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8"/>
  </p:notesMasterIdLst>
  <p:sldIdLst>
    <p:sldId id="426" r:id="rId5"/>
    <p:sldId id="258" r:id="rId6"/>
    <p:sldId id="392" r:id="rId7"/>
    <p:sldId id="393" r:id="rId8"/>
    <p:sldId id="394" r:id="rId9"/>
    <p:sldId id="395" r:id="rId10"/>
    <p:sldId id="396" r:id="rId11"/>
    <p:sldId id="397" r:id="rId12"/>
    <p:sldId id="398" r:id="rId13"/>
    <p:sldId id="399" r:id="rId14"/>
    <p:sldId id="400" r:id="rId15"/>
    <p:sldId id="401" r:id="rId16"/>
    <p:sldId id="355" r:id="rId17"/>
    <p:sldId id="411" r:id="rId18"/>
    <p:sldId id="412" r:id="rId19"/>
    <p:sldId id="413" r:id="rId20"/>
    <p:sldId id="414" r:id="rId21"/>
    <p:sldId id="415" r:id="rId22"/>
    <p:sldId id="416" r:id="rId23"/>
    <p:sldId id="417" r:id="rId24"/>
    <p:sldId id="418" r:id="rId25"/>
    <p:sldId id="419" r:id="rId26"/>
    <p:sldId id="420" r:id="rId27"/>
    <p:sldId id="421" r:id="rId28"/>
    <p:sldId id="422" r:id="rId29"/>
    <p:sldId id="423" r:id="rId30"/>
    <p:sldId id="424" r:id="rId31"/>
    <p:sldId id="425" r:id="rId32"/>
    <p:sldId id="347" r:id="rId33"/>
    <p:sldId id="405" r:id="rId34"/>
    <p:sldId id="406" r:id="rId35"/>
    <p:sldId id="407" r:id="rId36"/>
    <p:sldId id="408" r:id="rId37"/>
    <p:sldId id="409" r:id="rId38"/>
    <p:sldId id="410" r:id="rId39"/>
    <p:sldId id="350" r:id="rId40"/>
    <p:sldId id="428" r:id="rId41"/>
    <p:sldId id="429" r:id="rId42"/>
    <p:sldId id="430" r:id="rId43"/>
    <p:sldId id="431" r:id="rId44"/>
    <p:sldId id="432" r:id="rId45"/>
    <p:sldId id="433" r:id="rId46"/>
    <p:sldId id="434" r:id="rId47"/>
    <p:sldId id="435" r:id="rId48"/>
    <p:sldId id="440" r:id="rId49"/>
    <p:sldId id="441" r:id="rId50"/>
    <p:sldId id="437" r:id="rId51"/>
    <p:sldId id="438" r:id="rId52"/>
    <p:sldId id="439" r:id="rId53"/>
    <p:sldId id="402" r:id="rId54"/>
    <p:sldId id="404" r:id="rId55"/>
    <p:sldId id="442" r:id="rId56"/>
    <p:sldId id="443" r:id="rId57"/>
    <p:sldId id="444" r:id="rId58"/>
    <p:sldId id="445" r:id="rId59"/>
    <p:sldId id="446" r:id="rId60"/>
    <p:sldId id="447"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 id="365" r:id="rId76"/>
    <p:sldId id="427"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leydt Kevin" initials="HK" lastIdx="10" clrIdx="0">
    <p:extLst>
      <p:ext uri="{19B8F6BF-5375-455C-9EA6-DF929625EA0E}">
        <p15:presenceInfo xmlns:p15="http://schemas.microsoft.com/office/powerpoint/2012/main" userId="Haleydt Kevin" providerId="None"/>
      </p:ext>
    </p:extLst>
  </p:cmAuthor>
  <p:cmAuthor id="2" name="De Keyzer Michiel" initials="DM" lastIdx="13" clrIdx="1">
    <p:extLst>
      <p:ext uri="{19B8F6BF-5375-455C-9EA6-DF929625EA0E}">
        <p15:presenceInfo xmlns:p15="http://schemas.microsoft.com/office/powerpoint/2012/main" userId="S::michiel.dekeyzer@kb.vlaanderen.be::5919b3ef-000e-4ca1-9196-cffa285786a7" providerId="AD"/>
      </p:ext>
    </p:extLst>
  </p:cmAuthor>
  <p:cmAuthor id="3" name="Laurens Vercauteren" initials="LV" lastIdx="2" clrIdx="2">
    <p:extLst>
      <p:ext uri="{19B8F6BF-5375-455C-9EA6-DF929625EA0E}">
        <p15:presenceInfo xmlns:p15="http://schemas.microsoft.com/office/powerpoint/2012/main" userId="Laurens Vercauteren" providerId="None"/>
      </p:ext>
    </p:extLst>
  </p:cmAuthor>
  <p:cmAuthor id="4" name="Vercauteren Laurens" initials="VL" lastIdx="1" clrIdx="3">
    <p:extLst>
      <p:ext uri="{19B8F6BF-5375-455C-9EA6-DF929625EA0E}">
        <p15:presenceInfo xmlns:p15="http://schemas.microsoft.com/office/powerpoint/2012/main" userId="Vercauteren Laure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B768"/>
    <a:srgbClr val="0D9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5930" autoAdjust="0"/>
  </p:normalViewPr>
  <p:slideViewPr>
    <p:cSldViewPr snapToGrid="0">
      <p:cViewPr varScale="1">
        <p:scale>
          <a:sx n="99" d="100"/>
          <a:sy n="99" d="100"/>
        </p:scale>
        <p:origin x="9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Keyzer Michiel" userId="S::michiel.dekeyzer@kb.vlaanderen.be::5919b3ef-000e-4ca1-9196-cffa285786a7" providerId="AD" clId="Web-{2202F414-AD4F-3172-CC5E-835B944B4EC6}"/>
    <pc:docChg chg="modSld">
      <pc:chgData name="De Keyzer Michiel" userId="S::michiel.dekeyzer@kb.vlaanderen.be::5919b3ef-000e-4ca1-9196-cffa285786a7" providerId="AD" clId="Web-{2202F414-AD4F-3172-CC5E-835B944B4EC6}" dt="2019-05-20T18:53:54.524" v="57"/>
      <pc:docMkLst>
        <pc:docMk/>
      </pc:docMkLst>
      <pc:sldChg chg="modSp">
        <pc:chgData name="De Keyzer Michiel" userId="S::michiel.dekeyzer@kb.vlaanderen.be::5919b3ef-000e-4ca1-9196-cffa285786a7" providerId="AD" clId="Web-{2202F414-AD4F-3172-CC5E-835B944B4EC6}" dt="2019-05-20T18:45:07.056" v="47" actId="20577"/>
        <pc:sldMkLst>
          <pc:docMk/>
          <pc:sldMk cId="1859886825" sldId="261"/>
        </pc:sldMkLst>
        <pc:spChg chg="mod">
          <ac:chgData name="De Keyzer Michiel" userId="S::michiel.dekeyzer@kb.vlaanderen.be::5919b3ef-000e-4ca1-9196-cffa285786a7" providerId="AD" clId="Web-{2202F414-AD4F-3172-CC5E-835B944B4EC6}" dt="2019-05-20T18:45:07.056" v="47" actId="20577"/>
          <ac:spMkLst>
            <pc:docMk/>
            <pc:sldMk cId="1859886825" sldId="261"/>
            <ac:spMk id="5" creationId="{00000000-0000-0000-0000-000000000000}"/>
          </ac:spMkLst>
        </pc:spChg>
      </pc:sldChg>
      <pc:sldChg chg="addCm">
        <pc:chgData name="De Keyzer Michiel" userId="S::michiel.dekeyzer@kb.vlaanderen.be::5919b3ef-000e-4ca1-9196-cffa285786a7" providerId="AD" clId="Web-{2202F414-AD4F-3172-CC5E-835B944B4EC6}" dt="2019-05-20T18:44:13.369" v="0"/>
        <pc:sldMkLst>
          <pc:docMk/>
          <pc:sldMk cId="3027684779" sldId="262"/>
        </pc:sldMkLst>
      </pc:sldChg>
      <pc:sldChg chg="addCm">
        <pc:chgData name="De Keyzer Michiel" userId="S::michiel.dekeyzer@kb.vlaanderen.be::5919b3ef-000e-4ca1-9196-cffa285786a7" providerId="AD" clId="Web-{2202F414-AD4F-3172-CC5E-835B944B4EC6}" dt="2019-05-20T18:46:24.384" v="49"/>
        <pc:sldMkLst>
          <pc:docMk/>
          <pc:sldMk cId="507767872" sldId="267"/>
        </pc:sldMkLst>
      </pc:sldChg>
      <pc:sldChg chg="addCm">
        <pc:chgData name="De Keyzer Michiel" userId="S::michiel.dekeyzer@kb.vlaanderen.be::5919b3ef-000e-4ca1-9196-cffa285786a7" providerId="AD" clId="Web-{2202F414-AD4F-3172-CC5E-835B944B4EC6}" dt="2019-05-20T18:48:14.150" v="51"/>
        <pc:sldMkLst>
          <pc:docMk/>
          <pc:sldMk cId="1859718088" sldId="272"/>
        </pc:sldMkLst>
      </pc:sldChg>
      <pc:sldChg chg="addCm">
        <pc:chgData name="De Keyzer Michiel" userId="S::michiel.dekeyzer@kb.vlaanderen.be::5919b3ef-000e-4ca1-9196-cffa285786a7" providerId="AD" clId="Web-{2202F414-AD4F-3172-CC5E-835B944B4EC6}" dt="2019-05-20T18:49:17.634" v="52"/>
        <pc:sldMkLst>
          <pc:docMk/>
          <pc:sldMk cId="435996551" sldId="273"/>
        </pc:sldMkLst>
      </pc:sldChg>
      <pc:sldChg chg="addCm">
        <pc:chgData name="De Keyzer Michiel" userId="S::michiel.dekeyzer@kb.vlaanderen.be::5919b3ef-000e-4ca1-9196-cffa285786a7" providerId="AD" clId="Web-{2202F414-AD4F-3172-CC5E-835B944B4EC6}" dt="2019-05-20T18:50:11.149" v="54"/>
        <pc:sldMkLst>
          <pc:docMk/>
          <pc:sldMk cId="1997872954" sldId="274"/>
        </pc:sldMkLst>
      </pc:sldChg>
      <pc:sldChg chg="addCm">
        <pc:chgData name="De Keyzer Michiel" userId="S::michiel.dekeyzer@kb.vlaanderen.be::5919b3ef-000e-4ca1-9196-cffa285786a7" providerId="AD" clId="Web-{2202F414-AD4F-3172-CC5E-835B944B4EC6}" dt="2019-05-20T18:53:54.524" v="57"/>
        <pc:sldMkLst>
          <pc:docMk/>
          <pc:sldMk cId="1440526183" sldId="276"/>
        </pc:sldMkLst>
      </pc:sldChg>
      <pc:sldChg chg="addCm">
        <pc:chgData name="De Keyzer Michiel" userId="S::michiel.dekeyzer@kb.vlaanderen.be::5919b3ef-000e-4ca1-9196-cffa285786a7" providerId="AD" clId="Web-{2202F414-AD4F-3172-CC5E-835B944B4EC6}" dt="2019-05-20T18:52:27.040" v="56"/>
        <pc:sldMkLst>
          <pc:docMk/>
          <pc:sldMk cId="3352759735" sldId="278"/>
        </pc:sldMkLst>
      </pc:sldChg>
      <pc:sldChg chg="addCm">
        <pc:chgData name="De Keyzer Michiel" userId="S::michiel.dekeyzer@kb.vlaanderen.be::5919b3ef-000e-4ca1-9196-cffa285786a7" providerId="AD" clId="Web-{2202F414-AD4F-3172-CC5E-835B944B4EC6}" dt="2019-05-20T18:51:20.399" v="55"/>
        <pc:sldMkLst>
          <pc:docMk/>
          <pc:sldMk cId="1949853211" sldId="280"/>
        </pc:sldMkLst>
      </pc:sldChg>
    </pc:docChg>
  </pc:docChgLst>
  <pc:docChgLst>
    <pc:chgData name="De Keyzer Michiel" userId="S::michiel.dekeyzer@kb.vlaanderen.be::5919b3ef-000e-4ca1-9196-cffa285786a7" providerId="AD" clId="Web-{BDB70C69-DC6E-A66C-5BC1-4C0C05481697}"/>
    <pc:docChg chg="">
      <pc:chgData name="De Keyzer Michiel" userId="S::michiel.dekeyzer@kb.vlaanderen.be::5919b3ef-000e-4ca1-9196-cffa285786a7" providerId="AD" clId="Web-{BDB70C69-DC6E-A66C-5BC1-4C0C05481697}" dt="2019-06-02T17:36:32.500" v="2"/>
      <pc:docMkLst>
        <pc:docMk/>
      </pc:docMkLst>
      <pc:sldChg chg="addCm">
        <pc:chgData name="De Keyzer Michiel" userId="S::michiel.dekeyzer@kb.vlaanderen.be::5919b3ef-000e-4ca1-9196-cffa285786a7" providerId="AD" clId="Web-{BDB70C69-DC6E-A66C-5BC1-4C0C05481697}" dt="2019-06-02T17:33:33.109" v="0"/>
        <pc:sldMkLst>
          <pc:docMk/>
          <pc:sldMk cId="1997872954" sldId="274"/>
        </pc:sldMkLst>
      </pc:sldChg>
      <pc:sldChg chg="addCm">
        <pc:chgData name="De Keyzer Michiel" userId="S::michiel.dekeyzer@kb.vlaanderen.be::5919b3ef-000e-4ca1-9196-cffa285786a7" providerId="AD" clId="Web-{BDB70C69-DC6E-A66C-5BC1-4C0C05481697}" dt="2019-06-02T17:35:28.875" v="1"/>
        <pc:sldMkLst>
          <pc:docMk/>
          <pc:sldMk cId="213552930" sldId="322"/>
        </pc:sldMkLst>
      </pc:sldChg>
      <pc:sldChg chg="addCm">
        <pc:chgData name="De Keyzer Michiel" userId="S::michiel.dekeyzer@kb.vlaanderen.be::5919b3ef-000e-4ca1-9196-cffa285786a7" providerId="AD" clId="Web-{BDB70C69-DC6E-A66C-5BC1-4C0C05481697}" dt="2019-06-02T17:36:32.500" v="2"/>
        <pc:sldMkLst>
          <pc:docMk/>
          <pc:sldMk cId="3247883632"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B81036-B3F0-45FF-A956-BD8FF2F17FED}" type="datetimeFigureOut">
              <a:rPr lang="en-US" smtClean="0"/>
              <a:t>9/18/2019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1C66B-B1EF-4331-AFB4-7BBB1D6D108E}" type="slidenum">
              <a:rPr lang="en-US" smtClean="0"/>
              <a:t>‹#›</a:t>
            </a:fld>
            <a:endParaRPr lang="en-US"/>
          </a:p>
        </p:txBody>
      </p:sp>
    </p:spTree>
    <p:extLst>
      <p:ext uri="{BB962C8B-B14F-4D97-AF65-F5344CB8AC3E}">
        <p14:creationId xmlns:p14="http://schemas.microsoft.com/office/powerpoint/2010/main" val="3056462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3.weforum.org/docs/Designing_SIMSystem_Manifesto_Transforming_Passenger_Goods_Mobility.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a:t>
            </a:fld>
            <a:endParaRPr lang="nl-BE"/>
          </a:p>
        </p:txBody>
      </p:sp>
    </p:spTree>
    <p:extLst>
      <p:ext uri="{BB962C8B-B14F-4D97-AF65-F5344CB8AC3E}">
        <p14:creationId xmlns:p14="http://schemas.microsoft.com/office/powerpoint/2010/main" val="2285735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To enable the various aspects of Shared Mobility, Seamless travel, MaaS,… some basic principles need to be agreed upon.</a:t>
            </a:r>
          </a:p>
          <a:p>
            <a:endParaRPr lang="nl-BE" b="1" dirty="0"/>
          </a:p>
          <a:p>
            <a:r>
              <a:rPr lang="nl-BE" b="1" dirty="0"/>
              <a:t>Uniform licences</a:t>
            </a:r>
          </a:p>
          <a:p>
            <a:r>
              <a:rPr lang="nl-BE" b="0" dirty="0"/>
              <a:t>The basic principles of all mobility licences (shared, PT, Taxi,…) should be the same. (sharing data, parameters to play with, transaction models, vocabulary, standards, what defined by who (eg operational zone)</a:t>
            </a:r>
          </a:p>
          <a:p>
            <a:r>
              <a:rPr lang="nl-BE" b="0" dirty="0"/>
              <a:t>Some degrees of freedom are build in to make it possible for the various levels to put their own focus (eg # providers, #vehicles)</a:t>
            </a:r>
          </a:p>
          <a:p>
            <a:endParaRPr lang="nl-BE" b="0" dirty="0"/>
          </a:p>
          <a:p>
            <a:r>
              <a:rPr lang="nl-BE" b="1" dirty="0"/>
              <a:t>Linked Data</a:t>
            </a:r>
          </a:p>
          <a:p>
            <a:r>
              <a:rPr lang="nl-BE" b="0" dirty="0"/>
              <a:t>A strong push towards the development/creation/implementation of linked data principles in all data efforts.</a:t>
            </a:r>
          </a:p>
          <a:p>
            <a:endParaRPr lang="nl-BE" b="0" dirty="0"/>
          </a:p>
          <a:p>
            <a:r>
              <a:rPr lang="nl-BE" b="1" dirty="0"/>
              <a:t>Open &amp; Flexible by design</a:t>
            </a:r>
          </a:p>
          <a:p>
            <a:r>
              <a:rPr lang="nl-BE" b="0" dirty="0"/>
              <a:t>The current market is still very fluid and will stay fluid for the foreseeable time. Therefore it is important to create licences, legislation and agreements as open and flexible as possible. Starting with a goal driven (instead of performance driven) approach is key (#trips vs reduce congestion).</a:t>
            </a:r>
          </a:p>
          <a:p>
            <a:endParaRPr lang="nl-BE" b="0" dirty="0"/>
          </a:p>
          <a:p>
            <a:r>
              <a:rPr lang="nl-BE" b="1" dirty="0"/>
              <a:t>Clear transaction model</a:t>
            </a:r>
          </a:p>
          <a:p>
            <a:r>
              <a:rPr lang="nl-BE" b="0" dirty="0"/>
              <a:t>To make/keep the market transparent, it is important that we push for clear transaction models. Pricing and price composition needs to be made visible in an easy way. </a:t>
            </a:r>
          </a:p>
          <a:p>
            <a:endParaRPr lang="nl-BE" b="0" dirty="0"/>
          </a:p>
          <a:p>
            <a:r>
              <a:rPr lang="nl-BE" b="1" dirty="0"/>
              <a:t>Data Exchange</a:t>
            </a:r>
          </a:p>
          <a:p>
            <a:r>
              <a:rPr lang="nl-BE" b="0" dirty="0"/>
              <a:t>It is important to define some guiding principles when it comes to data exchange. Formats is one thing; metadata, security, encrytion etc is another.</a:t>
            </a:r>
          </a:p>
          <a:p>
            <a:endParaRPr lang="nl-BE" b="0" dirty="0"/>
          </a:p>
          <a:p>
            <a:r>
              <a:rPr lang="nl-BE" b="1" dirty="0"/>
              <a:t>Interoperability</a:t>
            </a:r>
            <a:r>
              <a:rPr lang="nl-BE" b="0" dirty="0"/>
              <a:t>:</a:t>
            </a:r>
          </a:p>
          <a:p>
            <a:r>
              <a:rPr lang="nl-BE" b="0" dirty="0"/>
              <a:t>It is importanty that we push for the highest level of interoperability between the various modes and solutions.  </a:t>
            </a:r>
          </a:p>
          <a:p>
            <a:endParaRPr lang="nl-BE" b="0" dirty="0"/>
          </a:p>
          <a:p>
            <a:r>
              <a:rPr lang="nl-BE" dirty="0">
                <a:hlinkClick r:id="rId3"/>
              </a:rPr>
              <a:t>http://www3.weforum.org/docs/Designing_SIMSystem_Manifesto_Transforming_Passenger_Goods_Mobility.pdf</a:t>
            </a:r>
            <a:endParaRPr lang="nl-BE" b="0" dirty="0"/>
          </a:p>
          <a:p>
            <a:endParaRPr lang="nl-BE" dirty="0"/>
          </a:p>
        </p:txBody>
      </p:sp>
      <p:sp>
        <p:nvSpPr>
          <p:cNvPr id="4" name="Slide Number Placeholder 3"/>
          <p:cNvSpPr>
            <a:spLocks noGrp="1"/>
          </p:cNvSpPr>
          <p:nvPr>
            <p:ph type="sldNum" sz="quarter" idx="5"/>
          </p:nvPr>
        </p:nvSpPr>
        <p:spPr/>
        <p:txBody>
          <a:bodyPr/>
          <a:lstStyle/>
          <a:p>
            <a:fld id="{A8D1544D-F39A-4F55-BC21-9BE909A9BACC}" type="slidenum">
              <a:rPr lang="de-DE" smtClean="0"/>
              <a:t>35</a:t>
            </a:fld>
            <a:endParaRPr lang="de-DE"/>
          </a:p>
        </p:txBody>
      </p:sp>
    </p:spTree>
    <p:extLst>
      <p:ext uri="{BB962C8B-B14F-4D97-AF65-F5344CB8AC3E}">
        <p14:creationId xmlns:p14="http://schemas.microsoft.com/office/powerpoint/2010/main" val="993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l-BE" dirty="0"/>
          </a:p>
        </p:txBody>
      </p:sp>
      <p:sp>
        <p:nvSpPr>
          <p:cNvPr id="4" name="Slide Number Placehold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44</a:t>
            </a:fld>
            <a:endParaRPr lang="nl-BE">
              <a:latin typeface="FlandersArtSans-Regular" panose="00000500000000000000" pitchFamily="2" charset="0"/>
            </a:endParaRPr>
          </a:p>
        </p:txBody>
      </p:sp>
    </p:spTree>
    <p:extLst>
      <p:ext uri="{BB962C8B-B14F-4D97-AF65-F5344CB8AC3E}">
        <p14:creationId xmlns:p14="http://schemas.microsoft.com/office/powerpoint/2010/main" val="175968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1652950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365173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504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0b0a98fd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0b0a98f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60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0b0a98fd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0b0a98f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094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0b0a98fd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0b0a98fd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614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0b0a98fd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0b0a98fd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277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0b0a98fd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0b0a98fd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25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7</a:t>
            </a:fld>
            <a:endParaRPr lang="en-US"/>
          </a:p>
        </p:txBody>
      </p:sp>
    </p:spTree>
    <p:extLst>
      <p:ext uri="{BB962C8B-B14F-4D97-AF65-F5344CB8AC3E}">
        <p14:creationId xmlns:p14="http://schemas.microsoft.com/office/powerpoint/2010/main" val="2638850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0b0a98f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0b0a98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760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9af3d10b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9af3d10b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370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9af3d10bd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9af3d10bd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33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9af3d10bd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9af3d10b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900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9af3d10bd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9af3d10b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159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9af3d10bd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9af3d10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357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9af3d10bd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9af3d10bd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618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0b0a98fd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0b0a98fd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576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0b0a98fd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0b0a98fd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150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0b0a98fd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0b0a98fd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146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8</a:t>
            </a:fld>
            <a:endParaRPr lang="en-US"/>
          </a:p>
        </p:txBody>
      </p:sp>
    </p:spTree>
    <p:extLst>
      <p:ext uri="{BB962C8B-B14F-4D97-AF65-F5344CB8AC3E}">
        <p14:creationId xmlns:p14="http://schemas.microsoft.com/office/powerpoint/2010/main" val="3540820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0b0a98fd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0b0a98fd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983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0b0a98fd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0b0a98fd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729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0b0a98fda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0b0a98fd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043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9af3d10bd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9af3d10bd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808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BE"/>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73</a:t>
            </a:fld>
            <a:endParaRPr lang="nl-BE"/>
          </a:p>
        </p:txBody>
      </p:sp>
    </p:spTree>
    <p:extLst>
      <p:ext uri="{BB962C8B-B14F-4D97-AF65-F5344CB8AC3E}">
        <p14:creationId xmlns:p14="http://schemas.microsoft.com/office/powerpoint/2010/main" val="194655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9</a:t>
            </a:fld>
            <a:endParaRPr lang="en-US"/>
          </a:p>
        </p:txBody>
      </p:sp>
    </p:spTree>
    <p:extLst>
      <p:ext uri="{BB962C8B-B14F-4D97-AF65-F5344CB8AC3E}">
        <p14:creationId xmlns:p14="http://schemas.microsoft.com/office/powerpoint/2010/main" val="1660981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10</a:t>
            </a:fld>
            <a:endParaRPr lang="en-US"/>
          </a:p>
        </p:txBody>
      </p:sp>
    </p:spTree>
    <p:extLst>
      <p:ext uri="{BB962C8B-B14F-4D97-AF65-F5344CB8AC3E}">
        <p14:creationId xmlns:p14="http://schemas.microsoft.com/office/powerpoint/2010/main" val="296311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11</a:t>
            </a:fld>
            <a:endParaRPr lang="en-US"/>
          </a:p>
        </p:txBody>
      </p:sp>
    </p:spTree>
    <p:extLst>
      <p:ext uri="{BB962C8B-B14F-4D97-AF65-F5344CB8AC3E}">
        <p14:creationId xmlns:p14="http://schemas.microsoft.com/office/powerpoint/2010/main" val="218006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2AF1C66B-B1EF-4331-AFB4-7BBB1D6D108E}" type="slidenum">
              <a:rPr lang="en-US" smtClean="0"/>
              <a:t>12</a:t>
            </a:fld>
            <a:endParaRPr lang="en-US"/>
          </a:p>
        </p:txBody>
      </p:sp>
    </p:spTree>
    <p:extLst>
      <p:ext uri="{BB962C8B-B14F-4D97-AF65-F5344CB8AC3E}">
        <p14:creationId xmlns:p14="http://schemas.microsoft.com/office/powerpoint/2010/main" val="4040879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A8D1544D-F39A-4F55-BC21-9BE909A9BACC}" type="slidenum">
              <a:rPr lang="de-DE" smtClean="0"/>
              <a:t>33</a:t>
            </a:fld>
            <a:endParaRPr lang="de-DE"/>
          </a:p>
        </p:txBody>
      </p:sp>
    </p:spTree>
    <p:extLst>
      <p:ext uri="{BB962C8B-B14F-4D97-AF65-F5344CB8AC3E}">
        <p14:creationId xmlns:p14="http://schemas.microsoft.com/office/powerpoint/2010/main" val="3277767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l-BE" b="1"/>
              <a:t>Marktplaats</a:t>
            </a:r>
          </a:p>
          <a:p>
            <a:pPr marL="0" indent="0">
              <a:buFontTx/>
              <a:buNone/>
            </a:pPr>
            <a:r>
              <a:rPr lang="nl-BE" b="0"/>
              <a:t>Een zo ruim mogelijk aanbod aanbieden aan de gebruikers. </a:t>
            </a:r>
          </a:p>
          <a:p>
            <a:pPr marL="0" indent="0">
              <a:buFontTx/>
              <a:buNone/>
            </a:pPr>
            <a:r>
              <a:rPr lang="nl-BE" b="0"/>
              <a:t>Belangrijk dat licenties+voorwaarden gelijk zijn over de steden/regios</a:t>
            </a:r>
          </a:p>
          <a:p>
            <a:pPr marL="0" indent="0">
              <a:buFontTx/>
              <a:buNone/>
            </a:pPr>
            <a:endParaRPr lang="nl-BE" b="0"/>
          </a:p>
          <a:p>
            <a:pPr marL="0" indent="0">
              <a:buFontTx/>
              <a:buNone/>
            </a:pPr>
            <a:r>
              <a:rPr lang="nl-BE" b="1"/>
              <a:t>Verplaatsingsgedrag</a:t>
            </a:r>
          </a:p>
          <a:p>
            <a:pPr marL="285750" indent="-285750">
              <a:buFontTx/>
              <a:buChar char="-"/>
            </a:pPr>
            <a:r>
              <a:rPr lang="nl-BE"/>
              <a:t>Slechts beperkte data van OV</a:t>
            </a:r>
          </a:p>
          <a:p>
            <a:pPr marL="285750" indent="-285750">
              <a:buFontTx/>
              <a:buChar char="-"/>
            </a:pPr>
            <a:r>
              <a:rPr lang="nl-BE"/>
              <a:t>Veel inzichten auto (aangekochte FCD, tellussen)</a:t>
            </a:r>
          </a:p>
          <a:p>
            <a:pPr marL="285750" indent="-285750">
              <a:buFontTx/>
              <a:buChar char="-"/>
            </a:pPr>
            <a:r>
              <a:rPr lang="nl-BE"/>
              <a:t>Deelmobiliteit verplicht data opleveren</a:t>
            </a:r>
          </a:p>
          <a:p>
            <a:pPr marL="285750" indent="-285750">
              <a:buFontTx/>
              <a:buChar char="-"/>
            </a:pPr>
            <a:r>
              <a:rPr lang="nl-BE"/>
              <a:t>Taxis blinde vlek</a:t>
            </a:r>
          </a:p>
          <a:p>
            <a:endParaRPr lang="nl-BE"/>
          </a:p>
          <a:p>
            <a:r>
              <a:rPr lang="nl-BE" b="1"/>
              <a:t>Incentives &amp; Nudging</a:t>
            </a:r>
          </a:p>
          <a:p>
            <a:pPr marL="342900" indent="-342900">
              <a:buFontTx/>
              <a:buChar char="-"/>
            </a:pPr>
            <a:r>
              <a:rPr lang="nl-BE" b="0"/>
              <a:t>Om incentives te kunnen geven vanuit de stad is het belangrijk dat integratie en data delen in orde zit zodat er zo weinig mogelijk frictie is voor de eindgebruiker om de incentive te gebruiken en tijdens gebruik al validatie mogelijk is van de incentives.</a:t>
            </a:r>
          </a:p>
          <a:p>
            <a:pPr marL="342900" indent="-342900">
              <a:buFontTx/>
              <a:buChar char="-"/>
            </a:pPr>
            <a:endParaRPr lang="nl-BE" b="0"/>
          </a:p>
          <a:p>
            <a:pPr marL="0" indent="0">
              <a:buFontTx/>
              <a:buNone/>
            </a:pPr>
            <a:r>
              <a:rPr lang="nl-BE" b="1"/>
              <a:t>Licenties in lijn met beleid.</a:t>
            </a:r>
          </a:p>
          <a:p>
            <a:pPr marL="342900" indent="-342900">
              <a:buFontTx/>
              <a:buChar char="-"/>
            </a:pPr>
            <a:r>
              <a:rPr lang="nl-BE" b="0"/>
              <a:t>Hier gewoon iets over de verschillende vrijheidsgraden die we op stad/vervoersregio moeten kunnen behouden om de voorwaarden voor de licenties vorm te geven in functie van de eigenschappen en de vereisten voor de regio/stad.</a:t>
            </a:r>
          </a:p>
          <a:p>
            <a:pPr marL="342900" indent="-342900">
              <a:buFontTx/>
              <a:buChar char="-"/>
            </a:pPr>
            <a:endParaRPr lang="nl-BE" b="0"/>
          </a:p>
          <a:p>
            <a:pPr marL="342900" indent="-342900">
              <a:buFontTx/>
              <a:buChar char="-"/>
            </a:pPr>
            <a:endParaRPr lang="nl-BE" b="1"/>
          </a:p>
        </p:txBody>
      </p:sp>
      <p:sp>
        <p:nvSpPr>
          <p:cNvPr id="4" name="Slide Number Placeholder 3"/>
          <p:cNvSpPr>
            <a:spLocks noGrp="1"/>
          </p:cNvSpPr>
          <p:nvPr>
            <p:ph type="sldNum" sz="quarter" idx="5"/>
          </p:nvPr>
        </p:nvSpPr>
        <p:spPr/>
        <p:txBody>
          <a:bodyPr/>
          <a:lstStyle/>
          <a:p>
            <a:fld id="{A8D1544D-F39A-4F55-BC21-9BE909A9BACC}" type="slidenum">
              <a:rPr lang="de-DE" smtClean="0"/>
              <a:t>34</a:t>
            </a:fld>
            <a:endParaRPr lang="de-DE"/>
          </a:p>
        </p:txBody>
      </p:sp>
    </p:spTree>
    <p:extLst>
      <p:ext uri="{BB962C8B-B14F-4D97-AF65-F5344CB8AC3E}">
        <p14:creationId xmlns:p14="http://schemas.microsoft.com/office/powerpoint/2010/main" val="3084554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3" y="0"/>
            <a:ext cx="11834738"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stretch>
            <a:fillRect/>
          </a:stretch>
        </p:blipFill>
        <p:spPr>
          <a:xfrm>
            <a:off x="861752" y="692695"/>
            <a:ext cx="2400001" cy="734484"/>
          </a:xfrm>
          <a:prstGeom prst="rect">
            <a:avLst/>
          </a:prstGeom>
          <a:ln w="12700">
            <a:miter lim="400000"/>
          </a:ln>
        </p:spPr>
      </p:pic>
      <p:sp>
        <p:nvSpPr>
          <p:cNvPr id="9" name="Subtitle 2"/>
          <p:cNvSpPr>
            <a:spLocks noGrp="1"/>
          </p:cNvSpPr>
          <p:nvPr>
            <p:ph type="subTitle" idx="1"/>
          </p:nvPr>
        </p:nvSpPr>
        <p:spPr>
          <a:xfrm>
            <a:off x="1266106" y="4509835"/>
            <a:ext cx="9150377"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266108" y="1551753"/>
            <a:ext cx="9150377"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1751" y="5770202"/>
            <a:ext cx="1877572" cy="396241"/>
          </a:xfrm>
          <a:prstGeom prst="rect">
            <a:avLst/>
          </a:prstGeom>
        </p:spPr>
      </p:pic>
      <p:sp>
        <p:nvSpPr>
          <p:cNvPr id="16" name="TextBox 15"/>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694350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815414" y="365129"/>
            <a:ext cx="3721630"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815414" y="5892602"/>
            <a:ext cx="3721630"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4729317" y="365126"/>
            <a:ext cx="6624484"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48CA6BF2-CD52-4E22-92A5-09015AAF1997}" type="datetime1">
              <a:rPr lang="nl-BE" smtClean="0"/>
              <a:t>18/09/2019</a:t>
            </a:fld>
            <a:endParaRPr lang="nl-BE" dirty="0"/>
          </a:p>
        </p:txBody>
      </p:sp>
    </p:spTree>
    <p:extLst>
      <p:ext uri="{BB962C8B-B14F-4D97-AF65-F5344CB8AC3E}">
        <p14:creationId xmlns:p14="http://schemas.microsoft.com/office/powerpoint/2010/main" val="2941144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763045" y="5817249"/>
            <a:ext cx="8570660"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763042" y="1499129"/>
            <a:ext cx="8570661"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D739D19C-E4BE-4634-8741-0D3278A69C8F}" type="datetime1">
              <a:rPr lang="nl-BE" smtClean="0"/>
              <a:t>18/09/2019</a:t>
            </a:fld>
            <a:endParaRPr lang="nl-BE" dirty="0"/>
          </a:p>
        </p:txBody>
      </p:sp>
    </p:spTree>
    <p:extLst>
      <p:ext uri="{BB962C8B-B14F-4D97-AF65-F5344CB8AC3E}">
        <p14:creationId xmlns:p14="http://schemas.microsoft.com/office/powerpoint/2010/main" val="2045595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0"/>
        <p:cNvGrpSpPr/>
        <p:nvPr/>
      </p:nvGrpSpPr>
      <p:grpSpPr>
        <a:xfrm>
          <a:off x="0" y="0"/>
          <a:ext cx="0" cy="0"/>
          <a:chOff x="0" y="0"/>
          <a:chExt cx="0" cy="0"/>
        </a:xfrm>
      </p:grpSpPr>
      <p:sp>
        <p:nvSpPr>
          <p:cNvPr id="211" name="Google Shape;211;p34"/>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rtl="0">
              <a:lnSpc>
                <a:spcPct val="63333"/>
              </a:lnSpc>
              <a:spcBef>
                <a:spcPts val="0"/>
              </a:spcBef>
              <a:spcAft>
                <a:spcPts val="0"/>
              </a:spcAft>
              <a:buClr>
                <a:schemeClr val="dk1"/>
              </a:buClr>
              <a:buSzPts val="4500"/>
              <a:buFont typeface="Arial"/>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2" name="Google Shape;212;p34"/>
          <p:cNvSpPr txBox="1">
            <a:spLocks noGrp="1"/>
          </p:cNvSpPr>
          <p:nvPr>
            <p:ph type="subTitle" idx="1"/>
          </p:nvPr>
        </p:nvSpPr>
        <p:spPr>
          <a:xfrm>
            <a:off x="1524000" y="3602037"/>
            <a:ext cx="9144000" cy="1655600"/>
          </a:xfrm>
          <a:prstGeom prst="rect">
            <a:avLst/>
          </a:prstGeom>
          <a:noFill/>
          <a:ln>
            <a:noFill/>
          </a:ln>
        </p:spPr>
        <p:txBody>
          <a:bodyPr spcFirstLastPara="1" wrap="square" lIns="0" tIns="0" rIns="0" bIns="34275" anchor="t" anchorCtr="0">
            <a:noAutofit/>
          </a:bodyPr>
          <a:lstStyle>
            <a:lvl1pPr lvl="0" algn="ctr" rtl="0">
              <a:lnSpc>
                <a:spcPct val="90000"/>
              </a:lnSpc>
              <a:spcBef>
                <a:spcPts val="267"/>
              </a:spcBef>
              <a:spcAft>
                <a:spcPts val="0"/>
              </a:spcAft>
              <a:buClr>
                <a:schemeClr val="dk1"/>
              </a:buClr>
              <a:buSzPts val="1600"/>
              <a:buFont typeface="Arial"/>
              <a:buNone/>
              <a:defRPr sz="2400"/>
            </a:lvl1pPr>
            <a:lvl2pPr lvl="1" algn="ctr" rtl="0">
              <a:lnSpc>
                <a:spcPct val="90000"/>
              </a:lnSpc>
              <a:spcBef>
                <a:spcPts val="267"/>
              </a:spcBef>
              <a:spcAft>
                <a:spcPts val="0"/>
              </a:spcAft>
              <a:buClr>
                <a:srgbClr val="7F7F7F"/>
              </a:buClr>
              <a:buSzPts val="1100"/>
              <a:buFont typeface="Arial"/>
              <a:buNone/>
              <a:defRPr sz="2000"/>
            </a:lvl2pPr>
            <a:lvl3pPr lvl="2" algn="ctr" rtl="0">
              <a:lnSpc>
                <a:spcPct val="90000"/>
              </a:lnSpc>
              <a:spcBef>
                <a:spcPts val="267"/>
              </a:spcBef>
              <a:spcAft>
                <a:spcPts val="0"/>
              </a:spcAft>
              <a:buClr>
                <a:schemeClr val="dk1"/>
              </a:buClr>
              <a:buSzPts val="1200"/>
              <a:buFont typeface="Arial"/>
              <a:buNone/>
              <a:defRPr sz="1867"/>
            </a:lvl3pPr>
            <a:lvl4pPr lvl="3" algn="ctr" rtl="0">
              <a:lnSpc>
                <a:spcPct val="90000"/>
              </a:lnSpc>
              <a:spcBef>
                <a:spcPts val="267"/>
              </a:spcBef>
              <a:spcAft>
                <a:spcPts val="0"/>
              </a:spcAft>
              <a:buClr>
                <a:schemeClr val="dk1"/>
              </a:buClr>
              <a:buSzPts val="900"/>
              <a:buFont typeface="Arial"/>
              <a:buNone/>
              <a:defRPr sz="1600"/>
            </a:lvl4pPr>
            <a:lvl5pPr lvl="4" algn="ctr" rtl="0">
              <a:lnSpc>
                <a:spcPct val="90000"/>
              </a:lnSpc>
              <a:spcBef>
                <a:spcPts val="267"/>
              </a:spcBef>
              <a:spcAft>
                <a:spcPts val="0"/>
              </a:spcAft>
              <a:buClr>
                <a:schemeClr val="dk1"/>
              </a:buClr>
              <a:buSzPts val="1100"/>
              <a:buFont typeface="Arial"/>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213" name="Google Shape;213;p34"/>
          <p:cNvSpPr txBox="1">
            <a:spLocks noGrp="1"/>
          </p:cNvSpPr>
          <p:nvPr>
            <p:ph type="dt" idx="10"/>
          </p:nvPr>
        </p:nvSpPr>
        <p:spPr>
          <a:xfrm>
            <a:off x="4067833" y="6336000"/>
            <a:ext cx="1200000" cy="36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4" name="Google Shape;214;p34"/>
          <p:cNvSpPr txBox="1">
            <a:spLocks noGrp="1"/>
          </p:cNvSpPr>
          <p:nvPr>
            <p:ph type="ftr" idx="11"/>
          </p:nvPr>
        </p:nvSpPr>
        <p:spPr>
          <a:xfrm>
            <a:off x="5324524" y="6336000"/>
            <a:ext cx="2520000" cy="3600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5" name="Google Shape;215;p34"/>
          <p:cNvSpPr txBox="1">
            <a:spLocks noGrp="1"/>
          </p:cNvSpPr>
          <p:nvPr>
            <p:ph type="sldNum" idx="12"/>
          </p:nvPr>
        </p:nvSpPr>
        <p:spPr>
          <a:xfrm>
            <a:off x="7926148" y="6336000"/>
            <a:ext cx="720000" cy="3600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84624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2 Grey">
    <p:bg>
      <p:bgPr>
        <a:solidFill>
          <a:srgbClr val="464646"/>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2914" y="2274570"/>
            <a:ext cx="9540366" cy="3897630"/>
          </a:xfrm>
        </p:spPr>
        <p:txBody>
          <a:bodyPr/>
          <a:lstStyle>
            <a:lvl1pPr>
              <a:lnSpc>
                <a:spcPct val="85000"/>
              </a:lnSpc>
              <a:spcBef>
                <a:spcPts val="0"/>
              </a:spcBef>
              <a:spcAft>
                <a:spcPts val="3000"/>
              </a:spcAft>
              <a:defRPr sz="3800" b="0">
                <a:solidFill>
                  <a:schemeClr val="tx1"/>
                </a:solidFill>
                <a:latin typeface="+mj-lt"/>
              </a:defRPr>
            </a:lvl1pPr>
            <a:lvl2pPr marL="0" indent="0">
              <a:spcBef>
                <a:spcPts val="0"/>
              </a:spcBef>
              <a:spcAft>
                <a:spcPts val="0"/>
              </a:spcAft>
              <a:buFont typeface="Arial" panose="020B0604020202020204" pitchFamily="34" charset="0"/>
              <a:buNone/>
              <a:defRPr sz="1600" b="1">
                <a:solidFill>
                  <a:schemeClr val="tx1"/>
                </a:solidFill>
              </a:defRPr>
            </a:lvl2pPr>
            <a:lvl3pPr marL="0" indent="0">
              <a:spcBef>
                <a:spcPts val="0"/>
              </a:spcBef>
              <a:spcAft>
                <a:spcPts val="0"/>
              </a:spcAft>
              <a:buFontTx/>
              <a:buNone/>
              <a:defRPr sz="1600">
                <a:solidFill>
                  <a:schemeClr val="tx1"/>
                </a:solidFill>
              </a:defRPr>
            </a:lvl3pPr>
            <a:lvl4pPr marL="0" indent="0">
              <a:spcBef>
                <a:spcPts val="0"/>
              </a:spcBef>
              <a:spcAft>
                <a:spcPts val="0"/>
              </a:spcAft>
              <a:buFontTx/>
              <a:buNone/>
              <a:defRPr sz="1600">
                <a:solidFill>
                  <a:schemeClr val="tx1"/>
                </a:solidFill>
              </a:defRPr>
            </a:lvl4pPr>
            <a:lvl5pPr marL="0" indent="0">
              <a:spcBef>
                <a:spcPts val="0"/>
              </a:spcBef>
              <a:spcAft>
                <a:spcPts val="0"/>
              </a:spcAft>
              <a:buFontTx/>
              <a:buNone/>
              <a:defRPr sz="1600">
                <a:solidFill>
                  <a:schemeClr val="tx1"/>
                </a:solidFill>
              </a:defRPr>
            </a:lvl5pPr>
            <a:lvl6pPr marL="0" indent="0">
              <a:spcBef>
                <a:spcPts val="0"/>
              </a:spcBef>
              <a:spcAft>
                <a:spcPts val="0"/>
              </a:spcAft>
              <a:buFontTx/>
              <a:buNone/>
              <a:defRPr sz="1600">
                <a:solidFill>
                  <a:schemeClr val="tx1"/>
                </a:solidFill>
              </a:defRPr>
            </a:lvl6pPr>
            <a:lvl7pPr marL="0" indent="0">
              <a:spcBef>
                <a:spcPts val="0"/>
              </a:spcBef>
              <a:spcAft>
                <a:spcPts val="0"/>
              </a:spcAft>
              <a:buFontTx/>
              <a:buNone/>
              <a:defRPr sz="1600">
                <a:solidFill>
                  <a:schemeClr val="tx1"/>
                </a:solidFill>
              </a:defRPr>
            </a:lvl7pPr>
            <a:lvl8pPr marL="0" indent="0">
              <a:spcBef>
                <a:spcPts val="0"/>
              </a:spcBef>
              <a:spcAft>
                <a:spcPts val="0"/>
              </a:spcAft>
              <a:buFontTx/>
              <a:buNone/>
              <a:defRPr sz="1600">
                <a:solidFill>
                  <a:schemeClr val="tx1"/>
                </a:solidFill>
              </a:defRPr>
            </a:lvl8pPr>
            <a:lvl9pPr marL="0" indent="0">
              <a:spcBef>
                <a:spcPts val="0"/>
              </a:spcBef>
              <a:spcAft>
                <a:spcPts val="0"/>
              </a:spcAft>
              <a:buFontTx/>
              <a:buNone/>
              <a:defRPr sz="160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reeform 5">
            <a:extLst>
              <a:ext uri="{FF2B5EF4-FFF2-40B4-BE49-F238E27FC236}">
                <a16:creationId xmlns:a16="http://schemas.microsoft.com/office/drawing/2014/main" id="{056180B7-FBDB-F345-B5D1-21FE86D79BA3}"/>
              </a:ext>
            </a:extLst>
          </p:cNvPr>
          <p:cNvSpPr>
            <a:spLocks noChangeAspect="1" noEditPoints="1"/>
          </p:cNvSpPr>
          <p:nvPr userDrawn="1"/>
        </p:nvSpPr>
        <p:spPr bwMode="black">
          <a:xfrm>
            <a:off x="442913" y="1362959"/>
            <a:ext cx="871538" cy="679450"/>
          </a:xfrm>
          <a:custGeom>
            <a:avLst/>
            <a:gdLst>
              <a:gd name="T0" fmla="*/ 1757 w 1811"/>
              <a:gd name="T1" fmla="*/ 1424 h 1424"/>
              <a:gd name="T2" fmla="*/ 1757 w 1811"/>
              <a:gd name="T3" fmla="*/ 1424 h 1424"/>
              <a:gd name="T4" fmla="*/ 1099 w 1811"/>
              <a:gd name="T5" fmla="*/ 1424 h 1424"/>
              <a:gd name="T6" fmla="*/ 1099 w 1811"/>
              <a:gd name="T7" fmla="*/ 953 h 1424"/>
              <a:gd name="T8" fmla="*/ 1149 w 1811"/>
              <a:gd name="T9" fmla="*/ 501 h 1424"/>
              <a:gd name="T10" fmla="*/ 1337 w 1811"/>
              <a:gd name="T11" fmla="*/ 206 h 1424"/>
              <a:gd name="T12" fmla="*/ 1682 w 1811"/>
              <a:gd name="T13" fmla="*/ 0 h 1424"/>
              <a:gd name="T14" fmla="*/ 1811 w 1811"/>
              <a:gd name="T15" fmla="*/ 271 h 1424"/>
              <a:gd name="T16" fmla="*/ 1529 w 1811"/>
              <a:gd name="T17" fmla="*/ 454 h 1424"/>
              <a:gd name="T18" fmla="*/ 1439 w 1811"/>
              <a:gd name="T19" fmla="*/ 766 h 1424"/>
              <a:gd name="T20" fmla="*/ 1757 w 1811"/>
              <a:gd name="T21" fmla="*/ 766 h 1424"/>
              <a:gd name="T22" fmla="*/ 1757 w 1811"/>
              <a:gd name="T23" fmla="*/ 1424 h 1424"/>
              <a:gd name="T24" fmla="*/ 658 w 1811"/>
              <a:gd name="T25" fmla="*/ 1424 h 1424"/>
              <a:gd name="T26" fmla="*/ 658 w 1811"/>
              <a:gd name="T27" fmla="*/ 1424 h 1424"/>
              <a:gd name="T28" fmla="*/ 0 w 1811"/>
              <a:gd name="T29" fmla="*/ 1424 h 1424"/>
              <a:gd name="T30" fmla="*/ 0 w 1811"/>
              <a:gd name="T31" fmla="*/ 953 h 1424"/>
              <a:gd name="T32" fmla="*/ 50 w 1811"/>
              <a:gd name="T33" fmla="*/ 502 h 1424"/>
              <a:gd name="T34" fmla="*/ 236 w 1811"/>
              <a:gd name="T35" fmla="*/ 206 h 1424"/>
              <a:gd name="T36" fmla="*/ 583 w 1811"/>
              <a:gd name="T37" fmla="*/ 0 h 1424"/>
              <a:gd name="T38" fmla="*/ 712 w 1811"/>
              <a:gd name="T39" fmla="*/ 271 h 1424"/>
              <a:gd name="T40" fmla="*/ 430 w 1811"/>
              <a:gd name="T41" fmla="*/ 454 h 1424"/>
              <a:gd name="T42" fmla="*/ 339 w 1811"/>
              <a:gd name="T43" fmla="*/ 766 h 1424"/>
              <a:gd name="T44" fmla="*/ 658 w 1811"/>
              <a:gd name="T45" fmla="*/ 766 h 1424"/>
              <a:gd name="T46" fmla="*/ 658 w 1811"/>
              <a:gd name="T47" fmla="*/ 1424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1" h="1424">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Date Placeholder 1">
            <a:extLst>
              <a:ext uri="{FF2B5EF4-FFF2-40B4-BE49-F238E27FC236}">
                <a16:creationId xmlns:a16="http://schemas.microsoft.com/office/drawing/2014/main" id="{9BB60EFE-B508-D848-9B02-A73119F1803A}"/>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C3B4447-C39F-954F-B842-43560F6E9D0C}"/>
              </a:ext>
            </a:extLst>
          </p:cNvPr>
          <p:cNvSpPr>
            <a:spLocks noGrp="1"/>
          </p:cNvSpPr>
          <p:nvPr>
            <p:ph type="ftr" sz="quarter" idx="11"/>
          </p:nvPr>
        </p:nvSpPr>
        <p:spPr/>
        <p:txBody>
          <a:bodyPr/>
          <a:lstStyle/>
          <a:p>
            <a:pPr algn="l"/>
            <a:r>
              <a:rPr lang="en-US"/>
              <a:t>Presentation Title</a:t>
            </a:r>
            <a:endParaRPr lang="en-US" dirty="0"/>
          </a:p>
        </p:txBody>
      </p:sp>
      <p:sp>
        <p:nvSpPr>
          <p:cNvPr id="9" name="Slide Number Placeholder 8">
            <a:extLst>
              <a:ext uri="{FF2B5EF4-FFF2-40B4-BE49-F238E27FC236}">
                <a16:creationId xmlns:a16="http://schemas.microsoft.com/office/drawing/2014/main" id="{F9D7BB50-999D-5745-BB53-011066651024}"/>
              </a:ext>
            </a:extLst>
          </p:cNvPr>
          <p:cNvSpPr>
            <a:spLocks noGrp="1"/>
          </p:cNvSpPr>
          <p:nvPr>
            <p:ph type="sldNum" sz="quarter" idx="12"/>
          </p:nvPr>
        </p:nvSpPr>
        <p:spPr/>
        <p:txBody>
          <a:bodyPr/>
          <a:lstStyle/>
          <a:p>
            <a:fld id="{7870704B-CE94-48CC-AF30-84932A1262A7}" type="slidenum">
              <a:rPr lang="en-GB" smtClean="0"/>
              <a:pPr/>
              <a:t>‹#›</a:t>
            </a:fld>
            <a:endParaRPr lang="en-GB" dirty="0"/>
          </a:p>
        </p:txBody>
      </p:sp>
    </p:spTree>
    <p:extLst>
      <p:ext uri="{BB962C8B-B14F-4D97-AF65-F5344CB8AC3E}">
        <p14:creationId xmlns:p14="http://schemas.microsoft.com/office/powerpoint/2010/main" val="3005018828"/>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1246909" y="1898757"/>
            <a:ext cx="9709210" cy="4380126"/>
          </a:xfrm>
          <a:prstGeom prst="rect">
            <a:avLst/>
          </a:prstGeom>
          <a:noFill/>
          <a:ln>
            <a:noFill/>
          </a:ln>
        </p:spPr>
        <p:txBody>
          <a:bodyPr spcFirstLastPara="1" wrap="square" lIns="91425" tIns="91425" rIns="91425" bIns="91425" anchor="t" anchorCtr="0"/>
          <a:lstStyle>
            <a:lvl1pPr marL="548640" marR="0" lvl="0" indent="-426720" algn="l" rtl="0">
              <a:spcBef>
                <a:spcPts val="480"/>
              </a:spcBef>
              <a:spcAft>
                <a:spcPts val="0"/>
              </a:spcAft>
              <a:buClr>
                <a:srgbClr val="AA0020"/>
              </a:buClr>
              <a:buSzPts val="2000"/>
              <a:buFont typeface="Noto Sans Symbols"/>
              <a:buChar char="▪"/>
              <a:defRPr sz="2400" b="0" i="0" u="none" strike="noStrike" cap="none">
                <a:solidFill>
                  <a:srgbClr val="515254"/>
                </a:solidFill>
                <a:latin typeface="Arial"/>
                <a:ea typeface="Arial"/>
                <a:cs typeface="Arial"/>
                <a:sym typeface="Arial"/>
              </a:defRPr>
            </a:lvl1pPr>
            <a:lvl2pPr marL="1097280" marR="0" lvl="1" indent="-411480" algn="l" rtl="0">
              <a:spcBef>
                <a:spcPts val="432"/>
              </a:spcBef>
              <a:spcAft>
                <a:spcPts val="0"/>
              </a:spcAft>
              <a:buClr>
                <a:srgbClr val="AA0020"/>
              </a:buClr>
              <a:buSzPts val="1800"/>
              <a:buFont typeface="Noto Sans Symbols"/>
              <a:buChar char="▪"/>
              <a:defRPr sz="2160" b="0" i="0" u="none" strike="noStrike" cap="none">
                <a:solidFill>
                  <a:srgbClr val="515254"/>
                </a:solidFill>
                <a:latin typeface="Arial"/>
                <a:ea typeface="Arial"/>
                <a:cs typeface="Arial"/>
                <a:sym typeface="Arial"/>
              </a:defRPr>
            </a:lvl2pPr>
            <a:lvl3pPr marL="1645920" marR="0" lvl="2" indent="-381000" algn="l" rtl="0">
              <a:spcBef>
                <a:spcPts val="336"/>
              </a:spcBef>
              <a:spcAft>
                <a:spcPts val="0"/>
              </a:spcAft>
              <a:buClr>
                <a:srgbClr val="AA0020"/>
              </a:buClr>
              <a:buSzPts val="1400"/>
              <a:buFont typeface="Arial"/>
              <a:buChar char="•"/>
              <a:defRPr sz="1680" b="0" i="0" u="none" strike="noStrike" cap="none">
                <a:solidFill>
                  <a:srgbClr val="515254"/>
                </a:solidFill>
                <a:latin typeface="Arial"/>
                <a:ea typeface="Arial"/>
                <a:cs typeface="Arial"/>
                <a:sym typeface="Arial"/>
              </a:defRPr>
            </a:lvl3pPr>
            <a:lvl4pPr marL="2194560" marR="0" lvl="3" indent="-381000" algn="l" rtl="0">
              <a:spcBef>
                <a:spcPts val="336"/>
              </a:spcBef>
              <a:spcAft>
                <a:spcPts val="0"/>
              </a:spcAft>
              <a:buClr>
                <a:srgbClr val="AA0020"/>
              </a:buClr>
              <a:buSzPts val="1400"/>
              <a:buFont typeface="Arial"/>
              <a:buChar char="•"/>
              <a:defRPr sz="1680" b="0" i="0" u="none" strike="noStrike" cap="none">
                <a:solidFill>
                  <a:srgbClr val="515254"/>
                </a:solidFill>
                <a:latin typeface="Arial"/>
                <a:ea typeface="Arial"/>
                <a:cs typeface="Arial"/>
                <a:sym typeface="Arial"/>
              </a:defRPr>
            </a:lvl4pPr>
            <a:lvl5pPr marL="2743200" marR="0" lvl="4" indent="-274320" algn="l" rtl="0">
              <a:spcBef>
                <a:spcPts val="336"/>
              </a:spcBef>
              <a:spcAft>
                <a:spcPts val="0"/>
              </a:spcAft>
              <a:buClr>
                <a:srgbClr val="AA0020"/>
              </a:buClr>
              <a:buSzPts val="1400"/>
              <a:buFont typeface="Arial"/>
              <a:buNone/>
              <a:defRPr sz="1680" b="0" i="0" u="none" strike="noStrike" cap="none">
                <a:solidFill>
                  <a:srgbClr val="515254"/>
                </a:solidFill>
                <a:latin typeface="Arial"/>
                <a:ea typeface="Arial"/>
                <a:cs typeface="Arial"/>
                <a:sym typeface="Arial"/>
              </a:defRPr>
            </a:lvl5pPr>
            <a:lvl6pPr marL="3291840" marR="0" lvl="5" indent="-426720" algn="l" rtl="0">
              <a:spcBef>
                <a:spcPts val="48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6pPr>
            <a:lvl7pPr marL="3840480" marR="0" lvl="6" indent="-426720" algn="l" rtl="0">
              <a:spcBef>
                <a:spcPts val="48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7pPr>
            <a:lvl8pPr marL="4389120" marR="0" lvl="7" indent="-426720" algn="l" rtl="0">
              <a:spcBef>
                <a:spcPts val="48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8pPr>
            <a:lvl9pPr marL="4937760" marR="0" lvl="8" indent="-426720" algn="l" rtl="0">
              <a:spcBef>
                <a:spcPts val="480"/>
              </a:spcBef>
              <a:spcAft>
                <a:spcPts val="0"/>
              </a:spcAft>
              <a:buClr>
                <a:schemeClr val="dk1"/>
              </a:buClr>
              <a:buSzPts val="20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title"/>
          </p:nvPr>
        </p:nvSpPr>
        <p:spPr>
          <a:xfrm>
            <a:off x="1246910" y="755754"/>
            <a:ext cx="8788397" cy="11430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3360" b="1" i="0" u="none" strike="noStrike" cap="none">
                <a:solidFill>
                  <a:srgbClr val="AA0020"/>
                </a:solidFill>
                <a:latin typeface="Arial"/>
                <a:ea typeface="Arial"/>
                <a:cs typeface="Arial"/>
                <a:sym typeface="Arial"/>
              </a:defRPr>
            </a:lvl1pPr>
            <a:lvl2pPr marL="0" marR="0" lvl="1" indent="0" algn="ctr" rtl="0">
              <a:spcBef>
                <a:spcPts val="0"/>
              </a:spcBef>
              <a:spcAft>
                <a:spcPts val="0"/>
              </a:spcAft>
              <a:buSzPts val="1400"/>
              <a:buNone/>
              <a:defRPr sz="528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1400"/>
              <a:buNone/>
              <a:defRPr sz="528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1400"/>
              <a:buNone/>
              <a:defRPr sz="528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1400"/>
              <a:buNone/>
              <a:defRPr sz="5280" b="0" i="0" u="none" strike="noStrike" cap="none">
                <a:solidFill>
                  <a:schemeClr val="dk1"/>
                </a:solidFill>
                <a:latin typeface="Calibri"/>
                <a:ea typeface="Calibri"/>
                <a:cs typeface="Calibri"/>
                <a:sym typeface="Calibri"/>
              </a:defRPr>
            </a:lvl5pPr>
            <a:lvl6pPr marL="548640" marR="0" lvl="5" indent="0" algn="ctr" rtl="0">
              <a:spcBef>
                <a:spcPts val="0"/>
              </a:spcBef>
              <a:spcAft>
                <a:spcPts val="0"/>
              </a:spcAft>
              <a:buSzPts val="1400"/>
              <a:buNone/>
              <a:defRPr sz="5280" b="0" i="0" u="none" strike="noStrike" cap="none">
                <a:solidFill>
                  <a:schemeClr val="dk1"/>
                </a:solidFill>
                <a:latin typeface="Calibri"/>
                <a:ea typeface="Calibri"/>
                <a:cs typeface="Calibri"/>
                <a:sym typeface="Calibri"/>
              </a:defRPr>
            </a:lvl6pPr>
            <a:lvl7pPr marL="1097280" marR="0" lvl="6" indent="0" algn="ctr" rtl="0">
              <a:spcBef>
                <a:spcPts val="0"/>
              </a:spcBef>
              <a:spcAft>
                <a:spcPts val="0"/>
              </a:spcAft>
              <a:buSzPts val="1400"/>
              <a:buNone/>
              <a:defRPr sz="5280" b="0" i="0" u="none" strike="noStrike" cap="none">
                <a:solidFill>
                  <a:schemeClr val="dk1"/>
                </a:solidFill>
                <a:latin typeface="Calibri"/>
                <a:ea typeface="Calibri"/>
                <a:cs typeface="Calibri"/>
                <a:sym typeface="Calibri"/>
              </a:defRPr>
            </a:lvl7pPr>
            <a:lvl8pPr marL="1645920" marR="0" lvl="7" indent="0" algn="ctr" rtl="0">
              <a:spcBef>
                <a:spcPts val="0"/>
              </a:spcBef>
              <a:spcAft>
                <a:spcPts val="0"/>
              </a:spcAft>
              <a:buSzPts val="1400"/>
              <a:buNone/>
              <a:defRPr sz="5280" b="0" i="0" u="none" strike="noStrike" cap="none">
                <a:solidFill>
                  <a:schemeClr val="dk1"/>
                </a:solidFill>
                <a:latin typeface="Calibri"/>
                <a:ea typeface="Calibri"/>
                <a:cs typeface="Calibri"/>
                <a:sym typeface="Calibri"/>
              </a:defRPr>
            </a:lvl8pPr>
            <a:lvl9pPr marL="2194560" marR="0" lvl="8" indent="0" algn="ctr" rtl="0">
              <a:spcBef>
                <a:spcPts val="0"/>
              </a:spcBef>
              <a:spcAft>
                <a:spcPts val="0"/>
              </a:spcAft>
              <a:buSzPts val="1400"/>
              <a:buNone/>
              <a:defRPr sz="528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8052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GB" dirty="0"/>
              <a:t>Click to edit Master title style</a:t>
            </a:r>
            <a:endParaRPr lang="en-US" dirty="0"/>
          </a:p>
        </p:txBody>
      </p:sp>
      <p:sp>
        <p:nvSpPr>
          <p:cNvPr id="3" name="Content Placeholder 2"/>
          <p:cNvSpPr>
            <a:spLocks noGrp="1"/>
          </p:cNvSpPr>
          <p:nvPr>
            <p:ph idx="1"/>
          </p:nvPr>
        </p:nvSpPr>
        <p:spPr>
          <a:xfrm>
            <a:off x="762000" y="1664171"/>
            <a:ext cx="10492317" cy="4429125"/>
          </a:xfrm>
        </p:spPr>
        <p:txBody>
          <a:bodyPr/>
          <a:lstStyle>
            <a:lvl1pPr>
              <a:buClr>
                <a:srgbClr val="F7941E"/>
              </a:buClr>
              <a:defRPr/>
            </a:lvl1pPr>
            <a:lvl2pPr>
              <a:buClr>
                <a:srgbClr val="F7941E"/>
              </a:buClr>
              <a:defRPr/>
            </a:lvl2pPr>
            <a:lvl3pPr>
              <a:buClr>
                <a:srgbClr val="F7941E"/>
              </a:buClr>
              <a:defRPr/>
            </a:lvl3pPr>
            <a:lvl4pPr>
              <a:buClr>
                <a:srgbClr val="F7941E"/>
              </a:buClr>
              <a:defRPr/>
            </a:lvl4pPr>
            <a:lvl5pPr>
              <a:buClr>
                <a:srgbClr val="F7941E"/>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Rectangle 5"/>
          <p:cNvSpPr>
            <a:spLocks noGrp="1" noChangeArrowheads="1"/>
          </p:cNvSpPr>
          <p:nvPr>
            <p:ph type="sldNum" idx="10"/>
          </p:nvPr>
        </p:nvSpPr>
        <p:spPr>
          <a:ln/>
        </p:spPr>
        <p:txBody>
          <a:bodyPr/>
          <a:lstStyle>
            <a:lvl1pPr>
              <a:defRPr/>
            </a:lvl1pPr>
          </a:lstStyle>
          <a:p>
            <a:pPr>
              <a:defRPr/>
            </a:pPr>
            <a:fld id="{A9515D32-A534-3649-AB9E-9532241039DC}" type="slidenum">
              <a:rPr lang="nl-BE"/>
              <a:pPr>
                <a:defRPr/>
              </a:pPr>
              <a:t>‹#›</a:t>
            </a:fld>
            <a:endParaRPr lang="nl-BE"/>
          </a:p>
        </p:txBody>
      </p:sp>
    </p:spTree>
    <p:extLst>
      <p:ext uri="{BB962C8B-B14F-4D97-AF65-F5344CB8AC3E}">
        <p14:creationId xmlns:p14="http://schemas.microsoft.com/office/powerpoint/2010/main" val="4120199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7213" y="3994612"/>
            <a:ext cx="10363200" cy="1362075"/>
          </a:xfrm>
        </p:spPr>
        <p:txBody>
          <a:bodyPr anchor="t"/>
          <a:lstStyle>
            <a:lvl1pPr algn="l">
              <a:defRPr sz="4000" b="1" cap="all">
                <a:solidFill>
                  <a:srgbClr val="19949B"/>
                </a:solidFill>
                <a:latin typeface="Calibri"/>
              </a:defRPr>
            </a:lvl1pPr>
          </a:lstStyle>
          <a:p>
            <a:r>
              <a:rPr lang="en-GB" dirty="0"/>
              <a:t>Click to edit Master title style</a:t>
            </a:r>
            <a:endParaRPr lang="en-US" dirty="0"/>
          </a:p>
        </p:txBody>
      </p:sp>
      <p:sp>
        <p:nvSpPr>
          <p:cNvPr id="3" name="Text Placeholder 2"/>
          <p:cNvSpPr>
            <a:spLocks noGrp="1"/>
          </p:cNvSpPr>
          <p:nvPr>
            <p:ph type="body" idx="1"/>
          </p:nvPr>
        </p:nvSpPr>
        <p:spPr>
          <a:xfrm>
            <a:off x="857213" y="3284985"/>
            <a:ext cx="10363200" cy="70962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dirty="0"/>
              <a:t>Click to edit Master text styles</a:t>
            </a:r>
          </a:p>
        </p:txBody>
      </p:sp>
      <p:sp>
        <p:nvSpPr>
          <p:cNvPr id="4" name="Rectangle 5"/>
          <p:cNvSpPr>
            <a:spLocks noGrp="1" noChangeArrowheads="1"/>
          </p:cNvSpPr>
          <p:nvPr>
            <p:ph type="sldNum" idx="10"/>
          </p:nvPr>
        </p:nvSpPr>
        <p:spPr/>
        <p:txBody>
          <a:bodyPr/>
          <a:lstStyle>
            <a:lvl1pPr>
              <a:defRPr/>
            </a:lvl1pPr>
          </a:lstStyle>
          <a:p>
            <a:pPr>
              <a:defRPr/>
            </a:pPr>
            <a:fld id="{39071FFD-56AC-124F-9C8B-8B004F8FBCDA}" type="slidenum">
              <a:rPr lang="nl-BE"/>
              <a:pPr>
                <a:defRPr/>
              </a:pPr>
              <a:t>‹#›</a:t>
            </a:fld>
            <a:endParaRPr lang="nl-BE"/>
          </a:p>
        </p:txBody>
      </p:sp>
    </p:spTree>
    <p:extLst>
      <p:ext uri="{BB962C8B-B14F-4D97-AF65-F5344CB8AC3E}">
        <p14:creationId xmlns:p14="http://schemas.microsoft.com/office/powerpoint/2010/main" val="3387141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9168019" y="6403147"/>
            <a:ext cx="2855495" cy="230832"/>
          </a:xfrm>
        </p:spPr>
        <p:txBody>
          <a:bodyPr/>
          <a:lstStyle>
            <a:lvl1pPr>
              <a:defRPr sz="900">
                <a:latin typeface="FlandersArtSans-Regular" panose="00000500000000000000" pitchFamily="2" charset="0"/>
              </a:defRPr>
            </a:lvl1pPr>
          </a:lstStyle>
          <a:p>
            <a:fld id="{7749CDD0-7D77-4D23-9A27-F361E39BA472}" type="datetime1">
              <a:rPr lang="nl-BE" smtClean="0"/>
              <a:pPr/>
              <a:t>18/09/2019</a:t>
            </a:fld>
            <a:r>
              <a:rPr lang="nl-BE"/>
              <a:t> </a:t>
            </a:r>
            <a:r>
              <a:rPr lang="nl-BE" b="1"/>
              <a:t>│</a:t>
            </a:r>
            <a:fld id="{B263F6C6-2226-4286-8995-C42CB1E7C290}" type="slidenum">
              <a:rPr lang="nl-BE" smtClean="0"/>
              <a:pPr/>
              <a:t>‹#›</a:t>
            </a:fld>
            <a:endParaRPr lang="nl-BE" dirty="0"/>
          </a:p>
        </p:txBody>
      </p:sp>
      <p:sp>
        <p:nvSpPr>
          <p:cNvPr id="8" name="Titel 1"/>
          <p:cNvSpPr>
            <a:spLocks noGrp="1"/>
          </p:cNvSpPr>
          <p:nvPr>
            <p:ph type="title"/>
          </p:nvPr>
        </p:nvSpPr>
        <p:spPr>
          <a:xfrm>
            <a:off x="1728000" y="756000"/>
            <a:ext cx="9888000" cy="1116000"/>
          </a:xfrm>
        </p:spPr>
        <p:txBody>
          <a:bodyPr anchor="t" anchorCtr="0"/>
          <a:lstStyle>
            <a:lvl1pPr>
              <a:defRPr>
                <a:latin typeface="FlandersArtSans-Bold" panose="00000800000000000000" pitchFamily="2" charset="0"/>
              </a:defRPr>
            </a:lvl1pPr>
          </a:lstStyle>
          <a:p>
            <a:r>
              <a:rPr lang="en-US"/>
              <a:t>Click to edit Master title style</a:t>
            </a:r>
            <a:endParaRPr lang="nl-BE" dirty="0"/>
          </a:p>
        </p:txBody>
      </p:sp>
      <p:sp>
        <p:nvSpPr>
          <p:cNvPr id="9" name="Tijdelijke aanduiding voor inhoud 2"/>
          <p:cNvSpPr>
            <a:spLocks noGrp="1"/>
          </p:cNvSpPr>
          <p:nvPr>
            <p:ph sz="half" idx="1"/>
          </p:nvPr>
        </p:nvSpPr>
        <p:spPr>
          <a:xfrm>
            <a:off x="1728000" y="1915200"/>
            <a:ext cx="9888000" cy="3672000"/>
          </a:xfrm>
        </p:spPr>
        <p:txBody>
          <a:bodyPr bIns="0"/>
          <a:lstStyle>
            <a:lvl1pPr marL="0" indent="0">
              <a:lnSpc>
                <a:spcPct val="90000"/>
              </a:lnSpc>
              <a:buFontTx/>
              <a:buBlip>
                <a:blip r:embed="rId2"/>
              </a:buBlip>
              <a:defRPr sz="2200">
                <a:latin typeface="FlandersArtSans-Regular" panose="00000500000000000000" pitchFamily="2" charset="0"/>
              </a:defRPr>
            </a:lvl1pPr>
            <a:lvl2pPr>
              <a:lnSpc>
                <a:spcPct val="90000"/>
              </a:lnSpc>
              <a:buSzPct val="75000"/>
              <a:buFontTx/>
              <a:buBlip>
                <a:blip r:embed="rId3"/>
              </a:buBlip>
              <a:defRPr sz="220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pic>
        <p:nvPicPr>
          <p:cNvPr id="10" name="Afbeelding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2159" y="5857200"/>
            <a:ext cx="2311683" cy="714310"/>
          </a:xfrm>
          <a:prstGeom prst="rect">
            <a:avLst/>
          </a:prstGeom>
        </p:spPr>
      </p:pic>
      <p:pic>
        <p:nvPicPr>
          <p:cNvPr id="7" name="Informatie_vlaanderen.png">
            <a:extLst>
              <a:ext uri="{FF2B5EF4-FFF2-40B4-BE49-F238E27FC236}">
                <a16:creationId xmlns:a16="http://schemas.microsoft.com/office/drawing/2014/main" id="{0D321140-63A2-4B6D-851D-9E512F546E86}"/>
              </a:ext>
            </a:extLst>
          </p:cNvPr>
          <p:cNvPicPr/>
          <p:nvPr userDrawn="1"/>
        </p:nvPicPr>
        <p:blipFill>
          <a:blip r:embed="rId5">
            <a:biLevel thresh="75000"/>
          </a:blip>
          <a:stretch>
            <a:fillRect/>
          </a:stretch>
        </p:blipFill>
        <p:spPr>
          <a:xfrm>
            <a:off x="9785677" y="6011948"/>
            <a:ext cx="1873252" cy="404814"/>
          </a:xfrm>
          <a:prstGeom prst="rect">
            <a:avLst/>
          </a:prstGeom>
          <a:ln w="12700">
            <a:miter lim="400000"/>
          </a:ln>
        </p:spPr>
      </p:pic>
    </p:spTree>
    <p:extLst>
      <p:ext uri="{BB962C8B-B14F-4D97-AF65-F5344CB8AC3E}">
        <p14:creationId xmlns:p14="http://schemas.microsoft.com/office/powerpoint/2010/main" val="2943400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eldia">
    <p:spTree>
      <p:nvGrpSpPr>
        <p:cNvPr id="1" name=""/>
        <p:cNvGrpSpPr/>
        <p:nvPr/>
      </p:nvGrpSpPr>
      <p:grpSpPr>
        <a:xfrm>
          <a:off x="0" y="0"/>
          <a:ext cx="0" cy="0"/>
          <a:chOff x="0" y="0"/>
          <a:chExt cx="0" cy="0"/>
        </a:xfrm>
      </p:grpSpPr>
      <p:sp>
        <p:nvSpPr>
          <p:cNvPr id="6" name="Tijdelijke aanduiding voor afbeelding 5"/>
          <p:cNvSpPr>
            <a:spLocks noGrp="1"/>
          </p:cNvSpPr>
          <p:nvPr>
            <p:ph type="pic" sz="quarter" idx="13"/>
          </p:nvPr>
        </p:nvSpPr>
        <p:spPr>
          <a:xfrm>
            <a:off x="384000" y="0"/>
            <a:ext cx="11808000" cy="6858000"/>
          </a:xfrm>
        </p:spPr>
        <p:txBody>
          <a:bodyPr anchor="ctr"/>
          <a:lstStyle>
            <a:lvl1pPr algn="ctr">
              <a:buNone/>
              <a:defRPr>
                <a:solidFill>
                  <a:srgbClr val="FF0000"/>
                </a:solidFill>
              </a:defRPr>
            </a:lvl1pPr>
          </a:lstStyle>
          <a:p>
            <a:r>
              <a:rPr lang="en-US"/>
              <a:t>Click icon to add picture</a:t>
            </a:r>
            <a:endParaRPr lang="nl-BE"/>
          </a:p>
        </p:txBody>
      </p:sp>
      <p:grpSp>
        <p:nvGrpSpPr>
          <p:cNvPr id="11" name="Groeperen 10"/>
          <p:cNvGrpSpPr/>
          <p:nvPr userDrawn="1"/>
        </p:nvGrpSpPr>
        <p:grpSpPr>
          <a:xfrm>
            <a:off x="384000" y="3402000"/>
            <a:ext cx="11808000" cy="3456000"/>
            <a:chOff x="288000" y="3402000"/>
            <a:chExt cx="8856000" cy="3456000"/>
          </a:xfrm>
        </p:grpSpPr>
        <p:sp>
          <p:nvSpPr>
            <p:cNvPr id="5" name="Rechthoek 4"/>
            <p:cNvSpPr/>
            <p:nvPr userDrawn="1"/>
          </p:nvSpPr>
          <p:spPr>
            <a:xfrm>
              <a:off x="288000" y="4266000"/>
              <a:ext cx="8856000" cy="2592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7" name="Rechthoekige driehoek 6"/>
            <p:cNvSpPr/>
            <p:nvPr userDrawn="1"/>
          </p:nvSpPr>
          <p:spPr>
            <a:xfrm flipH="1">
              <a:off x="288000" y="3402000"/>
              <a:ext cx="8856000" cy="864000"/>
            </a:xfrm>
            <a:prstGeom prst="r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grpSp>
      <p:sp>
        <p:nvSpPr>
          <p:cNvPr id="2" name="Titel 1"/>
          <p:cNvSpPr>
            <a:spLocks noGrp="1"/>
          </p:cNvSpPr>
          <p:nvPr>
            <p:ph type="ctrTitle"/>
          </p:nvPr>
        </p:nvSpPr>
        <p:spPr>
          <a:xfrm>
            <a:off x="1728001" y="756000"/>
            <a:ext cx="4915396" cy="2196000"/>
          </a:xfrm>
        </p:spPr>
        <p:txBody>
          <a:bodyPr anchor="t">
            <a:noAutofit/>
          </a:bodyPr>
          <a:lstStyle>
            <a:lvl1pPr indent="0" algn="l">
              <a:lnSpc>
                <a:spcPts val="3800"/>
              </a:lnSpc>
              <a:defRPr sz="3700" b="0" i="0">
                <a:solidFill>
                  <a:schemeClr val="bg1"/>
                </a:solidFill>
                <a:latin typeface="FlandersArtSans-Bold" panose="00000800000000000000" pitchFamily="2" charset="0"/>
                <a:cs typeface="FlandersArtSans-Bold" panose="00000800000000000000" pitchFamily="2" charset="0"/>
              </a:defRPr>
            </a:lvl1pPr>
          </a:lstStyle>
          <a:p>
            <a:r>
              <a:rPr lang="en-US"/>
              <a:t>Click to edit Master title style</a:t>
            </a:r>
            <a:endParaRPr lang="nl-BE" dirty="0"/>
          </a:p>
        </p:txBody>
      </p:sp>
      <p:sp>
        <p:nvSpPr>
          <p:cNvPr id="8" name="Tijdelijke aanduiding voor dianummer 6"/>
          <p:cNvSpPr>
            <a:spLocks noGrp="1"/>
          </p:cNvSpPr>
          <p:nvPr>
            <p:ph type="sldNum" sz="quarter" idx="12"/>
          </p:nvPr>
        </p:nvSpPr>
        <p:spPr>
          <a:xfrm>
            <a:off x="9168019" y="6403147"/>
            <a:ext cx="2855495" cy="230832"/>
          </a:xfrm>
        </p:spPr>
        <p:txBody>
          <a:bodyPr/>
          <a:lstStyle>
            <a:lvl1pPr>
              <a:defRPr sz="900">
                <a:latin typeface="FlandersArtSans-Regular" panose="00000500000000000000" pitchFamily="2" charset="0"/>
              </a:defRPr>
            </a:lvl1pPr>
          </a:lstStyle>
          <a:p>
            <a:fld id="{7749CDD0-7D77-4D23-9A27-F361E39BA472}" type="datetime1">
              <a:rPr lang="nl-BE" smtClean="0"/>
              <a:pPr/>
              <a:t>18/09/2019</a:t>
            </a:fld>
            <a:r>
              <a:rPr lang="nl-BE"/>
              <a:t> </a:t>
            </a:r>
            <a:r>
              <a:rPr lang="nl-BE" b="1"/>
              <a:t>│</a:t>
            </a:r>
            <a:fld id="{B263F6C6-2226-4286-8995-C42CB1E7C290}" type="slidenum">
              <a:rPr lang="nl-BE" smtClean="0"/>
              <a:pPr/>
              <a:t>‹#›</a:t>
            </a:fld>
            <a:endParaRPr lang="nl-BE" dirty="0"/>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80" y="4792399"/>
            <a:ext cx="1200000" cy="1795440"/>
          </a:xfrm>
          <a:prstGeom prst="rect">
            <a:avLst/>
          </a:prstGeom>
        </p:spPr>
      </p:pic>
    </p:spTree>
    <p:extLst>
      <p:ext uri="{BB962C8B-B14F-4D97-AF65-F5344CB8AC3E}">
        <p14:creationId xmlns:p14="http://schemas.microsoft.com/office/powerpoint/2010/main" val="329806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1993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9" name="Picture 4" descr="Afbeeldingsresultaat voor step antwerpen"/>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t="28551"/>
          <a:stretch/>
        </p:blipFill>
        <p:spPr bwMode="auto">
          <a:xfrm flipH="1">
            <a:off x="5935436" y="-28244"/>
            <a:ext cx="6256564" cy="5650601"/>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108"/>
          <p:cNvSpPr/>
          <p:nvPr userDrawn="1"/>
        </p:nvSpPr>
        <p:spPr>
          <a:xfrm>
            <a:off x="2" y="-21306"/>
            <a:ext cx="8445500"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stretch>
            <a:fillRect/>
          </a:stretch>
        </p:blipFill>
        <p:spPr>
          <a:xfrm>
            <a:off x="861752" y="692695"/>
            <a:ext cx="2400001" cy="734484"/>
          </a:xfrm>
          <a:prstGeom prst="rect">
            <a:avLst/>
          </a:prstGeom>
          <a:ln w="12700">
            <a:miter lim="400000"/>
          </a:ln>
        </p:spPr>
      </p:pic>
      <p:sp>
        <p:nvSpPr>
          <p:cNvPr id="10" name="Subtitle 2"/>
          <p:cNvSpPr>
            <a:spLocks noGrp="1"/>
          </p:cNvSpPr>
          <p:nvPr>
            <p:ph type="subTitle" idx="1"/>
          </p:nvPr>
        </p:nvSpPr>
        <p:spPr>
          <a:xfrm>
            <a:off x="1266108" y="4509835"/>
            <a:ext cx="6270054"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266106" y="1551753"/>
            <a:ext cx="5213937"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1751" y="5770202"/>
            <a:ext cx="1877572" cy="396241"/>
          </a:xfrm>
          <a:prstGeom prst="rect">
            <a:avLst/>
          </a:prstGeom>
        </p:spPr>
      </p:pic>
      <p:sp>
        <p:nvSpPr>
          <p:cNvPr id="17" name="TextBox 16"/>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4079233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0312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372" y="1"/>
            <a:ext cx="11760628"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1751" y="5770202"/>
            <a:ext cx="1877572" cy="396241"/>
          </a:xfrm>
          <a:prstGeom prst="rect">
            <a:avLst/>
          </a:prstGeom>
        </p:spPr>
      </p:pic>
      <p:sp>
        <p:nvSpPr>
          <p:cNvPr id="12" name="Shape 7"/>
          <p:cNvSpPr>
            <a:spLocks noGrp="1"/>
          </p:cNvSpPr>
          <p:nvPr>
            <p:ph type="title"/>
          </p:nvPr>
        </p:nvSpPr>
        <p:spPr>
          <a:xfrm>
            <a:off x="1266107" y="1551753"/>
            <a:ext cx="91440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1" y="0"/>
            <a:ext cx="431371"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1749" y="687274"/>
            <a:ext cx="2400000" cy="701014"/>
          </a:xfrm>
          <a:prstGeom prst="rect">
            <a:avLst/>
          </a:prstGeom>
        </p:spPr>
      </p:pic>
      <p:sp>
        <p:nvSpPr>
          <p:cNvPr id="14" name="TextBox 13"/>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266108" y="4509835"/>
            <a:ext cx="91440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9345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1199458" y="2002535"/>
            <a:ext cx="103632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2418656" y="4941168"/>
            <a:ext cx="91440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18464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srcRect l="763" t="1399" r="6439" b="3435"/>
          <a:stretch>
            <a:fillRect/>
          </a:stretch>
        </p:blipFill>
        <p:spPr>
          <a:xfrm>
            <a:off x="431370" y="-1"/>
            <a:ext cx="11760630" cy="6858001"/>
          </a:xfrm>
          <a:prstGeom prst="rect">
            <a:avLst/>
          </a:prstGeom>
          <a:ln w="12700">
            <a:miter lim="400000"/>
          </a:ln>
        </p:spPr>
      </p:pic>
      <p:sp>
        <p:nvSpPr>
          <p:cNvPr id="5" name="Subtitle 2"/>
          <p:cNvSpPr>
            <a:spLocks noGrp="1"/>
          </p:cNvSpPr>
          <p:nvPr>
            <p:ph type="subTitle" idx="1"/>
          </p:nvPr>
        </p:nvSpPr>
        <p:spPr>
          <a:xfrm>
            <a:off x="2418656" y="4941168"/>
            <a:ext cx="91440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1199458" y="2002535"/>
            <a:ext cx="103632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1831612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2"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79399167-FE2E-401C-9FAB-4732749FC8D2}" type="datetime1">
              <a:rPr lang="nl-BE" smtClean="0"/>
              <a:t>18/09/2019</a:t>
            </a:fld>
            <a:endParaRPr lang="nl-BE" dirty="0"/>
          </a:p>
        </p:txBody>
      </p:sp>
    </p:spTree>
    <p:extLst>
      <p:ext uri="{BB962C8B-B14F-4D97-AF65-F5344CB8AC3E}">
        <p14:creationId xmlns:p14="http://schemas.microsoft.com/office/powerpoint/2010/main" val="350140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838201" y="1482215"/>
            <a:ext cx="5149646"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0E691B98-7880-4930-A17E-436C236C694A}" type="datetime1">
              <a:rPr lang="nl-BE" smtClean="0"/>
              <a:t>18/09/2019</a:t>
            </a:fld>
            <a:endParaRPr lang="nl-BE" dirty="0"/>
          </a:p>
        </p:txBody>
      </p:sp>
      <p:sp>
        <p:nvSpPr>
          <p:cNvPr id="18" name="Content Placeholder 2"/>
          <p:cNvSpPr>
            <a:spLocks noGrp="1"/>
          </p:cNvSpPr>
          <p:nvPr>
            <p:ph sz="quarter" idx="11"/>
          </p:nvPr>
        </p:nvSpPr>
        <p:spPr>
          <a:xfrm>
            <a:off x="6204155" y="1482215"/>
            <a:ext cx="5149646"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389205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1"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816C05-4076-4B00-B929-65EE2153E35C}" type="datetime1">
              <a:rPr lang="nl-BE" smtClean="0"/>
              <a:t>18/09/2019</a:t>
            </a:fld>
            <a:endParaRPr lang="nl-BE" dirty="0"/>
          </a:p>
        </p:txBody>
      </p:sp>
    </p:spTree>
    <p:extLst>
      <p:ext uri="{BB962C8B-B14F-4D97-AF65-F5344CB8AC3E}">
        <p14:creationId xmlns:p14="http://schemas.microsoft.com/office/powerpoint/2010/main" val="2814467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9"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E4E33C0-43DC-4AB9-AFAB-31D7544B7A0D}" type="datetime1">
              <a:rPr lang="nl-BE" smtClean="0"/>
              <a:t>18/09/2019</a:t>
            </a:fld>
            <a:endParaRPr lang="nl-BE" dirty="0"/>
          </a:p>
        </p:txBody>
      </p:sp>
    </p:spTree>
    <p:extLst>
      <p:ext uri="{BB962C8B-B14F-4D97-AF65-F5344CB8AC3E}">
        <p14:creationId xmlns:p14="http://schemas.microsoft.com/office/powerpoint/2010/main" val="119431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1" y="1482215"/>
            <a:ext cx="10515600"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1" y="0"/>
            <a:ext cx="431371"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0"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340CE2-304A-4DD5-BC55-9AE643CA1970}" type="datetime1">
              <a:rPr lang="nl-BE" smtClean="0"/>
              <a:t>18/09/2019</a:t>
            </a:fld>
            <a:endParaRPr lang="nl-BE" dirty="0"/>
          </a:p>
        </p:txBody>
      </p:sp>
    </p:spTree>
    <p:extLst>
      <p:ext uri="{BB962C8B-B14F-4D97-AF65-F5344CB8AC3E}">
        <p14:creationId xmlns:p14="http://schemas.microsoft.com/office/powerpoint/2010/main" val="1284561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be/url?sa=i&amp;rct=j&amp;q=&amp;esrc=s&amp;source=images&amp;cd=&amp;ved=2ahUKEwiTvrm0_sjkAhXBz4UKHfkGAiAQjRx6BAgBEAQ&amp;url=https%3A%2F%2Fwww.gs1.nl%2Fnieuws%2Fnieuws%2F2018%2Fwereld-standaarden-dag-standaarden-vormen-wereld-waarin-wij-leven&amp;psig=AOvVaw2ZojsBpbkgrtgAcy9c1B8b&amp;ust=1568298782104966"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jpeg"/><Relationship Id="rId26" Type="http://schemas.openxmlformats.org/officeDocument/2006/relationships/image" Target="../media/image54.jpe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jpeg"/><Relationship Id="rId50" Type="http://schemas.openxmlformats.org/officeDocument/2006/relationships/image" Target="../media/image78.png"/><Relationship Id="rId55" Type="http://schemas.openxmlformats.org/officeDocument/2006/relationships/image" Target="../media/image83.jpeg"/><Relationship Id="rId63" Type="http://schemas.openxmlformats.org/officeDocument/2006/relationships/image" Target="../media/image91.jpeg"/><Relationship Id="rId68" Type="http://schemas.openxmlformats.org/officeDocument/2006/relationships/image" Target="../media/image96.png"/><Relationship Id="rId76" Type="http://schemas.openxmlformats.org/officeDocument/2006/relationships/image" Target="../media/image104.jpeg"/><Relationship Id="rId84" Type="http://schemas.openxmlformats.org/officeDocument/2006/relationships/image" Target="../media/image112.jpeg"/><Relationship Id="rId89" Type="http://schemas.openxmlformats.org/officeDocument/2006/relationships/image" Target="../media/image117.png"/><Relationship Id="rId7" Type="http://schemas.openxmlformats.org/officeDocument/2006/relationships/image" Target="../media/image35.png"/><Relationship Id="rId71" Type="http://schemas.openxmlformats.org/officeDocument/2006/relationships/image" Target="../media/image99.jpeg"/><Relationship Id="rId92" Type="http://schemas.openxmlformats.org/officeDocument/2006/relationships/image" Target="../media/image120.png"/><Relationship Id="rId2" Type="http://schemas.openxmlformats.org/officeDocument/2006/relationships/image" Target="../media/image30.png"/><Relationship Id="rId16" Type="http://schemas.openxmlformats.org/officeDocument/2006/relationships/image" Target="../media/image44.jpeg"/><Relationship Id="rId29" Type="http://schemas.openxmlformats.org/officeDocument/2006/relationships/image" Target="../media/image57.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jpeg"/><Relationship Id="rId37" Type="http://schemas.openxmlformats.org/officeDocument/2006/relationships/image" Target="../media/image65.png"/><Relationship Id="rId40" Type="http://schemas.openxmlformats.org/officeDocument/2006/relationships/image" Target="../media/image68.jpeg"/><Relationship Id="rId45" Type="http://schemas.openxmlformats.org/officeDocument/2006/relationships/image" Target="../media/image73.jpeg"/><Relationship Id="rId53" Type="http://schemas.openxmlformats.org/officeDocument/2006/relationships/image" Target="../media/image81.jpeg"/><Relationship Id="rId58" Type="http://schemas.openxmlformats.org/officeDocument/2006/relationships/image" Target="../media/image86.png"/><Relationship Id="rId66" Type="http://schemas.openxmlformats.org/officeDocument/2006/relationships/image" Target="../media/image94.png"/><Relationship Id="rId74" Type="http://schemas.openxmlformats.org/officeDocument/2006/relationships/image" Target="../media/image102.jpeg"/><Relationship Id="rId79" Type="http://schemas.openxmlformats.org/officeDocument/2006/relationships/image" Target="../media/image107.jpeg"/><Relationship Id="rId87" Type="http://schemas.openxmlformats.org/officeDocument/2006/relationships/image" Target="../media/image115.jpeg"/><Relationship Id="rId5" Type="http://schemas.openxmlformats.org/officeDocument/2006/relationships/image" Target="../media/image33.png"/><Relationship Id="rId61" Type="http://schemas.openxmlformats.org/officeDocument/2006/relationships/image" Target="../media/image89.png"/><Relationship Id="rId82" Type="http://schemas.openxmlformats.org/officeDocument/2006/relationships/image" Target="../media/image110.jpeg"/><Relationship Id="rId90" Type="http://schemas.openxmlformats.org/officeDocument/2006/relationships/image" Target="../media/image118.png"/><Relationship Id="rId95" Type="http://schemas.openxmlformats.org/officeDocument/2006/relationships/image" Target="../media/image123.png"/><Relationship Id="rId19" Type="http://schemas.openxmlformats.org/officeDocument/2006/relationships/image" Target="../media/image47.jpeg"/><Relationship Id="rId14" Type="http://schemas.openxmlformats.org/officeDocument/2006/relationships/image" Target="../media/image42.png"/><Relationship Id="rId22" Type="http://schemas.openxmlformats.org/officeDocument/2006/relationships/image" Target="../media/image50.jpe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48" Type="http://schemas.openxmlformats.org/officeDocument/2006/relationships/image" Target="../media/image76.png"/><Relationship Id="rId56" Type="http://schemas.openxmlformats.org/officeDocument/2006/relationships/image" Target="../media/image84.jpeg"/><Relationship Id="rId64" Type="http://schemas.openxmlformats.org/officeDocument/2006/relationships/image" Target="../media/image92.jpeg"/><Relationship Id="rId69" Type="http://schemas.openxmlformats.org/officeDocument/2006/relationships/image" Target="../media/image97.png"/><Relationship Id="rId77" Type="http://schemas.openxmlformats.org/officeDocument/2006/relationships/image" Target="../media/image105.png"/><Relationship Id="rId8" Type="http://schemas.openxmlformats.org/officeDocument/2006/relationships/image" Target="../media/image36.jpeg"/><Relationship Id="rId51" Type="http://schemas.openxmlformats.org/officeDocument/2006/relationships/image" Target="../media/image79.png"/><Relationship Id="rId72" Type="http://schemas.openxmlformats.org/officeDocument/2006/relationships/image" Target="../media/image100.jpeg"/><Relationship Id="rId80" Type="http://schemas.openxmlformats.org/officeDocument/2006/relationships/image" Target="../media/image108.png"/><Relationship Id="rId85" Type="http://schemas.openxmlformats.org/officeDocument/2006/relationships/image" Target="../media/image113.jpeg"/><Relationship Id="rId93" Type="http://schemas.openxmlformats.org/officeDocument/2006/relationships/image" Target="../media/image121.png"/><Relationship Id="rId3" Type="http://schemas.openxmlformats.org/officeDocument/2006/relationships/image" Target="../media/image31.jpeg"/><Relationship Id="rId12" Type="http://schemas.openxmlformats.org/officeDocument/2006/relationships/image" Target="../media/image40.jpeg"/><Relationship Id="rId17" Type="http://schemas.openxmlformats.org/officeDocument/2006/relationships/image" Target="../media/image45.jpeg"/><Relationship Id="rId25" Type="http://schemas.openxmlformats.org/officeDocument/2006/relationships/image" Target="../media/image53.jpeg"/><Relationship Id="rId33" Type="http://schemas.openxmlformats.org/officeDocument/2006/relationships/image" Target="../media/image61.png"/><Relationship Id="rId38" Type="http://schemas.openxmlformats.org/officeDocument/2006/relationships/image" Target="../media/image66.jpeg"/><Relationship Id="rId46" Type="http://schemas.openxmlformats.org/officeDocument/2006/relationships/image" Target="../media/image74.jpeg"/><Relationship Id="rId59" Type="http://schemas.openxmlformats.org/officeDocument/2006/relationships/image" Target="../media/image87.jpeg"/><Relationship Id="rId67" Type="http://schemas.openxmlformats.org/officeDocument/2006/relationships/image" Target="../media/image95.png"/><Relationship Id="rId20" Type="http://schemas.openxmlformats.org/officeDocument/2006/relationships/image" Target="../media/image48.jpeg"/><Relationship Id="rId41" Type="http://schemas.openxmlformats.org/officeDocument/2006/relationships/image" Target="../media/image69.png"/><Relationship Id="rId54" Type="http://schemas.openxmlformats.org/officeDocument/2006/relationships/image" Target="../media/image82.jpeg"/><Relationship Id="rId62" Type="http://schemas.openxmlformats.org/officeDocument/2006/relationships/image" Target="../media/image90.jpeg"/><Relationship Id="rId70" Type="http://schemas.openxmlformats.org/officeDocument/2006/relationships/image" Target="../media/image98.png"/><Relationship Id="rId75" Type="http://schemas.openxmlformats.org/officeDocument/2006/relationships/image" Target="../media/image103.jpeg"/><Relationship Id="rId83" Type="http://schemas.openxmlformats.org/officeDocument/2006/relationships/image" Target="../media/image111.jpeg"/><Relationship Id="rId88" Type="http://schemas.openxmlformats.org/officeDocument/2006/relationships/image" Target="../media/image116.png"/><Relationship Id="rId91" Type="http://schemas.openxmlformats.org/officeDocument/2006/relationships/image" Target="../media/image119.png"/><Relationship Id="rId96" Type="http://schemas.openxmlformats.org/officeDocument/2006/relationships/image" Target="../media/image124.jpeg"/><Relationship Id="rId1" Type="http://schemas.openxmlformats.org/officeDocument/2006/relationships/slideLayout" Target="../slideLayouts/slideLayout9.xml"/><Relationship Id="rId6" Type="http://schemas.openxmlformats.org/officeDocument/2006/relationships/image" Target="../media/image34.png"/><Relationship Id="rId15" Type="http://schemas.openxmlformats.org/officeDocument/2006/relationships/image" Target="../media/image43.jpeg"/><Relationship Id="rId23" Type="http://schemas.openxmlformats.org/officeDocument/2006/relationships/image" Target="../media/image51.jpeg"/><Relationship Id="rId28" Type="http://schemas.openxmlformats.org/officeDocument/2006/relationships/image" Target="../media/image56.png"/><Relationship Id="rId36" Type="http://schemas.openxmlformats.org/officeDocument/2006/relationships/image" Target="../media/image64.jpeg"/><Relationship Id="rId49" Type="http://schemas.openxmlformats.org/officeDocument/2006/relationships/image" Target="../media/image77.jpeg"/><Relationship Id="rId57" Type="http://schemas.openxmlformats.org/officeDocument/2006/relationships/image" Target="../media/image85.jpeg"/><Relationship Id="rId10" Type="http://schemas.openxmlformats.org/officeDocument/2006/relationships/image" Target="../media/image38.jpeg"/><Relationship Id="rId31" Type="http://schemas.openxmlformats.org/officeDocument/2006/relationships/image" Target="../media/image59.jpeg"/><Relationship Id="rId44" Type="http://schemas.openxmlformats.org/officeDocument/2006/relationships/image" Target="../media/image72.png"/><Relationship Id="rId52" Type="http://schemas.openxmlformats.org/officeDocument/2006/relationships/image" Target="../media/image80.jpeg"/><Relationship Id="rId60" Type="http://schemas.openxmlformats.org/officeDocument/2006/relationships/image" Target="../media/image88.jpeg"/><Relationship Id="rId65" Type="http://schemas.openxmlformats.org/officeDocument/2006/relationships/image" Target="../media/image93.jpeg"/><Relationship Id="rId73" Type="http://schemas.openxmlformats.org/officeDocument/2006/relationships/image" Target="../media/image101.jpeg"/><Relationship Id="rId78" Type="http://schemas.openxmlformats.org/officeDocument/2006/relationships/image" Target="../media/image106.png"/><Relationship Id="rId81" Type="http://schemas.openxmlformats.org/officeDocument/2006/relationships/image" Target="../media/image109.png"/><Relationship Id="rId86" Type="http://schemas.openxmlformats.org/officeDocument/2006/relationships/image" Target="../media/image114.jpeg"/><Relationship Id="rId94" Type="http://schemas.openxmlformats.org/officeDocument/2006/relationships/image" Target="../media/image122.png"/><Relationship Id="rId4" Type="http://schemas.openxmlformats.org/officeDocument/2006/relationships/image" Target="../media/image32.jpeg"/><Relationship Id="rId9" Type="http://schemas.openxmlformats.org/officeDocument/2006/relationships/image" Target="../media/image37.jpeg"/></Relationships>
</file>

<file path=ppt/slides/_rels/slide19.xml.rels><?xml version="1.0" encoding="UTF-8" standalone="yes"?>
<Relationships xmlns="http://schemas.openxmlformats.org/package/2006/relationships"><Relationship Id="rId8" Type="http://schemas.openxmlformats.org/officeDocument/2006/relationships/image" Target="../media/image131.jpeg"/><Relationship Id="rId13" Type="http://schemas.openxmlformats.org/officeDocument/2006/relationships/image" Target="../media/image136.jpeg"/><Relationship Id="rId3" Type="http://schemas.openxmlformats.org/officeDocument/2006/relationships/image" Target="../media/image126.jpeg"/><Relationship Id="rId7" Type="http://schemas.openxmlformats.org/officeDocument/2006/relationships/image" Target="../media/image130.jpeg"/><Relationship Id="rId12" Type="http://schemas.openxmlformats.org/officeDocument/2006/relationships/image" Target="../media/image135.jpeg"/><Relationship Id="rId2" Type="http://schemas.openxmlformats.org/officeDocument/2006/relationships/image" Target="../media/image125.jpeg"/><Relationship Id="rId16" Type="http://schemas.openxmlformats.org/officeDocument/2006/relationships/image" Target="../media/image139.jpeg"/><Relationship Id="rId1" Type="http://schemas.openxmlformats.org/officeDocument/2006/relationships/slideLayout" Target="../slideLayouts/slideLayout15.xml"/><Relationship Id="rId6" Type="http://schemas.openxmlformats.org/officeDocument/2006/relationships/image" Target="../media/image129.jpeg"/><Relationship Id="rId11" Type="http://schemas.openxmlformats.org/officeDocument/2006/relationships/image" Target="../media/image134.jpeg"/><Relationship Id="rId5" Type="http://schemas.openxmlformats.org/officeDocument/2006/relationships/image" Target="../media/image128.jpeg"/><Relationship Id="rId15" Type="http://schemas.openxmlformats.org/officeDocument/2006/relationships/image" Target="../media/image138.png"/><Relationship Id="rId10" Type="http://schemas.openxmlformats.org/officeDocument/2006/relationships/image" Target="../media/image133.jpeg"/><Relationship Id="rId4" Type="http://schemas.openxmlformats.org/officeDocument/2006/relationships/image" Target="../media/image127.jpeg"/><Relationship Id="rId9" Type="http://schemas.openxmlformats.org/officeDocument/2006/relationships/image" Target="../media/image132.jpeg"/><Relationship Id="rId14" Type="http://schemas.openxmlformats.org/officeDocument/2006/relationships/image" Target="../media/image1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15.xml"/><Relationship Id="rId4" Type="http://schemas.openxmlformats.org/officeDocument/2006/relationships/image" Target="https://www.acl.lu/getattachment/Formations/Mobility-Management-Training/Header-MMT.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www.its.be/maas" TargetMode="External"/><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5.xml"/><Relationship Id="rId6" Type="http://schemas.openxmlformats.org/officeDocument/2006/relationships/hyperlink" Target="https://www.sharedmobilityprinciples.org/" TargetMode="External"/><Relationship Id="rId5" Type="http://schemas.openxmlformats.org/officeDocument/2006/relationships/image" Target="../media/image148.png"/><Relationship Id="rId4" Type="http://schemas.openxmlformats.org/officeDocument/2006/relationships/image" Target="../media/image1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9.png"/><Relationship Id="rId18" Type="http://schemas.openxmlformats.org/officeDocument/2006/relationships/image" Target="../media/image164.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image" Target="../media/image149.png"/><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3.png"/><Relationship Id="rId11" Type="http://schemas.openxmlformats.org/officeDocument/2006/relationships/image" Target="../media/image145.png"/><Relationship Id="rId5" Type="http://schemas.openxmlformats.org/officeDocument/2006/relationships/image" Target="../media/image152.png"/><Relationship Id="rId15" Type="http://schemas.openxmlformats.org/officeDocument/2006/relationships/image" Target="../media/image161.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0.png"/></Relationships>
</file>

<file path=ppt/slides/_rels/slide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60.png"/><Relationship Id="rId3" Type="http://schemas.openxmlformats.org/officeDocument/2006/relationships/image" Target="../media/image145.png"/><Relationship Id="rId7" Type="http://schemas.openxmlformats.org/officeDocument/2006/relationships/image" Target="../media/image168.png"/><Relationship Id="rId12" Type="http://schemas.openxmlformats.org/officeDocument/2006/relationships/image" Target="../media/image161.png"/><Relationship Id="rId2" Type="http://schemas.openxmlformats.org/officeDocument/2006/relationships/image" Target="../media/image165.png"/><Relationship Id="rId1" Type="http://schemas.openxmlformats.org/officeDocument/2006/relationships/slideLayout" Target="../slideLayouts/slideLayout14.xml"/><Relationship Id="rId6" Type="http://schemas.openxmlformats.org/officeDocument/2006/relationships/image" Target="../media/image167.png"/><Relationship Id="rId11" Type="http://schemas.openxmlformats.org/officeDocument/2006/relationships/image" Target="../media/image171.png"/><Relationship Id="rId5" Type="http://schemas.openxmlformats.org/officeDocument/2006/relationships/image" Target="../media/image166.png"/><Relationship Id="rId10" Type="http://schemas.openxmlformats.org/officeDocument/2006/relationships/image" Target="../media/image154.png"/><Relationship Id="rId4" Type="http://schemas.openxmlformats.org/officeDocument/2006/relationships/image" Target="../media/image158.png"/><Relationship Id="rId9" Type="http://schemas.openxmlformats.org/officeDocument/2006/relationships/image" Target="../media/image170.png"/></Relationships>
</file>

<file path=ppt/slides/_rels/slide33.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54.png"/><Relationship Id="rId7" Type="http://schemas.openxmlformats.org/officeDocument/2006/relationships/image" Target="../media/image17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69.png"/><Relationship Id="rId5" Type="http://schemas.openxmlformats.org/officeDocument/2006/relationships/image" Target="../media/image161.png"/><Relationship Id="rId4" Type="http://schemas.openxmlformats.org/officeDocument/2006/relationships/image" Target="../media/image171.png"/><Relationship Id="rId9" Type="http://schemas.openxmlformats.org/officeDocument/2006/relationships/image" Target="../media/image160.png"/></Relationships>
</file>

<file path=ppt/slides/_rels/slide3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65.png"/><Relationship Id="rId7" Type="http://schemas.openxmlformats.org/officeDocument/2006/relationships/image" Target="../media/image175.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74.png"/><Relationship Id="rId5" Type="http://schemas.openxmlformats.org/officeDocument/2006/relationships/image" Target="../media/image158.png"/><Relationship Id="rId10" Type="http://schemas.openxmlformats.org/officeDocument/2006/relationships/image" Target="../media/image160.png"/><Relationship Id="rId4" Type="http://schemas.openxmlformats.org/officeDocument/2006/relationships/image" Target="../media/image145.png"/><Relationship Id="rId9" Type="http://schemas.openxmlformats.org/officeDocument/2006/relationships/image" Target="../media/image168.png"/></Relationships>
</file>

<file path=ppt/slides/_rels/slide35.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45.png"/><Relationship Id="rId7"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76.png"/><Relationship Id="rId5" Type="http://schemas.openxmlformats.org/officeDocument/2006/relationships/image" Target="../media/image147.png"/><Relationship Id="rId10" Type="http://schemas.openxmlformats.org/officeDocument/2006/relationships/image" Target="../media/image160.png"/><Relationship Id="rId4" Type="http://schemas.openxmlformats.org/officeDocument/2006/relationships/image" Target="../media/image177.png"/><Relationship Id="rId9" Type="http://schemas.openxmlformats.org/officeDocument/2006/relationships/image" Target="../media/image1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google.be/url?sa=i&amp;rct=j&amp;q=&amp;esrc=s&amp;source=images&amp;cd=&amp;ved=2ahUKEwjl5aPS28jkAhXE4IUKHXShDhwQjRx6BAgBEAQ&amp;url=https%3A%2F%2Fvrijburg.tabijn.nl%2Fonze-school%2Fmissie-en-visie%2F&amp;psig=AOvVaw0WxaYIFmo9eRPpVyKNHSPE&amp;ust=1568289274984399" TargetMode="Externa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s://joinup.ec.europa.eu/rdf_entity/http_e_f_fdata_ceuropa_ceu_fw21_f73920f8b_b6c65_b4c82_bbe8c_b23a6d2cc4d58/about" TargetMode="External"/><Relationship Id="rId3" Type="http://schemas.openxmlformats.org/officeDocument/2006/relationships/image" Target="../media/image184.png"/><Relationship Id="rId7" Type="http://schemas.openxmlformats.org/officeDocument/2006/relationships/image" Target="../media/image186.png"/><Relationship Id="rId2" Type="http://schemas.openxmlformats.org/officeDocument/2006/relationships/hyperlink" Target="https://joinup.ec.europa.eu/solution/dcat-application-profile-data-portals-europe" TargetMode="External"/><Relationship Id="rId1" Type="http://schemas.openxmlformats.org/officeDocument/2006/relationships/slideLayout" Target="../slideLayouts/slideLayout6.xml"/><Relationship Id="rId6" Type="http://schemas.openxmlformats.org/officeDocument/2006/relationships/hyperlink" Target="http://data.europa.eu/w21/8d58d3f4-5013-4aa3-8c39-4f0059460da7" TargetMode="External"/><Relationship Id="rId5" Type="http://schemas.openxmlformats.org/officeDocument/2006/relationships/image" Target="../media/image185.png"/><Relationship Id="rId10" Type="http://schemas.openxmlformats.org/officeDocument/2006/relationships/image" Target="../media/image188.png"/><Relationship Id="rId4" Type="http://schemas.openxmlformats.org/officeDocument/2006/relationships/hyperlink" Target="http://data.europa.eu/w21/322eb58a-08d9-4721-b179-7b62b097304d" TargetMode="External"/><Relationship Id="rId9" Type="http://schemas.openxmlformats.org/officeDocument/2006/relationships/image" Target="../media/image187.png"/></Relationships>
</file>

<file path=ppt/slides/_rels/slide4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6.xml"/><Relationship Id="rId4" Type="http://schemas.openxmlformats.org/officeDocument/2006/relationships/hyperlink" Target="https://data.vlaanderen.be/cms/Proces_en_methode_voor_de_erkenning_van_datastandaarden_v1.0.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6.xml"/><Relationship Id="rId4" Type="http://schemas.openxmlformats.org/officeDocument/2006/relationships/image" Target="../media/image194.png"/></Relationships>
</file>

<file path=ppt/slides/_rels/slide4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data.vlaanderen.be/" TargetMode="External"/><Relationship Id="rId1" Type="http://schemas.openxmlformats.org/officeDocument/2006/relationships/slideLayout" Target="../slideLayouts/slideLayout6.xml"/><Relationship Id="rId5" Type="http://schemas.openxmlformats.org/officeDocument/2006/relationships/image" Target="../media/image197.png"/><Relationship Id="rId4" Type="http://schemas.openxmlformats.org/officeDocument/2006/relationships/image" Target="../media/image19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google.be/url?sa=i&amp;rct=j&amp;q=&amp;esrc=s&amp;source=images&amp;cd=&amp;cad=rja&amp;uact=8&amp;ved=&amp;url=%2Furl%3Fsa%3Di%26rct%3Dj%26q%3D%26esrc%3Ds%26source%3Dimages%26cd%3D%26ved%3D%26url%3Dhttps%253A%252F%252Fwww.bouwkennisblog.nl%252Fbim-lean-de-oplossingen-voor-de-bouwwereld%252F%26psig%3DAOvVaw0Gxrt_iJIBbxFOuphBUHsU%26ust%3D1568291265591578&amp;psig=AOvVaw0Gxrt_iJIBbxFOuphBUHsU&amp;ust=1568291265591578"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pietercolpaert.be/"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hyperlink" Target="https://hdelva.be/slides/sem4tra2019/#/16"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eur-lex.europa.eu/legal-content/EN/TXT/?uri=PI_COM:C(2017)3574"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NeTEx-CEN/NeTEx"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hyperlink" Target="https://github.com/oeg-upm/transmodel-ontology" TargetMode="External"/><Relationship Id="rId4" Type="http://schemas.openxmlformats.org/officeDocument/2006/relationships/hyperlink" Target="https://w3id.org/transmodel/terms"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book.validatingrdf.com/" TargetMode="External"/><Relationship Id="rId3" Type="http://schemas.openxmlformats.org/officeDocument/2006/relationships/hyperlink" Target="http://www.it2rail.eu/" TargetMode="External"/><Relationship Id="rId7" Type="http://schemas.openxmlformats.org/officeDocument/2006/relationships/hyperlink" Target="https://digitransit.fi/en/developers/apis/1-routing-api/0-graphql/"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hyperlink" Target="https://gtr.ukri.org/projects?ref=102615" TargetMode="External"/><Relationship Id="rId5" Type="http://schemas.openxmlformats.org/officeDocument/2006/relationships/hyperlink" Target="https://openplanner.team/" TargetMode="External"/><Relationship Id="rId4" Type="http://schemas.openxmlformats.org/officeDocument/2006/relationships/hyperlink" Target="https://www.snap-project.eu/"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vocab.gtfs.org/terms#Station"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hyperlink" Target="http://linkedgeodata.org/ontology/RailwayStation" TargetMode="External"/><Relationship Id="rId5" Type="http://schemas.openxmlformats.org/officeDocument/2006/relationships/hyperlink" Target="https://schema.org/TrainStation" TargetMode="External"/><Relationship Id="rId4" Type="http://schemas.openxmlformats.org/officeDocument/2006/relationships/hyperlink" Target="http://www.wikidata.org/entity/Q55488"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vocab.gtfs.org/terms#Station" TargetMode="External"/><Relationship Id="rId7" Type="http://schemas.openxmlformats.org/officeDocument/2006/relationships/hyperlink" Target="http://www.wikidata.org/entity/Q55488"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schema.org/TrainStation" TargetMode="External"/><Relationship Id="rId5" Type="http://schemas.openxmlformats.org/officeDocument/2006/relationships/hyperlink" Target="http://linkedgeodata.org/ontology/RailwayStation" TargetMode="External"/><Relationship Id="rId4" Type="http://schemas.openxmlformats.org/officeDocument/2006/relationships/hyperlink" Target="https://w3id.org/transmodel/terms#StopPlace"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3id.org/transmodel/terms#StopPlace"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hyperlink" Target="https://schema.org/name"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hyperlink" Target="https://mobivoc.org/"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hyperlink" Target="https://sem4tra.linkeddata.es/" TargetMode="External"/><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hyperlink" Target="https://www.w3.org/auto/events/data-ws-2019/cfp"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DB5B8B-39B6-495A-93CF-32E1D095229C}"/>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r="393" b="14009"/>
          <a:stretch/>
        </p:blipFill>
        <p:spPr>
          <a:xfrm>
            <a:off x="1" y="0"/>
            <a:ext cx="12192000" cy="6946601"/>
          </a:xfrm>
          <a:prstGeom prst="rect">
            <a:avLst/>
          </a:prstGeom>
        </p:spPr>
      </p:pic>
      <p:pic>
        <p:nvPicPr>
          <p:cNvPr id="13" name="Afbeelding 7">
            <a:extLst>
              <a:ext uri="{FF2B5EF4-FFF2-40B4-BE49-F238E27FC236}">
                <a16:creationId xmlns:a16="http://schemas.microsoft.com/office/drawing/2014/main" id="{8D8E3F5E-80C6-41B6-84FA-4EE286D240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196" y="4945356"/>
            <a:ext cx="900000" cy="1795442"/>
          </a:xfrm>
          <a:prstGeom prst="rect">
            <a:avLst/>
          </a:prstGeom>
        </p:spPr>
      </p:pic>
      <p:pic>
        <p:nvPicPr>
          <p:cNvPr id="14" name="Informatie_vlaanderen.png">
            <a:extLst>
              <a:ext uri="{FF2B5EF4-FFF2-40B4-BE49-F238E27FC236}">
                <a16:creationId xmlns:a16="http://schemas.microsoft.com/office/drawing/2014/main" id="{3D9E1998-803A-4C9B-A73A-3A374E31BE24}"/>
              </a:ext>
            </a:extLst>
          </p:cNvPr>
          <p:cNvPicPr/>
          <p:nvPr/>
        </p:nvPicPr>
        <p:blipFill>
          <a:blip r:embed="rId5"/>
          <a:stretch>
            <a:fillRect/>
          </a:stretch>
        </p:blipFill>
        <p:spPr>
          <a:xfrm>
            <a:off x="10356646" y="5584119"/>
            <a:ext cx="1404939" cy="404814"/>
          </a:xfrm>
          <a:prstGeom prst="rect">
            <a:avLst/>
          </a:prstGeom>
        </p:spPr>
      </p:pic>
      <p:sp>
        <p:nvSpPr>
          <p:cNvPr id="7" name="Titel 17">
            <a:extLst>
              <a:ext uri="{FF2B5EF4-FFF2-40B4-BE49-F238E27FC236}">
                <a16:creationId xmlns:a16="http://schemas.microsoft.com/office/drawing/2014/main" id="{860CEC50-2D11-4838-A957-FF5931258877}"/>
              </a:ext>
            </a:extLst>
          </p:cNvPr>
          <p:cNvSpPr txBox="1">
            <a:spLocks/>
          </p:cNvSpPr>
          <p:nvPr/>
        </p:nvSpPr>
        <p:spPr>
          <a:xfrm>
            <a:off x="451655" y="1139889"/>
            <a:ext cx="8640960" cy="20736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chorCtr="0">
            <a:normAutofit fontScale="92500" lnSpcReduction="10000"/>
          </a:bodyPr>
          <a:lstStyle>
            <a:lvl1pPr>
              <a:defRPr sz="4400" b="1">
                <a:latin typeface="FlandersArtSans-Bold" panose="00000800000000000000" pitchFamily="2" charset="0"/>
                <a:ea typeface="Flanders Art Sans"/>
                <a:cs typeface="Flanders Art Sans"/>
                <a:sym typeface="Flanders Art Sans"/>
              </a:defRPr>
            </a:lvl1pPr>
            <a:lvl2pPr>
              <a:defRPr sz="4400" b="1">
                <a:latin typeface="Flanders Art Sans"/>
                <a:ea typeface="Flanders Art Sans"/>
                <a:cs typeface="Flanders Art Sans"/>
                <a:sym typeface="Flanders Art Sans"/>
              </a:defRPr>
            </a:lvl2pPr>
            <a:lvl3pPr>
              <a:defRPr sz="4400" b="1">
                <a:latin typeface="Flanders Art Sans"/>
                <a:ea typeface="Flanders Art Sans"/>
                <a:cs typeface="Flanders Art Sans"/>
                <a:sym typeface="Flanders Art Sans"/>
              </a:defRPr>
            </a:lvl3pPr>
            <a:lvl4pPr>
              <a:defRPr sz="4400" b="1">
                <a:latin typeface="Flanders Art Sans"/>
                <a:ea typeface="Flanders Art Sans"/>
                <a:cs typeface="Flanders Art Sans"/>
                <a:sym typeface="Flanders Art Sans"/>
              </a:defRPr>
            </a:lvl4pPr>
            <a:lvl5pPr>
              <a:defRPr sz="4400" b="1">
                <a:latin typeface="Flanders Art Sans"/>
                <a:ea typeface="Flanders Art Sans"/>
                <a:cs typeface="Flanders Art Sans"/>
                <a:sym typeface="Flanders Art Sans"/>
              </a:defRPr>
            </a:lvl5pPr>
            <a:lvl6pPr>
              <a:defRPr sz="4400" b="1">
                <a:latin typeface="Flanders Art Sans"/>
                <a:ea typeface="Flanders Art Sans"/>
                <a:cs typeface="Flanders Art Sans"/>
                <a:sym typeface="Flanders Art Sans"/>
              </a:defRPr>
            </a:lvl6pPr>
            <a:lvl7pPr>
              <a:defRPr sz="4400" b="1">
                <a:latin typeface="Flanders Art Sans"/>
                <a:ea typeface="Flanders Art Sans"/>
                <a:cs typeface="Flanders Art Sans"/>
                <a:sym typeface="Flanders Art Sans"/>
              </a:defRPr>
            </a:lvl7pPr>
            <a:lvl8pPr>
              <a:defRPr sz="4400" b="1">
                <a:latin typeface="Flanders Art Sans"/>
                <a:ea typeface="Flanders Art Sans"/>
                <a:cs typeface="Flanders Art Sans"/>
                <a:sym typeface="Flanders Art Sans"/>
              </a:defRPr>
            </a:lvl8pPr>
            <a:lvl9pPr>
              <a:defRPr sz="4400" b="1">
                <a:latin typeface="Flanders Art Sans"/>
                <a:ea typeface="Flanders Art Sans"/>
                <a:cs typeface="Flanders Art Sans"/>
                <a:sym typeface="Flanders Art Sans"/>
              </a:defRPr>
            </a:lvl9pPr>
          </a:lstStyle>
          <a:p>
            <a:r>
              <a:rPr lang="nl-BE" sz="3600" b="0" dirty="0"/>
              <a:t>Standaardisatie mobiliteitsinformatie</a:t>
            </a:r>
          </a:p>
          <a:p>
            <a:r>
              <a:rPr lang="nl-BE" sz="2400" b="0" dirty="0"/>
              <a:t>Departement Mobiliteit en Openbare Werken</a:t>
            </a:r>
          </a:p>
          <a:p>
            <a:r>
              <a:rPr lang="nl-BE" sz="2400" b="0" dirty="0"/>
              <a:t>Informatie </a:t>
            </a:r>
            <a:r>
              <a:rPr lang="nl-BE" sz="2400" b="0" dirty="0" smtClean="0"/>
              <a:t>Vlaanderen</a:t>
            </a:r>
            <a:endParaRPr lang="nl-BE" sz="2400" b="0" dirty="0"/>
          </a:p>
          <a:p>
            <a:r>
              <a:rPr lang="en-US" b="0" dirty="0"/>
              <a:t/>
            </a:r>
            <a:br>
              <a:rPr lang="en-US" b="0" dirty="0"/>
            </a:br>
            <a:r>
              <a:rPr lang="en-US" sz="2400" b="0" dirty="0"/>
              <a:t>16 </a:t>
            </a:r>
            <a:r>
              <a:rPr lang="en-US" sz="2400" b="0" dirty="0" err="1"/>
              <a:t>september</a:t>
            </a:r>
            <a:r>
              <a:rPr lang="en-US" sz="2400" b="0" dirty="0"/>
              <a:t> 2019</a:t>
            </a:r>
          </a:p>
          <a:p>
            <a:endParaRPr lang="en-US" sz="2400" b="0" dirty="0"/>
          </a:p>
          <a:p>
            <a:endParaRPr lang="nl-BE" sz="4800" b="0" dirty="0">
              <a:solidFill>
                <a:schemeClr val="bg1"/>
              </a:solidFill>
            </a:endParaRPr>
          </a:p>
        </p:txBody>
      </p:sp>
      <p:sp>
        <p:nvSpPr>
          <p:cNvPr id="8" name="Text Placeholder 2">
            <a:extLst>
              <a:ext uri="{FF2B5EF4-FFF2-40B4-BE49-F238E27FC236}">
                <a16:creationId xmlns:a16="http://schemas.microsoft.com/office/drawing/2014/main" id="{59AF67CA-6B32-4973-ABE3-BD160C4FA6CE}"/>
              </a:ext>
            </a:extLst>
          </p:cNvPr>
          <p:cNvSpPr txBox="1">
            <a:spLocks/>
          </p:cNvSpPr>
          <p:nvPr/>
        </p:nvSpPr>
        <p:spPr>
          <a:xfrm>
            <a:off x="9359064" y="6567024"/>
            <a:ext cx="2986480" cy="284178"/>
          </a:xfrm>
          <a:prstGeom prst="rect">
            <a:avLst/>
          </a:prstGeom>
        </p:spPr>
        <p:txBody>
          <a:bodyPr vert="horz" lIns="0" tIns="0" rIns="0" bIns="45720" rtlCol="0">
            <a:noAutofit/>
          </a:bodyPr>
          <a:lstStyle>
            <a:lvl1pPr marL="0" marR="0" indent="0" algn="l" defTabSz="685800" rtl="0" eaLnBrk="1" fontAlgn="auto" latinLnBrk="0" hangingPunct="1">
              <a:lnSpc>
                <a:spcPct val="90000"/>
              </a:lnSpc>
              <a:spcBef>
                <a:spcPts val="300"/>
              </a:spcBef>
              <a:spcAft>
                <a:spcPts val="0"/>
              </a:spcAft>
              <a:buClrTx/>
              <a:buSzPct val="90000"/>
              <a:buFontTx/>
              <a:buNone/>
              <a:tabLst/>
              <a:defRPr lang="nl-NL" sz="2800" b="1" kern="1200" spc="0" baseline="0" dirty="0" smtClean="0">
                <a:solidFill>
                  <a:schemeClr val="tx1"/>
                </a:solidFill>
                <a:latin typeface="+mn-lt"/>
                <a:ea typeface="+mn-ea"/>
                <a:cs typeface="+mn-cs"/>
              </a:defRPr>
            </a:lvl1pPr>
            <a:lvl2pPr marL="0" marR="0" indent="0" algn="l" defTabSz="685800" rtl="0" eaLnBrk="1" fontAlgn="auto" latinLnBrk="0" hangingPunct="1">
              <a:lnSpc>
                <a:spcPct val="90000"/>
              </a:lnSpc>
              <a:spcBef>
                <a:spcPts val="300"/>
              </a:spcBef>
              <a:spcAft>
                <a:spcPts val="0"/>
              </a:spcAft>
              <a:buClrTx/>
              <a:buSzPct val="75000"/>
              <a:buFontTx/>
              <a:buNone/>
              <a:tabLst/>
              <a:defRPr lang="nl-NL" sz="2800" b="1" kern="1200" spc="0" baseline="0" dirty="0" smtClean="0">
                <a:solidFill>
                  <a:schemeClr val="tx1"/>
                </a:solidFill>
                <a:latin typeface="+mn-lt"/>
                <a:ea typeface="+mn-ea"/>
                <a:cs typeface="+mn-cs"/>
              </a:defRPr>
            </a:lvl2pPr>
            <a:lvl3pPr marL="0" marR="0" indent="0" algn="l" defTabSz="685800" rtl="0" eaLnBrk="1" fontAlgn="auto" latinLnBrk="0" hangingPunct="1">
              <a:lnSpc>
                <a:spcPct val="90000"/>
              </a:lnSpc>
              <a:spcBef>
                <a:spcPts val="300"/>
              </a:spcBef>
              <a:spcAft>
                <a:spcPts val="0"/>
              </a:spcAft>
              <a:buClrTx/>
              <a:buSzPct val="85000"/>
              <a:buFontTx/>
              <a:buNone/>
              <a:tabLst/>
              <a:defRPr lang="nl-NL" sz="2800" b="1" kern="1200" spc="0" baseline="0" dirty="0" smtClean="0">
                <a:solidFill>
                  <a:schemeClr val="tx1"/>
                </a:solidFill>
                <a:latin typeface="+mn-lt"/>
                <a:ea typeface="+mn-ea"/>
                <a:cs typeface="+mn-cs"/>
              </a:defRPr>
            </a:lvl3pPr>
            <a:lvl4pPr marL="0" marR="0" indent="0" algn="l" defTabSz="685800" rtl="0" eaLnBrk="1" fontAlgn="auto" latinLnBrk="0" hangingPunct="1">
              <a:lnSpc>
                <a:spcPct val="90000"/>
              </a:lnSpc>
              <a:spcBef>
                <a:spcPts val="300"/>
              </a:spcBef>
              <a:spcAft>
                <a:spcPts val="0"/>
              </a:spcAft>
              <a:buClrTx/>
              <a:buSzPct val="75000"/>
              <a:buFontTx/>
              <a:buNone/>
              <a:tabLst/>
              <a:defRPr lang="nl-NL" sz="2800" b="1" kern="1200" spc="0" baseline="0" dirty="0" smtClean="0">
                <a:solidFill>
                  <a:schemeClr val="tx1"/>
                </a:solidFill>
                <a:latin typeface="+mn-lt"/>
                <a:ea typeface="+mn-ea"/>
                <a:cs typeface="+mn-cs"/>
              </a:defRPr>
            </a:lvl4pPr>
            <a:lvl5pPr marL="0" marR="0" indent="0" algn="l" defTabSz="685800" rtl="0" eaLnBrk="1" fontAlgn="auto" latinLnBrk="0" hangingPunct="1">
              <a:lnSpc>
                <a:spcPct val="90000"/>
              </a:lnSpc>
              <a:spcBef>
                <a:spcPts val="300"/>
              </a:spcBef>
              <a:spcAft>
                <a:spcPts val="0"/>
              </a:spcAft>
              <a:buClrTx/>
              <a:buSzPct val="90000"/>
              <a:buFontTx/>
              <a:buNone/>
              <a:tabLst/>
              <a:defRPr lang="nl-BE" sz="2800" b="1" kern="1200" spc="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Photo by Henry Marsh on </a:t>
            </a:r>
            <a:r>
              <a:rPr lang="en-US" sz="1400" dirty="0" err="1"/>
              <a:t>Pexels</a:t>
            </a:r>
            <a:endParaRPr lang="nl-BE" sz="1400" dirty="0"/>
          </a:p>
        </p:txBody>
      </p:sp>
      <p:pic>
        <p:nvPicPr>
          <p:cNvPr id="11" name="Picture 10" descr="Gerelateerde afbeelding">
            <a:extLst>
              <a:ext uri="{FF2B5EF4-FFF2-40B4-BE49-F238E27FC236}">
                <a16:creationId xmlns:a16="http://schemas.microsoft.com/office/drawing/2014/main" id="{7C7A8F1C-884B-4E8C-BDAC-013553B0AC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08751" y="6115922"/>
            <a:ext cx="306000" cy="306000"/>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8">
            <a:extLst>
              <a:ext uri="{FF2B5EF4-FFF2-40B4-BE49-F238E27FC236}">
                <a16:creationId xmlns:a16="http://schemas.microsoft.com/office/drawing/2014/main" id="{848D58B6-A34C-4CC4-9A33-6CF5CF5FB1EE}"/>
              </a:ext>
            </a:extLst>
          </p:cNvPr>
          <p:cNvSpPr txBox="1"/>
          <p:nvPr/>
        </p:nvSpPr>
        <p:spPr>
          <a:xfrm>
            <a:off x="9902470" y="6098757"/>
            <a:ext cx="2148233" cy="646331"/>
          </a:xfrm>
          <a:prstGeom prst="rect">
            <a:avLst/>
          </a:prstGeom>
          <a:noFill/>
        </p:spPr>
        <p:txBody>
          <a:bodyPr wrap="square" rtlCol="0">
            <a:spAutoFit/>
          </a:bodyPr>
          <a:lstStyle/>
          <a:p>
            <a:r>
              <a:rPr lang="nl-BE" dirty="0"/>
              <a:t>@</a:t>
            </a:r>
            <a:r>
              <a:rPr lang="nl-BE" dirty="0" err="1"/>
              <a:t>info_vlaanderen</a:t>
            </a:r>
            <a:endParaRPr lang="nl-BE" dirty="0"/>
          </a:p>
          <a:p>
            <a:endParaRPr lang="nl-BE" dirty="0"/>
          </a:p>
        </p:txBody>
      </p:sp>
    </p:spTree>
    <p:extLst>
      <p:ext uri="{BB962C8B-B14F-4D97-AF65-F5344CB8AC3E}">
        <p14:creationId xmlns:p14="http://schemas.microsoft.com/office/powerpoint/2010/main" val="4219211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Oprichten</a:t>
            </a:r>
            <a:r>
              <a:rPr lang="en-US" dirty="0"/>
              <a:t> </a:t>
            </a:r>
            <a:r>
              <a:rPr lang="en-US" dirty="0" err="1"/>
              <a:t>mobiliteitscentrale</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10</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5" name="Afbeelding 4">
            <a:extLst>
              <a:ext uri="{FF2B5EF4-FFF2-40B4-BE49-F238E27FC236}">
                <a16:creationId xmlns:a16="http://schemas.microsoft.com/office/drawing/2014/main" id="{3FCCD9D2-EA4A-46F3-8498-91C98E0E4435}"/>
              </a:ext>
            </a:extLst>
          </p:cNvPr>
          <p:cNvPicPr>
            <a:picLocks noChangeAspect="1"/>
          </p:cNvPicPr>
          <p:nvPr/>
        </p:nvPicPr>
        <p:blipFill>
          <a:blip r:embed="rId3"/>
          <a:stretch>
            <a:fillRect/>
          </a:stretch>
        </p:blipFill>
        <p:spPr>
          <a:xfrm>
            <a:off x="421470" y="1013546"/>
            <a:ext cx="11909870" cy="4357973"/>
          </a:xfrm>
          <a:prstGeom prst="rect">
            <a:avLst/>
          </a:prstGeom>
        </p:spPr>
      </p:pic>
      <p:pic>
        <p:nvPicPr>
          <p:cNvPr id="7" name="Afbeelding 6">
            <a:extLst>
              <a:ext uri="{FF2B5EF4-FFF2-40B4-BE49-F238E27FC236}">
                <a16:creationId xmlns:a16="http://schemas.microsoft.com/office/drawing/2014/main" id="{8C0BBC32-439F-450E-AFAB-1E8072A8CF8D}"/>
              </a:ext>
            </a:extLst>
          </p:cNvPr>
          <p:cNvPicPr>
            <a:picLocks noChangeAspect="1"/>
          </p:cNvPicPr>
          <p:nvPr/>
        </p:nvPicPr>
        <p:blipFill>
          <a:blip r:embed="rId4"/>
          <a:stretch>
            <a:fillRect/>
          </a:stretch>
        </p:blipFill>
        <p:spPr>
          <a:xfrm>
            <a:off x="838107" y="4988291"/>
            <a:ext cx="2373600" cy="1325267"/>
          </a:xfrm>
          <a:prstGeom prst="rect">
            <a:avLst/>
          </a:prstGeom>
          <a:scene3d>
            <a:camera prst="isometricLeftDown"/>
            <a:lightRig rig="threePt" dir="t"/>
          </a:scene3d>
        </p:spPr>
      </p:pic>
      <p:pic>
        <p:nvPicPr>
          <p:cNvPr id="8" name="Afbeelding 7">
            <a:extLst>
              <a:ext uri="{FF2B5EF4-FFF2-40B4-BE49-F238E27FC236}">
                <a16:creationId xmlns:a16="http://schemas.microsoft.com/office/drawing/2014/main" id="{5B59E798-F391-4D08-B959-6B75DA66FDE0}"/>
              </a:ext>
            </a:extLst>
          </p:cNvPr>
          <p:cNvPicPr>
            <a:picLocks noChangeAspect="1"/>
          </p:cNvPicPr>
          <p:nvPr/>
        </p:nvPicPr>
        <p:blipFill>
          <a:blip r:embed="rId5"/>
          <a:stretch>
            <a:fillRect/>
          </a:stretch>
        </p:blipFill>
        <p:spPr>
          <a:xfrm>
            <a:off x="5166511" y="5339903"/>
            <a:ext cx="1754400" cy="1415334"/>
          </a:xfrm>
          <a:prstGeom prst="rect">
            <a:avLst/>
          </a:prstGeom>
          <a:scene3d>
            <a:camera prst="isometricLeftDown"/>
            <a:lightRig rig="threePt" dir="t"/>
          </a:scene3d>
        </p:spPr>
      </p:pic>
      <p:pic>
        <p:nvPicPr>
          <p:cNvPr id="10" name="Afbeelding 9">
            <a:extLst>
              <a:ext uri="{FF2B5EF4-FFF2-40B4-BE49-F238E27FC236}">
                <a16:creationId xmlns:a16="http://schemas.microsoft.com/office/drawing/2014/main" id="{8E8CAD9C-134F-45F4-8983-E088A66DDEB9}"/>
              </a:ext>
            </a:extLst>
          </p:cNvPr>
          <p:cNvPicPr>
            <a:picLocks noChangeAspect="1"/>
          </p:cNvPicPr>
          <p:nvPr/>
        </p:nvPicPr>
        <p:blipFill>
          <a:blip r:embed="rId6"/>
          <a:stretch>
            <a:fillRect/>
          </a:stretch>
        </p:blipFill>
        <p:spPr>
          <a:xfrm>
            <a:off x="8715189" y="4988291"/>
            <a:ext cx="2276475" cy="1619250"/>
          </a:xfrm>
          <a:prstGeom prst="rect">
            <a:avLst/>
          </a:prstGeom>
          <a:scene3d>
            <a:camera prst="perspectiveLeft"/>
            <a:lightRig rig="threePt" dir="t"/>
          </a:scene3d>
        </p:spPr>
      </p:pic>
    </p:spTree>
    <p:extLst>
      <p:ext uri="{BB962C8B-B14F-4D97-AF65-F5344CB8AC3E}">
        <p14:creationId xmlns:p14="http://schemas.microsoft.com/office/powerpoint/2010/main" val="4162827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Werken</a:t>
            </a:r>
            <a:r>
              <a:rPr lang="en-US" dirty="0"/>
              <a:t> </a:t>
            </a:r>
            <a:r>
              <a:rPr lang="en-US" dirty="0" err="1"/>
              <a:t>volgens</a:t>
            </a:r>
            <a:r>
              <a:rPr lang="en-US" dirty="0"/>
              <a:t> </a:t>
            </a:r>
            <a:r>
              <a:rPr lang="en-US" dirty="0" err="1"/>
              <a:t>MaaS</a:t>
            </a:r>
            <a:r>
              <a:rPr lang="en-US" dirty="0"/>
              <a:t> </a:t>
            </a:r>
            <a:r>
              <a:rPr lang="en-US" dirty="0" err="1"/>
              <a:t>principes</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11</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11" name="Afbeelding 5" descr="image001">
            <a:extLst>
              <a:ext uri="{FF2B5EF4-FFF2-40B4-BE49-F238E27FC236}">
                <a16:creationId xmlns:a16="http://schemas.microsoft.com/office/drawing/2014/main" id="{4361AC1C-97F1-4E5E-8150-F0DAD33884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06" r="14763"/>
          <a:stretch/>
        </p:blipFill>
        <p:spPr bwMode="auto">
          <a:xfrm>
            <a:off x="1662211" y="1112739"/>
            <a:ext cx="8763000" cy="5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466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Rechtsgrond</a:t>
            </a:r>
            <a:r>
              <a:rPr lang="en-US" dirty="0"/>
              <a:t> </a:t>
            </a:r>
            <a:r>
              <a:rPr lang="en-US" dirty="0" err="1"/>
              <a:t>standaardisatie</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12</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sp>
        <p:nvSpPr>
          <p:cNvPr id="5" name="Rechthoek 4">
            <a:extLst>
              <a:ext uri="{FF2B5EF4-FFF2-40B4-BE49-F238E27FC236}">
                <a16:creationId xmlns:a16="http://schemas.microsoft.com/office/drawing/2014/main" id="{BEF10A2A-422B-4BF4-A652-E7AA031AF386}"/>
              </a:ext>
            </a:extLst>
          </p:cNvPr>
          <p:cNvSpPr/>
          <p:nvPr/>
        </p:nvSpPr>
        <p:spPr>
          <a:xfrm>
            <a:off x="838016" y="1349478"/>
            <a:ext cx="6298207" cy="4708981"/>
          </a:xfrm>
          <a:prstGeom prst="rect">
            <a:avLst/>
          </a:prstGeom>
        </p:spPr>
        <p:txBody>
          <a:bodyPr wrap="square">
            <a:spAutoFit/>
          </a:bodyPr>
          <a:lstStyle/>
          <a:p>
            <a:r>
              <a:rPr lang="nl-NL" sz="2000" b="1" dirty="0" smtClean="0">
                <a:solidFill>
                  <a:srgbClr val="000000"/>
                </a:solidFill>
                <a:latin typeface="FlandersArtSans-Light" panose="00000400000000000000" pitchFamily="2" charset="0"/>
              </a:rPr>
              <a:t>Basis</a:t>
            </a:r>
            <a:r>
              <a:rPr lang="nl-NL" sz="2000" b="1" dirty="0">
                <a:solidFill>
                  <a:srgbClr val="000000"/>
                </a:solidFill>
                <a:latin typeface="FlandersArtSans-Light" panose="00000400000000000000" pitchFamily="2" charset="0"/>
              </a:rPr>
              <a:t>: artikel 37§2 decreet basisbereikbaarheid</a:t>
            </a:r>
            <a:r>
              <a:rPr lang="nl-NL" sz="2000" b="1" dirty="0" smtClean="0">
                <a:solidFill>
                  <a:srgbClr val="000000"/>
                </a:solidFill>
                <a:latin typeface="FlandersArtSans-Light" panose="00000400000000000000" pitchFamily="2" charset="0"/>
              </a:rPr>
              <a:t>:</a:t>
            </a:r>
            <a:endParaRPr lang="nl-NL" sz="1600" b="1" dirty="0">
              <a:solidFill>
                <a:srgbClr val="000000"/>
              </a:solidFill>
              <a:latin typeface="Verdana" panose="020B0604030504040204" pitchFamily="34" charset="0"/>
            </a:endParaRPr>
          </a:p>
          <a:p>
            <a:r>
              <a:rPr lang="nl-NL" sz="1600" dirty="0">
                <a:solidFill>
                  <a:srgbClr val="000000"/>
                </a:solidFill>
                <a:latin typeface="FlandersArtSans-Light" panose="00000400000000000000" pitchFamily="2" charset="0"/>
              </a:rPr>
              <a:t>De Vlaamse Regering stelt de regels vast voor interoperabiliteit, open data, realtimedata en de standaarden voor de informatie over het personenvervoer. </a:t>
            </a:r>
          </a:p>
          <a:p>
            <a:pPr algn="just"/>
            <a:r>
              <a:rPr lang="nl-NL" sz="1600" dirty="0">
                <a:solidFill>
                  <a:srgbClr val="000000"/>
                </a:solidFill>
                <a:latin typeface="FlandersArtSans-Light" panose="00000400000000000000" pitchFamily="2" charset="0"/>
              </a:rPr>
              <a:t>=&gt; Uitwerken uitvoeringsbesluit van de Vlaamse Regering</a:t>
            </a:r>
          </a:p>
          <a:p>
            <a:pPr algn="just"/>
            <a:endParaRPr lang="nl-NL" sz="1600" dirty="0">
              <a:solidFill>
                <a:srgbClr val="000000"/>
              </a:solidFill>
              <a:latin typeface="FlandersArtSans-Light" panose="00000400000000000000" pitchFamily="2" charset="0"/>
            </a:endParaRPr>
          </a:p>
          <a:p>
            <a:pPr algn="just"/>
            <a:endParaRPr lang="nl-NL" sz="1600" dirty="0">
              <a:solidFill>
                <a:srgbClr val="000000"/>
              </a:solidFill>
              <a:latin typeface="FlandersArtSans-Light" panose="00000400000000000000" pitchFamily="2" charset="0"/>
            </a:endParaRPr>
          </a:p>
          <a:p>
            <a:pPr algn="just"/>
            <a:r>
              <a:rPr lang="nl-BE" sz="2000" b="1" dirty="0">
                <a:latin typeface="FlandersArtSans-Light" panose="00000400000000000000" pitchFamily="2" charset="0"/>
              </a:rPr>
              <a:t>Doel:</a:t>
            </a:r>
          </a:p>
          <a:p>
            <a:r>
              <a:rPr lang="nl-NL" sz="1600" dirty="0">
                <a:latin typeface="FlandersArtSans-Light" panose="00000400000000000000" pitchFamily="2" charset="0"/>
              </a:rPr>
              <a:t>Het ontsluiten van de mobiliteitsdata als </a:t>
            </a:r>
            <a:r>
              <a:rPr lang="nl-NL" sz="1600" dirty="0" err="1">
                <a:latin typeface="FlandersArtSans-Light" panose="00000400000000000000" pitchFamily="2" charset="0"/>
              </a:rPr>
              <a:t>Linked</a:t>
            </a:r>
            <a:r>
              <a:rPr lang="nl-NL" sz="1600" dirty="0">
                <a:latin typeface="FlandersArtSans-Light" panose="00000400000000000000" pitchFamily="2" charset="0"/>
              </a:rPr>
              <a:t> Open Data en standaard interfaces (</a:t>
            </a:r>
            <a:r>
              <a:rPr lang="nl-NL" sz="1600" dirty="0" err="1">
                <a:latin typeface="FlandersArtSans-Light" panose="00000400000000000000" pitchFamily="2" charset="0"/>
              </a:rPr>
              <a:t>APIs</a:t>
            </a:r>
            <a:r>
              <a:rPr lang="nl-NL" sz="1600" dirty="0">
                <a:latin typeface="FlandersArtSans-Light" panose="00000400000000000000" pitchFamily="2" charset="0"/>
              </a:rPr>
              <a:t>) te definiëren </a:t>
            </a:r>
          </a:p>
          <a:p>
            <a:pPr marL="285750" indent="-285750">
              <a:buFont typeface="Symbol" panose="05050102010706020507" pitchFamily="18" charset="2"/>
              <a:buChar char="Þ"/>
            </a:pPr>
            <a:r>
              <a:rPr lang="nl-NL" sz="1600" dirty="0">
                <a:latin typeface="FlandersArtSans-Light" panose="00000400000000000000" pitchFamily="2" charset="0"/>
              </a:rPr>
              <a:t>Samenwerking en integratie van de verschillende services en tools eenvoudiger te maken. </a:t>
            </a:r>
          </a:p>
          <a:p>
            <a:pPr marL="285750" indent="-285750">
              <a:buFont typeface="Symbol" panose="05050102010706020507" pitchFamily="18" charset="2"/>
              <a:buChar char="Þ"/>
            </a:pPr>
            <a:r>
              <a:rPr lang="nl-NL" sz="1600" dirty="0">
                <a:latin typeface="FlandersArtSans-Light" panose="00000400000000000000" pitchFamily="2" charset="0"/>
              </a:rPr>
              <a:t>Het objectief is om de data vlot herbruikbaar te maken voor alle </a:t>
            </a:r>
            <a:r>
              <a:rPr lang="nl-BE" sz="1600" dirty="0">
                <a:latin typeface="FlandersArtSans-Light" panose="00000400000000000000" pitchFamily="2" charset="0"/>
              </a:rPr>
              <a:t>belanghebbenden.</a:t>
            </a:r>
          </a:p>
        </p:txBody>
      </p:sp>
      <p:pic>
        <p:nvPicPr>
          <p:cNvPr id="1026" name="Picture 2" descr="Afbeeldingsresultaat voor standaarden">
            <a:hlinkClick r:id="rId3"/>
            <a:extLst>
              <a:ext uri="{FF2B5EF4-FFF2-40B4-BE49-F238E27FC236}">
                <a16:creationId xmlns:a16="http://schemas.microsoft.com/office/drawing/2014/main" id="{A081C471-8D59-4EDF-9EE3-808E81DCD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300" y="2622533"/>
            <a:ext cx="4217670" cy="204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11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b="1" smtClean="0"/>
              <a:t>Intelligent Transport Systems (ITS)</a:t>
            </a:r>
            <a:endParaRPr lang="nl-BE" b="1" dirty="0"/>
          </a:p>
        </p:txBody>
      </p:sp>
      <p:sp>
        <p:nvSpPr>
          <p:cNvPr id="3" name="Title 2"/>
          <p:cNvSpPr>
            <a:spLocks noGrp="1"/>
          </p:cNvSpPr>
          <p:nvPr>
            <p:ph type="title"/>
          </p:nvPr>
        </p:nvSpPr>
        <p:spPr/>
        <p:txBody>
          <a:bodyPr/>
          <a:lstStyle/>
          <a:p>
            <a:r>
              <a:rPr lang="nl-BE" b="1" smtClean="0">
                <a:latin typeface="FlandersArtSans-Bold" panose="00000800000000000000" charset="0"/>
              </a:rPr>
              <a:t>Belang van interoperabiliteit</a:t>
            </a:r>
            <a:br>
              <a:rPr lang="nl-BE" b="1" smtClean="0">
                <a:latin typeface="FlandersArtSans-Bold" panose="00000800000000000000" charset="0"/>
              </a:rPr>
            </a:br>
            <a:r>
              <a:rPr lang="nl-BE" b="1" smtClean="0">
                <a:latin typeface="FlandersArtSans-Bold" panose="00000800000000000000" charset="0"/>
              </a:rPr>
              <a:t>voor de sector</a:t>
            </a:r>
            <a:endParaRPr lang="nl-BE" b="1" dirty="0">
              <a:latin typeface="FlandersArtSans-Bold" panose="00000800000000000000" charset="0"/>
            </a:endParaRPr>
          </a:p>
        </p:txBody>
      </p:sp>
    </p:spTree>
    <p:extLst>
      <p:ext uri="{BB962C8B-B14F-4D97-AF65-F5344CB8AC3E}">
        <p14:creationId xmlns:p14="http://schemas.microsoft.com/office/powerpoint/2010/main" val="6963520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Importance of interoperability</a:t>
            </a:r>
          </a:p>
        </p:txBody>
      </p:sp>
      <p:sp>
        <p:nvSpPr>
          <p:cNvPr id="3" name="Subtitle 2"/>
          <p:cNvSpPr>
            <a:spLocks noGrp="1"/>
          </p:cNvSpPr>
          <p:nvPr>
            <p:ph type="subTitle" idx="1"/>
          </p:nvPr>
        </p:nvSpPr>
        <p:spPr/>
        <p:txBody>
          <a:bodyPr/>
          <a:lstStyle/>
          <a:p>
            <a:r>
              <a:rPr lang="en-US" dirty="0"/>
              <a:t>16 September 2019</a:t>
            </a:r>
          </a:p>
        </p:txBody>
      </p:sp>
    </p:spTree>
    <p:extLst>
      <p:ext uri="{BB962C8B-B14F-4D97-AF65-F5344CB8AC3E}">
        <p14:creationId xmlns:p14="http://schemas.microsoft.com/office/powerpoint/2010/main" val="20152730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CD18-8796-4C75-898E-F431C77D2E6B}"/>
              </a:ext>
            </a:extLst>
          </p:cNvPr>
          <p:cNvSpPr>
            <a:spLocks noGrp="1"/>
          </p:cNvSpPr>
          <p:nvPr>
            <p:ph type="title"/>
          </p:nvPr>
        </p:nvSpPr>
        <p:spPr/>
        <p:txBody>
          <a:bodyPr/>
          <a:lstStyle/>
          <a:p>
            <a:r>
              <a:rPr lang="en-GB" dirty="0"/>
              <a:t>Content	</a:t>
            </a:r>
            <a:endParaRPr lang="en-BE" dirty="0"/>
          </a:p>
        </p:txBody>
      </p:sp>
      <p:sp>
        <p:nvSpPr>
          <p:cNvPr id="3" name="Content Placeholder 2">
            <a:extLst>
              <a:ext uri="{FF2B5EF4-FFF2-40B4-BE49-F238E27FC236}">
                <a16:creationId xmlns:a16="http://schemas.microsoft.com/office/drawing/2014/main" id="{B7C2E9B5-3221-4B5A-A97B-8F3EBF22472A}"/>
              </a:ext>
            </a:extLst>
          </p:cNvPr>
          <p:cNvSpPr>
            <a:spLocks noGrp="1"/>
          </p:cNvSpPr>
          <p:nvPr>
            <p:ph idx="1"/>
          </p:nvPr>
        </p:nvSpPr>
        <p:spPr/>
        <p:txBody>
          <a:bodyPr/>
          <a:lstStyle/>
          <a:p>
            <a:r>
              <a:rPr lang="en-GB" dirty="0"/>
              <a:t>ITS.be &amp; importance of interoperability</a:t>
            </a:r>
          </a:p>
          <a:p>
            <a:r>
              <a:rPr lang="en-GB" dirty="0"/>
              <a:t>A specification for bike &amp; step sharing</a:t>
            </a:r>
          </a:p>
          <a:p>
            <a:r>
              <a:rPr lang="en-GB" dirty="0"/>
              <a:t>Points of attention &amp; possible solutions</a:t>
            </a:r>
            <a:endParaRPr lang="en-BE" dirty="0"/>
          </a:p>
        </p:txBody>
      </p:sp>
    </p:spTree>
    <p:extLst>
      <p:ext uri="{BB962C8B-B14F-4D97-AF65-F5344CB8AC3E}">
        <p14:creationId xmlns:p14="http://schemas.microsoft.com/office/powerpoint/2010/main" val="23195226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BEEC27-5A51-4C50-9E64-252C6722A9AD}"/>
              </a:ext>
            </a:extLst>
          </p:cNvPr>
          <p:cNvSpPr txBox="1">
            <a:spLocks/>
          </p:cNvSpPr>
          <p:nvPr/>
        </p:nvSpPr>
        <p:spPr bwMode="auto">
          <a:xfrm>
            <a:off x="2209800" y="2636913"/>
            <a:ext cx="77724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charset="0"/>
              <a:defRPr sz="3300" b="1" cap="all" spc="20">
                <a:solidFill>
                  <a:srgbClr val="19949B"/>
                </a:solidFill>
                <a:latin typeface="Calibri"/>
                <a:ea typeface="ＭＳ Ｐゴシック" charset="0"/>
                <a:cs typeface="ＭＳ Ｐゴシック" charset="0"/>
              </a:defRPr>
            </a:lvl1pPr>
            <a:lvl2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2pPr>
            <a:lvl3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3pPr>
            <a:lvl4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4pPr>
            <a:lvl5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5pPr>
            <a:lvl6pPr marL="25146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6pPr>
            <a:lvl7pPr marL="29718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7pPr>
            <a:lvl8pPr marL="34290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8pPr>
            <a:lvl9pPr marL="38862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9pPr>
          </a:lstStyle>
          <a:p>
            <a:r>
              <a:rPr lang="en-GB" dirty="0"/>
              <a:t>ITS.be &amp; importance of interoperability</a:t>
            </a:r>
            <a:endParaRPr lang="en-US" kern="0" dirty="0"/>
          </a:p>
        </p:txBody>
      </p:sp>
    </p:spTree>
    <p:extLst>
      <p:ext uri="{BB962C8B-B14F-4D97-AF65-F5344CB8AC3E}">
        <p14:creationId xmlns:p14="http://schemas.microsoft.com/office/powerpoint/2010/main" val="412198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2B2D-D4A4-4764-A5D9-C60D488E9EFE}"/>
              </a:ext>
            </a:extLst>
          </p:cNvPr>
          <p:cNvSpPr>
            <a:spLocks noGrp="1"/>
          </p:cNvSpPr>
          <p:nvPr>
            <p:ph type="title"/>
          </p:nvPr>
        </p:nvSpPr>
        <p:spPr>
          <a:xfrm>
            <a:off x="838201" y="365126"/>
            <a:ext cx="7610474" cy="984352"/>
          </a:xfrm>
        </p:spPr>
        <p:txBody>
          <a:bodyPr>
            <a:normAutofit fontScale="90000"/>
          </a:bodyPr>
          <a:lstStyle/>
          <a:p>
            <a:r>
              <a:rPr lang="nl-BE" sz="3600" dirty="0"/>
              <a:t>ITS.be</a:t>
            </a:r>
            <a:br>
              <a:rPr lang="nl-BE" sz="3600" dirty="0"/>
            </a:br>
            <a:r>
              <a:rPr lang="en-US" sz="2000" i="1" dirty="0"/>
              <a:t>“sustainable mobility enabled by technology - impartial, public-private, multimodal”</a:t>
            </a:r>
            <a:endParaRPr lang="nl-BE" dirty="0"/>
          </a:p>
        </p:txBody>
      </p:sp>
      <p:pic>
        <p:nvPicPr>
          <p:cNvPr id="3" name="Picture 2">
            <a:extLst>
              <a:ext uri="{FF2B5EF4-FFF2-40B4-BE49-F238E27FC236}">
                <a16:creationId xmlns:a16="http://schemas.microsoft.com/office/drawing/2014/main" id="{09F5F4C8-8ECB-4670-8664-DA2C21C1B2B7}"/>
              </a:ext>
            </a:extLst>
          </p:cNvPr>
          <p:cNvPicPr>
            <a:picLocks noChangeAspect="1"/>
          </p:cNvPicPr>
          <p:nvPr/>
        </p:nvPicPr>
        <p:blipFill>
          <a:blip r:embed="rId2"/>
          <a:stretch>
            <a:fillRect/>
          </a:stretch>
        </p:blipFill>
        <p:spPr>
          <a:xfrm>
            <a:off x="2334977" y="1700809"/>
            <a:ext cx="7236296" cy="4592385"/>
          </a:xfrm>
          <a:prstGeom prst="rect">
            <a:avLst/>
          </a:prstGeom>
        </p:spPr>
      </p:pic>
    </p:spTree>
    <p:extLst>
      <p:ext uri="{BB962C8B-B14F-4D97-AF65-F5344CB8AC3E}">
        <p14:creationId xmlns:p14="http://schemas.microsoft.com/office/powerpoint/2010/main" val="3674437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Afbeelding 191">
            <a:extLst>
              <a:ext uri="{FF2B5EF4-FFF2-40B4-BE49-F238E27FC236}">
                <a16:creationId xmlns:a16="http://schemas.microsoft.com/office/drawing/2014/main" id="{8AC8195B-9DE3-406D-8CB5-B04A3EB24F0A}"/>
              </a:ext>
            </a:extLst>
          </p:cNvPr>
          <p:cNvPicPr>
            <a:picLocks noChangeAspect="1"/>
          </p:cNvPicPr>
          <p:nvPr/>
        </p:nvPicPr>
        <p:blipFill>
          <a:blip r:embed="rId2"/>
          <a:stretch>
            <a:fillRect/>
          </a:stretch>
        </p:blipFill>
        <p:spPr>
          <a:xfrm>
            <a:off x="6595099" y="1934536"/>
            <a:ext cx="714375" cy="714375"/>
          </a:xfrm>
          <a:prstGeom prst="rect">
            <a:avLst/>
          </a:prstGeom>
        </p:spPr>
      </p:pic>
      <p:pic>
        <p:nvPicPr>
          <p:cNvPr id="186" name="Afbeelding 185">
            <a:extLst>
              <a:ext uri="{FF2B5EF4-FFF2-40B4-BE49-F238E27FC236}">
                <a16:creationId xmlns:a16="http://schemas.microsoft.com/office/drawing/2014/main" id="{5F2A9B68-D91F-411F-9B64-595E3E9438AB}"/>
              </a:ext>
            </a:extLst>
          </p:cNvPr>
          <p:cNvPicPr>
            <a:picLocks noChangeAspect="1"/>
          </p:cNvPicPr>
          <p:nvPr/>
        </p:nvPicPr>
        <p:blipFill>
          <a:blip r:embed="rId2"/>
          <a:stretch>
            <a:fillRect/>
          </a:stretch>
        </p:blipFill>
        <p:spPr>
          <a:xfrm>
            <a:off x="1609271" y="5520876"/>
            <a:ext cx="714375" cy="714375"/>
          </a:xfrm>
          <a:prstGeom prst="rect">
            <a:avLst/>
          </a:prstGeom>
        </p:spPr>
      </p:pic>
      <p:pic>
        <p:nvPicPr>
          <p:cNvPr id="196" name="Afbeelding 195">
            <a:extLst>
              <a:ext uri="{FF2B5EF4-FFF2-40B4-BE49-F238E27FC236}">
                <a16:creationId xmlns:a16="http://schemas.microsoft.com/office/drawing/2014/main" id="{A1D7A475-4FAA-4ABC-B570-24F1B96E5DF3}"/>
              </a:ext>
            </a:extLst>
          </p:cNvPr>
          <p:cNvPicPr>
            <a:picLocks noChangeAspect="1"/>
          </p:cNvPicPr>
          <p:nvPr/>
        </p:nvPicPr>
        <p:blipFill>
          <a:blip r:embed="rId2"/>
          <a:stretch>
            <a:fillRect/>
          </a:stretch>
        </p:blipFill>
        <p:spPr>
          <a:xfrm>
            <a:off x="3046222" y="5520876"/>
            <a:ext cx="714375" cy="714375"/>
          </a:xfrm>
          <a:prstGeom prst="rect">
            <a:avLst/>
          </a:prstGeom>
        </p:spPr>
      </p:pic>
      <p:pic>
        <p:nvPicPr>
          <p:cNvPr id="4" name="Afbeelding 3">
            <a:extLst>
              <a:ext uri="{FF2B5EF4-FFF2-40B4-BE49-F238E27FC236}">
                <a16:creationId xmlns:a16="http://schemas.microsoft.com/office/drawing/2014/main" id="{963D0DD8-B292-47BE-9336-E6C85D835B12}"/>
              </a:ext>
            </a:extLst>
          </p:cNvPr>
          <p:cNvPicPr>
            <a:picLocks noChangeAspect="1"/>
          </p:cNvPicPr>
          <p:nvPr/>
        </p:nvPicPr>
        <p:blipFill>
          <a:blip r:embed="rId2"/>
          <a:stretch>
            <a:fillRect/>
          </a:stretch>
        </p:blipFill>
        <p:spPr>
          <a:xfrm>
            <a:off x="1609271" y="505595"/>
            <a:ext cx="714375" cy="714375"/>
          </a:xfrm>
          <a:prstGeom prst="rect">
            <a:avLst/>
          </a:prstGeom>
        </p:spPr>
      </p:pic>
      <p:pic>
        <p:nvPicPr>
          <p:cNvPr id="6" name="Afbeelding 5">
            <a:extLst>
              <a:ext uri="{FF2B5EF4-FFF2-40B4-BE49-F238E27FC236}">
                <a16:creationId xmlns:a16="http://schemas.microsoft.com/office/drawing/2014/main" id="{B0B99FD8-9840-4F7E-A958-EB2AA187C151}"/>
              </a:ext>
            </a:extLst>
          </p:cNvPr>
          <p:cNvPicPr>
            <a:picLocks noChangeAspect="1"/>
          </p:cNvPicPr>
          <p:nvPr/>
        </p:nvPicPr>
        <p:blipFill>
          <a:blip r:embed="rId2"/>
          <a:stretch>
            <a:fillRect/>
          </a:stretch>
        </p:blipFill>
        <p:spPr>
          <a:xfrm>
            <a:off x="2323646" y="505594"/>
            <a:ext cx="714375" cy="714375"/>
          </a:xfrm>
          <a:prstGeom prst="rect">
            <a:avLst/>
          </a:prstGeom>
        </p:spPr>
      </p:pic>
      <p:pic>
        <p:nvPicPr>
          <p:cNvPr id="7" name="Afbeelding 6">
            <a:extLst>
              <a:ext uri="{FF2B5EF4-FFF2-40B4-BE49-F238E27FC236}">
                <a16:creationId xmlns:a16="http://schemas.microsoft.com/office/drawing/2014/main" id="{71382AD5-5412-4C92-B64D-2BF22D37AB2E}"/>
              </a:ext>
            </a:extLst>
          </p:cNvPr>
          <p:cNvPicPr>
            <a:picLocks noChangeAspect="1"/>
          </p:cNvPicPr>
          <p:nvPr/>
        </p:nvPicPr>
        <p:blipFill>
          <a:blip r:embed="rId2"/>
          <a:stretch>
            <a:fillRect/>
          </a:stretch>
        </p:blipFill>
        <p:spPr>
          <a:xfrm>
            <a:off x="3038021" y="505594"/>
            <a:ext cx="714375" cy="714375"/>
          </a:xfrm>
          <a:prstGeom prst="rect">
            <a:avLst/>
          </a:prstGeom>
        </p:spPr>
      </p:pic>
      <p:pic>
        <p:nvPicPr>
          <p:cNvPr id="9" name="Afbeelding 8">
            <a:extLst>
              <a:ext uri="{FF2B5EF4-FFF2-40B4-BE49-F238E27FC236}">
                <a16:creationId xmlns:a16="http://schemas.microsoft.com/office/drawing/2014/main" id="{1D161DCB-E6FB-4568-A4A4-FEF2217B6AC3}"/>
              </a:ext>
            </a:extLst>
          </p:cNvPr>
          <p:cNvPicPr>
            <a:picLocks noChangeAspect="1"/>
          </p:cNvPicPr>
          <p:nvPr/>
        </p:nvPicPr>
        <p:blipFill>
          <a:blip r:embed="rId2"/>
          <a:stretch>
            <a:fillRect/>
          </a:stretch>
        </p:blipFill>
        <p:spPr>
          <a:xfrm>
            <a:off x="3752396" y="505595"/>
            <a:ext cx="714375" cy="714375"/>
          </a:xfrm>
          <a:prstGeom prst="rect">
            <a:avLst/>
          </a:prstGeom>
        </p:spPr>
      </p:pic>
      <p:pic>
        <p:nvPicPr>
          <p:cNvPr id="10" name="Afbeelding 9">
            <a:extLst>
              <a:ext uri="{FF2B5EF4-FFF2-40B4-BE49-F238E27FC236}">
                <a16:creationId xmlns:a16="http://schemas.microsoft.com/office/drawing/2014/main" id="{B462F45B-87D3-46D4-B28C-71795695DA34}"/>
              </a:ext>
            </a:extLst>
          </p:cNvPr>
          <p:cNvPicPr>
            <a:picLocks noChangeAspect="1"/>
          </p:cNvPicPr>
          <p:nvPr/>
        </p:nvPicPr>
        <p:blipFill>
          <a:blip r:embed="rId2"/>
          <a:stretch>
            <a:fillRect/>
          </a:stretch>
        </p:blipFill>
        <p:spPr>
          <a:xfrm>
            <a:off x="4466771" y="505594"/>
            <a:ext cx="714375" cy="714375"/>
          </a:xfrm>
          <a:prstGeom prst="rect">
            <a:avLst/>
          </a:prstGeom>
        </p:spPr>
      </p:pic>
      <p:pic>
        <p:nvPicPr>
          <p:cNvPr id="11" name="Afbeelding 10">
            <a:extLst>
              <a:ext uri="{FF2B5EF4-FFF2-40B4-BE49-F238E27FC236}">
                <a16:creationId xmlns:a16="http://schemas.microsoft.com/office/drawing/2014/main" id="{26F8E0E9-B96C-4364-AF22-112BF2881EE0}"/>
              </a:ext>
            </a:extLst>
          </p:cNvPr>
          <p:cNvPicPr>
            <a:picLocks noChangeAspect="1"/>
          </p:cNvPicPr>
          <p:nvPr/>
        </p:nvPicPr>
        <p:blipFill>
          <a:blip r:embed="rId2"/>
          <a:stretch>
            <a:fillRect/>
          </a:stretch>
        </p:blipFill>
        <p:spPr>
          <a:xfrm>
            <a:off x="5181146" y="505594"/>
            <a:ext cx="714375" cy="714375"/>
          </a:xfrm>
          <a:prstGeom prst="rect">
            <a:avLst/>
          </a:prstGeom>
        </p:spPr>
      </p:pic>
      <p:pic>
        <p:nvPicPr>
          <p:cNvPr id="12" name="Afbeelding 11">
            <a:extLst>
              <a:ext uri="{FF2B5EF4-FFF2-40B4-BE49-F238E27FC236}">
                <a16:creationId xmlns:a16="http://schemas.microsoft.com/office/drawing/2014/main" id="{658B40C9-5DB6-4BA5-8105-8D7BD98C9065}"/>
              </a:ext>
            </a:extLst>
          </p:cNvPr>
          <p:cNvPicPr>
            <a:picLocks noChangeAspect="1"/>
          </p:cNvPicPr>
          <p:nvPr/>
        </p:nvPicPr>
        <p:blipFill>
          <a:blip r:embed="rId2"/>
          <a:stretch>
            <a:fillRect/>
          </a:stretch>
        </p:blipFill>
        <p:spPr>
          <a:xfrm>
            <a:off x="5895521" y="505595"/>
            <a:ext cx="714375" cy="714375"/>
          </a:xfrm>
          <a:prstGeom prst="rect">
            <a:avLst/>
          </a:prstGeom>
        </p:spPr>
      </p:pic>
      <p:pic>
        <p:nvPicPr>
          <p:cNvPr id="13" name="Afbeelding 12">
            <a:extLst>
              <a:ext uri="{FF2B5EF4-FFF2-40B4-BE49-F238E27FC236}">
                <a16:creationId xmlns:a16="http://schemas.microsoft.com/office/drawing/2014/main" id="{F7EB9696-3D99-4433-9E11-08744B60369C}"/>
              </a:ext>
            </a:extLst>
          </p:cNvPr>
          <p:cNvPicPr>
            <a:picLocks noChangeAspect="1"/>
          </p:cNvPicPr>
          <p:nvPr/>
        </p:nvPicPr>
        <p:blipFill>
          <a:blip r:embed="rId2"/>
          <a:stretch>
            <a:fillRect/>
          </a:stretch>
        </p:blipFill>
        <p:spPr>
          <a:xfrm>
            <a:off x="6609896" y="505594"/>
            <a:ext cx="714375" cy="714375"/>
          </a:xfrm>
          <a:prstGeom prst="rect">
            <a:avLst/>
          </a:prstGeom>
        </p:spPr>
      </p:pic>
      <p:pic>
        <p:nvPicPr>
          <p:cNvPr id="14" name="Afbeelding 13">
            <a:extLst>
              <a:ext uri="{FF2B5EF4-FFF2-40B4-BE49-F238E27FC236}">
                <a16:creationId xmlns:a16="http://schemas.microsoft.com/office/drawing/2014/main" id="{C5201BA9-4ADC-432B-9E6A-0861AA5A956D}"/>
              </a:ext>
            </a:extLst>
          </p:cNvPr>
          <p:cNvPicPr>
            <a:picLocks noChangeAspect="1"/>
          </p:cNvPicPr>
          <p:nvPr/>
        </p:nvPicPr>
        <p:blipFill>
          <a:blip r:embed="rId2"/>
          <a:stretch>
            <a:fillRect/>
          </a:stretch>
        </p:blipFill>
        <p:spPr>
          <a:xfrm>
            <a:off x="7324271" y="505594"/>
            <a:ext cx="714375" cy="714375"/>
          </a:xfrm>
          <a:prstGeom prst="rect">
            <a:avLst/>
          </a:prstGeom>
        </p:spPr>
      </p:pic>
      <p:pic>
        <p:nvPicPr>
          <p:cNvPr id="15" name="Afbeelding 14">
            <a:extLst>
              <a:ext uri="{FF2B5EF4-FFF2-40B4-BE49-F238E27FC236}">
                <a16:creationId xmlns:a16="http://schemas.microsoft.com/office/drawing/2014/main" id="{7DC05365-E891-4419-B88D-C61C8E10A8C6}"/>
              </a:ext>
            </a:extLst>
          </p:cNvPr>
          <p:cNvPicPr>
            <a:picLocks noChangeAspect="1"/>
          </p:cNvPicPr>
          <p:nvPr/>
        </p:nvPicPr>
        <p:blipFill>
          <a:blip r:embed="rId2"/>
          <a:stretch>
            <a:fillRect/>
          </a:stretch>
        </p:blipFill>
        <p:spPr>
          <a:xfrm>
            <a:off x="8038646" y="505595"/>
            <a:ext cx="714375" cy="714375"/>
          </a:xfrm>
          <a:prstGeom prst="rect">
            <a:avLst/>
          </a:prstGeom>
        </p:spPr>
      </p:pic>
      <p:pic>
        <p:nvPicPr>
          <p:cNvPr id="16" name="Afbeelding 15">
            <a:extLst>
              <a:ext uri="{FF2B5EF4-FFF2-40B4-BE49-F238E27FC236}">
                <a16:creationId xmlns:a16="http://schemas.microsoft.com/office/drawing/2014/main" id="{D25ADEBE-B530-42E7-ACF9-7B73693F92D1}"/>
              </a:ext>
            </a:extLst>
          </p:cNvPr>
          <p:cNvPicPr>
            <a:picLocks noChangeAspect="1"/>
          </p:cNvPicPr>
          <p:nvPr/>
        </p:nvPicPr>
        <p:blipFill>
          <a:blip r:embed="rId2"/>
          <a:stretch>
            <a:fillRect/>
          </a:stretch>
        </p:blipFill>
        <p:spPr>
          <a:xfrm>
            <a:off x="8753021" y="505594"/>
            <a:ext cx="714375" cy="714375"/>
          </a:xfrm>
          <a:prstGeom prst="rect">
            <a:avLst/>
          </a:prstGeom>
        </p:spPr>
      </p:pic>
      <p:pic>
        <p:nvPicPr>
          <p:cNvPr id="17" name="Afbeelding 16">
            <a:extLst>
              <a:ext uri="{FF2B5EF4-FFF2-40B4-BE49-F238E27FC236}">
                <a16:creationId xmlns:a16="http://schemas.microsoft.com/office/drawing/2014/main" id="{10B124A8-1598-4F97-8597-86A429A9EAB8}"/>
              </a:ext>
            </a:extLst>
          </p:cNvPr>
          <p:cNvPicPr>
            <a:picLocks noChangeAspect="1"/>
          </p:cNvPicPr>
          <p:nvPr/>
        </p:nvPicPr>
        <p:blipFill>
          <a:blip r:embed="rId2"/>
          <a:stretch>
            <a:fillRect/>
          </a:stretch>
        </p:blipFill>
        <p:spPr>
          <a:xfrm>
            <a:off x="9467396" y="505594"/>
            <a:ext cx="714375" cy="714375"/>
          </a:xfrm>
          <a:prstGeom prst="rect">
            <a:avLst/>
          </a:prstGeom>
        </p:spPr>
      </p:pic>
      <p:pic>
        <p:nvPicPr>
          <p:cNvPr id="18" name="Afbeelding 17">
            <a:extLst>
              <a:ext uri="{FF2B5EF4-FFF2-40B4-BE49-F238E27FC236}">
                <a16:creationId xmlns:a16="http://schemas.microsoft.com/office/drawing/2014/main" id="{E495C59F-D55A-430B-8A9F-7511EBD4741E}"/>
              </a:ext>
            </a:extLst>
          </p:cNvPr>
          <p:cNvPicPr>
            <a:picLocks noChangeAspect="1"/>
          </p:cNvPicPr>
          <p:nvPr/>
        </p:nvPicPr>
        <p:blipFill>
          <a:blip r:embed="rId2"/>
          <a:stretch>
            <a:fillRect/>
          </a:stretch>
        </p:blipFill>
        <p:spPr>
          <a:xfrm>
            <a:off x="1609271" y="1219970"/>
            <a:ext cx="714375" cy="714375"/>
          </a:xfrm>
          <a:prstGeom prst="rect">
            <a:avLst/>
          </a:prstGeom>
        </p:spPr>
      </p:pic>
      <p:pic>
        <p:nvPicPr>
          <p:cNvPr id="19" name="Afbeelding 18">
            <a:extLst>
              <a:ext uri="{FF2B5EF4-FFF2-40B4-BE49-F238E27FC236}">
                <a16:creationId xmlns:a16="http://schemas.microsoft.com/office/drawing/2014/main" id="{9A90A3BB-FE01-4DD9-9D48-54C074101A27}"/>
              </a:ext>
            </a:extLst>
          </p:cNvPr>
          <p:cNvPicPr>
            <a:picLocks noChangeAspect="1"/>
          </p:cNvPicPr>
          <p:nvPr/>
        </p:nvPicPr>
        <p:blipFill>
          <a:blip r:embed="rId2"/>
          <a:stretch>
            <a:fillRect/>
          </a:stretch>
        </p:blipFill>
        <p:spPr>
          <a:xfrm>
            <a:off x="2323646" y="1219969"/>
            <a:ext cx="714375" cy="714375"/>
          </a:xfrm>
          <a:prstGeom prst="rect">
            <a:avLst/>
          </a:prstGeom>
        </p:spPr>
      </p:pic>
      <p:pic>
        <p:nvPicPr>
          <p:cNvPr id="21" name="Afbeelding 20">
            <a:extLst>
              <a:ext uri="{FF2B5EF4-FFF2-40B4-BE49-F238E27FC236}">
                <a16:creationId xmlns:a16="http://schemas.microsoft.com/office/drawing/2014/main" id="{33F9F7F4-5946-45EB-AD80-CBDA1E63959B}"/>
              </a:ext>
            </a:extLst>
          </p:cNvPr>
          <p:cNvPicPr>
            <a:picLocks noChangeAspect="1"/>
          </p:cNvPicPr>
          <p:nvPr/>
        </p:nvPicPr>
        <p:blipFill>
          <a:blip r:embed="rId2"/>
          <a:stretch>
            <a:fillRect/>
          </a:stretch>
        </p:blipFill>
        <p:spPr>
          <a:xfrm>
            <a:off x="3752396" y="1219970"/>
            <a:ext cx="714375" cy="714375"/>
          </a:xfrm>
          <a:prstGeom prst="rect">
            <a:avLst/>
          </a:prstGeom>
        </p:spPr>
      </p:pic>
      <p:pic>
        <p:nvPicPr>
          <p:cNvPr id="22" name="Afbeelding 21">
            <a:extLst>
              <a:ext uri="{FF2B5EF4-FFF2-40B4-BE49-F238E27FC236}">
                <a16:creationId xmlns:a16="http://schemas.microsoft.com/office/drawing/2014/main" id="{2DC1FB84-7B16-48CD-8BBF-09F4F4FDFF6F}"/>
              </a:ext>
            </a:extLst>
          </p:cNvPr>
          <p:cNvPicPr>
            <a:picLocks noChangeAspect="1"/>
          </p:cNvPicPr>
          <p:nvPr/>
        </p:nvPicPr>
        <p:blipFill>
          <a:blip r:embed="rId2"/>
          <a:stretch>
            <a:fillRect/>
          </a:stretch>
        </p:blipFill>
        <p:spPr>
          <a:xfrm>
            <a:off x="4466771" y="1219969"/>
            <a:ext cx="714375" cy="714375"/>
          </a:xfrm>
          <a:prstGeom prst="rect">
            <a:avLst/>
          </a:prstGeom>
        </p:spPr>
      </p:pic>
      <p:pic>
        <p:nvPicPr>
          <p:cNvPr id="20" name="Afbeelding 19">
            <a:extLst>
              <a:ext uri="{FF2B5EF4-FFF2-40B4-BE49-F238E27FC236}">
                <a16:creationId xmlns:a16="http://schemas.microsoft.com/office/drawing/2014/main" id="{4139B5F4-8EF2-48F3-AEFE-62D58537D584}"/>
              </a:ext>
            </a:extLst>
          </p:cNvPr>
          <p:cNvPicPr>
            <a:picLocks noChangeAspect="1"/>
          </p:cNvPicPr>
          <p:nvPr/>
        </p:nvPicPr>
        <p:blipFill>
          <a:blip r:embed="rId2"/>
          <a:stretch>
            <a:fillRect/>
          </a:stretch>
        </p:blipFill>
        <p:spPr>
          <a:xfrm>
            <a:off x="3038021" y="1219969"/>
            <a:ext cx="714375" cy="714375"/>
          </a:xfrm>
          <a:prstGeom prst="rect">
            <a:avLst/>
          </a:prstGeom>
        </p:spPr>
      </p:pic>
      <p:pic>
        <p:nvPicPr>
          <p:cNvPr id="23" name="Afbeelding 22">
            <a:extLst>
              <a:ext uri="{FF2B5EF4-FFF2-40B4-BE49-F238E27FC236}">
                <a16:creationId xmlns:a16="http://schemas.microsoft.com/office/drawing/2014/main" id="{E08F786E-E8D9-490B-8D74-7D5983E8B328}"/>
              </a:ext>
            </a:extLst>
          </p:cNvPr>
          <p:cNvPicPr>
            <a:picLocks noChangeAspect="1"/>
          </p:cNvPicPr>
          <p:nvPr/>
        </p:nvPicPr>
        <p:blipFill>
          <a:blip r:embed="rId2"/>
          <a:stretch>
            <a:fillRect/>
          </a:stretch>
        </p:blipFill>
        <p:spPr>
          <a:xfrm>
            <a:off x="5181146" y="1219969"/>
            <a:ext cx="714375" cy="714375"/>
          </a:xfrm>
          <a:prstGeom prst="rect">
            <a:avLst/>
          </a:prstGeom>
        </p:spPr>
      </p:pic>
      <p:pic>
        <p:nvPicPr>
          <p:cNvPr id="24" name="Afbeelding 23">
            <a:extLst>
              <a:ext uri="{FF2B5EF4-FFF2-40B4-BE49-F238E27FC236}">
                <a16:creationId xmlns:a16="http://schemas.microsoft.com/office/drawing/2014/main" id="{F951BE3C-8E5D-458E-8F66-2F9C5BE850D5}"/>
              </a:ext>
            </a:extLst>
          </p:cNvPr>
          <p:cNvPicPr>
            <a:picLocks noChangeAspect="1"/>
          </p:cNvPicPr>
          <p:nvPr/>
        </p:nvPicPr>
        <p:blipFill>
          <a:blip r:embed="rId2"/>
          <a:stretch>
            <a:fillRect/>
          </a:stretch>
        </p:blipFill>
        <p:spPr>
          <a:xfrm>
            <a:off x="5895521" y="1219970"/>
            <a:ext cx="714375" cy="714375"/>
          </a:xfrm>
          <a:prstGeom prst="rect">
            <a:avLst/>
          </a:prstGeom>
        </p:spPr>
      </p:pic>
      <p:pic>
        <p:nvPicPr>
          <p:cNvPr id="25" name="Afbeelding 24">
            <a:extLst>
              <a:ext uri="{FF2B5EF4-FFF2-40B4-BE49-F238E27FC236}">
                <a16:creationId xmlns:a16="http://schemas.microsoft.com/office/drawing/2014/main" id="{6B119BD9-30C9-4690-BA44-7B811C832836}"/>
              </a:ext>
            </a:extLst>
          </p:cNvPr>
          <p:cNvPicPr>
            <a:picLocks noChangeAspect="1"/>
          </p:cNvPicPr>
          <p:nvPr/>
        </p:nvPicPr>
        <p:blipFill>
          <a:blip r:embed="rId2"/>
          <a:stretch>
            <a:fillRect/>
          </a:stretch>
        </p:blipFill>
        <p:spPr>
          <a:xfrm>
            <a:off x="6609896" y="1219969"/>
            <a:ext cx="714375" cy="714375"/>
          </a:xfrm>
          <a:prstGeom prst="rect">
            <a:avLst/>
          </a:prstGeom>
        </p:spPr>
      </p:pic>
      <p:pic>
        <p:nvPicPr>
          <p:cNvPr id="26" name="Afbeelding 25">
            <a:extLst>
              <a:ext uri="{FF2B5EF4-FFF2-40B4-BE49-F238E27FC236}">
                <a16:creationId xmlns:a16="http://schemas.microsoft.com/office/drawing/2014/main" id="{2D2F2C91-84D5-4F00-989D-045ACC89AE7E}"/>
              </a:ext>
            </a:extLst>
          </p:cNvPr>
          <p:cNvPicPr>
            <a:picLocks noChangeAspect="1"/>
          </p:cNvPicPr>
          <p:nvPr/>
        </p:nvPicPr>
        <p:blipFill>
          <a:blip r:embed="rId2"/>
          <a:stretch>
            <a:fillRect/>
          </a:stretch>
        </p:blipFill>
        <p:spPr>
          <a:xfrm>
            <a:off x="7324271" y="1219969"/>
            <a:ext cx="714375" cy="714375"/>
          </a:xfrm>
          <a:prstGeom prst="rect">
            <a:avLst/>
          </a:prstGeom>
        </p:spPr>
      </p:pic>
      <p:pic>
        <p:nvPicPr>
          <p:cNvPr id="27" name="Afbeelding 26">
            <a:extLst>
              <a:ext uri="{FF2B5EF4-FFF2-40B4-BE49-F238E27FC236}">
                <a16:creationId xmlns:a16="http://schemas.microsoft.com/office/drawing/2014/main" id="{4450ADB0-17AD-4D40-A984-CB49985F1F72}"/>
              </a:ext>
            </a:extLst>
          </p:cNvPr>
          <p:cNvPicPr>
            <a:picLocks noChangeAspect="1"/>
          </p:cNvPicPr>
          <p:nvPr/>
        </p:nvPicPr>
        <p:blipFill>
          <a:blip r:embed="rId2"/>
          <a:stretch>
            <a:fillRect/>
          </a:stretch>
        </p:blipFill>
        <p:spPr>
          <a:xfrm>
            <a:off x="8038646" y="1219970"/>
            <a:ext cx="714375" cy="714375"/>
          </a:xfrm>
          <a:prstGeom prst="rect">
            <a:avLst/>
          </a:prstGeom>
        </p:spPr>
      </p:pic>
      <p:pic>
        <p:nvPicPr>
          <p:cNvPr id="28" name="Afbeelding 27">
            <a:extLst>
              <a:ext uri="{FF2B5EF4-FFF2-40B4-BE49-F238E27FC236}">
                <a16:creationId xmlns:a16="http://schemas.microsoft.com/office/drawing/2014/main" id="{77AFD053-7D83-4885-AC23-472EBEC1060D}"/>
              </a:ext>
            </a:extLst>
          </p:cNvPr>
          <p:cNvPicPr>
            <a:picLocks noChangeAspect="1"/>
          </p:cNvPicPr>
          <p:nvPr/>
        </p:nvPicPr>
        <p:blipFill>
          <a:blip r:embed="rId2"/>
          <a:stretch>
            <a:fillRect/>
          </a:stretch>
        </p:blipFill>
        <p:spPr>
          <a:xfrm>
            <a:off x="8753021" y="1219969"/>
            <a:ext cx="714375" cy="714375"/>
          </a:xfrm>
          <a:prstGeom prst="rect">
            <a:avLst/>
          </a:prstGeom>
        </p:spPr>
      </p:pic>
      <p:pic>
        <p:nvPicPr>
          <p:cNvPr id="29" name="Afbeelding 28">
            <a:extLst>
              <a:ext uri="{FF2B5EF4-FFF2-40B4-BE49-F238E27FC236}">
                <a16:creationId xmlns:a16="http://schemas.microsoft.com/office/drawing/2014/main" id="{6AA17CB8-C413-4499-B113-5F6594223928}"/>
              </a:ext>
            </a:extLst>
          </p:cNvPr>
          <p:cNvPicPr>
            <a:picLocks noChangeAspect="1"/>
          </p:cNvPicPr>
          <p:nvPr/>
        </p:nvPicPr>
        <p:blipFill>
          <a:blip r:embed="rId2"/>
          <a:stretch>
            <a:fillRect/>
          </a:stretch>
        </p:blipFill>
        <p:spPr>
          <a:xfrm>
            <a:off x="9467396" y="1219969"/>
            <a:ext cx="714375" cy="714375"/>
          </a:xfrm>
          <a:prstGeom prst="rect">
            <a:avLst/>
          </a:prstGeom>
        </p:spPr>
      </p:pic>
      <p:pic>
        <p:nvPicPr>
          <p:cNvPr id="30" name="Afbeelding 29">
            <a:extLst>
              <a:ext uri="{FF2B5EF4-FFF2-40B4-BE49-F238E27FC236}">
                <a16:creationId xmlns:a16="http://schemas.microsoft.com/office/drawing/2014/main" id="{BE58907A-7CCD-4A3C-BCD3-D071D2CD7518}"/>
              </a:ext>
            </a:extLst>
          </p:cNvPr>
          <p:cNvPicPr>
            <a:picLocks noChangeAspect="1"/>
          </p:cNvPicPr>
          <p:nvPr/>
        </p:nvPicPr>
        <p:blipFill>
          <a:blip r:embed="rId2"/>
          <a:stretch>
            <a:fillRect/>
          </a:stretch>
        </p:blipFill>
        <p:spPr>
          <a:xfrm>
            <a:off x="1609271" y="1934344"/>
            <a:ext cx="714375" cy="714375"/>
          </a:xfrm>
          <a:prstGeom prst="rect">
            <a:avLst/>
          </a:prstGeom>
        </p:spPr>
      </p:pic>
      <p:pic>
        <p:nvPicPr>
          <p:cNvPr id="31" name="Afbeelding 30">
            <a:extLst>
              <a:ext uri="{FF2B5EF4-FFF2-40B4-BE49-F238E27FC236}">
                <a16:creationId xmlns:a16="http://schemas.microsoft.com/office/drawing/2014/main" id="{AF78DEB6-0060-4EC5-9B03-50A4F0C7CCF3}"/>
              </a:ext>
            </a:extLst>
          </p:cNvPr>
          <p:cNvPicPr>
            <a:picLocks noChangeAspect="1"/>
          </p:cNvPicPr>
          <p:nvPr/>
        </p:nvPicPr>
        <p:blipFill>
          <a:blip r:embed="rId2"/>
          <a:stretch>
            <a:fillRect/>
          </a:stretch>
        </p:blipFill>
        <p:spPr>
          <a:xfrm>
            <a:off x="2323646" y="1934343"/>
            <a:ext cx="714375" cy="714375"/>
          </a:xfrm>
          <a:prstGeom prst="rect">
            <a:avLst/>
          </a:prstGeom>
        </p:spPr>
      </p:pic>
      <p:pic>
        <p:nvPicPr>
          <p:cNvPr id="33" name="Afbeelding 32">
            <a:extLst>
              <a:ext uri="{FF2B5EF4-FFF2-40B4-BE49-F238E27FC236}">
                <a16:creationId xmlns:a16="http://schemas.microsoft.com/office/drawing/2014/main" id="{FC280529-19DB-4255-AD3E-37686439A13A}"/>
              </a:ext>
            </a:extLst>
          </p:cNvPr>
          <p:cNvPicPr>
            <a:picLocks noChangeAspect="1"/>
          </p:cNvPicPr>
          <p:nvPr/>
        </p:nvPicPr>
        <p:blipFill>
          <a:blip r:embed="rId2"/>
          <a:stretch>
            <a:fillRect/>
          </a:stretch>
        </p:blipFill>
        <p:spPr>
          <a:xfrm>
            <a:off x="3752396" y="1934344"/>
            <a:ext cx="714375" cy="714375"/>
          </a:xfrm>
          <a:prstGeom prst="rect">
            <a:avLst/>
          </a:prstGeom>
        </p:spPr>
      </p:pic>
      <p:pic>
        <p:nvPicPr>
          <p:cNvPr id="34" name="Afbeelding 33">
            <a:extLst>
              <a:ext uri="{FF2B5EF4-FFF2-40B4-BE49-F238E27FC236}">
                <a16:creationId xmlns:a16="http://schemas.microsoft.com/office/drawing/2014/main" id="{83211418-3261-4E06-A760-FBBCA1377652}"/>
              </a:ext>
            </a:extLst>
          </p:cNvPr>
          <p:cNvPicPr>
            <a:picLocks noChangeAspect="1"/>
          </p:cNvPicPr>
          <p:nvPr/>
        </p:nvPicPr>
        <p:blipFill>
          <a:blip r:embed="rId2"/>
          <a:stretch>
            <a:fillRect/>
          </a:stretch>
        </p:blipFill>
        <p:spPr>
          <a:xfrm>
            <a:off x="4466771" y="1934343"/>
            <a:ext cx="714375" cy="714375"/>
          </a:xfrm>
          <a:prstGeom prst="rect">
            <a:avLst/>
          </a:prstGeom>
        </p:spPr>
      </p:pic>
      <p:pic>
        <p:nvPicPr>
          <p:cNvPr id="32" name="Afbeelding 31">
            <a:extLst>
              <a:ext uri="{FF2B5EF4-FFF2-40B4-BE49-F238E27FC236}">
                <a16:creationId xmlns:a16="http://schemas.microsoft.com/office/drawing/2014/main" id="{F1D21AB2-70DE-41E3-B5CA-645F92EE24D5}"/>
              </a:ext>
            </a:extLst>
          </p:cNvPr>
          <p:cNvPicPr>
            <a:picLocks noChangeAspect="1"/>
          </p:cNvPicPr>
          <p:nvPr/>
        </p:nvPicPr>
        <p:blipFill>
          <a:blip r:embed="rId2"/>
          <a:stretch>
            <a:fillRect/>
          </a:stretch>
        </p:blipFill>
        <p:spPr>
          <a:xfrm>
            <a:off x="3038021" y="1934343"/>
            <a:ext cx="714375" cy="714375"/>
          </a:xfrm>
          <a:prstGeom prst="rect">
            <a:avLst/>
          </a:prstGeom>
        </p:spPr>
      </p:pic>
      <p:pic>
        <p:nvPicPr>
          <p:cNvPr id="35" name="Afbeelding 34">
            <a:extLst>
              <a:ext uri="{FF2B5EF4-FFF2-40B4-BE49-F238E27FC236}">
                <a16:creationId xmlns:a16="http://schemas.microsoft.com/office/drawing/2014/main" id="{B777B440-F1D0-47E3-A870-439CE7F5830B}"/>
              </a:ext>
            </a:extLst>
          </p:cNvPr>
          <p:cNvPicPr>
            <a:picLocks noChangeAspect="1"/>
          </p:cNvPicPr>
          <p:nvPr/>
        </p:nvPicPr>
        <p:blipFill>
          <a:blip r:embed="rId2"/>
          <a:stretch>
            <a:fillRect/>
          </a:stretch>
        </p:blipFill>
        <p:spPr>
          <a:xfrm>
            <a:off x="5181146" y="1934343"/>
            <a:ext cx="714375" cy="714375"/>
          </a:xfrm>
          <a:prstGeom prst="rect">
            <a:avLst/>
          </a:prstGeom>
        </p:spPr>
      </p:pic>
      <p:pic>
        <p:nvPicPr>
          <p:cNvPr id="36" name="Afbeelding 35">
            <a:extLst>
              <a:ext uri="{FF2B5EF4-FFF2-40B4-BE49-F238E27FC236}">
                <a16:creationId xmlns:a16="http://schemas.microsoft.com/office/drawing/2014/main" id="{4310BDFA-6336-4427-BB5D-3A7652BC493B}"/>
              </a:ext>
            </a:extLst>
          </p:cNvPr>
          <p:cNvPicPr>
            <a:picLocks noChangeAspect="1"/>
          </p:cNvPicPr>
          <p:nvPr/>
        </p:nvPicPr>
        <p:blipFill>
          <a:blip r:embed="rId2"/>
          <a:stretch>
            <a:fillRect/>
          </a:stretch>
        </p:blipFill>
        <p:spPr>
          <a:xfrm>
            <a:off x="5895521" y="1934344"/>
            <a:ext cx="714375" cy="714375"/>
          </a:xfrm>
          <a:prstGeom prst="rect">
            <a:avLst/>
          </a:prstGeom>
        </p:spPr>
      </p:pic>
      <p:pic>
        <p:nvPicPr>
          <p:cNvPr id="37" name="Afbeelding 36">
            <a:extLst>
              <a:ext uri="{FF2B5EF4-FFF2-40B4-BE49-F238E27FC236}">
                <a16:creationId xmlns:a16="http://schemas.microsoft.com/office/drawing/2014/main" id="{6D5F3633-5E6F-4036-93FD-320DC0E5ADF4}"/>
              </a:ext>
            </a:extLst>
          </p:cNvPr>
          <p:cNvPicPr>
            <a:picLocks noChangeAspect="1"/>
          </p:cNvPicPr>
          <p:nvPr/>
        </p:nvPicPr>
        <p:blipFill>
          <a:blip r:embed="rId2"/>
          <a:stretch>
            <a:fillRect/>
          </a:stretch>
        </p:blipFill>
        <p:spPr>
          <a:xfrm>
            <a:off x="7315721" y="1934037"/>
            <a:ext cx="714375" cy="714375"/>
          </a:xfrm>
          <a:prstGeom prst="rect">
            <a:avLst/>
          </a:prstGeom>
        </p:spPr>
      </p:pic>
      <p:pic>
        <p:nvPicPr>
          <p:cNvPr id="38" name="Afbeelding 37">
            <a:extLst>
              <a:ext uri="{FF2B5EF4-FFF2-40B4-BE49-F238E27FC236}">
                <a16:creationId xmlns:a16="http://schemas.microsoft.com/office/drawing/2014/main" id="{C3B7BAC7-8179-4B85-8C29-FD0468CD5556}"/>
              </a:ext>
            </a:extLst>
          </p:cNvPr>
          <p:cNvPicPr>
            <a:picLocks noChangeAspect="1"/>
          </p:cNvPicPr>
          <p:nvPr/>
        </p:nvPicPr>
        <p:blipFill>
          <a:blip r:embed="rId2"/>
          <a:stretch>
            <a:fillRect/>
          </a:stretch>
        </p:blipFill>
        <p:spPr>
          <a:xfrm>
            <a:off x="8030096" y="1934037"/>
            <a:ext cx="714375" cy="714375"/>
          </a:xfrm>
          <a:prstGeom prst="rect">
            <a:avLst/>
          </a:prstGeom>
        </p:spPr>
      </p:pic>
      <p:pic>
        <p:nvPicPr>
          <p:cNvPr id="39" name="Afbeelding 38">
            <a:extLst>
              <a:ext uri="{FF2B5EF4-FFF2-40B4-BE49-F238E27FC236}">
                <a16:creationId xmlns:a16="http://schemas.microsoft.com/office/drawing/2014/main" id="{CD44F4D3-4902-4471-9749-E66BB2CAA24F}"/>
              </a:ext>
            </a:extLst>
          </p:cNvPr>
          <p:cNvPicPr>
            <a:picLocks noChangeAspect="1"/>
          </p:cNvPicPr>
          <p:nvPr/>
        </p:nvPicPr>
        <p:blipFill>
          <a:blip r:embed="rId2"/>
          <a:stretch>
            <a:fillRect/>
          </a:stretch>
        </p:blipFill>
        <p:spPr>
          <a:xfrm>
            <a:off x="8744471" y="1934038"/>
            <a:ext cx="714375" cy="714375"/>
          </a:xfrm>
          <a:prstGeom prst="rect">
            <a:avLst/>
          </a:prstGeom>
        </p:spPr>
      </p:pic>
      <p:pic>
        <p:nvPicPr>
          <p:cNvPr id="40" name="Afbeelding 39">
            <a:extLst>
              <a:ext uri="{FF2B5EF4-FFF2-40B4-BE49-F238E27FC236}">
                <a16:creationId xmlns:a16="http://schemas.microsoft.com/office/drawing/2014/main" id="{484C0B85-23D4-4298-B184-A253F2D286C6}"/>
              </a:ext>
            </a:extLst>
          </p:cNvPr>
          <p:cNvPicPr>
            <a:picLocks noChangeAspect="1"/>
          </p:cNvPicPr>
          <p:nvPr/>
        </p:nvPicPr>
        <p:blipFill>
          <a:blip r:embed="rId2"/>
          <a:stretch>
            <a:fillRect/>
          </a:stretch>
        </p:blipFill>
        <p:spPr>
          <a:xfrm>
            <a:off x="9458846" y="1934037"/>
            <a:ext cx="714375" cy="714375"/>
          </a:xfrm>
          <a:prstGeom prst="rect">
            <a:avLst/>
          </a:prstGeom>
        </p:spPr>
      </p:pic>
      <p:pic>
        <p:nvPicPr>
          <p:cNvPr id="41" name="Afbeelding 40">
            <a:extLst>
              <a:ext uri="{FF2B5EF4-FFF2-40B4-BE49-F238E27FC236}">
                <a16:creationId xmlns:a16="http://schemas.microsoft.com/office/drawing/2014/main" id="{A4D2091E-E15E-4295-9BEC-609DC121C79D}"/>
              </a:ext>
            </a:extLst>
          </p:cNvPr>
          <p:cNvPicPr>
            <a:picLocks noChangeAspect="1"/>
          </p:cNvPicPr>
          <p:nvPr/>
        </p:nvPicPr>
        <p:blipFill>
          <a:blip r:embed="rId2"/>
          <a:stretch>
            <a:fillRect/>
          </a:stretch>
        </p:blipFill>
        <p:spPr>
          <a:xfrm>
            <a:off x="1607271" y="2640939"/>
            <a:ext cx="714375" cy="714375"/>
          </a:xfrm>
          <a:prstGeom prst="rect">
            <a:avLst/>
          </a:prstGeom>
        </p:spPr>
      </p:pic>
      <p:pic>
        <p:nvPicPr>
          <p:cNvPr id="42" name="Afbeelding 41">
            <a:extLst>
              <a:ext uri="{FF2B5EF4-FFF2-40B4-BE49-F238E27FC236}">
                <a16:creationId xmlns:a16="http://schemas.microsoft.com/office/drawing/2014/main" id="{962FB917-AEDB-498B-8F3D-BD846BED45C7}"/>
              </a:ext>
            </a:extLst>
          </p:cNvPr>
          <p:cNvPicPr>
            <a:picLocks noChangeAspect="1"/>
          </p:cNvPicPr>
          <p:nvPr/>
        </p:nvPicPr>
        <p:blipFill>
          <a:blip r:embed="rId2"/>
          <a:stretch>
            <a:fillRect/>
          </a:stretch>
        </p:blipFill>
        <p:spPr>
          <a:xfrm>
            <a:off x="2318926" y="2649437"/>
            <a:ext cx="714375" cy="714375"/>
          </a:xfrm>
          <a:prstGeom prst="rect">
            <a:avLst/>
          </a:prstGeom>
        </p:spPr>
      </p:pic>
      <p:pic>
        <p:nvPicPr>
          <p:cNvPr id="43" name="Afbeelding 42">
            <a:extLst>
              <a:ext uri="{FF2B5EF4-FFF2-40B4-BE49-F238E27FC236}">
                <a16:creationId xmlns:a16="http://schemas.microsoft.com/office/drawing/2014/main" id="{FCB6F550-AC87-4DAE-AD34-162FB8347232}"/>
              </a:ext>
            </a:extLst>
          </p:cNvPr>
          <p:cNvPicPr>
            <a:picLocks noChangeAspect="1"/>
          </p:cNvPicPr>
          <p:nvPr/>
        </p:nvPicPr>
        <p:blipFill>
          <a:blip r:embed="rId2"/>
          <a:stretch>
            <a:fillRect/>
          </a:stretch>
        </p:blipFill>
        <p:spPr>
          <a:xfrm>
            <a:off x="3033301" y="2649436"/>
            <a:ext cx="714375" cy="714375"/>
          </a:xfrm>
          <a:prstGeom prst="rect">
            <a:avLst/>
          </a:prstGeom>
        </p:spPr>
      </p:pic>
      <p:pic>
        <p:nvPicPr>
          <p:cNvPr id="44" name="Afbeelding 43">
            <a:extLst>
              <a:ext uri="{FF2B5EF4-FFF2-40B4-BE49-F238E27FC236}">
                <a16:creationId xmlns:a16="http://schemas.microsoft.com/office/drawing/2014/main" id="{A9FCF42A-5D53-4C82-9468-2B10C7075725}"/>
              </a:ext>
            </a:extLst>
          </p:cNvPr>
          <p:cNvPicPr>
            <a:picLocks noChangeAspect="1"/>
          </p:cNvPicPr>
          <p:nvPr/>
        </p:nvPicPr>
        <p:blipFill>
          <a:blip r:embed="rId2"/>
          <a:stretch>
            <a:fillRect/>
          </a:stretch>
        </p:blipFill>
        <p:spPr>
          <a:xfrm>
            <a:off x="3747676" y="2649436"/>
            <a:ext cx="714375" cy="714375"/>
          </a:xfrm>
          <a:prstGeom prst="rect">
            <a:avLst/>
          </a:prstGeom>
        </p:spPr>
      </p:pic>
      <p:pic>
        <p:nvPicPr>
          <p:cNvPr id="45" name="Afbeelding 44">
            <a:extLst>
              <a:ext uri="{FF2B5EF4-FFF2-40B4-BE49-F238E27FC236}">
                <a16:creationId xmlns:a16="http://schemas.microsoft.com/office/drawing/2014/main" id="{7F014B9E-CB66-4647-93DD-404AB29FF2C1}"/>
              </a:ext>
            </a:extLst>
          </p:cNvPr>
          <p:cNvPicPr>
            <a:picLocks noChangeAspect="1"/>
          </p:cNvPicPr>
          <p:nvPr/>
        </p:nvPicPr>
        <p:blipFill>
          <a:blip r:embed="rId2"/>
          <a:stretch>
            <a:fillRect/>
          </a:stretch>
        </p:blipFill>
        <p:spPr>
          <a:xfrm>
            <a:off x="4462051" y="2649437"/>
            <a:ext cx="714375" cy="714375"/>
          </a:xfrm>
          <a:prstGeom prst="rect">
            <a:avLst/>
          </a:prstGeom>
        </p:spPr>
      </p:pic>
      <p:pic>
        <p:nvPicPr>
          <p:cNvPr id="46" name="Afbeelding 45">
            <a:extLst>
              <a:ext uri="{FF2B5EF4-FFF2-40B4-BE49-F238E27FC236}">
                <a16:creationId xmlns:a16="http://schemas.microsoft.com/office/drawing/2014/main" id="{063BEBE8-8C78-4534-89ED-9FDD0B62AC4C}"/>
              </a:ext>
            </a:extLst>
          </p:cNvPr>
          <p:cNvPicPr>
            <a:picLocks noChangeAspect="1"/>
          </p:cNvPicPr>
          <p:nvPr/>
        </p:nvPicPr>
        <p:blipFill>
          <a:blip r:embed="rId2"/>
          <a:stretch>
            <a:fillRect/>
          </a:stretch>
        </p:blipFill>
        <p:spPr>
          <a:xfrm>
            <a:off x="5176426" y="2649436"/>
            <a:ext cx="714375" cy="714375"/>
          </a:xfrm>
          <a:prstGeom prst="rect">
            <a:avLst/>
          </a:prstGeom>
        </p:spPr>
      </p:pic>
      <p:pic>
        <p:nvPicPr>
          <p:cNvPr id="47" name="Afbeelding 46">
            <a:extLst>
              <a:ext uri="{FF2B5EF4-FFF2-40B4-BE49-F238E27FC236}">
                <a16:creationId xmlns:a16="http://schemas.microsoft.com/office/drawing/2014/main" id="{D98C3FA0-B52D-4C58-9FE9-5968901AD1D4}"/>
              </a:ext>
            </a:extLst>
          </p:cNvPr>
          <p:cNvPicPr>
            <a:picLocks noChangeAspect="1"/>
          </p:cNvPicPr>
          <p:nvPr/>
        </p:nvPicPr>
        <p:blipFill>
          <a:blip r:embed="rId2"/>
          <a:stretch>
            <a:fillRect/>
          </a:stretch>
        </p:blipFill>
        <p:spPr>
          <a:xfrm>
            <a:off x="5890801" y="2649436"/>
            <a:ext cx="714375" cy="714375"/>
          </a:xfrm>
          <a:prstGeom prst="rect">
            <a:avLst/>
          </a:prstGeom>
        </p:spPr>
      </p:pic>
      <p:pic>
        <p:nvPicPr>
          <p:cNvPr id="48" name="Afbeelding 47">
            <a:extLst>
              <a:ext uri="{FF2B5EF4-FFF2-40B4-BE49-F238E27FC236}">
                <a16:creationId xmlns:a16="http://schemas.microsoft.com/office/drawing/2014/main" id="{5E8D555E-7A13-4CA6-BCDF-9B223A0C08BC}"/>
              </a:ext>
            </a:extLst>
          </p:cNvPr>
          <p:cNvPicPr>
            <a:picLocks noChangeAspect="1"/>
          </p:cNvPicPr>
          <p:nvPr/>
        </p:nvPicPr>
        <p:blipFill>
          <a:blip r:embed="rId2"/>
          <a:stretch>
            <a:fillRect/>
          </a:stretch>
        </p:blipFill>
        <p:spPr>
          <a:xfrm>
            <a:off x="6605176" y="2649437"/>
            <a:ext cx="714375" cy="714375"/>
          </a:xfrm>
          <a:prstGeom prst="rect">
            <a:avLst/>
          </a:prstGeom>
        </p:spPr>
      </p:pic>
      <p:pic>
        <p:nvPicPr>
          <p:cNvPr id="49" name="Afbeelding 48">
            <a:extLst>
              <a:ext uri="{FF2B5EF4-FFF2-40B4-BE49-F238E27FC236}">
                <a16:creationId xmlns:a16="http://schemas.microsoft.com/office/drawing/2014/main" id="{B7708E9B-BB11-4991-87D3-BE4C733A7D82}"/>
              </a:ext>
            </a:extLst>
          </p:cNvPr>
          <p:cNvPicPr>
            <a:picLocks noChangeAspect="1"/>
          </p:cNvPicPr>
          <p:nvPr/>
        </p:nvPicPr>
        <p:blipFill>
          <a:blip r:embed="rId2"/>
          <a:stretch>
            <a:fillRect/>
          </a:stretch>
        </p:blipFill>
        <p:spPr>
          <a:xfrm>
            <a:off x="7319551" y="2649436"/>
            <a:ext cx="714375" cy="714375"/>
          </a:xfrm>
          <a:prstGeom prst="rect">
            <a:avLst/>
          </a:prstGeom>
        </p:spPr>
      </p:pic>
      <p:pic>
        <p:nvPicPr>
          <p:cNvPr id="50" name="Afbeelding 49">
            <a:extLst>
              <a:ext uri="{FF2B5EF4-FFF2-40B4-BE49-F238E27FC236}">
                <a16:creationId xmlns:a16="http://schemas.microsoft.com/office/drawing/2014/main" id="{1C3A230B-73D2-4220-8F49-23F7B3E83108}"/>
              </a:ext>
            </a:extLst>
          </p:cNvPr>
          <p:cNvPicPr>
            <a:picLocks noChangeAspect="1"/>
          </p:cNvPicPr>
          <p:nvPr/>
        </p:nvPicPr>
        <p:blipFill>
          <a:blip r:embed="rId2"/>
          <a:stretch>
            <a:fillRect/>
          </a:stretch>
        </p:blipFill>
        <p:spPr>
          <a:xfrm>
            <a:off x="8033926" y="2649436"/>
            <a:ext cx="714375" cy="714375"/>
          </a:xfrm>
          <a:prstGeom prst="rect">
            <a:avLst/>
          </a:prstGeom>
        </p:spPr>
      </p:pic>
      <p:pic>
        <p:nvPicPr>
          <p:cNvPr id="51" name="Afbeelding 50">
            <a:extLst>
              <a:ext uri="{FF2B5EF4-FFF2-40B4-BE49-F238E27FC236}">
                <a16:creationId xmlns:a16="http://schemas.microsoft.com/office/drawing/2014/main" id="{453D47F7-7AE6-429C-A274-2BBA5AFEF097}"/>
              </a:ext>
            </a:extLst>
          </p:cNvPr>
          <p:cNvPicPr>
            <a:picLocks noChangeAspect="1"/>
          </p:cNvPicPr>
          <p:nvPr/>
        </p:nvPicPr>
        <p:blipFill>
          <a:blip r:embed="rId2"/>
          <a:stretch>
            <a:fillRect/>
          </a:stretch>
        </p:blipFill>
        <p:spPr>
          <a:xfrm>
            <a:off x="8748301" y="2649437"/>
            <a:ext cx="714375" cy="714375"/>
          </a:xfrm>
          <a:prstGeom prst="rect">
            <a:avLst/>
          </a:prstGeom>
        </p:spPr>
      </p:pic>
      <p:pic>
        <p:nvPicPr>
          <p:cNvPr id="52" name="Afbeelding 51">
            <a:extLst>
              <a:ext uri="{FF2B5EF4-FFF2-40B4-BE49-F238E27FC236}">
                <a16:creationId xmlns:a16="http://schemas.microsoft.com/office/drawing/2014/main" id="{D746F6CD-C141-4988-A379-5C1E461B9308}"/>
              </a:ext>
            </a:extLst>
          </p:cNvPr>
          <p:cNvPicPr>
            <a:picLocks noChangeAspect="1"/>
          </p:cNvPicPr>
          <p:nvPr/>
        </p:nvPicPr>
        <p:blipFill>
          <a:blip r:embed="rId2"/>
          <a:stretch>
            <a:fillRect/>
          </a:stretch>
        </p:blipFill>
        <p:spPr>
          <a:xfrm>
            <a:off x="9462676" y="2649436"/>
            <a:ext cx="714375" cy="714375"/>
          </a:xfrm>
          <a:prstGeom prst="rect">
            <a:avLst/>
          </a:prstGeom>
        </p:spPr>
      </p:pic>
      <p:pic>
        <p:nvPicPr>
          <p:cNvPr id="53" name="Afbeelding 52">
            <a:extLst>
              <a:ext uri="{FF2B5EF4-FFF2-40B4-BE49-F238E27FC236}">
                <a16:creationId xmlns:a16="http://schemas.microsoft.com/office/drawing/2014/main" id="{4302E834-A863-4576-9F36-2A4D5468E991}"/>
              </a:ext>
            </a:extLst>
          </p:cNvPr>
          <p:cNvPicPr>
            <a:picLocks noChangeAspect="1"/>
          </p:cNvPicPr>
          <p:nvPr/>
        </p:nvPicPr>
        <p:blipFill>
          <a:blip r:embed="rId2"/>
          <a:stretch>
            <a:fillRect/>
          </a:stretch>
        </p:blipFill>
        <p:spPr>
          <a:xfrm>
            <a:off x="1605305" y="3356776"/>
            <a:ext cx="714375" cy="714375"/>
          </a:xfrm>
          <a:prstGeom prst="rect">
            <a:avLst/>
          </a:prstGeom>
        </p:spPr>
      </p:pic>
      <p:pic>
        <p:nvPicPr>
          <p:cNvPr id="54" name="Afbeelding 53">
            <a:extLst>
              <a:ext uri="{FF2B5EF4-FFF2-40B4-BE49-F238E27FC236}">
                <a16:creationId xmlns:a16="http://schemas.microsoft.com/office/drawing/2014/main" id="{D2B379A6-EEEB-42CC-9EB3-68966F72313B}"/>
              </a:ext>
            </a:extLst>
          </p:cNvPr>
          <p:cNvPicPr>
            <a:picLocks noChangeAspect="1"/>
          </p:cNvPicPr>
          <p:nvPr/>
        </p:nvPicPr>
        <p:blipFill>
          <a:blip r:embed="rId2"/>
          <a:stretch>
            <a:fillRect/>
          </a:stretch>
        </p:blipFill>
        <p:spPr>
          <a:xfrm>
            <a:off x="2331865" y="3363536"/>
            <a:ext cx="714375" cy="714375"/>
          </a:xfrm>
          <a:prstGeom prst="rect">
            <a:avLst/>
          </a:prstGeom>
        </p:spPr>
      </p:pic>
      <p:pic>
        <p:nvPicPr>
          <p:cNvPr id="55" name="Afbeelding 54">
            <a:extLst>
              <a:ext uri="{FF2B5EF4-FFF2-40B4-BE49-F238E27FC236}">
                <a16:creationId xmlns:a16="http://schemas.microsoft.com/office/drawing/2014/main" id="{E0D6692F-DB43-4FEC-A5BA-60018A6728E5}"/>
              </a:ext>
            </a:extLst>
          </p:cNvPr>
          <p:cNvPicPr>
            <a:picLocks noChangeAspect="1"/>
          </p:cNvPicPr>
          <p:nvPr/>
        </p:nvPicPr>
        <p:blipFill>
          <a:blip r:embed="rId2"/>
          <a:stretch>
            <a:fillRect/>
          </a:stretch>
        </p:blipFill>
        <p:spPr>
          <a:xfrm>
            <a:off x="3046240" y="3363535"/>
            <a:ext cx="714375" cy="714375"/>
          </a:xfrm>
          <a:prstGeom prst="rect">
            <a:avLst/>
          </a:prstGeom>
        </p:spPr>
      </p:pic>
      <p:pic>
        <p:nvPicPr>
          <p:cNvPr id="56" name="Afbeelding 55">
            <a:extLst>
              <a:ext uri="{FF2B5EF4-FFF2-40B4-BE49-F238E27FC236}">
                <a16:creationId xmlns:a16="http://schemas.microsoft.com/office/drawing/2014/main" id="{B8D047C9-0603-494F-BE75-6150E49EC4F5}"/>
              </a:ext>
            </a:extLst>
          </p:cNvPr>
          <p:cNvPicPr>
            <a:picLocks noChangeAspect="1"/>
          </p:cNvPicPr>
          <p:nvPr/>
        </p:nvPicPr>
        <p:blipFill>
          <a:blip r:embed="rId2"/>
          <a:stretch>
            <a:fillRect/>
          </a:stretch>
        </p:blipFill>
        <p:spPr>
          <a:xfrm>
            <a:off x="3760615" y="3363535"/>
            <a:ext cx="714375" cy="714375"/>
          </a:xfrm>
          <a:prstGeom prst="rect">
            <a:avLst/>
          </a:prstGeom>
        </p:spPr>
      </p:pic>
      <p:pic>
        <p:nvPicPr>
          <p:cNvPr id="57" name="Afbeelding 56">
            <a:extLst>
              <a:ext uri="{FF2B5EF4-FFF2-40B4-BE49-F238E27FC236}">
                <a16:creationId xmlns:a16="http://schemas.microsoft.com/office/drawing/2014/main" id="{FB5B2D43-F037-439B-A4AC-0FFB96EA009E}"/>
              </a:ext>
            </a:extLst>
          </p:cNvPr>
          <p:cNvPicPr>
            <a:picLocks noChangeAspect="1"/>
          </p:cNvPicPr>
          <p:nvPr/>
        </p:nvPicPr>
        <p:blipFill>
          <a:blip r:embed="rId2"/>
          <a:stretch>
            <a:fillRect/>
          </a:stretch>
        </p:blipFill>
        <p:spPr>
          <a:xfrm>
            <a:off x="4474990" y="3363536"/>
            <a:ext cx="714375" cy="714375"/>
          </a:xfrm>
          <a:prstGeom prst="rect">
            <a:avLst/>
          </a:prstGeom>
        </p:spPr>
      </p:pic>
      <p:pic>
        <p:nvPicPr>
          <p:cNvPr id="58" name="Afbeelding 57">
            <a:extLst>
              <a:ext uri="{FF2B5EF4-FFF2-40B4-BE49-F238E27FC236}">
                <a16:creationId xmlns:a16="http://schemas.microsoft.com/office/drawing/2014/main" id="{6E7B5EE7-AA2A-4BEC-BFB4-4C4A25CDBDF8}"/>
              </a:ext>
            </a:extLst>
          </p:cNvPr>
          <p:cNvPicPr>
            <a:picLocks noChangeAspect="1"/>
          </p:cNvPicPr>
          <p:nvPr/>
        </p:nvPicPr>
        <p:blipFill>
          <a:blip r:embed="rId2"/>
          <a:stretch>
            <a:fillRect/>
          </a:stretch>
        </p:blipFill>
        <p:spPr>
          <a:xfrm>
            <a:off x="5189365" y="3363535"/>
            <a:ext cx="714375" cy="714375"/>
          </a:xfrm>
          <a:prstGeom prst="rect">
            <a:avLst/>
          </a:prstGeom>
        </p:spPr>
      </p:pic>
      <p:pic>
        <p:nvPicPr>
          <p:cNvPr id="59" name="Afbeelding 58">
            <a:extLst>
              <a:ext uri="{FF2B5EF4-FFF2-40B4-BE49-F238E27FC236}">
                <a16:creationId xmlns:a16="http://schemas.microsoft.com/office/drawing/2014/main" id="{D1F0C73A-4077-430A-8CF4-529AFEC237CA}"/>
              </a:ext>
            </a:extLst>
          </p:cNvPr>
          <p:cNvPicPr>
            <a:picLocks noChangeAspect="1"/>
          </p:cNvPicPr>
          <p:nvPr/>
        </p:nvPicPr>
        <p:blipFill>
          <a:blip r:embed="rId2"/>
          <a:stretch>
            <a:fillRect/>
          </a:stretch>
        </p:blipFill>
        <p:spPr>
          <a:xfrm>
            <a:off x="5903740" y="3363535"/>
            <a:ext cx="714375" cy="714375"/>
          </a:xfrm>
          <a:prstGeom prst="rect">
            <a:avLst/>
          </a:prstGeom>
        </p:spPr>
      </p:pic>
      <p:pic>
        <p:nvPicPr>
          <p:cNvPr id="60" name="Afbeelding 59">
            <a:extLst>
              <a:ext uri="{FF2B5EF4-FFF2-40B4-BE49-F238E27FC236}">
                <a16:creationId xmlns:a16="http://schemas.microsoft.com/office/drawing/2014/main" id="{1E8B4FBC-F6EE-40B1-9DB2-765CF5EB007B}"/>
              </a:ext>
            </a:extLst>
          </p:cNvPr>
          <p:cNvPicPr>
            <a:picLocks noChangeAspect="1"/>
          </p:cNvPicPr>
          <p:nvPr/>
        </p:nvPicPr>
        <p:blipFill>
          <a:blip r:embed="rId2"/>
          <a:stretch>
            <a:fillRect/>
          </a:stretch>
        </p:blipFill>
        <p:spPr>
          <a:xfrm>
            <a:off x="6618115" y="3363536"/>
            <a:ext cx="714375" cy="714375"/>
          </a:xfrm>
          <a:prstGeom prst="rect">
            <a:avLst/>
          </a:prstGeom>
        </p:spPr>
      </p:pic>
      <p:pic>
        <p:nvPicPr>
          <p:cNvPr id="61" name="Afbeelding 60">
            <a:extLst>
              <a:ext uri="{FF2B5EF4-FFF2-40B4-BE49-F238E27FC236}">
                <a16:creationId xmlns:a16="http://schemas.microsoft.com/office/drawing/2014/main" id="{59E59D6F-A711-4E9F-BAD1-8CF69A28555C}"/>
              </a:ext>
            </a:extLst>
          </p:cNvPr>
          <p:cNvPicPr>
            <a:picLocks noChangeAspect="1"/>
          </p:cNvPicPr>
          <p:nvPr/>
        </p:nvPicPr>
        <p:blipFill>
          <a:blip r:embed="rId2"/>
          <a:stretch>
            <a:fillRect/>
          </a:stretch>
        </p:blipFill>
        <p:spPr>
          <a:xfrm>
            <a:off x="7332490" y="3363535"/>
            <a:ext cx="714375" cy="714375"/>
          </a:xfrm>
          <a:prstGeom prst="rect">
            <a:avLst/>
          </a:prstGeom>
        </p:spPr>
      </p:pic>
      <p:pic>
        <p:nvPicPr>
          <p:cNvPr id="62" name="Afbeelding 61">
            <a:extLst>
              <a:ext uri="{FF2B5EF4-FFF2-40B4-BE49-F238E27FC236}">
                <a16:creationId xmlns:a16="http://schemas.microsoft.com/office/drawing/2014/main" id="{17421629-0E89-4FD7-B69C-33B138F85F31}"/>
              </a:ext>
            </a:extLst>
          </p:cNvPr>
          <p:cNvPicPr>
            <a:picLocks noChangeAspect="1"/>
          </p:cNvPicPr>
          <p:nvPr/>
        </p:nvPicPr>
        <p:blipFill>
          <a:blip r:embed="rId2"/>
          <a:stretch>
            <a:fillRect/>
          </a:stretch>
        </p:blipFill>
        <p:spPr>
          <a:xfrm>
            <a:off x="8046865" y="3363535"/>
            <a:ext cx="714375" cy="714375"/>
          </a:xfrm>
          <a:prstGeom prst="rect">
            <a:avLst/>
          </a:prstGeom>
        </p:spPr>
      </p:pic>
      <p:pic>
        <p:nvPicPr>
          <p:cNvPr id="63" name="Afbeelding 62">
            <a:extLst>
              <a:ext uri="{FF2B5EF4-FFF2-40B4-BE49-F238E27FC236}">
                <a16:creationId xmlns:a16="http://schemas.microsoft.com/office/drawing/2014/main" id="{D915E3FE-8899-4668-8AD8-E4A5E91A529D}"/>
              </a:ext>
            </a:extLst>
          </p:cNvPr>
          <p:cNvPicPr>
            <a:picLocks noChangeAspect="1"/>
          </p:cNvPicPr>
          <p:nvPr/>
        </p:nvPicPr>
        <p:blipFill>
          <a:blip r:embed="rId2"/>
          <a:stretch>
            <a:fillRect/>
          </a:stretch>
        </p:blipFill>
        <p:spPr>
          <a:xfrm>
            <a:off x="8761240" y="3363536"/>
            <a:ext cx="714375" cy="714375"/>
          </a:xfrm>
          <a:prstGeom prst="rect">
            <a:avLst/>
          </a:prstGeom>
        </p:spPr>
      </p:pic>
      <p:pic>
        <p:nvPicPr>
          <p:cNvPr id="64" name="Afbeelding 63">
            <a:extLst>
              <a:ext uri="{FF2B5EF4-FFF2-40B4-BE49-F238E27FC236}">
                <a16:creationId xmlns:a16="http://schemas.microsoft.com/office/drawing/2014/main" id="{09DB39DC-CBAB-437B-AE6A-479C4741C7B4}"/>
              </a:ext>
            </a:extLst>
          </p:cNvPr>
          <p:cNvPicPr>
            <a:picLocks noChangeAspect="1"/>
          </p:cNvPicPr>
          <p:nvPr/>
        </p:nvPicPr>
        <p:blipFill>
          <a:blip r:embed="rId2"/>
          <a:stretch>
            <a:fillRect/>
          </a:stretch>
        </p:blipFill>
        <p:spPr>
          <a:xfrm>
            <a:off x="9475615" y="3363535"/>
            <a:ext cx="714375" cy="714375"/>
          </a:xfrm>
          <a:prstGeom prst="rect">
            <a:avLst/>
          </a:prstGeom>
        </p:spPr>
      </p:pic>
      <p:pic>
        <p:nvPicPr>
          <p:cNvPr id="65" name="Afbeelding 64">
            <a:extLst>
              <a:ext uri="{FF2B5EF4-FFF2-40B4-BE49-F238E27FC236}">
                <a16:creationId xmlns:a16="http://schemas.microsoft.com/office/drawing/2014/main" id="{95C21FF7-5768-4D66-9AAE-DC7D15EB57F7}"/>
              </a:ext>
            </a:extLst>
          </p:cNvPr>
          <p:cNvPicPr>
            <a:picLocks noChangeAspect="1"/>
          </p:cNvPicPr>
          <p:nvPr/>
        </p:nvPicPr>
        <p:blipFill>
          <a:blip r:embed="rId2"/>
          <a:stretch>
            <a:fillRect/>
          </a:stretch>
        </p:blipFill>
        <p:spPr>
          <a:xfrm>
            <a:off x="1606253" y="4061322"/>
            <a:ext cx="714375" cy="714375"/>
          </a:xfrm>
          <a:prstGeom prst="rect">
            <a:avLst/>
          </a:prstGeom>
        </p:spPr>
      </p:pic>
      <p:pic>
        <p:nvPicPr>
          <p:cNvPr id="66" name="Afbeelding 65">
            <a:extLst>
              <a:ext uri="{FF2B5EF4-FFF2-40B4-BE49-F238E27FC236}">
                <a16:creationId xmlns:a16="http://schemas.microsoft.com/office/drawing/2014/main" id="{34F7F164-C766-4045-8D62-F91A294444C4}"/>
              </a:ext>
            </a:extLst>
          </p:cNvPr>
          <p:cNvPicPr>
            <a:picLocks noChangeAspect="1"/>
          </p:cNvPicPr>
          <p:nvPr/>
        </p:nvPicPr>
        <p:blipFill>
          <a:blip r:embed="rId2"/>
          <a:stretch>
            <a:fillRect/>
          </a:stretch>
        </p:blipFill>
        <p:spPr>
          <a:xfrm>
            <a:off x="2324398" y="4060754"/>
            <a:ext cx="714375" cy="714375"/>
          </a:xfrm>
          <a:prstGeom prst="rect">
            <a:avLst/>
          </a:prstGeom>
        </p:spPr>
      </p:pic>
      <p:pic>
        <p:nvPicPr>
          <p:cNvPr id="67" name="Afbeelding 66">
            <a:extLst>
              <a:ext uri="{FF2B5EF4-FFF2-40B4-BE49-F238E27FC236}">
                <a16:creationId xmlns:a16="http://schemas.microsoft.com/office/drawing/2014/main" id="{5CB6A2AB-6418-4088-85D4-DB864AFA5712}"/>
              </a:ext>
            </a:extLst>
          </p:cNvPr>
          <p:cNvPicPr>
            <a:picLocks noChangeAspect="1"/>
          </p:cNvPicPr>
          <p:nvPr/>
        </p:nvPicPr>
        <p:blipFill>
          <a:blip r:embed="rId2"/>
          <a:stretch>
            <a:fillRect/>
          </a:stretch>
        </p:blipFill>
        <p:spPr>
          <a:xfrm>
            <a:off x="3038773" y="4060753"/>
            <a:ext cx="714375" cy="714375"/>
          </a:xfrm>
          <a:prstGeom prst="rect">
            <a:avLst/>
          </a:prstGeom>
        </p:spPr>
      </p:pic>
      <p:pic>
        <p:nvPicPr>
          <p:cNvPr id="68" name="Afbeelding 67">
            <a:extLst>
              <a:ext uri="{FF2B5EF4-FFF2-40B4-BE49-F238E27FC236}">
                <a16:creationId xmlns:a16="http://schemas.microsoft.com/office/drawing/2014/main" id="{54D24FEB-8BD2-458F-AB0D-2DA4C26EB6BC}"/>
              </a:ext>
            </a:extLst>
          </p:cNvPr>
          <p:cNvPicPr>
            <a:picLocks noChangeAspect="1"/>
          </p:cNvPicPr>
          <p:nvPr/>
        </p:nvPicPr>
        <p:blipFill>
          <a:blip r:embed="rId2"/>
          <a:stretch>
            <a:fillRect/>
          </a:stretch>
        </p:blipFill>
        <p:spPr>
          <a:xfrm>
            <a:off x="3753148" y="4060753"/>
            <a:ext cx="714375" cy="714375"/>
          </a:xfrm>
          <a:prstGeom prst="rect">
            <a:avLst/>
          </a:prstGeom>
        </p:spPr>
      </p:pic>
      <p:pic>
        <p:nvPicPr>
          <p:cNvPr id="69" name="Afbeelding 68">
            <a:extLst>
              <a:ext uri="{FF2B5EF4-FFF2-40B4-BE49-F238E27FC236}">
                <a16:creationId xmlns:a16="http://schemas.microsoft.com/office/drawing/2014/main" id="{71593740-43E5-42F6-A4AC-CCD44CACFD2A}"/>
              </a:ext>
            </a:extLst>
          </p:cNvPr>
          <p:cNvPicPr>
            <a:picLocks noChangeAspect="1"/>
          </p:cNvPicPr>
          <p:nvPr/>
        </p:nvPicPr>
        <p:blipFill>
          <a:blip r:embed="rId2"/>
          <a:stretch>
            <a:fillRect/>
          </a:stretch>
        </p:blipFill>
        <p:spPr>
          <a:xfrm>
            <a:off x="4467523" y="4060754"/>
            <a:ext cx="714375" cy="714375"/>
          </a:xfrm>
          <a:prstGeom prst="rect">
            <a:avLst/>
          </a:prstGeom>
        </p:spPr>
      </p:pic>
      <p:pic>
        <p:nvPicPr>
          <p:cNvPr id="70" name="Afbeelding 69">
            <a:extLst>
              <a:ext uri="{FF2B5EF4-FFF2-40B4-BE49-F238E27FC236}">
                <a16:creationId xmlns:a16="http://schemas.microsoft.com/office/drawing/2014/main" id="{56E5B87A-52C8-4307-9B52-7BF37A10D938}"/>
              </a:ext>
            </a:extLst>
          </p:cNvPr>
          <p:cNvPicPr>
            <a:picLocks noChangeAspect="1"/>
          </p:cNvPicPr>
          <p:nvPr/>
        </p:nvPicPr>
        <p:blipFill>
          <a:blip r:embed="rId2"/>
          <a:stretch>
            <a:fillRect/>
          </a:stretch>
        </p:blipFill>
        <p:spPr>
          <a:xfrm>
            <a:off x="4466771" y="4068757"/>
            <a:ext cx="714375" cy="714375"/>
          </a:xfrm>
          <a:prstGeom prst="rect">
            <a:avLst/>
          </a:prstGeom>
        </p:spPr>
      </p:pic>
      <p:pic>
        <p:nvPicPr>
          <p:cNvPr id="71" name="Afbeelding 70">
            <a:extLst>
              <a:ext uri="{FF2B5EF4-FFF2-40B4-BE49-F238E27FC236}">
                <a16:creationId xmlns:a16="http://schemas.microsoft.com/office/drawing/2014/main" id="{860A8483-9911-486B-8537-E68A57E469EE}"/>
              </a:ext>
            </a:extLst>
          </p:cNvPr>
          <p:cNvPicPr>
            <a:picLocks noChangeAspect="1"/>
          </p:cNvPicPr>
          <p:nvPr/>
        </p:nvPicPr>
        <p:blipFill>
          <a:blip r:embed="rId2"/>
          <a:stretch>
            <a:fillRect/>
          </a:stretch>
        </p:blipFill>
        <p:spPr>
          <a:xfrm>
            <a:off x="5896273" y="4060753"/>
            <a:ext cx="714375" cy="714375"/>
          </a:xfrm>
          <a:prstGeom prst="rect">
            <a:avLst/>
          </a:prstGeom>
        </p:spPr>
      </p:pic>
      <p:pic>
        <p:nvPicPr>
          <p:cNvPr id="72" name="Afbeelding 71">
            <a:extLst>
              <a:ext uri="{FF2B5EF4-FFF2-40B4-BE49-F238E27FC236}">
                <a16:creationId xmlns:a16="http://schemas.microsoft.com/office/drawing/2014/main" id="{11CDB54C-6F7D-42D1-B5E2-C57A288C29A6}"/>
              </a:ext>
            </a:extLst>
          </p:cNvPr>
          <p:cNvPicPr>
            <a:picLocks noChangeAspect="1"/>
          </p:cNvPicPr>
          <p:nvPr/>
        </p:nvPicPr>
        <p:blipFill>
          <a:blip r:embed="rId2"/>
          <a:stretch>
            <a:fillRect/>
          </a:stretch>
        </p:blipFill>
        <p:spPr>
          <a:xfrm>
            <a:off x="6610648" y="4060754"/>
            <a:ext cx="714375" cy="714375"/>
          </a:xfrm>
          <a:prstGeom prst="rect">
            <a:avLst/>
          </a:prstGeom>
        </p:spPr>
      </p:pic>
      <p:pic>
        <p:nvPicPr>
          <p:cNvPr id="73" name="Afbeelding 72">
            <a:extLst>
              <a:ext uri="{FF2B5EF4-FFF2-40B4-BE49-F238E27FC236}">
                <a16:creationId xmlns:a16="http://schemas.microsoft.com/office/drawing/2014/main" id="{98B0B9C7-C0AC-4B97-966A-5F88256107B1}"/>
              </a:ext>
            </a:extLst>
          </p:cNvPr>
          <p:cNvPicPr>
            <a:picLocks noChangeAspect="1"/>
          </p:cNvPicPr>
          <p:nvPr/>
        </p:nvPicPr>
        <p:blipFill>
          <a:blip r:embed="rId2"/>
          <a:stretch>
            <a:fillRect/>
          </a:stretch>
        </p:blipFill>
        <p:spPr>
          <a:xfrm>
            <a:off x="7325023" y="4060753"/>
            <a:ext cx="714375" cy="714375"/>
          </a:xfrm>
          <a:prstGeom prst="rect">
            <a:avLst/>
          </a:prstGeom>
        </p:spPr>
      </p:pic>
      <p:pic>
        <p:nvPicPr>
          <p:cNvPr id="74" name="Afbeelding 73">
            <a:extLst>
              <a:ext uri="{FF2B5EF4-FFF2-40B4-BE49-F238E27FC236}">
                <a16:creationId xmlns:a16="http://schemas.microsoft.com/office/drawing/2014/main" id="{48048B07-A89A-4D24-944E-66963E94943A}"/>
              </a:ext>
            </a:extLst>
          </p:cNvPr>
          <p:cNvPicPr>
            <a:picLocks noChangeAspect="1"/>
          </p:cNvPicPr>
          <p:nvPr/>
        </p:nvPicPr>
        <p:blipFill>
          <a:blip r:embed="rId2"/>
          <a:stretch>
            <a:fillRect/>
          </a:stretch>
        </p:blipFill>
        <p:spPr>
          <a:xfrm>
            <a:off x="8039398" y="4060753"/>
            <a:ext cx="714375" cy="714375"/>
          </a:xfrm>
          <a:prstGeom prst="rect">
            <a:avLst/>
          </a:prstGeom>
        </p:spPr>
      </p:pic>
      <p:pic>
        <p:nvPicPr>
          <p:cNvPr id="78" name="Afbeelding 77">
            <a:extLst>
              <a:ext uri="{FF2B5EF4-FFF2-40B4-BE49-F238E27FC236}">
                <a16:creationId xmlns:a16="http://schemas.microsoft.com/office/drawing/2014/main" id="{53E7DB95-16A0-4E30-899F-16ACA80D7286}"/>
              </a:ext>
            </a:extLst>
          </p:cNvPr>
          <p:cNvPicPr>
            <a:picLocks noChangeAspect="1"/>
          </p:cNvPicPr>
          <p:nvPr/>
        </p:nvPicPr>
        <p:blipFill>
          <a:blip r:embed="rId2"/>
          <a:stretch>
            <a:fillRect/>
          </a:stretch>
        </p:blipFill>
        <p:spPr>
          <a:xfrm>
            <a:off x="8753021" y="4054839"/>
            <a:ext cx="714375" cy="714375"/>
          </a:xfrm>
          <a:prstGeom prst="rect">
            <a:avLst/>
          </a:prstGeom>
        </p:spPr>
      </p:pic>
      <p:pic>
        <p:nvPicPr>
          <p:cNvPr id="79" name="Afbeelding 78">
            <a:extLst>
              <a:ext uri="{FF2B5EF4-FFF2-40B4-BE49-F238E27FC236}">
                <a16:creationId xmlns:a16="http://schemas.microsoft.com/office/drawing/2014/main" id="{FC235BCC-58A0-44DC-BFD0-36A6B486EC16}"/>
              </a:ext>
            </a:extLst>
          </p:cNvPr>
          <p:cNvPicPr>
            <a:picLocks noChangeAspect="1"/>
          </p:cNvPicPr>
          <p:nvPr/>
        </p:nvPicPr>
        <p:blipFill>
          <a:blip r:embed="rId2"/>
          <a:stretch>
            <a:fillRect/>
          </a:stretch>
        </p:blipFill>
        <p:spPr>
          <a:xfrm>
            <a:off x="9467396" y="4054838"/>
            <a:ext cx="714375" cy="714375"/>
          </a:xfrm>
          <a:prstGeom prst="rect">
            <a:avLst/>
          </a:prstGeom>
        </p:spPr>
      </p:pic>
      <p:pic>
        <p:nvPicPr>
          <p:cNvPr id="80" name="Afbeelding 79">
            <a:extLst>
              <a:ext uri="{FF2B5EF4-FFF2-40B4-BE49-F238E27FC236}">
                <a16:creationId xmlns:a16="http://schemas.microsoft.com/office/drawing/2014/main" id="{40BC802C-A53E-4076-AC21-4E9B17F0024D}"/>
              </a:ext>
            </a:extLst>
          </p:cNvPr>
          <p:cNvPicPr>
            <a:picLocks noChangeAspect="1"/>
          </p:cNvPicPr>
          <p:nvPr/>
        </p:nvPicPr>
        <p:blipFill>
          <a:blip r:embed="rId2"/>
          <a:stretch>
            <a:fillRect/>
          </a:stretch>
        </p:blipFill>
        <p:spPr>
          <a:xfrm>
            <a:off x="1604551" y="4791981"/>
            <a:ext cx="714375" cy="714375"/>
          </a:xfrm>
          <a:prstGeom prst="rect">
            <a:avLst/>
          </a:prstGeom>
        </p:spPr>
      </p:pic>
      <p:pic>
        <p:nvPicPr>
          <p:cNvPr id="81" name="Afbeelding 80">
            <a:extLst>
              <a:ext uri="{FF2B5EF4-FFF2-40B4-BE49-F238E27FC236}">
                <a16:creationId xmlns:a16="http://schemas.microsoft.com/office/drawing/2014/main" id="{0B30DDC4-9D97-446F-A303-2315FB424B6C}"/>
              </a:ext>
            </a:extLst>
          </p:cNvPr>
          <p:cNvPicPr>
            <a:picLocks noChangeAspect="1"/>
          </p:cNvPicPr>
          <p:nvPr/>
        </p:nvPicPr>
        <p:blipFill>
          <a:blip r:embed="rId2"/>
          <a:stretch>
            <a:fillRect/>
          </a:stretch>
        </p:blipFill>
        <p:spPr>
          <a:xfrm>
            <a:off x="2323646" y="4790844"/>
            <a:ext cx="714375" cy="714375"/>
          </a:xfrm>
          <a:prstGeom prst="rect">
            <a:avLst/>
          </a:prstGeom>
        </p:spPr>
      </p:pic>
      <p:pic>
        <p:nvPicPr>
          <p:cNvPr id="82" name="Afbeelding 81">
            <a:extLst>
              <a:ext uri="{FF2B5EF4-FFF2-40B4-BE49-F238E27FC236}">
                <a16:creationId xmlns:a16="http://schemas.microsoft.com/office/drawing/2014/main" id="{E52366C6-DA3B-4123-B235-C98EC86A1B6B}"/>
              </a:ext>
            </a:extLst>
          </p:cNvPr>
          <p:cNvPicPr>
            <a:picLocks noChangeAspect="1"/>
          </p:cNvPicPr>
          <p:nvPr/>
        </p:nvPicPr>
        <p:blipFill>
          <a:blip r:embed="rId2"/>
          <a:stretch>
            <a:fillRect/>
          </a:stretch>
        </p:blipFill>
        <p:spPr>
          <a:xfrm>
            <a:off x="3038021" y="4790843"/>
            <a:ext cx="714375" cy="714375"/>
          </a:xfrm>
          <a:prstGeom prst="rect">
            <a:avLst/>
          </a:prstGeom>
        </p:spPr>
      </p:pic>
      <p:pic>
        <p:nvPicPr>
          <p:cNvPr id="83" name="Afbeelding 82">
            <a:extLst>
              <a:ext uri="{FF2B5EF4-FFF2-40B4-BE49-F238E27FC236}">
                <a16:creationId xmlns:a16="http://schemas.microsoft.com/office/drawing/2014/main" id="{B43F35FD-33BC-4990-A362-F64A20BC205F}"/>
              </a:ext>
            </a:extLst>
          </p:cNvPr>
          <p:cNvPicPr>
            <a:picLocks noChangeAspect="1"/>
          </p:cNvPicPr>
          <p:nvPr/>
        </p:nvPicPr>
        <p:blipFill>
          <a:blip r:embed="rId2"/>
          <a:stretch>
            <a:fillRect/>
          </a:stretch>
        </p:blipFill>
        <p:spPr>
          <a:xfrm>
            <a:off x="3752396" y="4790843"/>
            <a:ext cx="714375" cy="714375"/>
          </a:xfrm>
          <a:prstGeom prst="rect">
            <a:avLst/>
          </a:prstGeom>
        </p:spPr>
      </p:pic>
      <p:pic>
        <p:nvPicPr>
          <p:cNvPr id="84" name="Afbeelding 83">
            <a:extLst>
              <a:ext uri="{FF2B5EF4-FFF2-40B4-BE49-F238E27FC236}">
                <a16:creationId xmlns:a16="http://schemas.microsoft.com/office/drawing/2014/main" id="{33585E42-815B-48B4-8F3F-247712D0BA2A}"/>
              </a:ext>
            </a:extLst>
          </p:cNvPr>
          <p:cNvPicPr>
            <a:picLocks noChangeAspect="1"/>
          </p:cNvPicPr>
          <p:nvPr/>
        </p:nvPicPr>
        <p:blipFill>
          <a:blip r:embed="rId2"/>
          <a:stretch>
            <a:fillRect/>
          </a:stretch>
        </p:blipFill>
        <p:spPr>
          <a:xfrm>
            <a:off x="5188686" y="4790844"/>
            <a:ext cx="714375" cy="714375"/>
          </a:xfrm>
          <a:prstGeom prst="rect">
            <a:avLst/>
          </a:prstGeom>
        </p:spPr>
      </p:pic>
      <p:pic>
        <p:nvPicPr>
          <p:cNvPr id="85" name="Afbeelding 84">
            <a:extLst>
              <a:ext uri="{FF2B5EF4-FFF2-40B4-BE49-F238E27FC236}">
                <a16:creationId xmlns:a16="http://schemas.microsoft.com/office/drawing/2014/main" id="{5A387969-C7A9-4D6D-BD88-C9CB4AC8AD32}"/>
              </a:ext>
            </a:extLst>
          </p:cNvPr>
          <p:cNvPicPr>
            <a:picLocks noChangeAspect="1"/>
          </p:cNvPicPr>
          <p:nvPr/>
        </p:nvPicPr>
        <p:blipFill>
          <a:blip r:embed="rId2"/>
          <a:stretch>
            <a:fillRect/>
          </a:stretch>
        </p:blipFill>
        <p:spPr>
          <a:xfrm>
            <a:off x="5903061" y="4790843"/>
            <a:ext cx="714375" cy="714375"/>
          </a:xfrm>
          <a:prstGeom prst="rect">
            <a:avLst/>
          </a:prstGeom>
        </p:spPr>
      </p:pic>
      <p:pic>
        <p:nvPicPr>
          <p:cNvPr id="86" name="Afbeelding 85">
            <a:extLst>
              <a:ext uri="{FF2B5EF4-FFF2-40B4-BE49-F238E27FC236}">
                <a16:creationId xmlns:a16="http://schemas.microsoft.com/office/drawing/2014/main" id="{246F247F-B6DE-46FA-90CF-349DF88D62F7}"/>
              </a:ext>
            </a:extLst>
          </p:cNvPr>
          <p:cNvPicPr>
            <a:picLocks noChangeAspect="1"/>
          </p:cNvPicPr>
          <p:nvPr/>
        </p:nvPicPr>
        <p:blipFill>
          <a:blip r:embed="rId2"/>
          <a:stretch>
            <a:fillRect/>
          </a:stretch>
        </p:blipFill>
        <p:spPr>
          <a:xfrm>
            <a:off x="6617436" y="4790843"/>
            <a:ext cx="714375" cy="714375"/>
          </a:xfrm>
          <a:prstGeom prst="rect">
            <a:avLst/>
          </a:prstGeom>
        </p:spPr>
      </p:pic>
      <p:pic>
        <p:nvPicPr>
          <p:cNvPr id="90" name="Afbeelding 89">
            <a:extLst>
              <a:ext uri="{FF2B5EF4-FFF2-40B4-BE49-F238E27FC236}">
                <a16:creationId xmlns:a16="http://schemas.microsoft.com/office/drawing/2014/main" id="{B0557348-0935-4C27-9BC7-535F77079845}"/>
              </a:ext>
            </a:extLst>
          </p:cNvPr>
          <p:cNvPicPr>
            <a:picLocks noChangeAspect="1"/>
          </p:cNvPicPr>
          <p:nvPr/>
        </p:nvPicPr>
        <p:blipFill>
          <a:blip r:embed="rId2"/>
          <a:stretch>
            <a:fillRect/>
          </a:stretch>
        </p:blipFill>
        <p:spPr>
          <a:xfrm>
            <a:off x="7333712" y="4798570"/>
            <a:ext cx="714375" cy="714375"/>
          </a:xfrm>
          <a:prstGeom prst="rect">
            <a:avLst/>
          </a:prstGeom>
        </p:spPr>
      </p:pic>
      <p:pic>
        <p:nvPicPr>
          <p:cNvPr id="91" name="Afbeelding 90">
            <a:extLst>
              <a:ext uri="{FF2B5EF4-FFF2-40B4-BE49-F238E27FC236}">
                <a16:creationId xmlns:a16="http://schemas.microsoft.com/office/drawing/2014/main" id="{9F44FD99-BDF7-4DAA-B78E-8E4D23952F0C}"/>
              </a:ext>
            </a:extLst>
          </p:cNvPr>
          <p:cNvPicPr>
            <a:picLocks noChangeAspect="1"/>
          </p:cNvPicPr>
          <p:nvPr/>
        </p:nvPicPr>
        <p:blipFill>
          <a:blip r:embed="rId2"/>
          <a:stretch>
            <a:fillRect/>
          </a:stretch>
        </p:blipFill>
        <p:spPr>
          <a:xfrm>
            <a:off x="8048087" y="4798569"/>
            <a:ext cx="714375" cy="714375"/>
          </a:xfrm>
          <a:prstGeom prst="rect">
            <a:avLst/>
          </a:prstGeom>
        </p:spPr>
      </p:pic>
      <p:pic>
        <p:nvPicPr>
          <p:cNvPr id="92" name="Afbeelding 91">
            <a:extLst>
              <a:ext uri="{FF2B5EF4-FFF2-40B4-BE49-F238E27FC236}">
                <a16:creationId xmlns:a16="http://schemas.microsoft.com/office/drawing/2014/main" id="{1BE228F2-39E3-4A06-8720-2246043FE380}"/>
              </a:ext>
            </a:extLst>
          </p:cNvPr>
          <p:cNvPicPr>
            <a:picLocks noChangeAspect="1"/>
          </p:cNvPicPr>
          <p:nvPr/>
        </p:nvPicPr>
        <p:blipFill>
          <a:blip r:embed="rId2"/>
          <a:stretch>
            <a:fillRect/>
          </a:stretch>
        </p:blipFill>
        <p:spPr>
          <a:xfrm>
            <a:off x="2328859" y="5520876"/>
            <a:ext cx="714375" cy="714375"/>
          </a:xfrm>
          <a:prstGeom prst="rect">
            <a:avLst/>
          </a:prstGeom>
        </p:spPr>
      </p:pic>
      <p:pic>
        <p:nvPicPr>
          <p:cNvPr id="93" name="Afbeelding 92">
            <a:extLst>
              <a:ext uri="{FF2B5EF4-FFF2-40B4-BE49-F238E27FC236}">
                <a16:creationId xmlns:a16="http://schemas.microsoft.com/office/drawing/2014/main" id="{5E51241C-AC71-453A-B7CF-CAAEE7DD09EB}"/>
              </a:ext>
            </a:extLst>
          </p:cNvPr>
          <p:cNvPicPr>
            <a:picLocks noChangeAspect="1"/>
          </p:cNvPicPr>
          <p:nvPr/>
        </p:nvPicPr>
        <p:blipFill>
          <a:blip r:embed="rId2"/>
          <a:stretch>
            <a:fillRect/>
          </a:stretch>
        </p:blipFill>
        <p:spPr>
          <a:xfrm>
            <a:off x="4463701" y="4789297"/>
            <a:ext cx="714375" cy="714375"/>
          </a:xfrm>
          <a:prstGeom prst="rect">
            <a:avLst/>
          </a:prstGeom>
        </p:spPr>
      </p:pic>
      <p:pic>
        <p:nvPicPr>
          <p:cNvPr id="94" name="Afbeelding 93">
            <a:extLst>
              <a:ext uri="{FF2B5EF4-FFF2-40B4-BE49-F238E27FC236}">
                <a16:creationId xmlns:a16="http://schemas.microsoft.com/office/drawing/2014/main" id="{03C8390A-2048-48CC-951A-EE1D7A473573}"/>
              </a:ext>
            </a:extLst>
          </p:cNvPr>
          <p:cNvPicPr>
            <a:picLocks noChangeAspect="1"/>
          </p:cNvPicPr>
          <p:nvPr/>
        </p:nvPicPr>
        <p:blipFill>
          <a:blip r:embed="rId2"/>
          <a:stretch>
            <a:fillRect/>
          </a:stretch>
        </p:blipFill>
        <p:spPr>
          <a:xfrm>
            <a:off x="3765168" y="5521664"/>
            <a:ext cx="714375" cy="714375"/>
          </a:xfrm>
          <a:prstGeom prst="rect">
            <a:avLst/>
          </a:prstGeom>
        </p:spPr>
      </p:pic>
      <p:pic>
        <p:nvPicPr>
          <p:cNvPr id="95" name="Afbeelding 94">
            <a:extLst>
              <a:ext uri="{FF2B5EF4-FFF2-40B4-BE49-F238E27FC236}">
                <a16:creationId xmlns:a16="http://schemas.microsoft.com/office/drawing/2014/main" id="{F0CE7E7E-3CC3-45C0-A86A-5A2329944A1D}"/>
              </a:ext>
            </a:extLst>
          </p:cNvPr>
          <p:cNvPicPr>
            <a:picLocks noChangeAspect="1"/>
          </p:cNvPicPr>
          <p:nvPr/>
        </p:nvPicPr>
        <p:blipFill>
          <a:blip r:embed="rId2"/>
          <a:stretch>
            <a:fillRect/>
          </a:stretch>
        </p:blipFill>
        <p:spPr>
          <a:xfrm>
            <a:off x="4488252" y="5521664"/>
            <a:ext cx="714375" cy="714375"/>
          </a:xfrm>
          <a:prstGeom prst="rect">
            <a:avLst/>
          </a:prstGeom>
        </p:spPr>
      </p:pic>
      <p:pic>
        <p:nvPicPr>
          <p:cNvPr id="96" name="Afbeelding 95">
            <a:extLst>
              <a:ext uri="{FF2B5EF4-FFF2-40B4-BE49-F238E27FC236}">
                <a16:creationId xmlns:a16="http://schemas.microsoft.com/office/drawing/2014/main" id="{6E3638FF-478A-4395-80F2-6CD44E82EA3B}"/>
              </a:ext>
            </a:extLst>
          </p:cNvPr>
          <p:cNvPicPr>
            <a:picLocks noChangeAspect="1"/>
          </p:cNvPicPr>
          <p:nvPr/>
        </p:nvPicPr>
        <p:blipFill>
          <a:blip r:embed="rId2"/>
          <a:stretch>
            <a:fillRect/>
          </a:stretch>
        </p:blipFill>
        <p:spPr>
          <a:xfrm>
            <a:off x="5202627" y="5521665"/>
            <a:ext cx="714375" cy="714375"/>
          </a:xfrm>
          <a:prstGeom prst="rect">
            <a:avLst/>
          </a:prstGeom>
        </p:spPr>
      </p:pic>
      <p:pic>
        <p:nvPicPr>
          <p:cNvPr id="97" name="Afbeelding 96">
            <a:extLst>
              <a:ext uri="{FF2B5EF4-FFF2-40B4-BE49-F238E27FC236}">
                <a16:creationId xmlns:a16="http://schemas.microsoft.com/office/drawing/2014/main" id="{863E9848-83BF-4830-B4C2-A5BC69585D26}"/>
              </a:ext>
            </a:extLst>
          </p:cNvPr>
          <p:cNvPicPr>
            <a:picLocks noChangeAspect="1"/>
          </p:cNvPicPr>
          <p:nvPr/>
        </p:nvPicPr>
        <p:blipFill>
          <a:blip r:embed="rId2"/>
          <a:stretch>
            <a:fillRect/>
          </a:stretch>
        </p:blipFill>
        <p:spPr>
          <a:xfrm>
            <a:off x="5917002" y="5521664"/>
            <a:ext cx="714375" cy="714375"/>
          </a:xfrm>
          <a:prstGeom prst="rect">
            <a:avLst/>
          </a:prstGeom>
        </p:spPr>
      </p:pic>
      <p:pic>
        <p:nvPicPr>
          <p:cNvPr id="102" name="Picture 2" descr="Agendum's picture">
            <a:extLst>
              <a:ext uri="{FF2B5EF4-FFF2-40B4-BE49-F238E27FC236}">
                <a16:creationId xmlns:a16="http://schemas.microsoft.com/office/drawing/2014/main" id="{117CE5B1-DBDC-405D-B83B-8BF26352D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7479" y="774316"/>
            <a:ext cx="642378"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Ages's picture">
            <a:extLst>
              <a:ext uri="{FF2B5EF4-FFF2-40B4-BE49-F238E27FC236}">
                <a16:creationId xmlns:a16="http://schemas.microsoft.com/office/drawing/2014/main" id="{80D176DE-50D0-4185-B390-C4F10B56293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3289" b="35616"/>
          <a:stretch/>
        </p:blipFill>
        <p:spPr bwMode="auto">
          <a:xfrm>
            <a:off x="2377717" y="738741"/>
            <a:ext cx="607810" cy="18899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Agoria's picture">
            <a:extLst>
              <a:ext uri="{FF2B5EF4-FFF2-40B4-BE49-F238E27FC236}">
                <a16:creationId xmlns:a16="http://schemas.microsoft.com/office/drawing/2014/main" id="{1A66AE53-B476-4A35-AEE0-F92E272497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9889" y="747737"/>
            <a:ext cx="587903"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Allianz's picture">
            <a:extLst>
              <a:ext uri="{FF2B5EF4-FFF2-40B4-BE49-F238E27FC236}">
                <a16:creationId xmlns:a16="http://schemas.microsoft.com/office/drawing/2014/main" id="{3FB62FCC-BE6F-4769-8ACD-07F0348DD7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9553" y="691432"/>
            <a:ext cx="627908" cy="3960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8" descr="Antwerpen's picture">
            <a:extLst>
              <a:ext uri="{FF2B5EF4-FFF2-40B4-BE49-F238E27FC236}">
                <a16:creationId xmlns:a16="http://schemas.microsoft.com/office/drawing/2014/main" id="{432F9B56-5134-4041-8F40-1A45EE4049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3981" y="637413"/>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 descr="Anyways's picture">
            <a:extLst>
              <a:ext uri="{FF2B5EF4-FFF2-40B4-BE49-F238E27FC236}">
                <a16:creationId xmlns:a16="http://schemas.microsoft.com/office/drawing/2014/main" id="{F2D1EC64-1FE1-462F-BED3-DD66219D598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11582" y="618181"/>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2" descr="Arcadis's picture">
            <a:extLst>
              <a:ext uri="{FF2B5EF4-FFF2-40B4-BE49-F238E27FC236}">
                <a16:creationId xmlns:a16="http://schemas.microsoft.com/office/drawing/2014/main" id="{3B6ED34A-78C6-4578-AF46-CD234A30A28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3041" r="31037" b="37671"/>
          <a:stretch/>
        </p:blipFill>
        <p:spPr bwMode="auto">
          <a:xfrm>
            <a:off x="5910847" y="808781"/>
            <a:ext cx="687017" cy="1080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6" descr="Axa's picture">
            <a:extLst>
              <a:ext uri="{FF2B5EF4-FFF2-40B4-BE49-F238E27FC236}">
                <a16:creationId xmlns:a16="http://schemas.microsoft.com/office/drawing/2014/main" id="{F00F786D-6B76-497E-8C27-844DE5A363D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0328" r="7098" b="29681"/>
          <a:stretch/>
        </p:blipFill>
        <p:spPr bwMode="auto">
          <a:xfrm>
            <a:off x="6673951" y="747737"/>
            <a:ext cx="585415" cy="2520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8" descr="BAAV's picture">
            <a:extLst>
              <a:ext uri="{FF2B5EF4-FFF2-40B4-BE49-F238E27FC236}">
                <a16:creationId xmlns:a16="http://schemas.microsoft.com/office/drawing/2014/main" id="{AD3B570D-9361-45BD-9598-B9618608968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87" r="-1" b="18193"/>
          <a:stretch/>
        </p:blipFill>
        <p:spPr bwMode="auto">
          <a:xfrm>
            <a:off x="7446813" y="618181"/>
            <a:ext cx="502327" cy="5040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0" descr="BAM's picture">
            <a:extLst>
              <a:ext uri="{FF2B5EF4-FFF2-40B4-BE49-F238E27FC236}">
                <a16:creationId xmlns:a16="http://schemas.microsoft.com/office/drawing/2014/main" id="{DE3A14E0-89A7-4DC5-BD27-88FA22BDD40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39212" b="39212"/>
          <a:stretch/>
        </p:blipFill>
        <p:spPr bwMode="auto">
          <a:xfrm>
            <a:off x="8062088" y="785173"/>
            <a:ext cx="66741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4" descr="Bemobile's picture">
            <a:extLst>
              <a:ext uri="{FF2B5EF4-FFF2-40B4-BE49-F238E27FC236}">
                <a16:creationId xmlns:a16="http://schemas.microsoft.com/office/drawing/2014/main" id="{8C4E83DE-3BCA-4064-8B1D-CFA91466D5D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37252" y="783737"/>
            <a:ext cx="60279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6" descr="Bosch's picture">
            <a:extLst>
              <a:ext uri="{FF2B5EF4-FFF2-40B4-BE49-F238E27FC236}">
                <a16:creationId xmlns:a16="http://schemas.microsoft.com/office/drawing/2014/main" id="{AA742DA5-0166-458A-A841-1A3D07603DC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40159" y="1439718"/>
            <a:ext cx="658283" cy="3240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8" descr="Bruxelles's picture">
            <a:extLst>
              <a:ext uri="{FF2B5EF4-FFF2-40B4-BE49-F238E27FC236}">
                <a16:creationId xmlns:a16="http://schemas.microsoft.com/office/drawing/2014/main" id="{9204D12F-3BD7-407B-A4F6-93D10EA8DD4F}"/>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30328" b="32443"/>
          <a:stretch/>
        </p:blipFill>
        <p:spPr bwMode="auto">
          <a:xfrm>
            <a:off x="2404537" y="1469154"/>
            <a:ext cx="580191" cy="21600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30" descr="Coronadirect's picture">
            <a:extLst>
              <a:ext uri="{FF2B5EF4-FFF2-40B4-BE49-F238E27FC236}">
                <a16:creationId xmlns:a16="http://schemas.microsoft.com/office/drawing/2014/main" id="{C08AE588-8C47-43A5-9742-DC9E4426BB33}"/>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27790" b="30751"/>
          <a:stretch/>
        </p:blipFill>
        <p:spPr bwMode="auto">
          <a:xfrm>
            <a:off x="4515689" y="1451154"/>
            <a:ext cx="607821" cy="25200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32" descr="D&amp;#039;Ieteren's picture">
            <a:extLst>
              <a:ext uri="{FF2B5EF4-FFF2-40B4-BE49-F238E27FC236}">
                <a16:creationId xmlns:a16="http://schemas.microsoft.com/office/drawing/2014/main" id="{9DC0CD0C-8601-4B0E-8E53-05B5D45EFD7B}"/>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9329" b="17213"/>
          <a:stretch/>
        </p:blipFill>
        <p:spPr bwMode="auto">
          <a:xfrm>
            <a:off x="5221639" y="1379154"/>
            <a:ext cx="624029" cy="39600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34" descr="De Lijn's picture">
            <a:extLst>
              <a:ext uri="{FF2B5EF4-FFF2-40B4-BE49-F238E27FC236}">
                <a16:creationId xmlns:a16="http://schemas.microsoft.com/office/drawing/2014/main" id="{F81CA34B-D9E6-4CC5-BF69-D02EC1A24891}"/>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28710"/>
          <a:stretch/>
        </p:blipFill>
        <p:spPr bwMode="auto">
          <a:xfrm>
            <a:off x="5978947" y="1351788"/>
            <a:ext cx="529705" cy="4680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6" descr="Deloitte's picture">
            <a:extLst>
              <a:ext uri="{FF2B5EF4-FFF2-40B4-BE49-F238E27FC236}">
                <a16:creationId xmlns:a16="http://schemas.microsoft.com/office/drawing/2014/main" id="{0C368D8B-EF0B-498C-B9AE-1FC53DE41CFF}"/>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572"/>
          <a:stretch/>
        </p:blipFill>
        <p:spPr bwMode="auto">
          <a:xfrm>
            <a:off x="6641422" y="1497811"/>
            <a:ext cx="650448"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38" descr="Dynniq's picture">
            <a:extLst>
              <a:ext uri="{FF2B5EF4-FFF2-40B4-BE49-F238E27FC236}">
                <a16:creationId xmlns:a16="http://schemas.microsoft.com/office/drawing/2014/main" id="{A6150466-5955-4370-A368-E937A06A6B7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4787" t="25881" r="9542" b="25285"/>
          <a:stretch/>
        </p:blipFill>
        <p:spPr bwMode="auto">
          <a:xfrm>
            <a:off x="7355798" y="1486476"/>
            <a:ext cx="633023" cy="171313"/>
          </a:xfrm>
          <a:prstGeom prst="rect">
            <a:avLst/>
          </a:prstGeom>
          <a:noFill/>
          <a:extLst>
            <a:ext uri="{909E8E84-426E-40DD-AFC4-6F175D3DCCD1}">
              <a14:hiddenFill xmlns:a14="http://schemas.microsoft.com/office/drawing/2010/main">
                <a:solidFill>
                  <a:srgbClr val="FFFFFF"/>
                </a:solidFill>
              </a14:hiddenFill>
            </a:ext>
          </a:extLst>
        </p:spPr>
      </p:pic>
      <p:pic>
        <p:nvPicPr>
          <p:cNvPr id="122" name="Afbeelding 121">
            <a:extLst>
              <a:ext uri="{FF2B5EF4-FFF2-40B4-BE49-F238E27FC236}">
                <a16:creationId xmlns:a16="http://schemas.microsoft.com/office/drawing/2014/main" id="{29448B87-8B2A-44E0-9733-093B1815439E}"/>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955765" y="5114434"/>
            <a:ext cx="1359371" cy="944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 name="Picture 40" descr="Espaces-MobilitÃ©s's picture">
            <a:extLst>
              <a:ext uri="{FF2B5EF4-FFF2-40B4-BE49-F238E27FC236}">
                <a16:creationId xmlns:a16="http://schemas.microsoft.com/office/drawing/2014/main" id="{AE3788A0-9202-4D68-B185-217082F51099}"/>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31606"/>
          <a:stretch/>
        </p:blipFill>
        <p:spPr bwMode="auto">
          <a:xfrm>
            <a:off x="8075334" y="1365894"/>
            <a:ext cx="631638" cy="432000"/>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2" descr="Eurofins's picture">
            <a:extLst>
              <a:ext uri="{FF2B5EF4-FFF2-40B4-BE49-F238E27FC236}">
                <a16:creationId xmlns:a16="http://schemas.microsoft.com/office/drawing/2014/main" id="{5176F383-3B27-4D38-BBF2-09B3C774F3F1}"/>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2798" t="38366" r="49284" b="47431"/>
          <a:stretch/>
        </p:blipFill>
        <p:spPr bwMode="auto">
          <a:xfrm>
            <a:off x="9511610" y="1486475"/>
            <a:ext cx="607313"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4" descr="Europcar's picture">
            <a:extLst>
              <a:ext uri="{FF2B5EF4-FFF2-40B4-BE49-F238E27FC236}">
                <a16:creationId xmlns:a16="http://schemas.microsoft.com/office/drawing/2014/main" id="{7FEB4C53-37F8-4B32-8915-755CBE80286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639245" y="2122997"/>
            <a:ext cx="679680" cy="3240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52" descr="FOD's picture">
            <a:extLst>
              <a:ext uri="{FF2B5EF4-FFF2-40B4-BE49-F238E27FC236}">
                <a16:creationId xmlns:a16="http://schemas.microsoft.com/office/drawing/2014/main" id="{C065E5C6-9606-40AA-895B-EA087472A044}"/>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4132" t="28833" r="4372" b="34136"/>
          <a:stretch/>
        </p:blipFill>
        <p:spPr bwMode="auto">
          <a:xfrm>
            <a:off x="5950854" y="2183525"/>
            <a:ext cx="622626" cy="2520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46" descr="Febiac's picture">
            <a:extLst>
              <a:ext uri="{FF2B5EF4-FFF2-40B4-BE49-F238E27FC236}">
                <a16:creationId xmlns:a16="http://schemas.microsoft.com/office/drawing/2014/main" id="{84047D5A-55D5-48D6-8EE7-64EDD1ECBD33}"/>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20341" t="18905" r="15309" b="17636"/>
          <a:stretch/>
        </p:blipFill>
        <p:spPr bwMode="auto">
          <a:xfrm>
            <a:off x="3868500" y="2055474"/>
            <a:ext cx="511077" cy="50400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8" descr="Flir's picture">
            <a:extLst>
              <a:ext uri="{FF2B5EF4-FFF2-40B4-BE49-F238E27FC236}">
                <a16:creationId xmlns:a16="http://schemas.microsoft.com/office/drawing/2014/main" id="{DBACC07F-1693-45C3-B9C9-E93687163093}"/>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t="33533" b="33532"/>
          <a:stretch/>
        </p:blipFill>
        <p:spPr bwMode="auto">
          <a:xfrm>
            <a:off x="4542857" y="2197306"/>
            <a:ext cx="549547" cy="1800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50" descr="Flixbus's picture">
            <a:extLst>
              <a:ext uri="{FF2B5EF4-FFF2-40B4-BE49-F238E27FC236}">
                <a16:creationId xmlns:a16="http://schemas.microsoft.com/office/drawing/2014/main" id="{0E79EF1F-BA69-473E-B7FF-FF475B94050F}"/>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242557" y="2117121"/>
            <a:ext cx="616199" cy="3240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54" descr="Geosparc's picture">
            <a:extLst>
              <a:ext uri="{FF2B5EF4-FFF2-40B4-BE49-F238E27FC236}">
                <a16:creationId xmlns:a16="http://schemas.microsoft.com/office/drawing/2014/main" id="{FEBCE8B8-5279-4152-B586-817138B6D51F}"/>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677261" y="2219529"/>
            <a:ext cx="563144" cy="1080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56" descr="Hasselt's picture">
            <a:extLst>
              <a:ext uri="{FF2B5EF4-FFF2-40B4-BE49-F238E27FC236}">
                <a16:creationId xmlns:a16="http://schemas.microsoft.com/office/drawing/2014/main" id="{0745C85C-614B-431A-AC42-22374A7BC91E}"/>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408854" y="2028294"/>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0" descr="Icoms's picture">
            <a:extLst>
              <a:ext uri="{FF2B5EF4-FFF2-40B4-BE49-F238E27FC236}">
                <a16:creationId xmlns:a16="http://schemas.microsoft.com/office/drawing/2014/main" id="{BCE251BD-7187-4B4C-811F-C4CCB83DFDED}"/>
              </a:ext>
            </a:extLst>
          </p:cNvPr>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9265" t="31917" r="4784" b="29482"/>
          <a:stretch/>
        </p:blipFill>
        <p:spPr bwMode="auto">
          <a:xfrm>
            <a:off x="9503183" y="2165525"/>
            <a:ext cx="641274" cy="2880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62" descr="IMA's picture">
            <a:extLst>
              <a:ext uri="{FF2B5EF4-FFF2-40B4-BE49-F238E27FC236}">
                <a16:creationId xmlns:a16="http://schemas.microsoft.com/office/drawing/2014/main" id="{D8AB80FC-E744-45F5-9269-689231451BA7}"/>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6425" t="34434" r="5579" b="35405"/>
          <a:stretch/>
        </p:blipFill>
        <p:spPr bwMode="auto">
          <a:xfrm>
            <a:off x="1643257" y="2898971"/>
            <a:ext cx="630177" cy="21600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64" descr="IMEC's picture">
            <a:extLst>
              <a:ext uri="{FF2B5EF4-FFF2-40B4-BE49-F238E27FC236}">
                <a16:creationId xmlns:a16="http://schemas.microsoft.com/office/drawing/2014/main" id="{A1B3D3AD-10EE-44EC-9412-84089A0CD627}"/>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357631" y="2927545"/>
            <a:ext cx="598538" cy="1800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6" descr="InformatieVlaanderen's picture">
            <a:extLst>
              <a:ext uri="{FF2B5EF4-FFF2-40B4-BE49-F238E27FC236}">
                <a16:creationId xmlns:a16="http://schemas.microsoft.com/office/drawing/2014/main" id="{8F342F17-69BB-473C-90DD-CDDDEB39DAEB}"/>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028437" y="2629681"/>
            <a:ext cx="770265" cy="6480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68" descr="infrasoft's picture">
            <a:extLst>
              <a:ext uri="{FF2B5EF4-FFF2-40B4-BE49-F238E27FC236}">
                <a16:creationId xmlns:a16="http://schemas.microsoft.com/office/drawing/2014/main" id="{1BBC41E5-9AC9-4D41-8D4A-6006F8D35516}"/>
              </a:ext>
            </a:extLst>
          </p:cNvPr>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t="36900" b="44663"/>
          <a:stretch/>
        </p:blipFill>
        <p:spPr bwMode="auto">
          <a:xfrm>
            <a:off x="3826450" y="2951608"/>
            <a:ext cx="584201" cy="1080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70" descr="Ingestic's picture">
            <a:extLst>
              <a:ext uri="{FF2B5EF4-FFF2-40B4-BE49-F238E27FC236}">
                <a16:creationId xmlns:a16="http://schemas.microsoft.com/office/drawing/2014/main" id="{95B1C381-C252-4E2C-9620-F4FE0CDE16BA}"/>
              </a:ext>
            </a:extLst>
          </p:cNvPr>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t="33713" b="35242"/>
          <a:stretch/>
        </p:blipFill>
        <p:spPr bwMode="auto">
          <a:xfrm>
            <a:off x="4540652" y="2940430"/>
            <a:ext cx="587055" cy="16200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72" descr="Kapsch's picture">
            <a:extLst>
              <a:ext uri="{FF2B5EF4-FFF2-40B4-BE49-F238E27FC236}">
                <a16:creationId xmlns:a16="http://schemas.microsoft.com/office/drawing/2014/main" id="{2084FBE9-CA4F-427F-BC81-56EA70551217}"/>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5236635" y="2939388"/>
            <a:ext cx="617634" cy="13244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74" descr="KUL's picture">
            <a:extLst>
              <a:ext uri="{FF2B5EF4-FFF2-40B4-BE49-F238E27FC236}">
                <a16:creationId xmlns:a16="http://schemas.microsoft.com/office/drawing/2014/main" id="{04276E12-EF8C-418F-92DF-FEEF3A05CCC3}"/>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t="31269" b="37599"/>
          <a:stretch/>
        </p:blipFill>
        <p:spPr bwMode="auto">
          <a:xfrm>
            <a:off x="5941631" y="2936874"/>
            <a:ext cx="635990" cy="1980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76" descr="Lab-Box's picture">
            <a:extLst>
              <a:ext uri="{FF2B5EF4-FFF2-40B4-BE49-F238E27FC236}">
                <a16:creationId xmlns:a16="http://schemas.microsoft.com/office/drawing/2014/main" id="{3203AE42-C13E-45C8-9780-70787F72EEC9}"/>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6764923" y="2801874"/>
            <a:ext cx="457694" cy="46800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78" descr="LIW's picture">
            <a:extLst>
              <a:ext uri="{FF2B5EF4-FFF2-40B4-BE49-F238E27FC236}">
                <a16:creationId xmlns:a16="http://schemas.microsoft.com/office/drawing/2014/main" id="{997F7E1B-E43A-4431-81D2-573DEFAF0568}"/>
              </a:ext>
            </a:extLst>
          </p:cNvPr>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l="11428" t="23217" r="15548" b="24267"/>
          <a:stretch/>
        </p:blipFill>
        <p:spPr bwMode="auto">
          <a:xfrm>
            <a:off x="7358583" y="2794802"/>
            <a:ext cx="650776" cy="4680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80" descr="Localyse's picture">
            <a:extLst>
              <a:ext uri="{FF2B5EF4-FFF2-40B4-BE49-F238E27FC236}">
                <a16:creationId xmlns:a16="http://schemas.microsoft.com/office/drawing/2014/main" id="{CCDC21E9-C524-45EC-A6B9-CC819EAB87B8}"/>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085936" y="2925632"/>
            <a:ext cx="607868" cy="18000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82" descr="MaaS Global's picture">
            <a:extLst>
              <a:ext uri="{FF2B5EF4-FFF2-40B4-BE49-F238E27FC236}">
                <a16:creationId xmlns:a16="http://schemas.microsoft.com/office/drawing/2014/main" id="{C980CF45-3E9F-4157-BD5D-288C39180100}"/>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847225" y="2901568"/>
            <a:ext cx="569958" cy="2520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84" descr="Macq's picture">
            <a:extLst>
              <a:ext uri="{FF2B5EF4-FFF2-40B4-BE49-F238E27FC236}">
                <a16:creationId xmlns:a16="http://schemas.microsoft.com/office/drawing/2014/main" id="{5A8C1486-EEC1-4440-9B89-F8D1DFCF7AC8}"/>
              </a:ext>
            </a:extLst>
          </p:cNvPr>
          <p:cNvPicPr>
            <a:picLocks noChangeAspect="1" noChangeArrowheads="1"/>
          </p:cNvPicPr>
          <p:nvPr/>
        </p:nvPicPr>
        <p:blipFill rotWithShape="1">
          <a:blip r:embed="rId43" cstate="print">
            <a:extLst>
              <a:ext uri="{28A0092B-C50C-407E-A947-70E740481C1C}">
                <a14:useLocalDpi xmlns:a14="http://schemas.microsoft.com/office/drawing/2010/main" val="0"/>
              </a:ext>
            </a:extLst>
          </a:blip>
          <a:srcRect l="5945" t="24820" r="7197" b="28555"/>
          <a:stretch/>
        </p:blipFill>
        <p:spPr bwMode="auto">
          <a:xfrm>
            <a:off x="9505387" y="2790621"/>
            <a:ext cx="633428"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86" descr="Modalizy's picture">
            <a:extLst>
              <a:ext uri="{FF2B5EF4-FFF2-40B4-BE49-F238E27FC236}">
                <a16:creationId xmlns:a16="http://schemas.microsoft.com/office/drawing/2014/main" id="{71621F01-90D6-4E18-B495-4924EE29F61E}"/>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400084" y="3644629"/>
            <a:ext cx="57857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88" descr="MOW's picture">
            <a:extLst>
              <a:ext uri="{FF2B5EF4-FFF2-40B4-BE49-F238E27FC236}">
                <a16:creationId xmlns:a16="http://schemas.microsoft.com/office/drawing/2014/main" id="{90E9EAB3-6755-4F65-89AF-ED8E398F2F22}"/>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l="12348" t="33943" r="11924" b="39456"/>
          <a:stretch/>
        </p:blipFill>
        <p:spPr bwMode="auto">
          <a:xfrm>
            <a:off x="4548472" y="3622423"/>
            <a:ext cx="614901" cy="2160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92" descr="Namahn's picture">
            <a:extLst>
              <a:ext uri="{FF2B5EF4-FFF2-40B4-BE49-F238E27FC236}">
                <a16:creationId xmlns:a16="http://schemas.microsoft.com/office/drawing/2014/main" id="{33974F6D-73F2-4951-B9AD-B73039D7EB6A}"/>
              </a:ext>
            </a:extLst>
          </p:cNvPr>
          <p:cNvPicPr>
            <a:picLocks noChangeAspect="1" noChangeArrowheads="1"/>
          </p:cNvPicPr>
          <p:nvPr/>
        </p:nvPicPr>
        <p:blipFill rotWithShape="1">
          <a:blip r:embed="rId46" cstate="print">
            <a:extLst>
              <a:ext uri="{28A0092B-C50C-407E-A947-70E740481C1C}">
                <a14:useLocalDpi xmlns:a14="http://schemas.microsoft.com/office/drawing/2010/main" val="0"/>
              </a:ext>
            </a:extLst>
          </a:blip>
          <a:srcRect l="14040" t="35760" r="11501" b="40904"/>
          <a:stretch/>
        </p:blipFill>
        <p:spPr bwMode="auto">
          <a:xfrm>
            <a:off x="5255919" y="3598882"/>
            <a:ext cx="574338" cy="1800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94" descr="Namur's picture">
            <a:extLst>
              <a:ext uri="{FF2B5EF4-FFF2-40B4-BE49-F238E27FC236}">
                <a16:creationId xmlns:a16="http://schemas.microsoft.com/office/drawing/2014/main" id="{19BEA70A-179C-428E-BC00-CC5AD3C00B13}"/>
              </a:ext>
            </a:extLst>
          </p:cNvPr>
          <p:cNvPicPr>
            <a:picLocks noChangeAspect="1" noChangeArrowheads="1"/>
          </p:cNvPicPr>
          <p:nvPr/>
        </p:nvPicPr>
        <p:blipFill rotWithShape="1">
          <a:blip r:embed="rId47" cstate="print">
            <a:extLst>
              <a:ext uri="{28A0092B-C50C-407E-A947-70E740481C1C}">
                <a14:useLocalDpi xmlns:a14="http://schemas.microsoft.com/office/drawing/2010/main" val="0"/>
              </a:ext>
            </a:extLst>
          </a:blip>
          <a:srcRect l="22337" t="2461" r="24110" b="17904"/>
          <a:stretch/>
        </p:blipFill>
        <p:spPr bwMode="auto">
          <a:xfrm>
            <a:off x="6084703" y="3420472"/>
            <a:ext cx="387352" cy="5760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00" descr="NMBS's picture">
            <a:extLst>
              <a:ext uri="{FF2B5EF4-FFF2-40B4-BE49-F238E27FC236}">
                <a16:creationId xmlns:a16="http://schemas.microsoft.com/office/drawing/2014/main" id="{1298B1A0-A6CC-404F-AC0C-27D1B21229F0}"/>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7382894" y="3514072"/>
            <a:ext cx="608218" cy="3960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02" descr="NRB's picture">
            <a:extLst>
              <a:ext uri="{FF2B5EF4-FFF2-40B4-BE49-F238E27FC236}">
                <a16:creationId xmlns:a16="http://schemas.microsoft.com/office/drawing/2014/main" id="{ED6FFE44-34F7-4502-B1E3-E57C2C874D05}"/>
              </a:ext>
            </a:extLst>
          </p:cNvPr>
          <p:cNvPicPr>
            <a:picLocks noChangeAspect="1" noChangeArrowheads="1"/>
          </p:cNvPicPr>
          <p:nvPr/>
        </p:nvPicPr>
        <p:blipFill rotWithShape="1">
          <a:blip r:embed="rId49" cstate="print">
            <a:extLst>
              <a:ext uri="{28A0092B-C50C-407E-A947-70E740481C1C}">
                <a14:useLocalDpi xmlns:a14="http://schemas.microsoft.com/office/drawing/2010/main" val="0"/>
              </a:ext>
            </a:extLst>
          </a:blip>
          <a:srcRect l="11297" t="24424" r="16846" b="21326"/>
          <a:stretch/>
        </p:blipFill>
        <p:spPr bwMode="auto">
          <a:xfrm>
            <a:off x="8086013" y="3478072"/>
            <a:ext cx="619886" cy="4680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08" descr="Olympus's picture">
            <a:extLst>
              <a:ext uri="{FF2B5EF4-FFF2-40B4-BE49-F238E27FC236}">
                <a16:creationId xmlns:a16="http://schemas.microsoft.com/office/drawing/2014/main" id="{3B72FF05-9CB3-4880-B1C5-73845B3EDC6F}"/>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803221" y="3598885"/>
            <a:ext cx="597208" cy="2520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4" descr="Optimile's picture">
            <a:extLst>
              <a:ext uri="{FF2B5EF4-FFF2-40B4-BE49-F238E27FC236}">
                <a16:creationId xmlns:a16="http://schemas.microsoft.com/office/drawing/2014/main" id="{9F68D92D-7B40-4F90-974F-C336A9FFA3DF}"/>
              </a:ext>
            </a:extLst>
          </p:cNvPr>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9508887" y="3503130"/>
            <a:ext cx="6192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10" descr="Orange's picture">
            <a:extLst>
              <a:ext uri="{FF2B5EF4-FFF2-40B4-BE49-F238E27FC236}">
                <a16:creationId xmlns:a16="http://schemas.microsoft.com/office/drawing/2014/main" id="{5FC6005A-D68C-48A0-93C3-27F5C3A72F32}"/>
              </a:ext>
            </a:extLst>
          </p:cNvPr>
          <p:cNvPicPr>
            <a:picLocks noChangeAspect="1" noChangeArrowheads="1"/>
          </p:cNvPicPr>
          <p:nvPr/>
        </p:nvPicPr>
        <p:blipFill rotWithShape="1">
          <a:blip r:embed="rId52" cstate="print">
            <a:extLst>
              <a:ext uri="{28A0092B-C50C-407E-A947-70E740481C1C}">
                <a14:useLocalDpi xmlns:a14="http://schemas.microsoft.com/office/drawing/2010/main" val="0"/>
              </a:ext>
            </a:extLst>
          </a:blip>
          <a:srcRect l="18096" t="27229" r="19046" b="17904"/>
          <a:stretch/>
        </p:blipFill>
        <p:spPr bwMode="auto">
          <a:xfrm>
            <a:off x="1669957" y="4146069"/>
            <a:ext cx="577423" cy="5040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12" descr="Proximus's picture">
            <a:extLst>
              <a:ext uri="{FF2B5EF4-FFF2-40B4-BE49-F238E27FC236}">
                <a16:creationId xmlns:a16="http://schemas.microsoft.com/office/drawing/2014/main" id="{12ABA841-A5EB-43F1-9BFD-CD20C1790588}"/>
              </a:ext>
            </a:extLst>
          </p:cNvPr>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l="5742" t="38518" r="5342" b="41521"/>
          <a:stretch/>
        </p:blipFill>
        <p:spPr bwMode="auto">
          <a:xfrm>
            <a:off x="2366239" y="4351126"/>
            <a:ext cx="641454" cy="1440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14" descr="PTV's picture">
            <a:extLst>
              <a:ext uri="{FF2B5EF4-FFF2-40B4-BE49-F238E27FC236}">
                <a16:creationId xmlns:a16="http://schemas.microsoft.com/office/drawing/2014/main" id="{9B2A8F2A-13EF-4F2E-9600-EFD10DC3673A}"/>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3114856" y="4336383"/>
            <a:ext cx="573081" cy="2160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26" descr="SOFICO's picture">
            <a:extLst>
              <a:ext uri="{FF2B5EF4-FFF2-40B4-BE49-F238E27FC236}">
                <a16:creationId xmlns:a16="http://schemas.microsoft.com/office/drawing/2014/main" id="{F1700622-E3F6-4DD2-9557-03AA27A2648B}"/>
              </a:ext>
            </a:extLst>
          </p:cNvPr>
          <p:cNvPicPr>
            <a:picLocks noChangeAspect="1" noChangeArrowheads="1"/>
          </p:cNvPicPr>
          <p:nvPr/>
        </p:nvPicPr>
        <p:blipFill rotWithShape="1">
          <a:blip r:embed="rId55" cstate="print">
            <a:extLst>
              <a:ext uri="{28A0092B-C50C-407E-A947-70E740481C1C}">
                <a14:useLocalDpi xmlns:a14="http://schemas.microsoft.com/office/drawing/2010/main" val="0"/>
              </a:ext>
            </a:extLst>
          </a:blip>
          <a:srcRect l="15508" t="27230" r="16888" b="30463"/>
          <a:stretch/>
        </p:blipFill>
        <p:spPr bwMode="auto">
          <a:xfrm>
            <a:off x="1684843" y="4978247"/>
            <a:ext cx="575274"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28" descr="Spie's picture">
            <a:extLst>
              <a:ext uri="{FF2B5EF4-FFF2-40B4-BE49-F238E27FC236}">
                <a16:creationId xmlns:a16="http://schemas.microsoft.com/office/drawing/2014/main" id="{34CDA14D-5CDC-448F-BD32-559CF8CE46D8}"/>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l="12381" t="29296" r="10742" b="36558"/>
          <a:stretch/>
        </p:blipFill>
        <p:spPr bwMode="auto">
          <a:xfrm>
            <a:off x="2363373" y="4993158"/>
            <a:ext cx="648412" cy="2880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30" descr="SPW's picture">
            <a:extLst>
              <a:ext uri="{FF2B5EF4-FFF2-40B4-BE49-F238E27FC236}">
                <a16:creationId xmlns:a16="http://schemas.microsoft.com/office/drawing/2014/main" id="{C2AE7FCE-FF17-47B2-A6F8-9A17CEBF9391}"/>
              </a:ext>
            </a:extLst>
          </p:cNvPr>
          <p:cNvPicPr>
            <a:picLocks noChangeAspect="1" noChangeArrowheads="1"/>
          </p:cNvPicPr>
          <p:nvPr/>
        </p:nvPicPr>
        <p:blipFill rotWithShape="1">
          <a:blip r:embed="rId57" cstate="print">
            <a:extLst>
              <a:ext uri="{28A0092B-C50C-407E-A947-70E740481C1C}">
                <a14:useLocalDpi xmlns:a14="http://schemas.microsoft.com/office/drawing/2010/main" val="0"/>
              </a:ext>
            </a:extLst>
          </a:blip>
          <a:srcRect t="27230" b="30699"/>
          <a:stretch/>
        </p:blipFill>
        <p:spPr bwMode="auto">
          <a:xfrm>
            <a:off x="3084863" y="5017562"/>
            <a:ext cx="598992" cy="2520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32" descr="Stad Gent's picture">
            <a:extLst>
              <a:ext uri="{FF2B5EF4-FFF2-40B4-BE49-F238E27FC236}">
                <a16:creationId xmlns:a16="http://schemas.microsoft.com/office/drawing/2014/main" id="{141DC210-44A3-4981-8A85-1AA589D64566}"/>
              </a:ext>
            </a:extLst>
          </p:cNvPr>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3830953" y="5065960"/>
            <a:ext cx="566211" cy="21600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34" descr="Suivo's picture">
            <a:extLst>
              <a:ext uri="{FF2B5EF4-FFF2-40B4-BE49-F238E27FC236}">
                <a16:creationId xmlns:a16="http://schemas.microsoft.com/office/drawing/2014/main" id="{7B7FDB8E-D933-48E3-B4B7-7C318648CBAA}"/>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l="11346" t="32345" r="10741" b="35604"/>
          <a:stretch/>
        </p:blipFill>
        <p:spPr bwMode="auto">
          <a:xfrm>
            <a:off x="4517828" y="5006250"/>
            <a:ext cx="612577" cy="25200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36" descr="Tein technology's picture">
            <a:extLst>
              <a:ext uri="{FF2B5EF4-FFF2-40B4-BE49-F238E27FC236}">
                <a16:creationId xmlns:a16="http://schemas.microsoft.com/office/drawing/2014/main" id="{6FA87696-6D74-4F48-82FE-95C913FEFDD7}"/>
              </a:ext>
            </a:extLst>
          </p:cNvPr>
          <p:cNvPicPr>
            <a:picLocks noChangeAspect="1" noChangeArrowheads="1"/>
          </p:cNvPicPr>
          <p:nvPr/>
        </p:nvPicPr>
        <p:blipFill rotWithShape="1">
          <a:blip r:embed="rId60" cstate="print">
            <a:extLst>
              <a:ext uri="{28A0092B-C50C-407E-A947-70E740481C1C}">
                <a14:useLocalDpi xmlns:a14="http://schemas.microsoft.com/office/drawing/2010/main" val="0"/>
              </a:ext>
            </a:extLst>
          </a:blip>
          <a:srcRect l="10655" t="36558" r="8240" b="44405"/>
          <a:stretch/>
        </p:blipFill>
        <p:spPr bwMode="auto">
          <a:xfrm>
            <a:off x="5236503" y="5076139"/>
            <a:ext cx="613482" cy="144000"/>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38" descr="The New Drive's picture">
            <a:extLst>
              <a:ext uri="{FF2B5EF4-FFF2-40B4-BE49-F238E27FC236}">
                <a16:creationId xmlns:a16="http://schemas.microsoft.com/office/drawing/2014/main" id="{6D92A6B6-CECF-4669-8F2F-6F2FC89C77FC}"/>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5969149" y="5071314"/>
            <a:ext cx="576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40" descr="TML's picture">
            <a:extLst>
              <a:ext uri="{FF2B5EF4-FFF2-40B4-BE49-F238E27FC236}">
                <a16:creationId xmlns:a16="http://schemas.microsoft.com/office/drawing/2014/main" id="{0669CC8C-A21C-494D-AF5B-715C9093604E}"/>
              </a:ext>
            </a:extLst>
          </p:cNvPr>
          <p:cNvPicPr>
            <a:picLocks noChangeAspect="1" noChangeArrowheads="1"/>
          </p:cNvPicPr>
          <p:nvPr/>
        </p:nvPicPr>
        <p:blipFill rotWithShape="1">
          <a:blip r:embed="rId62" cstate="print">
            <a:extLst>
              <a:ext uri="{28A0092B-C50C-407E-A947-70E740481C1C}">
                <a14:useLocalDpi xmlns:a14="http://schemas.microsoft.com/office/drawing/2010/main" val="0"/>
              </a:ext>
            </a:extLst>
          </a:blip>
          <a:srcRect l="9600" t="34751" r="15435" b="42929"/>
          <a:stretch/>
        </p:blipFill>
        <p:spPr bwMode="auto">
          <a:xfrm>
            <a:off x="6682870" y="5052106"/>
            <a:ext cx="604571" cy="180000"/>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42" descr="Tomtom's picture">
            <a:extLst>
              <a:ext uri="{FF2B5EF4-FFF2-40B4-BE49-F238E27FC236}">
                <a16:creationId xmlns:a16="http://schemas.microsoft.com/office/drawing/2014/main" id="{5616A270-7CEF-4715-82C5-9990FDCDF21B}"/>
              </a:ext>
            </a:extLst>
          </p:cNvPr>
          <p:cNvPicPr>
            <a:picLocks noChangeAspect="1" noChangeArrowheads="1"/>
          </p:cNvPicPr>
          <p:nvPr/>
        </p:nvPicPr>
        <p:blipFill rotWithShape="1">
          <a:blip r:embed="rId63" cstate="print">
            <a:extLst>
              <a:ext uri="{28A0092B-C50C-407E-A947-70E740481C1C}">
                <a14:useLocalDpi xmlns:a14="http://schemas.microsoft.com/office/drawing/2010/main" val="0"/>
              </a:ext>
            </a:extLst>
          </a:blip>
          <a:srcRect l="5132" t="35346" r="39576" b="34852"/>
          <a:stretch/>
        </p:blipFill>
        <p:spPr bwMode="auto">
          <a:xfrm>
            <a:off x="7412720" y="5079054"/>
            <a:ext cx="589247" cy="94617"/>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44" descr="Touring's picture">
            <a:extLst>
              <a:ext uri="{FF2B5EF4-FFF2-40B4-BE49-F238E27FC236}">
                <a16:creationId xmlns:a16="http://schemas.microsoft.com/office/drawing/2014/main" id="{012C4EDA-0C1F-4768-800A-6970F24E9C6C}"/>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l="12726" t="35020" r="15436" b="38020"/>
          <a:stretch/>
        </p:blipFill>
        <p:spPr bwMode="auto">
          <a:xfrm>
            <a:off x="8082398" y="5015635"/>
            <a:ext cx="644401" cy="241836"/>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46" descr="Tractebel's picture">
            <a:extLst>
              <a:ext uri="{FF2B5EF4-FFF2-40B4-BE49-F238E27FC236}">
                <a16:creationId xmlns:a16="http://schemas.microsoft.com/office/drawing/2014/main" id="{E40415E9-E2F4-4C2E-B7F9-7B30652B31CB}"/>
              </a:ext>
            </a:extLst>
          </p:cNvPr>
          <p:cNvPicPr>
            <a:picLocks noChangeAspect="1" noChangeArrowheads="1"/>
          </p:cNvPicPr>
          <p:nvPr/>
        </p:nvPicPr>
        <p:blipFill rotWithShape="1">
          <a:blip r:embed="rId65" cstate="print">
            <a:extLst>
              <a:ext uri="{28A0092B-C50C-407E-A947-70E740481C1C}">
                <a14:useLocalDpi xmlns:a14="http://schemas.microsoft.com/office/drawing/2010/main" val="0"/>
              </a:ext>
            </a:extLst>
          </a:blip>
          <a:srcRect l="4332" t="14512" r="4887" b="14606"/>
          <a:stretch/>
        </p:blipFill>
        <p:spPr bwMode="auto">
          <a:xfrm>
            <a:off x="1631552" y="5830756"/>
            <a:ext cx="655576" cy="144000"/>
          </a:xfrm>
          <a:prstGeom prst="rect">
            <a:avLst/>
          </a:prstGeom>
          <a:noFill/>
          <a:extLst>
            <a:ext uri="{909E8E84-426E-40DD-AFC4-6F175D3DCCD1}">
              <a14:hiddenFill xmlns:a14="http://schemas.microsoft.com/office/drawing/2010/main">
                <a:solidFill>
                  <a:srgbClr val="FFFFFF"/>
                </a:solidFill>
              </a14:hiddenFill>
            </a:ext>
          </a:extLst>
        </p:spPr>
      </p:pic>
      <p:pic>
        <p:nvPicPr>
          <p:cNvPr id="190" name="Afbeelding 189">
            <a:extLst>
              <a:ext uri="{FF2B5EF4-FFF2-40B4-BE49-F238E27FC236}">
                <a16:creationId xmlns:a16="http://schemas.microsoft.com/office/drawing/2014/main" id="{068EDD9A-1D25-415D-BB1F-06935D77916D}"/>
              </a:ext>
            </a:extLst>
          </p:cNvPr>
          <p:cNvPicPr>
            <a:picLocks noChangeAspect="1"/>
          </p:cNvPicPr>
          <p:nvPr/>
        </p:nvPicPr>
        <p:blipFill>
          <a:blip r:embed="rId2"/>
          <a:stretch>
            <a:fillRect/>
          </a:stretch>
        </p:blipFill>
        <p:spPr>
          <a:xfrm>
            <a:off x="5171867" y="4067838"/>
            <a:ext cx="714375" cy="714375"/>
          </a:xfrm>
          <a:prstGeom prst="rect">
            <a:avLst/>
          </a:prstGeom>
          <a:solidFill>
            <a:schemeClr val="accent1">
              <a:alpha val="0"/>
            </a:schemeClr>
          </a:solidFill>
        </p:spPr>
      </p:pic>
      <p:pic>
        <p:nvPicPr>
          <p:cNvPr id="8" name="Afbeelding 7">
            <a:extLst>
              <a:ext uri="{FF2B5EF4-FFF2-40B4-BE49-F238E27FC236}">
                <a16:creationId xmlns:a16="http://schemas.microsoft.com/office/drawing/2014/main" id="{0B24CB91-1439-401A-9B57-D774D6E638B4}"/>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8752138" y="1939658"/>
            <a:ext cx="712800" cy="712800"/>
          </a:xfrm>
          <a:prstGeom prst="rect">
            <a:avLst/>
          </a:prstGeom>
        </p:spPr>
      </p:pic>
      <p:pic>
        <p:nvPicPr>
          <p:cNvPr id="193" name="Afbeelding 192">
            <a:extLst>
              <a:ext uri="{FF2B5EF4-FFF2-40B4-BE49-F238E27FC236}">
                <a16:creationId xmlns:a16="http://schemas.microsoft.com/office/drawing/2014/main" id="{E46D889C-A3F0-4B00-90B7-760544103D62}"/>
              </a:ext>
            </a:extLst>
          </p:cNvPr>
          <p:cNvPicPr>
            <a:picLocks noChangeAspect="1"/>
          </p:cNvPicPr>
          <p:nvPr/>
        </p:nvPicPr>
        <p:blipFill>
          <a:blip r:embed="rId2"/>
          <a:stretch>
            <a:fillRect/>
          </a:stretch>
        </p:blipFill>
        <p:spPr>
          <a:xfrm>
            <a:off x="7340658" y="5521663"/>
            <a:ext cx="714375" cy="714375"/>
          </a:xfrm>
          <a:prstGeom prst="rect">
            <a:avLst/>
          </a:prstGeom>
        </p:spPr>
      </p:pic>
      <p:pic>
        <p:nvPicPr>
          <p:cNvPr id="194" name="Afbeelding 193">
            <a:extLst>
              <a:ext uri="{FF2B5EF4-FFF2-40B4-BE49-F238E27FC236}">
                <a16:creationId xmlns:a16="http://schemas.microsoft.com/office/drawing/2014/main" id="{908B0791-E527-4DFD-8D53-EB2AFF976A6D}"/>
              </a:ext>
            </a:extLst>
          </p:cNvPr>
          <p:cNvPicPr>
            <a:picLocks noChangeAspect="1"/>
          </p:cNvPicPr>
          <p:nvPr/>
        </p:nvPicPr>
        <p:blipFill>
          <a:blip r:embed="rId2"/>
          <a:stretch>
            <a:fillRect/>
          </a:stretch>
        </p:blipFill>
        <p:spPr>
          <a:xfrm>
            <a:off x="8046865" y="5520876"/>
            <a:ext cx="714375" cy="714375"/>
          </a:xfrm>
          <a:prstGeom prst="rect">
            <a:avLst/>
          </a:prstGeom>
        </p:spPr>
      </p:pic>
      <p:pic>
        <p:nvPicPr>
          <p:cNvPr id="195" name="Afbeelding 194">
            <a:extLst>
              <a:ext uri="{FF2B5EF4-FFF2-40B4-BE49-F238E27FC236}">
                <a16:creationId xmlns:a16="http://schemas.microsoft.com/office/drawing/2014/main" id="{81214468-E1DD-4061-9374-AF0CC9B0FA87}"/>
              </a:ext>
            </a:extLst>
          </p:cNvPr>
          <p:cNvPicPr>
            <a:picLocks noChangeAspect="1"/>
          </p:cNvPicPr>
          <p:nvPr/>
        </p:nvPicPr>
        <p:blipFill>
          <a:blip r:embed="rId2"/>
          <a:stretch>
            <a:fillRect/>
          </a:stretch>
        </p:blipFill>
        <p:spPr>
          <a:xfrm>
            <a:off x="6622668" y="5523817"/>
            <a:ext cx="714375" cy="714375"/>
          </a:xfrm>
          <a:prstGeom prst="rect">
            <a:avLst/>
          </a:prstGeom>
        </p:spPr>
      </p:pic>
      <p:pic>
        <p:nvPicPr>
          <p:cNvPr id="5" name="Afbeelding 4">
            <a:extLst>
              <a:ext uri="{FF2B5EF4-FFF2-40B4-BE49-F238E27FC236}">
                <a16:creationId xmlns:a16="http://schemas.microsoft.com/office/drawing/2014/main" id="{E4BDAE20-E28F-40B8-9B38-917A6882E7B1}"/>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573238" y="3385694"/>
            <a:ext cx="788400" cy="648000"/>
          </a:xfrm>
          <a:prstGeom prst="rect">
            <a:avLst/>
          </a:prstGeom>
        </p:spPr>
      </p:pic>
      <p:pic>
        <p:nvPicPr>
          <p:cNvPr id="76" name="Afbeelding 75">
            <a:extLst>
              <a:ext uri="{FF2B5EF4-FFF2-40B4-BE49-F238E27FC236}">
                <a16:creationId xmlns:a16="http://schemas.microsoft.com/office/drawing/2014/main" id="{D30048C9-5CFA-45B2-BF8F-A2A5F87D6027}"/>
              </a:ext>
            </a:extLst>
          </p:cNvPr>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8809134" y="4296747"/>
            <a:ext cx="602817" cy="164405"/>
          </a:xfrm>
          <a:prstGeom prst="rect">
            <a:avLst/>
          </a:prstGeom>
        </p:spPr>
      </p:pic>
      <p:pic>
        <p:nvPicPr>
          <p:cNvPr id="87" name="Afbeelding 86">
            <a:extLst>
              <a:ext uri="{FF2B5EF4-FFF2-40B4-BE49-F238E27FC236}">
                <a16:creationId xmlns:a16="http://schemas.microsoft.com/office/drawing/2014/main" id="{E1C095F9-9965-47E6-830C-8271EDFDD4F7}"/>
              </a:ext>
            </a:extLst>
          </p:cNvPr>
          <p:cNvPicPr>
            <a:picLocks noChangeAspect="1"/>
          </p:cNvPicPr>
          <p:nvPr/>
        </p:nvPicPr>
        <p:blipFill rotWithShape="1">
          <a:blip r:embed="rId69" cstate="print">
            <a:extLst>
              <a:ext uri="{28A0092B-C50C-407E-A947-70E740481C1C}">
                <a14:useLocalDpi xmlns:a14="http://schemas.microsoft.com/office/drawing/2010/main" val="0"/>
              </a:ext>
            </a:extLst>
          </a:blip>
          <a:srcRect l="3560" t="8982" r="1981" b="6855"/>
          <a:stretch/>
        </p:blipFill>
        <p:spPr>
          <a:xfrm>
            <a:off x="3091229" y="1462765"/>
            <a:ext cx="628799" cy="206490"/>
          </a:xfrm>
          <a:prstGeom prst="rect">
            <a:avLst/>
          </a:prstGeom>
        </p:spPr>
      </p:pic>
      <p:pic>
        <p:nvPicPr>
          <p:cNvPr id="89" name="Afbeelding 88">
            <a:extLst>
              <a:ext uri="{FF2B5EF4-FFF2-40B4-BE49-F238E27FC236}">
                <a16:creationId xmlns:a16="http://schemas.microsoft.com/office/drawing/2014/main" id="{0295D6F4-BAF2-4F64-9E8E-208BD461DF05}"/>
              </a:ext>
            </a:extLst>
          </p:cNvPr>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8809134" y="1350697"/>
            <a:ext cx="616000" cy="396000"/>
          </a:xfrm>
          <a:prstGeom prst="rect">
            <a:avLst/>
          </a:prstGeom>
        </p:spPr>
      </p:pic>
      <p:pic>
        <p:nvPicPr>
          <p:cNvPr id="132" name="Picture 58" descr="Here's picture">
            <a:extLst>
              <a:ext uri="{FF2B5EF4-FFF2-40B4-BE49-F238E27FC236}">
                <a16:creationId xmlns:a16="http://schemas.microsoft.com/office/drawing/2014/main" id="{50C2A64A-F3EA-4F66-BCFF-584A985B175F}"/>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8112722" y="2028294"/>
            <a:ext cx="590753" cy="54000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152" descr="UniversiteitAntwerpen's picture">
            <a:extLst>
              <a:ext uri="{FF2B5EF4-FFF2-40B4-BE49-F238E27FC236}">
                <a16:creationId xmlns:a16="http://schemas.microsoft.com/office/drawing/2014/main" id="{8D1D3E6B-74CD-4D8D-96E0-C570705EDC4E}"/>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l="17054" t="16971" r="22003" b="12215"/>
          <a:stretch/>
        </p:blipFill>
        <p:spPr bwMode="auto">
          <a:xfrm>
            <a:off x="4556925" y="5566187"/>
            <a:ext cx="513989" cy="597250"/>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154" descr="UniversiteitGent's picture">
            <a:extLst>
              <a:ext uri="{FF2B5EF4-FFF2-40B4-BE49-F238E27FC236}">
                <a16:creationId xmlns:a16="http://schemas.microsoft.com/office/drawing/2014/main" id="{5DA15584-54BA-470D-BBA9-74E21170A545}"/>
              </a:ext>
            </a:extLst>
          </p:cNvPr>
          <p:cNvPicPr>
            <a:picLocks noChangeAspect="1" noChangeArrowheads="1"/>
          </p:cNvPicPr>
          <p:nvPr/>
        </p:nvPicPr>
        <p:blipFill rotWithShape="1">
          <a:blip r:embed="rId73" cstate="print">
            <a:extLst>
              <a:ext uri="{28A0092B-C50C-407E-A947-70E740481C1C}">
                <a14:useLocalDpi xmlns:a14="http://schemas.microsoft.com/office/drawing/2010/main" val="0"/>
              </a:ext>
            </a:extLst>
          </a:blip>
          <a:srcRect l="11286" t="25926" r="14080" b="21799"/>
          <a:stretch/>
        </p:blipFill>
        <p:spPr bwMode="auto">
          <a:xfrm>
            <a:off x="5263769" y="5635224"/>
            <a:ext cx="61678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iversiteitHasselt's picture">
            <a:extLst>
              <a:ext uri="{FF2B5EF4-FFF2-40B4-BE49-F238E27FC236}">
                <a16:creationId xmlns:a16="http://schemas.microsoft.com/office/drawing/2014/main" id="{A877DD19-A9EA-4BDE-A972-B9CE4D41D5D3}"/>
              </a:ext>
            </a:extLst>
          </p:cNvPr>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l="10655" t="36489" r="13122" b="38383"/>
          <a:stretch/>
        </p:blipFill>
        <p:spPr bwMode="auto">
          <a:xfrm>
            <a:off x="5990539" y="5775378"/>
            <a:ext cx="604796" cy="199378"/>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156" descr="VAB's picture">
            <a:extLst>
              <a:ext uri="{FF2B5EF4-FFF2-40B4-BE49-F238E27FC236}">
                <a16:creationId xmlns:a16="http://schemas.microsoft.com/office/drawing/2014/main" id="{E2F02E9B-53EA-42B5-81C6-082E836569D4}"/>
              </a:ext>
            </a:extLst>
          </p:cNvPr>
          <p:cNvPicPr>
            <a:picLocks noChangeAspect="1" noChangeArrowheads="1"/>
          </p:cNvPicPr>
          <p:nvPr/>
        </p:nvPicPr>
        <p:blipFill rotWithShape="1">
          <a:blip r:embed="rId75" cstate="print">
            <a:extLst>
              <a:ext uri="{28A0092B-C50C-407E-A947-70E740481C1C}">
                <a14:useLocalDpi xmlns:a14="http://schemas.microsoft.com/office/drawing/2010/main" val="0"/>
              </a:ext>
            </a:extLst>
          </a:blip>
          <a:srcRect l="15889" t="31912" r="18898" b="31516"/>
          <a:stretch/>
        </p:blipFill>
        <p:spPr bwMode="auto">
          <a:xfrm>
            <a:off x="6690799" y="5679388"/>
            <a:ext cx="577736" cy="324007"/>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58" descr="Worldline's picture">
            <a:extLst>
              <a:ext uri="{FF2B5EF4-FFF2-40B4-BE49-F238E27FC236}">
                <a16:creationId xmlns:a16="http://schemas.microsoft.com/office/drawing/2014/main" id="{C860F54F-ED28-444C-BCA6-37A35B35DB19}"/>
              </a:ext>
            </a:extLst>
          </p:cNvPr>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2283" t="40603" r="15436" b="39167"/>
          <a:stretch/>
        </p:blipFill>
        <p:spPr bwMode="auto">
          <a:xfrm>
            <a:off x="7381068" y="5775378"/>
            <a:ext cx="644856" cy="180480"/>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60" descr="XXImo's picture">
            <a:extLst>
              <a:ext uri="{FF2B5EF4-FFF2-40B4-BE49-F238E27FC236}">
                <a16:creationId xmlns:a16="http://schemas.microsoft.com/office/drawing/2014/main" id="{03D0A44D-17EA-4555-9F17-7E562BFF5059}"/>
              </a:ext>
            </a:extLst>
          </p:cNvPr>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8129309" y="5736498"/>
            <a:ext cx="562883" cy="277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fbeeldingsresultaat voor uber new logo">
            <a:extLst>
              <a:ext uri="{FF2B5EF4-FFF2-40B4-BE49-F238E27FC236}">
                <a16:creationId xmlns:a16="http://schemas.microsoft.com/office/drawing/2014/main" id="{01D25168-0E45-4C5D-8109-D5DA08B84DB1}"/>
              </a:ext>
            </a:extLst>
          </p:cNvPr>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3879074" y="5760911"/>
            <a:ext cx="580204" cy="21600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48" descr="Trafineo's picture">
            <a:extLst>
              <a:ext uri="{FF2B5EF4-FFF2-40B4-BE49-F238E27FC236}">
                <a16:creationId xmlns:a16="http://schemas.microsoft.com/office/drawing/2014/main" id="{15008FA1-F0C0-4F72-8701-6DE78EA09A69}"/>
              </a:ext>
            </a:extLst>
          </p:cNvPr>
          <p:cNvPicPr>
            <a:picLocks noChangeAspect="1" noChangeArrowheads="1"/>
          </p:cNvPicPr>
          <p:nvPr/>
        </p:nvPicPr>
        <p:blipFill rotWithShape="1">
          <a:blip r:embed="rId79" cstate="print">
            <a:extLst>
              <a:ext uri="{28A0092B-C50C-407E-A947-70E740481C1C}">
                <a14:useLocalDpi xmlns:a14="http://schemas.microsoft.com/office/drawing/2010/main" val="0"/>
              </a:ext>
            </a:extLst>
          </a:blip>
          <a:srcRect l="15070" t="27747" r="13854" b="32764"/>
          <a:stretch/>
        </p:blipFill>
        <p:spPr bwMode="auto">
          <a:xfrm>
            <a:off x="2365188" y="5671321"/>
            <a:ext cx="625075" cy="347281"/>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150" descr="Traxio's picture">
            <a:extLst>
              <a:ext uri="{FF2B5EF4-FFF2-40B4-BE49-F238E27FC236}">
                <a16:creationId xmlns:a16="http://schemas.microsoft.com/office/drawing/2014/main" id="{B58E3B08-B35B-4F1B-9EDD-1D1A5209F347}"/>
              </a:ext>
            </a:extLst>
          </p:cNvPr>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3088603" y="5714900"/>
            <a:ext cx="626355" cy="272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ulsar's picture">
            <a:extLst>
              <a:ext uri="{FF2B5EF4-FFF2-40B4-BE49-F238E27FC236}">
                <a16:creationId xmlns:a16="http://schemas.microsoft.com/office/drawing/2014/main" id="{C3C5F368-35D0-421B-A02F-1CBA05ABED29}"/>
              </a:ext>
            </a:extLst>
          </p:cNvPr>
          <p:cNvPicPr>
            <a:picLocks noChangeAspect="1" noChangeArrowheads="1"/>
          </p:cNvPicPr>
          <p:nvPr/>
        </p:nvPicPr>
        <p:blipFill rotWithShape="1">
          <a:blip r:embed="rId81" cstate="print">
            <a:extLst>
              <a:ext uri="{28A0092B-C50C-407E-A947-70E740481C1C}">
                <a14:useLocalDpi xmlns:a14="http://schemas.microsoft.com/office/drawing/2010/main" val="0"/>
              </a:ext>
            </a:extLst>
          </a:blip>
          <a:srcRect l="4909" t="30062" r="6182" b="31600"/>
          <a:stretch/>
        </p:blipFill>
        <p:spPr bwMode="auto">
          <a:xfrm>
            <a:off x="3819741" y="4339187"/>
            <a:ext cx="582831" cy="2520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16" descr="PWC's picture">
            <a:extLst>
              <a:ext uri="{FF2B5EF4-FFF2-40B4-BE49-F238E27FC236}">
                <a16:creationId xmlns:a16="http://schemas.microsoft.com/office/drawing/2014/main" id="{E01789BF-989B-421C-B9C6-F0498934F25D}"/>
              </a:ext>
            </a:extLst>
          </p:cNvPr>
          <p:cNvPicPr>
            <a:picLocks noChangeAspect="1" noChangeArrowheads="1"/>
          </p:cNvPicPr>
          <p:nvPr/>
        </p:nvPicPr>
        <p:blipFill rotWithShape="1">
          <a:blip r:embed="rId82" cstate="print">
            <a:extLst>
              <a:ext uri="{28A0092B-C50C-407E-A947-70E740481C1C}">
                <a14:useLocalDpi xmlns:a14="http://schemas.microsoft.com/office/drawing/2010/main" val="0"/>
              </a:ext>
            </a:extLst>
          </a:blip>
          <a:srcRect l="17054" t="23787" r="14080" b="24268"/>
          <a:stretch/>
        </p:blipFill>
        <p:spPr bwMode="auto">
          <a:xfrm>
            <a:off x="4532365" y="4193231"/>
            <a:ext cx="620445" cy="46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2C's picture">
            <a:extLst>
              <a:ext uri="{FF2B5EF4-FFF2-40B4-BE49-F238E27FC236}">
                <a16:creationId xmlns:a16="http://schemas.microsoft.com/office/drawing/2014/main" id="{A4AEA02C-F92B-451B-A4E6-FA429307D069}"/>
              </a:ext>
            </a:extLst>
          </p:cNvPr>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l="7956" t="29844" r="13403" b="31399"/>
          <a:stretch/>
        </p:blipFill>
        <p:spPr bwMode="auto">
          <a:xfrm>
            <a:off x="5260253" y="4270726"/>
            <a:ext cx="5843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18" descr="Rauwers's picture">
            <a:extLst>
              <a:ext uri="{FF2B5EF4-FFF2-40B4-BE49-F238E27FC236}">
                <a16:creationId xmlns:a16="http://schemas.microsoft.com/office/drawing/2014/main" id="{E452F6E7-CBA6-47C3-8533-61F91BAB2628}"/>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5958063" y="4210758"/>
            <a:ext cx="602157" cy="3960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20" descr="Renta's picture">
            <a:extLst>
              <a:ext uri="{FF2B5EF4-FFF2-40B4-BE49-F238E27FC236}">
                <a16:creationId xmlns:a16="http://schemas.microsoft.com/office/drawing/2014/main" id="{2FB3E4E5-26A9-42C4-8048-116387A2EB1B}"/>
              </a:ext>
            </a:extLst>
          </p:cNvPr>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6664672" y="4234611"/>
            <a:ext cx="622004" cy="32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tellic's picture">
            <a:extLst>
              <a:ext uri="{FF2B5EF4-FFF2-40B4-BE49-F238E27FC236}">
                <a16:creationId xmlns:a16="http://schemas.microsoft.com/office/drawing/2014/main" id="{D1F7CB11-AAE4-4C12-B240-893A1C943280}"/>
              </a:ext>
            </a:extLst>
          </p:cNvPr>
          <p:cNvPicPr>
            <a:picLocks noChangeAspect="1" noChangeArrowheads="1"/>
          </p:cNvPicPr>
          <p:nvPr/>
        </p:nvPicPr>
        <p:blipFill rotWithShape="1">
          <a:blip r:embed="rId86" cstate="print">
            <a:extLst>
              <a:ext uri="{28A0092B-C50C-407E-A947-70E740481C1C}">
                <a14:useLocalDpi xmlns:a14="http://schemas.microsoft.com/office/drawing/2010/main" val="0"/>
              </a:ext>
            </a:extLst>
          </a:blip>
          <a:srcRect l="7174" t="28649" r="3265" b="36811"/>
          <a:stretch/>
        </p:blipFill>
        <p:spPr bwMode="auto">
          <a:xfrm>
            <a:off x="7380991" y="4266326"/>
            <a:ext cx="560078" cy="2160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24" descr="Siemens's picture">
            <a:extLst>
              <a:ext uri="{FF2B5EF4-FFF2-40B4-BE49-F238E27FC236}">
                <a16:creationId xmlns:a16="http://schemas.microsoft.com/office/drawing/2014/main" id="{2912C916-95BE-4ACE-9421-4B28D70CB4FA}"/>
              </a:ext>
            </a:extLst>
          </p:cNvPr>
          <p:cNvPicPr>
            <a:picLocks noChangeAspect="1" noChangeArrowheads="1"/>
          </p:cNvPicPr>
          <p:nvPr/>
        </p:nvPicPr>
        <p:blipFill rotWithShape="1">
          <a:blip r:embed="rId87" cstate="print">
            <a:extLst>
              <a:ext uri="{28A0092B-C50C-407E-A947-70E740481C1C}">
                <a14:useLocalDpi xmlns:a14="http://schemas.microsoft.com/office/drawing/2010/main" val="0"/>
              </a:ext>
            </a:extLst>
          </a:blip>
          <a:srcRect l="6548" t="38518" r="7894" b="45437"/>
          <a:stretch/>
        </p:blipFill>
        <p:spPr bwMode="auto">
          <a:xfrm>
            <a:off x="8107909" y="4345516"/>
            <a:ext cx="575903" cy="10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BMC's picture">
            <a:extLst>
              <a:ext uri="{FF2B5EF4-FFF2-40B4-BE49-F238E27FC236}">
                <a16:creationId xmlns:a16="http://schemas.microsoft.com/office/drawing/2014/main" id="{CA784D17-2B3F-4467-A136-0BF201D1A006}"/>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9605726" y="738742"/>
            <a:ext cx="520600" cy="2656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rc's picture">
            <a:extLst>
              <a:ext uri="{FF2B5EF4-FFF2-40B4-BE49-F238E27FC236}">
                <a16:creationId xmlns:a16="http://schemas.microsoft.com/office/drawing/2014/main" id="{3A0EC194-7F85-4292-AA79-F323CB3EF056}"/>
              </a:ext>
            </a:extLst>
          </p:cNvPr>
          <p:cNvPicPr>
            <a:picLocks noChangeAspect="1" noChangeArrowheads="1"/>
          </p:cNvPicPr>
          <p:nvPr/>
        </p:nvPicPr>
        <p:blipFill rotWithShape="1">
          <a:blip r:embed="rId89">
            <a:extLst>
              <a:ext uri="{28A0092B-C50C-407E-A947-70E740481C1C}">
                <a14:useLocalDpi xmlns:a14="http://schemas.microsoft.com/office/drawing/2010/main" val="0"/>
              </a:ext>
            </a:extLst>
          </a:blip>
          <a:srcRect l="28879" t="12795" r="30077" b="14246"/>
          <a:stretch/>
        </p:blipFill>
        <p:spPr bwMode="auto">
          <a:xfrm>
            <a:off x="3816110" y="1320042"/>
            <a:ext cx="564714" cy="52781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EY's picture">
            <a:extLst>
              <a:ext uri="{FF2B5EF4-FFF2-40B4-BE49-F238E27FC236}">
                <a16:creationId xmlns:a16="http://schemas.microsoft.com/office/drawing/2014/main" id="{C09B139C-8376-4D34-B52A-E85324567885}"/>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2396298" y="2067590"/>
            <a:ext cx="567299" cy="47274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descr="FBAA's picture">
            <a:extLst>
              <a:ext uri="{FF2B5EF4-FFF2-40B4-BE49-F238E27FC236}">
                <a16:creationId xmlns:a16="http://schemas.microsoft.com/office/drawing/2014/main" id="{AD507FDF-507B-4F17-AA5C-3021E99A6034}"/>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a:off x="3095455" y="2102259"/>
            <a:ext cx="606629" cy="29947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descr="Maes's picture">
            <a:extLst>
              <a:ext uri="{FF2B5EF4-FFF2-40B4-BE49-F238E27FC236}">
                <a16:creationId xmlns:a16="http://schemas.microsoft.com/office/drawing/2014/main" id="{6A79CCDA-810A-4875-8DF9-CDA364675353}"/>
              </a:ext>
            </a:extLst>
          </p:cNvPr>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3101844" y="3654805"/>
            <a:ext cx="652204" cy="18634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2" descr="Mobly's picture">
            <a:extLst>
              <a:ext uri="{FF2B5EF4-FFF2-40B4-BE49-F238E27FC236}">
                <a16:creationId xmlns:a16="http://schemas.microsoft.com/office/drawing/2014/main" id="{FC0DB693-F525-4633-91D9-F9FF3F9F7C7D}"/>
              </a:ext>
            </a:extLst>
          </p:cNvPr>
          <p:cNvPicPr>
            <a:picLocks noChangeAspect="1" noChangeArrowheads="1"/>
          </p:cNvPicPr>
          <p:nvPr/>
        </p:nvPicPr>
        <p:blipFill>
          <a:blip r:embed="rId93" cstate="print">
            <a:extLst>
              <a:ext uri="{28A0092B-C50C-407E-A947-70E740481C1C}">
                <a14:useLocalDpi xmlns:a14="http://schemas.microsoft.com/office/drawing/2010/main" val="0"/>
              </a:ext>
            </a:extLst>
          </a:blip>
          <a:srcRect/>
          <a:stretch>
            <a:fillRect/>
          </a:stretch>
        </p:blipFill>
        <p:spPr bwMode="auto">
          <a:xfrm>
            <a:off x="-8168507" y="4660371"/>
            <a:ext cx="209437" cy="457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notch's picture">
            <a:extLst>
              <a:ext uri="{FF2B5EF4-FFF2-40B4-BE49-F238E27FC236}">
                <a16:creationId xmlns:a16="http://schemas.microsoft.com/office/drawing/2014/main" id="{BF7FF79D-91E1-4F45-B1FB-BBE45D6CB769}"/>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rcRect/>
          <a:stretch>
            <a:fillRect/>
          </a:stretch>
        </p:blipFill>
        <p:spPr bwMode="auto">
          <a:xfrm>
            <a:off x="3782346" y="3638929"/>
            <a:ext cx="664141" cy="1720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Nedap's picture">
            <a:extLst>
              <a:ext uri="{FF2B5EF4-FFF2-40B4-BE49-F238E27FC236}">
                <a16:creationId xmlns:a16="http://schemas.microsoft.com/office/drawing/2014/main" id="{3F2D24F4-F40D-4CBD-98DF-11E0A30BFE42}"/>
              </a:ext>
            </a:extLst>
          </p:cNvPr>
          <p:cNvPicPr>
            <a:picLocks noChangeAspect="1" noChangeArrowheads="1"/>
          </p:cNvPicPr>
          <p:nvPr/>
        </p:nvPicPr>
        <p:blipFill>
          <a:blip r:embed="rId95" cstate="print">
            <a:extLst>
              <a:ext uri="{28A0092B-C50C-407E-A947-70E740481C1C}">
                <a14:useLocalDpi xmlns:a14="http://schemas.microsoft.com/office/drawing/2010/main" val="0"/>
              </a:ext>
            </a:extLst>
          </a:blip>
          <a:srcRect/>
          <a:stretch>
            <a:fillRect/>
          </a:stretch>
        </p:blipFill>
        <p:spPr bwMode="auto">
          <a:xfrm>
            <a:off x="6666589" y="3659365"/>
            <a:ext cx="603318" cy="11319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kipr's picture">
            <a:extLst>
              <a:ext uri="{FF2B5EF4-FFF2-40B4-BE49-F238E27FC236}">
                <a16:creationId xmlns:a16="http://schemas.microsoft.com/office/drawing/2014/main" id="{A3E3083D-8E5C-4AAC-93E7-1FF15EB33E60}"/>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rcRect/>
          <a:stretch>
            <a:fillRect/>
          </a:stretch>
        </p:blipFill>
        <p:spPr bwMode="auto">
          <a:xfrm>
            <a:off x="9529294" y="4235141"/>
            <a:ext cx="613718" cy="34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2234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6C6C20-44E3-4BA3-A57F-F31693059327}"/>
              </a:ext>
            </a:extLst>
          </p:cNvPr>
          <p:cNvSpPr>
            <a:spLocks noGrp="1"/>
          </p:cNvSpPr>
          <p:nvPr>
            <p:ph type="title"/>
          </p:nvPr>
        </p:nvSpPr>
        <p:spPr/>
        <p:txBody>
          <a:bodyPr/>
          <a:lstStyle/>
          <a:p>
            <a:r>
              <a:rPr lang="nl-BE" dirty="0"/>
              <a:t>ITS congress 3 october 2019</a:t>
            </a:r>
          </a:p>
        </p:txBody>
      </p:sp>
      <p:pic>
        <p:nvPicPr>
          <p:cNvPr id="5" name="Tijdelijke aanduiding voor inhoud 4">
            <a:extLst>
              <a:ext uri="{FF2B5EF4-FFF2-40B4-BE49-F238E27FC236}">
                <a16:creationId xmlns:a16="http://schemas.microsoft.com/office/drawing/2014/main" id="{22E9208B-4CD7-4635-AC44-C8584CCA6793}"/>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tretch/>
        </p:blipFill>
        <p:spPr>
          <a:xfrm>
            <a:off x="4862735" y="3012630"/>
            <a:ext cx="2334768" cy="1731264"/>
          </a:xfrm>
        </p:spPr>
      </p:pic>
      <p:pic>
        <p:nvPicPr>
          <p:cNvPr id="9" name="Afbeelding 8">
            <a:extLst>
              <a:ext uri="{FF2B5EF4-FFF2-40B4-BE49-F238E27FC236}">
                <a16:creationId xmlns:a16="http://schemas.microsoft.com/office/drawing/2014/main" id="{A9EAF8AD-812C-435F-9283-3E860738EEE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33133" y="3140967"/>
            <a:ext cx="3163725" cy="1695997"/>
          </a:xfrm>
          <a:prstGeom prst="rect">
            <a:avLst/>
          </a:prstGeom>
          <a:ln>
            <a:noFill/>
          </a:ln>
          <a:effectLst>
            <a:softEdge rad="112500"/>
          </a:effectLst>
        </p:spPr>
      </p:pic>
      <p:pic>
        <p:nvPicPr>
          <p:cNvPr id="13" name="Afbeelding 12">
            <a:extLst>
              <a:ext uri="{FF2B5EF4-FFF2-40B4-BE49-F238E27FC236}">
                <a16:creationId xmlns:a16="http://schemas.microsoft.com/office/drawing/2014/main" id="{D33D3427-1411-496A-96CA-A759E10D158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71563" y="2900754"/>
            <a:ext cx="2376265" cy="1121992"/>
          </a:xfrm>
          <a:prstGeom prst="rect">
            <a:avLst/>
          </a:prstGeom>
        </p:spPr>
      </p:pic>
      <p:pic>
        <p:nvPicPr>
          <p:cNvPr id="7" name="Afbeelding 6">
            <a:extLst>
              <a:ext uri="{FF2B5EF4-FFF2-40B4-BE49-F238E27FC236}">
                <a16:creationId xmlns:a16="http://schemas.microsoft.com/office/drawing/2014/main" id="{91759391-087C-48A6-B609-020DC56727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3464" y="3836918"/>
            <a:ext cx="2880320" cy="1620311"/>
          </a:xfrm>
          <a:prstGeom prst="rect">
            <a:avLst/>
          </a:prstGeom>
          <a:ln>
            <a:noFill/>
          </a:ln>
          <a:effectLst>
            <a:softEdge rad="112500"/>
          </a:effectLst>
        </p:spPr>
      </p:pic>
      <p:pic>
        <p:nvPicPr>
          <p:cNvPr id="15" name="Afbeelding 14">
            <a:extLst>
              <a:ext uri="{FF2B5EF4-FFF2-40B4-BE49-F238E27FC236}">
                <a16:creationId xmlns:a16="http://schemas.microsoft.com/office/drawing/2014/main" id="{F84225BB-C9AC-4F37-A51E-0C71F946D13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48345" y="4077130"/>
            <a:ext cx="3924436" cy="1695997"/>
          </a:xfrm>
          <a:prstGeom prst="rect">
            <a:avLst/>
          </a:prstGeom>
          <a:ln>
            <a:noFill/>
          </a:ln>
          <a:effectLst>
            <a:outerShdw blurRad="190500" algn="tl" rotWithShape="0">
              <a:srgbClr val="000000">
                <a:alpha val="70000"/>
              </a:srgbClr>
            </a:outerShdw>
          </a:effectLst>
        </p:spPr>
      </p:pic>
      <p:pic>
        <p:nvPicPr>
          <p:cNvPr id="11" name="Afbeelding 10">
            <a:extLst>
              <a:ext uri="{FF2B5EF4-FFF2-40B4-BE49-F238E27FC236}">
                <a16:creationId xmlns:a16="http://schemas.microsoft.com/office/drawing/2014/main" id="{20561E30-4D07-4CA4-BBA9-7B730CA85DA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94459" y="5552091"/>
            <a:ext cx="2033422" cy="1325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Afbeelding 16">
            <a:extLst>
              <a:ext uri="{FF2B5EF4-FFF2-40B4-BE49-F238E27FC236}">
                <a16:creationId xmlns:a16="http://schemas.microsoft.com/office/drawing/2014/main" id="{5EB962E1-7242-4E9D-96EE-71C723CF512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539751" y="1326941"/>
            <a:ext cx="6109370" cy="1872481"/>
          </a:xfrm>
          <a:prstGeom prst="rect">
            <a:avLst/>
          </a:prstGeom>
        </p:spPr>
      </p:pic>
      <p:pic>
        <p:nvPicPr>
          <p:cNvPr id="19" name="Afbeelding 18">
            <a:extLst>
              <a:ext uri="{FF2B5EF4-FFF2-40B4-BE49-F238E27FC236}">
                <a16:creationId xmlns:a16="http://schemas.microsoft.com/office/drawing/2014/main" id="{F3B12F6B-5FFD-4230-BCE1-C87B5A9ACAC6}"/>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103703" y="4561818"/>
            <a:ext cx="1584177" cy="1087688"/>
          </a:xfrm>
          <a:prstGeom prst="rect">
            <a:avLst/>
          </a:prstGeom>
        </p:spPr>
      </p:pic>
      <p:pic>
        <p:nvPicPr>
          <p:cNvPr id="21" name="Afbeelding 20">
            <a:extLst>
              <a:ext uri="{FF2B5EF4-FFF2-40B4-BE49-F238E27FC236}">
                <a16:creationId xmlns:a16="http://schemas.microsoft.com/office/drawing/2014/main" id="{5C84391E-7ED1-4032-B561-C8F0F857CFF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524001" y="4766600"/>
            <a:ext cx="1809321" cy="11106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3" name="Afbeelding 22">
            <a:extLst>
              <a:ext uri="{FF2B5EF4-FFF2-40B4-BE49-F238E27FC236}">
                <a16:creationId xmlns:a16="http://schemas.microsoft.com/office/drawing/2014/main" id="{F0E820D8-DE5C-4704-9F56-F761DEE4DCC2}"/>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308750" y="5445224"/>
            <a:ext cx="1173374" cy="1432399"/>
          </a:xfrm>
          <a:prstGeom prst="rect">
            <a:avLst/>
          </a:prstGeom>
        </p:spPr>
      </p:pic>
      <p:pic>
        <p:nvPicPr>
          <p:cNvPr id="25" name="Afbeelding 24">
            <a:extLst>
              <a:ext uri="{FF2B5EF4-FFF2-40B4-BE49-F238E27FC236}">
                <a16:creationId xmlns:a16="http://schemas.microsoft.com/office/drawing/2014/main" id="{29FEFCF1-2541-40CF-B1BF-A40A0E9834F4}"/>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200546" y="5338493"/>
            <a:ext cx="1125632" cy="1539130"/>
          </a:xfrm>
          <a:prstGeom prst="rect">
            <a:avLst/>
          </a:prstGeom>
        </p:spPr>
      </p:pic>
      <p:pic>
        <p:nvPicPr>
          <p:cNvPr id="27" name="Afbeelding 26">
            <a:extLst>
              <a:ext uri="{FF2B5EF4-FFF2-40B4-BE49-F238E27FC236}">
                <a16:creationId xmlns:a16="http://schemas.microsoft.com/office/drawing/2014/main" id="{9E45FCAB-2A8D-454D-A648-01B5AB4B9D52}"/>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1533132" y="5659714"/>
            <a:ext cx="1830014" cy="1198286"/>
          </a:xfrm>
          <a:prstGeom prst="rect">
            <a:avLst/>
          </a:prstGeom>
        </p:spPr>
      </p:pic>
      <p:pic>
        <p:nvPicPr>
          <p:cNvPr id="29" name="Afbeelding 28">
            <a:extLst>
              <a:ext uri="{FF2B5EF4-FFF2-40B4-BE49-F238E27FC236}">
                <a16:creationId xmlns:a16="http://schemas.microsoft.com/office/drawing/2014/main" id="{3F07F496-F499-4386-8B09-D61E454938C0}"/>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465376" y="1543824"/>
            <a:ext cx="1891288" cy="1294801"/>
          </a:xfrm>
          <a:prstGeom prst="ellipse">
            <a:avLst/>
          </a:prstGeom>
          <a:ln>
            <a:noFill/>
          </a:ln>
          <a:effectLst>
            <a:softEdge rad="112500"/>
          </a:effectLst>
        </p:spPr>
      </p:pic>
      <p:pic>
        <p:nvPicPr>
          <p:cNvPr id="33" name="Afbeelding 32">
            <a:extLst>
              <a:ext uri="{FF2B5EF4-FFF2-40B4-BE49-F238E27FC236}">
                <a16:creationId xmlns:a16="http://schemas.microsoft.com/office/drawing/2014/main" id="{F6973B43-6754-4254-9749-A604C6257C2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72919" y="1400772"/>
            <a:ext cx="1474908" cy="14999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Afbeelding 36">
            <a:extLst>
              <a:ext uri="{FF2B5EF4-FFF2-40B4-BE49-F238E27FC236}">
                <a16:creationId xmlns:a16="http://schemas.microsoft.com/office/drawing/2014/main" id="{757206E7-453E-4DE6-8E27-B66A5CB23D5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172303" y="5805264"/>
            <a:ext cx="1885213" cy="1060432"/>
          </a:xfrm>
          <a:prstGeom prst="rect">
            <a:avLst/>
          </a:prstGeom>
        </p:spPr>
      </p:pic>
      <p:sp>
        <p:nvSpPr>
          <p:cNvPr id="38" name="Rectangle: Rounded Corners 7">
            <a:extLst>
              <a:ext uri="{FF2B5EF4-FFF2-40B4-BE49-F238E27FC236}">
                <a16:creationId xmlns:a16="http://schemas.microsoft.com/office/drawing/2014/main" id="{CF0C45ED-9977-489B-A0AC-C8DAE456258F}"/>
              </a:ext>
            </a:extLst>
          </p:cNvPr>
          <p:cNvSpPr/>
          <p:nvPr/>
        </p:nvSpPr>
        <p:spPr bwMode="auto">
          <a:xfrm>
            <a:off x="4549980" y="2881571"/>
            <a:ext cx="4000499" cy="1539130"/>
          </a:xfrm>
          <a:prstGeom prst="roundRect">
            <a:avLst/>
          </a:prstGeom>
          <a:solidFill>
            <a:srgbClr val="19949B"/>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nl-BE" u="sng" dirty="0">
                <a:solidFill>
                  <a:schemeClr val="bg1"/>
                </a:solidFill>
              </a:rPr>
              <a:t>2018:</a:t>
            </a:r>
          </a:p>
          <a:p>
            <a:r>
              <a:rPr lang="nl-BE" dirty="0">
                <a:solidFill>
                  <a:schemeClr val="bg1"/>
                </a:solidFill>
              </a:rPr>
              <a:t>580 </a:t>
            </a:r>
            <a:r>
              <a:rPr lang="nl-BE" dirty="0" err="1">
                <a:solidFill>
                  <a:schemeClr val="bg1"/>
                </a:solidFill>
              </a:rPr>
              <a:t>registrations</a:t>
            </a:r>
            <a:r>
              <a:rPr lang="nl-BE" dirty="0">
                <a:solidFill>
                  <a:schemeClr val="bg1"/>
                </a:solidFill>
              </a:rPr>
              <a:t> (=max limit) (+14%)</a:t>
            </a:r>
          </a:p>
          <a:p>
            <a:r>
              <a:rPr lang="nl-BE" dirty="0">
                <a:solidFill>
                  <a:schemeClr val="bg1"/>
                </a:solidFill>
              </a:rPr>
              <a:t>505 </a:t>
            </a:r>
            <a:r>
              <a:rPr lang="nl-BE" dirty="0" err="1">
                <a:solidFill>
                  <a:schemeClr val="bg1"/>
                </a:solidFill>
              </a:rPr>
              <a:t>participants</a:t>
            </a:r>
            <a:r>
              <a:rPr lang="nl-BE" dirty="0">
                <a:solidFill>
                  <a:schemeClr val="bg1"/>
                </a:solidFill>
              </a:rPr>
              <a:t> (+13%)</a:t>
            </a:r>
          </a:p>
          <a:p>
            <a:r>
              <a:rPr lang="nl-BE" dirty="0">
                <a:solidFill>
                  <a:schemeClr val="bg1"/>
                </a:solidFill>
              </a:rPr>
              <a:t>47 indoor &amp; 5 outdoor stands (+22%)</a:t>
            </a:r>
          </a:p>
          <a:p>
            <a:r>
              <a:rPr lang="nl-BE" dirty="0">
                <a:solidFill>
                  <a:schemeClr val="bg1"/>
                </a:solidFill>
              </a:rPr>
              <a:t>33 </a:t>
            </a:r>
            <a:r>
              <a:rPr lang="nl-BE" dirty="0" err="1">
                <a:solidFill>
                  <a:schemeClr val="bg1"/>
                </a:solidFill>
              </a:rPr>
              <a:t>MaaS</a:t>
            </a:r>
            <a:r>
              <a:rPr lang="nl-BE" dirty="0">
                <a:solidFill>
                  <a:schemeClr val="bg1"/>
                </a:solidFill>
              </a:rPr>
              <a:t>-stakeholders </a:t>
            </a:r>
            <a:r>
              <a:rPr lang="nl-BE" dirty="0" err="1">
                <a:solidFill>
                  <a:schemeClr val="bg1"/>
                </a:solidFill>
              </a:rPr>
              <a:t>meet&amp;greet</a:t>
            </a:r>
            <a:endParaRPr lang="nl-BE" dirty="0">
              <a:solidFill>
                <a:schemeClr val="bg1"/>
              </a:solidFill>
            </a:endParaRPr>
          </a:p>
        </p:txBody>
      </p:sp>
    </p:spTree>
    <p:extLst>
      <p:ext uri="{BB962C8B-B14F-4D97-AF65-F5344CB8AC3E}">
        <p14:creationId xmlns:p14="http://schemas.microsoft.com/office/powerpoint/2010/main" val="28503288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sz="2400" b="1" noProof="0" dirty="0"/>
              <a:t>Agenda</a:t>
            </a:r>
          </a:p>
        </p:txBody>
      </p:sp>
      <p:sp>
        <p:nvSpPr>
          <p:cNvPr id="4" name="Slide Number Placeholder 3"/>
          <p:cNvSpPr>
            <a:spLocks noGrp="1"/>
          </p:cNvSpPr>
          <p:nvPr>
            <p:ph type="sldNum" sz="quarter" idx="4"/>
          </p:nvPr>
        </p:nvSpPr>
        <p:spPr/>
        <p:txBody>
          <a:bodyPr/>
          <a:lstStyle/>
          <a:p>
            <a:pPr defTabSz="914235"/>
            <a:fld id="{C9C406F6-A053-43CA-AEC8-FA3EEE83A3FB}" type="slidenum">
              <a:rPr lang="nl-BE">
                <a:solidFill>
                  <a:srgbClr val="6B6B6B"/>
                </a:solidFill>
              </a:rPr>
              <a:pPr defTabSz="914235"/>
              <a:t>2</a:t>
            </a:fld>
            <a:endParaRPr lang="nl-BE">
              <a:solidFill>
                <a:srgbClr val="6B6B6B"/>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396904777"/>
              </p:ext>
            </p:extLst>
          </p:nvPr>
        </p:nvGraphicFramePr>
        <p:xfrm>
          <a:off x="838201" y="997052"/>
          <a:ext cx="10766121" cy="5209358"/>
        </p:xfrm>
        <a:graphic>
          <a:graphicData uri="http://schemas.openxmlformats.org/drawingml/2006/table">
            <a:tbl>
              <a:tblPr bandRow="1">
                <a:tableStyleId>{93296810-A885-4BE3-A3E7-6D5BEEA58F35}</a:tableStyleId>
              </a:tblPr>
              <a:tblGrid>
                <a:gridCol w="5312078">
                  <a:extLst>
                    <a:ext uri="{9D8B030D-6E8A-4147-A177-3AD203B41FA5}">
                      <a16:colId xmlns:a16="http://schemas.microsoft.com/office/drawing/2014/main" val="742807622"/>
                    </a:ext>
                  </a:extLst>
                </a:gridCol>
                <a:gridCol w="2611677">
                  <a:extLst>
                    <a:ext uri="{9D8B030D-6E8A-4147-A177-3AD203B41FA5}">
                      <a16:colId xmlns:a16="http://schemas.microsoft.com/office/drawing/2014/main" val="3205845798"/>
                    </a:ext>
                  </a:extLst>
                </a:gridCol>
                <a:gridCol w="814609">
                  <a:extLst>
                    <a:ext uri="{9D8B030D-6E8A-4147-A177-3AD203B41FA5}">
                      <a16:colId xmlns:a16="http://schemas.microsoft.com/office/drawing/2014/main" val="1994822697"/>
                    </a:ext>
                  </a:extLst>
                </a:gridCol>
                <a:gridCol w="2027757">
                  <a:extLst>
                    <a:ext uri="{9D8B030D-6E8A-4147-A177-3AD203B41FA5}">
                      <a16:colId xmlns:a16="http://schemas.microsoft.com/office/drawing/2014/main" val="2826587587"/>
                    </a:ext>
                  </a:extLst>
                </a:gridCol>
              </a:tblGrid>
              <a:tr h="764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noProof="0" dirty="0" smtClean="0">
                          <a:latin typeface="FlandersArtSans-Regular" panose="020B0604020202020204" charset="0"/>
                        </a:rPr>
                        <a:t> Welkom en agenda</a:t>
                      </a:r>
                    </a:p>
                  </a:txBody>
                  <a:tcPr anchor="ctr"/>
                </a:tc>
                <a:tc>
                  <a:txBody>
                    <a:bodyPr/>
                    <a:lstStyle/>
                    <a:p>
                      <a:pPr algn="ctr"/>
                      <a:r>
                        <a:rPr lang="nl-BE" sz="1800" smtClean="0">
                          <a:latin typeface="FlandersArtSans-Regular" panose="020B0604020202020204" charset="0"/>
                        </a:rPr>
                        <a:t>Informatie Vlaanderen</a:t>
                      </a:r>
                      <a:endParaRPr lang="nl-BE" sz="1800" dirty="0">
                        <a:latin typeface="FlandersArtSans-Regular" panose="020B0604020202020204" charset="0"/>
                      </a:endParaRPr>
                    </a:p>
                  </a:txBody>
                  <a:tcPr anchor="ctr"/>
                </a:tc>
                <a:tc>
                  <a:txBody>
                    <a:bodyPr/>
                    <a:lstStyle/>
                    <a:p>
                      <a:pPr algn="ctr"/>
                      <a:r>
                        <a:rPr lang="nl-BE" sz="1800" smtClean="0">
                          <a:latin typeface="FlandersArtSans-Regular" panose="020B0604020202020204" charset="0"/>
                        </a:rPr>
                        <a:t>15’</a:t>
                      </a:r>
                      <a:endParaRPr lang="nl-BE" sz="180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13u00 – 13u15</a:t>
                      </a:r>
                      <a:endParaRPr lang="nl-BE" sz="1800" dirty="0">
                        <a:latin typeface="FlandersArtSans-Regular" panose="020B0604020202020204" charset="0"/>
                      </a:endParaRPr>
                    </a:p>
                  </a:txBody>
                  <a:tcPr anchor="ctr"/>
                </a:tc>
                <a:extLst>
                  <a:ext uri="{0D108BD9-81ED-4DB2-BD59-A6C34878D82A}">
                    <a16:rowId xmlns:a16="http://schemas.microsoft.com/office/drawing/2014/main" val="3431158424"/>
                  </a:ext>
                </a:extLst>
              </a:tr>
              <a:tr h="764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baseline="0" noProof="0" dirty="0">
                          <a:latin typeface="FlandersArtSans-Regular" panose="020B0604020202020204" charset="0"/>
                        </a:rPr>
                        <a:t> </a:t>
                      </a:r>
                      <a:r>
                        <a:rPr lang="nl-BE" sz="1800" baseline="0" noProof="0" dirty="0" smtClean="0">
                          <a:latin typeface="FlandersArtSans-Regular" panose="020B0604020202020204" charset="0"/>
                        </a:rPr>
                        <a:t>Aanleiding en context</a:t>
                      </a:r>
                      <a:br>
                        <a:rPr lang="nl-BE" sz="1800" baseline="0" noProof="0" dirty="0" smtClean="0">
                          <a:latin typeface="FlandersArtSans-Regular" panose="020B0604020202020204" charset="0"/>
                        </a:rPr>
                      </a:br>
                      <a:r>
                        <a:rPr lang="nl-BE" sz="800" baseline="0" noProof="0" dirty="0" smtClean="0">
                          <a:latin typeface="FlandersArtSans-Regular" panose="020B0604020202020204" charset="0"/>
                        </a:rPr>
                        <a:t> </a:t>
                      </a:r>
                      <a:r>
                        <a:rPr lang="nl-BE" sz="1800" baseline="0" noProof="0" dirty="0" smtClean="0">
                          <a:latin typeface="FlandersArtSans-Regular" panose="020B0604020202020204" charset="0"/>
                        </a:rPr>
                        <a:t>(decreet Basisbereikbaarheid)</a:t>
                      </a:r>
                      <a:endParaRPr lang="nl-BE" sz="1800" noProof="0" dirty="0" smtClean="0">
                        <a:latin typeface="FlandersArtSans-Regular" panose="020B0604020202020204" charset="0"/>
                      </a:endParaRPr>
                    </a:p>
                  </a:txBody>
                  <a:tcPr anchor="ctr"/>
                </a:tc>
                <a:tc>
                  <a:txBody>
                    <a:bodyPr/>
                    <a:lstStyle/>
                    <a:p>
                      <a:pPr algn="ctr"/>
                      <a:r>
                        <a:rPr lang="nl-BE" sz="1800" smtClean="0">
                          <a:latin typeface="FlandersArtSans-Regular" panose="020B0604020202020204" charset="0"/>
                        </a:rPr>
                        <a:t>Departement MOW</a:t>
                      </a:r>
                      <a:endParaRPr lang="nl-BE" sz="1800" dirty="0">
                        <a:latin typeface="FlandersArtSans-Regular" panose="020B0604020202020204" charset="0"/>
                      </a:endParaRPr>
                    </a:p>
                  </a:txBody>
                  <a:tcPr anchor="ctr"/>
                </a:tc>
                <a:tc>
                  <a:txBody>
                    <a:bodyPr/>
                    <a:lstStyle/>
                    <a:p>
                      <a:pPr algn="ctr"/>
                      <a:r>
                        <a:rPr lang="nl-BE" sz="1800" smtClean="0">
                          <a:latin typeface="FlandersArtSans-Regular" panose="020B0604020202020204" charset="0"/>
                        </a:rPr>
                        <a:t>15</a:t>
                      </a:r>
                      <a:r>
                        <a:rPr lang="nl-BE" sz="1800" dirty="0" smtClean="0">
                          <a:latin typeface="FlandersArtSans-Regular" panose="020B0604020202020204" charset="0"/>
                        </a:rPr>
                        <a:t>’</a:t>
                      </a:r>
                      <a:endParaRPr lang="nl-BE" sz="180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13u15 – 13u30</a:t>
                      </a:r>
                      <a:endParaRPr lang="nl-BE" sz="1800" dirty="0">
                        <a:latin typeface="FlandersArtSans-Regular" panose="020B0604020202020204" charset="0"/>
                      </a:endParaRPr>
                    </a:p>
                  </a:txBody>
                  <a:tcPr anchor="ctr"/>
                </a:tc>
                <a:extLst>
                  <a:ext uri="{0D108BD9-81ED-4DB2-BD59-A6C34878D82A}">
                    <a16:rowId xmlns:a16="http://schemas.microsoft.com/office/drawing/2014/main" val="263756968"/>
                  </a:ext>
                </a:extLst>
              </a:tr>
              <a:tr h="7359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baseline="0" noProof="0" dirty="0" smtClean="0">
                          <a:latin typeface="FlandersArtSans-Regular" panose="020B0604020202020204" charset="0"/>
                        </a:rPr>
                        <a:t> Belang van interoperabiliteit</a:t>
                      </a:r>
                      <a:br>
                        <a:rPr lang="nl-BE" sz="1800" baseline="0" noProof="0" dirty="0" smtClean="0">
                          <a:latin typeface="FlandersArtSans-Regular" panose="020B0604020202020204" charset="0"/>
                        </a:rPr>
                      </a:br>
                      <a:r>
                        <a:rPr lang="nl-BE" sz="1800" baseline="0" noProof="0" dirty="0" smtClean="0">
                          <a:latin typeface="FlandersArtSans-Regular" panose="020B0604020202020204" charset="0"/>
                        </a:rPr>
                        <a:t> voor de sector</a:t>
                      </a:r>
                      <a:endParaRPr lang="nl-BE" sz="1800" noProof="0" dirty="0">
                        <a:latin typeface="FlandersArtSans-Regular" panose="020B0604020202020204" charset="0"/>
                      </a:endParaRPr>
                    </a:p>
                  </a:txBody>
                  <a:tcPr anchor="ctr"/>
                </a:tc>
                <a:tc>
                  <a:txBody>
                    <a:bodyPr/>
                    <a:lstStyle/>
                    <a:p>
                      <a:pPr algn="ctr"/>
                      <a:r>
                        <a:rPr lang="nl-BE" sz="1800" smtClean="0">
                          <a:latin typeface="FlandersArtSans-Regular" panose="020B0604020202020204" charset="0"/>
                        </a:rPr>
                        <a:t>ITS</a:t>
                      </a:r>
                      <a:endParaRPr lang="nl-BE" sz="1800" dirty="0">
                        <a:latin typeface="FlandersArtSans-Regular" panose="020B0604020202020204" charset="0"/>
                      </a:endParaRPr>
                    </a:p>
                  </a:txBody>
                  <a:tcPr anchor="ctr"/>
                </a:tc>
                <a:tc>
                  <a:txBody>
                    <a:bodyPr/>
                    <a:lstStyle/>
                    <a:p>
                      <a:pPr algn="ctr"/>
                      <a:r>
                        <a:rPr lang="nl-BE" sz="1800" smtClean="0">
                          <a:latin typeface="FlandersArtSans-Regular" panose="020B0604020202020204" charset="0"/>
                        </a:rPr>
                        <a:t>15’</a:t>
                      </a:r>
                      <a:endParaRPr lang="nl-BE" sz="180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13u30 – 13u45</a:t>
                      </a:r>
                      <a:endParaRPr lang="nl-BE" sz="1800" dirty="0">
                        <a:latin typeface="FlandersArtSans-Regular" panose="020B0604020202020204" charset="0"/>
                      </a:endParaRPr>
                    </a:p>
                  </a:txBody>
                  <a:tcPr anchor="ctr"/>
                </a:tc>
                <a:extLst>
                  <a:ext uri="{0D108BD9-81ED-4DB2-BD59-A6C34878D82A}">
                    <a16:rowId xmlns:a16="http://schemas.microsoft.com/office/drawing/2014/main" val="2634675672"/>
                  </a:ext>
                </a:extLst>
              </a:tr>
              <a:tr h="7359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noProof="0" dirty="0" smtClean="0">
                          <a:latin typeface="FlandersArtSans-Regular" panose="020B0604020202020204" charset="0"/>
                        </a:rPr>
                        <a:t> Belang van interoperabiliteit</a:t>
                      </a:r>
                      <a:br>
                        <a:rPr lang="nl-BE" sz="1800" noProof="0" dirty="0" smtClean="0">
                          <a:latin typeface="FlandersArtSans-Regular" panose="020B0604020202020204" charset="0"/>
                        </a:rPr>
                      </a:br>
                      <a:r>
                        <a:rPr lang="nl-BE" sz="1800" baseline="0" noProof="0" dirty="0" smtClean="0">
                          <a:latin typeface="FlandersArtSans-Regular" panose="020B0604020202020204" charset="0"/>
                        </a:rPr>
                        <a:t> voor lokale besturen</a:t>
                      </a:r>
                      <a:endParaRPr lang="nl-BE" sz="1800" noProof="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Stad Antwerpen</a:t>
                      </a:r>
                      <a:endParaRPr lang="nl-BE" sz="1800" dirty="0">
                        <a:latin typeface="FlandersArtSans-Regular" panose="020B0604020202020204" charset="0"/>
                      </a:endParaRPr>
                    </a:p>
                  </a:txBody>
                  <a:tcPr anchor="ctr"/>
                </a:tc>
                <a:tc>
                  <a:txBody>
                    <a:bodyPr/>
                    <a:lstStyle/>
                    <a:p>
                      <a:pPr algn="ctr"/>
                      <a:r>
                        <a:rPr lang="nl-BE" sz="1800" smtClean="0">
                          <a:latin typeface="FlandersArtSans-Regular" panose="020B0604020202020204" charset="0"/>
                        </a:rPr>
                        <a:t>15</a:t>
                      </a:r>
                      <a:r>
                        <a:rPr lang="nl-BE" sz="1800" dirty="0">
                          <a:latin typeface="FlandersArtSans-Regular" panose="020B0604020202020204" charset="0"/>
                        </a:rPr>
                        <a:t>’</a:t>
                      </a:r>
                    </a:p>
                  </a:txBody>
                  <a:tcPr anchor="ctr"/>
                </a:tc>
                <a:tc>
                  <a:txBody>
                    <a:bodyPr/>
                    <a:lstStyle/>
                    <a:p>
                      <a:pPr algn="ctr"/>
                      <a:r>
                        <a:rPr lang="nl-BE" sz="1800" dirty="0" smtClean="0">
                          <a:latin typeface="FlandersArtSans-Regular" panose="020B0604020202020204" charset="0"/>
                        </a:rPr>
                        <a:t>13u45 – 14u00</a:t>
                      </a:r>
                      <a:endParaRPr lang="nl-BE" sz="1800" dirty="0">
                        <a:latin typeface="FlandersArtSans-Regular" panose="020B0604020202020204" charset="0"/>
                      </a:endParaRPr>
                    </a:p>
                  </a:txBody>
                  <a:tcPr anchor="ctr"/>
                </a:tc>
                <a:extLst>
                  <a:ext uri="{0D108BD9-81ED-4DB2-BD59-A6C34878D82A}">
                    <a16:rowId xmlns:a16="http://schemas.microsoft.com/office/drawing/2014/main" val="3078387753"/>
                  </a:ext>
                </a:extLst>
              </a:tr>
              <a:tr h="7359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noProof="0" dirty="0" smtClean="0">
                          <a:latin typeface="FlandersArtSans-Regular" panose="020B0604020202020204" charset="0"/>
                        </a:rPr>
                        <a:t> Open</a:t>
                      </a:r>
                      <a:r>
                        <a:rPr lang="nl-BE" sz="1800" baseline="0" noProof="0" dirty="0" smtClean="0">
                          <a:latin typeface="FlandersArtSans-Regular" panose="020B0604020202020204" charset="0"/>
                        </a:rPr>
                        <a:t> Standaarden voor Linkende </a:t>
                      </a:r>
                      <a:br>
                        <a:rPr lang="nl-BE" sz="1800" baseline="0" noProof="0" dirty="0" smtClean="0">
                          <a:latin typeface="FlandersArtSans-Regular" panose="020B0604020202020204" charset="0"/>
                        </a:rPr>
                      </a:br>
                      <a:r>
                        <a:rPr lang="nl-BE" sz="1800" baseline="0" noProof="0" dirty="0" smtClean="0">
                          <a:latin typeface="FlandersArtSans-Regular" panose="020B0604020202020204" charset="0"/>
                        </a:rPr>
                        <a:t> Organisatie(OSLO): proces en methode</a:t>
                      </a:r>
                      <a:endParaRPr lang="nl-BE" sz="1800" noProof="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Informatie Vlaanderen</a:t>
                      </a:r>
                      <a:endParaRPr lang="nl-BE" sz="1800" dirty="0">
                        <a:latin typeface="FlandersArtSans-Regular" panose="020B0604020202020204" charset="0"/>
                      </a:endParaRPr>
                    </a:p>
                  </a:txBody>
                  <a:tcPr anchor="ctr"/>
                </a:tc>
                <a:tc>
                  <a:txBody>
                    <a:bodyPr/>
                    <a:lstStyle/>
                    <a:p>
                      <a:pPr algn="ctr"/>
                      <a:r>
                        <a:rPr lang="nl-BE" sz="1800" smtClean="0">
                          <a:latin typeface="FlandersArtSans-Regular" panose="020B0604020202020204" charset="0"/>
                        </a:rPr>
                        <a:t>30’</a:t>
                      </a:r>
                      <a:endParaRPr lang="nl-BE" sz="180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14u00 – 14u30</a:t>
                      </a:r>
                      <a:endParaRPr lang="nl-BE" sz="1800" dirty="0">
                        <a:latin typeface="FlandersArtSans-Regular" panose="020B0604020202020204" charset="0"/>
                      </a:endParaRPr>
                    </a:p>
                  </a:txBody>
                  <a:tcPr anchor="ctr"/>
                </a:tc>
                <a:extLst>
                  <a:ext uri="{0D108BD9-81ED-4DB2-BD59-A6C34878D82A}">
                    <a16:rowId xmlns:a16="http://schemas.microsoft.com/office/drawing/2014/main" val="4030187917"/>
                  </a:ext>
                </a:extLst>
              </a:tr>
              <a:tr h="7359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b="0" i="0" kern="1200" dirty="0" smtClean="0">
                          <a:solidFill>
                            <a:schemeClr val="dk1"/>
                          </a:solidFill>
                          <a:effectLst/>
                          <a:latin typeface="+mn-lt"/>
                          <a:ea typeface="+mn-ea"/>
                          <a:cs typeface="+mn-cs"/>
                        </a:rPr>
                        <a:t>Link met internationale initiatieven</a:t>
                      </a:r>
                      <a:endParaRPr lang="nl-BE" sz="1800" noProof="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imec – </a:t>
                      </a:r>
                      <a:r>
                        <a:rPr lang="nl-BE" sz="1800" dirty="0" err="1" smtClean="0">
                          <a:latin typeface="FlandersArtSans-Regular" panose="020B0604020202020204" charset="0"/>
                        </a:rPr>
                        <a:t>UGent</a:t>
                      </a:r>
                      <a:r>
                        <a:rPr lang="nl-BE" sz="1800" dirty="0" smtClean="0">
                          <a:latin typeface="FlandersArtSans-Regular" panose="020B0604020202020204" charset="0"/>
                        </a:rPr>
                        <a:t> –</a:t>
                      </a:r>
                      <a:r>
                        <a:rPr lang="nl-BE" sz="1800" baseline="0" dirty="0" smtClean="0">
                          <a:latin typeface="FlandersArtSans-Regular" panose="020B0604020202020204" charset="0"/>
                        </a:rPr>
                        <a:t> </a:t>
                      </a:r>
                      <a:r>
                        <a:rPr lang="nl-BE" sz="1800" baseline="0" dirty="0" err="1" smtClean="0">
                          <a:latin typeface="FlandersArtSans-Regular" panose="020B0604020202020204" charset="0"/>
                        </a:rPr>
                        <a:t>IDLab</a:t>
                      </a:r>
                      <a:endParaRPr lang="nl-BE" sz="180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15’</a:t>
                      </a:r>
                      <a:endParaRPr lang="nl-BE" sz="1800" dirty="0">
                        <a:latin typeface="FlandersArtSans-Regular" panose="020B060402020202020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800" dirty="0" smtClean="0">
                          <a:latin typeface="FlandersArtSans-Regular" panose="020B0604020202020204" charset="0"/>
                        </a:rPr>
                        <a:t>14u30 –</a:t>
                      </a:r>
                      <a:r>
                        <a:rPr lang="nl-BE" sz="1800" baseline="0" dirty="0" smtClean="0">
                          <a:latin typeface="FlandersArtSans-Regular" panose="020B0604020202020204" charset="0"/>
                        </a:rPr>
                        <a:t> 14u45</a:t>
                      </a:r>
                      <a:endParaRPr lang="nl-BE" sz="1800" dirty="0" smtClean="0">
                        <a:latin typeface="FlandersArtSans-Regular" panose="020B0604020202020204" charset="0"/>
                      </a:endParaRPr>
                    </a:p>
                  </a:txBody>
                  <a:tcPr anchor="ctr"/>
                </a:tc>
                <a:extLst>
                  <a:ext uri="{0D108BD9-81ED-4DB2-BD59-A6C34878D82A}">
                    <a16:rowId xmlns:a16="http://schemas.microsoft.com/office/drawing/2014/main" val="2881960898"/>
                  </a:ext>
                </a:extLst>
              </a:tr>
              <a:tr h="7359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800" noProof="0" dirty="0" smtClean="0">
                          <a:latin typeface="FlandersArtSans-Regular" panose="020B0604020202020204" charset="0"/>
                        </a:rPr>
                        <a:t> Q&amp;A</a:t>
                      </a:r>
                      <a:endParaRPr lang="nl-BE" sz="1800" noProof="0" dirty="0">
                        <a:latin typeface="FlandersArtSans-Regular" panose="020B0604020202020204" charset="0"/>
                      </a:endParaRPr>
                    </a:p>
                  </a:txBody>
                  <a:tcPr anchor="ctr"/>
                </a:tc>
                <a:tc>
                  <a:txBody>
                    <a:bodyPr/>
                    <a:lstStyle/>
                    <a:p>
                      <a:pPr algn="ctr"/>
                      <a:r>
                        <a:rPr lang="nl-BE" sz="1800" smtClean="0">
                          <a:latin typeface="FlandersArtSans-Regular" panose="020B0604020202020204" charset="0"/>
                        </a:rPr>
                        <a:t>Informatie</a:t>
                      </a:r>
                      <a:r>
                        <a:rPr lang="nl-BE" sz="1800" baseline="0" smtClean="0">
                          <a:latin typeface="FlandersArtSans-Regular" panose="020B0604020202020204" charset="0"/>
                        </a:rPr>
                        <a:t> Vlaanderen</a:t>
                      </a:r>
                      <a:endParaRPr lang="nl-BE" sz="180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15’</a:t>
                      </a:r>
                      <a:endParaRPr lang="nl-BE" sz="1800" dirty="0">
                        <a:latin typeface="FlandersArtSans-Regular" panose="020B0604020202020204" charset="0"/>
                      </a:endParaRPr>
                    </a:p>
                  </a:txBody>
                  <a:tcPr anchor="ctr"/>
                </a:tc>
                <a:tc>
                  <a:txBody>
                    <a:bodyPr/>
                    <a:lstStyle/>
                    <a:p>
                      <a:pPr algn="ctr"/>
                      <a:r>
                        <a:rPr lang="nl-BE" sz="1800" dirty="0" smtClean="0">
                          <a:latin typeface="FlandersArtSans-Regular" panose="020B0604020202020204" charset="0"/>
                        </a:rPr>
                        <a:t>14u45 – 15:00</a:t>
                      </a:r>
                      <a:endParaRPr lang="nl-BE" sz="1800" dirty="0">
                        <a:latin typeface="FlandersArtSans-Regular" panose="020B0604020202020204" charset="0"/>
                      </a:endParaRPr>
                    </a:p>
                  </a:txBody>
                  <a:tcPr anchor="ctr"/>
                </a:tc>
                <a:extLst>
                  <a:ext uri="{0D108BD9-81ED-4DB2-BD59-A6C34878D82A}">
                    <a16:rowId xmlns:a16="http://schemas.microsoft.com/office/drawing/2014/main" val="3130917865"/>
                  </a:ext>
                </a:extLst>
              </a:tr>
            </a:tbl>
          </a:graphicData>
        </a:graphic>
      </p:graphicFrame>
    </p:spTree>
    <p:extLst>
      <p:ext uri="{BB962C8B-B14F-4D97-AF65-F5344CB8AC3E}">
        <p14:creationId xmlns:p14="http://schemas.microsoft.com/office/powerpoint/2010/main" val="2717522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169A-06ED-4D4E-9018-D07B39A41DD4}"/>
              </a:ext>
            </a:extLst>
          </p:cNvPr>
          <p:cNvSpPr>
            <a:spLocks noGrp="1"/>
          </p:cNvSpPr>
          <p:nvPr>
            <p:ph type="title"/>
          </p:nvPr>
        </p:nvSpPr>
        <p:spPr/>
        <p:txBody>
          <a:bodyPr/>
          <a:lstStyle/>
          <a:p>
            <a:r>
              <a:rPr lang="nl-BE" dirty="0" err="1"/>
              <a:t>Core</a:t>
            </a:r>
            <a:r>
              <a:rPr lang="nl-BE" dirty="0"/>
              <a:t> </a:t>
            </a:r>
            <a:r>
              <a:rPr lang="nl-BE" dirty="0" err="1"/>
              <a:t>group</a:t>
            </a:r>
            <a:endParaRPr lang="nl-BE" dirty="0"/>
          </a:p>
        </p:txBody>
      </p:sp>
      <p:sp>
        <p:nvSpPr>
          <p:cNvPr id="3" name="Content Placeholder 2">
            <a:extLst>
              <a:ext uri="{FF2B5EF4-FFF2-40B4-BE49-F238E27FC236}">
                <a16:creationId xmlns:a16="http://schemas.microsoft.com/office/drawing/2014/main" id="{1C3D2147-CAE2-4B19-83B7-38FD1E1695E5}"/>
              </a:ext>
            </a:extLst>
          </p:cNvPr>
          <p:cNvSpPr>
            <a:spLocks noGrp="1"/>
          </p:cNvSpPr>
          <p:nvPr>
            <p:ph idx="1"/>
          </p:nvPr>
        </p:nvSpPr>
        <p:spPr>
          <a:xfrm>
            <a:off x="4955792" y="1952204"/>
            <a:ext cx="2580368" cy="1476797"/>
          </a:xfrm>
        </p:spPr>
        <p:txBody>
          <a:bodyPr>
            <a:normAutofit fontScale="85000" lnSpcReduction="10000"/>
          </a:bodyPr>
          <a:lstStyle/>
          <a:p>
            <a:r>
              <a:rPr lang="nl-BE" sz="1800" dirty="0"/>
              <a:t>Brussels </a:t>
            </a:r>
            <a:r>
              <a:rPr lang="nl-BE" sz="1800" dirty="0" err="1"/>
              <a:t>Mobility</a:t>
            </a:r>
            <a:endParaRPr lang="nl-BE" sz="1800" dirty="0"/>
          </a:p>
          <a:p>
            <a:r>
              <a:rPr lang="nl-BE" sz="1800" dirty="0"/>
              <a:t>Federal FOD/SPF </a:t>
            </a:r>
            <a:r>
              <a:rPr lang="nl-BE" sz="1800" dirty="0" err="1"/>
              <a:t>Mobility</a:t>
            </a:r>
            <a:endParaRPr lang="nl-BE" sz="1800" dirty="0"/>
          </a:p>
          <a:p>
            <a:r>
              <a:rPr lang="nl-BE" sz="1800" dirty="0" err="1"/>
              <a:t>Flemish</a:t>
            </a:r>
            <a:r>
              <a:rPr lang="nl-BE" sz="1800" dirty="0"/>
              <a:t> MOW</a:t>
            </a:r>
          </a:p>
          <a:p>
            <a:r>
              <a:rPr lang="nl-BE" sz="1800" dirty="0" err="1"/>
              <a:t>Walloon</a:t>
            </a:r>
            <a:r>
              <a:rPr lang="nl-BE" sz="1800" dirty="0"/>
              <a:t> SPW</a:t>
            </a:r>
          </a:p>
          <a:p>
            <a:r>
              <a:rPr lang="nl-BE" sz="1800" dirty="0" err="1"/>
              <a:t>Key</a:t>
            </a:r>
            <a:r>
              <a:rPr lang="nl-BE" sz="1800" dirty="0"/>
              <a:t> </a:t>
            </a:r>
            <a:r>
              <a:rPr lang="nl-BE" sz="1800" dirty="0" err="1"/>
              <a:t>cities</a:t>
            </a:r>
            <a:endParaRPr lang="nl-BE" sz="1800" dirty="0"/>
          </a:p>
          <a:p>
            <a:endParaRPr lang="nl-BE" sz="1800" dirty="0"/>
          </a:p>
        </p:txBody>
      </p:sp>
      <p:sp>
        <p:nvSpPr>
          <p:cNvPr id="4" name="Content Placeholder 2">
            <a:extLst>
              <a:ext uri="{FF2B5EF4-FFF2-40B4-BE49-F238E27FC236}">
                <a16:creationId xmlns:a16="http://schemas.microsoft.com/office/drawing/2014/main" id="{E3090D85-EF6D-460F-B948-BCF3A67A938D}"/>
              </a:ext>
            </a:extLst>
          </p:cNvPr>
          <p:cNvSpPr txBox="1">
            <a:spLocks/>
          </p:cNvSpPr>
          <p:nvPr/>
        </p:nvSpPr>
        <p:spPr bwMode="auto">
          <a:xfrm>
            <a:off x="3356499" y="4112442"/>
            <a:ext cx="2580368" cy="1476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800"/>
              </a:spcBef>
              <a:spcAft>
                <a:spcPct val="0"/>
              </a:spcAft>
              <a:buClr>
                <a:srgbClr val="F16023"/>
              </a:buClr>
              <a:buSzPct val="100000"/>
              <a:buFont typeface="Times New Roman" charset="0"/>
              <a:buChar char="•"/>
              <a:defRPr sz="3200">
                <a:solidFill>
                  <a:srgbClr val="1C0606"/>
                </a:solidFill>
                <a:latin typeface="Calibri" pitchFamily="34" charset="0"/>
                <a:ea typeface="ＭＳ Ｐゴシック" charset="0"/>
                <a:cs typeface="ＭＳ Ｐゴシック" charset="0"/>
              </a:defRPr>
            </a:lvl1pPr>
            <a:lvl2pPr marL="742950" indent="-285750" algn="l" defTabSz="449263" rtl="0" eaLnBrk="0" fontAlgn="base" hangingPunct="0">
              <a:spcBef>
                <a:spcPts val="700"/>
              </a:spcBef>
              <a:spcAft>
                <a:spcPct val="0"/>
              </a:spcAft>
              <a:buClr>
                <a:srgbClr val="F16023"/>
              </a:buClr>
              <a:buSzPct val="100000"/>
              <a:buFont typeface="Calibri" charset="0"/>
              <a:buChar char="»"/>
              <a:defRPr sz="2800">
                <a:solidFill>
                  <a:srgbClr val="1C0606"/>
                </a:solidFill>
                <a:latin typeface="Calibri" pitchFamily="34" charset="0"/>
                <a:ea typeface="ＭＳ Ｐゴシック" charset="0"/>
                <a:cs typeface="+mn-cs"/>
              </a:defRPr>
            </a:lvl2pPr>
            <a:lvl3pPr marL="1143000" indent="-228600" algn="l" defTabSz="449263" rtl="0" eaLnBrk="0" fontAlgn="base" hangingPunct="0">
              <a:spcBef>
                <a:spcPts val="600"/>
              </a:spcBef>
              <a:spcAft>
                <a:spcPct val="0"/>
              </a:spcAft>
              <a:buClr>
                <a:srgbClr val="F16023"/>
              </a:buClr>
              <a:buSzPct val="100000"/>
              <a:buFont typeface="Calibri" charset="0"/>
              <a:buChar char="›"/>
              <a:defRPr sz="2400">
                <a:solidFill>
                  <a:srgbClr val="1C0606"/>
                </a:solidFill>
                <a:latin typeface="Calibri" pitchFamily="34" charset="0"/>
                <a:ea typeface="ＭＳ Ｐゴシック" charset="0"/>
                <a:cs typeface="+mn-cs"/>
              </a:defRPr>
            </a:lvl3pPr>
            <a:lvl4pPr marL="1600200" indent="-228600" algn="l" defTabSz="449263" rtl="0" eaLnBrk="0" fontAlgn="base" hangingPunct="0">
              <a:spcBef>
                <a:spcPts val="500"/>
              </a:spcBef>
              <a:spcAft>
                <a:spcPct val="0"/>
              </a:spcAft>
              <a:buClr>
                <a:srgbClr val="F16023"/>
              </a:buClr>
              <a:buSzPct val="100000"/>
              <a:buFont typeface="Wingdings" charset="0"/>
              <a:buChar char="§"/>
              <a:defRPr sz="2000">
                <a:solidFill>
                  <a:srgbClr val="1C0606"/>
                </a:solidFill>
                <a:latin typeface="Calibri" pitchFamily="34" charset="0"/>
                <a:ea typeface="ＭＳ Ｐゴシック" charset="0"/>
                <a:cs typeface="+mn-cs"/>
              </a:defRPr>
            </a:lvl4pPr>
            <a:lvl5pPr marL="2057400" indent="-228600" algn="l" defTabSz="449263" rtl="0" eaLnBrk="0" fontAlgn="base" hangingPunct="0">
              <a:spcBef>
                <a:spcPts val="500"/>
              </a:spcBef>
              <a:spcAft>
                <a:spcPct val="0"/>
              </a:spcAft>
              <a:buClr>
                <a:srgbClr val="F16023"/>
              </a:buClr>
              <a:buSzPct val="100000"/>
              <a:buFont typeface="Calibri" charset="0"/>
              <a:buChar char="-"/>
              <a:defRPr sz="2000">
                <a:solidFill>
                  <a:srgbClr val="1C0606"/>
                </a:solidFill>
                <a:latin typeface="Calibri" pitchFamily="34" charset="0"/>
                <a:ea typeface="ＭＳ Ｐゴシック" charset="0"/>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9pPr>
          </a:lstStyle>
          <a:p>
            <a:r>
              <a:rPr lang="nl-BE" sz="1800" kern="0" dirty="0" err="1"/>
              <a:t>Agoria</a:t>
            </a:r>
            <a:endParaRPr lang="nl-BE" sz="1800" kern="0" dirty="0"/>
          </a:p>
          <a:p>
            <a:r>
              <a:rPr lang="nl-BE" sz="1800" kern="0" dirty="0" err="1"/>
              <a:t>Febiac</a:t>
            </a:r>
            <a:endParaRPr lang="nl-BE" sz="1800" kern="0" dirty="0"/>
          </a:p>
          <a:p>
            <a:r>
              <a:rPr lang="nl-BE" sz="1800" kern="0" dirty="0" err="1"/>
              <a:t>Touring</a:t>
            </a:r>
            <a:endParaRPr lang="nl-BE" sz="1800" kern="0" dirty="0"/>
          </a:p>
          <a:p>
            <a:r>
              <a:rPr lang="nl-BE" sz="1800" kern="0" dirty="0"/>
              <a:t>VAB</a:t>
            </a:r>
          </a:p>
          <a:p>
            <a:endParaRPr lang="nl-BE" sz="1800" kern="0" dirty="0"/>
          </a:p>
        </p:txBody>
      </p:sp>
      <p:sp>
        <p:nvSpPr>
          <p:cNvPr id="5" name="Content Placeholder 2">
            <a:extLst>
              <a:ext uri="{FF2B5EF4-FFF2-40B4-BE49-F238E27FC236}">
                <a16:creationId xmlns:a16="http://schemas.microsoft.com/office/drawing/2014/main" id="{C14170F4-DA27-4D9B-A1A7-1E778A56AC68}"/>
              </a:ext>
            </a:extLst>
          </p:cNvPr>
          <p:cNvSpPr txBox="1">
            <a:spLocks/>
          </p:cNvSpPr>
          <p:nvPr/>
        </p:nvSpPr>
        <p:spPr bwMode="auto">
          <a:xfrm>
            <a:off x="7332056" y="4161012"/>
            <a:ext cx="2580368" cy="1644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800"/>
              </a:spcBef>
              <a:spcAft>
                <a:spcPct val="0"/>
              </a:spcAft>
              <a:buClr>
                <a:srgbClr val="F16023"/>
              </a:buClr>
              <a:buSzPct val="100000"/>
              <a:buFont typeface="Times New Roman" charset="0"/>
              <a:buChar char="•"/>
              <a:defRPr sz="3200">
                <a:solidFill>
                  <a:srgbClr val="1C0606"/>
                </a:solidFill>
                <a:latin typeface="Calibri" pitchFamily="34" charset="0"/>
                <a:ea typeface="ＭＳ Ｐゴシック" charset="0"/>
                <a:cs typeface="ＭＳ Ｐゴシック" charset="0"/>
              </a:defRPr>
            </a:lvl1pPr>
            <a:lvl2pPr marL="742950" indent="-285750" algn="l" defTabSz="449263" rtl="0" eaLnBrk="0" fontAlgn="base" hangingPunct="0">
              <a:spcBef>
                <a:spcPts val="700"/>
              </a:spcBef>
              <a:spcAft>
                <a:spcPct val="0"/>
              </a:spcAft>
              <a:buClr>
                <a:srgbClr val="F16023"/>
              </a:buClr>
              <a:buSzPct val="100000"/>
              <a:buFont typeface="Calibri" charset="0"/>
              <a:buChar char="»"/>
              <a:defRPr sz="2800">
                <a:solidFill>
                  <a:srgbClr val="1C0606"/>
                </a:solidFill>
                <a:latin typeface="Calibri" pitchFamily="34" charset="0"/>
                <a:ea typeface="ＭＳ Ｐゴシック" charset="0"/>
                <a:cs typeface="+mn-cs"/>
              </a:defRPr>
            </a:lvl2pPr>
            <a:lvl3pPr marL="1143000" indent="-228600" algn="l" defTabSz="449263" rtl="0" eaLnBrk="0" fontAlgn="base" hangingPunct="0">
              <a:spcBef>
                <a:spcPts val="600"/>
              </a:spcBef>
              <a:spcAft>
                <a:spcPct val="0"/>
              </a:spcAft>
              <a:buClr>
                <a:srgbClr val="F16023"/>
              </a:buClr>
              <a:buSzPct val="100000"/>
              <a:buFont typeface="Calibri" charset="0"/>
              <a:buChar char="›"/>
              <a:defRPr sz="2400">
                <a:solidFill>
                  <a:srgbClr val="1C0606"/>
                </a:solidFill>
                <a:latin typeface="Calibri" pitchFamily="34" charset="0"/>
                <a:ea typeface="ＭＳ Ｐゴシック" charset="0"/>
                <a:cs typeface="+mn-cs"/>
              </a:defRPr>
            </a:lvl3pPr>
            <a:lvl4pPr marL="1600200" indent="-228600" algn="l" defTabSz="449263" rtl="0" eaLnBrk="0" fontAlgn="base" hangingPunct="0">
              <a:spcBef>
                <a:spcPts val="500"/>
              </a:spcBef>
              <a:spcAft>
                <a:spcPct val="0"/>
              </a:spcAft>
              <a:buClr>
                <a:srgbClr val="F16023"/>
              </a:buClr>
              <a:buSzPct val="100000"/>
              <a:buFont typeface="Wingdings" charset="0"/>
              <a:buChar char="§"/>
              <a:defRPr sz="2000">
                <a:solidFill>
                  <a:srgbClr val="1C0606"/>
                </a:solidFill>
                <a:latin typeface="Calibri" pitchFamily="34" charset="0"/>
                <a:ea typeface="ＭＳ Ｐゴシック" charset="0"/>
                <a:cs typeface="+mn-cs"/>
              </a:defRPr>
            </a:lvl4pPr>
            <a:lvl5pPr marL="2057400" indent="-228600" algn="l" defTabSz="449263" rtl="0" eaLnBrk="0" fontAlgn="base" hangingPunct="0">
              <a:spcBef>
                <a:spcPts val="500"/>
              </a:spcBef>
              <a:spcAft>
                <a:spcPct val="0"/>
              </a:spcAft>
              <a:buClr>
                <a:srgbClr val="F16023"/>
              </a:buClr>
              <a:buSzPct val="100000"/>
              <a:buFont typeface="Calibri" charset="0"/>
              <a:buChar char="-"/>
              <a:defRPr sz="2000">
                <a:solidFill>
                  <a:srgbClr val="1C0606"/>
                </a:solidFill>
                <a:latin typeface="Calibri" pitchFamily="34" charset="0"/>
                <a:ea typeface="ＭＳ Ｐゴシック" charset="0"/>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9pPr>
          </a:lstStyle>
          <a:p>
            <a:r>
              <a:rPr lang="nl-BE" sz="1800" i="1" kern="0" dirty="0"/>
              <a:t>De Lijn</a:t>
            </a:r>
          </a:p>
          <a:p>
            <a:r>
              <a:rPr lang="nl-BE" sz="1800" i="1" kern="0" dirty="0"/>
              <a:t>MIVB/STIB</a:t>
            </a:r>
          </a:p>
          <a:p>
            <a:r>
              <a:rPr lang="nl-BE" sz="1800" i="1" kern="0" dirty="0"/>
              <a:t>TEC</a:t>
            </a:r>
          </a:p>
          <a:p>
            <a:r>
              <a:rPr lang="nl-BE" sz="1800" i="1" kern="0" dirty="0"/>
              <a:t>NMBS/SNCB</a:t>
            </a:r>
          </a:p>
          <a:p>
            <a:endParaRPr lang="nl-BE" sz="1800" kern="0" dirty="0"/>
          </a:p>
        </p:txBody>
      </p:sp>
    </p:spTree>
    <p:extLst>
      <p:ext uri="{BB962C8B-B14F-4D97-AF65-F5344CB8AC3E}">
        <p14:creationId xmlns:p14="http://schemas.microsoft.com/office/powerpoint/2010/main" val="28612775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335E-47D0-404A-961C-188F0D8A8375}"/>
              </a:ext>
            </a:extLst>
          </p:cNvPr>
          <p:cNvSpPr>
            <a:spLocks noGrp="1"/>
          </p:cNvSpPr>
          <p:nvPr>
            <p:ph type="title"/>
          </p:nvPr>
        </p:nvSpPr>
        <p:spPr/>
        <p:txBody>
          <a:bodyPr/>
          <a:lstStyle/>
          <a:p>
            <a:r>
              <a:rPr lang="nl-BE" dirty="0"/>
              <a:t>Priority </a:t>
            </a:r>
            <a:r>
              <a:rPr lang="nl-BE" dirty="0" err="1"/>
              <a:t>domains</a:t>
            </a:r>
            <a:endParaRPr lang="nl-BE" dirty="0"/>
          </a:p>
        </p:txBody>
      </p:sp>
      <p:sp>
        <p:nvSpPr>
          <p:cNvPr id="3" name="Content Placeholder 2">
            <a:extLst>
              <a:ext uri="{FF2B5EF4-FFF2-40B4-BE49-F238E27FC236}">
                <a16:creationId xmlns:a16="http://schemas.microsoft.com/office/drawing/2014/main" id="{1F4C5CDC-3AD8-4D0D-AA7A-728251F53CB3}"/>
              </a:ext>
            </a:extLst>
          </p:cNvPr>
          <p:cNvSpPr>
            <a:spLocks noGrp="1"/>
          </p:cNvSpPr>
          <p:nvPr>
            <p:ph idx="1"/>
          </p:nvPr>
        </p:nvSpPr>
        <p:spPr>
          <a:xfrm>
            <a:off x="2095501" y="1664172"/>
            <a:ext cx="6158427" cy="4429125"/>
          </a:xfrm>
        </p:spPr>
        <p:txBody>
          <a:bodyPr/>
          <a:lstStyle/>
          <a:p>
            <a:r>
              <a:rPr lang="nl-BE" b="1" dirty="0" err="1"/>
              <a:t>Multimodality</a:t>
            </a:r>
            <a:endParaRPr lang="nl-BE" b="1" dirty="0"/>
          </a:p>
          <a:p>
            <a:pPr lvl="1"/>
            <a:r>
              <a:rPr lang="nl-BE" b="1" dirty="0" err="1"/>
              <a:t>MaaS</a:t>
            </a:r>
            <a:r>
              <a:rPr lang="nl-BE" dirty="0"/>
              <a:t> - </a:t>
            </a:r>
            <a:r>
              <a:rPr lang="nl-BE" dirty="0" err="1"/>
              <a:t>Mobility</a:t>
            </a:r>
            <a:r>
              <a:rPr lang="nl-BE" dirty="0"/>
              <a:t> as a Service</a:t>
            </a:r>
          </a:p>
          <a:p>
            <a:pPr lvl="1"/>
            <a:r>
              <a:rPr lang="nl-BE" b="1" dirty="0"/>
              <a:t>MMM</a:t>
            </a:r>
            <a:r>
              <a:rPr lang="nl-BE" dirty="0"/>
              <a:t> - </a:t>
            </a:r>
            <a:r>
              <a:rPr lang="nl-BE" dirty="0" err="1"/>
              <a:t>Multimodal</a:t>
            </a:r>
            <a:r>
              <a:rPr lang="nl-BE" dirty="0"/>
              <a:t> </a:t>
            </a:r>
            <a:r>
              <a:rPr lang="nl-BE" dirty="0" err="1"/>
              <a:t>Mobility</a:t>
            </a:r>
            <a:r>
              <a:rPr lang="nl-BE" dirty="0"/>
              <a:t> Management</a:t>
            </a:r>
          </a:p>
          <a:p>
            <a:r>
              <a:rPr lang="nl-BE" b="1" dirty="0"/>
              <a:t>Automotive</a:t>
            </a:r>
          </a:p>
          <a:p>
            <a:pPr lvl="1"/>
            <a:r>
              <a:rPr lang="nl-BE" b="1" dirty="0"/>
              <a:t>ACE</a:t>
            </a:r>
            <a:r>
              <a:rPr lang="nl-BE" dirty="0"/>
              <a:t> - </a:t>
            </a:r>
            <a:r>
              <a:rPr lang="nl-BE" dirty="0" err="1"/>
              <a:t>Autonomous</a:t>
            </a:r>
            <a:r>
              <a:rPr lang="nl-BE" dirty="0"/>
              <a:t>, </a:t>
            </a:r>
            <a:r>
              <a:rPr lang="nl-BE" dirty="0" err="1"/>
              <a:t>Connected</a:t>
            </a:r>
            <a:r>
              <a:rPr lang="nl-BE" dirty="0"/>
              <a:t> </a:t>
            </a:r>
            <a:r>
              <a:rPr lang="nl-BE" dirty="0" err="1"/>
              <a:t>and</a:t>
            </a:r>
            <a:r>
              <a:rPr lang="nl-BE" dirty="0"/>
              <a:t> </a:t>
            </a:r>
            <a:r>
              <a:rPr lang="nl-BE" dirty="0" err="1"/>
              <a:t>Electrical</a:t>
            </a:r>
            <a:r>
              <a:rPr lang="nl-BE" dirty="0"/>
              <a:t> </a:t>
            </a:r>
            <a:r>
              <a:rPr lang="nl-BE" dirty="0" err="1"/>
              <a:t>vehicles</a:t>
            </a:r>
            <a:endParaRPr lang="nl-BE" dirty="0"/>
          </a:p>
          <a:p>
            <a:pPr lvl="1"/>
            <a:r>
              <a:rPr lang="nl-BE" b="1" dirty="0"/>
              <a:t>RUC</a:t>
            </a:r>
            <a:r>
              <a:rPr lang="nl-BE" dirty="0"/>
              <a:t> - Road User </a:t>
            </a:r>
            <a:r>
              <a:rPr lang="nl-BE" dirty="0" err="1"/>
              <a:t>Charging</a:t>
            </a:r>
            <a:r>
              <a:rPr lang="nl-BE" dirty="0"/>
              <a:t> </a:t>
            </a:r>
            <a:r>
              <a:rPr lang="nl-BE" dirty="0" err="1"/>
              <a:t>extensions</a:t>
            </a:r>
            <a:endParaRPr lang="nl-BE" dirty="0"/>
          </a:p>
        </p:txBody>
      </p:sp>
      <p:pic>
        <p:nvPicPr>
          <p:cNvPr id="4" name="Picture 3">
            <a:extLst>
              <a:ext uri="{FF2B5EF4-FFF2-40B4-BE49-F238E27FC236}">
                <a16:creationId xmlns:a16="http://schemas.microsoft.com/office/drawing/2014/main" id="{5BB1F3D8-288D-4C97-8467-10DE03C9D89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0244" y="3878734"/>
            <a:ext cx="1693906" cy="1020797"/>
          </a:xfrm>
          <a:prstGeom prst="rect">
            <a:avLst/>
          </a:prstGeom>
          <a:noFill/>
          <a:ln>
            <a:solidFill>
              <a:schemeClr val="tx1"/>
            </a:solidFill>
          </a:ln>
        </p:spPr>
      </p:pic>
      <p:pic>
        <p:nvPicPr>
          <p:cNvPr id="5" name="Picture 3" descr="Afbeeldingsresultaat voor &quot;mobility management&quot;">
            <a:extLst>
              <a:ext uri="{FF2B5EF4-FFF2-40B4-BE49-F238E27FC236}">
                <a16:creationId xmlns:a16="http://schemas.microsoft.com/office/drawing/2014/main" id="{2EA36341-5355-40A2-86DD-9C744EB45C7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752185" y="1844824"/>
            <a:ext cx="2602545" cy="95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A86F30AA-C266-4302-BA7B-904E0AE24A6B}"/>
              </a:ext>
            </a:extLst>
          </p:cNvPr>
          <p:cNvSpPr/>
          <p:nvPr/>
        </p:nvSpPr>
        <p:spPr bwMode="auto">
          <a:xfrm>
            <a:off x="1501686" y="1214438"/>
            <a:ext cx="5965913" cy="2300287"/>
          </a:xfrm>
          <a:prstGeom prst="ellipse">
            <a:avLst/>
          </a:prstGeom>
          <a:noFill/>
          <a:ln w="57150" cap="flat" cmpd="sng" algn="ctr">
            <a:solidFill>
              <a:srgbClr val="00FF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en-BE" sz="2400">
              <a:solidFill>
                <a:schemeClr val="bg1"/>
              </a:solidFill>
              <a:latin typeface="Times New Roman" charset="-52"/>
            </a:endParaRPr>
          </a:p>
        </p:txBody>
      </p:sp>
    </p:spTree>
    <p:extLst>
      <p:ext uri="{BB962C8B-B14F-4D97-AF65-F5344CB8AC3E}">
        <p14:creationId xmlns:p14="http://schemas.microsoft.com/office/powerpoint/2010/main" val="3197488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descr="A group of people in a room&#10;&#10;Description automatically generated">
            <a:extLst>
              <a:ext uri="{FF2B5EF4-FFF2-40B4-BE49-F238E27FC236}">
                <a16:creationId xmlns:a16="http://schemas.microsoft.com/office/drawing/2014/main" id="{7198932B-C37C-43A7-BA1E-FE7A57CE421D}"/>
              </a:ext>
            </a:extLst>
          </p:cNvPr>
          <p:cNvPicPr>
            <a:picLocks noChangeAspect="1"/>
          </p:cNvPicPr>
          <p:nvPr/>
        </p:nvPicPr>
        <p:blipFill>
          <a:blip r:embed="rId2"/>
          <a:stretch>
            <a:fillRect/>
          </a:stretch>
        </p:blipFill>
        <p:spPr bwMode="auto">
          <a:xfrm>
            <a:off x="5514206" y="3758371"/>
            <a:ext cx="3783148" cy="2837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pic>
      <p:sp>
        <p:nvSpPr>
          <p:cNvPr id="2" name="Title 1">
            <a:extLst>
              <a:ext uri="{FF2B5EF4-FFF2-40B4-BE49-F238E27FC236}">
                <a16:creationId xmlns:a16="http://schemas.microsoft.com/office/drawing/2014/main" id="{CB8361A6-7C2D-4EE4-BC46-70952EA48CC1}"/>
              </a:ext>
            </a:extLst>
          </p:cNvPr>
          <p:cNvSpPr>
            <a:spLocks noGrp="1"/>
          </p:cNvSpPr>
          <p:nvPr>
            <p:ph type="title"/>
          </p:nvPr>
        </p:nvSpPr>
        <p:spPr/>
        <p:txBody>
          <a:bodyPr/>
          <a:lstStyle/>
          <a:p>
            <a:r>
              <a:rPr lang="nl-BE" dirty="0"/>
              <a:t>Maas alliance</a:t>
            </a:r>
          </a:p>
        </p:txBody>
      </p:sp>
      <p:sp>
        <p:nvSpPr>
          <p:cNvPr id="4" name="Content Placeholder 2">
            <a:extLst>
              <a:ext uri="{FF2B5EF4-FFF2-40B4-BE49-F238E27FC236}">
                <a16:creationId xmlns:a16="http://schemas.microsoft.com/office/drawing/2014/main" id="{5822FE9F-0D19-4156-9178-FB31D22C0AC2}"/>
              </a:ext>
            </a:extLst>
          </p:cNvPr>
          <p:cNvSpPr>
            <a:spLocks noGrp="1"/>
          </p:cNvSpPr>
          <p:nvPr>
            <p:ph idx="1"/>
          </p:nvPr>
        </p:nvSpPr>
        <p:spPr>
          <a:xfrm>
            <a:off x="2011432" y="1482725"/>
            <a:ext cx="2848508" cy="2845420"/>
          </a:xfrm>
        </p:spPr>
        <p:txBody>
          <a:bodyPr/>
          <a:lstStyle/>
          <a:p>
            <a:r>
              <a:rPr lang="nl-BE" sz="2000" dirty="0" err="1"/>
              <a:t>MaaS</a:t>
            </a:r>
            <a:r>
              <a:rPr lang="nl-BE" sz="2000" dirty="0"/>
              <a:t> providers</a:t>
            </a:r>
          </a:p>
          <a:p>
            <a:r>
              <a:rPr lang="nl-BE" sz="2000" dirty="0" err="1"/>
              <a:t>Mobility</a:t>
            </a:r>
            <a:r>
              <a:rPr lang="nl-BE" sz="2000" dirty="0"/>
              <a:t> providers</a:t>
            </a:r>
          </a:p>
          <a:p>
            <a:r>
              <a:rPr lang="nl-BE" sz="2000" dirty="0" err="1"/>
              <a:t>Authorities</a:t>
            </a:r>
            <a:endParaRPr lang="nl-BE" sz="2000" dirty="0"/>
          </a:p>
          <a:p>
            <a:r>
              <a:rPr lang="nl-BE" sz="2000" dirty="0"/>
              <a:t>Technology providers</a:t>
            </a:r>
          </a:p>
          <a:p>
            <a:r>
              <a:rPr lang="nl-BE" sz="2000" dirty="0"/>
              <a:t>Knowledge </a:t>
            </a:r>
            <a:r>
              <a:rPr lang="nl-BE" sz="2000" dirty="0" err="1"/>
              <a:t>centres</a:t>
            </a:r>
            <a:endParaRPr lang="nl-BE" sz="2000" dirty="0"/>
          </a:p>
          <a:p>
            <a:r>
              <a:rPr lang="nl-BE" sz="2000" dirty="0"/>
              <a:t>End users</a:t>
            </a:r>
          </a:p>
          <a:p>
            <a:endParaRPr lang="nl-BE" sz="1400" dirty="0"/>
          </a:p>
          <a:p>
            <a:endParaRPr lang="nl-BE" sz="1400" dirty="0"/>
          </a:p>
        </p:txBody>
      </p:sp>
      <p:pic>
        <p:nvPicPr>
          <p:cNvPr id="6" name="Picture 2" descr="http://its.be/sites/default/files/prtscr.png">
            <a:extLst>
              <a:ext uri="{FF2B5EF4-FFF2-40B4-BE49-F238E27FC236}">
                <a16:creationId xmlns:a16="http://schemas.microsoft.com/office/drawing/2014/main" id="{74569011-BF54-4761-8ACD-76F70CEC4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451" y="0"/>
            <a:ext cx="4700549" cy="412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248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8EFF-8A20-494C-AD35-DED30C80D575}"/>
              </a:ext>
            </a:extLst>
          </p:cNvPr>
          <p:cNvSpPr>
            <a:spLocks noGrp="1"/>
          </p:cNvSpPr>
          <p:nvPr>
            <p:ph type="title"/>
          </p:nvPr>
        </p:nvSpPr>
        <p:spPr/>
        <p:txBody>
          <a:bodyPr/>
          <a:lstStyle/>
          <a:p>
            <a:r>
              <a:rPr lang="nl-BE" dirty="0"/>
              <a:t>Action plan </a:t>
            </a:r>
            <a:r>
              <a:rPr lang="nl-BE" dirty="0" err="1"/>
              <a:t>enablers</a:t>
            </a:r>
            <a:endParaRPr lang="nl-BE" dirty="0"/>
          </a:p>
        </p:txBody>
      </p:sp>
      <p:sp>
        <p:nvSpPr>
          <p:cNvPr id="3" name="Content Placeholder 2">
            <a:extLst>
              <a:ext uri="{FF2B5EF4-FFF2-40B4-BE49-F238E27FC236}">
                <a16:creationId xmlns:a16="http://schemas.microsoft.com/office/drawing/2014/main" id="{36DED1A3-6063-4294-A3FD-9D4086D09123}"/>
              </a:ext>
            </a:extLst>
          </p:cNvPr>
          <p:cNvSpPr>
            <a:spLocks noGrp="1"/>
          </p:cNvSpPr>
          <p:nvPr>
            <p:ph idx="1"/>
          </p:nvPr>
        </p:nvSpPr>
        <p:spPr>
          <a:xfrm>
            <a:off x="2207568" y="1444058"/>
            <a:ext cx="5080618" cy="4937270"/>
          </a:xfrm>
        </p:spPr>
        <p:txBody>
          <a:bodyPr/>
          <a:lstStyle/>
          <a:p>
            <a:r>
              <a:rPr lang="en-US" dirty="0"/>
              <a:t>Legal and fiscal enablers</a:t>
            </a:r>
          </a:p>
          <a:p>
            <a:pPr lvl="1"/>
            <a:r>
              <a:rPr lang="en-US" sz="1800" dirty="0" err="1"/>
              <a:t>eg</a:t>
            </a:r>
            <a:r>
              <a:rPr lang="en-US" sz="1800" dirty="0"/>
              <a:t> mobility budget </a:t>
            </a:r>
          </a:p>
          <a:p>
            <a:r>
              <a:rPr lang="en-US" dirty="0"/>
              <a:t>Market development</a:t>
            </a:r>
          </a:p>
          <a:p>
            <a:pPr lvl="1"/>
            <a:r>
              <a:rPr lang="en-US" sz="1800" dirty="0" err="1"/>
              <a:t>eg</a:t>
            </a:r>
            <a:r>
              <a:rPr lang="en-US" sz="1800" dirty="0"/>
              <a:t> various forms of support for </a:t>
            </a:r>
            <a:r>
              <a:rPr lang="en-US" sz="1800" dirty="0" err="1"/>
              <a:t>MaaS</a:t>
            </a:r>
            <a:r>
              <a:rPr lang="en-US" sz="1800" dirty="0"/>
              <a:t> providers …</a:t>
            </a:r>
          </a:p>
          <a:p>
            <a:r>
              <a:rPr lang="en-US" dirty="0"/>
              <a:t>End-user awareness</a:t>
            </a:r>
          </a:p>
          <a:p>
            <a:pPr lvl="1"/>
            <a:r>
              <a:rPr lang="en-US" sz="1800" dirty="0" err="1"/>
              <a:t>eg</a:t>
            </a:r>
            <a:r>
              <a:rPr lang="en-US" sz="1800" dirty="0"/>
              <a:t> </a:t>
            </a:r>
            <a:r>
              <a:rPr lang="en-US" sz="1800" dirty="0" err="1"/>
              <a:t>organisation</a:t>
            </a:r>
            <a:r>
              <a:rPr lang="en-US" sz="1800" dirty="0"/>
              <a:t> of end-user experiences …</a:t>
            </a:r>
          </a:p>
          <a:p>
            <a:r>
              <a:rPr lang="en-US" dirty="0"/>
              <a:t>Technical enablers</a:t>
            </a:r>
          </a:p>
          <a:p>
            <a:pPr lvl="1"/>
            <a:r>
              <a:rPr lang="en-US" sz="1800" dirty="0" err="1"/>
              <a:t>eg</a:t>
            </a:r>
            <a:r>
              <a:rPr lang="en-US" sz="1800" dirty="0"/>
              <a:t> specification for bike &amp; </a:t>
            </a:r>
            <a:r>
              <a:rPr lang="en-US" sz="1800" dirty="0" err="1"/>
              <a:t>stepsharing</a:t>
            </a:r>
            <a:endParaRPr lang="en-US" sz="1800" dirty="0"/>
          </a:p>
          <a:p>
            <a:r>
              <a:rPr lang="en-US" sz="2000" dirty="0"/>
              <a:t>Infrastructure</a:t>
            </a:r>
          </a:p>
          <a:p>
            <a:pPr lvl="1"/>
            <a:r>
              <a:rPr lang="en-US" sz="1800" dirty="0"/>
              <a:t>Multimodal hubs</a:t>
            </a:r>
            <a:endParaRPr lang="nl-BE" sz="1800" dirty="0"/>
          </a:p>
        </p:txBody>
      </p:sp>
      <p:pic>
        <p:nvPicPr>
          <p:cNvPr id="4" name="Picture 3">
            <a:extLst>
              <a:ext uri="{FF2B5EF4-FFF2-40B4-BE49-F238E27FC236}">
                <a16:creationId xmlns:a16="http://schemas.microsoft.com/office/drawing/2014/main" id="{B5CEF0D0-098F-4001-A878-4209F74E97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6611" y="2420888"/>
            <a:ext cx="2387397" cy="3356992"/>
          </a:xfrm>
          <a:prstGeom prst="rect">
            <a:avLst/>
          </a:prstGeom>
        </p:spPr>
      </p:pic>
      <p:sp>
        <p:nvSpPr>
          <p:cNvPr id="5" name="Content Placeholder 2">
            <a:extLst>
              <a:ext uri="{FF2B5EF4-FFF2-40B4-BE49-F238E27FC236}">
                <a16:creationId xmlns:a16="http://schemas.microsoft.com/office/drawing/2014/main" id="{307606DE-656F-49BB-A23D-0690052A0CE9}"/>
              </a:ext>
            </a:extLst>
          </p:cNvPr>
          <p:cNvSpPr txBox="1">
            <a:spLocks/>
          </p:cNvSpPr>
          <p:nvPr/>
        </p:nvSpPr>
        <p:spPr bwMode="auto">
          <a:xfrm>
            <a:off x="8056610" y="1628800"/>
            <a:ext cx="2143846" cy="792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800"/>
              </a:spcBef>
              <a:spcAft>
                <a:spcPct val="0"/>
              </a:spcAft>
              <a:buClr>
                <a:srgbClr val="F16023"/>
              </a:buClr>
              <a:buSzPct val="100000"/>
              <a:buFont typeface="Times New Roman" charset="0"/>
              <a:buChar char="•"/>
              <a:defRPr sz="3200">
                <a:solidFill>
                  <a:srgbClr val="1C0606"/>
                </a:solidFill>
                <a:latin typeface="Calibri" pitchFamily="34" charset="0"/>
                <a:ea typeface="ＭＳ Ｐゴシック" charset="0"/>
                <a:cs typeface="ＭＳ Ｐゴシック" charset="0"/>
              </a:defRPr>
            </a:lvl1pPr>
            <a:lvl2pPr marL="742950" indent="-285750" algn="l" defTabSz="449263" rtl="0" eaLnBrk="0" fontAlgn="base" hangingPunct="0">
              <a:spcBef>
                <a:spcPts val="700"/>
              </a:spcBef>
              <a:spcAft>
                <a:spcPct val="0"/>
              </a:spcAft>
              <a:buClr>
                <a:srgbClr val="F16023"/>
              </a:buClr>
              <a:buSzPct val="100000"/>
              <a:buFont typeface="Calibri" charset="0"/>
              <a:buChar char="»"/>
              <a:defRPr sz="2800">
                <a:solidFill>
                  <a:srgbClr val="1C0606"/>
                </a:solidFill>
                <a:latin typeface="Calibri" pitchFamily="34" charset="0"/>
                <a:ea typeface="ＭＳ Ｐゴシック" charset="0"/>
                <a:cs typeface="+mn-cs"/>
              </a:defRPr>
            </a:lvl2pPr>
            <a:lvl3pPr marL="1143000" indent="-228600" algn="l" defTabSz="449263" rtl="0" eaLnBrk="0" fontAlgn="base" hangingPunct="0">
              <a:spcBef>
                <a:spcPts val="600"/>
              </a:spcBef>
              <a:spcAft>
                <a:spcPct val="0"/>
              </a:spcAft>
              <a:buClr>
                <a:srgbClr val="F16023"/>
              </a:buClr>
              <a:buSzPct val="100000"/>
              <a:buFont typeface="Calibri" charset="0"/>
              <a:buChar char="›"/>
              <a:defRPr sz="2400">
                <a:solidFill>
                  <a:srgbClr val="1C0606"/>
                </a:solidFill>
                <a:latin typeface="Calibri" pitchFamily="34" charset="0"/>
                <a:ea typeface="ＭＳ Ｐゴシック" charset="0"/>
                <a:cs typeface="+mn-cs"/>
              </a:defRPr>
            </a:lvl3pPr>
            <a:lvl4pPr marL="1600200" indent="-228600" algn="l" defTabSz="449263" rtl="0" eaLnBrk="0" fontAlgn="base" hangingPunct="0">
              <a:spcBef>
                <a:spcPts val="500"/>
              </a:spcBef>
              <a:spcAft>
                <a:spcPct val="0"/>
              </a:spcAft>
              <a:buClr>
                <a:srgbClr val="F16023"/>
              </a:buClr>
              <a:buSzPct val="100000"/>
              <a:buFont typeface="Wingdings" charset="0"/>
              <a:buChar char="§"/>
              <a:defRPr sz="2000">
                <a:solidFill>
                  <a:srgbClr val="1C0606"/>
                </a:solidFill>
                <a:latin typeface="Calibri" pitchFamily="34" charset="0"/>
                <a:ea typeface="ＭＳ Ｐゴシック" charset="0"/>
                <a:cs typeface="+mn-cs"/>
              </a:defRPr>
            </a:lvl4pPr>
            <a:lvl5pPr marL="2057400" indent="-228600" algn="l" defTabSz="449263" rtl="0" eaLnBrk="0" fontAlgn="base" hangingPunct="0">
              <a:spcBef>
                <a:spcPts val="500"/>
              </a:spcBef>
              <a:spcAft>
                <a:spcPct val="0"/>
              </a:spcAft>
              <a:buClr>
                <a:srgbClr val="F16023"/>
              </a:buClr>
              <a:buSzPct val="100000"/>
              <a:buFont typeface="Calibri" charset="0"/>
              <a:buChar char="-"/>
              <a:defRPr sz="2000">
                <a:solidFill>
                  <a:srgbClr val="1C0606"/>
                </a:solidFill>
                <a:latin typeface="Calibri" pitchFamily="34" charset="0"/>
                <a:ea typeface="ＭＳ Ｐゴシック" charset="0"/>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52"/>
              <a:defRPr sz="2000">
                <a:solidFill>
                  <a:srgbClr val="000000"/>
                </a:solidFill>
                <a:latin typeface="+mn-lt"/>
                <a:ea typeface="+mn-ea"/>
                <a:cs typeface="+mn-cs"/>
              </a:defRPr>
            </a:lvl9pPr>
          </a:lstStyle>
          <a:p>
            <a:pPr marL="0" indent="0" algn="ctr">
              <a:buNone/>
            </a:pPr>
            <a:r>
              <a:rPr lang="en-US" sz="2000" i="1" kern="0" dirty="0" err="1"/>
              <a:t>MaaS</a:t>
            </a:r>
            <a:r>
              <a:rPr lang="en-US" sz="2000" i="1" kern="0" dirty="0"/>
              <a:t> action plan</a:t>
            </a:r>
          </a:p>
          <a:p>
            <a:pPr marL="0" indent="0" algn="ctr">
              <a:buNone/>
            </a:pPr>
            <a:r>
              <a:rPr lang="en-US" sz="1800" i="1" kern="0" dirty="0">
                <a:hlinkClick r:id="rId3"/>
              </a:rPr>
              <a:t>www.its.be/maas</a:t>
            </a:r>
            <a:endParaRPr lang="nl-BE" sz="1400" i="1" kern="0" dirty="0"/>
          </a:p>
        </p:txBody>
      </p:sp>
      <p:sp>
        <p:nvSpPr>
          <p:cNvPr id="6" name="Oval 5">
            <a:extLst>
              <a:ext uri="{FF2B5EF4-FFF2-40B4-BE49-F238E27FC236}">
                <a16:creationId xmlns:a16="http://schemas.microsoft.com/office/drawing/2014/main" id="{6CFA46FF-45E0-4B0D-9982-64DBF1928FED}"/>
              </a:ext>
            </a:extLst>
          </p:cNvPr>
          <p:cNvSpPr/>
          <p:nvPr/>
        </p:nvSpPr>
        <p:spPr bwMode="auto">
          <a:xfrm>
            <a:off x="1519288" y="4099384"/>
            <a:ext cx="6457178" cy="917079"/>
          </a:xfrm>
          <a:prstGeom prst="ellipse">
            <a:avLst/>
          </a:prstGeom>
          <a:noFill/>
          <a:ln w="57150" cap="flat" cmpd="sng" algn="ctr">
            <a:solidFill>
              <a:srgbClr val="00FF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en-BE" sz="2400">
              <a:solidFill>
                <a:schemeClr val="bg1"/>
              </a:solidFill>
              <a:latin typeface="Times New Roman" charset="-52"/>
            </a:endParaRPr>
          </a:p>
        </p:txBody>
      </p:sp>
    </p:spTree>
    <p:extLst>
      <p:ext uri="{BB962C8B-B14F-4D97-AF65-F5344CB8AC3E}">
        <p14:creationId xmlns:p14="http://schemas.microsoft.com/office/powerpoint/2010/main" val="31011368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EF39-CF30-4A49-BEFB-BBF575240198}"/>
              </a:ext>
            </a:extLst>
          </p:cNvPr>
          <p:cNvSpPr>
            <a:spLocks noGrp="1"/>
          </p:cNvSpPr>
          <p:nvPr>
            <p:ph type="title"/>
          </p:nvPr>
        </p:nvSpPr>
        <p:spPr/>
        <p:txBody>
          <a:bodyPr/>
          <a:lstStyle/>
          <a:p>
            <a:endParaRPr lang="en-BE"/>
          </a:p>
        </p:txBody>
      </p:sp>
      <p:sp>
        <p:nvSpPr>
          <p:cNvPr id="4" name="Title 1">
            <a:extLst>
              <a:ext uri="{FF2B5EF4-FFF2-40B4-BE49-F238E27FC236}">
                <a16:creationId xmlns:a16="http://schemas.microsoft.com/office/drawing/2014/main" id="{B9BEEC27-5A51-4C50-9E64-252C6722A9AD}"/>
              </a:ext>
            </a:extLst>
          </p:cNvPr>
          <p:cNvSpPr txBox="1">
            <a:spLocks/>
          </p:cNvSpPr>
          <p:nvPr/>
        </p:nvSpPr>
        <p:spPr bwMode="auto">
          <a:xfrm>
            <a:off x="2209800" y="2636913"/>
            <a:ext cx="77724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charset="0"/>
              <a:defRPr sz="3300" b="1" cap="all" spc="20">
                <a:solidFill>
                  <a:srgbClr val="19949B"/>
                </a:solidFill>
                <a:latin typeface="Calibri"/>
                <a:ea typeface="ＭＳ Ｐゴシック" charset="0"/>
                <a:cs typeface="ＭＳ Ｐゴシック" charset="0"/>
              </a:defRPr>
            </a:lvl1pPr>
            <a:lvl2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2pPr>
            <a:lvl3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3pPr>
            <a:lvl4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4pPr>
            <a:lvl5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5pPr>
            <a:lvl6pPr marL="25146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6pPr>
            <a:lvl7pPr marL="29718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7pPr>
            <a:lvl8pPr marL="34290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8pPr>
            <a:lvl9pPr marL="38862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9pPr>
          </a:lstStyle>
          <a:p>
            <a:r>
              <a:rPr lang="en-GB" dirty="0"/>
              <a:t>A specification for bike &amp; step sharing</a:t>
            </a:r>
          </a:p>
        </p:txBody>
      </p:sp>
    </p:spTree>
    <p:extLst>
      <p:ext uri="{BB962C8B-B14F-4D97-AF65-F5344CB8AC3E}">
        <p14:creationId xmlns:p14="http://schemas.microsoft.com/office/powerpoint/2010/main" val="157370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CD18-8796-4C75-898E-F431C77D2E6B}"/>
              </a:ext>
            </a:extLst>
          </p:cNvPr>
          <p:cNvSpPr>
            <a:spLocks noGrp="1"/>
          </p:cNvSpPr>
          <p:nvPr>
            <p:ph type="title"/>
          </p:nvPr>
        </p:nvSpPr>
        <p:spPr/>
        <p:txBody>
          <a:bodyPr/>
          <a:lstStyle/>
          <a:p>
            <a:r>
              <a:rPr lang="en-GB" dirty="0"/>
              <a:t>Key use cases	</a:t>
            </a:r>
            <a:endParaRPr lang="en-BE" dirty="0"/>
          </a:p>
        </p:txBody>
      </p:sp>
      <p:sp>
        <p:nvSpPr>
          <p:cNvPr id="3" name="Content Placeholder 2">
            <a:extLst>
              <a:ext uri="{FF2B5EF4-FFF2-40B4-BE49-F238E27FC236}">
                <a16:creationId xmlns:a16="http://schemas.microsoft.com/office/drawing/2014/main" id="{B7C2E9B5-3221-4B5A-A97B-8F3EBF22472A}"/>
              </a:ext>
            </a:extLst>
          </p:cNvPr>
          <p:cNvSpPr>
            <a:spLocks noGrp="1"/>
          </p:cNvSpPr>
          <p:nvPr>
            <p:ph idx="1"/>
          </p:nvPr>
        </p:nvSpPr>
        <p:spPr/>
        <p:txBody>
          <a:bodyPr/>
          <a:lstStyle/>
          <a:p>
            <a:pPr marL="514350" indent="-514350">
              <a:buFont typeface="+mj-lt"/>
              <a:buAutoNum type="arabicPeriod"/>
            </a:pPr>
            <a:r>
              <a:rPr lang="en-GB" dirty="0"/>
              <a:t>License models for shared mobility</a:t>
            </a:r>
          </a:p>
          <a:p>
            <a:pPr marL="514350" indent="-514350">
              <a:buFont typeface="+mj-lt"/>
              <a:buAutoNum type="arabicPeriod"/>
            </a:pPr>
            <a:r>
              <a:rPr lang="en-GB" dirty="0"/>
              <a:t>Mobility central &amp; </a:t>
            </a:r>
            <a:r>
              <a:rPr lang="en-GB" dirty="0" err="1"/>
              <a:t>MaaS</a:t>
            </a:r>
            <a:r>
              <a:rPr lang="en-GB" dirty="0"/>
              <a:t> market</a:t>
            </a:r>
          </a:p>
          <a:p>
            <a:pPr marL="514350" indent="-514350">
              <a:buFont typeface="+mj-lt"/>
              <a:buAutoNum type="arabicPeriod"/>
            </a:pPr>
            <a:r>
              <a:rPr lang="en-GB" dirty="0"/>
              <a:t>Multimodal hubs (“transfer machines”)</a:t>
            </a:r>
          </a:p>
          <a:p>
            <a:pPr marL="514350" indent="-514350">
              <a:buFont typeface="+mj-lt"/>
              <a:buAutoNum type="arabicPeriod"/>
            </a:pPr>
            <a:r>
              <a:rPr lang="en-GB" dirty="0"/>
              <a:t>Other</a:t>
            </a:r>
            <a:endParaRPr lang="en-BE" dirty="0"/>
          </a:p>
        </p:txBody>
      </p:sp>
    </p:spTree>
    <p:extLst>
      <p:ext uri="{BB962C8B-B14F-4D97-AF65-F5344CB8AC3E}">
        <p14:creationId xmlns:p14="http://schemas.microsoft.com/office/powerpoint/2010/main" val="41354586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12" descr="https://static.thenounproject.com/png/1383225-200.png">
            <a:extLst>
              <a:ext uri="{FF2B5EF4-FFF2-40B4-BE49-F238E27FC236}">
                <a16:creationId xmlns:a16="http://schemas.microsoft.com/office/drawing/2014/main" id="{53F2D71F-C832-41EE-9EA5-BBB7044D2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904" y="1347954"/>
            <a:ext cx="434738" cy="434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9FE99E-AD24-406C-87EA-8E3B969898AB}"/>
              </a:ext>
            </a:extLst>
          </p:cNvPr>
          <p:cNvSpPr txBox="1"/>
          <p:nvPr/>
        </p:nvSpPr>
        <p:spPr>
          <a:xfrm>
            <a:off x="2090604" y="1835962"/>
            <a:ext cx="1221809" cy="553998"/>
          </a:xfrm>
          <a:prstGeom prst="rect">
            <a:avLst/>
          </a:prstGeom>
          <a:noFill/>
        </p:spPr>
        <p:txBody>
          <a:bodyPr wrap="none" rtlCol="0">
            <a:spAutoFit/>
          </a:bodyPr>
          <a:lstStyle/>
          <a:p>
            <a:pPr>
              <a:defRPr/>
            </a:pPr>
            <a:r>
              <a:rPr lang="nl-BE" sz="1500" b="1" kern="0" dirty="0">
                <a:solidFill>
                  <a:srgbClr val="000000"/>
                </a:solidFill>
                <a:latin typeface="Arial" panose="020B0604020202020204" pitchFamily="34" charset="0"/>
                <a:cs typeface="Arial" panose="020B0604020202020204" pitchFamily="34" charset="0"/>
                <a:sym typeface="Arial"/>
              </a:rPr>
              <a:t>License </a:t>
            </a:r>
          </a:p>
          <a:p>
            <a:pPr>
              <a:defRPr/>
            </a:pPr>
            <a:r>
              <a:rPr lang="nl-BE" sz="1500" b="1" kern="0" dirty="0">
                <a:solidFill>
                  <a:srgbClr val="000000"/>
                </a:solidFill>
                <a:latin typeface="Arial" panose="020B0604020202020204" pitchFamily="34" charset="0"/>
                <a:cs typeface="Arial" panose="020B0604020202020204" pitchFamily="34" charset="0"/>
                <a:sym typeface="Arial"/>
              </a:rPr>
              <a:t>constraints</a:t>
            </a:r>
          </a:p>
        </p:txBody>
      </p:sp>
      <p:pic>
        <p:nvPicPr>
          <p:cNvPr id="6" name="Picture 2" descr="https://static.thenounproject.com/png/522388-200.png">
            <a:extLst>
              <a:ext uri="{FF2B5EF4-FFF2-40B4-BE49-F238E27FC236}">
                <a16:creationId xmlns:a16="http://schemas.microsoft.com/office/drawing/2014/main" id="{26A05129-1D16-4D86-ADD5-77807500F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088" y="1408548"/>
            <a:ext cx="434738" cy="4347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05C06E0-42BF-4AA3-8278-8F9DF6131ABC}"/>
              </a:ext>
            </a:extLst>
          </p:cNvPr>
          <p:cNvSpPr txBox="1"/>
          <p:nvPr/>
        </p:nvSpPr>
        <p:spPr>
          <a:xfrm>
            <a:off x="4412928" y="1870267"/>
            <a:ext cx="1252266" cy="553998"/>
          </a:xfrm>
          <a:prstGeom prst="rect">
            <a:avLst/>
          </a:prstGeom>
          <a:noFill/>
        </p:spPr>
        <p:txBody>
          <a:bodyPr wrap="none" rtlCol="0">
            <a:spAutoFit/>
          </a:bodyPr>
          <a:lstStyle/>
          <a:p>
            <a:pPr>
              <a:defRPr/>
            </a:pPr>
            <a:r>
              <a:rPr lang="nl-BE" sz="1500" b="1" kern="0" dirty="0">
                <a:solidFill>
                  <a:srgbClr val="000000"/>
                </a:solidFill>
                <a:latin typeface="Arial" panose="020B0604020202020204" pitchFamily="34" charset="0"/>
                <a:cs typeface="Arial" panose="020B0604020202020204" pitchFamily="34" charset="0"/>
                <a:sym typeface="Arial"/>
              </a:rPr>
              <a:t>Operational</a:t>
            </a:r>
          </a:p>
          <a:p>
            <a:pPr>
              <a:defRPr/>
            </a:pPr>
            <a:r>
              <a:rPr lang="nl-BE" sz="1500" b="1" kern="0" dirty="0">
                <a:solidFill>
                  <a:srgbClr val="000000"/>
                </a:solidFill>
                <a:latin typeface="Arial" panose="020B0604020202020204" pitchFamily="34" charset="0"/>
                <a:cs typeface="Arial" panose="020B0604020202020204" pitchFamily="34" charset="0"/>
                <a:sym typeface="Arial"/>
              </a:rPr>
              <a:t>demands</a:t>
            </a:r>
          </a:p>
        </p:txBody>
      </p:sp>
      <p:sp>
        <p:nvSpPr>
          <p:cNvPr id="8" name="TextBox 7">
            <a:extLst>
              <a:ext uri="{FF2B5EF4-FFF2-40B4-BE49-F238E27FC236}">
                <a16:creationId xmlns:a16="http://schemas.microsoft.com/office/drawing/2014/main" id="{9A101D0E-7EE8-457A-BB1D-585AB89CA9B0}"/>
              </a:ext>
            </a:extLst>
          </p:cNvPr>
          <p:cNvSpPr txBox="1"/>
          <p:nvPr/>
        </p:nvSpPr>
        <p:spPr>
          <a:xfrm>
            <a:off x="2117449" y="2425130"/>
            <a:ext cx="1699504" cy="3364575"/>
          </a:xfrm>
          <a:prstGeom prst="rect">
            <a:avLst/>
          </a:prstGeom>
          <a:noFill/>
        </p:spPr>
        <p:txBody>
          <a:bodyPr wrap="none" rtlCol="0">
            <a:spAutoFit/>
          </a:bodyPr>
          <a:lstStyle/>
          <a:p>
            <a:pPr>
              <a:defRPr/>
            </a:pPr>
            <a:r>
              <a:rPr lang="nl-BE" sz="1200" b="1" kern="0" dirty="0">
                <a:solidFill>
                  <a:srgbClr val="000000"/>
                </a:solidFill>
                <a:latin typeface="Arial" panose="020B0604020202020204" pitchFamily="34" charset="0"/>
                <a:cs typeface="Arial" panose="020B0604020202020204" pitchFamily="34" charset="0"/>
                <a:sym typeface="Arial"/>
              </a:rPr>
              <a:t>Max # Providers</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Max. # Vehicles</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Location constraints</a:t>
            </a:r>
          </a:p>
          <a:p>
            <a:pPr>
              <a:defRPr/>
            </a:pPr>
            <a:r>
              <a:rPr lang="nl-BE" sz="900" b="1" kern="0" dirty="0">
                <a:solidFill>
                  <a:srgbClr val="000000"/>
                </a:solidFill>
                <a:latin typeface="Arial" panose="020B0604020202020204" pitchFamily="34" charset="0"/>
                <a:cs typeface="Arial" panose="020B0604020202020204" pitchFamily="34" charset="0"/>
                <a:sym typeface="Arial"/>
              </a:rPr>
              <a:t>drop-off zones</a:t>
            </a:r>
          </a:p>
          <a:p>
            <a:pPr>
              <a:defRPr/>
            </a:pPr>
            <a:r>
              <a:rPr lang="nl-BE" sz="900" b="1" kern="0" dirty="0">
                <a:solidFill>
                  <a:srgbClr val="000000"/>
                </a:solidFill>
                <a:latin typeface="Arial" panose="020B0604020202020204" pitchFamily="34" charset="0"/>
                <a:cs typeface="Arial" panose="020B0604020202020204" pitchFamily="34" charset="0"/>
                <a:sym typeface="Arial"/>
              </a:rPr>
              <a:t>operational zones</a:t>
            </a:r>
          </a:p>
          <a:p>
            <a:pPr>
              <a:defRPr/>
            </a:pPr>
            <a:r>
              <a:rPr lang="nl-BE" sz="900" b="1" kern="0" dirty="0">
                <a:solidFill>
                  <a:srgbClr val="000000"/>
                </a:solidFill>
                <a:latin typeface="Arial" panose="020B0604020202020204" pitchFamily="34" charset="0"/>
                <a:cs typeface="Arial" panose="020B0604020202020204" pitchFamily="34" charset="0"/>
                <a:sym typeface="Arial"/>
              </a:rPr>
              <a:t>no-go zones</a:t>
            </a:r>
          </a:p>
          <a:p>
            <a:pPr>
              <a:defRPr/>
            </a:pPr>
            <a:r>
              <a:rPr lang="nl-BE" sz="900" b="1" kern="0" dirty="0">
                <a:solidFill>
                  <a:srgbClr val="000000"/>
                </a:solidFill>
                <a:latin typeface="Arial" panose="020B0604020202020204" pitchFamily="34" charset="0"/>
                <a:cs typeface="Arial" panose="020B0604020202020204" pitchFamily="34" charset="0"/>
                <a:sym typeface="Arial"/>
              </a:rPr>
              <a:t>Concentration zones</a:t>
            </a:r>
          </a:p>
          <a:p>
            <a:pPr>
              <a:defRPr/>
            </a:pPr>
            <a:endParaRPr lang="nl-BE" sz="9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Term of license</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Average usage</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Action plan</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Cost/Reward</a:t>
            </a:r>
          </a:p>
          <a:p>
            <a:pPr>
              <a:defRPr/>
            </a:pPr>
            <a:r>
              <a:rPr lang="nl-BE" sz="788" b="1" kern="0" dirty="0">
                <a:solidFill>
                  <a:srgbClr val="000000"/>
                </a:solidFill>
                <a:latin typeface="Arial" panose="020B0604020202020204" pitchFamily="34" charset="0"/>
                <a:cs typeface="Arial" panose="020B0604020202020204" pitchFamily="34" charset="0"/>
                <a:sym typeface="Arial"/>
              </a:rPr>
              <a:t>For a license</a:t>
            </a:r>
          </a:p>
          <a:p>
            <a:pPr>
              <a:defRPr/>
            </a:pPr>
            <a:r>
              <a:rPr lang="nl-BE" sz="788" b="1" kern="0" dirty="0">
                <a:solidFill>
                  <a:srgbClr val="000000"/>
                </a:solidFill>
                <a:latin typeface="Arial" panose="020B0604020202020204" pitchFamily="34" charset="0"/>
                <a:cs typeface="Arial" panose="020B0604020202020204" pitchFamily="34" charset="0"/>
                <a:sym typeface="Arial"/>
              </a:rPr>
              <a:t>Per vehicle</a:t>
            </a:r>
          </a:p>
          <a:p>
            <a:pPr>
              <a:defRPr/>
            </a:pPr>
            <a:r>
              <a:rPr lang="nl-BE" sz="788" b="1" kern="0" dirty="0">
                <a:solidFill>
                  <a:srgbClr val="000000"/>
                </a:solidFill>
                <a:latin typeface="Arial" panose="020B0604020202020204" pitchFamily="34" charset="0"/>
                <a:cs typeface="Arial" panose="020B0604020202020204" pitchFamily="34" charset="0"/>
                <a:sym typeface="Arial"/>
              </a:rPr>
              <a:t>Per trip</a:t>
            </a:r>
            <a:endParaRPr lang="nl-BE" sz="1200" b="1" kern="0" dirty="0">
              <a:solidFill>
                <a:srgbClr val="000000"/>
              </a:solidFill>
              <a:latin typeface="Arial" panose="020B0604020202020204" pitchFamily="34" charset="0"/>
              <a:cs typeface="Arial" panose="020B0604020202020204" pitchFamily="34" charset="0"/>
              <a:sym typeface="Arial"/>
            </a:endParaRPr>
          </a:p>
        </p:txBody>
      </p:sp>
      <p:pic>
        <p:nvPicPr>
          <p:cNvPr id="9" name="Picture 4" descr="https://static.thenounproject.com/png/1067572-200.png">
            <a:extLst>
              <a:ext uri="{FF2B5EF4-FFF2-40B4-BE49-F238E27FC236}">
                <a16:creationId xmlns:a16="http://schemas.microsoft.com/office/drawing/2014/main" id="{798F9DCE-3045-4E30-99DD-949211FBF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941" y="1437294"/>
            <a:ext cx="377249" cy="3772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067AA76-A5B5-411C-9DCC-76B8822A7FCC}"/>
              </a:ext>
            </a:extLst>
          </p:cNvPr>
          <p:cNvSpPr txBox="1"/>
          <p:nvPr/>
        </p:nvSpPr>
        <p:spPr>
          <a:xfrm>
            <a:off x="6549788" y="1865637"/>
            <a:ext cx="1072730" cy="553998"/>
          </a:xfrm>
          <a:prstGeom prst="rect">
            <a:avLst/>
          </a:prstGeom>
          <a:noFill/>
        </p:spPr>
        <p:txBody>
          <a:bodyPr wrap="none" rtlCol="0">
            <a:spAutoFit/>
          </a:bodyPr>
          <a:lstStyle/>
          <a:p>
            <a:pPr>
              <a:defRPr/>
            </a:pPr>
            <a:r>
              <a:rPr lang="nl-BE" sz="1500" b="1" kern="0" dirty="0">
                <a:solidFill>
                  <a:srgbClr val="000000"/>
                </a:solidFill>
                <a:latin typeface="Arial" panose="020B0604020202020204" pitchFamily="34" charset="0"/>
                <a:cs typeface="Arial" panose="020B0604020202020204" pitchFamily="34" charset="0"/>
                <a:sym typeface="Arial"/>
              </a:rPr>
              <a:t>Data </a:t>
            </a:r>
          </a:p>
          <a:p>
            <a:pPr>
              <a:defRPr/>
            </a:pPr>
            <a:r>
              <a:rPr lang="nl-BE" sz="1500" b="1" kern="0" dirty="0">
                <a:solidFill>
                  <a:srgbClr val="000000"/>
                </a:solidFill>
                <a:latin typeface="Arial" panose="020B0604020202020204" pitchFamily="34" charset="0"/>
                <a:cs typeface="Arial" panose="020B0604020202020204" pitchFamily="34" charset="0"/>
                <a:sym typeface="Arial"/>
              </a:rPr>
              <a:t>exchange</a:t>
            </a:r>
          </a:p>
        </p:txBody>
      </p:sp>
      <p:sp>
        <p:nvSpPr>
          <p:cNvPr id="11" name="TextBox 10">
            <a:extLst>
              <a:ext uri="{FF2B5EF4-FFF2-40B4-BE49-F238E27FC236}">
                <a16:creationId xmlns:a16="http://schemas.microsoft.com/office/drawing/2014/main" id="{BE8B1E0B-8D73-4FEA-8F1C-080573C8C173}"/>
              </a:ext>
            </a:extLst>
          </p:cNvPr>
          <p:cNvSpPr txBox="1"/>
          <p:nvPr/>
        </p:nvSpPr>
        <p:spPr>
          <a:xfrm>
            <a:off x="4412931" y="2425127"/>
            <a:ext cx="1986441" cy="3300904"/>
          </a:xfrm>
          <a:prstGeom prst="rect">
            <a:avLst/>
          </a:prstGeom>
          <a:noFill/>
        </p:spPr>
        <p:txBody>
          <a:bodyPr wrap="none" rtlCol="0">
            <a:spAutoFit/>
          </a:bodyPr>
          <a:lstStyle/>
          <a:p>
            <a:pPr>
              <a:defRPr/>
            </a:pPr>
            <a:r>
              <a:rPr lang="nl-BE" sz="1200" b="1" kern="0" dirty="0">
                <a:solidFill>
                  <a:srgbClr val="000000"/>
                </a:solidFill>
                <a:latin typeface="Arial" panose="020B0604020202020204" pitchFamily="34" charset="0"/>
                <a:cs typeface="Arial" panose="020B0604020202020204" pitchFamily="34" charset="0"/>
                <a:sym typeface="Arial"/>
              </a:rPr>
              <a:t>Quality towards users</a:t>
            </a:r>
          </a:p>
          <a:p>
            <a:pPr>
              <a:defRPr/>
            </a:pPr>
            <a:r>
              <a:rPr lang="nl-BE" sz="900" b="1" kern="0" dirty="0">
                <a:solidFill>
                  <a:srgbClr val="000000"/>
                </a:solidFill>
                <a:latin typeface="Arial" panose="020B0604020202020204" pitchFamily="34" charset="0"/>
                <a:cs typeface="Arial" panose="020B0604020202020204" pitchFamily="34" charset="0"/>
                <a:sym typeface="Arial"/>
              </a:rPr>
              <a:t>Service desk</a:t>
            </a:r>
          </a:p>
          <a:p>
            <a:pPr>
              <a:defRPr/>
            </a:pPr>
            <a:r>
              <a:rPr lang="nl-BE" sz="900" b="1" kern="0" dirty="0">
                <a:solidFill>
                  <a:srgbClr val="000000"/>
                </a:solidFill>
                <a:latin typeface="Arial" panose="020B0604020202020204" pitchFamily="34" charset="0"/>
                <a:cs typeface="Arial" panose="020B0604020202020204" pitchFamily="34" charset="0"/>
                <a:sym typeface="Arial"/>
              </a:rPr>
              <a:t>Web/app</a:t>
            </a:r>
          </a:p>
          <a:p>
            <a:pPr>
              <a:defRPr/>
            </a:pPr>
            <a:r>
              <a:rPr lang="nl-BE" sz="900" b="1" kern="0" dirty="0">
                <a:solidFill>
                  <a:srgbClr val="000000"/>
                </a:solidFill>
                <a:latin typeface="Arial" panose="020B0604020202020204" pitchFamily="34" charset="0"/>
                <a:cs typeface="Arial" panose="020B0604020202020204" pitchFamily="34" charset="0"/>
                <a:sym typeface="Arial"/>
              </a:rPr>
              <a:t>Insurance</a:t>
            </a:r>
          </a:p>
          <a:p>
            <a:pPr>
              <a:defRPr/>
            </a:pPr>
            <a:r>
              <a:rPr lang="nl-BE" sz="900" b="1" kern="0" dirty="0">
                <a:solidFill>
                  <a:srgbClr val="000000"/>
                </a:solidFill>
                <a:latin typeface="Arial" panose="020B0604020202020204" pitchFamily="34" charset="0"/>
                <a:cs typeface="Arial" panose="020B0604020202020204" pitchFamily="34" charset="0"/>
                <a:sym typeface="Arial"/>
              </a:rPr>
              <a:t>GDPR</a:t>
            </a:r>
          </a:p>
          <a:p>
            <a:pPr>
              <a:defRPr/>
            </a:pPr>
            <a:r>
              <a:rPr lang="nl-BE" sz="900" b="1" kern="0" dirty="0">
                <a:solidFill>
                  <a:srgbClr val="000000"/>
                </a:solidFill>
                <a:latin typeface="Arial" panose="020B0604020202020204" pitchFamily="34" charset="0"/>
                <a:cs typeface="Arial" panose="020B0604020202020204" pitchFamily="34" charset="0"/>
                <a:sym typeface="Arial"/>
              </a:rPr>
              <a:t>Multilingual</a:t>
            </a:r>
          </a:p>
          <a:p>
            <a:pPr>
              <a:defRPr/>
            </a:pPr>
            <a:r>
              <a:rPr lang="nl-BE" sz="900" b="1" kern="0" dirty="0">
                <a:solidFill>
                  <a:srgbClr val="000000"/>
                </a:solidFill>
                <a:latin typeface="Arial" panose="020B0604020202020204" pitchFamily="34" charset="0"/>
                <a:cs typeface="Arial" panose="020B0604020202020204" pitchFamily="34" charset="0"/>
                <a:sym typeface="Arial"/>
              </a:rPr>
              <a:t>No ads on vehicles</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Quality of Vehicles</a:t>
            </a:r>
          </a:p>
          <a:p>
            <a:pPr>
              <a:defRPr/>
            </a:pPr>
            <a:r>
              <a:rPr lang="nl-BE" sz="900" b="1" kern="0" dirty="0">
                <a:solidFill>
                  <a:srgbClr val="000000"/>
                </a:solidFill>
                <a:latin typeface="Arial" panose="020B0604020202020204" pitchFamily="34" charset="0"/>
                <a:cs typeface="Arial" panose="020B0604020202020204" pitchFamily="34" charset="0"/>
                <a:sym typeface="Arial"/>
              </a:rPr>
              <a:t>Replacement</a:t>
            </a:r>
          </a:p>
          <a:p>
            <a:pPr>
              <a:defRPr/>
            </a:pPr>
            <a:r>
              <a:rPr lang="nl-BE" sz="900" b="1" kern="0" dirty="0">
                <a:solidFill>
                  <a:srgbClr val="000000"/>
                </a:solidFill>
                <a:latin typeface="Arial" panose="020B0604020202020204" pitchFamily="34" charset="0"/>
                <a:cs typeface="Arial" panose="020B0604020202020204" pitchFamily="34" charset="0"/>
                <a:sym typeface="Arial"/>
              </a:rPr>
              <a:t>Maintenance</a:t>
            </a:r>
          </a:p>
          <a:p>
            <a:pPr>
              <a:defRPr/>
            </a:pPr>
            <a:r>
              <a:rPr lang="nl-BE" sz="900" b="1" kern="0" dirty="0">
                <a:solidFill>
                  <a:srgbClr val="000000"/>
                </a:solidFill>
                <a:latin typeface="Arial" panose="020B0604020202020204" pitchFamily="34" charset="0"/>
                <a:cs typeface="Arial" panose="020B0604020202020204" pitchFamily="34" charset="0"/>
                <a:sym typeface="Arial"/>
              </a:rPr>
              <a:t>Compliance to traffic regulations</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Quality of operations</a:t>
            </a:r>
          </a:p>
          <a:p>
            <a:pPr>
              <a:defRPr/>
            </a:pPr>
            <a:r>
              <a:rPr lang="nl-BE" sz="900" b="1" kern="0" dirty="0">
                <a:solidFill>
                  <a:srgbClr val="000000"/>
                </a:solidFill>
                <a:latin typeface="Arial" panose="020B0604020202020204" pitchFamily="34" charset="0"/>
                <a:cs typeface="Arial" panose="020B0604020202020204" pitchFamily="34" charset="0"/>
                <a:sym typeface="Arial"/>
              </a:rPr>
              <a:t>No hindrance</a:t>
            </a:r>
          </a:p>
          <a:p>
            <a:pPr>
              <a:defRPr/>
            </a:pPr>
            <a:r>
              <a:rPr lang="nl-BE" sz="900" b="1" kern="0" dirty="0">
                <a:solidFill>
                  <a:srgbClr val="000000"/>
                </a:solidFill>
                <a:latin typeface="Arial" panose="020B0604020202020204" pitchFamily="34" charset="0"/>
                <a:cs typeface="Arial" panose="020B0604020202020204" pitchFamily="34" charset="0"/>
                <a:sym typeface="Arial"/>
              </a:rPr>
              <a:t>Spread</a:t>
            </a:r>
          </a:p>
          <a:p>
            <a:pPr>
              <a:defRPr/>
            </a:pPr>
            <a:r>
              <a:rPr lang="nl-BE" sz="900" b="1" kern="0" dirty="0">
                <a:solidFill>
                  <a:srgbClr val="000000"/>
                </a:solidFill>
                <a:latin typeface="Arial" panose="020B0604020202020204" pitchFamily="34" charset="0"/>
                <a:cs typeface="Arial" panose="020B0604020202020204" pitchFamily="34" charset="0"/>
                <a:sym typeface="Arial"/>
              </a:rPr>
              <a:t>Continuity of offer</a:t>
            </a:r>
          </a:p>
          <a:p>
            <a:pPr>
              <a:defRPr/>
            </a:pPr>
            <a:r>
              <a:rPr lang="nl-BE" sz="750" kern="0" dirty="0">
                <a:solidFill>
                  <a:srgbClr val="000000"/>
                </a:solidFill>
                <a:latin typeface="Arial" panose="020B0604020202020204" pitchFamily="34" charset="0"/>
                <a:cs typeface="Arial" panose="020B0604020202020204" pitchFamily="34" charset="0"/>
                <a:sym typeface="Arial"/>
              </a:rPr>
              <a:t>Max x day vehicle unavailability</a:t>
            </a:r>
            <a:r>
              <a:rPr lang="nl-BE" sz="750" b="1" kern="0" dirty="0">
                <a:solidFill>
                  <a:srgbClr val="000000"/>
                </a:solidFill>
                <a:latin typeface="Arial" panose="020B0604020202020204" pitchFamily="34" charset="0"/>
                <a:cs typeface="Arial" panose="020B0604020202020204" pitchFamily="34" charset="0"/>
                <a:sym typeface="Arial"/>
              </a:rPr>
              <a:t> </a:t>
            </a:r>
          </a:p>
          <a:p>
            <a:pPr>
              <a:defRPr/>
            </a:pPr>
            <a:endParaRPr lang="nl-BE" sz="900" b="1" kern="0" dirty="0">
              <a:solidFill>
                <a:srgbClr val="000000"/>
              </a:solidFill>
              <a:latin typeface="Arial" panose="020B0604020202020204" pitchFamily="34" charset="0"/>
              <a:cs typeface="Arial" panose="020B0604020202020204" pitchFamily="34" charset="0"/>
              <a:sym typeface="Arial"/>
            </a:endParaRP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marL="214313" indent="-214313">
              <a:buFontTx/>
              <a:buChar char="-"/>
              <a:defRPr/>
            </a:pPr>
            <a:endParaRPr lang="nl-BE" sz="1200" b="1" kern="0" dirty="0">
              <a:solidFill>
                <a:srgbClr val="000000"/>
              </a:solidFill>
              <a:latin typeface="Arial" panose="020B0604020202020204" pitchFamily="34" charset="0"/>
              <a:cs typeface="Arial" panose="020B0604020202020204" pitchFamily="34" charset="0"/>
              <a:sym typeface="Arial"/>
            </a:endParaRPr>
          </a:p>
        </p:txBody>
      </p:sp>
      <p:sp>
        <p:nvSpPr>
          <p:cNvPr id="12" name="TextBox 11">
            <a:extLst>
              <a:ext uri="{FF2B5EF4-FFF2-40B4-BE49-F238E27FC236}">
                <a16:creationId xmlns:a16="http://schemas.microsoft.com/office/drawing/2014/main" id="{559E320C-FD70-4738-BC00-C05AE0B15190}"/>
              </a:ext>
            </a:extLst>
          </p:cNvPr>
          <p:cNvSpPr txBox="1"/>
          <p:nvPr/>
        </p:nvSpPr>
        <p:spPr>
          <a:xfrm>
            <a:off x="6597015" y="2425128"/>
            <a:ext cx="1447832" cy="2215991"/>
          </a:xfrm>
          <a:prstGeom prst="rect">
            <a:avLst/>
          </a:prstGeom>
          <a:noFill/>
        </p:spPr>
        <p:txBody>
          <a:bodyPr wrap="none" rtlCol="0">
            <a:spAutoFit/>
          </a:bodyPr>
          <a:lstStyle/>
          <a:p>
            <a:pPr>
              <a:defRPr/>
            </a:pPr>
            <a:r>
              <a:rPr lang="nl-BE" sz="1200" b="1" kern="0" dirty="0">
                <a:solidFill>
                  <a:srgbClr val="000000"/>
                </a:solidFill>
                <a:latin typeface="Arial" panose="020B0604020202020204" pitchFamily="34" charset="0"/>
                <a:cs typeface="Arial" panose="020B0604020202020204" pitchFamily="34" charset="0"/>
                <a:sym typeface="Arial"/>
              </a:rPr>
              <a:t>MaaS integration</a:t>
            </a:r>
          </a:p>
          <a:p>
            <a:pPr>
              <a:defRPr/>
            </a:pPr>
            <a:r>
              <a:rPr lang="nl-BE" sz="900" b="1" kern="0" dirty="0">
                <a:solidFill>
                  <a:srgbClr val="000000"/>
                </a:solidFill>
                <a:latin typeface="Arial" panose="020B0604020202020204" pitchFamily="34" charset="0"/>
                <a:cs typeface="Arial" panose="020B0604020202020204" pitchFamily="34" charset="0"/>
                <a:sym typeface="Arial"/>
              </a:rPr>
              <a:t>Integration offer</a:t>
            </a:r>
          </a:p>
          <a:p>
            <a:pPr>
              <a:defRPr/>
            </a:pPr>
            <a:r>
              <a:rPr lang="nl-BE" sz="900" b="1" kern="0" dirty="0">
                <a:solidFill>
                  <a:srgbClr val="000000"/>
                </a:solidFill>
                <a:latin typeface="Arial" panose="020B0604020202020204" pitchFamily="34" charset="0"/>
                <a:cs typeface="Arial" panose="020B0604020202020204" pitchFamily="34" charset="0"/>
                <a:sym typeface="Arial"/>
              </a:rPr>
              <a:t>TicketingAPI</a:t>
            </a: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Usage/Trip data</a:t>
            </a:r>
          </a:p>
          <a:p>
            <a:pPr>
              <a:defRPr/>
            </a:pPr>
            <a:r>
              <a:rPr lang="nl-BE" sz="900" b="1" kern="0" dirty="0">
                <a:solidFill>
                  <a:srgbClr val="000000"/>
                </a:solidFill>
                <a:latin typeface="Arial" panose="020B0604020202020204" pitchFamily="34" charset="0"/>
                <a:cs typeface="Arial" panose="020B0604020202020204" pitchFamily="34" charset="0"/>
                <a:sym typeface="Arial"/>
              </a:rPr>
              <a:t>Regular reports</a:t>
            </a:r>
            <a:endParaRPr lang="nl-BE" sz="500" b="1" kern="0" dirty="0">
              <a:solidFill>
                <a:srgbClr val="000000"/>
              </a:solidFill>
              <a:latin typeface="Arial" panose="020B0604020202020204" pitchFamily="34" charset="0"/>
              <a:cs typeface="Arial" panose="020B0604020202020204" pitchFamily="34" charset="0"/>
              <a:sym typeface="Arial"/>
            </a:endParaRPr>
          </a:p>
          <a:p>
            <a:pPr>
              <a:defRPr/>
            </a:pPr>
            <a:endParaRPr lang="nl-BE" sz="9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Operational data</a:t>
            </a:r>
          </a:p>
          <a:p>
            <a:pPr>
              <a:defRPr/>
            </a:pPr>
            <a:r>
              <a:rPr lang="nl-BE" sz="900" b="1" kern="0" dirty="0">
                <a:solidFill>
                  <a:srgbClr val="000000"/>
                </a:solidFill>
                <a:latin typeface="Arial" panose="020B0604020202020204" pitchFamily="34" charset="0"/>
                <a:cs typeface="Arial" panose="020B0604020202020204" pitchFamily="34" charset="0"/>
                <a:sym typeface="Arial"/>
              </a:rPr>
              <a:t>Product offer &amp; Pricing</a:t>
            </a:r>
          </a:p>
          <a:p>
            <a:pPr>
              <a:defRPr/>
            </a:pPr>
            <a:r>
              <a:rPr lang="nl-BE" sz="900" b="1" kern="0" dirty="0">
                <a:solidFill>
                  <a:srgbClr val="000000"/>
                </a:solidFill>
                <a:latin typeface="Arial" panose="020B0604020202020204" pitchFamily="34" charset="0"/>
                <a:cs typeface="Arial" panose="020B0604020202020204" pitchFamily="34" charset="0"/>
                <a:sym typeface="Arial"/>
              </a:rPr>
              <a:t>Contact information</a:t>
            </a:r>
          </a:p>
          <a:p>
            <a:pPr>
              <a:defRPr/>
            </a:pPr>
            <a:r>
              <a:rPr lang="nl-BE" sz="900" b="1" kern="0" dirty="0">
                <a:solidFill>
                  <a:srgbClr val="000000"/>
                </a:solidFill>
                <a:latin typeface="Arial" panose="020B0604020202020204" pitchFamily="34" charset="0"/>
                <a:cs typeface="Arial" panose="020B0604020202020204" pitchFamily="34" charset="0"/>
                <a:sym typeface="Arial"/>
              </a:rPr>
              <a:t>Real-time availability</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p:txBody>
      </p:sp>
      <p:sp>
        <p:nvSpPr>
          <p:cNvPr id="14" name="TextBox 13">
            <a:extLst>
              <a:ext uri="{FF2B5EF4-FFF2-40B4-BE49-F238E27FC236}">
                <a16:creationId xmlns:a16="http://schemas.microsoft.com/office/drawing/2014/main" id="{D9B88ACA-B027-4351-A3DF-65C49CCFD7FB}"/>
              </a:ext>
            </a:extLst>
          </p:cNvPr>
          <p:cNvSpPr txBox="1"/>
          <p:nvPr/>
        </p:nvSpPr>
        <p:spPr>
          <a:xfrm>
            <a:off x="8474932" y="1872493"/>
            <a:ext cx="922047" cy="553998"/>
          </a:xfrm>
          <a:prstGeom prst="rect">
            <a:avLst/>
          </a:prstGeom>
          <a:noFill/>
        </p:spPr>
        <p:txBody>
          <a:bodyPr wrap="none" rtlCol="0">
            <a:spAutoFit/>
          </a:bodyPr>
          <a:lstStyle/>
          <a:p>
            <a:pPr>
              <a:defRPr/>
            </a:pPr>
            <a:r>
              <a:rPr lang="nl-BE" sz="1500" b="1" kern="0" dirty="0">
                <a:solidFill>
                  <a:srgbClr val="000000"/>
                </a:solidFill>
                <a:latin typeface="Arial" panose="020B0604020202020204" pitchFamily="34" charset="0"/>
                <a:cs typeface="Arial" panose="020B0604020202020204" pitchFamily="34" charset="0"/>
                <a:sym typeface="Arial"/>
              </a:rPr>
              <a:t>Societal</a:t>
            </a:r>
          </a:p>
          <a:p>
            <a:pPr>
              <a:defRPr/>
            </a:pPr>
            <a:r>
              <a:rPr lang="nl-BE" sz="1500" b="1" kern="0" dirty="0">
                <a:solidFill>
                  <a:srgbClr val="000000"/>
                </a:solidFill>
                <a:latin typeface="Arial" panose="020B0604020202020204" pitchFamily="34" charset="0"/>
                <a:cs typeface="Arial" panose="020B0604020202020204" pitchFamily="34" charset="0"/>
                <a:sym typeface="Arial"/>
              </a:rPr>
              <a:t>criteria</a:t>
            </a:r>
          </a:p>
        </p:txBody>
      </p:sp>
      <p:sp>
        <p:nvSpPr>
          <p:cNvPr id="15" name="TextBox 14">
            <a:extLst>
              <a:ext uri="{FF2B5EF4-FFF2-40B4-BE49-F238E27FC236}">
                <a16:creationId xmlns:a16="http://schemas.microsoft.com/office/drawing/2014/main" id="{E6CE3B56-73C0-47F8-A6AE-5F12634AFF8A}"/>
              </a:ext>
            </a:extLst>
          </p:cNvPr>
          <p:cNvSpPr txBox="1"/>
          <p:nvPr/>
        </p:nvSpPr>
        <p:spPr>
          <a:xfrm>
            <a:off x="8522157" y="2431982"/>
            <a:ext cx="1843350" cy="1938992"/>
          </a:xfrm>
          <a:prstGeom prst="rect">
            <a:avLst/>
          </a:prstGeom>
          <a:noFill/>
        </p:spPr>
        <p:txBody>
          <a:bodyPr wrap="square" rtlCol="0">
            <a:spAutoFit/>
          </a:bodyPr>
          <a:lstStyle/>
          <a:p>
            <a:pPr>
              <a:defRPr/>
            </a:pPr>
            <a:r>
              <a:rPr lang="nl-BE" sz="1200" b="1" kern="0" dirty="0">
                <a:solidFill>
                  <a:srgbClr val="000000"/>
                </a:solidFill>
                <a:latin typeface="Arial" panose="020B0604020202020204" pitchFamily="34" charset="0"/>
                <a:cs typeface="Arial" panose="020B0604020202020204" pitchFamily="34" charset="0"/>
                <a:sym typeface="Arial"/>
              </a:rPr>
              <a:t>Environmental impact</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Financial viability</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Corporate social responsibility</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Ethical chart</a:t>
            </a:r>
          </a:p>
          <a:p>
            <a:pPr>
              <a:defRPr/>
            </a:pPr>
            <a:endParaRPr lang="nl-BE" sz="1200" b="1" kern="0" dirty="0">
              <a:solidFill>
                <a:srgbClr val="000000"/>
              </a:solidFill>
              <a:latin typeface="Arial" panose="020B0604020202020204" pitchFamily="34" charset="0"/>
              <a:cs typeface="Arial" panose="020B0604020202020204" pitchFamily="34" charset="0"/>
              <a:sym typeface="Arial"/>
            </a:endParaRPr>
          </a:p>
          <a:p>
            <a:pPr>
              <a:defRPr/>
            </a:pPr>
            <a:r>
              <a:rPr lang="nl-BE" sz="1200" b="1" kern="0" dirty="0">
                <a:solidFill>
                  <a:srgbClr val="000000"/>
                </a:solidFill>
                <a:latin typeface="Arial" panose="020B0604020202020204" pitchFamily="34" charset="0"/>
                <a:cs typeface="Arial" panose="020B0604020202020204" pitchFamily="34" charset="0"/>
                <a:sym typeface="Arial"/>
              </a:rPr>
              <a:t>Product quality</a:t>
            </a:r>
          </a:p>
        </p:txBody>
      </p:sp>
      <p:pic>
        <p:nvPicPr>
          <p:cNvPr id="1026" name="Picture 2">
            <a:extLst>
              <a:ext uri="{FF2B5EF4-FFF2-40B4-BE49-F238E27FC236}">
                <a16:creationId xmlns:a16="http://schemas.microsoft.com/office/drawing/2014/main" id="{92C0D7B8-ADA4-42C3-8FBE-7FC52DFDE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6154" y="1361808"/>
            <a:ext cx="434738" cy="4347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11D2A66-6E7E-49DD-9C8D-A1CC6F2F89F1}"/>
              </a:ext>
            </a:extLst>
          </p:cNvPr>
          <p:cNvSpPr/>
          <p:nvPr/>
        </p:nvSpPr>
        <p:spPr>
          <a:xfrm>
            <a:off x="1773069" y="2499228"/>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17" name="Rectangle 16">
            <a:extLst>
              <a:ext uri="{FF2B5EF4-FFF2-40B4-BE49-F238E27FC236}">
                <a16:creationId xmlns:a16="http://schemas.microsoft.com/office/drawing/2014/main" id="{1B1BE732-2830-40EF-B3D7-FFA17A83145B}"/>
              </a:ext>
            </a:extLst>
          </p:cNvPr>
          <p:cNvSpPr/>
          <p:nvPr/>
        </p:nvSpPr>
        <p:spPr>
          <a:xfrm>
            <a:off x="1772497" y="2859733"/>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18" name="Rectangle 17">
            <a:extLst>
              <a:ext uri="{FF2B5EF4-FFF2-40B4-BE49-F238E27FC236}">
                <a16:creationId xmlns:a16="http://schemas.microsoft.com/office/drawing/2014/main" id="{4BD8B688-C3A5-468E-AFE3-BDD10CD31454}"/>
              </a:ext>
            </a:extLst>
          </p:cNvPr>
          <p:cNvSpPr/>
          <p:nvPr/>
        </p:nvSpPr>
        <p:spPr>
          <a:xfrm>
            <a:off x="1772211" y="3651569"/>
            <a:ext cx="345524"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B</a:t>
            </a:r>
          </a:p>
        </p:txBody>
      </p:sp>
      <p:sp>
        <p:nvSpPr>
          <p:cNvPr id="19" name="Rectangle 18">
            <a:extLst>
              <a:ext uri="{FF2B5EF4-FFF2-40B4-BE49-F238E27FC236}">
                <a16:creationId xmlns:a16="http://schemas.microsoft.com/office/drawing/2014/main" id="{46C795C5-20A4-425F-BEA2-2E36E80ECF4E}"/>
              </a:ext>
            </a:extLst>
          </p:cNvPr>
          <p:cNvSpPr/>
          <p:nvPr/>
        </p:nvSpPr>
        <p:spPr>
          <a:xfrm>
            <a:off x="1773267" y="3803969"/>
            <a:ext cx="345524"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B</a:t>
            </a:r>
          </a:p>
        </p:txBody>
      </p:sp>
      <p:sp>
        <p:nvSpPr>
          <p:cNvPr id="20" name="Rectangle 19">
            <a:extLst>
              <a:ext uri="{FF2B5EF4-FFF2-40B4-BE49-F238E27FC236}">
                <a16:creationId xmlns:a16="http://schemas.microsoft.com/office/drawing/2014/main" id="{8E617EFE-7239-4BB5-9726-8A96D2F693A0}"/>
              </a:ext>
            </a:extLst>
          </p:cNvPr>
          <p:cNvSpPr/>
          <p:nvPr/>
        </p:nvSpPr>
        <p:spPr>
          <a:xfrm>
            <a:off x="1772068" y="4107415"/>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21" name="Rectangle 20">
            <a:extLst>
              <a:ext uri="{FF2B5EF4-FFF2-40B4-BE49-F238E27FC236}">
                <a16:creationId xmlns:a16="http://schemas.microsoft.com/office/drawing/2014/main" id="{2903E1A8-CBC5-4893-872E-C0B4061F05A2}"/>
              </a:ext>
            </a:extLst>
          </p:cNvPr>
          <p:cNvSpPr/>
          <p:nvPr/>
        </p:nvSpPr>
        <p:spPr>
          <a:xfrm>
            <a:off x="1771997" y="4467920"/>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22" name="Rectangle 21">
            <a:extLst>
              <a:ext uri="{FF2B5EF4-FFF2-40B4-BE49-F238E27FC236}">
                <a16:creationId xmlns:a16="http://schemas.microsoft.com/office/drawing/2014/main" id="{BEC88B4F-DD5C-472C-A938-F8D34DB089A9}"/>
              </a:ext>
            </a:extLst>
          </p:cNvPr>
          <p:cNvSpPr/>
          <p:nvPr/>
        </p:nvSpPr>
        <p:spPr>
          <a:xfrm>
            <a:off x="1771925" y="4823051"/>
            <a:ext cx="345524"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B</a:t>
            </a:r>
          </a:p>
        </p:txBody>
      </p:sp>
      <p:sp>
        <p:nvSpPr>
          <p:cNvPr id="23" name="Rectangle 22">
            <a:extLst>
              <a:ext uri="{FF2B5EF4-FFF2-40B4-BE49-F238E27FC236}">
                <a16:creationId xmlns:a16="http://schemas.microsoft.com/office/drawing/2014/main" id="{394590EC-7257-4555-A667-C27919B2E07B}"/>
              </a:ext>
            </a:extLst>
          </p:cNvPr>
          <p:cNvSpPr/>
          <p:nvPr/>
        </p:nvSpPr>
        <p:spPr>
          <a:xfrm>
            <a:off x="4115195" y="2777748"/>
            <a:ext cx="345524"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B</a:t>
            </a:r>
          </a:p>
        </p:txBody>
      </p:sp>
      <p:sp>
        <p:nvSpPr>
          <p:cNvPr id="24" name="Rectangle 23">
            <a:extLst>
              <a:ext uri="{FF2B5EF4-FFF2-40B4-BE49-F238E27FC236}">
                <a16:creationId xmlns:a16="http://schemas.microsoft.com/office/drawing/2014/main" id="{F8D4B316-124A-43B4-8EBA-41B2C99F6B7C}"/>
              </a:ext>
            </a:extLst>
          </p:cNvPr>
          <p:cNvSpPr/>
          <p:nvPr/>
        </p:nvSpPr>
        <p:spPr>
          <a:xfrm>
            <a:off x="4115195" y="2624702"/>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25" name="Rectangle 24">
            <a:extLst>
              <a:ext uri="{FF2B5EF4-FFF2-40B4-BE49-F238E27FC236}">
                <a16:creationId xmlns:a16="http://schemas.microsoft.com/office/drawing/2014/main" id="{912E1519-3073-4702-AD37-C720E89A3EB3}"/>
              </a:ext>
            </a:extLst>
          </p:cNvPr>
          <p:cNvSpPr/>
          <p:nvPr/>
        </p:nvSpPr>
        <p:spPr>
          <a:xfrm>
            <a:off x="8176633" y="2499228"/>
            <a:ext cx="345524"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B</a:t>
            </a:r>
          </a:p>
        </p:txBody>
      </p:sp>
      <p:sp>
        <p:nvSpPr>
          <p:cNvPr id="26" name="Rectangle 25">
            <a:extLst>
              <a:ext uri="{FF2B5EF4-FFF2-40B4-BE49-F238E27FC236}">
                <a16:creationId xmlns:a16="http://schemas.microsoft.com/office/drawing/2014/main" id="{9AF2B99C-45FE-4B85-935A-EBDE9E79700D}"/>
              </a:ext>
            </a:extLst>
          </p:cNvPr>
          <p:cNvSpPr/>
          <p:nvPr/>
        </p:nvSpPr>
        <p:spPr>
          <a:xfrm>
            <a:off x="4115195" y="3206527"/>
            <a:ext cx="345524" cy="152400"/>
          </a:xfrm>
          <a:prstGeom prst="rect">
            <a:avLst/>
          </a:prstGeom>
          <a:gradFill>
            <a:gsLst>
              <a:gs pos="0">
                <a:schemeClr val="accent5">
                  <a:lumMod val="60000"/>
                  <a:lumOff val="40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AB</a:t>
            </a:r>
          </a:p>
        </p:txBody>
      </p:sp>
      <p:sp>
        <p:nvSpPr>
          <p:cNvPr id="27" name="Rectangle 26">
            <a:extLst>
              <a:ext uri="{FF2B5EF4-FFF2-40B4-BE49-F238E27FC236}">
                <a16:creationId xmlns:a16="http://schemas.microsoft.com/office/drawing/2014/main" id="{4BB1C701-F26E-4B53-828B-3EAF8BAF0C4D}"/>
              </a:ext>
            </a:extLst>
          </p:cNvPr>
          <p:cNvSpPr/>
          <p:nvPr/>
        </p:nvSpPr>
        <p:spPr>
          <a:xfrm>
            <a:off x="4115525" y="3364395"/>
            <a:ext cx="345524" cy="152400"/>
          </a:xfrm>
          <a:prstGeom prst="rect">
            <a:avLst/>
          </a:prstGeom>
          <a:gradFill>
            <a:gsLst>
              <a:gs pos="0">
                <a:schemeClr val="accent5">
                  <a:lumMod val="60000"/>
                  <a:lumOff val="40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AB</a:t>
            </a:r>
          </a:p>
        </p:txBody>
      </p:sp>
      <p:sp>
        <p:nvSpPr>
          <p:cNvPr id="28" name="Rectangle 27">
            <a:extLst>
              <a:ext uri="{FF2B5EF4-FFF2-40B4-BE49-F238E27FC236}">
                <a16:creationId xmlns:a16="http://schemas.microsoft.com/office/drawing/2014/main" id="{6CAF7A0C-F57B-455E-9A77-D77D26FDBC74}"/>
              </a:ext>
            </a:extLst>
          </p:cNvPr>
          <p:cNvSpPr/>
          <p:nvPr/>
        </p:nvSpPr>
        <p:spPr>
          <a:xfrm>
            <a:off x="4115195" y="4107415"/>
            <a:ext cx="345524" cy="152400"/>
          </a:xfrm>
          <a:prstGeom prst="rect">
            <a:avLst/>
          </a:prstGeom>
          <a:gradFill>
            <a:gsLst>
              <a:gs pos="0">
                <a:schemeClr val="accent5">
                  <a:lumMod val="60000"/>
                  <a:lumOff val="40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AB</a:t>
            </a:r>
          </a:p>
        </p:txBody>
      </p:sp>
      <p:sp>
        <p:nvSpPr>
          <p:cNvPr id="29" name="Rectangle 28">
            <a:extLst>
              <a:ext uri="{FF2B5EF4-FFF2-40B4-BE49-F238E27FC236}">
                <a16:creationId xmlns:a16="http://schemas.microsoft.com/office/drawing/2014/main" id="{27C7D8C2-9F06-49EA-88E5-299BCD2C6E73}"/>
              </a:ext>
            </a:extLst>
          </p:cNvPr>
          <p:cNvSpPr/>
          <p:nvPr/>
        </p:nvSpPr>
        <p:spPr>
          <a:xfrm>
            <a:off x="6301817" y="3907623"/>
            <a:ext cx="345524" cy="152400"/>
          </a:xfrm>
          <a:prstGeom prst="rect">
            <a:avLst/>
          </a:prstGeom>
          <a:gradFill>
            <a:gsLst>
              <a:gs pos="0">
                <a:schemeClr val="accent5">
                  <a:lumMod val="60000"/>
                  <a:lumOff val="40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AB</a:t>
            </a:r>
          </a:p>
        </p:txBody>
      </p:sp>
      <p:sp>
        <p:nvSpPr>
          <p:cNvPr id="30" name="Rectangle 29">
            <a:extLst>
              <a:ext uri="{FF2B5EF4-FFF2-40B4-BE49-F238E27FC236}">
                <a16:creationId xmlns:a16="http://schemas.microsoft.com/office/drawing/2014/main" id="{2D911BCC-DBE0-4D2C-BDBB-3275841A9359}"/>
              </a:ext>
            </a:extLst>
          </p:cNvPr>
          <p:cNvSpPr/>
          <p:nvPr/>
        </p:nvSpPr>
        <p:spPr>
          <a:xfrm>
            <a:off x="4114357" y="3954693"/>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31" name="Rectangle 30">
            <a:extLst>
              <a:ext uri="{FF2B5EF4-FFF2-40B4-BE49-F238E27FC236}">
                <a16:creationId xmlns:a16="http://schemas.microsoft.com/office/drawing/2014/main" id="{83D26CB3-6C8A-4E23-B595-4D63F9CAD8A8}"/>
              </a:ext>
            </a:extLst>
          </p:cNvPr>
          <p:cNvSpPr/>
          <p:nvPr/>
        </p:nvSpPr>
        <p:spPr>
          <a:xfrm>
            <a:off x="4114357" y="4626659"/>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32" name="Rectangle 31">
            <a:extLst>
              <a:ext uri="{FF2B5EF4-FFF2-40B4-BE49-F238E27FC236}">
                <a16:creationId xmlns:a16="http://schemas.microsoft.com/office/drawing/2014/main" id="{7613E9D4-1D8C-490C-B2F6-3583E707D605}"/>
              </a:ext>
            </a:extLst>
          </p:cNvPr>
          <p:cNvSpPr/>
          <p:nvPr/>
        </p:nvSpPr>
        <p:spPr>
          <a:xfrm>
            <a:off x="4114357" y="4901560"/>
            <a:ext cx="345524" cy="1524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B</a:t>
            </a:r>
          </a:p>
        </p:txBody>
      </p:sp>
      <p:sp>
        <p:nvSpPr>
          <p:cNvPr id="33" name="Rectangle 32">
            <a:extLst>
              <a:ext uri="{FF2B5EF4-FFF2-40B4-BE49-F238E27FC236}">
                <a16:creationId xmlns:a16="http://schemas.microsoft.com/office/drawing/2014/main" id="{C0034EE3-CDF9-4E0A-8A00-602969789F5F}"/>
              </a:ext>
            </a:extLst>
          </p:cNvPr>
          <p:cNvSpPr/>
          <p:nvPr/>
        </p:nvSpPr>
        <p:spPr>
          <a:xfrm>
            <a:off x="6308961" y="2649531"/>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34" name="Rectangle 33">
            <a:extLst>
              <a:ext uri="{FF2B5EF4-FFF2-40B4-BE49-F238E27FC236}">
                <a16:creationId xmlns:a16="http://schemas.microsoft.com/office/drawing/2014/main" id="{3AC0A95F-8F96-4307-98A0-22A1E2316AB8}"/>
              </a:ext>
            </a:extLst>
          </p:cNvPr>
          <p:cNvSpPr/>
          <p:nvPr/>
        </p:nvSpPr>
        <p:spPr>
          <a:xfrm>
            <a:off x="6301817" y="3141778"/>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35" name="Rectangle 34">
            <a:extLst>
              <a:ext uri="{FF2B5EF4-FFF2-40B4-BE49-F238E27FC236}">
                <a16:creationId xmlns:a16="http://schemas.microsoft.com/office/drawing/2014/main" id="{89CAAC20-F47E-4763-B297-42F483B48C2D}"/>
              </a:ext>
            </a:extLst>
          </p:cNvPr>
          <p:cNvSpPr/>
          <p:nvPr/>
        </p:nvSpPr>
        <p:spPr>
          <a:xfrm>
            <a:off x="6304964" y="3302475"/>
            <a:ext cx="345524" cy="152400"/>
          </a:xfrm>
          <a:prstGeom prst="rect">
            <a:avLst/>
          </a:prstGeom>
          <a:gradFill>
            <a:gsLst>
              <a:gs pos="0">
                <a:schemeClr val="accent5">
                  <a:lumMod val="60000"/>
                  <a:lumOff val="40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AB</a:t>
            </a:r>
          </a:p>
        </p:txBody>
      </p:sp>
      <p:sp>
        <p:nvSpPr>
          <p:cNvPr id="36" name="Rectangle 35">
            <a:extLst>
              <a:ext uri="{FF2B5EF4-FFF2-40B4-BE49-F238E27FC236}">
                <a16:creationId xmlns:a16="http://schemas.microsoft.com/office/drawing/2014/main" id="{EB0E195E-74F7-4812-8FED-2F50887358B8}"/>
              </a:ext>
            </a:extLst>
          </p:cNvPr>
          <p:cNvSpPr/>
          <p:nvPr/>
        </p:nvSpPr>
        <p:spPr>
          <a:xfrm>
            <a:off x="8181092" y="2860208"/>
            <a:ext cx="345524" cy="152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800" kern="0" dirty="0">
                <a:solidFill>
                  <a:srgbClr val="FFFFFF"/>
                </a:solidFill>
                <a:latin typeface="Arial"/>
                <a:sym typeface="Arial"/>
              </a:rPr>
              <a:t>A</a:t>
            </a:r>
          </a:p>
        </p:txBody>
      </p:sp>
      <p:sp>
        <p:nvSpPr>
          <p:cNvPr id="3" name="Rectangle 2">
            <a:hlinkClick r:id="rId6"/>
            <a:extLst>
              <a:ext uri="{FF2B5EF4-FFF2-40B4-BE49-F238E27FC236}">
                <a16:creationId xmlns:a16="http://schemas.microsoft.com/office/drawing/2014/main" id="{93688FB1-4C5C-451F-8864-EC5F5728BB41}"/>
              </a:ext>
            </a:extLst>
          </p:cNvPr>
          <p:cNvSpPr/>
          <p:nvPr/>
        </p:nvSpPr>
        <p:spPr>
          <a:xfrm>
            <a:off x="8568911" y="3803969"/>
            <a:ext cx="1305385" cy="150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400" kern="0">
              <a:solidFill>
                <a:srgbClr val="FFFFFF"/>
              </a:solidFill>
              <a:latin typeface="Arial"/>
              <a:sym typeface="Arial"/>
            </a:endParaRPr>
          </a:p>
        </p:txBody>
      </p:sp>
      <p:sp>
        <p:nvSpPr>
          <p:cNvPr id="37" name="Oval 36">
            <a:extLst>
              <a:ext uri="{FF2B5EF4-FFF2-40B4-BE49-F238E27FC236}">
                <a16:creationId xmlns:a16="http://schemas.microsoft.com/office/drawing/2014/main" id="{78A63E72-4330-42FB-8AB9-9E53E1078C30}"/>
              </a:ext>
            </a:extLst>
          </p:cNvPr>
          <p:cNvSpPr/>
          <p:nvPr/>
        </p:nvSpPr>
        <p:spPr bwMode="auto">
          <a:xfrm>
            <a:off x="6017113" y="1167080"/>
            <a:ext cx="2311135" cy="3414048"/>
          </a:xfrm>
          <a:prstGeom prst="ellipse">
            <a:avLst/>
          </a:prstGeom>
          <a:noFill/>
          <a:ln w="57150" cap="flat" cmpd="sng" algn="ctr">
            <a:solidFill>
              <a:srgbClr val="00FF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en-BE" sz="2400">
              <a:solidFill>
                <a:schemeClr val="bg1"/>
              </a:solidFill>
              <a:latin typeface="Times New Roman" charset="-52"/>
            </a:endParaRPr>
          </a:p>
        </p:txBody>
      </p:sp>
    </p:spTree>
    <p:extLst>
      <p:ext uri="{BB962C8B-B14F-4D97-AF65-F5344CB8AC3E}">
        <p14:creationId xmlns:p14="http://schemas.microsoft.com/office/powerpoint/2010/main" val="1973582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EF39-CF30-4A49-BEFB-BBF575240198}"/>
              </a:ext>
            </a:extLst>
          </p:cNvPr>
          <p:cNvSpPr>
            <a:spLocks noGrp="1"/>
          </p:cNvSpPr>
          <p:nvPr>
            <p:ph type="title"/>
          </p:nvPr>
        </p:nvSpPr>
        <p:spPr/>
        <p:txBody>
          <a:bodyPr/>
          <a:lstStyle/>
          <a:p>
            <a:endParaRPr lang="en-BE"/>
          </a:p>
        </p:txBody>
      </p:sp>
      <p:sp>
        <p:nvSpPr>
          <p:cNvPr id="4" name="Title 1">
            <a:extLst>
              <a:ext uri="{FF2B5EF4-FFF2-40B4-BE49-F238E27FC236}">
                <a16:creationId xmlns:a16="http://schemas.microsoft.com/office/drawing/2014/main" id="{B9BEEC27-5A51-4C50-9E64-252C6722A9AD}"/>
              </a:ext>
            </a:extLst>
          </p:cNvPr>
          <p:cNvSpPr txBox="1">
            <a:spLocks/>
          </p:cNvSpPr>
          <p:nvPr/>
        </p:nvSpPr>
        <p:spPr bwMode="auto">
          <a:xfrm>
            <a:off x="2209800" y="2636913"/>
            <a:ext cx="77724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vert="horz" wrap="square" lIns="90000" tIns="46800" rIns="90000" bIns="46800" numCol="1" anchor="ctr" anchorCtr="0" compatLnSpc="1">
            <a:prstTxWarp prst="textNoShape">
              <a:avLst/>
            </a:prstTxWarp>
          </a:bodyPr>
          <a:lstStyle>
            <a:lvl1pPr algn="l" defTabSz="449263" rtl="0" eaLnBrk="0" fontAlgn="base" hangingPunct="0">
              <a:spcBef>
                <a:spcPct val="0"/>
              </a:spcBef>
              <a:spcAft>
                <a:spcPct val="0"/>
              </a:spcAft>
              <a:buClr>
                <a:srgbClr val="000000"/>
              </a:buClr>
              <a:buSzPct val="100000"/>
              <a:buFont typeface="Times New Roman" charset="0"/>
              <a:defRPr sz="3300" b="1" cap="all" spc="20">
                <a:solidFill>
                  <a:srgbClr val="19949B"/>
                </a:solidFill>
                <a:latin typeface="Calibri"/>
                <a:ea typeface="ＭＳ Ｐゴシック" charset="0"/>
                <a:cs typeface="ＭＳ Ｐゴシック" charset="0"/>
              </a:defRPr>
            </a:lvl1pPr>
            <a:lvl2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2pPr>
            <a:lvl3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3pPr>
            <a:lvl4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4pPr>
            <a:lvl5pPr algn="l" defTabSz="449263" rtl="0" eaLnBrk="0" fontAlgn="base" hangingPunct="0">
              <a:spcBef>
                <a:spcPct val="0"/>
              </a:spcBef>
              <a:spcAft>
                <a:spcPct val="0"/>
              </a:spcAft>
              <a:buClr>
                <a:srgbClr val="000000"/>
              </a:buClr>
              <a:buSzPct val="100000"/>
              <a:buFont typeface="Times New Roman" charset="0"/>
              <a:defRPr sz="3800" b="1">
                <a:solidFill>
                  <a:srgbClr val="1C0606"/>
                </a:solidFill>
                <a:latin typeface="Calibri" pitchFamily="-111" charset="0"/>
                <a:ea typeface="ＭＳ Ｐゴシック" charset="0"/>
                <a:cs typeface="ＭＳ Ｐゴシック" charset="0"/>
              </a:defRPr>
            </a:lvl5pPr>
            <a:lvl6pPr marL="25146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6pPr>
            <a:lvl7pPr marL="29718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7pPr>
            <a:lvl8pPr marL="34290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8pPr>
            <a:lvl9pPr marL="3886200" indent="-228600" algn="ctr" defTabSz="449263" rtl="0" eaLnBrk="0" fontAlgn="base" hangingPunct="0">
              <a:spcBef>
                <a:spcPct val="0"/>
              </a:spcBef>
              <a:spcAft>
                <a:spcPct val="0"/>
              </a:spcAft>
              <a:buClr>
                <a:srgbClr val="000000"/>
              </a:buClr>
              <a:buSzPct val="100000"/>
              <a:buFont typeface="Times New Roman" charset="-52"/>
              <a:defRPr sz="4400">
                <a:solidFill>
                  <a:srgbClr val="000000"/>
                </a:solidFill>
                <a:latin typeface="Times New Roman" charset="-52"/>
                <a:ea typeface="MS Gothic" charset="0"/>
                <a:cs typeface="MS Gothic" charset="0"/>
              </a:defRPr>
            </a:lvl9pPr>
          </a:lstStyle>
          <a:p>
            <a:r>
              <a:rPr lang="en-GB" dirty="0"/>
              <a:t>Points of attention &amp; possible solutions</a:t>
            </a:r>
            <a:endParaRPr lang="en-BE" dirty="0"/>
          </a:p>
        </p:txBody>
      </p:sp>
    </p:spTree>
    <p:extLst>
      <p:ext uri="{BB962C8B-B14F-4D97-AF65-F5344CB8AC3E}">
        <p14:creationId xmlns:p14="http://schemas.microsoft.com/office/powerpoint/2010/main" val="3075026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CD18-8796-4C75-898E-F431C77D2E6B}"/>
              </a:ext>
            </a:extLst>
          </p:cNvPr>
          <p:cNvSpPr>
            <a:spLocks noGrp="1"/>
          </p:cNvSpPr>
          <p:nvPr>
            <p:ph type="title"/>
          </p:nvPr>
        </p:nvSpPr>
        <p:spPr/>
        <p:txBody>
          <a:bodyPr/>
          <a:lstStyle/>
          <a:p>
            <a:r>
              <a:rPr lang="en-GB" dirty="0"/>
              <a:t>attention	</a:t>
            </a:r>
            <a:endParaRPr lang="en-BE" dirty="0"/>
          </a:p>
        </p:txBody>
      </p:sp>
      <p:sp>
        <p:nvSpPr>
          <p:cNvPr id="3" name="Content Placeholder 2">
            <a:extLst>
              <a:ext uri="{FF2B5EF4-FFF2-40B4-BE49-F238E27FC236}">
                <a16:creationId xmlns:a16="http://schemas.microsoft.com/office/drawing/2014/main" id="{B7C2E9B5-3221-4B5A-A97B-8F3EBF22472A}"/>
              </a:ext>
            </a:extLst>
          </p:cNvPr>
          <p:cNvSpPr>
            <a:spLocks noGrp="1"/>
          </p:cNvSpPr>
          <p:nvPr>
            <p:ph idx="1"/>
          </p:nvPr>
        </p:nvSpPr>
        <p:spPr>
          <a:xfrm>
            <a:off x="2095500" y="1664172"/>
            <a:ext cx="7869238" cy="4645149"/>
          </a:xfrm>
        </p:spPr>
        <p:txBody>
          <a:bodyPr/>
          <a:lstStyle/>
          <a:p>
            <a:pPr marL="514350" indent="-514350">
              <a:buFont typeface="+mj-lt"/>
              <a:buAutoNum type="arabicPeriod"/>
            </a:pPr>
            <a:r>
              <a:rPr lang="en-GB" dirty="0"/>
              <a:t>Scope creep </a:t>
            </a:r>
          </a:p>
          <a:p>
            <a:r>
              <a:rPr lang="en-GB" dirty="0"/>
              <a:t>=&gt; Deliverable roadmap</a:t>
            </a:r>
          </a:p>
          <a:p>
            <a:pPr marL="514350" indent="-514350">
              <a:buFont typeface="+mj-lt"/>
              <a:buAutoNum type="arabicPeriod" startAt="2"/>
            </a:pPr>
            <a:r>
              <a:rPr lang="en-GB" dirty="0"/>
              <a:t>Pie in the sky - lack of immediate value</a:t>
            </a:r>
          </a:p>
          <a:p>
            <a:pPr>
              <a:buFont typeface="Symbol" panose="05050102010706020507" pitchFamily="18" charset="2"/>
              <a:buChar char="Þ"/>
            </a:pPr>
            <a:r>
              <a:rPr lang="en-GB" dirty="0"/>
              <a:t>1. GBFS &amp; MDI profiles</a:t>
            </a:r>
          </a:p>
          <a:p>
            <a:pPr>
              <a:buFont typeface="Symbol" panose="05050102010706020507" pitchFamily="18" charset="2"/>
              <a:buChar char="Þ"/>
            </a:pPr>
            <a:r>
              <a:rPr lang="en-GB" dirty="0"/>
              <a:t>2. Linked open data version</a:t>
            </a:r>
          </a:p>
          <a:p>
            <a:pPr marL="514350" indent="-514350">
              <a:buFont typeface="+mj-lt"/>
              <a:buAutoNum type="arabicPeriod" startAt="3"/>
            </a:pPr>
            <a:r>
              <a:rPr lang="en-GB" dirty="0"/>
              <a:t>Isolated specification</a:t>
            </a:r>
          </a:p>
          <a:p>
            <a:pPr>
              <a:buFont typeface="Symbol" panose="05050102010706020507" pitchFamily="18" charset="2"/>
              <a:buChar char="Þ"/>
            </a:pPr>
            <a:r>
              <a:rPr lang="en-GB" dirty="0"/>
              <a:t>1. Regions, </a:t>
            </a:r>
            <a:r>
              <a:rPr lang="en-GB" dirty="0" err="1"/>
              <a:t>BeNeLux</a:t>
            </a:r>
            <a:r>
              <a:rPr lang="en-GB" dirty="0"/>
              <a:t>, EU </a:t>
            </a:r>
            <a:r>
              <a:rPr lang="en-GB" dirty="0" err="1"/>
              <a:t>MaaS</a:t>
            </a:r>
            <a:r>
              <a:rPr lang="en-GB" dirty="0"/>
              <a:t> APIs</a:t>
            </a:r>
          </a:p>
          <a:p>
            <a:pPr>
              <a:buFont typeface="Symbol" panose="05050102010706020507" pitchFamily="18" charset="2"/>
              <a:buChar char="Þ"/>
            </a:pPr>
            <a:r>
              <a:rPr lang="en-GB" dirty="0"/>
              <a:t>2. Public-private</a:t>
            </a:r>
            <a:endParaRPr lang="en-BE" dirty="0"/>
          </a:p>
        </p:txBody>
      </p:sp>
    </p:spTree>
    <p:extLst>
      <p:ext uri="{BB962C8B-B14F-4D97-AF65-F5344CB8AC3E}">
        <p14:creationId xmlns:p14="http://schemas.microsoft.com/office/powerpoint/2010/main" val="206459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b="1" smtClean="0"/>
              <a:t>Stad Antwerpen</a:t>
            </a:r>
            <a:endParaRPr lang="nl-BE" b="1" dirty="0"/>
          </a:p>
        </p:txBody>
      </p:sp>
      <p:sp>
        <p:nvSpPr>
          <p:cNvPr id="3" name="Title 2"/>
          <p:cNvSpPr>
            <a:spLocks noGrp="1"/>
          </p:cNvSpPr>
          <p:nvPr>
            <p:ph type="title"/>
          </p:nvPr>
        </p:nvSpPr>
        <p:spPr/>
        <p:txBody>
          <a:bodyPr/>
          <a:lstStyle/>
          <a:p>
            <a:r>
              <a:rPr lang="nl-BE" b="1" smtClean="0">
                <a:latin typeface="FlandersArtSans-Bold" panose="00000800000000000000" charset="0"/>
              </a:rPr>
              <a:t>Belang van interoperabiliteit </a:t>
            </a:r>
            <a:br>
              <a:rPr lang="nl-BE" b="1" smtClean="0">
                <a:latin typeface="FlandersArtSans-Bold" panose="00000800000000000000" charset="0"/>
              </a:rPr>
            </a:br>
            <a:r>
              <a:rPr lang="nl-BE" b="1" smtClean="0">
                <a:latin typeface="FlandersArtSans-Bold" panose="00000800000000000000" charset="0"/>
              </a:rPr>
              <a:t>voor lokale besturen</a:t>
            </a:r>
            <a:endParaRPr lang="nl-BE" b="1" dirty="0">
              <a:latin typeface="FlandersArtSans-Bold" panose="00000800000000000000" charset="0"/>
            </a:endParaRPr>
          </a:p>
        </p:txBody>
      </p:sp>
    </p:spTree>
    <p:extLst>
      <p:ext uri="{BB962C8B-B14F-4D97-AF65-F5344CB8AC3E}">
        <p14:creationId xmlns:p14="http://schemas.microsoft.com/office/powerpoint/2010/main" val="242918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a:latin typeface="FlandersArtSans-Bold" panose="00000800000000000000" charset="0"/>
              </a:rPr>
              <a:t>Aanleiding</a:t>
            </a:r>
            <a:r>
              <a:rPr lang="en-US" b="1" dirty="0">
                <a:latin typeface="FlandersArtSans-Bold" panose="00000800000000000000" charset="0"/>
              </a:rPr>
              <a:t> </a:t>
            </a:r>
            <a:r>
              <a:rPr lang="en-US" b="1" dirty="0" err="1">
                <a:latin typeface="FlandersArtSans-Bold" panose="00000800000000000000" charset="0"/>
              </a:rPr>
              <a:t>en</a:t>
            </a:r>
            <a:r>
              <a:rPr lang="en-US" b="1" dirty="0">
                <a:latin typeface="FlandersArtSans-Bold" panose="00000800000000000000" charset="0"/>
              </a:rPr>
              <a:t> </a:t>
            </a:r>
            <a:r>
              <a:rPr lang="en-US" b="1" dirty="0" smtClean="0">
                <a:latin typeface="FlandersArtSans-Bold" panose="00000800000000000000" charset="0"/>
              </a:rPr>
              <a:t>context</a:t>
            </a:r>
            <a:r>
              <a:rPr lang="en-US" b="1" dirty="0">
                <a:latin typeface="FlandersArtSans-Bold" panose="00000800000000000000" charset="0"/>
              </a:rPr>
              <a:t/>
            </a:r>
            <a:br>
              <a:rPr lang="en-US" b="1" dirty="0">
                <a:latin typeface="FlandersArtSans-Bold" panose="00000800000000000000" charset="0"/>
              </a:rPr>
            </a:br>
            <a:r>
              <a:rPr lang="en-US" dirty="0" err="1">
                <a:latin typeface="Flanders Art Sans" panose="00000500000000000000" pitchFamily="50" charset="0"/>
              </a:rPr>
              <a:t>Decreet</a:t>
            </a:r>
            <a:r>
              <a:rPr lang="en-US" dirty="0">
                <a:latin typeface="Flanders Art Sans" panose="00000500000000000000" pitchFamily="50" charset="0"/>
              </a:rPr>
              <a:t> </a:t>
            </a:r>
            <a:r>
              <a:rPr lang="en-US" dirty="0" err="1">
                <a:latin typeface="Flanders Art Sans" panose="00000500000000000000" pitchFamily="50" charset="0"/>
              </a:rPr>
              <a:t>Basisbereikbaarheid</a:t>
            </a:r>
            <a:endParaRPr lang="en-US" dirty="0">
              <a:latin typeface="Flanders Art Sans" panose="00000500000000000000" pitchFamily="50" charset="0"/>
            </a:endParaRPr>
          </a:p>
        </p:txBody>
      </p:sp>
      <p:sp>
        <p:nvSpPr>
          <p:cNvPr id="4" name="Subtitle 1"/>
          <p:cNvSpPr>
            <a:spLocks noGrp="1"/>
          </p:cNvSpPr>
          <p:nvPr>
            <p:ph type="subTitle" idx="1"/>
          </p:nvPr>
        </p:nvSpPr>
        <p:spPr>
          <a:xfrm>
            <a:off x="2418659" y="5131668"/>
            <a:ext cx="9144000" cy="1655762"/>
          </a:xfrm>
        </p:spPr>
        <p:txBody>
          <a:bodyPr>
            <a:normAutofit/>
          </a:bodyPr>
          <a:lstStyle/>
          <a:p>
            <a:r>
              <a:rPr lang="en-US" b="1" dirty="0">
                <a:solidFill>
                  <a:schemeClr val="accent6">
                    <a:lumMod val="50000"/>
                  </a:schemeClr>
                </a:solidFill>
              </a:rPr>
              <a:t>Eric Sempels</a:t>
            </a:r>
          </a:p>
          <a:p>
            <a:r>
              <a:rPr lang="en-US" sz="1800" dirty="0" err="1">
                <a:solidFill>
                  <a:schemeClr val="accent6">
                    <a:lumMod val="50000"/>
                  </a:schemeClr>
                </a:solidFill>
              </a:rPr>
              <a:t>Programmamanagement</a:t>
            </a:r>
            <a:r>
              <a:rPr lang="en-US" sz="1800" dirty="0">
                <a:solidFill>
                  <a:schemeClr val="accent6">
                    <a:lumMod val="50000"/>
                  </a:schemeClr>
                </a:solidFill>
              </a:rPr>
              <a:t> </a:t>
            </a:r>
            <a:r>
              <a:rPr lang="en-US" sz="1800" dirty="0" err="1" smtClean="0">
                <a:solidFill>
                  <a:schemeClr val="accent6">
                    <a:lumMod val="50000"/>
                  </a:schemeClr>
                </a:solidFill>
              </a:rPr>
              <a:t>Basisbereikbaarheid</a:t>
            </a:r>
            <a:r>
              <a:rPr lang="en-US" sz="1800" dirty="0">
                <a:solidFill>
                  <a:schemeClr val="accent6">
                    <a:lumMod val="50000"/>
                  </a:schemeClr>
                </a:solidFill>
              </a:rPr>
              <a:t> </a:t>
            </a:r>
            <a:endParaRPr lang="en-US" sz="1800" dirty="0" smtClean="0">
              <a:solidFill>
                <a:schemeClr val="accent6">
                  <a:lumMod val="50000"/>
                </a:schemeClr>
              </a:solidFill>
            </a:endParaRPr>
          </a:p>
          <a:p>
            <a:r>
              <a:rPr lang="en-US" sz="1800" dirty="0" err="1" smtClean="0">
                <a:solidFill>
                  <a:schemeClr val="accent6">
                    <a:lumMod val="50000"/>
                  </a:schemeClr>
                </a:solidFill>
              </a:rPr>
              <a:t>Afdeling</a:t>
            </a:r>
            <a:r>
              <a:rPr lang="en-US" sz="1800" dirty="0" smtClean="0">
                <a:solidFill>
                  <a:schemeClr val="accent6">
                    <a:lumMod val="50000"/>
                  </a:schemeClr>
                </a:solidFill>
              </a:rPr>
              <a:t> </a:t>
            </a:r>
            <a:r>
              <a:rPr lang="en-US" sz="1800" dirty="0" err="1" smtClean="0">
                <a:solidFill>
                  <a:schemeClr val="accent6">
                    <a:lumMod val="50000"/>
                  </a:schemeClr>
                </a:solidFill>
              </a:rPr>
              <a:t>Beleid</a:t>
            </a:r>
            <a:endParaRPr lang="en-US" sz="1800" dirty="0" smtClean="0">
              <a:solidFill>
                <a:schemeClr val="accent6">
                  <a:lumMod val="50000"/>
                </a:schemeClr>
              </a:solidFill>
            </a:endParaRPr>
          </a:p>
          <a:p>
            <a:r>
              <a:rPr lang="en-US" sz="1800" dirty="0" err="1" smtClean="0">
                <a:solidFill>
                  <a:schemeClr val="accent6">
                    <a:lumMod val="50000"/>
                  </a:schemeClr>
                </a:solidFill>
              </a:rPr>
              <a:t>Departement</a:t>
            </a:r>
            <a:r>
              <a:rPr lang="en-US" sz="1800" dirty="0" smtClean="0">
                <a:solidFill>
                  <a:schemeClr val="accent6">
                    <a:lumMod val="50000"/>
                  </a:schemeClr>
                </a:solidFill>
              </a:rPr>
              <a:t> </a:t>
            </a:r>
            <a:r>
              <a:rPr lang="en-US" sz="1800" dirty="0" err="1" smtClean="0">
                <a:solidFill>
                  <a:schemeClr val="accent6">
                    <a:lumMod val="50000"/>
                  </a:schemeClr>
                </a:solidFill>
              </a:rPr>
              <a:t>Mobiliteit</a:t>
            </a:r>
            <a:r>
              <a:rPr lang="en-US" sz="1800" dirty="0" smtClean="0">
                <a:solidFill>
                  <a:schemeClr val="accent6">
                    <a:lumMod val="50000"/>
                  </a:schemeClr>
                </a:solidFill>
              </a:rPr>
              <a:t> </a:t>
            </a:r>
            <a:r>
              <a:rPr lang="en-US" sz="1800" dirty="0" err="1" smtClean="0">
                <a:solidFill>
                  <a:schemeClr val="accent6">
                    <a:lumMod val="50000"/>
                  </a:schemeClr>
                </a:solidFill>
              </a:rPr>
              <a:t>en</a:t>
            </a:r>
            <a:r>
              <a:rPr lang="en-US" sz="1800" dirty="0" smtClean="0">
                <a:solidFill>
                  <a:schemeClr val="accent6">
                    <a:lumMod val="50000"/>
                  </a:schemeClr>
                </a:solidFill>
              </a:rPr>
              <a:t> </a:t>
            </a:r>
            <a:r>
              <a:rPr lang="en-US" sz="1800" dirty="0" err="1" smtClean="0">
                <a:solidFill>
                  <a:schemeClr val="accent6">
                    <a:lumMod val="50000"/>
                  </a:schemeClr>
                </a:solidFill>
              </a:rPr>
              <a:t>Openbare</a:t>
            </a:r>
            <a:r>
              <a:rPr lang="en-US" sz="1800" dirty="0" smtClean="0">
                <a:solidFill>
                  <a:schemeClr val="accent6">
                    <a:lumMod val="50000"/>
                  </a:schemeClr>
                </a:solidFill>
              </a:rPr>
              <a:t> </a:t>
            </a:r>
            <a:r>
              <a:rPr lang="en-US" sz="1800" dirty="0" err="1" smtClean="0">
                <a:solidFill>
                  <a:schemeClr val="accent6">
                    <a:lumMod val="50000"/>
                  </a:schemeClr>
                </a:solidFill>
              </a:rPr>
              <a:t>Werken</a:t>
            </a:r>
            <a:endParaRPr lang="en-US" sz="1800" dirty="0">
              <a:solidFill>
                <a:schemeClr val="accent6">
                  <a:lumMod val="50000"/>
                </a:schemeClr>
              </a:solidFill>
            </a:endParaRPr>
          </a:p>
        </p:txBody>
      </p:sp>
    </p:spTree>
    <p:extLst>
      <p:ext uri="{BB962C8B-B14F-4D97-AF65-F5344CB8AC3E}">
        <p14:creationId xmlns:p14="http://schemas.microsoft.com/office/powerpoint/2010/main" val="5626469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D2785DC-098B-48ED-B070-78770BA05B19}"/>
              </a:ext>
            </a:extLst>
          </p:cNvPr>
          <p:cNvSpPr/>
          <p:nvPr/>
        </p:nvSpPr>
        <p:spPr>
          <a:xfrm>
            <a:off x="4601229" y="2638083"/>
            <a:ext cx="2350851" cy="2350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itle 2"/>
          <p:cNvSpPr>
            <a:spLocks noGrp="1"/>
          </p:cNvSpPr>
          <p:nvPr>
            <p:ph type="title"/>
          </p:nvPr>
        </p:nvSpPr>
        <p:spPr/>
        <p:txBody>
          <a:bodyPr/>
          <a:lstStyle/>
          <a:p>
            <a:r>
              <a:rPr lang="en-US"/>
              <a:t>Belang van interoperabiliteit</a:t>
            </a:r>
            <a:br>
              <a:rPr lang="en-US"/>
            </a:br>
            <a:r>
              <a:rPr lang="en-US"/>
              <a:t>voor lokale besturen</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30</a:t>
            </a:fld>
            <a:endParaRPr lang="nl-BE" dirty="0"/>
          </a:p>
        </p:txBody>
      </p:sp>
      <p:grpSp>
        <p:nvGrpSpPr>
          <p:cNvPr id="1029" name="Group 1028">
            <a:extLst>
              <a:ext uri="{FF2B5EF4-FFF2-40B4-BE49-F238E27FC236}">
                <a16:creationId xmlns:a16="http://schemas.microsoft.com/office/drawing/2014/main" id="{22FAA421-590C-40AA-B907-D9AB7D3EE9A8}"/>
              </a:ext>
            </a:extLst>
          </p:cNvPr>
          <p:cNvGrpSpPr/>
          <p:nvPr/>
        </p:nvGrpSpPr>
        <p:grpSpPr>
          <a:xfrm>
            <a:off x="4872426" y="3282367"/>
            <a:ext cx="1890261" cy="959399"/>
            <a:chOff x="5139267" y="4193600"/>
            <a:chExt cx="1890261" cy="959399"/>
          </a:xfrm>
        </p:grpSpPr>
        <p:pic>
          <p:nvPicPr>
            <p:cNvPr id="168" name="Picture 4" descr="https://static.thenounproject.com/png/1286046-200.png">
              <a:extLst>
                <a:ext uri="{FF2B5EF4-FFF2-40B4-BE49-F238E27FC236}">
                  <a16:creationId xmlns:a16="http://schemas.microsoft.com/office/drawing/2014/main" id="{67467F40-88A1-4F61-B4E9-52BDF7B3D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977" y="4193600"/>
              <a:ext cx="649557" cy="649557"/>
            </a:xfrm>
            <a:prstGeom prst="rect">
              <a:avLst/>
            </a:prstGeom>
            <a:noFill/>
            <a:extLst>
              <a:ext uri="{909E8E84-426E-40DD-AFC4-6F175D3DCCD1}">
                <a14:hiddenFill xmlns:a14="http://schemas.microsoft.com/office/drawing/2010/main">
                  <a:solidFill>
                    <a:srgbClr val="FFFFFF"/>
                  </a:solidFill>
                </a14:hiddenFill>
              </a:ext>
            </a:extLst>
          </p:spPr>
        </p:pic>
        <p:sp>
          <p:nvSpPr>
            <p:cNvPr id="1027" name="TextBox 1026">
              <a:extLst>
                <a:ext uri="{FF2B5EF4-FFF2-40B4-BE49-F238E27FC236}">
                  <a16:creationId xmlns:a16="http://schemas.microsoft.com/office/drawing/2014/main" id="{D93A0C9D-6BD7-4152-BF7C-755F3282A62C}"/>
                </a:ext>
              </a:extLst>
            </p:cNvPr>
            <p:cNvSpPr txBox="1"/>
            <p:nvPr/>
          </p:nvSpPr>
          <p:spPr>
            <a:xfrm>
              <a:off x="5139267" y="4783667"/>
              <a:ext cx="1890261" cy="369332"/>
            </a:xfrm>
            <a:prstGeom prst="rect">
              <a:avLst/>
            </a:prstGeom>
            <a:noFill/>
          </p:spPr>
          <p:txBody>
            <a:bodyPr wrap="none" rtlCol="0">
              <a:spAutoFit/>
            </a:bodyPr>
            <a:lstStyle/>
            <a:p>
              <a:r>
                <a:rPr lang="nl-BE" dirty="0"/>
                <a:t>Openbaar domein</a:t>
              </a:r>
            </a:p>
          </p:txBody>
        </p:sp>
      </p:grpSp>
      <p:pic>
        <p:nvPicPr>
          <p:cNvPr id="170" name="Picture 2" descr="https://static.thenounproject.com/png/898159-200.png">
            <a:extLst>
              <a:ext uri="{FF2B5EF4-FFF2-40B4-BE49-F238E27FC236}">
                <a16:creationId xmlns:a16="http://schemas.microsoft.com/office/drawing/2014/main" id="{9495548D-F51D-43E2-B30B-044D5FA2A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006" y="5517338"/>
            <a:ext cx="544768" cy="544768"/>
          </a:xfrm>
          <a:prstGeom prst="rect">
            <a:avLst/>
          </a:prstGeom>
          <a:noFill/>
          <a:extLst>
            <a:ext uri="{909E8E84-426E-40DD-AFC4-6F175D3DCCD1}">
              <a14:hiddenFill xmlns:a14="http://schemas.microsoft.com/office/drawing/2010/main">
                <a:solidFill>
                  <a:srgbClr val="FFFFFF"/>
                </a:solidFill>
              </a14:hiddenFill>
            </a:ext>
          </a:extLst>
        </p:spPr>
      </p:pic>
      <p:grpSp>
        <p:nvGrpSpPr>
          <p:cNvPr id="171" name="Group 170">
            <a:extLst>
              <a:ext uri="{FF2B5EF4-FFF2-40B4-BE49-F238E27FC236}">
                <a16:creationId xmlns:a16="http://schemas.microsoft.com/office/drawing/2014/main" id="{A74880C8-E507-4001-ACD1-E48A819ABDDB}"/>
              </a:ext>
            </a:extLst>
          </p:cNvPr>
          <p:cNvGrpSpPr/>
          <p:nvPr/>
        </p:nvGrpSpPr>
        <p:grpSpPr>
          <a:xfrm>
            <a:off x="6315853" y="5590827"/>
            <a:ext cx="973664" cy="931912"/>
            <a:chOff x="5559257" y="5290862"/>
            <a:chExt cx="1511213" cy="1446410"/>
          </a:xfrm>
        </p:grpSpPr>
        <p:pic>
          <p:nvPicPr>
            <p:cNvPr id="172" name="Picture 14" descr="https://static.thenounproject.com/png/1731159-200.png">
              <a:extLst>
                <a:ext uri="{FF2B5EF4-FFF2-40B4-BE49-F238E27FC236}">
                  <a16:creationId xmlns:a16="http://schemas.microsoft.com/office/drawing/2014/main" id="{2E52E486-CA7E-4932-8F0D-F50B7E935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015" y="5290862"/>
              <a:ext cx="912855" cy="912855"/>
            </a:xfrm>
            <a:prstGeom prst="rect">
              <a:avLst/>
            </a:prstGeom>
            <a:noFill/>
            <a:extLst>
              <a:ext uri="{909E8E84-426E-40DD-AFC4-6F175D3DCCD1}">
                <a14:hiddenFill xmlns:a14="http://schemas.microsoft.com/office/drawing/2010/main">
                  <a:solidFill>
                    <a:srgbClr val="FFFFFF"/>
                  </a:solidFill>
                </a14:hiddenFill>
              </a:ext>
            </a:extLst>
          </p:spPr>
        </p:pic>
        <p:sp>
          <p:nvSpPr>
            <p:cNvPr id="173" name="TextBox 172">
              <a:extLst>
                <a:ext uri="{FF2B5EF4-FFF2-40B4-BE49-F238E27FC236}">
                  <a16:creationId xmlns:a16="http://schemas.microsoft.com/office/drawing/2014/main" id="{6161D3D3-804C-47C7-A461-ADDC317F03DB}"/>
                </a:ext>
              </a:extLst>
            </p:cNvPr>
            <p:cNvSpPr txBox="1"/>
            <p:nvPr/>
          </p:nvSpPr>
          <p:spPr>
            <a:xfrm>
              <a:off x="5559257" y="6020727"/>
              <a:ext cx="1511213" cy="716545"/>
            </a:xfrm>
            <a:prstGeom prst="rect">
              <a:avLst/>
            </a:prstGeom>
            <a:noFill/>
          </p:spPr>
          <p:txBody>
            <a:bodyPr wrap="none" rtlCol="0">
              <a:spAutoFit/>
            </a:bodyPr>
            <a:lstStyle/>
            <a:p>
              <a:pPr algn="ctr"/>
              <a:r>
                <a:rPr lang="en-US" sz="1200" dirty="0"/>
                <a:t>Lage </a:t>
              </a:r>
              <a:r>
                <a:rPr lang="en-US" sz="1200" dirty="0" err="1"/>
                <a:t>Emissie</a:t>
              </a:r>
              <a:endParaRPr lang="en-US" sz="1200" dirty="0"/>
            </a:p>
            <a:p>
              <a:pPr algn="ctr"/>
              <a:r>
                <a:rPr lang="en-US" sz="1200" dirty="0"/>
                <a:t> Zone</a:t>
              </a:r>
              <a:endParaRPr lang="en-BE" sz="1200" dirty="0"/>
            </a:p>
          </p:txBody>
        </p:sp>
      </p:grpSp>
      <p:grpSp>
        <p:nvGrpSpPr>
          <p:cNvPr id="174" name="Group 173">
            <a:extLst>
              <a:ext uri="{FF2B5EF4-FFF2-40B4-BE49-F238E27FC236}">
                <a16:creationId xmlns:a16="http://schemas.microsoft.com/office/drawing/2014/main" id="{1505A708-9384-49FB-80DB-EB825C4020F3}"/>
              </a:ext>
            </a:extLst>
          </p:cNvPr>
          <p:cNvGrpSpPr/>
          <p:nvPr/>
        </p:nvGrpSpPr>
        <p:grpSpPr>
          <a:xfrm>
            <a:off x="4991509" y="5642526"/>
            <a:ext cx="1053472" cy="916514"/>
            <a:chOff x="10062169" y="8858388"/>
            <a:chExt cx="1635083" cy="1422511"/>
          </a:xfrm>
        </p:grpSpPr>
        <p:pic>
          <p:nvPicPr>
            <p:cNvPr id="175" name="Picture 4" descr="https://static.thenounproject.com/png/2215995-200.png">
              <a:extLst>
                <a:ext uri="{FF2B5EF4-FFF2-40B4-BE49-F238E27FC236}">
                  <a16:creationId xmlns:a16="http://schemas.microsoft.com/office/drawing/2014/main" id="{4A48B545-F83A-4CC8-A4F7-1764E7220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2169" y="8858388"/>
              <a:ext cx="705966" cy="705966"/>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0" descr="https://static.thenounproject.com/png/898150-200.png">
              <a:extLst>
                <a:ext uri="{FF2B5EF4-FFF2-40B4-BE49-F238E27FC236}">
                  <a16:creationId xmlns:a16="http://schemas.microsoft.com/office/drawing/2014/main" id="{454E470C-9E69-47A2-8B56-9320D8E86A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1287" y="8871654"/>
              <a:ext cx="705965" cy="705965"/>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9D754DBD-FBAF-40E0-8A4B-B9721F4A66A0}"/>
                </a:ext>
              </a:extLst>
            </p:cNvPr>
            <p:cNvSpPr txBox="1"/>
            <p:nvPr/>
          </p:nvSpPr>
          <p:spPr>
            <a:xfrm>
              <a:off x="10239329" y="9564354"/>
              <a:ext cx="1407214" cy="716545"/>
            </a:xfrm>
            <a:prstGeom prst="rect">
              <a:avLst/>
            </a:prstGeom>
            <a:noFill/>
          </p:spPr>
          <p:txBody>
            <a:bodyPr wrap="none" rtlCol="0">
              <a:spAutoFit/>
            </a:bodyPr>
            <a:lstStyle/>
            <a:p>
              <a:pPr algn="ctr"/>
              <a:r>
                <a:rPr lang="en-US" sz="1200" dirty="0" err="1"/>
                <a:t>Parkeren</a:t>
              </a:r>
              <a:r>
                <a:rPr lang="en-US" sz="1200" dirty="0"/>
                <a:t> &amp;</a:t>
              </a:r>
            </a:p>
            <a:p>
              <a:pPr algn="ctr"/>
              <a:r>
                <a:rPr lang="en-US" sz="1200" dirty="0" err="1"/>
                <a:t>handhaving</a:t>
              </a:r>
              <a:endParaRPr lang="en-BE" sz="1200" dirty="0"/>
            </a:p>
          </p:txBody>
        </p:sp>
      </p:grpSp>
      <p:grpSp>
        <p:nvGrpSpPr>
          <p:cNvPr id="178" name="Group 177">
            <a:extLst>
              <a:ext uri="{FF2B5EF4-FFF2-40B4-BE49-F238E27FC236}">
                <a16:creationId xmlns:a16="http://schemas.microsoft.com/office/drawing/2014/main" id="{67DCCE95-F3AE-4680-AEE0-84000BC4DF1D}"/>
              </a:ext>
            </a:extLst>
          </p:cNvPr>
          <p:cNvGrpSpPr/>
          <p:nvPr/>
        </p:nvGrpSpPr>
        <p:grpSpPr>
          <a:xfrm>
            <a:off x="3701416" y="5569726"/>
            <a:ext cx="1145763" cy="948604"/>
            <a:chOff x="10498238" y="10868165"/>
            <a:chExt cx="1778321" cy="1472317"/>
          </a:xfrm>
        </p:grpSpPr>
        <p:pic>
          <p:nvPicPr>
            <p:cNvPr id="179" name="Picture 2" descr="https://static.thenounproject.com/png/1033636-200.png">
              <a:extLst>
                <a:ext uri="{FF2B5EF4-FFF2-40B4-BE49-F238E27FC236}">
                  <a16:creationId xmlns:a16="http://schemas.microsoft.com/office/drawing/2014/main" id="{F3BB9106-4BD8-475E-858F-6B30E0DB05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6643" y="10868165"/>
              <a:ext cx="871547" cy="871547"/>
            </a:xfrm>
            <a:prstGeom prst="rect">
              <a:avLst/>
            </a:prstGeom>
            <a:noFill/>
            <a:extLst>
              <a:ext uri="{909E8E84-426E-40DD-AFC4-6F175D3DCCD1}">
                <a14:hiddenFill xmlns:a14="http://schemas.microsoft.com/office/drawing/2010/main">
                  <a:solidFill>
                    <a:srgbClr val="FFFFFF"/>
                  </a:solidFill>
                </a14:hiddenFill>
              </a:ext>
            </a:extLst>
          </p:spPr>
        </p:pic>
        <p:sp>
          <p:nvSpPr>
            <p:cNvPr id="180" name="TextBox 179">
              <a:extLst>
                <a:ext uri="{FF2B5EF4-FFF2-40B4-BE49-F238E27FC236}">
                  <a16:creationId xmlns:a16="http://schemas.microsoft.com/office/drawing/2014/main" id="{F2F888EB-83F6-4A6C-B55B-CB1FFEA2D32B}"/>
                </a:ext>
              </a:extLst>
            </p:cNvPr>
            <p:cNvSpPr txBox="1"/>
            <p:nvPr/>
          </p:nvSpPr>
          <p:spPr>
            <a:xfrm>
              <a:off x="10498238" y="11623937"/>
              <a:ext cx="1778321" cy="716545"/>
            </a:xfrm>
            <a:prstGeom prst="rect">
              <a:avLst/>
            </a:prstGeom>
            <a:noFill/>
          </p:spPr>
          <p:txBody>
            <a:bodyPr wrap="none" rtlCol="0">
              <a:spAutoFit/>
            </a:bodyPr>
            <a:lstStyle/>
            <a:p>
              <a:pPr algn="ctr"/>
              <a:r>
                <a:rPr lang="en-US" sz="1200" dirty="0" err="1"/>
                <a:t>Verkeerslichten</a:t>
              </a:r>
              <a:endParaRPr lang="en-US" sz="1200" dirty="0"/>
            </a:p>
            <a:p>
              <a:pPr algn="ctr"/>
              <a:r>
                <a:rPr lang="en-US" sz="1200" dirty="0" err="1"/>
                <a:t>en</a:t>
              </a:r>
              <a:r>
                <a:rPr lang="en-US" sz="1200" dirty="0"/>
                <a:t> -</a:t>
              </a:r>
              <a:r>
                <a:rPr lang="en-US" sz="1200" dirty="0" err="1"/>
                <a:t>sturing</a:t>
              </a:r>
              <a:endParaRPr lang="en-BE" sz="1200" dirty="0"/>
            </a:p>
          </p:txBody>
        </p:sp>
      </p:grpSp>
      <p:sp>
        <p:nvSpPr>
          <p:cNvPr id="181" name="TextBox 180">
            <a:extLst>
              <a:ext uri="{FF2B5EF4-FFF2-40B4-BE49-F238E27FC236}">
                <a16:creationId xmlns:a16="http://schemas.microsoft.com/office/drawing/2014/main" id="{B8F75FBE-8D90-4155-9DAE-D620D182BAD2}"/>
              </a:ext>
            </a:extLst>
          </p:cNvPr>
          <p:cNvSpPr txBox="1"/>
          <p:nvPr/>
        </p:nvSpPr>
        <p:spPr>
          <a:xfrm>
            <a:off x="7334331" y="6056665"/>
            <a:ext cx="1146724" cy="276999"/>
          </a:xfrm>
          <a:prstGeom prst="rect">
            <a:avLst/>
          </a:prstGeom>
          <a:noFill/>
        </p:spPr>
        <p:txBody>
          <a:bodyPr wrap="none" rtlCol="0">
            <a:spAutoFit/>
          </a:bodyPr>
          <a:lstStyle/>
          <a:p>
            <a:r>
              <a:rPr lang="en-US" sz="1200" dirty="0" err="1"/>
              <a:t>Straatmeubilair</a:t>
            </a:r>
            <a:endParaRPr lang="en-BE" sz="1200" dirty="0"/>
          </a:p>
        </p:txBody>
      </p:sp>
      <p:pic>
        <p:nvPicPr>
          <p:cNvPr id="201" name="Picture 200">
            <a:extLst>
              <a:ext uri="{FF2B5EF4-FFF2-40B4-BE49-F238E27FC236}">
                <a16:creationId xmlns:a16="http://schemas.microsoft.com/office/drawing/2014/main" id="{2876C2C5-8614-4B50-8AC8-8C953B1AD6ED}"/>
              </a:ext>
            </a:extLst>
          </p:cNvPr>
          <p:cNvPicPr>
            <a:picLocks noChangeAspect="1"/>
          </p:cNvPicPr>
          <p:nvPr/>
        </p:nvPicPr>
        <p:blipFill>
          <a:blip r:embed="rId8"/>
          <a:stretch>
            <a:fillRect/>
          </a:stretch>
        </p:blipFill>
        <p:spPr>
          <a:xfrm>
            <a:off x="9903407" y="2583934"/>
            <a:ext cx="1678297" cy="2576999"/>
          </a:xfrm>
          <a:prstGeom prst="rect">
            <a:avLst/>
          </a:prstGeom>
        </p:spPr>
      </p:pic>
      <p:grpSp>
        <p:nvGrpSpPr>
          <p:cNvPr id="6" name="Group 5">
            <a:extLst>
              <a:ext uri="{FF2B5EF4-FFF2-40B4-BE49-F238E27FC236}">
                <a16:creationId xmlns:a16="http://schemas.microsoft.com/office/drawing/2014/main" id="{EAE91914-B55E-47BE-9D23-ED544CA3D3AB}"/>
              </a:ext>
            </a:extLst>
          </p:cNvPr>
          <p:cNvGrpSpPr/>
          <p:nvPr/>
        </p:nvGrpSpPr>
        <p:grpSpPr>
          <a:xfrm>
            <a:off x="1166170" y="2556813"/>
            <a:ext cx="1761698" cy="2874261"/>
            <a:chOff x="775473" y="2231399"/>
            <a:chExt cx="2068523" cy="3374855"/>
          </a:xfrm>
        </p:grpSpPr>
        <p:grpSp>
          <p:nvGrpSpPr>
            <p:cNvPr id="182" name="Group 181">
              <a:extLst>
                <a:ext uri="{FF2B5EF4-FFF2-40B4-BE49-F238E27FC236}">
                  <a16:creationId xmlns:a16="http://schemas.microsoft.com/office/drawing/2014/main" id="{2939B77B-5A4C-4C66-80DA-8517BD3A84E0}"/>
                </a:ext>
              </a:extLst>
            </p:cNvPr>
            <p:cNvGrpSpPr/>
            <p:nvPr/>
          </p:nvGrpSpPr>
          <p:grpSpPr>
            <a:xfrm>
              <a:off x="1878601" y="3541712"/>
              <a:ext cx="728534" cy="938889"/>
              <a:chOff x="2979866" y="6669857"/>
              <a:chExt cx="1059678" cy="1365647"/>
            </a:xfrm>
          </p:grpSpPr>
          <p:pic>
            <p:nvPicPr>
              <p:cNvPr id="183" name="Picture 10" descr="https://static.thenounproject.com/png/901629-200.png">
                <a:extLst>
                  <a:ext uri="{FF2B5EF4-FFF2-40B4-BE49-F238E27FC236}">
                    <a16:creationId xmlns:a16="http://schemas.microsoft.com/office/drawing/2014/main" id="{B01D025B-4FE6-4EF9-A35D-255D4467DC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2145" y="6669857"/>
                <a:ext cx="847399" cy="847399"/>
              </a:xfrm>
              <a:prstGeom prst="rect">
                <a:avLst/>
              </a:prstGeom>
              <a:noFill/>
              <a:extLst>
                <a:ext uri="{909E8E84-426E-40DD-AFC4-6F175D3DCCD1}">
                  <a14:hiddenFill xmlns:a14="http://schemas.microsoft.com/office/drawing/2010/main">
                    <a:solidFill>
                      <a:srgbClr val="FFFFFF"/>
                    </a:solidFill>
                  </a14:hiddenFill>
                </a:ext>
              </a:extLst>
            </p:spPr>
          </p:pic>
          <p:sp>
            <p:nvSpPr>
              <p:cNvPr id="184" name="TextBox 183">
                <a:extLst>
                  <a:ext uri="{FF2B5EF4-FFF2-40B4-BE49-F238E27FC236}">
                    <a16:creationId xmlns:a16="http://schemas.microsoft.com/office/drawing/2014/main" id="{4BB3B5CD-D37F-441B-95E8-385D2C5D0ED7}"/>
                  </a:ext>
                </a:extLst>
              </p:cNvPr>
              <p:cNvSpPr txBox="1"/>
              <p:nvPr/>
            </p:nvSpPr>
            <p:spPr>
              <a:xfrm>
                <a:off x="2979866" y="7601850"/>
                <a:ext cx="946165" cy="433654"/>
              </a:xfrm>
              <a:prstGeom prst="rect">
                <a:avLst/>
              </a:prstGeom>
              <a:noFill/>
            </p:spPr>
            <p:txBody>
              <a:bodyPr wrap="square" rtlCol="0">
                <a:spAutoFit/>
              </a:bodyPr>
              <a:lstStyle/>
              <a:p>
                <a:pPr algn="ctr"/>
                <a:r>
                  <a:rPr lang="en-US" sz="1000" dirty="0"/>
                  <a:t>Policy</a:t>
                </a:r>
                <a:endParaRPr lang="en-BE" sz="1000" dirty="0"/>
              </a:p>
            </p:txBody>
          </p:sp>
        </p:grpSp>
        <p:grpSp>
          <p:nvGrpSpPr>
            <p:cNvPr id="185" name="Group 184">
              <a:extLst>
                <a:ext uri="{FF2B5EF4-FFF2-40B4-BE49-F238E27FC236}">
                  <a16:creationId xmlns:a16="http://schemas.microsoft.com/office/drawing/2014/main" id="{FE4013EB-F9B5-4B0D-B56D-9C635A618B0E}"/>
                </a:ext>
              </a:extLst>
            </p:cNvPr>
            <p:cNvGrpSpPr/>
            <p:nvPr/>
          </p:nvGrpSpPr>
          <p:grpSpPr>
            <a:xfrm>
              <a:off x="1878600" y="2231399"/>
              <a:ext cx="937707" cy="923438"/>
              <a:chOff x="3063887" y="2976121"/>
              <a:chExt cx="1239935" cy="1343174"/>
            </a:xfrm>
          </p:grpSpPr>
          <p:pic>
            <p:nvPicPr>
              <p:cNvPr id="186" name="Picture 2" descr="https://static.thenounproject.com/png/1546908-200.png">
                <a:extLst>
                  <a:ext uri="{FF2B5EF4-FFF2-40B4-BE49-F238E27FC236}">
                    <a16:creationId xmlns:a16="http://schemas.microsoft.com/office/drawing/2014/main" id="{2AC15BE3-E66F-4FCD-A61C-2402B58B06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8066" y="2976121"/>
                <a:ext cx="823945" cy="823945"/>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a:extLst>
                  <a:ext uri="{FF2B5EF4-FFF2-40B4-BE49-F238E27FC236}">
                    <a16:creationId xmlns:a16="http://schemas.microsoft.com/office/drawing/2014/main" id="{188234C2-C22E-4E8A-BB01-ED3B98CF7068}"/>
                  </a:ext>
                </a:extLst>
              </p:cNvPr>
              <p:cNvSpPr txBox="1"/>
              <p:nvPr/>
            </p:nvSpPr>
            <p:spPr>
              <a:xfrm>
                <a:off x="3063887" y="3885641"/>
                <a:ext cx="1239935" cy="433654"/>
              </a:xfrm>
              <a:prstGeom prst="rect">
                <a:avLst/>
              </a:prstGeom>
              <a:noFill/>
            </p:spPr>
            <p:txBody>
              <a:bodyPr wrap="none" rtlCol="0">
                <a:spAutoFit/>
              </a:bodyPr>
              <a:lstStyle/>
              <a:p>
                <a:r>
                  <a:rPr lang="en-US" sz="1000" dirty="0"/>
                  <a:t>Monitoring</a:t>
                </a:r>
                <a:endParaRPr lang="en-BE" sz="1000" dirty="0"/>
              </a:p>
            </p:txBody>
          </p:sp>
        </p:grpSp>
        <p:grpSp>
          <p:nvGrpSpPr>
            <p:cNvPr id="188" name="Group 187">
              <a:extLst>
                <a:ext uri="{FF2B5EF4-FFF2-40B4-BE49-F238E27FC236}">
                  <a16:creationId xmlns:a16="http://schemas.microsoft.com/office/drawing/2014/main" id="{B2EE524D-920A-42E4-B2FC-F4070D0E174D}"/>
                </a:ext>
              </a:extLst>
            </p:cNvPr>
            <p:cNvGrpSpPr/>
            <p:nvPr/>
          </p:nvGrpSpPr>
          <p:grpSpPr>
            <a:xfrm>
              <a:off x="1787682" y="4722080"/>
              <a:ext cx="1056314" cy="884174"/>
              <a:chOff x="2821466" y="10105009"/>
              <a:chExt cx="1536446" cy="1286063"/>
            </a:xfrm>
          </p:grpSpPr>
          <p:pic>
            <p:nvPicPr>
              <p:cNvPr id="189" name="Picture 12" descr="https://static.thenounproject.com/png/1383225-200.png">
                <a:extLst>
                  <a:ext uri="{FF2B5EF4-FFF2-40B4-BE49-F238E27FC236}">
                    <a16:creationId xmlns:a16="http://schemas.microsoft.com/office/drawing/2014/main" id="{915E3904-32D1-48E4-8545-DA236951CB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19964" y="10105009"/>
                <a:ext cx="753588" cy="753588"/>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a:extLst>
                  <a:ext uri="{FF2B5EF4-FFF2-40B4-BE49-F238E27FC236}">
                    <a16:creationId xmlns:a16="http://schemas.microsoft.com/office/drawing/2014/main" id="{593E5478-D914-494A-B3C9-4F192117594B}"/>
                  </a:ext>
                </a:extLst>
              </p:cNvPr>
              <p:cNvSpPr txBox="1"/>
              <p:nvPr/>
            </p:nvSpPr>
            <p:spPr>
              <a:xfrm>
                <a:off x="2821466" y="10957418"/>
                <a:ext cx="1536446" cy="433654"/>
              </a:xfrm>
              <a:prstGeom prst="rect">
                <a:avLst/>
              </a:prstGeom>
              <a:noFill/>
            </p:spPr>
            <p:txBody>
              <a:bodyPr wrap="square" rtlCol="0">
                <a:spAutoFit/>
              </a:bodyPr>
              <a:lstStyle/>
              <a:p>
                <a:pPr algn="ctr"/>
                <a:r>
                  <a:rPr lang="en-US" sz="1000" dirty="0" err="1"/>
                  <a:t>Regelgeving</a:t>
                </a:r>
                <a:endParaRPr lang="en-BE" sz="1000" dirty="0"/>
              </a:p>
            </p:txBody>
          </p:sp>
        </p:grpSp>
        <p:grpSp>
          <p:nvGrpSpPr>
            <p:cNvPr id="1030" name="Group 1029">
              <a:extLst>
                <a:ext uri="{FF2B5EF4-FFF2-40B4-BE49-F238E27FC236}">
                  <a16:creationId xmlns:a16="http://schemas.microsoft.com/office/drawing/2014/main" id="{CC04E4A1-18D6-456C-88C5-37E209BF7AC6}"/>
                </a:ext>
              </a:extLst>
            </p:cNvPr>
            <p:cNvGrpSpPr/>
            <p:nvPr/>
          </p:nvGrpSpPr>
          <p:grpSpPr>
            <a:xfrm>
              <a:off x="775473" y="4021689"/>
              <a:ext cx="946131" cy="813647"/>
              <a:chOff x="615969" y="3377440"/>
              <a:chExt cx="946131" cy="813647"/>
            </a:xfrm>
          </p:grpSpPr>
          <p:pic>
            <p:nvPicPr>
              <p:cNvPr id="202" name="Picture 201" descr="A close up of a logo&#10;&#10;Description generated with very high confidence">
                <a:extLst>
                  <a:ext uri="{FF2B5EF4-FFF2-40B4-BE49-F238E27FC236}">
                    <a16:creationId xmlns:a16="http://schemas.microsoft.com/office/drawing/2014/main" id="{08743740-692D-4918-BCDF-2942353419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3377" y="3377440"/>
                <a:ext cx="507548" cy="507548"/>
              </a:xfrm>
              <a:prstGeom prst="rect">
                <a:avLst/>
              </a:prstGeom>
            </p:spPr>
          </p:pic>
          <p:sp>
            <p:nvSpPr>
              <p:cNvPr id="204" name="TextBox 203">
                <a:extLst>
                  <a:ext uri="{FF2B5EF4-FFF2-40B4-BE49-F238E27FC236}">
                    <a16:creationId xmlns:a16="http://schemas.microsoft.com/office/drawing/2014/main" id="{F429AE15-5D6D-4823-8D85-C839172A57EB}"/>
                  </a:ext>
                </a:extLst>
              </p:cNvPr>
              <p:cNvSpPr txBox="1"/>
              <p:nvPr/>
            </p:nvSpPr>
            <p:spPr>
              <a:xfrm>
                <a:off x="615969" y="3892948"/>
                <a:ext cx="946131" cy="298139"/>
              </a:xfrm>
              <a:prstGeom prst="rect">
                <a:avLst/>
              </a:prstGeom>
              <a:noFill/>
            </p:spPr>
            <p:txBody>
              <a:bodyPr wrap="square" rtlCol="0">
                <a:spAutoFit/>
              </a:bodyPr>
              <a:lstStyle/>
              <a:p>
                <a:r>
                  <a:rPr lang="en-US" sz="1000" dirty="0"/>
                  <a:t>Rewarding</a:t>
                </a:r>
                <a:endParaRPr lang="en-BE" sz="1000" dirty="0"/>
              </a:p>
            </p:txBody>
          </p:sp>
        </p:grpSp>
        <p:grpSp>
          <p:nvGrpSpPr>
            <p:cNvPr id="1031" name="Group 1030">
              <a:extLst>
                <a:ext uri="{FF2B5EF4-FFF2-40B4-BE49-F238E27FC236}">
                  <a16:creationId xmlns:a16="http://schemas.microsoft.com/office/drawing/2014/main" id="{A906194E-E827-439A-86AB-C47E563B3A97}"/>
                </a:ext>
              </a:extLst>
            </p:cNvPr>
            <p:cNvGrpSpPr/>
            <p:nvPr/>
          </p:nvGrpSpPr>
          <p:grpSpPr>
            <a:xfrm>
              <a:off x="876901" y="2801907"/>
              <a:ext cx="812046" cy="912508"/>
              <a:chOff x="686553" y="2179139"/>
              <a:chExt cx="812046" cy="912508"/>
            </a:xfrm>
          </p:grpSpPr>
          <p:pic>
            <p:nvPicPr>
              <p:cNvPr id="203" name="Picture 16" descr="https://static.thenounproject.com/png/1197911-200.png">
                <a:extLst>
                  <a:ext uri="{FF2B5EF4-FFF2-40B4-BE49-F238E27FC236}">
                    <a16:creationId xmlns:a16="http://schemas.microsoft.com/office/drawing/2014/main" id="{26DCF80F-4822-4741-A958-8218E372DC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6553" y="2179139"/>
                <a:ext cx="623113" cy="618726"/>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a:extLst>
                  <a:ext uri="{FF2B5EF4-FFF2-40B4-BE49-F238E27FC236}">
                    <a16:creationId xmlns:a16="http://schemas.microsoft.com/office/drawing/2014/main" id="{746FC0C0-DFE6-428C-A0A2-AF0916A80087}"/>
                  </a:ext>
                </a:extLst>
              </p:cNvPr>
              <p:cNvSpPr txBox="1"/>
              <p:nvPr/>
            </p:nvSpPr>
            <p:spPr>
              <a:xfrm>
                <a:off x="691178" y="2793508"/>
                <a:ext cx="807421" cy="298139"/>
              </a:xfrm>
              <a:prstGeom prst="rect">
                <a:avLst/>
              </a:prstGeom>
              <a:noFill/>
            </p:spPr>
            <p:txBody>
              <a:bodyPr wrap="square" rtlCol="0">
                <a:spAutoFit/>
              </a:bodyPr>
              <a:lstStyle/>
              <a:p>
                <a:r>
                  <a:rPr lang="en-US" sz="1000" dirty="0" err="1"/>
                  <a:t>Advies</a:t>
                </a:r>
                <a:endParaRPr lang="en-BE" sz="1000" dirty="0"/>
              </a:p>
            </p:txBody>
          </p:sp>
        </p:grpSp>
      </p:grpSp>
      <p:pic>
        <p:nvPicPr>
          <p:cNvPr id="208" name="Shape 16">
            <a:extLst>
              <a:ext uri="{FF2B5EF4-FFF2-40B4-BE49-F238E27FC236}">
                <a16:creationId xmlns:a16="http://schemas.microsoft.com/office/drawing/2014/main" id="{8C813C22-3FB6-4E98-8E13-A2D5B83DBF82}"/>
              </a:ext>
            </a:extLst>
          </p:cNvPr>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33121" y="361952"/>
            <a:ext cx="880567" cy="43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1032">
            <a:extLst>
              <a:ext uri="{FF2B5EF4-FFF2-40B4-BE49-F238E27FC236}">
                <a16:creationId xmlns:a16="http://schemas.microsoft.com/office/drawing/2014/main" id="{D8BFF8B0-2212-4BAE-BE5F-E4039EE19044}"/>
              </a:ext>
            </a:extLst>
          </p:cNvPr>
          <p:cNvSpPr/>
          <p:nvPr/>
        </p:nvSpPr>
        <p:spPr>
          <a:xfrm>
            <a:off x="-12700" y="0"/>
            <a:ext cx="459834" cy="6858000"/>
          </a:xfrm>
          <a:prstGeom prst="rect">
            <a:avLst/>
          </a:prstGeom>
          <a:solidFill>
            <a:srgbClr val="BA1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5" name="Group 4">
            <a:extLst>
              <a:ext uri="{FF2B5EF4-FFF2-40B4-BE49-F238E27FC236}">
                <a16:creationId xmlns:a16="http://schemas.microsoft.com/office/drawing/2014/main" id="{EF783025-FCF6-4CB3-B060-37E8F4A2CEAD}"/>
              </a:ext>
            </a:extLst>
          </p:cNvPr>
          <p:cNvGrpSpPr/>
          <p:nvPr/>
        </p:nvGrpSpPr>
        <p:grpSpPr>
          <a:xfrm>
            <a:off x="3883786" y="1460223"/>
            <a:ext cx="3693021" cy="868018"/>
            <a:chOff x="3951663" y="1486489"/>
            <a:chExt cx="3972536" cy="933716"/>
          </a:xfrm>
        </p:grpSpPr>
        <p:grpSp>
          <p:nvGrpSpPr>
            <p:cNvPr id="210" name="Group 209">
              <a:extLst>
                <a:ext uri="{FF2B5EF4-FFF2-40B4-BE49-F238E27FC236}">
                  <a16:creationId xmlns:a16="http://schemas.microsoft.com/office/drawing/2014/main" id="{0FCECE5D-FCA0-4B18-B5B7-36C8375F1462}"/>
                </a:ext>
              </a:extLst>
            </p:cNvPr>
            <p:cNvGrpSpPr/>
            <p:nvPr/>
          </p:nvGrpSpPr>
          <p:grpSpPr>
            <a:xfrm>
              <a:off x="7700625" y="1486489"/>
              <a:ext cx="223574" cy="349817"/>
              <a:chOff x="8088802" y="210710"/>
              <a:chExt cx="88472" cy="138429"/>
            </a:xfrm>
          </p:grpSpPr>
          <p:sp>
            <p:nvSpPr>
              <p:cNvPr id="211" name="Freeform: Shape 210">
                <a:extLst>
                  <a:ext uri="{FF2B5EF4-FFF2-40B4-BE49-F238E27FC236}">
                    <a16:creationId xmlns:a16="http://schemas.microsoft.com/office/drawing/2014/main" id="{CC192976-4DB9-4F11-9162-3FAAC0D7D1D0}"/>
                  </a:ext>
                </a:extLst>
              </p:cNvPr>
              <p:cNvSpPr/>
              <p:nvPr/>
            </p:nvSpPr>
            <p:spPr>
              <a:xfrm>
                <a:off x="8111118" y="242297"/>
                <a:ext cx="36250" cy="47578"/>
              </a:xfrm>
              <a:custGeom>
                <a:avLst/>
                <a:gdLst>
                  <a:gd name="connsiteX0" fmla="*/ 19484 w 36249"/>
                  <a:gd name="connsiteY0" fmla="*/ 47030 h 47577"/>
                  <a:gd name="connsiteX1" fmla="*/ 29000 w 36249"/>
                  <a:gd name="connsiteY1" fmla="*/ 21655 h 47577"/>
                  <a:gd name="connsiteX2" fmla="*/ 26508 w 36249"/>
                  <a:gd name="connsiteY2" fmla="*/ 7155 h 47577"/>
                  <a:gd name="connsiteX3" fmla="*/ 15406 w 36249"/>
                  <a:gd name="connsiteY3" fmla="*/ 16444 h 47577"/>
                  <a:gd name="connsiteX4" fmla="*/ 6117 w 36249"/>
                  <a:gd name="connsiteY4" fmla="*/ 41593 h 47577"/>
                  <a:gd name="connsiteX5" fmla="*/ 0 w 36249"/>
                  <a:gd name="connsiteY5" fmla="*/ 39327 h 47577"/>
                  <a:gd name="connsiteX6" fmla="*/ 9289 w 36249"/>
                  <a:gd name="connsiteY6" fmla="*/ 14179 h 47577"/>
                  <a:gd name="connsiteX7" fmla="*/ 28547 w 36249"/>
                  <a:gd name="connsiteY7" fmla="*/ 1491 h 47577"/>
                  <a:gd name="connsiteX8" fmla="*/ 34890 w 36249"/>
                  <a:gd name="connsiteY8" fmla="*/ 23921 h 47577"/>
                  <a:gd name="connsiteX9" fmla="*/ 25375 w 36249"/>
                  <a:gd name="connsiteY9" fmla="*/ 49296 h 47577"/>
                  <a:gd name="connsiteX10" fmla="*/ 19484 w 36249"/>
                  <a:gd name="connsiteY10" fmla="*/ 47030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49" h="47577">
                    <a:moveTo>
                      <a:pt x="19484" y="47030"/>
                    </a:moveTo>
                    <a:lnTo>
                      <a:pt x="29000" y="21655"/>
                    </a:lnTo>
                    <a:cubicBezTo>
                      <a:pt x="32851" y="11233"/>
                      <a:pt x="31719" y="9194"/>
                      <a:pt x="26508" y="7155"/>
                    </a:cubicBezTo>
                    <a:cubicBezTo>
                      <a:pt x="21523" y="5343"/>
                      <a:pt x="19484" y="6022"/>
                      <a:pt x="15406" y="16444"/>
                    </a:cubicBezTo>
                    <a:lnTo>
                      <a:pt x="6117" y="41593"/>
                    </a:lnTo>
                    <a:lnTo>
                      <a:pt x="0" y="39327"/>
                    </a:lnTo>
                    <a:lnTo>
                      <a:pt x="9289" y="14179"/>
                    </a:lnTo>
                    <a:cubicBezTo>
                      <a:pt x="14047" y="1718"/>
                      <a:pt x="17672" y="-2587"/>
                      <a:pt x="28547" y="1491"/>
                    </a:cubicBezTo>
                    <a:cubicBezTo>
                      <a:pt x="39648" y="5569"/>
                      <a:pt x="39422" y="11460"/>
                      <a:pt x="34890" y="23921"/>
                    </a:cubicBezTo>
                    <a:lnTo>
                      <a:pt x="25375" y="49296"/>
                    </a:lnTo>
                    <a:lnTo>
                      <a:pt x="19484" y="47030"/>
                    </a:lnTo>
                    <a:close/>
                  </a:path>
                </a:pathLst>
              </a:custGeom>
              <a:solidFill>
                <a:srgbClr val="000000"/>
              </a:solidFill>
              <a:ln w="2249" cap="flat">
                <a:noFill/>
                <a:prstDash val="solid"/>
                <a:miter/>
              </a:ln>
            </p:spPr>
            <p:txBody>
              <a:bodyPr rtlCol="0" anchor="ctr"/>
              <a:lstStyle/>
              <a:p>
                <a:endParaRPr lang="en-BE"/>
              </a:p>
            </p:txBody>
          </p:sp>
          <p:sp>
            <p:nvSpPr>
              <p:cNvPr id="212" name="Freeform: Shape 211">
                <a:extLst>
                  <a:ext uri="{FF2B5EF4-FFF2-40B4-BE49-F238E27FC236}">
                    <a16:creationId xmlns:a16="http://schemas.microsoft.com/office/drawing/2014/main" id="{7DF7B405-7799-41E5-BBB8-11D601D244F8}"/>
                  </a:ext>
                </a:extLst>
              </p:cNvPr>
              <p:cNvSpPr/>
              <p:nvPr/>
            </p:nvSpPr>
            <p:spPr>
              <a:xfrm>
                <a:off x="8129696" y="210710"/>
                <a:ext cx="20390" cy="27187"/>
              </a:xfrm>
              <a:custGeom>
                <a:avLst/>
                <a:gdLst>
                  <a:gd name="connsiteX0" fmla="*/ 10875 w 20390"/>
                  <a:gd name="connsiteY0" fmla="*/ 28320 h 27187"/>
                  <a:gd name="connsiteX1" fmla="*/ 0 w 20390"/>
                  <a:gd name="connsiteY1" fmla="*/ 14047 h 27187"/>
                  <a:gd name="connsiteX2" fmla="*/ 10875 w 20390"/>
                  <a:gd name="connsiteY2" fmla="*/ 0 h 27187"/>
                  <a:gd name="connsiteX3" fmla="*/ 11101 w 20390"/>
                  <a:gd name="connsiteY3" fmla="*/ 0 h 27187"/>
                  <a:gd name="connsiteX4" fmla="*/ 22203 w 20390"/>
                  <a:gd name="connsiteY4" fmla="*/ 14047 h 27187"/>
                  <a:gd name="connsiteX5" fmla="*/ 11101 w 20390"/>
                  <a:gd name="connsiteY5" fmla="*/ 28320 h 27187"/>
                  <a:gd name="connsiteX6" fmla="*/ 10875 w 20390"/>
                  <a:gd name="connsiteY6" fmla="*/ 28320 h 27187"/>
                  <a:gd name="connsiteX7" fmla="*/ 10875 w 20390"/>
                  <a:gd name="connsiteY7" fmla="*/ 5891 h 27187"/>
                  <a:gd name="connsiteX8" fmla="*/ 5664 w 20390"/>
                  <a:gd name="connsiteY8" fmla="*/ 14047 h 27187"/>
                  <a:gd name="connsiteX9" fmla="*/ 10875 w 20390"/>
                  <a:gd name="connsiteY9" fmla="*/ 22656 h 27187"/>
                  <a:gd name="connsiteX10" fmla="*/ 11328 w 20390"/>
                  <a:gd name="connsiteY10" fmla="*/ 22656 h 27187"/>
                  <a:gd name="connsiteX11" fmla="*/ 16539 w 20390"/>
                  <a:gd name="connsiteY11" fmla="*/ 14047 h 27187"/>
                  <a:gd name="connsiteX12" fmla="*/ 11328 w 20390"/>
                  <a:gd name="connsiteY12" fmla="*/ 5891 h 27187"/>
                  <a:gd name="connsiteX13" fmla="*/ 10875 w 20390"/>
                  <a:gd name="connsiteY13" fmla="*/ 5891 h 2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90" h="27187">
                    <a:moveTo>
                      <a:pt x="10875" y="28320"/>
                    </a:moveTo>
                    <a:cubicBezTo>
                      <a:pt x="1812" y="28320"/>
                      <a:pt x="0" y="24695"/>
                      <a:pt x="0" y="14047"/>
                    </a:cubicBezTo>
                    <a:cubicBezTo>
                      <a:pt x="0" y="3398"/>
                      <a:pt x="1812" y="0"/>
                      <a:pt x="10875" y="0"/>
                    </a:cubicBezTo>
                    <a:lnTo>
                      <a:pt x="11101" y="0"/>
                    </a:lnTo>
                    <a:cubicBezTo>
                      <a:pt x="20390" y="0"/>
                      <a:pt x="22203" y="3398"/>
                      <a:pt x="22203" y="14047"/>
                    </a:cubicBezTo>
                    <a:cubicBezTo>
                      <a:pt x="22203" y="24695"/>
                      <a:pt x="20390" y="28320"/>
                      <a:pt x="11101" y="28320"/>
                    </a:cubicBezTo>
                    <a:lnTo>
                      <a:pt x="10875" y="28320"/>
                    </a:lnTo>
                    <a:close/>
                    <a:moveTo>
                      <a:pt x="10875" y="5891"/>
                    </a:moveTo>
                    <a:cubicBezTo>
                      <a:pt x="6570" y="5891"/>
                      <a:pt x="5664" y="6570"/>
                      <a:pt x="5664" y="14047"/>
                    </a:cubicBezTo>
                    <a:cubicBezTo>
                      <a:pt x="5664" y="21750"/>
                      <a:pt x="6570" y="22656"/>
                      <a:pt x="10875" y="22656"/>
                    </a:cubicBezTo>
                    <a:lnTo>
                      <a:pt x="11328" y="22656"/>
                    </a:lnTo>
                    <a:cubicBezTo>
                      <a:pt x="15633" y="22656"/>
                      <a:pt x="16539" y="21750"/>
                      <a:pt x="16539" y="14047"/>
                    </a:cubicBezTo>
                    <a:cubicBezTo>
                      <a:pt x="16539" y="6570"/>
                      <a:pt x="15859" y="5891"/>
                      <a:pt x="11328" y="5891"/>
                    </a:cubicBezTo>
                    <a:lnTo>
                      <a:pt x="10875" y="5891"/>
                    </a:lnTo>
                    <a:close/>
                  </a:path>
                </a:pathLst>
              </a:custGeom>
              <a:solidFill>
                <a:srgbClr val="000000"/>
              </a:solidFill>
              <a:ln w="2249" cap="flat">
                <a:noFill/>
                <a:prstDash val="solid"/>
                <a:miter/>
              </a:ln>
            </p:spPr>
            <p:txBody>
              <a:bodyPr rtlCol="0" anchor="ctr"/>
              <a:lstStyle/>
              <a:p>
                <a:endParaRPr lang="en-BE"/>
              </a:p>
            </p:txBody>
          </p:sp>
          <p:sp>
            <p:nvSpPr>
              <p:cNvPr id="213" name="Freeform: Shape 212">
                <a:extLst>
                  <a:ext uri="{FF2B5EF4-FFF2-40B4-BE49-F238E27FC236}">
                    <a16:creationId xmlns:a16="http://schemas.microsoft.com/office/drawing/2014/main" id="{8FD77DCC-C32C-4C5C-A86E-7407261A4921}"/>
                  </a:ext>
                </a:extLst>
              </p:cNvPr>
              <p:cNvSpPr/>
              <p:nvPr/>
            </p:nvSpPr>
            <p:spPr>
              <a:xfrm>
                <a:off x="8109576" y="261504"/>
                <a:ext cx="33984" cy="33984"/>
              </a:xfrm>
              <a:custGeom>
                <a:avLst/>
                <a:gdLst>
                  <a:gd name="connsiteX0" fmla="*/ 25784 w 33984"/>
                  <a:gd name="connsiteY0" fmla="*/ 33940 h 33984"/>
                  <a:gd name="connsiteX1" fmla="*/ 23971 w 33984"/>
                  <a:gd name="connsiteY1" fmla="*/ 34846 h 33984"/>
                  <a:gd name="connsiteX2" fmla="*/ 862 w 33984"/>
                  <a:gd name="connsiteY2" fmla="*/ 26237 h 33984"/>
                  <a:gd name="connsiteX3" fmla="*/ 182 w 33984"/>
                  <a:gd name="connsiteY3" fmla="*/ 24424 h 33984"/>
                  <a:gd name="connsiteX4" fmla="*/ 9018 w 33984"/>
                  <a:gd name="connsiteY4" fmla="*/ 862 h 33984"/>
                  <a:gd name="connsiteX5" fmla="*/ 10831 w 33984"/>
                  <a:gd name="connsiteY5" fmla="*/ 182 h 33984"/>
                  <a:gd name="connsiteX6" fmla="*/ 13776 w 33984"/>
                  <a:gd name="connsiteY6" fmla="*/ 1315 h 33984"/>
                  <a:gd name="connsiteX7" fmla="*/ 14682 w 33984"/>
                  <a:gd name="connsiteY7" fmla="*/ 3128 h 33984"/>
                  <a:gd name="connsiteX8" fmla="*/ 7659 w 33984"/>
                  <a:gd name="connsiteY8" fmla="*/ 22159 h 33984"/>
                  <a:gd name="connsiteX9" fmla="*/ 22385 w 33984"/>
                  <a:gd name="connsiteY9" fmla="*/ 27596 h 33984"/>
                  <a:gd name="connsiteX10" fmla="*/ 29409 w 33984"/>
                  <a:gd name="connsiteY10" fmla="*/ 8565 h 33984"/>
                  <a:gd name="connsiteX11" fmla="*/ 31221 w 33984"/>
                  <a:gd name="connsiteY11" fmla="*/ 7885 h 33984"/>
                  <a:gd name="connsiteX12" fmla="*/ 34167 w 33984"/>
                  <a:gd name="connsiteY12" fmla="*/ 9018 h 33984"/>
                  <a:gd name="connsiteX13" fmla="*/ 35073 w 33984"/>
                  <a:gd name="connsiteY13" fmla="*/ 10831 h 33984"/>
                  <a:gd name="connsiteX14" fmla="*/ 25784 w 33984"/>
                  <a:gd name="connsiteY14" fmla="*/ 33940 h 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984" h="33984">
                    <a:moveTo>
                      <a:pt x="25784" y="33940"/>
                    </a:moveTo>
                    <a:cubicBezTo>
                      <a:pt x="25557" y="34620"/>
                      <a:pt x="24878" y="35073"/>
                      <a:pt x="23971" y="34846"/>
                    </a:cubicBezTo>
                    <a:lnTo>
                      <a:pt x="862" y="26237"/>
                    </a:lnTo>
                    <a:cubicBezTo>
                      <a:pt x="182" y="26010"/>
                      <a:pt x="-271" y="25104"/>
                      <a:pt x="182" y="24424"/>
                    </a:cubicBezTo>
                    <a:lnTo>
                      <a:pt x="9018" y="862"/>
                    </a:lnTo>
                    <a:cubicBezTo>
                      <a:pt x="9245" y="182"/>
                      <a:pt x="10151" y="-271"/>
                      <a:pt x="10831" y="182"/>
                    </a:cubicBezTo>
                    <a:lnTo>
                      <a:pt x="13776" y="1315"/>
                    </a:lnTo>
                    <a:cubicBezTo>
                      <a:pt x="14456" y="1542"/>
                      <a:pt x="14909" y="2221"/>
                      <a:pt x="14682" y="3128"/>
                    </a:cubicBezTo>
                    <a:lnTo>
                      <a:pt x="7659" y="22159"/>
                    </a:lnTo>
                    <a:lnTo>
                      <a:pt x="22385" y="27596"/>
                    </a:lnTo>
                    <a:lnTo>
                      <a:pt x="29409" y="8565"/>
                    </a:lnTo>
                    <a:cubicBezTo>
                      <a:pt x="29635" y="7885"/>
                      <a:pt x="30542" y="7432"/>
                      <a:pt x="31221" y="7885"/>
                    </a:cubicBezTo>
                    <a:lnTo>
                      <a:pt x="34167" y="9018"/>
                    </a:lnTo>
                    <a:cubicBezTo>
                      <a:pt x="34846" y="9245"/>
                      <a:pt x="35299" y="9925"/>
                      <a:pt x="35073" y="10831"/>
                    </a:cubicBezTo>
                    <a:lnTo>
                      <a:pt x="25784" y="33940"/>
                    </a:lnTo>
                    <a:close/>
                  </a:path>
                </a:pathLst>
              </a:custGeom>
              <a:solidFill>
                <a:srgbClr val="000000"/>
              </a:solidFill>
              <a:ln w="2249" cap="flat">
                <a:noFill/>
                <a:prstDash val="solid"/>
                <a:miter/>
              </a:ln>
            </p:spPr>
            <p:txBody>
              <a:bodyPr rtlCol="0" anchor="ctr"/>
              <a:lstStyle/>
              <a:p>
                <a:endParaRPr lang="en-BE"/>
              </a:p>
            </p:txBody>
          </p:sp>
          <p:sp>
            <p:nvSpPr>
              <p:cNvPr id="214" name="Freeform: Shape 213">
                <a:extLst>
                  <a:ext uri="{FF2B5EF4-FFF2-40B4-BE49-F238E27FC236}">
                    <a16:creationId xmlns:a16="http://schemas.microsoft.com/office/drawing/2014/main" id="{BF82E6CC-0365-4B55-8827-1B7F1EFFAF09}"/>
                  </a:ext>
                </a:extLst>
              </p:cNvPr>
              <p:cNvSpPr/>
              <p:nvPr/>
            </p:nvSpPr>
            <p:spPr>
              <a:xfrm>
                <a:off x="8137399" y="315155"/>
                <a:ext cx="11328" cy="33984"/>
              </a:xfrm>
              <a:custGeom>
                <a:avLst/>
                <a:gdLst>
                  <a:gd name="connsiteX0" fmla="*/ 10195 w 11328"/>
                  <a:gd name="connsiteY0" fmla="*/ 28547 h 33984"/>
                  <a:gd name="connsiteX1" fmla="*/ 11555 w 11328"/>
                  <a:gd name="connsiteY1" fmla="*/ 29906 h 33984"/>
                  <a:gd name="connsiteX2" fmla="*/ 11555 w 11328"/>
                  <a:gd name="connsiteY2" fmla="*/ 33078 h 33984"/>
                  <a:gd name="connsiteX3" fmla="*/ 10195 w 11328"/>
                  <a:gd name="connsiteY3" fmla="*/ 34437 h 33984"/>
                  <a:gd name="connsiteX4" fmla="*/ 1133 w 11328"/>
                  <a:gd name="connsiteY4" fmla="*/ 34437 h 33984"/>
                  <a:gd name="connsiteX5" fmla="*/ 1133 w 11328"/>
                  <a:gd name="connsiteY5" fmla="*/ 34437 h 33984"/>
                  <a:gd name="connsiteX6" fmla="*/ 0 w 11328"/>
                  <a:gd name="connsiteY6" fmla="*/ 33078 h 33984"/>
                  <a:gd name="connsiteX7" fmla="*/ 0 w 11328"/>
                  <a:gd name="connsiteY7" fmla="*/ 5891 h 33984"/>
                  <a:gd name="connsiteX8" fmla="*/ 0 w 11328"/>
                  <a:gd name="connsiteY8" fmla="*/ 4531 h 33984"/>
                  <a:gd name="connsiteX9" fmla="*/ 0 w 11328"/>
                  <a:gd name="connsiteY9" fmla="*/ 1359 h 33984"/>
                  <a:gd name="connsiteX10" fmla="*/ 1359 w 11328"/>
                  <a:gd name="connsiteY10" fmla="*/ 0 h 33984"/>
                  <a:gd name="connsiteX11" fmla="*/ 4758 w 11328"/>
                  <a:gd name="connsiteY11" fmla="*/ 0 h 33984"/>
                  <a:gd name="connsiteX12" fmla="*/ 6117 w 11328"/>
                  <a:gd name="connsiteY12" fmla="*/ 1359 h 33984"/>
                  <a:gd name="connsiteX13" fmla="*/ 6117 w 11328"/>
                  <a:gd name="connsiteY13" fmla="*/ 28547 h 33984"/>
                  <a:gd name="connsiteX14" fmla="*/ 10195 w 11328"/>
                  <a:gd name="connsiteY14" fmla="*/ 28547 h 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28" h="33984">
                    <a:moveTo>
                      <a:pt x="10195" y="28547"/>
                    </a:moveTo>
                    <a:cubicBezTo>
                      <a:pt x="10875" y="28547"/>
                      <a:pt x="11555" y="29226"/>
                      <a:pt x="11555" y="29906"/>
                    </a:cubicBezTo>
                    <a:lnTo>
                      <a:pt x="11555" y="33078"/>
                    </a:lnTo>
                    <a:cubicBezTo>
                      <a:pt x="11555" y="33758"/>
                      <a:pt x="11101" y="34437"/>
                      <a:pt x="10195" y="34437"/>
                    </a:cubicBezTo>
                    <a:lnTo>
                      <a:pt x="1133" y="34437"/>
                    </a:lnTo>
                    <a:lnTo>
                      <a:pt x="1133" y="34437"/>
                    </a:lnTo>
                    <a:cubicBezTo>
                      <a:pt x="453" y="34211"/>
                      <a:pt x="0" y="33758"/>
                      <a:pt x="0" y="33078"/>
                    </a:cubicBezTo>
                    <a:lnTo>
                      <a:pt x="0" y="5891"/>
                    </a:lnTo>
                    <a:cubicBezTo>
                      <a:pt x="0" y="5891"/>
                      <a:pt x="0" y="5211"/>
                      <a:pt x="0" y="4531"/>
                    </a:cubicBezTo>
                    <a:lnTo>
                      <a:pt x="0" y="1359"/>
                    </a:lnTo>
                    <a:cubicBezTo>
                      <a:pt x="0" y="680"/>
                      <a:pt x="453" y="0"/>
                      <a:pt x="1359" y="0"/>
                    </a:cubicBezTo>
                    <a:lnTo>
                      <a:pt x="4758" y="0"/>
                    </a:lnTo>
                    <a:cubicBezTo>
                      <a:pt x="5437" y="0"/>
                      <a:pt x="6117" y="453"/>
                      <a:pt x="6117" y="1359"/>
                    </a:cubicBezTo>
                    <a:lnTo>
                      <a:pt x="6117" y="28547"/>
                    </a:lnTo>
                    <a:lnTo>
                      <a:pt x="10195" y="28547"/>
                    </a:lnTo>
                    <a:close/>
                  </a:path>
                </a:pathLst>
              </a:custGeom>
              <a:solidFill>
                <a:srgbClr val="000000"/>
              </a:solidFill>
              <a:ln w="2249" cap="flat">
                <a:noFill/>
                <a:prstDash val="solid"/>
                <a:miter/>
              </a:ln>
            </p:spPr>
            <p:txBody>
              <a:bodyPr rtlCol="0" anchor="ctr"/>
              <a:lstStyle/>
              <a:p>
                <a:endParaRPr lang="en-BE"/>
              </a:p>
            </p:txBody>
          </p:sp>
          <p:sp>
            <p:nvSpPr>
              <p:cNvPr id="215" name="Freeform: Shape 214">
                <a:extLst>
                  <a:ext uri="{FF2B5EF4-FFF2-40B4-BE49-F238E27FC236}">
                    <a16:creationId xmlns:a16="http://schemas.microsoft.com/office/drawing/2014/main" id="{A1F680F2-BE76-4329-87BD-65E904DD9746}"/>
                  </a:ext>
                </a:extLst>
              </p:cNvPr>
              <p:cNvSpPr/>
              <p:nvPr/>
            </p:nvSpPr>
            <p:spPr>
              <a:xfrm>
                <a:off x="8088802" y="310194"/>
                <a:ext cx="24922" cy="29453"/>
              </a:xfrm>
              <a:custGeom>
                <a:avLst/>
                <a:gdLst>
                  <a:gd name="connsiteX0" fmla="*/ 10762 w 24921"/>
                  <a:gd name="connsiteY0" fmla="*/ 27163 h 29452"/>
                  <a:gd name="connsiteX1" fmla="*/ 10762 w 24921"/>
                  <a:gd name="connsiteY1" fmla="*/ 28976 h 29452"/>
                  <a:gd name="connsiteX2" fmla="*/ 8723 w 24921"/>
                  <a:gd name="connsiteY2" fmla="*/ 31241 h 29452"/>
                  <a:gd name="connsiteX3" fmla="*/ 6910 w 24921"/>
                  <a:gd name="connsiteY3" fmla="*/ 31241 h 29452"/>
                  <a:gd name="connsiteX4" fmla="*/ 340 w 24921"/>
                  <a:gd name="connsiteY4" fmla="*/ 25124 h 29452"/>
                  <a:gd name="connsiteX5" fmla="*/ 340 w 24921"/>
                  <a:gd name="connsiteY5" fmla="*/ 25124 h 29452"/>
                  <a:gd name="connsiteX6" fmla="*/ 340 w 24921"/>
                  <a:gd name="connsiteY6" fmla="*/ 23538 h 29452"/>
                  <a:gd name="connsiteX7" fmla="*/ 18691 w 24921"/>
                  <a:gd name="connsiteY7" fmla="*/ 3601 h 29452"/>
                  <a:gd name="connsiteX8" fmla="*/ 19598 w 24921"/>
                  <a:gd name="connsiteY8" fmla="*/ 2695 h 29452"/>
                  <a:gd name="connsiteX9" fmla="*/ 21637 w 24921"/>
                  <a:gd name="connsiteY9" fmla="*/ 429 h 29452"/>
                  <a:gd name="connsiteX10" fmla="*/ 23449 w 24921"/>
                  <a:gd name="connsiteY10" fmla="*/ 429 h 29452"/>
                  <a:gd name="connsiteX11" fmla="*/ 25941 w 24921"/>
                  <a:gd name="connsiteY11" fmla="*/ 2695 h 29452"/>
                  <a:gd name="connsiteX12" fmla="*/ 25941 w 24921"/>
                  <a:gd name="connsiteY12" fmla="*/ 4507 h 29452"/>
                  <a:gd name="connsiteX13" fmla="*/ 7590 w 24921"/>
                  <a:gd name="connsiteY13" fmla="*/ 24444 h 29452"/>
                  <a:gd name="connsiteX14" fmla="*/ 10762 w 24921"/>
                  <a:gd name="connsiteY14" fmla="*/ 27163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921" h="29452">
                    <a:moveTo>
                      <a:pt x="10762" y="27163"/>
                    </a:moveTo>
                    <a:cubicBezTo>
                      <a:pt x="11215" y="27616"/>
                      <a:pt x="11215" y="28523"/>
                      <a:pt x="10762" y="28976"/>
                    </a:cubicBezTo>
                    <a:lnTo>
                      <a:pt x="8723" y="31241"/>
                    </a:lnTo>
                    <a:cubicBezTo>
                      <a:pt x="8269" y="31694"/>
                      <a:pt x="7363" y="31921"/>
                      <a:pt x="6910" y="31241"/>
                    </a:cubicBezTo>
                    <a:lnTo>
                      <a:pt x="340" y="25124"/>
                    </a:lnTo>
                    <a:lnTo>
                      <a:pt x="340" y="25124"/>
                    </a:lnTo>
                    <a:cubicBezTo>
                      <a:pt x="-113" y="24671"/>
                      <a:pt x="-113" y="23991"/>
                      <a:pt x="340" y="23538"/>
                    </a:cubicBezTo>
                    <a:lnTo>
                      <a:pt x="18691" y="3601"/>
                    </a:lnTo>
                    <a:cubicBezTo>
                      <a:pt x="18691" y="3601"/>
                      <a:pt x="19144" y="3148"/>
                      <a:pt x="19598" y="2695"/>
                    </a:cubicBezTo>
                    <a:lnTo>
                      <a:pt x="21637" y="429"/>
                    </a:lnTo>
                    <a:cubicBezTo>
                      <a:pt x="22090" y="-24"/>
                      <a:pt x="22996" y="-251"/>
                      <a:pt x="23449" y="429"/>
                    </a:cubicBezTo>
                    <a:lnTo>
                      <a:pt x="25941" y="2695"/>
                    </a:lnTo>
                    <a:cubicBezTo>
                      <a:pt x="26394" y="3148"/>
                      <a:pt x="26621" y="4054"/>
                      <a:pt x="25941" y="4507"/>
                    </a:cubicBezTo>
                    <a:lnTo>
                      <a:pt x="7590" y="24444"/>
                    </a:lnTo>
                    <a:lnTo>
                      <a:pt x="10762" y="27163"/>
                    </a:lnTo>
                    <a:close/>
                  </a:path>
                </a:pathLst>
              </a:custGeom>
              <a:solidFill>
                <a:srgbClr val="000000"/>
              </a:solidFill>
              <a:ln w="2249" cap="flat">
                <a:noFill/>
                <a:prstDash val="solid"/>
                <a:miter/>
              </a:ln>
            </p:spPr>
            <p:txBody>
              <a:bodyPr rtlCol="0" anchor="ctr"/>
              <a:lstStyle/>
              <a:p>
                <a:endParaRPr lang="en-BE"/>
              </a:p>
            </p:txBody>
          </p:sp>
          <p:sp>
            <p:nvSpPr>
              <p:cNvPr id="216" name="Freeform: Shape 215">
                <a:extLst>
                  <a:ext uri="{FF2B5EF4-FFF2-40B4-BE49-F238E27FC236}">
                    <a16:creationId xmlns:a16="http://schemas.microsoft.com/office/drawing/2014/main" id="{92A9AB9F-14E5-49D5-AAF8-398B7A07069E}"/>
                  </a:ext>
                </a:extLst>
              </p:cNvPr>
              <p:cNvSpPr/>
              <p:nvPr/>
            </p:nvSpPr>
            <p:spPr>
              <a:xfrm>
                <a:off x="8142778" y="249594"/>
                <a:ext cx="13594" cy="27187"/>
              </a:xfrm>
              <a:custGeom>
                <a:avLst/>
                <a:gdLst>
                  <a:gd name="connsiteX0" fmla="*/ 4137 w 13593"/>
                  <a:gd name="connsiteY0" fmla="*/ 85 h 27187"/>
                  <a:gd name="connsiteX1" fmla="*/ 5950 w 13593"/>
                  <a:gd name="connsiteY1" fmla="*/ 765 h 27187"/>
                  <a:gd name="connsiteX2" fmla="*/ 15239 w 13593"/>
                  <a:gd name="connsiteY2" fmla="*/ 26366 h 27187"/>
                  <a:gd name="connsiteX3" fmla="*/ 14332 w 13593"/>
                  <a:gd name="connsiteY3" fmla="*/ 27952 h 27187"/>
                  <a:gd name="connsiteX4" fmla="*/ 11160 w 13593"/>
                  <a:gd name="connsiteY4" fmla="*/ 29085 h 27187"/>
                  <a:gd name="connsiteX5" fmla="*/ 9348 w 13593"/>
                  <a:gd name="connsiteY5" fmla="*/ 28405 h 27187"/>
                  <a:gd name="connsiteX6" fmla="*/ 59 w 13593"/>
                  <a:gd name="connsiteY6" fmla="*/ 2804 h 27187"/>
                  <a:gd name="connsiteX7" fmla="*/ 965 w 13593"/>
                  <a:gd name="connsiteY7" fmla="*/ 1218 h 27187"/>
                  <a:gd name="connsiteX8" fmla="*/ 4137 w 13593"/>
                  <a:gd name="connsiteY8" fmla="*/ 85 h 2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27187">
                    <a:moveTo>
                      <a:pt x="4137" y="85"/>
                    </a:moveTo>
                    <a:cubicBezTo>
                      <a:pt x="4817" y="-142"/>
                      <a:pt x="5496" y="85"/>
                      <a:pt x="5950" y="765"/>
                    </a:cubicBezTo>
                    <a:lnTo>
                      <a:pt x="15239" y="26366"/>
                    </a:lnTo>
                    <a:cubicBezTo>
                      <a:pt x="15465" y="27046"/>
                      <a:pt x="15012" y="27725"/>
                      <a:pt x="14332" y="27952"/>
                    </a:cubicBezTo>
                    <a:lnTo>
                      <a:pt x="11160" y="29085"/>
                    </a:lnTo>
                    <a:cubicBezTo>
                      <a:pt x="10481" y="29311"/>
                      <a:pt x="9801" y="29085"/>
                      <a:pt x="9348" y="28405"/>
                    </a:cubicBezTo>
                    <a:lnTo>
                      <a:pt x="59" y="2804"/>
                    </a:lnTo>
                    <a:cubicBezTo>
                      <a:pt x="-168" y="2124"/>
                      <a:pt x="285" y="1444"/>
                      <a:pt x="965" y="1218"/>
                    </a:cubicBezTo>
                    <a:lnTo>
                      <a:pt x="4137" y="85"/>
                    </a:lnTo>
                    <a:close/>
                  </a:path>
                </a:pathLst>
              </a:custGeom>
              <a:solidFill>
                <a:srgbClr val="000000"/>
              </a:solidFill>
              <a:ln w="2249" cap="flat">
                <a:noFill/>
                <a:prstDash val="solid"/>
                <a:miter/>
              </a:ln>
            </p:spPr>
            <p:txBody>
              <a:bodyPr rtlCol="0" anchor="ctr"/>
              <a:lstStyle/>
              <a:p>
                <a:endParaRPr lang="en-BE"/>
              </a:p>
            </p:txBody>
          </p:sp>
          <p:sp>
            <p:nvSpPr>
              <p:cNvPr id="217" name="Freeform: Shape 216">
                <a:extLst>
                  <a:ext uri="{FF2B5EF4-FFF2-40B4-BE49-F238E27FC236}">
                    <a16:creationId xmlns:a16="http://schemas.microsoft.com/office/drawing/2014/main" id="{C7D6148B-A71E-4421-9ACE-901613916167}"/>
                  </a:ext>
                </a:extLst>
              </p:cNvPr>
              <p:cNvSpPr/>
              <p:nvPr/>
            </p:nvSpPr>
            <p:spPr>
              <a:xfrm>
                <a:off x="8128051" y="289468"/>
                <a:ext cx="13594" cy="27187"/>
              </a:xfrm>
              <a:custGeom>
                <a:avLst/>
                <a:gdLst>
                  <a:gd name="connsiteX0" fmla="*/ 4137 w 13593"/>
                  <a:gd name="connsiteY0" fmla="*/ 85 h 27187"/>
                  <a:gd name="connsiteX1" fmla="*/ 5950 w 13593"/>
                  <a:gd name="connsiteY1" fmla="*/ 765 h 27187"/>
                  <a:gd name="connsiteX2" fmla="*/ 15239 w 13593"/>
                  <a:gd name="connsiteY2" fmla="*/ 26366 h 27187"/>
                  <a:gd name="connsiteX3" fmla="*/ 14332 w 13593"/>
                  <a:gd name="connsiteY3" fmla="*/ 27952 h 27187"/>
                  <a:gd name="connsiteX4" fmla="*/ 11160 w 13593"/>
                  <a:gd name="connsiteY4" fmla="*/ 29085 h 27187"/>
                  <a:gd name="connsiteX5" fmla="*/ 9348 w 13593"/>
                  <a:gd name="connsiteY5" fmla="*/ 28405 h 27187"/>
                  <a:gd name="connsiteX6" fmla="*/ 59 w 13593"/>
                  <a:gd name="connsiteY6" fmla="*/ 2804 h 27187"/>
                  <a:gd name="connsiteX7" fmla="*/ 965 w 13593"/>
                  <a:gd name="connsiteY7" fmla="*/ 1218 h 27187"/>
                  <a:gd name="connsiteX8" fmla="*/ 4137 w 13593"/>
                  <a:gd name="connsiteY8" fmla="*/ 85 h 2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27187">
                    <a:moveTo>
                      <a:pt x="4137" y="85"/>
                    </a:moveTo>
                    <a:cubicBezTo>
                      <a:pt x="4817" y="-142"/>
                      <a:pt x="5496" y="85"/>
                      <a:pt x="5950" y="765"/>
                    </a:cubicBezTo>
                    <a:lnTo>
                      <a:pt x="15239" y="26366"/>
                    </a:lnTo>
                    <a:cubicBezTo>
                      <a:pt x="15465" y="27046"/>
                      <a:pt x="15012" y="27725"/>
                      <a:pt x="14332" y="27952"/>
                    </a:cubicBezTo>
                    <a:lnTo>
                      <a:pt x="11160" y="29085"/>
                    </a:lnTo>
                    <a:cubicBezTo>
                      <a:pt x="10481" y="29311"/>
                      <a:pt x="9801" y="29085"/>
                      <a:pt x="9348" y="28405"/>
                    </a:cubicBezTo>
                    <a:lnTo>
                      <a:pt x="59" y="2804"/>
                    </a:lnTo>
                    <a:cubicBezTo>
                      <a:pt x="-168" y="2124"/>
                      <a:pt x="285" y="1444"/>
                      <a:pt x="965" y="1218"/>
                    </a:cubicBezTo>
                    <a:lnTo>
                      <a:pt x="4137" y="85"/>
                    </a:lnTo>
                    <a:close/>
                  </a:path>
                </a:pathLst>
              </a:custGeom>
              <a:solidFill>
                <a:srgbClr val="000000"/>
              </a:solidFill>
              <a:ln w="2249" cap="flat">
                <a:noFill/>
                <a:prstDash val="solid"/>
                <a:miter/>
              </a:ln>
            </p:spPr>
            <p:txBody>
              <a:bodyPr rtlCol="0" anchor="ctr"/>
              <a:lstStyle/>
              <a:p>
                <a:endParaRPr lang="en-BE"/>
              </a:p>
            </p:txBody>
          </p:sp>
          <p:sp>
            <p:nvSpPr>
              <p:cNvPr id="218" name="Freeform: Shape 217">
                <a:extLst>
                  <a:ext uri="{FF2B5EF4-FFF2-40B4-BE49-F238E27FC236}">
                    <a16:creationId xmlns:a16="http://schemas.microsoft.com/office/drawing/2014/main" id="{4A3E5DB5-CA32-45C2-B9FA-360FBB7A7392}"/>
                  </a:ext>
                </a:extLst>
              </p:cNvPr>
              <p:cNvSpPr/>
              <p:nvPr/>
            </p:nvSpPr>
            <p:spPr>
              <a:xfrm>
                <a:off x="8152352" y="273241"/>
                <a:ext cx="24922" cy="4531"/>
              </a:xfrm>
              <a:custGeom>
                <a:avLst/>
                <a:gdLst>
                  <a:gd name="connsiteX0" fmla="*/ 25375 w 24921"/>
                  <a:gd name="connsiteY0" fmla="*/ 4531 h 4531"/>
                  <a:gd name="connsiteX1" fmla="*/ 24015 w 24921"/>
                  <a:gd name="connsiteY1" fmla="*/ 5891 h 4531"/>
                  <a:gd name="connsiteX2" fmla="*/ 1359 w 24921"/>
                  <a:gd name="connsiteY2" fmla="*/ 5891 h 4531"/>
                  <a:gd name="connsiteX3" fmla="*/ 0 w 24921"/>
                  <a:gd name="connsiteY3" fmla="*/ 4531 h 4531"/>
                  <a:gd name="connsiteX4" fmla="*/ 0 w 24921"/>
                  <a:gd name="connsiteY4" fmla="*/ 1359 h 4531"/>
                  <a:gd name="connsiteX5" fmla="*/ 1359 w 24921"/>
                  <a:gd name="connsiteY5" fmla="*/ 0 h 4531"/>
                  <a:gd name="connsiteX6" fmla="*/ 24015 w 24921"/>
                  <a:gd name="connsiteY6" fmla="*/ 0 h 4531"/>
                  <a:gd name="connsiteX7" fmla="*/ 25375 w 24921"/>
                  <a:gd name="connsiteY7" fmla="*/ 1359 h 4531"/>
                  <a:gd name="connsiteX8" fmla="*/ 25375 w 24921"/>
                  <a:gd name="connsiteY8" fmla="*/ 453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21" h="4531">
                    <a:moveTo>
                      <a:pt x="25375" y="4531"/>
                    </a:moveTo>
                    <a:cubicBezTo>
                      <a:pt x="25375" y="5211"/>
                      <a:pt x="24922" y="5891"/>
                      <a:pt x="24015" y="5891"/>
                    </a:cubicBezTo>
                    <a:lnTo>
                      <a:pt x="1359" y="5891"/>
                    </a:lnTo>
                    <a:cubicBezTo>
                      <a:pt x="680" y="5891"/>
                      <a:pt x="0" y="5211"/>
                      <a:pt x="0" y="4531"/>
                    </a:cubicBezTo>
                    <a:lnTo>
                      <a:pt x="0" y="1359"/>
                    </a:lnTo>
                    <a:cubicBezTo>
                      <a:pt x="0" y="680"/>
                      <a:pt x="680" y="0"/>
                      <a:pt x="1359" y="0"/>
                    </a:cubicBezTo>
                    <a:lnTo>
                      <a:pt x="24015" y="0"/>
                    </a:lnTo>
                    <a:cubicBezTo>
                      <a:pt x="24695" y="0"/>
                      <a:pt x="25375" y="680"/>
                      <a:pt x="25375" y="1359"/>
                    </a:cubicBezTo>
                    <a:lnTo>
                      <a:pt x="25375" y="4531"/>
                    </a:lnTo>
                    <a:close/>
                  </a:path>
                </a:pathLst>
              </a:custGeom>
              <a:solidFill>
                <a:srgbClr val="000000"/>
              </a:solidFill>
              <a:ln w="2249" cap="flat">
                <a:noFill/>
                <a:prstDash val="solid"/>
                <a:miter/>
              </a:ln>
            </p:spPr>
            <p:txBody>
              <a:bodyPr rtlCol="0" anchor="ctr"/>
              <a:lstStyle/>
              <a:p>
                <a:endParaRPr lang="en-BE"/>
              </a:p>
            </p:txBody>
          </p:sp>
          <p:sp>
            <p:nvSpPr>
              <p:cNvPr id="219" name="Freeform: Shape 218">
                <a:extLst>
                  <a:ext uri="{FF2B5EF4-FFF2-40B4-BE49-F238E27FC236}">
                    <a16:creationId xmlns:a16="http://schemas.microsoft.com/office/drawing/2014/main" id="{5C07B263-C133-4013-819A-6490264493AD}"/>
                  </a:ext>
                </a:extLst>
              </p:cNvPr>
              <p:cNvSpPr/>
              <p:nvPr/>
            </p:nvSpPr>
            <p:spPr>
              <a:xfrm>
                <a:off x="8103557" y="242596"/>
                <a:ext cx="27187" cy="13594"/>
              </a:xfrm>
              <a:custGeom>
                <a:avLst/>
                <a:gdLst>
                  <a:gd name="connsiteX0" fmla="*/ 29085 w 27187"/>
                  <a:gd name="connsiteY0" fmla="*/ 4137 h 13593"/>
                  <a:gd name="connsiteX1" fmla="*/ 28405 w 27187"/>
                  <a:gd name="connsiteY1" fmla="*/ 5950 h 13593"/>
                  <a:gd name="connsiteX2" fmla="*/ 2804 w 27187"/>
                  <a:gd name="connsiteY2" fmla="*/ 15239 h 13593"/>
                  <a:gd name="connsiteX3" fmla="*/ 1218 w 27187"/>
                  <a:gd name="connsiteY3" fmla="*/ 14332 h 13593"/>
                  <a:gd name="connsiteX4" fmla="*/ 85 w 27187"/>
                  <a:gd name="connsiteY4" fmla="*/ 11160 h 13593"/>
                  <a:gd name="connsiteX5" fmla="*/ 765 w 27187"/>
                  <a:gd name="connsiteY5" fmla="*/ 9348 h 13593"/>
                  <a:gd name="connsiteX6" fmla="*/ 26366 w 27187"/>
                  <a:gd name="connsiteY6" fmla="*/ 59 h 13593"/>
                  <a:gd name="connsiteX7" fmla="*/ 27952 w 27187"/>
                  <a:gd name="connsiteY7" fmla="*/ 965 h 13593"/>
                  <a:gd name="connsiteX8" fmla="*/ 29085 w 27187"/>
                  <a:gd name="connsiteY8" fmla="*/ 4137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 h="13593">
                    <a:moveTo>
                      <a:pt x="29085" y="4137"/>
                    </a:moveTo>
                    <a:cubicBezTo>
                      <a:pt x="29311" y="4817"/>
                      <a:pt x="29085" y="5496"/>
                      <a:pt x="28405" y="5950"/>
                    </a:cubicBezTo>
                    <a:lnTo>
                      <a:pt x="2804" y="15239"/>
                    </a:lnTo>
                    <a:cubicBezTo>
                      <a:pt x="2124" y="15465"/>
                      <a:pt x="1444" y="15012"/>
                      <a:pt x="1218" y="14332"/>
                    </a:cubicBezTo>
                    <a:lnTo>
                      <a:pt x="85" y="11160"/>
                    </a:lnTo>
                    <a:cubicBezTo>
                      <a:pt x="-142" y="10481"/>
                      <a:pt x="85" y="9801"/>
                      <a:pt x="765" y="9348"/>
                    </a:cubicBezTo>
                    <a:lnTo>
                      <a:pt x="26366" y="59"/>
                    </a:lnTo>
                    <a:cubicBezTo>
                      <a:pt x="27046" y="-168"/>
                      <a:pt x="27725" y="285"/>
                      <a:pt x="27952" y="965"/>
                    </a:cubicBezTo>
                    <a:lnTo>
                      <a:pt x="29085" y="4137"/>
                    </a:lnTo>
                    <a:close/>
                  </a:path>
                </a:pathLst>
              </a:custGeom>
              <a:solidFill>
                <a:srgbClr val="000000"/>
              </a:solidFill>
              <a:ln w="2249" cap="flat">
                <a:noFill/>
                <a:prstDash val="solid"/>
                <a:miter/>
              </a:ln>
            </p:spPr>
            <p:txBody>
              <a:bodyPr rtlCol="0" anchor="ctr"/>
              <a:lstStyle/>
              <a:p>
                <a:endParaRPr lang="en-BE"/>
              </a:p>
            </p:txBody>
          </p:sp>
          <p:sp>
            <p:nvSpPr>
              <p:cNvPr id="220" name="Freeform: Shape 219">
                <a:extLst>
                  <a:ext uri="{FF2B5EF4-FFF2-40B4-BE49-F238E27FC236}">
                    <a16:creationId xmlns:a16="http://schemas.microsoft.com/office/drawing/2014/main" id="{70E1E5B3-9B93-48EF-9C7A-D2DAE6625000}"/>
                  </a:ext>
                </a:extLst>
              </p:cNvPr>
              <p:cNvSpPr/>
              <p:nvPr/>
            </p:nvSpPr>
            <p:spPr>
              <a:xfrm>
                <a:off x="8103188" y="252171"/>
                <a:ext cx="4531" cy="24922"/>
              </a:xfrm>
              <a:custGeom>
                <a:avLst/>
                <a:gdLst>
                  <a:gd name="connsiteX0" fmla="*/ 1359 w 4531"/>
                  <a:gd name="connsiteY0" fmla="*/ 25375 h 24921"/>
                  <a:gd name="connsiteX1" fmla="*/ 0 w 4531"/>
                  <a:gd name="connsiteY1" fmla="*/ 24015 h 24921"/>
                  <a:gd name="connsiteX2" fmla="*/ 0 w 4531"/>
                  <a:gd name="connsiteY2" fmla="*/ 1359 h 24921"/>
                  <a:gd name="connsiteX3" fmla="*/ 1359 w 4531"/>
                  <a:gd name="connsiteY3" fmla="*/ 0 h 24921"/>
                  <a:gd name="connsiteX4" fmla="*/ 4531 w 4531"/>
                  <a:gd name="connsiteY4" fmla="*/ 0 h 24921"/>
                  <a:gd name="connsiteX5" fmla="*/ 5891 w 4531"/>
                  <a:gd name="connsiteY5" fmla="*/ 1359 h 24921"/>
                  <a:gd name="connsiteX6" fmla="*/ 5891 w 4531"/>
                  <a:gd name="connsiteY6" fmla="*/ 24015 h 24921"/>
                  <a:gd name="connsiteX7" fmla="*/ 4531 w 4531"/>
                  <a:gd name="connsiteY7" fmla="*/ 25375 h 24921"/>
                  <a:gd name="connsiteX8" fmla="*/ 1359 w 4531"/>
                  <a:gd name="connsiteY8" fmla="*/ 25375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1" h="24921">
                    <a:moveTo>
                      <a:pt x="1359" y="25375"/>
                    </a:moveTo>
                    <a:cubicBezTo>
                      <a:pt x="680" y="25375"/>
                      <a:pt x="0" y="24922"/>
                      <a:pt x="0" y="24015"/>
                    </a:cubicBezTo>
                    <a:lnTo>
                      <a:pt x="0" y="1359"/>
                    </a:lnTo>
                    <a:cubicBezTo>
                      <a:pt x="0" y="680"/>
                      <a:pt x="680" y="0"/>
                      <a:pt x="1359" y="0"/>
                    </a:cubicBezTo>
                    <a:lnTo>
                      <a:pt x="4531" y="0"/>
                    </a:lnTo>
                    <a:cubicBezTo>
                      <a:pt x="5211" y="0"/>
                      <a:pt x="5891" y="680"/>
                      <a:pt x="5891" y="1359"/>
                    </a:cubicBezTo>
                    <a:lnTo>
                      <a:pt x="5891" y="24015"/>
                    </a:lnTo>
                    <a:cubicBezTo>
                      <a:pt x="5891" y="24695"/>
                      <a:pt x="5211" y="25375"/>
                      <a:pt x="4531" y="25375"/>
                    </a:cubicBezTo>
                    <a:lnTo>
                      <a:pt x="1359" y="25375"/>
                    </a:lnTo>
                    <a:close/>
                  </a:path>
                </a:pathLst>
              </a:custGeom>
              <a:solidFill>
                <a:srgbClr val="000000"/>
              </a:solidFill>
              <a:ln w="2249" cap="flat">
                <a:noFill/>
                <a:prstDash val="solid"/>
                <a:miter/>
              </a:ln>
            </p:spPr>
            <p:txBody>
              <a:bodyPr rtlCol="0" anchor="ctr"/>
              <a:lstStyle/>
              <a:p>
                <a:endParaRPr lang="en-BE"/>
              </a:p>
            </p:txBody>
          </p:sp>
          <p:sp>
            <p:nvSpPr>
              <p:cNvPr id="221" name="Freeform: Shape 220">
                <a:extLst>
                  <a:ext uri="{FF2B5EF4-FFF2-40B4-BE49-F238E27FC236}">
                    <a16:creationId xmlns:a16="http://schemas.microsoft.com/office/drawing/2014/main" id="{A1DC1955-872B-4D50-87D2-77F90953390C}"/>
                  </a:ext>
                </a:extLst>
              </p:cNvPr>
              <p:cNvSpPr/>
              <p:nvPr/>
            </p:nvSpPr>
            <p:spPr>
              <a:xfrm>
                <a:off x="8109532" y="285022"/>
                <a:ext cx="4531" cy="29453"/>
              </a:xfrm>
              <a:custGeom>
                <a:avLst/>
                <a:gdLst>
                  <a:gd name="connsiteX0" fmla="*/ 4758 w 4531"/>
                  <a:gd name="connsiteY0" fmla="*/ 0 h 29452"/>
                  <a:gd name="connsiteX1" fmla="*/ 6117 w 4531"/>
                  <a:gd name="connsiteY1" fmla="*/ 1359 h 29452"/>
                  <a:gd name="connsiteX2" fmla="*/ 6117 w 4531"/>
                  <a:gd name="connsiteY2" fmla="*/ 28547 h 29452"/>
                  <a:gd name="connsiteX3" fmla="*/ 4758 w 4531"/>
                  <a:gd name="connsiteY3" fmla="*/ 29906 h 29452"/>
                  <a:gd name="connsiteX4" fmla="*/ 1359 w 4531"/>
                  <a:gd name="connsiteY4" fmla="*/ 29906 h 29452"/>
                  <a:gd name="connsiteX5" fmla="*/ 0 w 4531"/>
                  <a:gd name="connsiteY5" fmla="*/ 28547 h 29452"/>
                  <a:gd name="connsiteX6" fmla="*/ 0 w 4531"/>
                  <a:gd name="connsiteY6" fmla="*/ 1359 h 29452"/>
                  <a:gd name="connsiteX7" fmla="*/ 1359 w 4531"/>
                  <a:gd name="connsiteY7" fmla="*/ 0 h 29452"/>
                  <a:gd name="connsiteX8" fmla="*/ 4758 w 4531"/>
                  <a:gd name="connsiteY8" fmla="*/ 0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1" h="29452">
                    <a:moveTo>
                      <a:pt x="4758" y="0"/>
                    </a:moveTo>
                    <a:cubicBezTo>
                      <a:pt x="5437" y="0"/>
                      <a:pt x="6117" y="453"/>
                      <a:pt x="6117" y="1359"/>
                    </a:cubicBezTo>
                    <a:lnTo>
                      <a:pt x="6117" y="28547"/>
                    </a:lnTo>
                    <a:cubicBezTo>
                      <a:pt x="6117" y="29226"/>
                      <a:pt x="5437" y="29906"/>
                      <a:pt x="4758" y="29906"/>
                    </a:cubicBezTo>
                    <a:lnTo>
                      <a:pt x="1359" y="29906"/>
                    </a:lnTo>
                    <a:cubicBezTo>
                      <a:pt x="680" y="29906"/>
                      <a:pt x="0" y="29453"/>
                      <a:pt x="0" y="28547"/>
                    </a:cubicBezTo>
                    <a:lnTo>
                      <a:pt x="0" y="1359"/>
                    </a:lnTo>
                    <a:cubicBezTo>
                      <a:pt x="0" y="680"/>
                      <a:pt x="680" y="0"/>
                      <a:pt x="1359" y="0"/>
                    </a:cubicBezTo>
                    <a:lnTo>
                      <a:pt x="4758" y="0"/>
                    </a:lnTo>
                    <a:close/>
                  </a:path>
                </a:pathLst>
              </a:custGeom>
              <a:solidFill>
                <a:srgbClr val="000000"/>
              </a:solidFill>
              <a:ln w="2249" cap="flat">
                <a:noFill/>
                <a:prstDash val="solid"/>
                <a:miter/>
              </a:ln>
            </p:spPr>
            <p:txBody>
              <a:bodyPr rtlCol="0" anchor="ctr"/>
              <a:lstStyle/>
              <a:p>
                <a:endParaRPr lang="en-BE"/>
              </a:p>
            </p:txBody>
          </p:sp>
        </p:grpSp>
        <p:grpSp>
          <p:nvGrpSpPr>
            <p:cNvPr id="222" name="Group 221">
              <a:extLst>
                <a:ext uri="{FF2B5EF4-FFF2-40B4-BE49-F238E27FC236}">
                  <a16:creationId xmlns:a16="http://schemas.microsoft.com/office/drawing/2014/main" id="{0C11169D-B93D-4974-837D-19885B80E871}"/>
                </a:ext>
              </a:extLst>
            </p:cNvPr>
            <p:cNvGrpSpPr/>
            <p:nvPr/>
          </p:nvGrpSpPr>
          <p:grpSpPr>
            <a:xfrm>
              <a:off x="5394077" y="1637324"/>
              <a:ext cx="486089" cy="253077"/>
              <a:chOff x="8265633" y="466271"/>
              <a:chExt cx="170146" cy="88585"/>
            </a:xfrm>
          </p:grpSpPr>
          <p:sp>
            <p:nvSpPr>
              <p:cNvPr id="223" name="Freeform: Shape 222">
                <a:extLst>
                  <a:ext uri="{FF2B5EF4-FFF2-40B4-BE49-F238E27FC236}">
                    <a16:creationId xmlns:a16="http://schemas.microsoft.com/office/drawing/2014/main" id="{72FFA7B7-1E7B-4E4D-808F-EFE989177342}"/>
                  </a:ext>
                </a:extLst>
              </p:cNvPr>
              <p:cNvSpPr/>
              <p:nvPr/>
            </p:nvSpPr>
            <p:spPr>
              <a:xfrm>
                <a:off x="8334054" y="517474"/>
                <a:ext cx="18125" cy="20390"/>
              </a:xfrm>
              <a:custGeom>
                <a:avLst/>
                <a:gdLst>
                  <a:gd name="connsiteX0" fmla="*/ 9742 w 18124"/>
                  <a:gd name="connsiteY0" fmla="*/ 21070 h 20390"/>
                  <a:gd name="connsiteX1" fmla="*/ 0 w 18124"/>
                  <a:gd name="connsiteY1" fmla="*/ 10422 h 20390"/>
                  <a:gd name="connsiteX2" fmla="*/ 9742 w 18124"/>
                  <a:gd name="connsiteY2" fmla="*/ 0 h 20390"/>
                  <a:gd name="connsiteX3" fmla="*/ 19484 w 18124"/>
                  <a:gd name="connsiteY3" fmla="*/ 10422 h 20390"/>
                  <a:gd name="connsiteX4" fmla="*/ 9742 w 18124"/>
                  <a:gd name="connsiteY4" fmla="*/ 21070 h 20390"/>
                  <a:gd name="connsiteX5" fmla="*/ 14726 w 18124"/>
                  <a:gd name="connsiteY5" fmla="*/ 10422 h 20390"/>
                  <a:gd name="connsiteX6" fmla="*/ 9742 w 18124"/>
                  <a:gd name="connsiteY6" fmla="*/ 4305 h 20390"/>
                  <a:gd name="connsiteX7" fmla="*/ 4758 w 18124"/>
                  <a:gd name="connsiteY7" fmla="*/ 10422 h 20390"/>
                  <a:gd name="connsiteX8" fmla="*/ 9742 w 18124"/>
                  <a:gd name="connsiteY8" fmla="*/ 16766 h 20390"/>
                  <a:gd name="connsiteX9" fmla="*/ 14726 w 18124"/>
                  <a:gd name="connsiteY9" fmla="*/ 10422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24" h="20390">
                    <a:moveTo>
                      <a:pt x="9742" y="21070"/>
                    </a:moveTo>
                    <a:cubicBezTo>
                      <a:pt x="2719" y="21070"/>
                      <a:pt x="0" y="19711"/>
                      <a:pt x="0" y="10422"/>
                    </a:cubicBezTo>
                    <a:cubicBezTo>
                      <a:pt x="0" y="1812"/>
                      <a:pt x="2719" y="0"/>
                      <a:pt x="9742" y="0"/>
                    </a:cubicBezTo>
                    <a:cubicBezTo>
                      <a:pt x="16765" y="0"/>
                      <a:pt x="19484" y="1812"/>
                      <a:pt x="19484" y="10422"/>
                    </a:cubicBezTo>
                    <a:cubicBezTo>
                      <a:pt x="19258" y="21750"/>
                      <a:pt x="14047" y="21070"/>
                      <a:pt x="9742" y="21070"/>
                    </a:cubicBezTo>
                    <a:close/>
                    <a:moveTo>
                      <a:pt x="14726" y="10422"/>
                    </a:moveTo>
                    <a:cubicBezTo>
                      <a:pt x="14726" y="4984"/>
                      <a:pt x="12914" y="4305"/>
                      <a:pt x="9742" y="4305"/>
                    </a:cubicBezTo>
                    <a:cubicBezTo>
                      <a:pt x="6344" y="4305"/>
                      <a:pt x="4758" y="4984"/>
                      <a:pt x="4758" y="10422"/>
                    </a:cubicBezTo>
                    <a:cubicBezTo>
                      <a:pt x="4758" y="15859"/>
                      <a:pt x="6570" y="16766"/>
                      <a:pt x="9742" y="16766"/>
                    </a:cubicBezTo>
                    <a:cubicBezTo>
                      <a:pt x="12914" y="16766"/>
                      <a:pt x="14726" y="15859"/>
                      <a:pt x="14726" y="10422"/>
                    </a:cubicBezTo>
                    <a:close/>
                  </a:path>
                </a:pathLst>
              </a:custGeom>
              <a:solidFill>
                <a:srgbClr val="000000"/>
              </a:solidFill>
              <a:ln w="2249" cap="flat">
                <a:noFill/>
                <a:prstDash val="solid"/>
                <a:miter/>
              </a:ln>
            </p:spPr>
            <p:txBody>
              <a:bodyPr rtlCol="0" anchor="ctr"/>
              <a:lstStyle/>
              <a:p>
                <a:endParaRPr lang="en-BE"/>
              </a:p>
            </p:txBody>
          </p:sp>
          <p:sp>
            <p:nvSpPr>
              <p:cNvPr id="224" name="Freeform: Shape 223">
                <a:extLst>
                  <a:ext uri="{FF2B5EF4-FFF2-40B4-BE49-F238E27FC236}">
                    <a16:creationId xmlns:a16="http://schemas.microsoft.com/office/drawing/2014/main" id="{104A7F4A-1311-4B81-9A8D-33BA92D32E69}"/>
                  </a:ext>
                </a:extLst>
              </p:cNvPr>
              <p:cNvSpPr/>
              <p:nvPr/>
            </p:nvSpPr>
            <p:spPr>
              <a:xfrm>
                <a:off x="8311398" y="466271"/>
                <a:ext cx="27187" cy="4531"/>
              </a:xfrm>
              <a:custGeom>
                <a:avLst/>
                <a:gdLst>
                  <a:gd name="connsiteX0" fmla="*/ 3172 w 27187"/>
                  <a:gd name="connsiteY0" fmla="*/ 5891 h 4531"/>
                  <a:gd name="connsiteX1" fmla="*/ 1359 w 27187"/>
                  <a:gd name="connsiteY1" fmla="*/ 5891 h 4531"/>
                  <a:gd name="connsiteX2" fmla="*/ 0 w 27187"/>
                  <a:gd name="connsiteY2" fmla="*/ 4531 h 4531"/>
                  <a:gd name="connsiteX3" fmla="*/ 0 w 27187"/>
                  <a:gd name="connsiteY3" fmla="*/ 1359 h 4531"/>
                  <a:gd name="connsiteX4" fmla="*/ 1359 w 27187"/>
                  <a:gd name="connsiteY4" fmla="*/ 0 h 4531"/>
                  <a:gd name="connsiteX5" fmla="*/ 26281 w 27187"/>
                  <a:gd name="connsiteY5" fmla="*/ 0 h 4531"/>
                  <a:gd name="connsiteX6" fmla="*/ 27640 w 27187"/>
                  <a:gd name="connsiteY6" fmla="*/ 1359 h 4531"/>
                  <a:gd name="connsiteX7" fmla="*/ 27640 w 27187"/>
                  <a:gd name="connsiteY7" fmla="*/ 4531 h 4531"/>
                  <a:gd name="connsiteX8" fmla="*/ 26281 w 27187"/>
                  <a:gd name="connsiteY8" fmla="*/ 5891 h 4531"/>
                  <a:gd name="connsiteX9" fmla="*/ 24469 w 27187"/>
                  <a:gd name="connsiteY9" fmla="*/ 5891 h 4531"/>
                  <a:gd name="connsiteX10" fmla="*/ 3172 w 27187"/>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4531">
                    <a:moveTo>
                      <a:pt x="3172" y="5891"/>
                    </a:moveTo>
                    <a:lnTo>
                      <a:pt x="1359" y="5891"/>
                    </a:lnTo>
                    <a:cubicBezTo>
                      <a:pt x="680" y="5891"/>
                      <a:pt x="0" y="5211"/>
                      <a:pt x="0" y="4531"/>
                    </a:cubicBezTo>
                    <a:lnTo>
                      <a:pt x="0" y="1359"/>
                    </a:lnTo>
                    <a:cubicBezTo>
                      <a:pt x="0" y="680"/>
                      <a:pt x="680" y="0"/>
                      <a:pt x="1359" y="0"/>
                    </a:cubicBezTo>
                    <a:lnTo>
                      <a:pt x="26281" y="0"/>
                    </a:lnTo>
                    <a:cubicBezTo>
                      <a:pt x="26961" y="0"/>
                      <a:pt x="27640" y="680"/>
                      <a:pt x="27640" y="1359"/>
                    </a:cubicBezTo>
                    <a:lnTo>
                      <a:pt x="27640" y="4531"/>
                    </a:lnTo>
                    <a:cubicBezTo>
                      <a:pt x="27640" y="5211"/>
                      <a:pt x="26961" y="5891"/>
                      <a:pt x="26281" y="5891"/>
                    </a:cubicBezTo>
                    <a:lnTo>
                      <a:pt x="24469" y="5891"/>
                    </a:lnTo>
                    <a:lnTo>
                      <a:pt x="3172" y="5891"/>
                    </a:lnTo>
                    <a:close/>
                  </a:path>
                </a:pathLst>
              </a:custGeom>
              <a:solidFill>
                <a:srgbClr val="000000"/>
              </a:solidFill>
              <a:ln w="2249" cap="flat">
                <a:noFill/>
                <a:prstDash val="solid"/>
                <a:miter/>
              </a:ln>
            </p:spPr>
            <p:txBody>
              <a:bodyPr rtlCol="0" anchor="ctr"/>
              <a:lstStyle/>
              <a:p>
                <a:endParaRPr lang="en-BE"/>
              </a:p>
            </p:txBody>
          </p:sp>
          <p:sp>
            <p:nvSpPr>
              <p:cNvPr id="225" name="Freeform: Shape 224">
                <a:extLst>
                  <a:ext uri="{FF2B5EF4-FFF2-40B4-BE49-F238E27FC236}">
                    <a16:creationId xmlns:a16="http://schemas.microsoft.com/office/drawing/2014/main" id="{E2D6AA3B-F5E4-445D-BA22-33447E51A2B9}"/>
                  </a:ext>
                </a:extLst>
              </p:cNvPr>
              <p:cNvSpPr/>
              <p:nvPr/>
            </p:nvSpPr>
            <p:spPr>
              <a:xfrm>
                <a:off x="8374835" y="469669"/>
                <a:ext cx="4531" cy="6797"/>
              </a:xfrm>
              <a:custGeom>
                <a:avLst/>
                <a:gdLst>
                  <a:gd name="connsiteX0" fmla="*/ 4078 w 4531"/>
                  <a:gd name="connsiteY0" fmla="*/ 6344 h 6796"/>
                  <a:gd name="connsiteX1" fmla="*/ 2039 w 4531"/>
                  <a:gd name="connsiteY1" fmla="*/ 7023 h 6796"/>
                  <a:gd name="connsiteX2" fmla="*/ 0 w 4531"/>
                  <a:gd name="connsiteY2" fmla="*/ 1359 h 6796"/>
                  <a:gd name="connsiteX3" fmla="*/ 1359 w 4531"/>
                  <a:gd name="connsiteY3" fmla="*/ 0 h 6796"/>
                  <a:gd name="connsiteX4" fmla="*/ 5891 w 4531"/>
                  <a:gd name="connsiteY4" fmla="*/ 0 h 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 h="6796">
                    <a:moveTo>
                      <a:pt x="4078" y="6344"/>
                    </a:moveTo>
                    <a:cubicBezTo>
                      <a:pt x="3398" y="6344"/>
                      <a:pt x="2039" y="7703"/>
                      <a:pt x="2039" y="7023"/>
                    </a:cubicBezTo>
                    <a:lnTo>
                      <a:pt x="0" y="1359"/>
                    </a:lnTo>
                    <a:cubicBezTo>
                      <a:pt x="0" y="680"/>
                      <a:pt x="680" y="0"/>
                      <a:pt x="1359" y="0"/>
                    </a:cubicBezTo>
                    <a:lnTo>
                      <a:pt x="5891" y="0"/>
                    </a:lnTo>
                  </a:path>
                </a:pathLst>
              </a:custGeom>
              <a:solidFill>
                <a:srgbClr val="000000"/>
              </a:solidFill>
              <a:ln w="2249" cap="flat">
                <a:noFill/>
                <a:prstDash val="solid"/>
                <a:miter/>
              </a:ln>
            </p:spPr>
            <p:txBody>
              <a:bodyPr rtlCol="0" anchor="ctr"/>
              <a:lstStyle/>
              <a:p>
                <a:endParaRPr lang="en-BE"/>
              </a:p>
            </p:txBody>
          </p:sp>
          <p:sp>
            <p:nvSpPr>
              <p:cNvPr id="226" name="Freeform: Shape 225">
                <a:extLst>
                  <a:ext uri="{FF2B5EF4-FFF2-40B4-BE49-F238E27FC236}">
                    <a16:creationId xmlns:a16="http://schemas.microsoft.com/office/drawing/2014/main" id="{548D6C89-574A-4CB8-AF98-253F1167AB00}"/>
                  </a:ext>
                </a:extLst>
              </p:cNvPr>
              <p:cNvSpPr/>
              <p:nvPr/>
            </p:nvSpPr>
            <p:spPr>
              <a:xfrm>
                <a:off x="8331335" y="486208"/>
                <a:ext cx="54375" cy="4531"/>
              </a:xfrm>
              <a:custGeom>
                <a:avLst/>
                <a:gdLst>
                  <a:gd name="connsiteX0" fmla="*/ 3172 w 54374"/>
                  <a:gd name="connsiteY0" fmla="*/ 5891 h 4531"/>
                  <a:gd name="connsiteX1" fmla="*/ 1359 w 54374"/>
                  <a:gd name="connsiteY1" fmla="*/ 5891 h 4531"/>
                  <a:gd name="connsiteX2" fmla="*/ 0 w 54374"/>
                  <a:gd name="connsiteY2" fmla="*/ 4531 h 4531"/>
                  <a:gd name="connsiteX3" fmla="*/ 0 w 54374"/>
                  <a:gd name="connsiteY3" fmla="*/ 1359 h 4531"/>
                  <a:gd name="connsiteX4" fmla="*/ 1359 w 54374"/>
                  <a:gd name="connsiteY4" fmla="*/ 0 h 4531"/>
                  <a:gd name="connsiteX5" fmla="*/ 54148 w 54374"/>
                  <a:gd name="connsiteY5" fmla="*/ 0 h 4531"/>
                  <a:gd name="connsiteX6" fmla="*/ 55507 w 54374"/>
                  <a:gd name="connsiteY6" fmla="*/ 1359 h 4531"/>
                  <a:gd name="connsiteX7" fmla="*/ 55507 w 54374"/>
                  <a:gd name="connsiteY7" fmla="*/ 4531 h 4531"/>
                  <a:gd name="connsiteX8" fmla="*/ 54148 w 54374"/>
                  <a:gd name="connsiteY8" fmla="*/ 5891 h 4531"/>
                  <a:gd name="connsiteX9" fmla="*/ 52336 w 54374"/>
                  <a:gd name="connsiteY9" fmla="*/ 5891 h 4531"/>
                  <a:gd name="connsiteX10" fmla="*/ 3172 w 54374"/>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74" h="4531">
                    <a:moveTo>
                      <a:pt x="3172" y="5891"/>
                    </a:moveTo>
                    <a:lnTo>
                      <a:pt x="1359" y="5891"/>
                    </a:lnTo>
                    <a:cubicBezTo>
                      <a:pt x="680" y="5891"/>
                      <a:pt x="0" y="5211"/>
                      <a:pt x="0" y="4531"/>
                    </a:cubicBezTo>
                    <a:lnTo>
                      <a:pt x="0" y="1359"/>
                    </a:lnTo>
                    <a:cubicBezTo>
                      <a:pt x="0" y="680"/>
                      <a:pt x="680" y="0"/>
                      <a:pt x="1359" y="0"/>
                    </a:cubicBezTo>
                    <a:lnTo>
                      <a:pt x="54148" y="0"/>
                    </a:lnTo>
                    <a:cubicBezTo>
                      <a:pt x="54828" y="0"/>
                      <a:pt x="55507" y="680"/>
                      <a:pt x="55507" y="1359"/>
                    </a:cubicBezTo>
                    <a:lnTo>
                      <a:pt x="55507" y="4531"/>
                    </a:lnTo>
                    <a:cubicBezTo>
                      <a:pt x="55507" y="5211"/>
                      <a:pt x="54828" y="5891"/>
                      <a:pt x="54148" y="5891"/>
                    </a:cubicBezTo>
                    <a:lnTo>
                      <a:pt x="52336" y="5891"/>
                    </a:lnTo>
                    <a:lnTo>
                      <a:pt x="3172" y="5891"/>
                    </a:lnTo>
                    <a:close/>
                  </a:path>
                </a:pathLst>
              </a:custGeom>
              <a:solidFill>
                <a:srgbClr val="000000"/>
              </a:solidFill>
              <a:ln w="2249" cap="flat">
                <a:noFill/>
                <a:prstDash val="solid"/>
                <a:miter/>
              </a:ln>
            </p:spPr>
            <p:txBody>
              <a:bodyPr rtlCol="0" anchor="ctr"/>
              <a:lstStyle/>
              <a:p>
                <a:endParaRPr lang="en-BE"/>
              </a:p>
            </p:txBody>
          </p:sp>
          <p:sp>
            <p:nvSpPr>
              <p:cNvPr id="227" name="Freeform: Shape 226">
                <a:extLst>
                  <a:ext uri="{FF2B5EF4-FFF2-40B4-BE49-F238E27FC236}">
                    <a16:creationId xmlns:a16="http://schemas.microsoft.com/office/drawing/2014/main" id="{CD17937C-4342-4730-B7F5-D125CA581104}"/>
                  </a:ext>
                </a:extLst>
              </p:cNvPr>
              <p:cNvSpPr/>
              <p:nvPr/>
            </p:nvSpPr>
            <p:spPr>
              <a:xfrm>
                <a:off x="8286816" y="487001"/>
                <a:ext cx="43047" cy="43047"/>
              </a:xfrm>
              <a:custGeom>
                <a:avLst/>
                <a:gdLst>
                  <a:gd name="connsiteX0" fmla="*/ 6004 w 43046"/>
                  <a:gd name="connsiteY0" fmla="*/ 41800 h 43046"/>
                  <a:gd name="connsiteX1" fmla="*/ 4644 w 43046"/>
                  <a:gd name="connsiteY1" fmla="*/ 43160 h 43046"/>
                  <a:gd name="connsiteX2" fmla="*/ 2605 w 43046"/>
                  <a:gd name="connsiteY2" fmla="*/ 43160 h 43046"/>
                  <a:gd name="connsiteX3" fmla="*/ 340 w 43046"/>
                  <a:gd name="connsiteY3" fmla="*/ 40894 h 43046"/>
                  <a:gd name="connsiteX4" fmla="*/ 340 w 43046"/>
                  <a:gd name="connsiteY4" fmla="*/ 38855 h 43046"/>
                  <a:gd name="connsiteX5" fmla="*/ 39308 w 43046"/>
                  <a:gd name="connsiteY5" fmla="*/ 340 h 43046"/>
                  <a:gd name="connsiteX6" fmla="*/ 41347 w 43046"/>
                  <a:gd name="connsiteY6" fmla="*/ 340 h 43046"/>
                  <a:gd name="connsiteX7" fmla="*/ 43613 w 43046"/>
                  <a:gd name="connsiteY7" fmla="*/ 2605 h 43046"/>
                  <a:gd name="connsiteX8" fmla="*/ 43613 w 43046"/>
                  <a:gd name="connsiteY8" fmla="*/ 4644 h 43046"/>
                  <a:gd name="connsiteX9" fmla="*/ 42254 w 43046"/>
                  <a:gd name="connsiteY9" fmla="*/ 6004 h 43046"/>
                  <a:gd name="connsiteX10" fmla="*/ 6004 w 43046"/>
                  <a:gd name="connsiteY10" fmla="*/ 41800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6" h="43046">
                    <a:moveTo>
                      <a:pt x="6004" y="41800"/>
                    </a:moveTo>
                    <a:lnTo>
                      <a:pt x="4644" y="43160"/>
                    </a:lnTo>
                    <a:cubicBezTo>
                      <a:pt x="4191" y="43613"/>
                      <a:pt x="3285" y="43613"/>
                      <a:pt x="2605" y="43160"/>
                    </a:cubicBezTo>
                    <a:lnTo>
                      <a:pt x="340" y="40894"/>
                    </a:lnTo>
                    <a:cubicBezTo>
                      <a:pt x="-113" y="40441"/>
                      <a:pt x="-113" y="39535"/>
                      <a:pt x="340" y="38855"/>
                    </a:cubicBezTo>
                    <a:lnTo>
                      <a:pt x="39308" y="340"/>
                    </a:lnTo>
                    <a:cubicBezTo>
                      <a:pt x="39761" y="-113"/>
                      <a:pt x="40668" y="-113"/>
                      <a:pt x="41347" y="340"/>
                    </a:cubicBezTo>
                    <a:lnTo>
                      <a:pt x="43613" y="2605"/>
                    </a:lnTo>
                    <a:cubicBezTo>
                      <a:pt x="44066" y="3059"/>
                      <a:pt x="44066" y="3965"/>
                      <a:pt x="43613" y="4644"/>
                    </a:cubicBezTo>
                    <a:lnTo>
                      <a:pt x="42254" y="6004"/>
                    </a:lnTo>
                    <a:lnTo>
                      <a:pt x="6004" y="41800"/>
                    </a:lnTo>
                    <a:close/>
                  </a:path>
                </a:pathLst>
              </a:custGeom>
              <a:solidFill>
                <a:srgbClr val="000000"/>
              </a:solidFill>
              <a:ln w="2249" cap="flat">
                <a:noFill/>
                <a:prstDash val="solid"/>
                <a:miter/>
              </a:ln>
            </p:spPr>
            <p:txBody>
              <a:bodyPr rtlCol="0" anchor="ctr"/>
              <a:lstStyle/>
              <a:p>
                <a:endParaRPr lang="en-BE"/>
              </a:p>
            </p:txBody>
          </p:sp>
          <p:sp>
            <p:nvSpPr>
              <p:cNvPr id="228" name="Freeform: Shape 227">
                <a:extLst>
                  <a:ext uri="{FF2B5EF4-FFF2-40B4-BE49-F238E27FC236}">
                    <a16:creationId xmlns:a16="http://schemas.microsoft.com/office/drawing/2014/main" id="{BF6E75AC-4448-4FC5-84F4-FFCB2A436EF8}"/>
                  </a:ext>
                </a:extLst>
              </p:cNvPr>
              <p:cNvSpPr/>
              <p:nvPr/>
            </p:nvSpPr>
            <p:spPr>
              <a:xfrm>
                <a:off x="8380272" y="470122"/>
                <a:ext cx="22656" cy="24922"/>
              </a:xfrm>
              <a:custGeom>
                <a:avLst/>
                <a:gdLst>
                  <a:gd name="connsiteX0" fmla="*/ 19937 w 22656"/>
                  <a:gd name="connsiteY0" fmla="*/ 24922 h 24921"/>
                  <a:gd name="connsiteX1" fmla="*/ 18578 w 22656"/>
                  <a:gd name="connsiteY1" fmla="*/ 23562 h 24921"/>
                  <a:gd name="connsiteX2" fmla="*/ 18578 w 22656"/>
                  <a:gd name="connsiteY2" fmla="*/ 18578 h 24921"/>
                  <a:gd name="connsiteX3" fmla="*/ 18578 w 22656"/>
                  <a:gd name="connsiteY3" fmla="*/ 14047 h 24921"/>
                  <a:gd name="connsiteX4" fmla="*/ 0 w 22656"/>
                  <a:gd name="connsiteY4" fmla="*/ 6570 h 24921"/>
                  <a:gd name="connsiteX5" fmla="*/ 0 w 22656"/>
                  <a:gd name="connsiteY5" fmla="*/ 0 h 24921"/>
                  <a:gd name="connsiteX6" fmla="*/ 24695 w 22656"/>
                  <a:gd name="connsiteY6" fmla="*/ 14273 h 24921"/>
                  <a:gd name="connsiteX7" fmla="*/ 24695 w 22656"/>
                  <a:gd name="connsiteY7" fmla="*/ 24015 h 24921"/>
                  <a:gd name="connsiteX8" fmla="*/ 23336 w 22656"/>
                  <a:gd name="connsiteY8" fmla="*/ 25375 h 24921"/>
                  <a:gd name="connsiteX9" fmla="*/ 19937 w 22656"/>
                  <a:gd name="connsiteY9" fmla="*/ 25375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56" h="24921">
                    <a:moveTo>
                      <a:pt x="19937" y="24922"/>
                    </a:moveTo>
                    <a:cubicBezTo>
                      <a:pt x="19258" y="24922"/>
                      <a:pt x="18578" y="24242"/>
                      <a:pt x="18578" y="23562"/>
                    </a:cubicBezTo>
                    <a:lnTo>
                      <a:pt x="18578" y="18578"/>
                    </a:lnTo>
                    <a:lnTo>
                      <a:pt x="18578" y="14047"/>
                    </a:lnTo>
                    <a:cubicBezTo>
                      <a:pt x="18578" y="8383"/>
                      <a:pt x="12687" y="6570"/>
                      <a:pt x="0" y="6570"/>
                    </a:cubicBezTo>
                    <a:lnTo>
                      <a:pt x="0" y="0"/>
                    </a:lnTo>
                    <a:cubicBezTo>
                      <a:pt x="14953" y="0"/>
                      <a:pt x="24695" y="1812"/>
                      <a:pt x="24695" y="14273"/>
                    </a:cubicBezTo>
                    <a:lnTo>
                      <a:pt x="24695" y="24015"/>
                    </a:lnTo>
                    <a:cubicBezTo>
                      <a:pt x="24695" y="24695"/>
                      <a:pt x="24015" y="25375"/>
                      <a:pt x="23336" y="25375"/>
                    </a:cubicBezTo>
                    <a:lnTo>
                      <a:pt x="19937" y="25375"/>
                    </a:lnTo>
                    <a:close/>
                  </a:path>
                </a:pathLst>
              </a:custGeom>
              <a:solidFill>
                <a:srgbClr val="000000"/>
              </a:solidFill>
              <a:ln w="2249" cap="flat">
                <a:noFill/>
                <a:prstDash val="solid"/>
                <a:miter/>
              </a:ln>
            </p:spPr>
            <p:txBody>
              <a:bodyPr rtlCol="0" anchor="ctr"/>
              <a:lstStyle/>
              <a:p>
                <a:endParaRPr lang="en-BE"/>
              </a:p>
            </p:txBody>
          </p:sp>
          <p:sp>
            <p:nvSpPr>
              <p:cNvPr id="229" name="Freeform: Shape 228">
                <a:extLst>
                  <a:ext uri="{FF2B5EF4-FFF2-40B4-BE49-F238E27FC236}">
                    <a16:creationId xmlns:a16="http://schemas.microsoft.com/office/drawing/2014/main" id="{94AC3BDE-51E0-4493-B5E6-7275A8FF6F7D}"/>
                  </a:ext>
                </a:extLst>
              </p:cNvPr>
              <p:cNvSpPr/>
              <p:nvPr/>
            </p:nvSpPr>
            <p:spPr>
              <a:xfrm>
                <a:off x="8375456" y="469811"/>
                <a:ext cx="24922" cy="58906"/>
              </a:xfrm>
              <a:custGeom>
                <a:avLst/>
                <a:gdLst>
                  <a:gd name="connsiteX0" fmla="*/ 4137 w 24921"/>
                  <a:gd name="connsiteY0" fmla="*/ 85 h 58905"/>
                  <a:gd name="connsiteX1" fmla="*/ 5950 w 24921"/>
                  <a:gd name="connsiteY1" fmla="*/ 765 h 58905"/>
                  <a:gd name="connsiteX2" fmla="*/ 26340 w 24921"/>
                  <a:gd name="connsiteY2" fmla="*/ 57631 h 58905"/>
                  <a:gd name="connsiteX3" fmla="*/ 25434 w 24921"/>
                  <a:gd name="connsiteY3" fmla="*/ 59444 h 58905"/>
                  <a:gd name="connsiteX4" fmla="*/ 22262 w 24921"/>
                  <a:gd name="connsiteY4" fmla="*/ 60577 h 58905"/>
                  <a:gd name="connsiteX5" fmla="*/ 20449 w 24921"/>
                  <a:gd name="connsiteY5" fmla="*/ 59897 h 58905"/>
                  <a:gd name="connsiteX6" fmla="*/ 59 w 24921"/>
                  <a:gd name="connsiteY6" fmla="*/ 3030 h 58905"/>
                  <a:gd name="connsiteX7" fmla="*/ 965 w 24921"/>
                  <a:gd name="connsiteY7" fmla="*/ 1218 h 58905"/>
                  <a:gd name="connsiteX8" fmla="*/ 4137 w 24921"/>
                  <a:gd name="connsiteY8" fmla="*/ 85 h 5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21" h="58905">
                    <a:moveTo>
                      <a:pt x="4137" y="85"/>
                    </a:moveTo>
                    <a:cubicBezTo>
                      <a:pt x="4817" y="-142"/>
                      <a:pt x="5723" y="85"/>
                      <a:pt x="5950" y="765"/>
                    </a:cubicBezTo>
                    <a:lnTo>
                      <a:pt x="26340" y="57631"/>
                    </a:lnTo>
                    <a:cubicBezTo>
                      <a:pt x="26567" y="58311"/>
                      <a:pt x="26113" y="59217"/>
                      <a:pt x="25434" y="59444"/>
                    </a:cubicBezTo>
                    <a:lnTo>
                      <a:pt x="22262" y="60577"/>
                    </a:lnTo>
                    <a:cubicBezTo>
                      <a:pt x="21582" y="60803"/>
                      <a:pt x="20676" y="60577"/>
                      <a:pt x="20449" y="59897"/>
                    </a:cubicBezTo>
                    <a:lnTo>
                      <a:pt x="59" y="3030"/>
                    </a:lnTo>
                    <a:cubicBezTo>
                      <a:pt x="-168" y="2351"/>
                      <a:pt x="285" y="1444"/>
                      <a:pt x="965" y="1218"/>
                    </a:cubicBezTo>
                    <a:lnTo>
                      <a:pt x="4137" y="85"/>
                    </a:lnTo>
                    <a:close/>
                  </a:path>
                </a:pathLst>
              </a:custGeom>
              <a:solidFill>
                <a:srgbClr val="000000"/>
              </a:solidFill>
              <a:ln w="2249" cap="flat">
                <a:noFill/>
                <a:prstDash val="solid"/>
                <a:miter/>
              </a:ln>
            </p:spPr>
            <p:txBody>
              <a:bodyPr rtlCol="0" anchor="ctr"/>
              <a:lstStyle/>
              <a:p>
                <a:endParaRPr lang="en-BE"/>
              </a:p>
            </p:txBody>
          </p:sp>
          <p:sp>
            <p:nvSpPr>
              <p:cNvPr id="230" name="Freeform: Shape 229">
                <a:extLst>
                  <a:ext uri="{FF2B5EF4-FFF2-40B4-BE49-F238E27FC236}">
                    <a16:creationId xmlns:a16="http://schemas.microsoft.com/office/drawing/2014/main" id="{17BC02A4-46BB-4BE2-8844-FA2EDD2F2776}"/>
                  </a:ext>
                </a:extLst>
              </p:cNvPr>
              <p:cNvSpPr/>
              <p:nvPr/>
            </p:nvSpPr>
            <p:spPr>
              <a:xfrm>
                <a:off x="8289421" y="524950"/>
                <a:ext cx="47578" cy="4531"/>
              </a:xfrm>
              <a:custGeom>
                <a:avLst/>
                <a:gdLst>
                  <a:gd name="connsiteX0" fmla="*/ 47578 w 47577"/>
                  <a:gd name="connsiteY0" fmla="*/ 0 h 4531"/>
                  <a:gd name="connsiteX1" fmla="*/ 2719 w 47577"/>
                  <a:gd name="connsiteY1" fmla="*/ 0 h 4531"/>
                  <a:gd name="connsiteX2" fmla="*/ 1359 w 47577"/>
                  <a:gd name="connsiteY2" fmla="*/ 1359 h 4531"/>
                  <a:gd name="connsiteX3" fmla="*/ 0 w 47577"/>
                  <a:gd name="connsiteY3" fmla="*/ 4531 h 4531"/>
                  <a:gd name="connsiteX4" fmla="*/ 1359 w 47577"/>
                  <a:gd name="connsiteY4" fmla="*/ 5891 h 4531"/>
                  <a:gd name="connsiteX5" fmla="*/ 3172 w 47577"/>
                  <a:gd name="connsiteY5" fmla="*/ 5891 h 4531"/>
                  <a:gd name="connsiteX6" fmla="*/ 47125 w 47577"/>
                  <a:gd name="connsiteY6" fmla="*/ 5891 h 4531"/>
                  <a:gd name="connsiteX7" fmla="*/ 46898 w 47577"/>
                  <a:gd name="connsiteY7" fmla="*/ 4758 h 4531"/>
                  <a:gd name="connsiteX8" fmla="*/ 47578 w 47577"/>
                  <a:gd name="connsiteY8" fmla="*/ 0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77" h="4531">
                    <a:moveTo>
                      <a:pt x="47578" y="0"/>
                    </a:moveTo>
                    <a:lnTo>
                      <a:pt x="2719" y="0"/>
                    </a:lnTo>
                    <a:cubicBezTo>
                      <a:pt x="2039" y="0"/>
                      <a:pt x="1359" y="680"/>
                      <a:pt x="1359" y="1359"/>
                    </a:cubicBezTo>
                    <a:lnTo>
                      <a:pt x="0" y="4531"/>
                    </a:lnTo>
                    <a:cubicBezTo>
                      <a:pt x="0" y="5211"/>
                      <a:pt x="680" y="5891"/>
                      <a:pt x="1359" y="5891"/>
                    </a:cubicBezTo>
                    <a:lnTo>
                      <a:pt x="3172" y="5891"/>
                    </a:lnTo>
                    <a:lnTo>
                      <a:pt x="47125" y="5891"/>
                    </a:lnTo>
                    <a:lnTo>
                      <a:pt x="46898" y="4758"/>
                    </a:lnTo>
                    <a:lnTo>
                      <a:pt x="47578" y="0"/>
                    </a:lnTo>
                    <a:close/>
                  </a:path>
                </a:pathLst>
              </a:custGeom>
              <a:solidFill>
                <a:srgbClr val="000000"/>
              </a:solidFill>
              <a:ln w="2249" cap="flat">
                <a:noFill/>
                <a:prstDash val="solid"/>
                <a:miter/>
              </a:ln>
            </p:spPr>
            <p:txBody>
              <a:bodyPr rtlCol="0" anchor="ctr"/>
              <a:lstStyle/>
              <a:p>
                <a:endParaRPr lang="en-BE"/>
              </a:p>
            </p:txBody>
          </p:sp>
          <p:sp>
            <p:nvSpPr>
              <p:cNvPr id="231" name="Freeform: Shape 230">
                <a:extLst>
                  <a:ext uri="{FF2B5EF4-FFF2-40B4-BE49-F238E27FC236}">
                    <a16:creationId xmlns:a16="http://schemas.microsoft.com/office/drawing/2014/main" id="{300E9ED4-0563-4BB2-878F-98D8858CAA78}"/>
                  </a:ext>
                </a:extLst>
              </p:cNvPr>
              <p:cNvSpPr/>
              <p:nvPr/>
            </p:nvSpPr>
            <p:spPr>
              <a:xfrm>
                <a:off x="8346968" y="488045"/>
                <a:ext cx="36250" cy="36250"/>
              </a:xfrm>
              <a:custGeom>
                <a:avLst/>
                <a:gdLst>
                  <a:gd name="connsiteX0" fmla="*/ 36250 w 36249"/>
                  <a:gd name="connsiteY0" fmla="*/ 2695 h 36249"/>
                  <a:gd name="connsiteX1" fmla="*/ 33984 w 36249"/>
                  <a:gd name="connsiteY1" fmla="*/ 429 h 36249"/>
                  <a:gd name="connsiteX2" fmla="*/ 31945 w 36249"/>
                  <a:gd name="connsiteY2" fmla="*/ 429 h 36249"/>
                  <a:gd name="connsiteX3" fmla="*/ 0 w 36249"/>
                  <a:gd name="connsiteY3" fmla="*/ 32374 h 36249"/>
                  <a:gd name="connsiteX4" fmla="*/ 453 w 36249"/>
                  <a:gd name="connsiteY4" fmla="*/ 32374 h 36249"/>
                  <a:gd name="connsiteX5" fmla="*/ 3852 w 36249"/>
                  <a:gd name="connsiteY5" fmla="*/ 35546 h 36249"/>
                  <a:gd name="connsiteX6" fmla="*/ 4078 w 36249"/>
                  <a:gd name="connsiteY6" fmla="*/ 36679 h 36249"/>
                  <a:gd name="connsiteX7" fmla="*/ 34890 w 36249"/>
                  <a:gd name="connsiteY7" fmla="*/ 5640 h 36249"/>
                  <a:gd name="connsiteX8" fmla="*/ 36250 w 36249"/>
                  <a:gd name="connsiteY8" fmla="*/ 4281 h 36249"/>
                  <a:gd name="connsiteX9" fmla="*/ 36250 w 36249"/>
                  <a:gd name="connsiteY9" fmla="*/ 2695 h 3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49" h="36249">
                    <a:moveTo>
                      <a:pt x="36250" y="2695"/>
                    </a:moveTo>
                    <a:lnTo>
                      <a:pt x="33984" y="429"/>
                    </a:lnTo>
                    <a:cubicBezTo>
                      <a:pt x="33531" y="-24"/>
                      <a:pt x="32625" y="-251"/>
                      <a:pt x="31945" y="429"/>
                    </a:cubicBezTo>
                    <a:lnTo>
                      <a:pt x="0" y="32374"/>
                    </a:lnTo>
                    <a:lnTo>
                      <a:pt x="453" y="32374"/>
                    </a:lnTo>
                    <a:lnTo>
                      <a:pt x="3852" y="35546"/>
                    </a:lnTo>
                    <a:cubicBezTo>
                      <a:pt x="3852" y="35546"/>
                      <a:pt x="3852" y="35999"/>
                      <a:pt x="4078" y="36679"/>
                    </a:cubicBezTo>
                    <a:lnTo>
                      <a:pt x="34890" y="5640"/>
                    </a:lnTo>
                    <a:lnTo>
                      <a:pt x="36250" y="4281"/>
                    </a:lnTo>
                    <a:cubicBezTo>
                      <a:pt x="36929" y="4054"/>
                      <a:pt x="36929" y="3148"/>
                      <a:pt x="36250" y="2695"/>
                    </a:cubicBezTo>
                    <a:close/>
                  </a:path>
                </a:pathLst>
              </a:custGeom>
              <a:solidFill>
                <a:srgbClr val="000000"/>
              </a:solidFill>
              <a:ln w="2249" cap="flat">
                <a:noFill/>
                <a:prstDash val="solid"/>
                <a:miter/>
              </a:ln>
            </p:spPr>
            <p:txBody>
              <a:bodyPr rtlCol="0" anchor="ctr"/>
              <a:lstStyle/>
              <a:p>
                <a:endParaRPr lang="en-BE"/>
              </a:p>
            </p:txBody>
          </p:sp>
          <p:sp>
            <p:nvSpPr>
              <p:cNvPr id="232" name="Freeform: Shape 231">
                <a:extLst>
                  <a:ext uri="{FF2B5EF4-FFF2-40B4-BE49-F238E27FC236}">
                    <a16:creationId xmlns:a16="http://schemas.microsoft.com/office/drawing/2014/main" id="{1D411E4E-B291-41EC-8F7E-BD1EB1C36887}"/>
                  </a:ext>
                </a:extLst>
              </p:cNvPr>
              <p:cNvSpPr/>
              <p:nvPr/>
            </p:nvSpPr>
            <p:spPr>
              <a:xfrm>
                <a:off x="8320628" y="469940"/>
                <a:ext cx="22656" cy="52109"/>
              </a:xfrm>
              <a:custGeom>
                <a:avLst/>
                <a:gdLst>
                  <a:gd name="connsiteX0" fmla="*/ 23621 w 22656"/>
                  <a:gd name="connsiteY0" fmla="*/ 50026 h 52109"/>
                  <a:gd name="connsiteX1" fmla="*/ 5950 w 22656"/>
                  <a:gd name="connsiteY1" fmla="*/ 862 h 52109"/>
                  <a:gd name="connsiteX2" fmla="*/ 4137 w 22656"/>
                  <a:gd name="connsiteY2" fmla="*/ 182 h 52109"/>
                  <a:gd name="connsiteX3" fmla="*/ 965 w 22656"/>
                  <a:gd name="connsiteY3" fmla="*/ 1315 h 52109"/>
                  <a:gd name="connsiteX4" fmla="*/ 59 w 22656"/>
                  <a:gd name="connsiteY4" fmla="*/ 3128 h 52109"/>
                  <a:gd name="connsiteX5" fmla="*/ 17731 w 22656"/>
                  <a:gd name="connsiteY5" fmla="*/ 52291 h 52109"/>
                  <a:gd name="connsiteX6" fmla="*/ 20676 w 22656"/>
                  <a:gd name="connsiteY6" fmla="*/ 49799 h 52109"/>
                  <a:gd name="connsiteX7" fmla="*/ 23621 w 22656"/>
                  <a:gd name="connsiteY7" fmla="*/ 50026 h 5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6" h="52109">
                    <a:moveTo>
                      <a:pt x="23621" y="50026"/>
                    </a:moveTo>
                    <a:lnTo>
                      <a:pt x="5950" y="862"/>
                    </a:lnTo>
                    <a:cubicBezTo>
                      <a:pt x="5723" y="182"/>
                      <a:pt x="4817" y="-271"/>
                      <a:pt x="4137" y="182"/>
                    </a:cubicBezTo>
                    <a:lnTo>
                      <a:pt x="965" y="1315"/>
                    </a:lnTo>
                    <a:cubicBezTo>
                      <a:pt x="285" y="1542"/>
                      <a:pt x="-168" y="2221"/>
                      <a:pt x="59" y="3128"/>
                    </a:cubicBezTo>
                    <a:lnTo>
                      <a:pt x="17731" y="52291"/>
                    </a:lnTo>
                    <a:lnTo>
                      <a:pt x="20676" y="49799"/>
                    </a:lnTo>
                    <a:lnTo>
                      <a:pt x="23621" y="50026"/>
                    </a:lnTo>
                    <a:close/>
                  </a:path>
                </a:pathLst>
              </a:custGeom>
              <a:solidFill>
                <a:srgbClr val="000000"/>
              </a:solidFill>
              <a:ln w="2249" cap="flat">
                <a:noFill/>
                <a:prstDash val="solid"/>
                <a:miter/>
              </a:ln>
            </p:spPr>
            <p:txBody>
              <a:bodyPr rtlCol="0" anchor="ctr"/>
              <a:lstStyle/>
              <a:p>
                <a:endParaRPr lang="en-BE"/>
              </a:p>
            </p:txBody>
          </p:sp>
          <p:sp>
            <p:nvSpPr>
              <p:cNvPr id="233" name="Freeform: Shape 232">
                <a:extLst>
                  <a:ext uri="{FF2B5EF4-FFF2-40B4-BE49-F238E27FC236}">
                    <a16:creationId xmlns:a16="http://schemas.microsoft.com/office/drawing/2014/main" id="{9B1DA5F3-0699-4C40-A1CC-FAD29989D728}"/>
                  </a:ext>
                </a:extLst>
              </p:cNvPr>
              <p:cNvSpPr/>
              <p:nvPr/>
            </p:nvSpPr>
            <p:spPr>
              <a:xfrm>
                <a:off x="8347648" y="526309"/>
                <a:ext cx="13594" cy="11328"/>
              </a:xfrm>
              <a:custGeom>
                <a:avLst/>
                <a:gdLst>
                  <a:gd name="connsiteX0" fmla="*/ 12914 w 13593"/>
                  <a:gd name="connsiteY0" fmla="*/ 6117 h 11328"/>
                  <a:gd name="connsiteX1" fmla="*/ 906 w 13593"/>
                  <a:gd name="connsiteY1" fmla="*/ 0 h 11328"/>
                  <a:gd name="connsiteX2" fmla="*/ 906 w 13593"/>
                  <a:gd name="connsiteY2" fmla="*/ 1586 h 11328"/>
                  <a:gd name="connsiteX3" fmla="*/ 0 w 13593"/>
                  <a:gd name="connsiteY3" fmla="*/ 6344 h 11328"/>
                  <a:gd name="connsiteX4" fmla="*/ 8609 w 13593"/>
                  <a:gd name="connsiteY4" fmla="*/ 10648 h 11328"/>
                  <a:gd name="connsiteX5" fmla="*/ 10195 w 13593"/>
                  <a:gd name="connsiteY5" fmla="*/ 11555 h 11328"/>
                  <a:gd name="connsiteX6" fmla="*/ 12008 w 13593"/>
                  <a:gd name="connsiteY6" fmla="*/ 10875 h 11328"/>
                  <a:gd name="connsiteX7" fmla="*/ 13367 w 13593"/>
                  <a:gd name="connsiteY7" fmla="*/ 7930 h 11328"/>
                  <a:gd name="connsiteX8" fmla="*/ 12914 w 13593"/>
                  <a:gd name="connsiteY8" fmla="*/ 6117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1328">
                    <a:moveTo>
                      <a:pt x="12914" y="6117"/>
                    </a:moveTo>
                    <a:lnTo>
                      <a:pt x="906" y="0"/>
                    </a:lnTo>
                    <a:cubicBezTo>
                      <a:pt x="906" y="453"/>
                      <a:pt x="906" y="906"/>
                      <a:pt x="906" y="1586"/>
                    </a:cubicBezTo>
                    <a:cubicBezTo>
                      <a:pt x="906" y="3852"/>
                      <a:pt x="680" y="5437"/>
                      <a:pt x="0" y="6344"/>
                    </a:cubicBezTo>
                    <a:lnTo>
                      <a:pt x="8609" y="10648"/>
                    </a:lnTo>
                    <a:lnTo>
                      <a:pt x="10195" y="11555"/>
                    </a:lnTo>
                    <a:cubicBezTo>
                      <a:pt x="10875" y="12008"/>
                      <a:pt x="11781" y="11555"/>
                      <a:pt x="12008" y="10875"/>
                    </a:cubicBezTo>
                    <a:lnTo>
                      <a:pt x="13367" y="7930"/>
                    </a:lnTo>
                    <a:cubicBezTo>
                      <a:pt x="14047" y="7250"/>
                      <a:pt x="13820" y="6570"/>
                      <a:pt x="12914" y="6117"/>
                    </a:cubicBezTo>
                    <a:close/>
                  </a:path>
                </a:pathLst>
              </a:custGeom>
              <a:solidFill>
                <a:srgbClr val="000000"/>
              </a:solidFill>
              <a:ln w="2249" cap="flat">
                <a:noFill/>
                <a:prstDash val="solid"/>
                <a:miter/>
              </a:ln>
            </p:spPr>
            <p:txBody>
              <a:bodyPr rtlCol="0" anchor="ctr"/>
              <a:lstStyle/>
              <a:p>
                <a:endParaRPr lang="en-BE"/>
              </a:p>
            </p:txBody>
          </p:sp>
          <p:sp>
            <p:nvSpPr>
              <p:cNvPr id="234" name="Freeform: Shape 233">
                <a:extLst>
                  <a:ext uri="{FF2B5EF4-FFF2-40B4-BE49-F238E27FC236}">
                    <a16:creationId xmlns:a16="http://schemas.microsoft.com/office/drawing/2014/main" id="{4C84EEB2-D47C-4CAD-942D-654EAA0AEE43}"/>
                  </a:ext>
                </a:extLst>
              </p:cNvPr>
              <p:cNvSpPr/>
              <p:nvPr/>
            </p:nvSpPr>
            <p:spPr>
              <a:xfrm>
                <a:off x="8325942" y="516158"/>
                <a:ext cx="13594" cy="11328"/>
              </a:xfrm>
              <a:custGeom>
                <a:avLst/>
                <a:gdLst>
                  <a:gd name="connsiteX0" fmla="*/ 12643 w 13593"/>
                  <a:gd name="connsiteY0" fmla="*/ 11737 h 11328"/>
                  <a:gd name="connsiteX1" fmla="*/ 14682 w 13593"/>
                  <a:gd name="connsiteY1" fmla="*/ 6073 h 11328"/>
                  <a:gd name="connsiteX2" fmla="*/ 3354 w 13593"/>
                  <a:gd name="connsiteY2" fmla="*/ 182 h 11328"/>
                  <a:gd name="connsiteX3" fmla="*/ 1542 w 13593"/>
                  <a:gd name="connsiteY3" fmla="*/ 862 h 11328"/>
                  <a:gd name="connsiteX4" fmla="*/ 182 w 13593"/>
                  <a:gd name="connsiteY4" fmla="*/ 3807 h 11328"/>
                  <a:gd name="connsiteX5" fmla="*/ 862 w 13593"/>
                  <a:gd name="connsiteY5" fmla="*/ 5620 h 11328"/>
                  <a:gd name="connsiteX6" fmla="*/ 2448 w 13593"/>
                  <a:gd name="connsiteY6" fmla="*/ 6526 h 11328"/>
                  <a:gd name="connsiteX7" fmla="*/ 12643 w 13593"/>
                  <a:gd name="connsiteY7" fmla="*/ 11737 h 11328"/>
                  <a:gd name="connsiteX8" fmla="*/ 12643 w 13593"/>
                  <a:gd name="connsiteY8" fmla="*/ 11737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1328">
                    <a:moveTo>
                      <a:pt x="12643" y="11737"/>
                    </a:moveTo>
                    <a:cubicBezTo>
                      <a:pt x="12643" y="8339"/>
                      <a:pt x="13323" y="6753"/>
                      <a:pt x="14682" y="6073"/>
                    </a:cubicBezTo>
                    <a:lnTo>
                      <a:pt x="3354" y="182"/>
                    </a:lnTo>
                    <a:cubicBezTo>
                      <a:pt x="2675" y="-271"/>
                      <a:pt x="1768" y="182"/>
                      <a:pt x="1542" y="862"/>
                    </a:cubicBezTo>
                    <a:lnTo>
                      <a:pt x="182" y="3807"/>
                    </a:lnTo>
                    <a:cubicBezTo>
                      <a:pt x="-271" y="4487"/>
                      <a:pt x="182" y="5393"/>
                      <a:pt x="862" y="5620"/>
                    </a:cubicBezTo>
                    <a:lnTo>
                      <a:pt x="2448" y="6526"/>
                    </a:lnTo>
                    <a:lnTo>
                      <a:pt x="12643" y="11737"/>
                    </a:lnTo>
                    <a:cubicBezTo>
                      <a:pt x="12643" y="11737"/>
                      <a:pt x="12643" y="11737"/>
                      <a:pt x="12643" y="11737"/>
                    </a:cubicBezTo>
                    <a:close/>
                  </a:path>
                </a:pathLst>
              </a:custGeom>
              <a:solidFill>
                <a:srgbClr val="000000"/>
              </a:solidFill>
              <a:ln w="2249" cap="flat">
                <a:noFill/>
                <a:prstDash val="solid"/>
                <a:miter/>
              </a:ln>
            </p:spPr>
            <p:txBody>
              <a:bodyPr rtlCol="0" anchor="ctr"/>
              <a:lstStyle/>
              <a:p>
                <a:endParaRPr lang="en-BE"/>
              </a:p>
            </p:txBody>
          </p:sp>
          <p:sp>
            <p:nvSpPr>
              <p:cNvPr id="235" name="Freeform: Shape 234">
                <a:extLst>
                  <a:ext uri="{FF2B5EF4-FFF2-40B4-BE49-F238E27FC236}">
                    <a16:creationId xmlns:a16="http://schemas.microsoft.com/office/drawing/2014/main" id="{D6C4141A-8EDC-46FE-B532-16E5B9891BE6}"/>
                  </a:ext>
                </a:extLst>
              </p:cNvPr>
              <p:cNvSpPr/>
              <p:nvPr/>
            </p:nvSpPr>
            <p:spPr>
              <a:xfrm>
                <a:off x="8265633" y="498669"/>
                <a:ext cx="54375" cy="54375"/>
              </a:xfrm>
              <a:custGeom>
                <a:avLst/>
                <a:gdLst>
                  <a:gd name="connsiteX0" fmla="*/ 28094 w 54374"/>
                  <a:gd name="connsiteY0" fmla="*/ 56187 h 54374"/>
                  <a:gd name="connsiteX1" fmla="*/ 0 w 54374"/>
                  <a:gd name="connsiteY1" fmla="*/ 28094 h 54374"/>
                  <a:gd name="connsiteX2" fmla="*/ 28094 w 54374"/>
                  <a:gd name="connsiteY2" fmla="*/ 0 h 54374"/>
                  <a:gd name="connsiteX3" fmla="*/ 56187 w 54374"/>
                  <a:gd name="connsiteY3" fmla="*/ 28094 h 54374"/>
                  <a:gd name="connsiteX4" fmla="*/ 28094 w 54374"/>
                  <a:gd name="connsiteY4" fmla="*/ 56187 h 54374"/>
                  <a:gd name="connsiteX5" fmla="*/ 28094 w 54374"/>
                  <a:gd name="connsiteY5" fmla="*/ 6117 h 54374"/>
                  <a:gd name="connsiteX6" fmla="*/ 6117 w 54374"/>
                  <a:gd name="connsiteY6" fmla="*/ 28094 h 54374"/>
                  <a:gd name="connsiteX7" fmla="*/ 28094 w 54374"/>
                  <a:gd name="connsiteY7" fmla="*/ 50070 h 54374"/>
                  <a:gd name="connsiteX8" fmla="*/ 50070 w 54374"/>
                  <a:gd name="connsiteY8" fmla="*/ 28094 h 54374"/>
                  <a:gd name="connsiteX9" fmla="*/ 28094 w 54374"/>
                  <a:gd name="connsiteY9" fmla="*/ 6117 h 5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74" h="54374">
                    <a:moveTo>
                      <a:pt x="28094" y="56187"/>
                    </a:moveTo>
                    <a:cubicBezTo>
                      <a:pt x="12687" y="56187"/>
                      <a:pt x="0" y="43500"/>
                      <a:pt x="0" y="28094"/>
                    </a:cubicBezTo>
                    <a:cubicBezTo>
                      <a:pt x="0" y="12687"/>
                      <a:pt x="12687" y="0"/>
                      <a:pt x="28094" y="0"/>
                    </a:cubicBezTo>
                    <a:cubicBezTo>
                      <a:pt x="43500" y="0"/>
                      <a:pt x="56187" y="12687"/>
                      <a:pt x="56187" y="28094"/>
                    </a:cubicBezTo>
                    <a:cubicBezTo>
                      <a:pt x="56187" y="43500"/>
                      <a:pt x="43500" y="56187"/>
                      <a:pt x="28094" y="56187"/>
                    </a:cubicBezTo>
                    <a:close/>
                    <a:moveTo>
                      <a:pt x="28094" y="6117"/>
                    </a:moveTo>
                    <a:cubicBezTo>
                      <a:pt x="15859" y="6117"/>
                      <a:pt x="6117" y="16086"/>
                      <a:pt x="6117" y="28094"/>
                    </a:cubicBezTo>
                    <a:cubicBezTo>
                      <a:pt x="6117" y="40328"/>
                      <a:pt x="16086" y="50070"/>
                      <a:pt x="28094" y="50070"/>
                    </a:cubicBezTo>
                    <a:cubicBezTo>
                      <a:pt x="40328" y="50070"/>
                      <a:pt x="50070" y="40101"/>
                      <a:pt x="50070" y="28094"/>
                    </a:cubicBezTo>
                    <a:cubicBezTo>
                      <a:pt x="50070" y="15859"/>
                      <a:pt x="40328" y="6117"/>
                      <a:pt x="28094" y="6117"/>
                    </a:cubicBezTo>
                    <a:close/>
                  </a:path>
                </a:pathLst>
              </a:custGeom>
              <a:solidFill>
                <a:srgbClr val="000000"/>
              </a:solidFill>
              <a:ln w="2249" cap="flat">
                <a:noFill/>
                <a:prstDash val="solid"/>
                <a:miter/>
              </a:ln>
            </p:spPr>
            <p:txBody>
              <a:bodyPr rtlCol="0" anchor="ctr"/>
              <a:lstStyle/>
              <a:p>
                <a:endParaRPr lang="en-BE"/>
              </a:p>
            </p:txBody>
          </p:sp>
          <p:sp>
            <p:nvSpPr>
              <p:cNvPr id="236" name="Freeform: Shape 235">
                <a:extLst>
                  <a:ext uri="{FF2B5EF4-FFF2-40B4-BE49-F238E27FC236}">
                    <a16:creationId xmlns:a16="http://schemas.microsoft.com/office/drawing/2014/main" id="{21290A61-D53F-4DDC-8C11-CE69E9751C37}"/>
                  </a:ext>
                </a:extLst>
              </p:cNvPr>
              <p:cNvSpPr/>
              <p:nvPr/>
            </p:nvSpPr>
            <p:spPr>
              <a:xfrm>
                <a:off x="8369851" y="498669"/>
                <a:ext cx="54375" cy="54375"/>
              </a:xfrm>
              <a:custGeom>
                <a:avLst/>
                <a:gdLst>
                  <a:gd name="connsiteX0" fmla="*/ 28094 w 54374"/>
                  <a:gd name="connsiteY0" fmla="*/ 56187 h 54374"/>
                  <a:gd name="connsiteX1" fmla="*/ 0 w 54374"/>
                  <a:gd name="connsiteY1" fmla="*/ 28094 h 54374"/>
                  <a:gd name="connsiteX2" fmla="*/ 28094 w 54374"/>
                  <a:gd name="connsiteY2" fmla="*/ 0 h 54374"/>
                  <a:gd name="connsiteX3" fmla="*/ 56187 w 54374"/>
                  <a:gd name="connsiteY3" fmla="*/ 28094 h 54374"/>
                  <a:gd name="connsiteX4" fmla="*/ 28094 w 54374"/>
                  <a:gd name="connsiteY4" fmla="*/ 56187 h 54374"/>
                  <a:gd name="connsiteX5" fmla="*/ 28094 w 54374"/>
                  <a:gd name="connsiteY5" fmla="*/ 6117 h 54374"/>
                  <a:gd name="connsiteX6" fmla="*/ 6117 w 54374"/>
                  <a:gd name="connsiteY6" fmla="*/ 28094 h 54374"/>
                  <a:gd name="connsiteX7" fmla="*/ 28094 w 54374"/>
                  <a:gd name="connsiteY7" fmla="*/ 50070 h 54374"/>
                  <a:gd name="connsiteX8" fmla="*/ 50070 w 54374"/>
                  <a:gd name="connsiteY8" fmla="*/ 28094 h 54374"/>
                  <a:gd name="connsiteX9" fmla="*/ 28094 w 54374"/>
                  <a:gd name="connsiteY9" fmla="*/ 6117 h 5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74" h="54374">
                    <a:moveTo>
                      <a:pt x="28094" y="56187"/>
                    </a:moveTo>
                    <a:cubicBezTo>
                      <a:pt x="12687" y="56187"/>
                      <a:pt x="0" y="43500"/>
                      <a:pt x="0" y="28094"/>
                    </a:cubicBezTo>
                    <a:cubicBezTo>
                      <a:pt x="0" y="12687"/>
                      <a:pt x="12687" y="0"/>
                      <a:pt x="28094" y="0"/>
                    </a:cubicBezTo>
                    <a:cubicBezTo>
                      <a:pt x="43500" y="0"/>
                      <a:pt x="56187" y="12687"/>
                      <a:pt x="56187" y="28094"/>
                    </a:cubicBezTo>
                    <a:cubicBezTo>
                      <a:pt x="56187" y="43500"/>
                      <a:pt x="43500" y="56187"/>
                      <a:pt x="28094" y="56187"/>
                    </a:cubicBezTo>
                    <a:close/>
                    <a:moveTo>
                      <a:pt x="28094" y="6117"/>
                    </a:moveTo>
                    <a:cubicBezTo>
                      <a:pt x="15859" y="6117"/>
                      <a:pt x="6117" y="16086"/>
                      <a:pt x="6117" y="28094"/>
                    </a:cubicBezTo>
                    <a:cubicBezTo>
                      <a:pt x="6117" y="40328"/>
                      <a:pt x="16086" y="50070"/>
                      <a:pt x="28094" y="50070"/>
                    </a:cubicBezTo>
                    <a:cubicBezTo>
                      <a:pt x="40101" y="50070"/>
                      <a:pt x="50070" y="40101"/>
                      <a:pt x="50070" y="28094"/>
                    </a:cubicBezTo>
                    <a:cubicBezTo>
                      <a:pt x="50070" y="15859"/>
                      <a:pt x="40101" y="6117"/>
                      <a:pt x="28094" y="6117"/>
                    </a:cubicBezTo>
                    <a:close/>
                  </a:path>
                </a:pathLst>
              </a:custGeom>
              <a:solidFill>
                <a:srgbClr val="000000"/>
              </a:solidFill>
              <a:ln w="2249" cap="flat">
                <a:noFill/>
                <a:prstDash val="solid"/>
                <a:miter/>
              </a:ln>
            </p:spPr>
            <p:txBody>
              <a:bodyPr rtlCol="0" anchor="ctr"/>
              <a:lstStyle/>
              <a:p>
                <a:endParaRPr lang="en-BE"/>
              </a:p>
            </p:txBody>
          </p:sp>
          <p:sp>
            <p:nvSpPr>
              <p:cNvPr id="237" name="Freeform: Shape 236">
                <a:extLst>
                  <a:ext uri="{FF2B5EF4-FFF2-40B4-BE49-F238E27FC236}">
                    <a16:creationId xmlns:a16="http://schemas.microsoft.com/office/drawing/2014/main" id="{696187A2-2C3D-4509-8290-3A8AC2C2DDF9}"/>
                  </a:ext>
                </a:extLst>
              </p:cNvPr>
              <p:cNvSpPr/>
              <p:nvPr/>
            </p:nvSpPr>
            <p:spPr>
              <a:xfrm>
                <a:off x="8404514" y="509770"/>
                <a:ext cx="11328" cy="36250"/>
              </a:xfrm>
              <a:custGeom>
                <a:avLst/>
                <a:gdLst>
                  <a:gd name="connsiteX0" fmla="*/ 11555 w 11328"/>
                  <a:gd name="connsiteY0" fmla="*/ 4531 h 36249"/>
                  <a:gd name="connsiteX1" fmla="*/ 5211 w 11328"/>
                  <a:gd name="connsiteY1" fmla="*/ 16086 h 36249"/>
                  <a:gd name="connsiteX2" fmla="*/ 5211 w 11328"/>
                  <a:gd name="connsiteY2" fmla="*/ 19937 h 36249"/>
                  <a:gd name="connsiteX3" fmla="*/ 11555 w 11328"/>
                  <a:gd name="connsiteY3" fmla="*/ 31492 h 36249"/>
                  <a:gd name="connsiteX4" fmla="*/ 12008 w 11328"/>
                  <a:gd name="connsiteY4" fmla="*/ 31492 h 36249"/>
                  <a:gd name="connsiteX5" fmla="*/ 13141 w 11328"/>
                  <a:gd name="connsiteY5" fmla="*/ 32625 h 36249"/>
                  <a:gd name="connsiteX6" fmla="*/ 13141 w 11328"/>
                  <a:gd name="connsiteY6" fmla="*/ 35344 h 36249"/>
                  <a:gd name="connsiteX7" fmla="*/ 12008 w 11328"/>
                  <a:gd name="connsiteY7" fmla="*/ 36476 h 36249"/>
                  <a:gd name="connsiteX8" fmla="*/ 11555 w 11328"/>
                  <a:gd name="connsiteY8" fmla="*/ 36476 h 36249"/>
                  <a:gd name="connsiteX9" fmla="*/ 0 w 11328"/>
                  <a:gd name="connsiteY9" fmla="*/ 20164 h 36249"/>
                  <a:gd name="connsiteX10" fmla="*/ 0 w 11328"/>
                  <a:gd name="connsiteY10" fmla="*/ 16312 h 36249"/>
                  <a:gd name="connsiteX11" fmla="*/ 11555 w 11328"/>
                  <a:gd name="connsiteY11" fmla="*/ 0 h 36249"/>
                  <a:gd name="connsiteX12" fmla="*/ 12008 w 11328"/>
                  <a:gd name="connsiteY12" fmla="*/ 0 h 36249"/>
                  <a:gd name="connsiteX13" fmla="*/ 13141 w 11328"/>
                  <a:gd name="connsiteY13" fmla="*/ 1133 h 36249"/>
                  <a:gd name="connsiteX14" fmla="*/ 13141 w 11328"/>
                  <a:gd name="connsiteY14" fmla="*/ 3852 h 36249"/>
                  <a:gd name="connsiteX15" fmla="*/ 12008 w 11328"/>
                  <a:gd name="connsiteY15" fmla="*/ 4984 h 36249"/>
                  <a:gd name="connsiteX16" fmla="*/ 11555 w 11328"/>
                  <a:gd name="connsiteY16" fmla="*/ 4984 h 3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8" h="36249">
                    <a:moveTo>
                      <a:pt x="11555" y="4531"/>
                    </a:moveTo>
                    <a:cubicBezTo>
                      <a:pt x="6797" y="4531"/>
                      <a:pt x="5211" y="5891"/>
                      <a:pt x="5211" y="16086"/>
                    </a:cubicBezTo>
                    <a:lnTo>
                      <a:pt x="5211" y="19937"/>
                    </a:lnTo>
                    <a:cubicBezTo>
                      <a:pt x="5211" y="30133"/>
                      <a:pt x="6797" y="31492"/>
                      <a:pt x="11555" y="31492"/>
                    </a:cubicBezTo>
                    <a:lnTo>
                      <a:pt x="12008" y="31492"/>
                    </a:lnTo>
                    <a:cubicBezTo>
                      <a:pt x="12687" y="31492"/>
                      <a:pt x="13141" y="31945"/>
                      <a:pt x="13141" y="32625"/>
                    </a:cubicBezTo>
                    <a:lnTo>
                      <a:pt x="13141" y="35344"/>
                    </a:lnTo>
                    <a:cubicBezTo>
                      <a:pt x="13141" y="36023"/>
                      <a:pt x="12687" y="36476"/>
                      <a:pt x="12008" y="36476"/>
                    </a:cubicBezTo>
                    <a:lnTo>
                      <a:pt x="11555" y="36476"/>
                    </a:lnTo>
                    <a:cubicBezTo>
                      <a:pt x="1812" y="36476"/>
                      <a:pt x="0" y="32172"/>
                      <a:pt x="0" y="20164"/>
                    </a:cubicBezTo>
                    <a:lnTo>
                      <a:pt x="0" y="16312"/>
                    </a:lnTo>
                    <a:cubicBezTo>
                      <a:pt x="0" y="4305"/>
                      <a:pt x="1812" y="0"/>
                      <a:pt x="11555" y="0"/>
                    </a:cubicBezTo>
                    <a:lnTo>
                      <a:pt x="12008" y="0"/>
                    </a:lnTo>
                    <a:cubicBezTo>
                      <a:pt x="12687" y="0"/>
                      <a:pt x="13141" y="453"/>
                      <a:pt x="13141" y="1133"/>
                    </a:cubicBezTo>
                    <a:lnTo>
                      <a:pt x="13141" y="3852"/>
                    </a:lnTo>
                    <a:cubicBezTo>
                      <a:pt x="13141" y="4531"/>
                      <a:pt x="12687" y="4984"/>
                      <a:pt x="12008" y="4984"/>
                    </a:cubicBezTo>
                    <a:lnTo>
                      <a:pt x="11555" y="4984"/>
                    </a:lnTo>
                    <a:close/>
                  </a:path>
                </a:pathLst>
              </a:custGeom>
              <a:solidFill>
                <a:srgbClr val="000000"/>
              </a:solidFill>
              <a:ln w="2249" cap="flat">
                <a:noFill/>
                <a:prstDash val="solid"/>
                <a:miter/>
              </a:ln>
            </p:spPr>
            <p:txBody>
              <a:bodyPr rtlCol="0" anchor="ctr"/>
              <a:lstStyle/>
              <a:p>
                <a:endParaRPr lang="en-BE"/>
              </a:p>
            </p:txBody>
          </p:sp>
          <p:sp>
            <p:nvSpPr>
              <p:cNvPr id="238" name="Freeform: Shape 237">
                <a:extLst>
                  <a:ext uri="{FF2B5EF4-FFF2-40B4-BE49-F238E27FC236}">
                    <a16:creationId xmlns:a16="http://schemas.microsoft.com/office/drawing/2014/main" id="{2148DC9F-34A0-4E97-8E0A-559E35E3FAE3}"/>
                  </a:ext>
                </a:extLst>
              </p:cNvPr>
              <p:cNvSpPr/>
              <p:nvPr/>
            </p:nvSpPr>
            <p:spPr>
              <a:xfrm>
                <a:off x="8416295" y="509544"/>
                <a:ext cx="13594" cy="4531"/>
              </a:xfrm>
              <a:custGeom>
                <a:avLst/>
                <a:gdLst>
                  <a:gd name="connsiteX0" fmla="*/ 0 w 13593"/>
                  <a:gd name="connsiteY0" fmla="*/ 0 h 4531"/>
                  <a:gd name="connsiteX1" fmla="*/ 15633 w 13593"/>
                  <a:gd name="connsiteY1" fmla="*/ 0 h 4531"/>
                  <a:gd name="connsiteX2" fmla="*/ 15633 w 13593"/>
                  <a:gd name="connsiteY2" fmla="*/ 4984 h 4531"/>
                  <a:gd name="connsiteX3" fmla="*/ 0 w 13593"/>
                  <a:gd name="connsiteY3" fmla="*/ 4984 h 4531"/>
                </a:gdLst>
                <a:ahLst/>
                <a:cxnLst>
                  <a:cxn ang="0">
                    <a:pos x="connsiteX0" y="connsiteY0"/>
                  </a:cxn>
                  <a:cxn ang="0">
                    <a:pos x="connsiteX1" y="connsiteY1"/>
                  </a:cxn>
                  <a:cxn ang="0">
                    <a:pos x="connsiteX2" y="connsiteY2"/>
                  </a:cxn>
                  <a:cxn ang="0">
                    <a:pos x="connsiteX3" y="connsiteY3"/>
                  </a:cxn>
                </a:cxnLst>
                <a:rect l="l" t="t" r="r" b="b"/>
                <a:pathLst>
                  <a:path w="13593" h="4531">
                    <a:moveTo>
                      <a:pt x="0" y="0"/>
                    </a:moveTo>
                    <a:lnTo>
                      <a:pt x="15633" y="0"/>
                    </a:lnTo>
                    <a:lnTo>
                      <a:pt x="15633" y="4984"/>
                    </a:lnTo>
                    <a:lnTo>
                      <a:pt x="0" y="4984"/>
                    </a:lnTo>
                    <a:close/>
                  </a:path>
                </a:pathLst>
              </a:custGeom>
              <a:solidFill>
                <a:srgbClr val="000000"/>
              </a:solidFill>
              <a:ln w="2249" cap="flat">
                <a:noFill/>
                <a:prstDash val="solid"/>
                <a:miter/>
              </a:ln>
            </p:spPr>
            <p:txBody>
              <a:bodyPr rtlCol="0" anchor="ctr"/>
              <a:lstStyle/>
              <a:p>
                <a:endParaRPr lang="en-BE"/>
              </a:p>
            </p:txBody>
          </p:sp>
          <p:sp>
            <p:nvSpPr>
              <p:cNvPr id="239" name="Freeform: Shape 238">
                <a:extLst>
                  <a:ext uri="{FF2B5EF4-FFF2-40B4-BE49-F238E27FC236}">
                    <a16:creationId xmlns:a16="http://schemas.microsoft.com/office/drawing/2014/main" id="{565052B3-0929-4B81-87AF-61B4C349B0DD}"/>
                  </a:ext>
                </a:extLst>
              </p:cNvPr>
              <p:cNvSpPr/>
              <p:nvPr/>
            </p:nvSpPr>
            <p:spPr>
              <a:xfrm>
                <a:off x="8415842" y="541262"/>
                <a:ext cx="13594" cy="4531"/>
              </a:xfrm>
              <a:custGeom>
                <a:avLst/>
                <a:gdLst>
                  <a:gd name="connsiteX0" fmla="*/ 0 w 13593"/>
                  <a:gd name="connsiteY0" fmla="*/ 0 h 4531"/>
                  <a:gd name="connsiteX1" fmla="*/ 15633 w 13593"/>
                  <a:gd name="connsiteY1" fmla="*/ 0 h 4531"/>
                  <a:gd name="connsiteX2" fmla="*/ 15633 w 13593"/>
                  <a:gd name="connsiteY2" fmla="*/ 4984 h 4531"/>
                  <a:gd name="connsiteX3" fmla="*/ 0 w 13593"/>
                  <a:gd name="connsiteY3" fmla="*/ 4984 h 4531"/>
                </a:gdLst>
                <a:ahLst/>
                <a:cxnLst>
                  <a:cxn ang="0">
                    <a:pos x="connsiteX0" y="connsiteY0"/>
                  </a:cxn>
                  <a:cxn ang="0">
                    <a:pos x="connsiteX1" y="connsiteY1"/>
                  </a:cxn>
                  <a:cxn ang="0">
                    <a:pos x="connsiteX2" y="connsiteY2"/>
                  </a:cxn>
                  <a:cxn ang="0">
                    <a:pos x="connsiteX3" y="connsiteY3"/>
                  </a:cxn>
                </a:cxnLst>
                <a:rect l="l" t="t" r="r" b="b"/>
                <a:pathLst>
                  <a:path w="13593" h="4531">
                    <a:moveTo>
                      <a:pt x="0" y="0"/>
                    </a:moveTo>
                    <a:lnTo>
                      <a:pt x="15633" y="0"/>
                    </a:lnTo>
                    <a:lnTo>
                      <a:pt x="15633" y="4984"/>
                    </a:lnTo>
                    <a:lnTo>
                      <a:pt x="0" y="4984"/>
                    </a:lnTo>
                    <a:close/>
                  </a:path>
                </a:pathLst>
              </a:custGeom>
              <a:solidFill>
                <a:srgbClr val="000000"/>
              </a:solidFill>
              <a:ln w="2249" cap="flat">
                <a:noFill/>
                <a:prstDash val="solid"/>
                <a:miter/>
              </a:ln>
            </p:spPr>
            <p:txBody>
              <a:bodyPr rtlCol="0" anchor="ctr"/>
              <a:lstStyle/>
              <a:p>
                <a:endParaRPr lang="en-BE"/>
              </a:p>
            </p:txBody>
          </p:sp>
          <p:sp>
            <p:nvSpPr>
              <p:cNvPr id="240" name="Freeform: Shape 239">
                <a:extLst>
                  <a:ext uri="{FF2B5EF4-FFF2-40B4-BE49-F238E27FC236}">
                    <a16:creationId xmlns:a16="http://schemas.microsoft.com/office/drawing/2014/main" id="{E63E833A-358F-4F99-9EB5-34235C807414}"/>
                  </a:ext>
                </a:extLst>
              </p:cNvPr>
              <p:cNvSpPr/>
              <p:nvPr/>
            </p:nvSpPr>
            <p:spPr>
              <a:xfrm>
                <a:off x="8431248" y="507278"/>
                <a:ext cx="4531" cy="47578"/>
              </a:xfrm>
              <a:custGeom>
                <a:avLst/>
                <a:gdLst>
                  <a:gd name="connsiteX0" fmla="*/ 4758 w 4531"/>
                  <a:gd name="connsiteY0" fmla="*/ 0 h 47577"/>
                  <a:gd name="connsiteX1" fmla="*/ 6117 w 4531"/>
                  <a:gd name="connsiteY1" fmla="*/ 1359 h 47577"/>
                  <a:gd name="connsiteX2" fmla="*/ 6117 w 4531"/>
                  <a:gd name="connsiteY2" fmla="*/ 46218 h 47577"/>
                  <a:gd name="connsiteX3" fmla="*/ 4758 w 4531"/>
                  <a:gd name="connsiteY3" fmla="*/ 47578 h 47577"/>
                  <a:gd name="connsiteX4" fmla="*/ 1359 w 4531"/>
                  <a:gd name="connsiteY4" fmla="*/ 47578 h 47577"/>
                  <a:gd name="connsiteX5" fmla="*/ 0 w 4531"/>
                  <a:gd name="connsiteY5" fmla="*/ 46218 h 47577"/>
                  <a:gd name="connsiteX6" fmla="*/ 0 w 4531"/>
                  <a:gd name="connsiteY6" fmla="*/ 1359 h 47577"/>
                  <a:gd name="connsiteX7" fmla="*/ 1359 w 4531"/>
                  <a:gd name="connsiteY7" fmla="*/ 0 h 47577"/>
                  <a:gd name="connsiteX8" fmla="*/ 4758 w 4531"/>
                  <a:gd name="connsiteY8" fmla="*/ 0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1" h="47577">
                    <a:moveTo>
                      <a:pt x="4758" y="0"/>
                    </a:moveTo>
                    <a:cubicBezTo>
                      <a:pt x="5437" y="0"/>
                      <a:pt x="6117" y="453"/>
                      <a:pt x="6117" y="1359"/>
                    </a:cubicBezTo>
                    <a:lnTo>
                      <a:pt x="6117" y="46218"/>
                    </a:lnTo>
                    <a:cubicBezTo>
                      <a:pt x="6117" y="46898"/>
                      <a:pt x="5437" y="47578"/>
                      <a:pt x="4758" y="47578"/>
                    </a:cubicBezTo>
                    <a:lnTo>
                      <a:pt x="1359" y="47578"/>
                    </a:lnTo>
                    <a:cubicBezTo>
                      <a:pt x="680" y="47578"/>
                      <a:pt x="0" y="47125"/>
                      <a:pt x="0" y="46218"/>
                    </a:cubicBezTo>
                    <a:lnTo>
                      <a:pt x="0" y="1359"/>
                    </a:lnTo>
                    <a:cubicBezTo>
                      <a:pt x="0" y="680"/>
                      <a:pt x="680" y="0"/>
                      <a:pt x="1359" y="0"/>
                    </a:cubicBezTo>
                    <a:lnTo>
                      <a:pt x="4758" y="0"/>
                    </a:lnTo>
                    <a:close/>
                  </a:path>
                </a:pathLst>
              </a:custGeom>
              <a:solidFill>
                <a:srgbClr val="000000"/>
              </a:solidFill>
              <a:ln w="2249" cap="flat">
                <a:noFill/>
                <a:prstDash val="solid"/>
                <a:miter/>
              </a:ln>
            </p:spPr>
            <p:txBody>
              <a:bodyPr rtlCol="0" anchor="ctr"/>
              <a:lstStyle/>
              <a:p>
                <a:endParaRPr lang="en-BE"/>
              </a:p>
            </p:txBody>
          </p:sp>
        </p:grpSp>
        <p:grpSp>
          <p:nvGrpSpPr>
            <p:cNvPr id="241" name="Group 240">
              <a:extLst>
                <a:ext uri="{FF2B5EF4-FFF2-40B4-BE49-F238E27FC236}">
                  <a16:creationId xmlns:a16="http://schemas.microsoft.com/office/drawing/2014/main" id="{493D6ECA-F23D-4D8C-AB68-7CBE3C1F036A}"/>
                </a:ext>
              </a:extLst>
            </p:cNvPr>
            <p:cNvGrpSpPr/>
            <p:nvPr/>
          </p:nvGrpSpPr>
          <p:grpSpPr>
            <a:xfrm>
              <a:off x="6727768" y="2136158"/>
              <a:ext cx="375846" cy="212368"/>
              <a:chOff x="8288742" y="691246"/>
              <a:chExt cx="167202" cy="94476"/>
            </a:xfrm>
          </p:grpSpPr>
          <p:sp>
            <p:nvSpPr>
              <p:cNvPr id="242" name="Freeform: Shape 241">
                <a:extLst>
                  <a:ext uri="{FF2B5EF4-FFF2-40B4-BE49-F238E27FC236}">
                    <a16:creationId xmlns:a16="http://schemas.microsoft.com/office/drawing/2014/main" id="{33A350D1-B91C-46C2-9CB6-DACBCF90FECE}"/>
                  </a:ext>
                </a:extLst>
              </p:cNvPr>
              <p:cNvSpPr/>
              <p:nvPr/>
            </p:nvSpPr>
            <p:spPr>
              <a:xfrm>
                <a:off x="8447108" y="724777"/>
                <a:ext cx="4531" cy="4531"/>
              </a:xfrm>
              <a:custGeom>
                <a:avLst/>
                <a:gdLst>
                  <a:gd name="connsiteX0" fmla="*/ 5891 w 4531"/>
                  <a:gd name="connsiteY0" fmla="*/ 2945 h 4531"/>
                  <a:gd name="connsiteX1" fmla="*/ 2945 w 4531"/>
                  <a:gd name="connsiteY1" fmla="*/ 5891 h 4531"/>
                  <a:gd name="connsiteX2" fmla="*/ 0 w 4531"/>
                  <a:gd name="connsiteY2" fmla="*/ 2945 h 4531"/>
                  <a:gd name="connsiteX3" fmla="*/ 2945 w 4531"/>
                  <a:gd name="connsiteY3" fmla="*/ 0 h 4531"/>
                  <a:gd name="connsiteX4" fmla="*/ 5891 w 4531"/>
                  <a:gd name="connsiteY4" fmla="*/ 2945 h 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 h="4531">
                    <a:moveTo>
                      <a:pt x="5891" y="2945"/>
                    </a:moveTo>
                    <a:cubicBezTo>
                      <a:pt x="5891" y="4572"/>
                      <a:pt x="4572" y="5891"/>
                      <a:pt x="2945" y="5891"/>
                    </a:cubicBezTo>
                    <a:cubicBezTo>
                      <a:pt x="1319" y="5891"/>
                      <a:pt x="0" y="4572"/>
                      <a:pt x="0" y="2945"/>
                    </a:cubicBezTo>
                    <a:cubicBezTo>
                      <a:pt x="0" y="1319"/>
                      <a:pt x="1319" y="0"/>
                      <a:pt x="2945" y="0"/>
                    </a:cubicBezTo>
                    <a:cubicBezTo>
                      <a:pt x="4572" y="0"/>
                      <a:pt x="5891" y="1319"/>
                      <a:pt x="5891" y="2945"/>
                    </a:cubicBezTo>
                    <a:close/>
                  </a:path>
                </a:pathLst>
              </a:custGeom>
              <a:solidFill>
                <a:srgbClr val="000000"/>
              </a:solidFill>
              <a:ln w="2249" cap="flat">
                <a:noFill/>
                <a:prstDash val="solid"/>
                <a:miter/>
              </a:ln>
            </p:spPr>
            <p:txBody>
              <a:bodyPr rtlCol="0" anchor="ctr"/>
              <a:lstStyle/>
              <a:p>
                <a:endParaRPr lang="en-BE"/>
              </a:p>
            </p:txBody>
          </p:sp>
          <p:sp>
            <p:nvSpPr>
              <p:cNvPr id="243" name="Freeform: Shape 242">
                <a:extLst>
                  <a:ext uri="{FF2B5EF4-FFF2-40B4-BE49-F238E27FC236}">
                    <a16:creationId xmlns:a16="http://schemas.microsoft.com/office/drawing/2014/main" id="{6F16ED79-7EFE-43AD-96DD-D72AB0DD7F31}"/>
                  </a:ext>
                </a:extLst>
              </p:cNvPr>
              <p:cNvSpPr/>
              <p:nvPr/>
            </p:nvSpPr>
            <p:spPr>
              <a:xfrm>
                <a:off x="8391373" y="701668"/>
                <a:ext cx="20390" cy="24922"/>
              </a:xfrm>
              <a:custGeom>
                <a:avLst/>
                <a:gdLst>
                  <a:gd name="connsiteX0" fmla="*/ 19938 w 20390"/>
                  <a:gd name="connsiteY0" fmla="*/ 0 h 24921"/>
                  <a:gd name="connsiteX1" fmla="*/ 21297 w 20390"/>
                  <a:gd name="connsiteY1" fmla="*/ 1359 h 24921"/>
                  <a:gd name="connsiteX2" fmla="*/ 21297 w 20390"/>
                  <a:gd name="connsiteY2" fmla="*/ 11102 h 24921"/>
                  <a:gd name="connsiteX3" fmla="*/ 2266 w 20390"/>
                  <a:gd name="connsiteY3" fmla="*/ 25148 h 24921"/>
                  <a:gd name="connsiteX4" fmla="*/ 454 w 20390"/>
                  <a:gd name="connsiteY4" fmla="*/ 18578 h 24921"/>
                  <a:gd name="connsiteX5" fmla="*/ 15407 w 20390"/>
                  <a:gd name="connsiteY5" fmla="*/ 11102 h 24921"/>
                  <a:gd name="connsiteX6" fmla="*/ 15407 w 20390"/>
                  <a:gd name="connsiteY6" fmla="*/ 6570 h 24921"/>
                  <a:gd name="connsiteX7" fmla="*/ 15407 w 20390"/>
                  <a:gd name="connsiteY7" fmla="*/ 1586 h 24921"/>
                  <a:gd name="connsiteX8" fmla="*/ 16766 w 20390"/>
                  <a:gd name="connsiteY8" fmla="*/ 227 h 24921"/>
                  <a:gd name="connsiteX9" fmla="*/ 19938 w 20390"/>
                  <a:gd name="connsiteY9" fmla="*/ 2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0" h="24921">
                    <a:moveTo>
                      <a:pt x="19938" y="0"/>
                    </a:moveTo>
                    <a:cubicBezTo>
                      <a:pt x="20617" y="0"/>
                      <a:pt x="21297" y="680"/>
                      <a:pt x="21297" y="1359"/>
                    </a:cubicBezTo>
                    <a:lnTo>
                      <a:pt x="21297" y="11102"/>
                    </a:lnTo>
                    <a:cubicBezTo>
                      <a:pt x="21297" y="21750"/>
                      <a:pt x="13821" y="24695"/>
                      <a:pt x="2266" y="25148"/>
                    </a:cubicBezTo>
                    <a:cubicBezTo>
                      <a:pt x="454" y="25148"/>
                      <a:pt x="-679" y="18578"/>
                      <a:pt x="454" y="18578"/>
                    </a:cubicBezTo>
                    <a:cubicBezTo>
                      <a:pt x="10649" y="18125"/>
                      <a:pt x="15407" y="16312"/>
                      <a:pt x="15407" y="11102"/>
                    </a:cubicBezTo>
                    <a:lnTo>
                      <a:pt x="15407" y="6570"/>
                    </a:lnTo>
                    <a:lnTo>
                      <a:pt x="15407" y="1586"/>
                    </a:lnTo>
                    <a:cubicBezTo>
                      <a:pt x="15407" y="906"/>
                      <a:pt x="16086" y="227"/>
                      <a:pt x="16766" y="227"/>
                    </a:cubicBezTo>
                    <a:lnTo>
                      <a:pt x="19938" y="227"/>
                    </a:lnTo>
                    <a:close/>
                  </a:path>
                </a:pathLst>
              </a:custGeom>
              <a:solidFill>
                <a:srgbClr val="000000"/>
              </a:solidFill>
              <a:ln w="2249" cap="flat">
                <a:noFill/>
                <a:prstDash val="solid"/>
                <a:miter/>
              </a:ln>
            </p:spPr>
            <p:txBody>
              <a:bodyPr rtlCol="0" anchor="ctr"/>
              <a:lstStyle/>
              <a:p>
                <a:endParaRPr lang="en-BE"/>
              </a:p>
            </p:txBody>
          </p:sp>
          <p:sp>
            <p:nvSpPr>
              <p:cNvPr id="244" name="Freeform: Shape 243">
                <a:extLst>
                  <a:ext uri="{FF2B5EF4-FFF2-40B4-BE49-F238E27FC236}">
                    <a16:creationId xmlns:a16="http://schemas.microsoft.com/office/drawing/2014/main" id="{13B77041-2F29-4F25-B0F5-DC77F4B8C7DC}"/>
                  </a:ext>
                </a:extLst>
              </p:cNvPr>
              <p:cNvSpPr/>
              <p:nvPr/>
            </p:nvSpPr>
            <p:spPr>
              <a:xfrm>
                <a:off x="8386534" y="708449"/>
                <a:ext cx="22656" cy="56640"/>
              </a:xfrm>
              <a:custGeom>
                <a:avLst/>
                <a:gdLst>
                  <a:gd name="connsiteX0" fmla="*/ 1668 w 22656"/>
                  <a:gd name="connsiteY0" fmla="*/ 16 h 56640"/>
                  <a:gd name="connsiteX1" fmla="*/ 5066 w 22656"/>
                  <a:gd name="connsiteY1" fmla="*/ 2735 h 56640"/>
                  <a:gd name="connsiteX2" fmla="*/ 24097 w 22656"/>
                  <a:gd name="connsiteY2" fmla="*/ 55523 h 56640"/>
                  <a:gd name="connsiteX3" fmla="*/ 23191 w 22656"/>
                  <a:gd name="connsiteY3" fmla="*/ 57336 h 56640"/>
                  <a:gd name="connsiteX4" fmla="*/ 20019 w 22656"/>
                  <a:gd name="connsiteY4" fmla="*/ 58469 h 56640"/>
                  <a:gd name="connsiteX5" fmla="*/ 18207 w 22656"/>
                  <a:gd name="connsiteY5" fmla="*/ 57789 h 56640"/>
                  <a:gd name="connsiteX6" fmla="*/ 82 w 22656"/>
                  <a:gd name="connsiteY6" fmla="*/ 7492 h 56640"/>
                  <a:gd name="connsiteX7" fmla="*/ 988 w 22656"/>
                  <a:gd name="connsiteY7" fmla="*/ 3867 h 56640"/>
                  <a:gd name="connsiteX8" fmla="*/ 1668 w 22656"/>
                  <a:gd name="connsiteY8" fmla="*/ 16 h 5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56" h="56640">
                    <a:moveTo>
                      <a:pt x="1668" y="16"/>
                    </a:moveTo>
                    <a:cubicBezTo>
                      <a:pt x="2347" y="-211"/>
                      <a:pt x="4839" y="2055"/>
                      <a:pt x="5066" y="2735"/>
                    </a:cubicBezTo>
                    <a:lnTo>
                      <a:pt x="24097" y="55523"/>
                    </a:lnTo>
                    <a:cubicBezTo>
                      <a:pt x="24324" y="56203"/>
                      <a:pt x="23871" y="57109"/>
                      <a:pt x="23191" y="57336"/>
                    </a:cubicBezTo>
                    <a:lnTo>
                      <a:pt x="20019" y="58469"/>
                    </a:lnTo>
                    <a:cubicBezTo>
                      <a:pt x="19339" y="58695"/>
                      <a:pt x="18433" y="58469"/>
                      <a:pt x="18207" y="57789"/>
                    </a:cubicBezTo>
                    <a:lnTo>
                      <a:pt x="82" y="7492"/>
                    </a:lnTo>
                    <a:cubicBezTo>
                      <a:pt x="-145" y="6813"/>
                      <a:pt x="82" y="5453"/>
                      <a:pt x="988" y="3867"/>
                    </a:cubicBezTo>
                    <a:lnTo>
                      <a:pt x="1668" y="16"/>
                    </a:lnTo>
                    <a:close/>
                  </a:path>
                </a:pathLst>
              </a:custGeom>
              <a:solidFill>
                <a:srgbClr val="000000"/>
              </a:solidFill>
              <a:ln w="2249" cap="flat">
                <a:noFill/>
                <a:prstDash val="solid"/>
                <a:miter/>
              </a:ln>
            </p:spPr>
            <p:txBody>
              <a:bodyPr rtlCol="0" anchor="ctr"/>
              <a:lstStyle/>
              <a:p>
                <a:endParaRPr lang="en-BE"/>
              </a:p>
            </p:txBody>
          </p:sp>
          <p:sp>
            <p:nvSpPr>
              <p:cNvPr id="245" name="Freeform: Shape 244">
                <a:extLst>
                  <a:ext uri="{FF2B5EF4-FFF2-40B4-BE49-F238E27FC236}">
                    <a16:creationId xmlns:a16="http://schemas.microsoft.com/office/drawing/2014/main" id="{9DB9CB8B-F6B3-4DAD-BA03-853587A5E282}"/>
                  </a:ext>
                </a:extLst>
              </p:cNvPr>
              <p:cNvSpPr/>
              <p:nvPr/>
            </p:nvSpPr>
            <p:spPr>
              <a:xfrm>
                <a:off x="8334901" y="712587"/>
                <a:ext cx="20390" cy="43047"/>
              </a:xfrm>
              <a:custGeom>
                <a:avLst/>
                <a:gdLst>
                  <a:gd name="connsiteX0" fmla="*/ 20676 w 20390"/>
                  <a:gd name="connsiteY0" fmla="*/ 41870 h 43046"/>
                  <a:gd name="connsiteX1" fmla="*/ 5950 w 20390"/>
                  <a:gd name="connsiteY1" fmla="*/ 862 h 43046"/>
                  <a:gd name="connsiteX2" fmla="*/ 4137 w 20390"/>
                  <a:gd name="connsiteY2" fmla="*/ 182 h 43046"/>
                  <a:gd name="connsiteX3" fmla="*/ 965 w 20390"/>
                  <a:gd name="connsiteY3" fmla="*/ 1315 h 43046"/>
                  <a:gd name="connsiteX4" fmla="*/ 59 w 20390"/>
                  <a:gd name="connsiteY4" fmla="*/ 3128 h 43046"/>
                  <a:gd name="connsiteX5" fmla="*/ 14785 w 20390"/>
                  <a:gd name="connsiteY5" fmla="*/ 43909 h 43046"/>
                  <a:gd name="connsiteX6" fmla="*/ 17731 w 20390"/>
                  <a:gd name="connsiteY6" fmla="*/ 41416 h 43046"/>
                  <a:gd name="connsiteX7" fmla="*/ 20676 w 20390"/>
                  <a:gd name="connsiteY7" fmla="*/ 41870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90" h="43046">
                    <a:moveTo>
                      <a:pt x="20676" y="41870"/>
                    </a:moveTo>
                    <a:lnTo>
                      <a:pt x="5950" y="862"/>
                    </a:lnTo>
                    <a:cubicBezTo>
                      <a:pt x="5723" y="182"/>
                      <a:pt x="4817" y="-271"/>
                      <a:pt x="4137" y="182"/>
                    </a:cubicBezTo>
                    <a:lnTo>
                      <a:pt x="965" y="1315"/>
                    </a:lnTo>
                    <a:cubicBezTo>
                      <a:pt x="286" y="1542"/>
                      <a:pt x="-168" y="2221"/>
                      <a:pt x="59" y="3128"/>
                    </a:cubicBezTo>
                    <a:lnTo>
                      <a:pt x="14785" y="43909"/>
                    </a:lnTo>
                    <a:lnTo>
                      <a:pt x="17731" y="41416"/>
                    </a:lnTo>
                    <a:lnTo>
                      <a:pt x="20676" y="41870"/>
                    </a:lnTo>
                    <a:close/>
                  </a:path>
                </a:pathLst>
              </a:custGeom>
              <a:solidFill>
                <a:srgbClr val="000000"/>
              </a:solidFill>
              <a:ln w="2249" cap="flat">
                <a:noFill/>
                <a:prstDash val="solid"/>
                <a:miter/>
              </a:ln>
            </p:spPr>
            <p:txBody>
              <a:bodyPr rtlCol="0" anchor="ctr"/>
              <a:lstStyle/>
              <a:p>
                <a:endParaRPr lang="en-BE"/>
              </a:p>
            </p:txBody>
          </p:sp>
          <p:sp>
            <p:nvSpPr>
              <p:cNvPr id="246" name="Freeform: Shape 245">
                <a:extLst>
                  <a:ext uri="{FF2B5EF4-FFF2-40B4-BE49-F238E27FC236}">
                    <a16:creationId xmlns:a16="http://schemas.microsoft.com/office/drawing/2014/main" id="{89437A2F-C3B8-4F33-A148-D12A947DDA48}"/>
                  </a:ext>
                </a:extLst>
              </p:cNvPr>
              <p:cNvSpPr/>
              <p:nvPr/>
            </p:nvSpPr>
            <p:spPr>
              <a:xfrm>
                <a:off x="8401569" y="718886"/>
                <a:ext cx="4531" cy="9062"/>
              </a:xfrm>
              <a:custGeom>
                <a:avLst/>
                <a:gdLst>
                  <a:gd name="connsiteX0" fmla="*/ 6117 w 4531"/>
                  <a:gd name="connsiteY0" fmla="*/ 9516 h 9062"/>
                  <a:gd name="connsiteX1" fmla="*/ 6117 w 4531"/>
                  <a:gd name="connsiteY1" fmla="*/ 0 h 9062"/>
                  <a:gd name="connsiteX2" fmla="*/ 4758 w 4531"/>
                  <a:gd name="connsiteY2" fmla="*/ 680 h 9062"/>
                  <a:gd name="connsiteX3" fmla="*/ 0 w 4531"/>
                  <a:gd name="connsiteY3" fmla="*/ 2039 h 9062"/>
                  <a:gd name="connsiteX4" fmla="*/ 0 w 4531"/>
                  <a:gd name="connsiteY4" fmla="*/ 7703 h 9062"/>
                  <a:gd name="connsiteX5" fmla="*/ 0 w 4531"/>
                  <a:gd name="connsiteY5" fmla="*/ 9516 h 9062"/>
                  <a:gd name="connsiteX6" fmla="*/ 1359 w 4531"/>
                  <a:gd name="connsiteY6" fmla="*/ 10875 h 9062"/>
                  <a:gd name="connsiteX7" fmla="*/ 4531 w 4531"/>
                  <a:gd name="connsiteY7" fmla="*/ 10875 h 9062"/>
                  <a:gd name="connsiteX8" fmla="*/ 6117 w 4531"/>
                  <a:gd name="connsiteY8" fmla="*/ 9516 h 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1" h="9062">
                    <a:moveTo>
                      <a:pt x="6117" y="9516"/>
                    </a:moveTo>
                    <a:lnTo>
                      <a:pt x="6117" y="0"/>
                    </a:lnTo>
                    <a:cubicBezTo>
                      <a:pt x="5664" y="227"/>
                      <a:pt x="5211" y="453"/>
                      <a:pt x="4758" y="680"/>
                    </a:cubicBezTo>
                    <a:cubicBezTo>
                      <a:pt x="2719" y="1812"/>
                      <a:pt x="1133" y="2266"/>
                      <a:pt x="0" y="2039"/>
                    </a:cubicBezTo>
                    <a:lnTo>
                      <a:pt x="0" y="7703"/>
                    </a:lnTo>
                    <a:lnTo>
                      <a:pt x="0" y="9516"/>
                    </a:lnTo>
                    <a:cubicBezTo>
                      <a:pt x="0" y="10195"/>
                      <a:pt x="680" y="10875"/>
                      <a:pt x="1359" y="10875"/>
                    </a:cubicBezTo>
                    <a:lnTo>
                      <a:pt x="4531" y="10875"/>
                    </a:lnTo>
                    <a:cubicBezTo>
                      <a:pt x="5437" y="10875"/>
                      <a:pt x="6117" y="10195"/>
                      <a:pt x="6117" y="9516"/>
                    </a:cubicBezTo>
                    <a:close/>
                  </a:path>
                </a:pathLst>
              </a:custGeom>
              <a:solidFill>
                <a:srgbClr val="000000"/>
              </a:solidFill>
              <a:ln w="2249" cap="flat">
                <a:noFill/>
                <a:prstDash val="solid"/>
                <a:miter/>
              </a:ln>
            </p:spPr>
            <p:txBody>
              <a:bodyPr rtlCol="0" anchor="ctr"/>
              <a:lstStyle/>
              <a:p>
                <a:endParaRPr lang="en-BE"/>
              </a:p>
            </p:txBody>
          </p:sp>
          <p:sp>
            <p:nvSpPr>
              <p:cNvPr id="247" name="Freeform: Shape 246">
                <a:extLst>
                  <a:ext uri="{FF2B5EF4-FFF2-40B4-BE49-F238E27FC236}">
                    <a16:creationId xmlns:a16="http://schemas.microsoft.com/office/drawing/2014/main" id="{D93B579E-EC28-4138-A3E6-5AAE3AF4D98B}"/>
                  </a:ext>
                </a:extLst>
              </p:cNvPr>
              <p:cNvSpPr/>
              <p:nvPr/>
            </p:nvSpPr>
            <p:spPr>
              <a:xfrm>
                <a:off x="8348780" y="749698"/>
                <a:ext cx="18125" cy="20390"/>
              </a:xfrm>
              <a:custGeom>
                <a:avLst/>
                <a:gdLst>
                  <a:gd name="connsiteX0" fmla="*/ 9742 w 18124"/>
                  <a:gd name="connsiteY0" fmla="*/ 21070 h 20390"/>
                  <a:gd name="connsiteX1" fmla="*/ 0 w 18124"/>
                  <a:gd name="connsiteY1" fmla="*/ 10422 h 20390"/>
                  <a:gd name="connsiteX2" fmla="*/ 9742 w 18124"/>
                  <a:gd name="connsiteY2" fmla="*/ 0 h 20390"/>
                  <a:gd name="connsiteX3" fmla="*/ 19484 w 18124"/>
                  <a:gd name="connsiteY3" fmla="*/ 10422 h 20390"/>
                  <a:gd name="connsiteX4" fmla="*/ 9742 w 18124"/>
                  <a:gd name="connsiteY4" fmla="*/ 21070 h 20390"/>
                  <a:gd name="connsiteX5" fmla="*/ 14953 w 18124"/>
                  <a:gd name="connsiteY5" fmla="*/ 10195 h 20390"/>
                  <a:gd name="connsiteX6" fmla="*/ 9969 w 18124"/>
                  <a:gd name="connsiteY6" fmla="*/ 4078 h 20390"/>
                  <a:gd name="connsiteX7" fmla="*/ 4984 w 18124"/>
                  <a:gd name="connsiteY7" fmla="*/ 10195 h 20390"/>
                  <a:gd name="connsiteX8" fmla="*/ 9969 w 18124"/>
                  <a:gd name="connsiteY8" fmla="*/ 16539 h 20390"/>
                  <a:gd name="connsiteX9" fmla="*/ 14953 w 18124"/>
                  <a:gd name="connsiteY9" fmla="*/ 10195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24" h="20390">
                    <a:moveTo>
                      <a:pt x="9742" y="21070"/>
                    </a:moveTo>
                    <a:cubicBezTo>
                      <a:pt x="2719" y="21070"/>
                      <a:pt x="0" y="19711"/>
                      <a:pt x="0" y="10422"/>
                    </a:cubicBezTo>
                    <a:cubicBezTo>
                      <a:pt x="0" y="1812"/>
                      <a:pt x="2719" y="0"/>
                      <a:pt x="9742" y="0"/>
                    </a:cubicBezTo>
                    <a:cubicBezTo>
                      <a:pt x="16765" y="0"/>
                      <a:pt x="19484" y="1812"/>
                      <a:pt x="19484" y="10422"/>
                    </a:cubicBezTo>
                    <a:cubicBezTo>
                      <a:pt x="19484" y="21750"/>
                      <a:pt x="14273" y="21070"/>
                      <a:pt x="9742" y="21070"/>
                    </a:cubicBezTo>
                    <a:close/>
                    <a:moveTo>
                      <a:pt x="14953" y="10195"/>
                    </a:moveTo>
                    <a:cubicBezTo>
                      <a:pt x="14953" y="4758"/>
                      <a:pt x="13141" y="4078"/>
                      <a:pt x="9969" y="4078"/>
                    </a:cubicBezTo>
                    <a:cubicBezTo>
                      <a:pt x="6570" y="4078"/>
                      <a:pt x="4984" y="4758"/>
                      <a:pt x="4984" y="10195"/>
                    </a:cubicBezTo>
                    <a:cubicBezTo>
                      <a:pt x="4984" y="15633"/>
                      <a:pt x="6797" y="16539"/>
                      <a:pt x="9969" y="16539"/>
                    </a:cubicBezTo>
                    <a:cubicBezTo>
                      <a:pt x="13141" y="16539"/>
                      <a:pt x="14953" y="15859"/>
                      <a:pt x="14953" y="10195"/>
                    </a:cubicBezTo>
                    <a:close/>
                  </a:path>
                </a:pathLst>
              </a:custGeom>
              <a:solidFill>
                <a:srgbClr val="000000"/>
              </a:solidFill>
              <a:ln w="2249" cap="flat">
                <a:noFill/>
                <a:prstDash val="solid"/>
                <a:miter/>
              </a:ln>
            </p:spPr>
            <p:txBody>
              <a:bodyPr rtlCol="0" anchor="ctr"/>
              <a:lstStyle/>
              <a:p>
                <a:endParaRPr lang="en-BE"/>
              </a:p>
            </p:txBody>
          </p:sp>
          <p:sp>
            <p:nvSpPr>
              <p:cNvPr id="248" name="Freeform: Shape 247">
                <a:extLst>
                  <a:ext uri="{FF2B5EF4-FFF2-40B4-BE49-F238E27FC236}">
                    <a16:creationId xmlns:a16="http://schemas.microsoft.com/office/drawing/2014/main" id="{698AA708-C0F1-4872-B2D0-467B9A80A428}"/>
                  </a:ext>
                </a:extLst>
              </p:cNvPr>
              <p:cNvSpPr/>
              <p:nvPr/>
            </p:nvSpPr>
            <p:spPr>
              <a:xfrm>
                <a:off x="8288742" y="730667"/>
                <a:ext cx="54375" cy="54375"/>
              </a:xfrm>
              <a:custGeom>
                <a:avLst/>
                <a:gdLst>
                  <a:gd name="connsiteX0" fmla="*/ 28094 w 54374"/>
                  <a:gd name="connsiteY0" fmla="*/ 56187 h 54374"/>
                  <a:gd name="connsiteX1" fmla="*/ 0 w 54374"/>
                  <a:gd name="connsiteY1" fmla="*/ 28094 h 54374"/>
                  <a:gd name="connsiteX2" fmla="*/ 28094 w 54374"/>
                  <a:gd name="connsiteY2" fmla="*/ 0 h 54374"/>
                  <a:gd name="connsiteX3" fmla="*/ 56187 w 54374"/>
                  <a:gd name="connsiteY3" fmla="*/ 28094 h 54374"/>
                  <a:gd name="connsiteX4" fmla="*/ 28094 w 54374"/>
                  <a:gd name="connsiteY4" fmla="*/ 56187 h 54374"/>
                  <a:gd name="connsiteX5" fmla="*/ 28094 w 54374"/>
                  <a:gd name="connsiteY5" fmla="*/ 6117 h 54374"/>
                  <a:gd name="connsiteX6" fmla="*/ 6117 w 54374"/>
                  <a:gd name="connsiteY6" fmla="*/ 28094 h 54374"/>
                  <a:gd name="connsiteX7" fmla="*/ 28094 w 54374"/>
                  <a:gd name="connsiteY7" fmla="*/ 50070 h 54374"/>
                  <a:gd name="connsiteX8" fmla="*/ 50070 w 54374"/>
                  <a:gd name="connsiteY8" fmla="*/ 28094 h 54374"/>
                  <a:gd name="connsiteX9" fmla="*/ 28094 w 54374"/>
                  <a:gd name="connsiteY9" fmla="*/ 6117 h 5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74" h="54374">
                    <a:moveTo>
                      <a:pt x="28094" y="56187"/>
                    </a:moveTo>
                    <a:cubicBezTo>
                      <a:pt x="12687" y="56187"/>
                      <a:pt x="0" y="43500"/>
                      <a:pt x="0" y="28094"/>
                    </a:cubicBezTo>
                    <a:cubicBezTo>
                      <a:pt x="0" y="12687"/>
                      <a:pt x="12687" y="0"/>
                      <a:pt x="28094" y="0"/>
                    </a:cubicBezTo>
                    <a:cubicBezTo>
                      <a:pt x="43500" y="0"/>
                      <a:pt x="56187" y="12687"/>
                      <a:pt x="56187" y="28094"/>
                    </a:cubicBezTo>
                    <a:cubicBezTo>
                      <a:pt x="56187" y="43726"/>
                      <a:pt x="43500" y="56187"/>
                      <a:pt x="28094" y="56187"/>
                    </a:cubicBezTo>
                    <a:close/>
                    <a:moveTo>
                      <a:pt x="28094" y="6117"/>
                    </a:moveTo>
                    <a:cubicBezTo>
                      <a:pt x="15859" y="6117"/>
                      <a:pt x="6117" y="16086"/>
                      <a:pt x="6117" y="28094"/>
                    </a:cubicBezTo>
                    <a:cubicBezTo>
                      <a:pt x="6117" y="40328"/>
                      <a:pt x="16086" y="50070"/>
                      <a:pt x="28094" y="50070"/>
                    </a:cubicBezTo>
                    <a:cubicBezTo>
                      <a:pt x="40328" y="50070"/>
                      <a:pt x="50070" y="40101"/>
                      <a:pt x="50070" y="28094"/>
                    </a:cubicBezTo>
                    <a:cubicBezTo>
                      <a:pt x="50070" y="16086"/>
                      <a:pt x="40328" y="6117"/>
                      <a:pt x="28094" y="6117"/>
                    </a:cubicBezTo>
                    <a:close/>
                  </a:path>
                </a:pathLst>
              </a:custGeom>
              <a:solidFill>
                <a:srgbClr val="000000"/>
              </a:solidFill>
              <a:ln w="2249" cap="flat">
                <a:noFill/>
                <a:prstDash val="solid"/>
                <a:miter/>
              </a:ln>
            </p:spPr>
            <p:txBody>
              <a:bodyPr rtlCol="0" anchor="ctr"/>
              <a:lstStyle/>
              <a:p>
                <a:endParaRPr lang="en-BE"/>
              </a:p>
            </p:txBody>
          </p:sp>
          <p:sp>
            <p:nvSpPr>
              <p:cNvPr id="249" name="Freeform: Shape 248">
                <a:extLst>
                  <a:ext uri="{FF2B5EF4-FFF2-40B4-BE49-F238E27FC236}">
                    <a16:creationId xmlns:a16="http://schemas.microsoft.com/office/drawing/2014/main" id="{552E7318-FF92-4404-84EF-3C8300205CAC}"/>
                  </a:ext>
                </a:extLst>
              </p:cNvPr>
              <p:cNvSpPr/>
              <p:nvPr/>
            </p:nvSpPr>
            <p:spPr>
              <a:xfrm>
                <a:off x="8384350" y="741995"/>
                <a:ext cx="43047" cy="43047"/>
              </a:xfrm>
              <a:custGeom>
                <a:avLst/>
                <a:gdLst>
                  <a:gd name="connsiteX0" fmla="*/ 22430 w 43046"/>
                  <a:gd name="connsiteY0" fmla="*/ 44859 h 43046"/>
                  <a:gd name="connsiteX1" fmla="*/ 0 w 43046"/>
                  <a:gd name="connsiteY1" fmla="*/ 22430 h 43046"/>
                  <a:gd name="connsiteX2" fmla="*/ 22430 w 43046"/>
                  <a:gd name="connsiteY2" fmla="*/ 0 h 43046"/>
                  <a:gd name="connsiteX3" fmla="*/ 44859 w 43046"/>
                  <a:gd name="connsiteY3" fmla="*/ 22430 h 43046"/>
                  <a:gd name="connsiteX4" fmla="*/ 22430 w 43046"/>
                  <a:gd name="connsiteY4" fmla="*/ 44859 h 43046"/>
                  <a:gd name="connsiteX5" fmla="*/ 22430 w 43046"/>
                  <a:gd name="connsiteY5" fmla="*/ 6344 h 43046"/>
                  <a:gd name="connsiteX6" fmla="*/ 6570 w 43046"/>
                  <a:gd name="connsiteY6" fmla="*/ 22203 h 43046"/>
                  <a:gd name="connsiteX7" fmla="*/ 22430 w 43046"/>
                  <a:gd name="connsiteY7" fmla="*/ 38062 h 43046"/>
                  <a:gd name="connsiteX8" fmla="*/ 38289 w 43046"/>
                  <a:gd name="connsiteY8" fmla="*/ 22203 h 43046"/>
                  <a:gd name="connsiteX9" fmla="*/ 22430 w 43046"/>
                  <a:gd name="connsiteY9" fmla="*/ 6344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46" h="43046">
                    <a:moveTo>
                      <a:pt x="22430" y="44859"/>
                    </a:moveTo>
                    <a:cubicBezTo>
                      <a:pt x="9969" y="44859"/>
                      <a:pt x="0" y="34890"/>
                      <a:pt x="0" y="22430"/>
                    </a:cubicBezTo>
                    <a:cubicBezTo>
                      <a:pt x="0" y="9969"/>
                      <a:pt x="9969" y="0"/>
                      <a:pt x="22430" y="0"/>
                    </a:cubicBezTo>
                    <a:cubicBezTo>
                      <a:pt x="34890" y="0"/>
                      <a:pt x="44859" y="9969"/>
                      <a:pt x="44859" y="22430"/>
                    </a:cubicBezTo>
                    <a:cubicBezTo>
                      <a:pt x="44859" y="34664"/>
                      <a:pt x="34664" y="44859"/>
                      <a:pt x="22430" y="44859"/>
                    </a:cubicBezTo>
                    <a:close/>
                    <a:moveTo>
                      <a:pt x="22430" y="6344"/>
                    </a:moveTo>
                    <a:cubicBezTo>
                      <a:pt x="13594" y="6344"/>
                      <a:pt x="6570" y="13367"/>
                      <a:pt x="6570" y="22203"/>
                    </a:cubicBezTo>
                    <a:cubicBezTo>
                      <a:pt x="6570" y="31039"/>
                      <a:pt x="13594" y="38062"/>
                      <a:pt x="22430" y="38062"/>
                    </a:cubicBezTo>
                    <a:cubicBezTo>
                      <a:pt x="31265" y="38062"/>
                      <a:pt x="38289" y="31039"/>
                      <a:pt x="38289" y="22203"/>
                    </a:cubicBezTo>
                    <a:cubicBezTo>
                      <a:pt x="38289" y="13594"/>
                      <a:pt x="31039" y="6344"/>
                      <a:pt x="22430" y="6344"/>
                    </a:cubicBezTo>
                    <a:close/>
                  </a:path>
                </a:pathLst>
              </a:custGeom>
              <a:solidFill>
                <a:srgbClr val="000000"/>
              </a:solidFill>
              <a:ln w="2249" cap="flat">
                <a:noFill/>
                <a:prstDash val="solid"/>
                <a:miter/>
              </a:ln>
            </p:spPr>
            <p:txBody>
              <a:bodyPr rtlCol="0" anchor="ctr"/>
              <a:lstStyle/>
              <a:p>
                <a:endParaRPr lang="en-BE"/>
              </a:p>
            </p:txBody>
          </p:sp>
          <p:sp>
            <p:nvSpPr>
              <p:cNvPr id="250" name="Freeform: Shape 249">
                <a:extLst>
                  <a:ext uri="{FF2B5EF4-FFF2-40B4-BE49-F238E27FC236}">
                    <a16:creationId xmlns:a16="http://schemas.microsoft.com/office/drawing/2014/main" id="{67A599FE-D049-4DDE-B69A-6E9907AF00F2}"/>
                  </a:ext>
                </a:extLst>
              </p:cNvPr>
              <p:cNvSpPr/>
              <p:nvPr/>
            </p:nvSpPr>
            <p:spPr>
              <a:xfrm>
                <a:off x="8293046" y="735425"/>
                <a:ext cx="47578" cy="27187"/>
              </a:xfrm>
              <a:custGeom>
                <a:avLst/>
                <a:gdLst>
                  <a:gd name="connsiteX0" fmla="*/ 47578 w 47577"/>
                  <a:gd name="connsiteY0" fmla="*/ 28773 h 27187"/>
                  <a:gd name="connsiteX1" fmla="*/ 0 w 47577"/>
                  <a:gd name="connsiteY1" fmla="*/ 15633 h 27187"/>
                  <a:gd name="connsiteX2" fmla="*/ 4078 w 47577"/>
                  <a:gd name="connsiteY2" fmla="*/ 8156 h 27187"/>
                  <a:gd name="connsiteX3" fmla="*/ 18351 w 47577"/>
                  <a:gd name="connsiteY3" fmla="*/ 0 h 27187"/>
                  <a:gd name="connsiteX4" fmla="*/ 35344 w 47577"/>
                  <a:gd name="connsiteY4" fmla="*/ 1359 h 27187"/>
                  <a:gd name="connsiteX5" fmla="*/ 45765 w 47577"/>
                  <a:gd name="connsiteY5" fmla="*/ 14047 h 2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77" h="27187">
                    <a:moveTo>
                      <a:pt x="47578" y="28773"/>
                    </a:moveTo>
                    <a:lnTo>
                      <a:pt x="0" y="15633"/>
                    </a:lnTo>
                    <a:lnTo>
                      <a:pt x="4078" y="8156"/>
                    </a:lnTo>
                    <a:lnTo>
                      <a:pt x="18351" y="0"/>
                    </a:lnTo>
                    <a:lnTo>
                      <a:pt x="35344" y="1359"/>
                    </a:lnTo>
                    <a:lnTo>
                      <a:pt x="45765" y="14047"/>
                    </a:lnTo>
                    <a:close/>
                  </a:path>
                </a:pathLst>
              </a:custGeom>
              <a:solidFill>
                <a:srgbClr val="000000"/>
              </a:solidFill>
              <a:ln w="2249" cap="flat">
                <a:noFill/>
                <a:prstDash val="solid"/>
                <a:miter/>
              </a:ln>
            </p:spPr>
            <p:txBody>
              <a:bodyPr rtlCol="0" anchor="ctr"/>
              <a:lstStyle/>
              <a:p>
                <a:endParaRPr lang="en-BE"/>
              </a:p>
            </p:txBody>
          </p:sp>
          <p:sp>
            <p:nvSpPr>
              <p:cNvPr id="251" name="Freeform: Shape 250">
                <a:extLst>
                  <a:ext uri="{FF2B5EF4-FFF2-40B4-BE49-F238E27FC236}">
                    <a16:creationId xmlns:a16="http://schemas.microsoft.com/office/drawing/2014/main" id="{78EF7069-FAA2-47B1-B29D-605DC483082E}"/>
                  </a:ext>
                </a:extLst>
              </p:cNvPr>
              <p:cNvSpPr/>
              <p:nvPr/>
            </p:nvSpPr>
            <p:spPr>
              <a:xfrm>
                <a:off x="8367811" y="691246"/>
                <a:ext cx="24922" cy="29453"/>
              </a:xfrm>
              <a:custGeom>
                <a:avLst/>
                <a:gdLst>
                  <a:gd name="connsiteX0" fmla="*/ 0 w 24921"/>
                  <a:gd name="connsiteY0" fmla="*/ 1359 h 29452"/>
                  <a:gd name="connsiteX1" fmla="*/ 1359 w 24921"/>
                  <a:gd name="connsiteY1" fmla="*/ 0 h 29452"/>
                  <a:gd name="connsiteX2" fmla="*/ 7250 w 24921"/>
                  <a:gd name="connsiteY2" fmla="*/ 0 h 29452"/>
                  <a:gd name="connsiteX3" fmla="*/ 21070 w 24921"/>
                  <a:gd name="connsiteY3" fmla="*/ 10875 h 29452"/>
                  <a:gd name="connsiteX4" fmla="*/ 25601 w 24921"/>
                  <a:gd name="connsiteY4" fmla="*/ 24695 h 29452"/>
                  <a:gd name="connsiteX5" fmla="*/ 21070 w 24921"/>
                  <a:gd name="connsiteY5" fmla="*/ 30359 h 29452"/>
                  <a:gd name="connsiteX6" fmla="*/ 15633 w 24921"/>
                  <a:gd name="connsiteY6" fmla="*/ 15633 h 29452"/>
                  <a:gd name="connsiteX7" fmla="*/ 7250 w 24921"/>
                  <a:gd name="connsiteY7" fmla="*/ 6117 h 29452"/>
                  <a:gd name="connsiteX8" fmla="*/ 2719 w 24921"/>
                  <a:gd name="connsiteY8" fmla="*/ 6117 h 29452"/>
                  <a:gd name="connsiteX9" fmla="*/ 1586 w 24921"/>
                  <a:gd name="connsiteY9" fmla="*/ 6117 h 29452"/>
                  <a:gd name="connsiteX10" fmla="*/ 227 w 24921"/>
                  <a:gd name="connsiteY10" fmla="*/ 4758 h 29452"/>
                  <a:gd name="connsiteX11" fmla="*/ 0 w 24921"/>
                  <a:gd name="connsiteY11" fmla="*/ 1359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21" h="29452">
                    <a:moveTo>
                      <a:pt x="0" y="1359"/>
                    </a:moveTo>
                    <a:cubicBezTo>
                      <a:pt x="0" y="680"/>
                      <a:pt x="680" y="0"/>
                      <a:pt x="1359" y="0"/>
                    </a:cubicBezTo>
                    <a:lnTo>
                      <a:pt x="7250" y="0"/>
                    </a:lnTo>
                    <a:cubicBezTo>
                      <a:pt x="15180" y="0"/>
                      <a:pt x="19031" y="4078"/>
                      <a:pt x="21070" y="10875"/>
                    </a:cubicBezTo>
                    <a:cubicBezTo>
                      <a:pt x="22203" y="14726"/>
                      <a:pt x="24695" y="21976"/>
                      <a:pt x="25601" y="24695"/>
                    </a:cubicBezTo>
                    <a:lnTo>
                      <a:pt x="21070" y="30359"/>
                    </a:lnTo>
                    <a:cubicBezTo>
                      <a:pt x="19937" y="26508"/>
                      <a:pt x="16312" y="17898"/>
                      <a:pt x="15633" y="15633"/>
                    </a:cubicBezTo>
                    <a:cubicBezTo>
                      <a:pt x="13367" y="9516"/>
                      <a:pt x="11328" y="6117"/>
                      <a:pt x="7250" y="6117"/>
                    </a:cubicBezTo>
                    <a:lnTo>
                      <a:pt x="2719" y="6117"/>
                    </a:lnTo>
                    <a:lnTo>
                      <a:pt x="1586" y="6117"/>
                    </a:lnTo>
                    <a:cubicBezTo>
                      <a:pt x="906" y="6117"/>
                      <a:pt x="227" y="5437"/>
                      <a:pt x="227" y="4758"/>
                    </a:cubicBezTo>
                    <a:lnTo>
                      <a:pt x="0" y="1359"/>
                    </a:lnTo>
                    <a:close/>
                  </a:path>
                </a:pathLst>
              </a:custGeom>
              <a:solidFill>
                <a:srgbClr val="000000"/>
              </a:solidFill>
              <a:ln w="2249" cap="flat">
                <a:noFill/>
                <a:prstDash val="solid"/>
                <a:miter/>
              </a:ln>
            </p:spPr>
            <p:txBody>
              <a:bodyPr rtlCol="0" anchor="ctr"/>
              <a:lstStyle/>
              <a:p>
                <a:endParaRPr lang="en-BE"/>
              </a:p>
            </p:txBody>
          </p:sp>
          <p:sp>
            <p:nvSpPr>
              <p:cNvPr id="252" name="Freeform: Shape 251">
                <a:extLst>
                  <a:ext uri="{FF2B5EF4-FFF2-40B4-BE49-F238E27FC236}">
                    <a16:creationId xmlns:a16="http://schemas.microsoft.com/office/drawing/2014/main" id="{BB07F052-1A6B-4066-A31E-08A8AEAEB4F2}"/>
                  </a:ext>
                </a:extLst>
              </p:cNvPr>
              <p:cNvSpPr/>
              <p:nvPr/>
            </p:nvSpPr>
            <p:spPr>
              <a:xfrm>
                <a:off x="8388202" y="758761"/>
                <a:ext cx="20390" cy="13594"/>
              </a:xfrm>
              <a:custGeom>
                <a:avLst/>
                <a:gdLst>
                  <a:gd name="connsiteX0" fmla="*/ 20390 w 20390"/>
                  <a:gd name="connsiteY0" fmla="*/ 3852 h 13593"/>
                  <a:gd name="connsiteX1" fmla="*/ 0 w 20390"/>
                  <a:gd name="connsiteY1" fmla="*/ 0 h 13593"/>
                  <a:gd name="connsiteX2" fmla="*/ 0 w 20390"/>
                  <a:gd name="connsiteY2" fmla="*/ 14500 h 13593"/>
                  <a:gd name="connsiteX3" fmla="*/ 21523 w 20390"/>
                  <a:gd name="connsiteY3" fmla="*/ 7023 h 13593"/>
                </a:gdLst>
                <a:ahLst/>
                <a:cxnLst>
                  <a:cxn ang="0">
                    <a:pos x="connsiteX0" y="connsiteY0"/>
                  </a:cxn>
                  <a:cxn ang="0">
                    <a:pos x="connsiteX1" y="connsiteY1"/>
                  </a:cxn>
                  <a:cxn ang="0">
                    <a:pos x="connsiteX2" y="connsiteY2"/>
                  </a:cxn>
                  <a:cxn ang="0">
                    <a:pos x="connsiteX3" y="connsiteY3"/>
                  </a:cxn>
                </a:cxnLst>
                <a:rect l="l" t="t" r="r" b="b"/>
                <a:pathLst>
                  <a:path w="20390" h="13593">
                    <a:moveTo>
                      <a:pt x="20390" y="3852"/>
                    </a:moveTo>
                    <a:lnTo>
                      <a:pt x="0" y="0"/>
                    </a:lnTo>
                    <a:lnTo>
                      <a:pt x="0" y="14500"/>
                    </a:lnTo>
                    <a:lnTo>
                      <a:pt x="21523" y="7023"/>
                    </a:lnTo>
                    <a:close/>
                  </a:path>
                </a:pathLst>
              </a:custGeom>
              <a:solidFill>
                <a:srgbClr val="000000"/>
              </a:solidFill>
              <a:ln w="2249" cap="flat">
                <a:noFill/>
                <a:prstDash val="solid"/>
                <a:miter/>
              </a:ln>
            </p:spPr>
            <p:txBody>
              <a:bodyPr rtlCol="0" anchor="ctr"/>
              <a:lstStyle/>
              <a:p>
                <a:endParaRPr lang="en-BE"/>
              </a:p>
            </p:txBody>
          </p:sp>
          <p:sp>
            <p:nvSpPr>
              <p:cNvPr id="253" name="Freeform: Shape 252">
                <a:extLst>
                  <a:ext uri="{FF2B5EF4-FFF2-40B4-BE49-F238E27FC236}">
                    <a16:creationId xmlns:a16="http://schemas.microsoft.com/office/drawing/2014/main" id="{0C2088F8-8AF4-43CF-92DD-7B6272798D12}"/>
                  </a:ext>
                </a:extLst>
              </p:cNvPr>
              <p:cNvSpPr/>
              <p:nvPr/>
            </p:nvSpPr>
            <p:spPr>
              <a:xfrm>
                <a:off x="8332468" y="729535"/>
                <a:ext cx="58906" cy="15859"/>
              </a:xfrm>
              <a:custGeom>
                <a:avLst/>
                <a:gdLst>
                  <a:gd name="connsiteX0" fmla="*/ 60718 w 58905"/>
                  <a:gd name="connsiteY0" fmla="*/ 0 h 15859"/>
                  <a:gd name="connsiteX1" fmla="*/ 0 w 58905"/>
                  <a:gd name="connsiteY1" fmla="*/ 17219 h 15859"/>
                </a:gdLst>
                <a:ahLst/>
                <a:cxnLst>
                  <a:cxn ang="0">
                    <a:pos x="connsiteX0" y="connsiteY0"/>
                  </a:cxn>
                  <a:cxn ang="0">
                    <a:pos x="connsiteX1" y="connsiteY1"/>
                  </a:cxn>
                </a:cxnLst>
                <a:rect l="l" t="t" r="r" b="b"/>
                <a:pathLst>
                  <a:path w="58905" h="15859">
                    <a:moveTo>
                      <a:pt x="60718" y="0"/>
                    </a:moveTo>
                    <a:cubicBezTo>
                      <a:pt x="60718" y="0"/>
                      <a:pt x="17445" y="680"/>
                      <a:pt x="0" y="17219"/>
                    </a:cubicBezTo>
                  </a:path>
                </a:pathLst>
              </a:custGeom>
              <a:noFill/>
              <a:ln w="5622" cap="flat">
                <a:solidFill>
                  <a:srgbClr val="000000"/>
                </a:solidFill>
                <a:prstDash val="solid"/>
                <a:miter/>
              </a:ln>
            </p:spPr>
            <p:txBody>
              <a:bodyPr rtlCol="0" anchor="ctr"/>
              <a:lstStyle/>
              <a:p>
                <a:endParaRPr lang="en-BE"/>
              </a:p>
            </p:txBody>
          </p:sp>
          <p:sp>
            <p:nvSpPr>
              <p:cNvPr id="254" name="Freeform: Shape 253">
                <a:extLst>
                  <a:ext uri="{FF2B5EF4-FFF2-40B4-BE49-F238E27FC236}">
                    <a16:creationId xmlns:a16="http://schemas.microsoft.com/office/drawing/2014/main" id="{A716322F-59AE-486C-9390-6C363D1007C7}"/>
                  </a:ext>
                </a:extLst>
              </p:cNvPr>
              <p:cNvSpPr/>
              <p:nvPr/>
            </p:nvSpPr>
            <p:spPr>
              <a:xfrm>
                <a:off x="8365093" y="734519"/>
                <a:ext cx="29453" cy="20390"/>
              </a:xfrm>
              <a:custGeom>
                <a:avLst/>
                <a:gdLst>
                  <a:gd name="connsiteX0" fmla="*/ 30812 w 29452"/>
                  <a:gd name="connsiteY0" fmla="*/ 0 h 20390"/>
                  <a:gd name="connsiteX1" fmla="*/ 0 w 29452"/>
                  <a:gd name="connsiteY1" fmla="*/ 21523 h 20390"/>
                </a:gdLst>
                <a:ahLst/>
                <a:cxnLst>
                  <a:cxn ang="0">
                    <a:pos x="connsiteX0" y="connsiteY0"/>
                  </a:cxn>
                  <a:cxn ang="0">
                    <a:pos x="connsiteX1" y="connsiteY1"/>
                  </a:cxn>
                </a:cxnLst>
                <a:rect l="l" t="t" r="r" b="b"/>
                <a:pathLst>
                  <a:path w="29452" h="20390">
                    <a:moveTo>
                      <a:pt x="30812" y="0"/>
                    </a:moveTo>
                    <a:cubicBezTo>
                      <a:pt x="19031" y="4984"/>
                      <a:pt x="6344" y="12008"/>
                      <a:pt x="0" y="21523"/>
                    </a:cubicBezTo>
                  </a:path>
                </a:pathLst>
              </a:custGeom>
              <a:noFill/>
              <a:ln w="5622" cap="flat">
                <a:solidFill>
                  <a:srgbClr val="000000"/>
                </a:solidFill>
                <a:prstDash val="solid"/>
                <a:miter/>
              </a:ln>
            </p:spPr>
            <p:txBody>
              <a:bodyPr rtlCol="0" anchor="ctr"/>
              <a:lstStyle/>
              <a:p>
                <a:endParaRPr lang="en-BE"/>
              </a:p>
            </p:txBody>
          </p:sp>
          <p:sp>
            <p:nvSpPr>
              <p:cNvPr id="255" name="Freeform: Shape 254">
                <a:extLst>
                  <a:ext uri="{FF2B5EF4-FFF2-40B4-BE49-F238E27FC236}">
                    <a16:creationId xmlns:a16="http://schemas.microsoft.com/office/drawing/2014/main" id="{E707DBF4-9A07-4310-B870-1DABC4EEDC42}"/>
                  </a:ext>
                </a:extLst>
              </p:cNvPr>
              <p:cNvSpPr/>
              <p:nvPr/>
            </p:nvSpPr>
            <p:spPr>
              <a:xfrm>
                <a:off x="8334734" y="709597"/>
                <a:ext cx="20390" cy="4531"/>
              </a:xfrm>
              <a:custGeom>
                <a:avLst/>
                <a:gdLst>
                  <a:gd name="connsiteX0" fmla="*/ 3172 w 20390"/>
                  <a:gd name="connsiteY0" fmla="*/ 5891 h 4531"/>
                  <a:gd name="connsiteX1" fmla="*/ 1359 w 20390"/>
                  <a:gd name="connsiteY1" fmla="*/ 5891 h 4531"/>
                  <a:gd name="connsiteX2" fmla="*/ 0 w 20390"/>
                  <a:gd name="connsiteY2" fmla="*/ 4531 h 4531"/>
                  <a:gd name="connsiteX3" fmla="*/ 0 w 20390"/>
                  <a:gd name="connsiteY3" fmla="*/ 1359 h 4531"/>
                  <a:gd name="connsiteX4" fmla="*/ 1359 w 20390"/>
                  <a:gd name="connsiteY4" fmla="*/ 0 h 4531"/>
                  <a:gd name="connsiteX5" fmla="*/ 19484 w 20390"/>
                  <a:gd name="connsiteY5" fmla="*/ 0 h 4531"/>
                  <a:gd name="connsiteX6" fmla="*/ 20844 w 20390"/>
                  <a:gd name="connsiteY6" fmla="*/ 1359 h 4531"/>
                  <a:gd name="connsiteX7" fmla="*/ 20844 w 20390"/>
                  <a:gd name="connsiteY7" fmla="*/ 4531 h 4531"/>
                  <a:gd name="connsiteX8" fmla="*/ 19484 w 20390"/>
                  <a:gd name="connsiteY8" fmla="*/ 5891 h 4531"/>
                  <a:gd name="connsiteX9" fmla="*/ 17445 w 20390"/>
                  <a:gd name="connsiteY9" fmla="*/ 5891 h 4531"/>
                  <a:gd name="connsiteX10" fmla="*/ 3172 w 20390"/>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90" h="4531">
                    <a:moveTo>
                      <a:pt x="3172" y="5891"/>
                    </a:moveTo>
                    <a:lnTo>
                      <a:pt x="1359" y="5891"/>
                    </a:lnTo>
                    <a:cubicBezTo>
                      <a:pt x="680" y="5891"/>
                      <a:pt x="0" y="5211"/>
                      <a:pt x="0" y="4531"/>
                    </a:cubicBezTo>
                    <a:lnTo>
                      <a:pt x="0" y="1359"/>
                    </a:lnTo>
                    <a:cubicBezTo>
                      <a:pt x="0" y="680"/>
                      <a:pt x="680" y="0"/>
                      <a:pt x="1359" y="0"/>
                    </a:cubicBezTo>
                    <a:lnTo>
                      <a:pt x="19484" y="0"/>
                    </a:lnTo>
                    <a:cubicBezTo>
                      <a:pt x="20164" y="0"/>
                      <a:pt x="20844" y="680"/>
                      <a:pt x="20844" y="1359"/>
                    </a:cubicBezTo>
                    <a:lnTo>
                      <a:pt x="20844" y="4531"/>
                    </a:lnTo>
                    <a:cubicBezTo>
                      <a:pt x="20844" y="5211"/>
                      <a:pt x="20164" y="5891"/>
                      <a:pt x="19484" y="5891"/>
                    </a:cubicBezTo>
                    <a:lnTo>
                      <a:pt x="17445" y="5891"/>
                    </a:lnTo>
                    <a:lnTo>
                      <a:pt x="3172" y="5891"/>
                    </a:lnTo>
                    <a:close/>
                  </a:path>
                </a:pathLst>
              </a:custGeom>
              <a:solidFill>
                <a:srgbClr val="000000"/>
              </a:solidFill>
              <a:ln w="2249" cap="flat">
                <a:noFill/>
                <a:prstDash val="solid"/>
                <a:miter/>
              </a:ln>
            </p:spPr>
            <p:txBody>
              <a:bodyPr rtlCol="0" anchor="ctr"/>
              <a:lstStyle/>
              <a:p>
                <a:endParaRPr lang="en-BE"/>
              </a:p>
            </p:txBody>
          </p:sp>
          <p:sp>
            <p:nvSpPr>
              <p:cNvPr id="256" name="Freeform: Shape 255">
                <a:extLst>
                  <a:ext uri="{FF2B5EF4-FFF2-40B4-BE49-F238E27FC236}">
                    <a16:creationId xmlns:a16="http://schemas.microsoft.com/office/drawing/2014/main" id="{6B17D6A2-112A-411B-83C2-02287A59E258}"/>
                  </a:ext>
                </a:extLst>
              </p:cNvPr>
              <p:cNvSpPr/>
              <p:nvPr/>
            </p:nvSpPr>
            <p:spPr>
              <a:xfrm>
                <a:off x="8432381" y="738144"/>
                <a:ext cx="13594" cy="47578"/>
              </a:xfrm>
              <a:custGeom>
                <a:avLst/>
                <a:gdLst>
                  <a:gd name="connsiteX0" fmla="*/ 1359 w 13593"/>
                  <a:gd name="connsiteY0" fmla="*/ 48937 h 47577"/>
                  <a:gd name="connsiteX1" fmla="*/ 0 w 13593"/>
                  <a:gd name="connsiteY1" fmla="*/ 47578 h 47577"/>
                  <a:gd name="connsiteX2" fmla="*/ 0 w 13593"/>
                  <a:gd name="connsiteY2" fmla="*/ 1359 h 47577"/>
                  <a:gd name="connsiteX3" fmla="*/ 1359 w 13593"/>
                  <a:gd name="connsiteY3" fmla="*/ 0 h 47577"/>
                  <a:gd name="connsiteX4" fmla="*/ 12687 w 13593"/>
                  <a:gd name="connsiteY4" fmla="*/ 0 h 47577"/>
                  <a:gd name="connsiteX5" fmla="*/ 14047 w 13593"/>
                  <a:gd name="connsiteY5" fmla="*/ 1359 h 47577"/>
                  <a:gd name="connsiteX6" fmla="*/ 14047 w 13593"/>
                  <a:gd name="connsiteY6" fmla="*/ 47578 h 47577"/>
                  <a:gd name="connsiteX7" fmla="*/ 12687 w 13593"/>
                  <a:gd name="connsiteY7" fmla="*/ 48937 h 47577"/>
                  <a:gd name="connsiteX8" fmla="*/ 1359 w 13593"/>
                  <a:gd name="connsiteY8" fmla="*/ 48937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47577">
                    <a:moveTo>
                      <a:pt x="1359" y="48937"/>
                    </a:moveTo>
                    <a:cubicBezTo>
                      <a:pt x="680" y="48937"/>
                      <a:pt x="0" y="48257"/>
                      <a:pt x="0" y="47578"/>
                    </a:cubicBezTo>
                    <a:lnTo>
                      <a:pt x="0" y="1359"/>
                    </a:lnTo>
                    <a:cubicBezTo>
                      <a:pt x="0" y="680"/>
                      <a:pt x="680" y="0"/>
                      <a:pt x="1359" y="0"/>
                    </a:cubicBezTo>
                    <a:lnTo>
                      <a:pt x="12687" y="0"/>
                    </a:lnTo>
                    <a:cubicBezTo>
                      <a:pt x="13367" y="0"/>
                      <a:pt x="14047" y="680"/>
                      <a:pt x="14047" y="1359"/>
                    </a:cubicBezTo>
                    <a:lnTo>
                      <a:pt x="14047" y="47578"/>
                    </a:lnTo>
                    <a:cubicBezTo>
                      <a:pt x="14047" y="48257"/>
                      <a:pt x="13367" y="48937"/>
                      <a:pt x="12687" y="48937"/>
                    </a:cubicBezTo>
                    <a:lnTo>
                      <a:pt x="1359" y="48937"/>
                    </a:lnTo>
                    <a:close/>
                  </a:path>
                </a:pathLst>
              </a:custGeom>
              <a:solidFill>
                <a:srgbClr val="000000"/>
              </a:solidFill>
              <a:ln w="2249" cap="flat">
                <a:noFill/>
                <a:prstDash val="solid"/>
                <a:miter/>
              </a:ln>
            </p:spPr>
            <p:txBody>
              <a:bodyPr rtlCol="0" anchor="ctr"/>
              <a:lstStyle/>
              <a:p>
                <a:endParaRPr lang="en-BE"/>
              </a:p>
            </p:txBody>
          </p:sp>
          <p:sp>
            <p:nvSpPr>
              <p:cNvPr id="257" name="Freeform: Shape 256">
                <a:extLst>
                  <a:ext uri="{FF2B5EF4-FFF2-40B4-BE49-F238E27FC236}">
                    <a16:creationId xmlns:a16="http://schemas.microsoft.com/office/drawing/2014/main" id="{3AD0658F-ED2B-4872-8D63-F9C8BBEBB5F6}"/>
                  </a:ext>
                </a:extLst>
              </p:cNvPr>
              <p:cNvSpPr/>
              <p:nvPr/>
            </p:nvSpPr>
            <p:spPr>
              <a:xfrm>
                <a:off x="8419694" y="727722"/>
                <a:ext cx="36250" cy="11328"/>
              </a:xfrm>
              <a:custGeom>
                <a:avLst/>
                <a:gdLst>
                  <a:gd name="connsiteX0" fmla="*/ 37156 w 36249"/>
                  <a:gd name="connsiteY0" fmla="*/ 0 h 11328"/>
                  <a:gd name="connsiteX1" fmla="*/ 23562 w 36249"/>
                  <a:gd name="connsiteY1" fmla="*/ 0 h 11328"/>
                  <a:gd name="connsiteX2" fmla="*/ 22203 w 36249"/>
                  <a:gd name="connsiteY2" fmla="*/ 1359 h 11328"/>
                  <a:gd name="connsiteX3" fmla="*/ 22203 w 36249"/>
                  <a:gd name="connsiteY3" fmla="*/ 3398 h 11328"/>
                  <a:gd name="connsiteX4" fmla="*/ 20844 w 36249"/>
                  <a:gd name="connsiteY4" fmla="*/ 4758 h 11328"/>
                  <a:gd name="connsiteX5" fmla="*/ 17672 w 36249"/>
                  <a:gd name="connsiteY5" fmla="*/ 4758 h 11328"/>
                  <a:gd name="connsiteX6" fmla="*/ 16312 w 36249"/>
                  <a:gd name="connsiteY6" fmla="*/ 3398 h 11328"/>
                  <a:gd name="connsiteX7" fmla="*/ 16312 w 36249"/>
                  <a:gd name="connsiteY7" fmla="*/ 2492 h 11328"/>
                  <a:gd name="connsiteX8" fmla="*/ 16312 w 36249"/>
                  <a:gd name="connsiteY8" fmla="*/ 1359 h 11328"/>
                  <a:gd name="connsiteX9" fmla="*/ 14953 w 36249"/>
                  <a:gd name="connsiteY9" fmla="*/ 0 h 11328"/>
                  <a:gd name="connsiteX10" fmla="*/ 1359 w 36249"/>
                  <a:gd name="connsiteY10" fmla="*/ 0 h 11328"/>
                  <a:gd name="connsiteX11" fmla="*/ 0 w 36249"/>
                  <a:gd name="connsiteY11" fmla="*/ 1359 h 11328"/>
                  <a:gd name="connsiteX12" fmla="*/ 0 w 36249"/>
                  <a:gd name="connsiteY12" fmla="*/ 2492 h 11328"/>
                  <a:gd name="connsiteX13" fmla="*/ 0 w 36249"/>
                  <a:gd name="connsiteY13" fmla="*/ 4531 h 11328"/>
                  <a:gd name="connsiteX14" fmla="*/ 0 w 36249"/>
                  <a:gd name="connsiteY14" fmla="*/ 11555 h 11328"/>
                  <a:gd name="connsiteX15" fmla="*/ 1359 w 36249"/>
                  <a:gd name="connsiteY15" fmla="*/ 12914 h 11328"/>
                  <a:gd name="connsiteX16" fmla="*/ 3172 w 36249"/>
                  <a:gd name="connsiteY16" fmla="*/ 12914 h 11328"/>
                  <a:gd name="connsiteX17" fmla="*/ 37156 w 36249"/>
                  <a:gd name="connsiteY17" fmla="*/ 12914 h 11328"/>
                  <a:gd name="connsiteX18" fmla="*/ 38515 w 36249"/>
                  <a:gd name="connsiteY18" fmla="*/ 11555 h 11328"/>
                  <a:gd name="connsiteX19" fmla="*/ 38515 w 36249"/>
                  <a:gd name="connsiteY19" fmla="*/ 4531 h 11328"/>
                  <a:gd name="connsiteX20" fmla="*/ 38515 w 36249"/>
                  <a:gd name="connsiteY20" fmla="*/ 2492 h 11328"/>
                  <a:gd name="connsiteX21" fmla="*/ 38515 w 36249"/>
                  <a:gd name="connsiteY21" fmla="*/ 1359 h 11328"/>
                  <a:gd name="connsiteX22" fmla="*/ 37156 w 36249"/>
                  <a:gd name="connsiteY22" fmla="*/ 0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49" h="11328">
                    <a:moveTo>
                      <a:pt x="37156" y="0"/>
                    </a:moveTo>
                    <a:lnTo>
                      <a:pt x="23562" y="0"/>
                    </a:lnTo>
                    <a:cubicBezTo>
                      <a:pt x="22883" y="0"/>
                      <a:pt x="22203" y="680"/>
                      <a:pt x="22203" y="1359"/>
                    </a:cubicBezTo>
                    <a:lnTo>
                      <a:pt x="22203" y="3398"/>
                    </a:lnTo>
                    <a:cubicBezTo>
                      <a:pt x="22203" y="4078"/>
                      <a:pt x="21523" y="4758"/>
                      <a:pt x="20844" y="4758"/>
                    </a:cubicBezTo>
                    <a:lnTo>
                      <a:pt x="17672" y="4758"/>
                    </a:lnTo>
                    <a:cubicBezTo>
                      <a:pt x="16992" y="4758"/>
                      <a:pt x="16312" y="4305"/>
                      <a:pt x="16312" y="3398"/>
                    </a:cubicBezTo>
                    <a:lnTo>
                      <a:pt x="16312" y="2492"/>
                    </a:lnTo>
                    <a:lnTo>
                      <a:pt x="16312" y="1359"/>
                    </a:lnTo>
                    <a:cubicBezTo>
                      <a:pt x="16312" y="680"/>
                      <a:pt x="15633" y="0"/>
                      <a:pt x="14953" y="0"/>
                    </a:cubicBezTo>
                    <a:lnTo>
                      <a:pt x="1359" y="0"/>
                    </a:lnTo>
                    <a:cubicBezTo>
                      <a:pt x="680" y="0"/>
                      <a:pt x="0" y="680"/>
                      <a:pt x="0" y="1359"/>
                    </a:cubicBezTo>
                    <a:lnTo>
                      <a:pt x="0" y="2492"/>
                    </a:lnTo>
                    <a:lnTo>
                      <a:pt x="0" y="4531"/>
                    </a:lnTo>
                    <a:lnTo>
                      <a:pt x="0" y="11555"/>
                    </a:lnTo>
                    <a:cubicBezTo>
                      <a:pt x="0" y="12234"/>
                      <a:pt x="680" y="12914"/>
                      <a:pt x="1359" y="12914"/>
                    </a:cubicBezTo>
                    <a:lnTo>
                      <a:pt x="3172" y="12914"/>
                    </a:lnTo>
                    <a:lnTo>
                      <a:pt x="37156" y="12914"/>
                    </a:lnTo>
                    <a:cubicBezTo>
                      <a:pt x="37836" y="12914"/>
                      <a:pt x="38515" y="12234"/>
                      <a:pt x="38515" y="11555"/>
                    </a:cubicBezTo>
                    <a:lnTo>
                      <a:pt x="38515" y="4531"/>
                    </a:lnTo>
                    <a:lnTo>
                      <a:pt x="38515" y="2492"/>
                    </a:lnTo>
                    <a:lnTo>
                      <a:pt x="38515" y="1359"/>
                    </a:lnTo>
                    <a:cubicBezTo>
                      <a:pt x="38515" y="680"/>
                      <a:pt x="38062" y="0"/>
                      <a:pt x="37156" y="0"/>
                    </a:cubicBezTo>
                    <a:close/>
                  </a:path>
                </a:pathLst>
              </a:custGeom>
              <a:solidFill>
                <a:srgbClr val="000000"/>
              </a:solidFill>
              <a:ln w="2249" cap="flat">
                <a:noFill/>
                <a:prstDash val="solid"/>
                <a:miter/>
              </a:ln>
            </p:spPr>
            <p:txBody>
              <a:bodyPr rtlCol="0" anchor="ctr"/>
              <a:lstStyle/>
              <a:p>
                <a:endParaRPr lang="en-BE"/>
              </a:p>
            </p:txBody>
          </p:sp>
        </p:grpSp>
        <p:grpSp>
          <p:nvGrpSpPr>
            <p:cNvPr id="258" name="Group 257">
              <a:extLst>
                <a:ext uri="{FF2B5EF4-FFF2-40B4-BE49-F238E27FC236}">
                  <a16:creationId xmlns:a16="http://schemas.microsoft.com/office/drawing/2014/main" id="{ED99430B-7D84-44F1-BD77-FF584204722D}"/>
                </a:ext>
              </a:extLst>
            </p:cNvPr>
            <p:cNvGrpSpPr/>
            <p:nvPr/>
          </p:nvGrpSpPr>
          <p:grpSpPr>
            <a:xfrm>
              <a:off x="4995692" y="2143901"/>
              <a:ext cx="663761" cy="263057"/>
              <a:chOff x="8407686" y="1414202"/>
              <a:chExt cx="245819" cy="97421"/>
            </a:xfrm>
          </p:grpSpPr>
          <p:sp>
            <p:nvSpPr>
              <p:cNvPr id="259" name="Freeform: Shape 258">
                <a:extLst>
                  <a:ext uri="{FF2B5EF4-FFF2-40B4-BE49-F238E27FC236}">
                    <a16:creationId xmlns:a16="http://schemas.microsoft.com/office/drawing/2014/main" id="{456D97C5-4726-4287-9731-C34FE68B41F7}"/>
                  </a:ext>
                </a:extLst>
              </p:cNvPr>
              <p:cNvSpPr/>
              <p:nvPr/>
            </p:nvSpPr>
            <p:spPr>
              <a:xfrm>
                <a:off x="8438498" y="1481943"/>
                <a:ext cx="27187" cy="29453"/>
              </a:xfrm>
              <a:custGeom>
                <a:avLst/>
                <a:gdLst>
                  <a:gd name="connsiteX0" fmla="*/ 13594 w 27187"/>
                  <a:gd name="connsiteY0" fmla="*/ 29680 h 29452"/>
                  <a:gd name="connsiteX1" fmla="*/ 0 w 27187"/>
                  <a:gd name="connsiteY1" fmla="*/ 14726 h 29452"/>
                  <a:gd name="connsiteX2" fmla="*/ 13594 w 27187"/>
                  <a:gd name="connsiteY2" fmla="*/ 0 h 29452"/>
                  <a:gd name="connsiteX3" fmla="*/ 27187 w 27187"/>
                  <a:gd name="connsiteY3" fmla="*/ 14726 h 29452"/>
                  <a:gd name="connsiteX4" fmla="*/ 13594 w 27187"/>
                  <a:gd name="connsiteY4" fmla="*/ 29680 h 29452"/>
                  <a:gd name="connsiteX5" fmla="*/ 20617 w 27187"/>
                  <a:gd name="connsiteY5" fmla="*/ 14726 h 29452"/>
                  <a:gd name="connsiteX6" fmla="*/ 13594 w 27187"/>
                  <a:gd name="connsiteY6" fmla="*/ 6117 h 29452"/>
                  <a:gd name="connsiteX7" fmla="*/ 6570 w 27187"/>
                  <a:gd name="connsiteY7" fmla="*/ 14726 h 29452"/>
                  <a:gd name="connsiteX8" fmla="*/ 13594 w 27187"/>
                  <a:gd name="connsiteY8" fmla="*/ 23562 h 29452"/>
                  <a:gd name="connsiteX9" fmla="*/ 20617 w 27187"/>
                  <a:gd name="connsiteY9" fmla="*/ 14726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7" h="29452">
                    <a:moveTo>
                      <a:pt x="13594" y="29680"/>
                    </a:moveTo>
                    <a:cubicBezTo>
                      <a:pt x="3625" y="29680"/>
                      <a:pt x="0" y="27867"/>
                      <a:pt x="0" y="14726"/>
                    </a:cubicBezTo>
                    <a:cubicBezTo>
                      <a:pt x="0" y="2492"/>
                      <a:pt x="3625" y="0"/>
                      <a:pt x="13594" y="0"/>
                    </a:cubicBezTo>
                    <a:cubicBezTo>
                      <a:pt x="23562" y="0"/>
                      <a:pt x="27187" y="2492"/>
                      <a:pt x="27187" y="14726"/>
                    </a:cubicBezTo>
                    <a:cubicBezTo>
                      <a:pt x="27187" y="30812"/>
                      <a:pt x="19484" y="29680"/>
                      <a:pt x="13594" y="29680"/>
                    </a:cubicBezTo>
                    <a:close/>
                    <a:moveTo>
                      <a:pt x="20617" y="14726"/>
                    </a:moveTo>
                    <a:cubicBezTo>
                      <a:pt x="20617" y="7023"/>
                      <a:pt x="18125" y="6117"/>
                      <a:pt x="13594" y="6117"/>
                    </a:cubicBezTo>
                    <a:cubicBezTo>
                      <a:pt x="8836" y="6117"/>
                      <a:pt x="6570" y="7023"/>
                      <a:pt x="6570" y="14726"/>
                    </a:cubicBezTo>
                    <a:cubicBezTo>
                      <a:pt x="6570" y="22430"/>
                      <a:pt x="9062" y="23562"/>
                      <a:pt x="13594" y="23562"/>
                    </a:cubicBezTo>
                    <a:cubicBezTo>
                      <a:pt x="18125" y="23562"/>
                      <a:pt x="20617" y="22430"/>
                      <a:pt x="20617" y="14726"/>
                    </a:cubicBezTo>
                    <a:close/>
                  </a:path>
                </a:pathLst>
              </a:custGeom>
              <a:solidFill>
                <a:srgbClr val="000000"/>
              </a:solidFill>
              <a:ln w="2249" cap="flat">
                <a:noFill/>
                <a:prstDash val="solid"/>
                <a:miter/>
              </a:ln>
            </p:spPr>
            <p:txBody>
              <a:bodyPr rtlCol="0" anchor="ctr"/>
              <a:lstStyle/>
              <a:p>
                <a:endParaRPr lang="en-BE"/>
              </a:p>
            </p:txBody>
          </p:sp>
          <p:sp>
            <p:nvSpPr>
              <p:cNvPr id="260" name="Freeform: Shape 259">
                <a:extLst>
                  <a:ext uri="{FF2B5EF4-FFF2-40B4-BE49-F238E27FC236}">
                    <a16:creationId xmlns:a16="http://schemas.microsoft.com/office/drawing/2014/main" id="{FCCB59EE-3354-4370-A415-650C992A562A}"/>
                  </a:ext>
                </a:extLst>
              </p:cNvPr>
              <p:cNvSpPr/>
              <p:nvPr/>
            </p:nvSpPr>
            <p:spPr>
              <a:xfrm>
                <a:off x="8546568" y="1481943"/>
                <a:ext cx="27187" cy="29453"/>
              </a:xfrm>
              <a:custGeom>
                <a:avLst/>
                <a:gdLst>
                  <a:gd name="connsiteX0" fmla="*/ 13594 w 27187"/>
                  <a:gd name="connsiteY0" fmla="*/ 29680 h 29452"/>
                  <a:gd name="connsiteX1" fmla="*/ 0 w 27187"/>
                  <a:gd name="connsiteY1" fmla="*/ 14726 h 29452"/>
                  <a:gd name="connsiteX2" fmla="*/ 13594 w 27187"/>
                  <a:gd name="connsiteY2" fmla="*/ 0 h 29452"/>
                  <a:gd name="connsiteX3" fmla="*/ 27187 w 27187"/>
                  <a:gd name="connsiteY3" fmla="*/ 14726 h 29452"/>
                  <a:gd name="connsiteX4" fmla="*/ 13594 w 27187"/>
                  <a:gd name="connsiteY4" fmla="*/ 29680 h 29452"/>
                  <a:gd name="connsiteX5" fmla="*/ 20617 w 27187"/>
                  <a:gd name="connsiteY5" fmla="*/ 14726 h 29452"/>
                  <a:gd name="connsiteX6" fmla="*/ 13594 w 27187"/>
                  <a:gd name="connsiteY6" fmla="*/ 6117 h 29452"/>
                  <a:gd name="connsiteX7" fmla="*/ 6570 w 27187"/>
                  <a:gd name="connsiteY7" fmla="*/ 14726 h 29452"/>
                  <a:gd name="connsiteX8" fmla="*/ 13594 w 27187"/>
                  <a:gd name="connsiteY8" fmla="*/ 23562 h 29452"/>
                  <a:gd name="connsiteX9" fmla="*/ 20617 w 27187"/>
                  <a:gd name="connsiteY9" fmla="*/ 14726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7" h="29452">
                    <a:moveTo>
                      <a:pt x="13594" y="29680"/>
                    </a:moveTo>
                    <a:cubicBezTo>
                      <a:pt x="3625" y="29680"/>
                      <a:pt x="0" y="27867"/>
                      <a:pt x="0" y="14726"/>
                    </a:cubicBezTo>
                    <a:cubicBezTo>
                      <a:pt x="0" y="2492"/>
                      <a:pt x="3625" y="0"/>
                      <a:pt x="13594" y="0"/>
                    </a:cubicBezTo>
                    <a:cubicBezTo>
                      <a:pt x="23562" y="0"/>
                      <a:pt x="27187" y="2492"/>
                      <a:pt x="27187" y="14726"/>
                    </a:cubicBezTo>
                    <a:cubicBezTo>
                      <a:pt x="27187" y="30812"/>
                      <a:pt x="19711" y="29680"/>
                      <a:pt x="13594" y="29680"/>
                    </a:cubicBezTo>
                    <a:close/>
                    <a:moveTo>
                      <a:pt x="20617" y="14726"/>
                    </a:moveTo>
                    <a:cubicBezTo>
                      <a:pt x="20617" y="7023"/>
                      <a:pt x="18125" y="6117"/>
                      <a:pt x="13594" y="6117"/>
                    </a:cubicBezTo>
                    <a:cubicBezTo>
                      <a:pt x="8836" y="6117"/>
                      <a:pt x="6570" y="7023"/>
                      <a:pt x="6570" y="14726"/>
                    </a:cubicBezTo>
                    <a:cubicBezTo>
                      <a:pt x="6570" y="22430"/>
                      <a:pt x="9062" y="23562"/>
                      <a:pt x="13594" y="23562"/>
                    </a:cubicBezTo>
                    <a:cubicBezTo>
                      <a:pt x="18125" y="23562"/>
                      <a:pt x="20617" y="22430"/>
                      <a:pt x="20617" y="14726"/>
                    </a:cubicBezTo>
                    <a:close/>
                  </a:path>
                </a:pathLst>
              </a:custGeom>
              <a:solidFill>
                <a:srgbClr val="000000"/>
              </a:solidFill>
              <a:ln w="2249" cap="flat">
                <a:noFill/>
                <a:prstDash val="solid"/>
                <a:miter/>
              </a:ln>
            </p:spPr>
            <p:txBody>
              <a:bodyPr rtlCol="0" anchor="ctr"/>
              <a:lstStyle/>
              <a:p>
                <a:endParaRPr lang="en-BE"/>
              </a:p>
            </p:txBody>
          </p:sp>
          <p:sp>
            <p:nvSpPr>
              <p:cNvPr id="261" name="Freeform: Shape 260">
                <a:extLst>
                  <a:ext uri="{FF2B5EF4-FFF2-40B4-BE49-F238E27FC236}">
                    <a16:creationId xmlns:a16="http://schemas.microsoft.com/office/drawing/2014/main" id="{E6FF3C41-E7D2-4F84-A7DF-754F40ACCBC5}"/>
                  </a:ext>
                </a:extLst>
              </p:cNvPr>
              <p:cNvSpPr/>
              <p:nvPr/>
            </p:nvSpPr>
            <p:spPr>
              <a:xfrm>
                <a:off x="8472709" y="1478772"/>
                <a:ext cx="65703" cy="6797"/>
              </a:xfrm>
              <a:custGeom>
                <a:avLst/>
                <a:gdLst>
                  <a:gd name="connsiteX0" fmla="*/ 0 w 65702"/>
                  <a:gd name="connsiteY0" fmla="*/ 0 h 6796"/>
                  <a:gd name="connsiteX1" fmla="*/ 67515 w 65702"/>
                  <a:gd name="connsiteY1" fmla="*/ 0 h 6796"/>
                  <a:gd name="connsiteX2" fmla="*/ 67515 w 65702"/>
                  <a:gd name="connsiteY2" fmla="*/ 7250 h 6796"/>
                  <a:gd name="connsiteX3" fmla="*/ 0 w 65702"/>
                  <a:gd name="connsiteY3" fmla="*/ 7250 h 6796"/>
                </a:gdLst>
                <a:ahLst/>
                <a:cxnLst>
                  <a:cxn ang="0">
                    <a:pos x="connsiteX0" y="connsiteY0"/>
                  </a:cxn>
                  <a:cxn ang="0">
                    <a:pos x="connsiteX1" y="connsiteY1"/>
                  </a:cxn>
                  <a:cxn ang="0">
                    <a:pos x="connsiteX2" y="connsiteY2"/>
                  </a:cxn>
                  <a:cxn ang="0">
                    <a:pos x="connsiteX3" y="connsiteY3"/>
                  </a:cxn>
                </a:cxnLst>
                <a:rect l="l" t="t" r="r" b="b"/>
                <a:pathLst>
                  <a:path w="65702" h="6796">
                    <a:moveTo>
                      <a:pt x="0" y="0"/>
                    </a:moveTo>
                    <a:lnTo>
                      <a:pt x="67515" y="0"/>
                    </a:lnTo>
                    <a:lnTo>
                      <a:pt x="67515" y="7250"/>
                    </a:lnTo>
                    <a:lnTo>
                      <a:pt x="0" y="7250"/>
                    </a:lnTo>
                    <a:close/>
                  </a:path>
                </a:pathLst>
              </a:custGeom>
              <a:solidFill>
                <a:srgbClr val="000000"/>
              </a:solidFill>
              <a:ln w="2249" cap="flat">
                <a:noFill/>
                <a:prstDash val="solid"/>
                <a:miter/>
              </a:ln>
            </p:spPr>
            <p:txBody>
              <a:bodyPr rtlCol="0" anchor="ctr"/>
              <a:lstStyle/>
              <a:p>
                <a:endParaRPr lang="en-BE"/>
              </a:p>
            </p:txBody>
          </p:sp>
          <p:sp>
            <p:nvSpPr>
              <p:cNvPr id="262" name="Freeform: Shape 261">
                <a:extLst>
                  <a:ext uri="{FF2B5EF4-FFF2-40B4-BE49-F238E27FC236}">
                    <a16:creationId xmlns:a16="http://schemas.microsoft.com/office/drawing/2014/main" id="{6B5DAF12-6BE3-435C-849D-79A8DA34A311}"/>
                  </a:ext>
                </a:extLst>
              </p:cNvPr>
              <p:cNvSpPr/>
              <p:nvPr/>
            </p:nvSpPr>
            <p:spPr>
              <a:xfrm>
                <a:off x="8411085" y="1478772"/>
                <a:ext cx="20390" cy="6797"/>
              </a:xfrm>
              <a:custGeom>
                <a:avLst/>
                <a:gdLst>
                  <a:gd name="connsiteX0" fmla="*/ 0 w 20390"/>
                  <a:gd name="connsiteY0" fmla="*/ 0 h 6796"/>
                  <a:gd name="connsiteX1" fmla="*/ 21297 w 20390"/>
                  <a:gd name="connsiteY1" fmla="*/ 0 h 6796"/>
                  <a:gd name="connsiteX2" fmla="*/ 21297 w 20390"/>
                  <a:gd name="connsiteY2" fmla="*/ 7250 h 6796"/>
                  <a:gd name="connsiteX3" fmla="*/ 0 w 20390"/>
                  <a:gd name="connsiteY3" fmla="*/ 7250 h 6796"/>
                </a:gdLst>
                <a:ahLst/>
                <a:cxnLst>
                  <a:cxn ang="0">
                    <a:pos x="connsiteX0" y="connsiteY0"/>
                  </a:cxn>
                  <a:cxn ang="0">
                    <a:pos x="connsiteX1" y="connsiteY1"/>
                  </a:cxn>
                  <a:cxn ang="0">
                    <a:pos x="connsiteX2" y="connsiteY2"/>
                  </a:cxn>
                  <a:cxn ang="0">
                    <a:pos x="connsiteX3" y="connsiteY3"/>
                  </a:cxn>
                </a:cxnLst>
                <a:rect l="l" t="t" r="r" b="b"/>
                <a:pathLst>
                  <a:path w="20390" h="6796">
                    <a:moveTo>
                      <a:pt x="0" y="0"/>
                    </a:moveTo>
                    <a:lnTo>
                      <a:pt x="21297" y="0"/>
                    </a:lnTo>
                    <a:lnTo>
                      <a:pt x="21297" y="7250"/>
                    </a:lnTo>
                    <a:lnTo>
                      <a:pt x="0" y="7250"/>
                    </a:lnTo>
                    <a:close/>
                  </a:path>
                </a:pathLst>
              </a:custGeom>
              <a:solidFill>
                <a:srgbClr val="000000"/>
              </a:solidFill>
              <a:ln w="2249" cap="flat">
                <a:noFill/>
                <a:prstDash val="solid"/>
                <a:miter/>
              </a:ln>
            </p:spPr>
            <p:txBody>
              <a:bodyPr rtlCol="0" anchor="ctr"/>
              <a:lstStyle/>
              <a:p>
                <a:endParaRPr lang="en-BE"/>
              </a:p>
            </p:txBody>
          </p:sp>
          <p:sp>
            <p:nvSpPr>
              <p:cNvPr id="263" name="Freeform: Shape 262">
                <a:extLst>
                  <a:ext uri="{FF2B5EF4-FFF2-40B4-BE49-F238E27FC236}">
                    <a16:creationId xmlns:a16="http://schemas.microsoft.com/office/drawing/2014/main" id="{5792ED3A-55AA-40DC-9A4F-BF05943037B4}"/>
                  </a:ext>
                </a:extLst>
              </p:cNvPr>
              <p:cNvSpPr/>
              <p:nvPr/>
            </p:nvSpPr>
            <p:spPr>
              <a:xfrm>
                <a:off x="8457523" y="1432841"/>
                <a:ext cx="6797" cy="38515"/>
              </a:xfrm>
              <a:custGeom>
                <a:avLst/>
                <a:gdLst>
                  <a:gd name="connsiteX0" fmla="*/ 7250 w 6796"/>
                  <a:gd name="connsiteY0" fmla="*/ 0 h 38515"/>
                  <a:gd name="connsiteX1" fmla="*/ 7250 w 6796"/>
                  <a:gd name="connsiteY1" fmla="*/ 40328 h 38515"/>
                  <a:gd name="connsiteX2" fmla="*/ 0 w 6796"/>
                  <a:gd name="connsiteY2" fmla="*/ 4032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40328"/>
                    </a:lnTo>
                    <a:lnTo>
                      <a:pt x="0" y="40328"/>
                    </a:lnTo>
                    <a:lnTo>
                      <a:pt x="0" y="0"/>
                    </a:lnTo>
                    <a:close/>
                  </a:path>
                </a:pathLst>
              </a:custGeom>
              <a:solidFill>
                <a:srgbClr val="000000"/>
              </a:solidFill>
              <a:ln w="2249" cap="flat">
                <a:noFill/>
                <a:prstDash val="solid"/>
                <a:miter/>
              </a:ln>
            </p:spPr>
            <p:txBody>
              <a:bodyPr rtlCol="0" anchor="ctr"/>
              <a:lstStyle/>
              <a:p>
                <a:endParaRPr lang="en-BE"/>
              </a:p>
            </p:txBody>
          </p:sp>
          <p:sp>
            <p:nvSpPr>
              <p:cNvPr id="264" name="Freeform: Shape 263">
                <a:extLst>
                  <a:ext uri="{FF2B5EF4-FFF2-40B4-BE49-F238E27FC236}">
                    <a16:creationId xmlns:a16="http://schemas.microsoft.com/office/drawing/2014/main" id="{2E269DFD-D55C-465A-872F-648943482D4F}"/>
                  </a:ext>
                </a:extLst>
              </p:cNvPr>
              <p:cNvSpPr/>
              <p:nvPr/>
            </p:nvSpPr>
            <p:spPr>
              <a:xfrm>
                <a:off x="8495782" y="1432870"/>
                <a:ext cx="6797" cy="38515"/>
              </a:xfrm>
              <a:custGeom>
                <a:avLst/>
                <a:gdLst>
                  <a:gd name="connsiteX0" fmla="*/ 7250 w 6796"/>
                  <a:gd name="connsiteY0" fmla="*/ 0 h 38515"/>
                  <a:gd name="connsiteX1" fmla="*/ 7250 w 6796"/>
                  <a:gd name="connsiteY1" fmla="*/ 40328 h 38515"/>
                  <a:gd name="connsiteX2" fmla="*/ 0 w 6796"/>
                  <a:gd name="connsiteY2" fmla="*/ 4032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40328"/>
                    </a:lnTo>
                    <a:lnTo>
                      <a:pt x="0" y="40328"/>
                    </a:lnTo>
                    <a:lnTo>
                      <a:pt x="0" y="0"/>
                    </a:lnTo>
                    <a:close/>
                  </a:path>
                </a:pathLst>
              </a:custGeom>
              <a:solidFill>
                <a:srgbClr val="000000"/>
              </a:solidFill>
              <a:ln w="2249" cap="flat">
                <a:noFill/>
                <a:prstDash val="solid"/>
                <a:miter/>
              </a:ln>
            </p:spPr>
            <p:txBody>
              <a:bodyPr rtlCol="0" anchor="ctr"/>
              <a:lstStyle/>
              <a:p>
                <a:endParaRPr lang="en-BE"/>
              </a:p>
            </p:txBody>
          </p:sp>
          <p:sp>
            <p:nvSpPr>
              <p:cNvPr id="265" name="Freeform: Shape 264">
                <a:extLst>
                  <a:ext uri="{FF2B5EF4-FFF2-40B4-BE49-F238E27FC236}">
                    <a16:creationId xmlns:a16="http://schemas.microsoft.com/office/drawing/2014/main" id="{0270E8ED-DB4E-4E25-833C-4D729FF2113F}"/>
                  </a:ext>
                </a:extLst>
              </p:cNvPr>
              <p:cNvSpPr/>
              <p:nvPr/>
            </p:nvSpPr>
            <p:spPr>
              <a:xfrm>
                <a:off x="8421280" y="1430288"/>
                <a:ext cx="117812" cy="43047"/>
              </a:xfrm>
              <a:custGeom>
                <a:avLst/>
                <a:gdLst>
                  <a:gd name="connsiteX0" fmla="*/ 109882 w 117811"/>
                  <a:gd name="connsiteY0" fmla="*/ 43047 h 43046"/>
                  <a:gd name="connsiteX1" fmla="*/ 9969 w 117811"/>
                  <a:gd name="connsiteY1" fmla="*/ 43047 h 43046"/>
                  <a:gd name="connsiteX2" fmla="*/ 0 w 117811"/>
                  <a:gd name="connsiteY2" fmla="*/ 33078 h 43046"/>
                  <a:gd name="connsiteX3" fmla="*/ 0 w 117811"/>
                  <a:gd name="connsiteY3" fmla="*/ 9969 h 43046"/>
                  <a:gd name="connsiteX4" fmla="*/ 9969 w 117811"/>
                  <a:gd name="connsiteY4" fmla="*/ 0 h 43046"/>
                  <a:gd name="connsiteX5" fmla="*/ 109882 w 117811"/>
                  <a:gd name="connsiteY5" fmla="*/ 0 h 43046"/>
                  <a:gd name="connsiteX6" fmla="*/ 119851 w 117811"/>
                  <a:gd name="connsiteY6" fmla="*/ 9969 h 43046"/>
                  <a:gd name="connsiteX7" fmla="*/ 119851 w 117811"/>
                  <a:gd name="connsiteY7" fmla="*/ 33304 h 43046"/>
                  <a:gd name="connsiteX8" fmla="*/ 109882 w 117811"/>
                  <a:gd name="connsiteY8" fmla="*/ 43047 h 43046"/>
                  <a:gd name="connsiteX9" fmla="*/ 9742 w 117811"/>
                  <a:gd name="connsiteY9" fmla="*/ 7023 h 43046"/>
                  <a:gd name="connsiteX10" fmla="*/ 6570 w 117811"/>
                  <a:gd name="connsiteY10" fmla="*/ 10195 h 43046"/>
                  <a:gd name="connsiteX11" fmla="*/ 6570 w 117811"/>
                  <a:gd name="connsiteY11" fmla="*/ 33304 h 43046"/>
                  <a:gd name="connsiteX12" fmla="*/ 9742 w 117811"/>
                  <a:gd name="connsiteY12" fmla="*/ 36476 h 43046"/>
                  <a:gd name="connsiteX13" fmla="*/ 109882 w 117811"/>
                  <a:gd name="connsiteY13" fmla="*/ 36476 h 43046"/>
                  <a:gd name="connsiteX14" fmla="*/ 113054 w 117811"/>
                  <a:gd name="connsiteY14" fmla="*/ 33304 h 43046"/>
                  <a:gd name="connsiteX15" fmla="*/ 113054 w 117811"/>
                  <a:gd name="connsiteY15" fmla="*/ 10195 h 43046"/>
                  <a:gd name="connsiteX16" fmla="*/ 109882 w 117811"/>
                  <a:gd name="connsiteY16" fmla="*/ 7023 h 43046"/>
                  <a:gd name="connsiteX17" fmla="*/ 9742 w 117811"/>
                  <a:gd name="connsiteY17" fmla="*/ 7023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1" h="43046">
                    <a:moveTo>
                      <a:pt x="109882" y="43047"/>
                    </a:moveTo>
                    <a:lnTo>
                      <a:pt x="9969" y="43047"/>
                    </a:lnTo>
                    <a:cubicBezTo>
                      <a:pt x="4531" y="43047"/>
                      <a:pt x="0" y="38515"/>
                      <a:pt x="0" y="33078"/>
                    </a:cubicBezTo>
                    <a:lnTo>
                      <a:pt x="0" y="9969"/>
                    </a:lnTo>
                    <a:cubicBezTo>
                      <a:pt x="0" y="4531"/>
                      <a:pt x="4531" y="0"/>
                      <a:pt x="9969" y="0"/>
                    </a:cubicBezTo>
                    <a:lnTo>
                      <a:pt x="109882" y="0"/>
                    </a:lnTo>
                    <a:cubicBezTo>
                      <a:pt x="115319" y="0"/>
                      <a:pt x="119851" y="4531"/>
                      <a:pt x="119851" y="9969"/>
                    </a:cubicBezTo>
                    <a:lnTo>
                      <a:pt x="119851" y="33304"/>
                    </a:lnTo>
                    <a:cubicBezTo>
                      <a:pt x="119624" y="38742"/>
                      <a:pt x="115319" y="43047"/>
                      <a:pt x="109882" y="43047"/>
                    </a:cubicBezTo>
                    <a:close/>
                    <a:moveTo>
                      <a:pt x="9742" y="7023"/>
                    </a:moveTo>
                    <a:cubicBezTo>
                      <a:pt x="7930" y="7023"/>
                      <a:pt x="6570" y="8383"/>
                      <a:pt x="6570" y="10195"/>
                    </a:cubicBezTo>
                    <a:lnTo>
                      <a:pt x="6570" y="33304"/>
                    </a:lnTo>
                    <a:cubicBezTo>
                      <a:pt x="6570" y="35117"/>
                      <a:pt x="7930" y="36476"/>
                      <a:pt x="9742" y="36476"/>
                    </a:cubicBezTo>
                    <a:lnTo>
                      <a:pt x="109882" y="36476"/>
                    </a:lnTo>
                    <a:cubicBezTo>
                      <a:pt x="111694" y="36476"/>
                      <a:pt x="113054" y="35117"/>
                      <a:pt x="113054" y="33304"/>
                    </a:cubicBezTo>
                    <a:lnTo>
                      <a:pt x="113054" y="10195"/>
                    </a:lnTo>
                    <a:cubicBezTo>
                      <a:pt x="113054" y="8383"/>
                      <a:pt x="111694" y="7023"/>
                      <a:pt x="109882" y="7023"/>
                    </a:cubicBezTo>
                    <a:lnTo>
                      <a:pt x="9742" y="7023"/>
                    </a:lnTo>
                    <a:close/>
                  </a:path>
                </a:pathLst>
              </a:custGeom>
              <a:solidFill>
                <a:srgbClr val="000000"/>
              </a:solidFill>
              <a:ln w="2249" cap="flat">
                <a:noFill/>
                <a:prstDash val="solid"/>
                <a:miter/>
              </a:ln>
            </p:spPr>
            <p:txBody>
              <a:bodyPr rtlCol="0" anchor="ctr"/>
              <a:lstStyle/>
              <a:p>
                <a:endParaRPr lang="en-BE"/>
              </a:p>
            </p:txBody>
          </p:sp>
          <p:sp>
            <p:nvSpPr>
              <p:cNvPr id="266" name="Freeform: Shape 265">
                <a:extLst>
                  <a:ext uri="{FF2B5EF4-FFF2-40B4-BE49-F238E27FC236}">
                    <a16:creationId xmlns:a16="http://schemas.microsoft.com/office/drawing/2014/main" id="{B5483226-E3F7-48E3-BAB2-122455B50452}"/>
                  </a:ext>
                </a:extLst>
              </p:cNvPr>
              <p:cNvSpPr/>
              <p:nvPr/>
            </p:nvSpPr>
            <p:spPr>
              <a:xfrm>
                <a:off x="8548380" y="1430288"/>
                <a:ext cx="36250" cy="43047"/>
              </a:xfrm>
              <a:custGeom>
                <a:avLst/>
                <a:gdLst>
                  <a:gd name="connsiteX0" fmla="*/ 36476 w 36249"/>
                  <a:gd name="connsiteY0" fmla="*/ 43047 h 43046"/>
                  <a:gd name="connsiteX1" fmla="*/ 9969 w 36249"/>
                  <a:gd name="connsiteY1" fmla="*/ 43047 h 43046"/>
                  <a:gd name="connsiteX2" fmla="*/ 0 w 36249"/>
                  <a:gd name="connsiteY2" fmla="*/ 33078 h 43046"/>
                  <a:gd name="connsiteX3" fmla="*/ 0 w 36249"/>
                  <a:gd name="connsiteY3" fmla="*/ 9969 h 43046"/>
                  <a:gd name="connsiteX4" fmla="*/ 9969 w 36249"/>
                  <a:gd name="connsiteY4" fmla="*/ 0 h 43046"/>
                  <a:gd name="connsiteX5" fmla="*/ 29226 w 36249"/>
                  <a:gd name="connsiteY5" fmla="*/ 0 h 43046"/>
                  <a:gd name="connsiteX6" fmla="*/ 29226 w 36249"/>
                  <a:gd name="connsiteY6" fmla="*/ 6797 h 43046"/>
                  <a:gd name="connsiteX7" fmla="*/ 9969 w 36249"/>
                  <a:gd name="connsiteY7" fmla="*/ 6797 h 43046"/>
                  <a:gd name="connsiteX8" fmla="*/ 6797 w 36249"/>
                  <a:gd name="connsiteY8" fmla="*/ 9969 h 43046"/>
                  <a:gd name="connsiteX9" fmla="*/ 6797 w 36249"/>
                  <a:gd name="connsiteY9" fmla="*/ 33304 h 43046"/>
                  <a:gd name="connsiteX10" fmla="*/ 9969 w 36249"/>
                  <a:gd name="connsiteY10" fmla="*/ 36476 h 43046"/>
                  <a:gd name="connsiteX11" fmla="*/ 36250 w 36249"/>
                  <a:gd name="connsiteY11" fmla="*/ 36476 h 43046"/>
                  <a:gd name="connsiteX12" fmla="*/ 36250 w 36249"/>
                  <a:gd name="connsiteY12" fmla="*/ 43047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49" h="43046">
                    <a:moveTo>
                      <a:pt x="36476" y="43047"/>
                    </a:moveTo>
                    <a:lnTo>
                      <a:pt x="9969" y="43047"/>
                    </a:lnTo>
                    <a:cubicBezTo>
                      <a:pt x="4531" y="43047"/>
                      <a:pt x="0" y="38515"/>
                      <a:pt x="0" y="33078"/>
                    </a:cubicBezTo>
                    <a:lnTo>
                      <a:pt x="0" y="9969"/>
                    </a:lnTo>
                    <a:cubicBezTo>
                      <a:pt x="0" y="4531"/>
                      <a:pt x="4531" y="0"/>
                      <a:pt x="9969" y="0"/>
                    </a:cubicBezTo>
                    <a:lnTo>
                      <a:pt x="29226" y="0"/>
                    </a:lnTo>
                    <a:lnTo>
                      <a:pt x="29226" y="6797"/>
                    </a:lnTo>
                    <a:lnTo>
                      <a:pt x="9969" y="6797"/>
                    </a:lnTo>
                    <a:cubicBezTo>
                      <a:pt x="8156" y="6797"/>
                      <a:pt x="6797" y="8156"/>
                      <a:pt x="6797" y="9969"/>
                    </a:cubicBezTo>
                    <a:lnTo>
                      <a:pt x="6797" y="33304"/>
                    </a:lnTo>
                    <a:cubicBezTo>
                      <a:pt x="6797" y="35117"/>
                      <a:pt x="8156" y="36476"/>
                      <a:pt x="9969" y="36476"/>
                    </a:cubicBezTo>
                    <a:lnTo>
                      <a:pt x="36250" y="36476"/>
                    </a:lnTo>
                    <a:lnTo>
                      <a:pt x="36250" y="43047"/>
                    </a:lnTo>
                    <a:close/>
                  </a:path>
                </a:pathLst>
              </a:custGeom>
              <a:solidFill>
                <a:srgbClr val="000000"/>
              </a:solidFill>
              <a:ln w="2249" cap="flat">
                <a:noFill/>
                <a:prstDash val="solid"/>
                <a:miter/>
              </a:ln>
            </p:spPr>
            <p:txBody>
              <a:bodyPr rtlCol="0" anchor="ctr"/>
              <a:lstStyle/>
              <a:p>
                <a:endParaRPr lang="en-BE"/>
              </a:p>
            </p:txBody>
          </p:sp>
          <p:sp>
            <p:nvSpPr>
              <p:cNvPr id="267" name="Freeform: Shape 266">
                <a:extLst>
                  <a:ext uri="{FF2B5EF4-FFF2-40B4-BE49-F238E27FC236}">
                    <a16:creationId xmlns:a16="http://schemas.microsoft.com/office/drawing/2014/main" id="{46950533-81D2-448B-986F-88A0B8B41E03}"/>
                  </a:ext>
                </a:extLst>
              </p:cNvPr>
              <p:cNvSpPr/>
              <p:nvPr/>
            </p:nvSpPr>
            <p:spPr>
              <a:xfrm>
                <a:off x="8407686" y="1420092"/>
                <a:ext cx="176717" cy="79296"/>
              </a:xfrm>
              <a:custGeom>
                <a:avLst/>
                <a:gdLst>
                  <a:gd name="connsiteX0" fmla="*/ 178756 w 176717"/>
                  <a:gd name="connsiteY0" fmla="*/ 51203 h 79296"/>
                  <a:gd name="connsiteX1" fmla="*/ 178530 w 176717"/>
                  <a:gd name="connsiteY1" fmla="*/ 48031 h 79296"/>
                  <a:gd name="connsiteX2" fmla="*/ 171507 w 176717"/>
                  <a:gd name="connsiteY2" fmla="*/ 9516 h 79296"/>
                  <a:gd name="connsiteX3" fmla="*/ 161538 w 176717"/>
                  <a:gd name="connsiteY3" fmla="*/ 0 h 79296"/>
                  <a:gd name="connsiteX4" fmla="*/ 9969 w 176717"/>
                  <a:gd name="connsiteY4" fmla="*/ 0 h 79296"/>
                  <a:gd name="connsiteX5" fmla="*/ 0 w 176717"/>
                  <a:gd name="connsiteY5" fmla="*/ 9969 h 79296"/>
                  <a:gd name="connsiteX6" fmla="*/ 0 w 176717"/>
                  <a:gd name="connsiteY6" fmla="*/ 70461 h 79296"/>
                  <a:gd name="connsiteX7" fmla="*/ 9969 w 176717"/>
                  <a:gd name="connsiteY7" fmla="*/ 80429 h 79296"/>
                  <a:gd name="connsiteX8" fmla="*/ 33984 w 176717"/>
                  <a:gd name="connsiteY8" fmla="*/ 80429 h 79296"/>
                  <a:gd name="connsiteX9" fmla="*/ 33984 w 176717"/>
                  <a:gd name="connsiteY9" fmla="*/ 73632 h 79296"/>
                  <a:gd name="connsiteX10" fmla="*/ 9969 w 176717"/>
                  <a:gd name="connsiteY10" fmla="*/ 73632 h 79296"/>
                  <a:gd name="connsiteX11" fmla="*/ 6797 w 176717"/>
                  <a:gd name="connsiteY11" fmla="*/ 70461 h 79296"/>
                  <a:gd name="connsiteX12" fmla="*/ 6797 w 176717"/>
                  <a:gd name="connsiteY12" fmla="*/ 9969 h 79296"/>
                  <a:gd name="connsiteX13" fmla="*/ 9969 w 176717"/>
                  <a:gd name="connsiteY13" fmla="*/ 6797 h 79296"/>
                  <a:gd name="connsiteX14" fmla="*/ 161538 w 176717"/>
                  <a:gd name="connsiteY14" fmla="*/ 6797 h 79296"/>
                  <a:gd name="connsiteX15" fmla="*/ 164710 w 176717"/>
                  <a:gd name="connsiteY15" fmla="*/ 9969 h 79296"/>
                  <a:gd name="connsiteX16" fmla="*/ 164710 w 176717"/>
                  <a:gd name="connsiteY16" fmla="*/ 10195 h 79296"/>
                  <a:gd name="connsiteX17" fmla="*/ 171733 w 176717"/>
                  <a:gd name="connsiteY17" fmla="*/ 49164 h 79296"/>
                  <a:gd name="connsiteX18" fmla="*/ 171960 w 176717"/>
                  <a:gd name="connsiteY18" fmla="*/ 51203 h 79296"/>
                  <a:gd name="connsiteX19" fmla="*/ 171960 w 176717"/>
                  <a:gd name="connsiteY19" fmla="*/ 70234 h 79296"/>
                  <a:gd name="connsiteX20" fmla="*/ 168788 w 176717"/>
                  <a:gd name="connsiteY20" fmla="*/ 73406 h 79296"/>
                  <a:gd name="connsiteX21" fmla="*/ 161538 w 176717"/>
                  <a:gd name="connsiteY21" fmla="*/ 73406 h 79296"/>
                  <a:gd name="connsiteX22" fmla="*/ 161538 w 176717"/>
                  <a:gd name="connsiteY22" fmla="*/ 80203 h 79296"/>
                  <a:gd name="connsiteX23" fmla="*/ 168788 w 176717"/>
                  <a:gd name="connsiteY23" fmla="*/ 80203 h 79296"/>
                  <a:gd name="connsiteX24" fmla="*/ 178756 w 176717"/>
                  <a:gd name="connsiteY24" fmla="*/ 70234 h 79296"/>
                  <a:gd name="connsiteX25" fmla="*/ 178756 w 176717"/>
                  <a:gd name="connsiteY25" fmla="*/ 51203 h 7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6717" h="79296">
                    <a:moveTo>
                      <a:pt x="178756" y="51203"/>
                    </a:moveTo>
                    <a:cubicBezTo>
                      <a:pt x="178756" y="50070"/>
                      <a:pt x="178756" y="48937"/>
                      <a:pt x="178530" y="48031"/>
                    </a:cubicBezTo>
                    <a:lnTo>
                      <a:pt x="171507" y="9516"/>
                    </a:lnTo>
                    <a:cubicBezTo>
                      <a:pt x="171280" y="4305"/>
                      <a:pt x="166975" y="0"/>
                      <a:pt x="161538" y="0"/>
                    </a:cubicBezTo>
                    <a:lnTo>
                      <a:pt x="9969" y="0"/>
                    </a:lnTo>
                    <a:cubicBezTo>
                      <a:pt x="4531" y="0"/>
                      <a:pt x="0" y="4531"/>
                      <a:pt x="0" y="9969"/>
                    </a:cubicBezTo>
                    <a:lnTo>
                      <a:pt x="0" y="70461"/>
                    </a:lnTo>
                    <a:cubicBezTo>
                      <a:pt x="0" y="75898"/>
                      <a:pt x="4531" y="80429"/>
                      <a:pt x="9969" y="80429"/>
                    </a:cubicBezTo>
                    <a:lnTo>
                      <a:pt x="33984" y="80429"/>
                    </a:lnTo>
                    <a:lnTo>
                      <a:pt x="33984" y="73632"/>
                    </a:lnTo>
                    <a:lnTo>
                      <a:pt x="9969" y="73632"/>
                    </a:lnTo>
                    <a:cubicBezTo>
                      <a:pt x="8156" y="73632"/>
                      <a:pt x="6797" y="72273"/>
                      <a:pt x="6797" y="70461"/>
                    </a:cubicBezTo>
                    <a:lnTo>
                      <a:pt x="6797" y="9969"/>
                    </a:lnTo>
                    <a:cubicBezTo>
                      <a:pt x="6797" y="8156"/>
                      <a:pt x="8156" y="6797"/>
                      <a:pt x="9969" y="6797"/>
                    </a:cubicBezTo>
                    <a:lnTo>
                      <a:pt x="161538" y="6797"/>
                    </a:lnTo>
                    <a:cubicBezTo>
                      <a:pt x="163350" y="6797"/>
                      <a:pt x="164710" y="8156"/>
                      <a:pt x="164710" y="9969"/>
                    </a:cubicBezTo>
                    <a:lnTo>
                      <a:pt x="164710" y="10195"/>
                    </a:lnTo>
                    <a:lnTo>
                      <a:pt x="171733" y="49164"/>
                    </a:lnTo>
                    <a:cubicBezTo>
                      <a:pt x="171960" y="49843"/>
                      <a:pt x="171960" y="50523"/>
                      <a:pt x="171960" y="51203"/>
                    </a:cubicBezTo>
                    <a:lnTo>
                      <a:pt x="171960" y="70234"/>
                    </a:lnTo>
                    <a:cubicBezTo>
                      <a:pt x="171960" y="72046"/>
                      <a:pt x="170600" y="73406"/>
                      <a:pt x="168788" y="73406"/>
                    </a:cubicBezTo>
                    <a:lnTo>
                      <a:pt x="161538" y="73406"/>
                    </a:lnTo>
                    <a:lnTo>
                      <a:pt x="161538" y="80203"/>
                    </a:lnTo>
                    <a:lnTo>
                      <a:pt x="168788" y="80203"/>
                    </a:lnTo>
                    <a:cubicBezTo>
                      <a:pt x="174225" y="80203"/>
                      <a:pt x="178756" y="75671"/>
                      <a:pt x="178756" y="70234"/>
                    </a:cubicBezTo>
                    <a:lnTo>
                      <a:pt x="178756" y="51203"/>
                    </a:lnTo>
                    <a:close/>
                  </a:path>
                </a:pathLst>
              </a:custGeom>
              <a:solidFill>
                <a:srgbClr val="000000"/>
              </a:solidFill>
              <a:ln w="2249" cap="flat">
                <a:noFill/>
                <a:prstDash val="solid"/>
                <a:miter/>
              </a:ln>
            </p:spPr>
            <p:txBody>
              <a:bodyPr rtlCol="0" anchor="ctr"/>
              <a:lstStyle/>
              <a:p>
                <a:endParaRPr lang="en-BE"/>
              </a:p>
            </p:txBody>
          </p:sp>
          <p:sp>
            <p:nvSpPr>
              <p:cNvPr id="268" name="Freeform: Shape 267">
                <a:extLst>
                  <a:ext uri="{FF2B5EF4-FFF2-40B4-BE49-F238E27FC236}">
                    <a16:creationId xmlns:a16="http://schemas.microsoft.com/office/drawing/2014/main" id="{CCA65438-0FC1-49CA-8921-92A1873B040B}"/>
                  </a:ext>
                </a:extLst>
              </p:cNvPr>
              <p:cNvSpPr/>
              <p:nvPr/>
            </p:nvSpPr>
            <p:spPr>
              <a:xfrm>
                <a:off x="8460928" y="1493498"/>
                <a:ext cx="88359" cy="6797"/>
              </a:xfrm>
              <a:custGeom>
                <a:avLst/>
                <a:gdLst>
                  <a:gd name="connsiteX0" fmla="*/ 0 w 88358"/>
                  <a:gd name="connsiteY0" fmla="*/ 0 h 6796"/>
                  <a:gd name="connsiteX1" fmla="*/ 90171 w 88358"/>
                  <a:gd name="connsiteY1" fmla="*/ 0 h 6796"/>
                  <a:gd name="connsiteX2" fmla="*/ 90171 w 88358"/>
                  <a:gd name="connsiteY2" fmla="*/ 6797 h 6796"/>
                  <a:gd name="connsiteX3" fmla="*/ 0 w 88358"/>
                  <a:gd name="connsiteY3" fmla="*/ 6797 h 6796"/>
                </a:gdLst>
                <a:ahLst/>
                <a:cxnLst>
                  <a:cxn ang="0">
                    <a:pos x="connsiteX0" y="connsiteY0"/>
                  </a:cxn>
                  <a:cxn ang="0">
                    <a:pos x="connsiteX1" y="connsiteY1"/>
                  </a:cxn>
                  <a:cxn ang="0">
                    <a:pos x="connsiteX2" y="connsiteY2"/>
                  </a:cxn>
                  <a:cxn ang="0">
                    <a:pos x="connsiteX3" y="connsiteY3"/>
                  </a:cxn>
                </a:cxnLst>
                <a:rect l="l" t="t" r="r" b="b"/>
                <a:pathLst>
                  <a:path w="88358" h="6796">
                    <a:moveTo>
                      <a:pt x="0" y="0"/>
                    </a:moveTo>
                    <a:lnTo>
                      <a:pt x="90171" y="0"/>
                    </a:lnTo>
                    <a:lnTo>
                      <a:pt x="90171" y="6797"/>
                    </a:lnTo>
                    <a:lnTo>
                      <a:pt x="0" y="6797"/>
                    </a:lnTo>
                    <a:close/>
                  </a:path>
                </a:pathLst>
              </a:custGeom>
              <a:solidFill>
                <a:srgbClr val="000000"/>
              </a:solidFill>
              <a:ln w="2249" cap="flat">
                <a:noFill/>
                <a:prstDash val="solid"/>
                <a:miter/>
              </a:ln>
            </p:spPr>
            <p:txBody>
              <a:bodyPr rtlCol="0" anchor="ctr"/>
              <a:lstStyle/>
              <a:p>
                <a:endParaRPr lang="en-BE"/>
              </a:p>
            </p:txBody>
          </p:sp>
          <p:sp>
            <p:nvSpPr>
              <p:cNvPr id="269" name="Freeform: Shape 268">
                <a:extLst>
                  <a:ext uri="{FF2B5EF4-FFF2-40B4-BE49-F238E27FC236}">
                    <a16:creationId xmlns:a16="http://schemas.microsoft.com/office/drawing/2014/main" id="{461BA84D-8DE3-4C30-AA41-6B676059D54D}"/>
                  </a:ext>
                </a:extLst>
              </p:cNvPr>
              <p:cNvSpPr/>
              <p:nvPr/>
            </p:nvSpPr>
            <p:spPr>
              <a:xfrm>
                <a:off x="8628583" y="1414202"/>
                <a:ext cx="24922" cy="97421"/>
              </a:xfrm>
              <a:custGeom>
                <a:avLst/>
                <a:gdLst>
                  <a:gd name="connsiteX0" fmla="*/ 24922 w 24921"/>
                  <a:gd name="connsiteY0" fmla="*/ 92890 h 97421"/>
                  <a:gd name="connsiteX1" fmla="*/ 26281 w 24921"/>
                  <a:gd name="connsiteY1" fmla="*/ 94249 h 97421"/>
                  <a:gd name="connsiteX2" fmla="*/ 26281 w 24921"/>
                  <a:gd name="connsiteY2" fmla="*/ 97421 h 97421"/>
                  <a:gd name="connsiteX3" fmla="*/ 24922 w 24921"/>
                  <a:gd name="connsiteY3" fmla="*/ 98781 h 97421"/>
                  <a:gd name="connsiteX4" fmla="*/ 1359 w 24921"/>
                  <a:gd name="connsiteY4" fmla="*/ 98781 h 97421"/>
                  <a:gd name="connsiteX5" fmla="*/ 0 w 24921"/>
                  <a:gd name="connsiteY5" fmla="*/ 97421 h 97421"/>
                  <a:gd name="connsiteX6" fmla="*/ 0 w 24921"/>
                  <a:gd name="connsiteY6" fmla="*/ 94249 h 97421"/>
                  <a:gd name="connsiteX7" fmla="*/ 1359 w 24921"/>
                  <a:gd name="connsiteY7" fmla="*/ 92890 h 97421"/>
                  <a:gd name="connsiteX8" fmla="*/ 9969 w 24921"/>
                  <a:gd name="connsiteY8" fmla="*/ 92890 h 97421"/>
                  <a:gd name="connsiteX9" fmla="*/ 9969 w 24921"/>
                  <a:gd name="connsiteY9" fmla="*/ 5891 h 97421"/>
                  <a:gd name="connsiteX10" fmla="*/ 8156 w 24921"/>
                  <a:gd name="connsiteY10" fmla="*/ 5891 h 97421"/>
                  <a:gd name="connsiteX11" fmla="*/ 6797 w 24921"/>
                  <a:gd name="connsiteY11" fmla="*/ 4531 h 97421"/>
                  <a:gd name="connsiteX12" fmla="*/ 6797 w 24921"/>
                  <a:gd name="connsiteY12" fmla="*/ 1359 h 97421"/>
                  <a:gd name="connsiteX13" fmla="*/ 8156 w 24921"/>
                  <a:gd name="connsiteY13" fmla="*/ 0 h 97421"/>
                  <a:gd name="connsiteX14" fmla="*/ 14953 w 24921"/>
                  <a:gd name="connsiteY14" fmla="*/ 0 h 97421"/>
                  <a:gd name="connsiteX15" fmla="*/ 16312 w 24921"/>
                  <a:gd name="connsiteY15" fmla="*/ 1359 h 97421"/>
                  <a:gd name="connsiteX16" fmla="*/ 16312 w 24921"/>
                  <a:gd name="connsiteY16" fmla="*/ 5891 h 97421"/>
                  <a:gd name="connsiteX17" fmla="*/ 16312 w 24921"/>
                  <a:gd name="connsiteY17" fmla="*/ 92890 h 97421"/>
                  <a:gd name="connsiteX18" fmla="*/ 24922 w 24921"/>
                  <a:gd name="connsiteY18" fmla="*/ 92890 h 9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921" h="97421">
                    <a:moveTo>
                      <a:pt x="24922" y="92890"/>
                    </a:moveTo>
                    <a:cubicBezTo>
                      <a:pt x="25601" y="92890"/>
                      <a:pt x="26281" y="93570"/>
                      <a:pt x="26281" y="94249"/>
                    </a:cubicBezTo>
                    <a:lnTo>
                      <a:pt x="26281" y="97421"/>
                    </a:lnTo>
                    <a:cubicBezTo>
                      <a:pt x="26281" y="98101"/>
                      <a:pt x="25828" y="98781"/>
                      <a:pt x="24922" y="98781"/>
                    </a:cubicBezTo>
                    <a:lnTo>
                      <a:pt x="1359" y="98781"/>
                    </a:lnTo>
                    <a:cubicBezTo>
                      <a:pt x="680" y="98781"/>
                      <a:pt x="0" y="98101"/>
                      <a:pt x="0" y="97421"/>
                    </a:cubicBezTo>
                    <a:lnTo>
                      <a:pt x="0" y="94249"/>
                    </a:lnTo>
                    <a:cubicBezTo>
                      <a:pt x="0" y="93570"/>
                      <a:pt x="680" y="92890"/>
                      <a:pt x="1359" y="92890"/>
                    </a:cubicBezTo>
                    <a:lnTo>
                      <a:pt x="9969" y="92890"/>
                    </a:lnTo>
                    <a:lnTo>
                      <a:pt x="9969" y="5891"/>
                    </a:lnTo>
                    <a:lnTo>
                      <a:pt x="8156" y="5891"/>
                    </a:lnTo>
                    <a:cubicBezTo>
                      <a:pt x="7476" y="5891"/>
                      <a:pt x="6797" y="5211"/>
                      <a:pt x="6797" y="4531"/>
                    </a:cubicBezTo>
                    <a:lnTo>
                      <a:pt x="6797" y="1359"/>
                    </a:lnTo>
                    <a:cubicBezTo>
                      <a:pt x="6797" y="680"/>
                      <a:pt x="7476" y="0"/>
                      <a:pt x="8156" y="0"/>
                    </a:cubicBezTo>
                    <a:lnTo>
                      <a:pt x="14953" y="0"/>
                    </a:lnTo>
                    <a:cubicBezTo>
                      <a:pt x="15633" y="0"/>
                      <a:pt x="16312" y="680"/>
                      <a:pt x="16312" y="1359"/>
                    </a:cubicBezTo>
                    <a:lnTo>
                      <a:pt x="16312" y="5891"/>
                    </a:lnTo>
                    <a:lnTo>
                      <a:pt x="16312" y="92890"/>
                    </a:lnTo>
                    <a:lnTo>
                      <a:pt x="24922" y="92890"/>
                    </a:lnTo>
                    <a:close/>
                  </a:path>
                </a:pathLst>
              </a:custGeom>
              <a:solidFill>
                <a:srgbClr val="000000"/>
              </a:solidFill>
              <a:ln w="2249" cap="flat">
                <a:noFill/>
                <a:prstDash val="solid"/>
                <a:miter/>
              </a:ln>
            </p:spPr>
            <p:txBody>
              <a:bodyPr rtlCol="0" anchor="ctr"/>
              <a:lstStyle/>
              <a:p>
                <a:endParaRPr lang="en-BE"/>
              </a:p>
            </p:txBody>
          </p:sp>
          <p:sp>
            <p:nvSpPr>
              <p:cNvPr id="270" name="Freeform: Shape 269">
                <a:extLst>
                  <a:ext uri="{FF2B5EF4-FFF2-40B4-BE49-F238E27FC236}">
                    <a16:creationId xmlns:a16="http://schemas.microsoft.com/office/drawing/2014/main" id="{763FB4F7-E157-46DF-8B7F-CBA99B15DC32}"/>
                  </a:ext>
                </a:extLst>
              </p:cNvPr>
              <p:cNvSpPr/>
              <p:nvPr/>
            </p:nvSpPr>
            <p:spPr>
              <a:xfrm>
                <a:off x="8621106" y="1414202"/>
                <a:ext cx="13594" cy="38515"/>
              </a:xfrm>
              <a:custGeom>
                <a:avLst/>
                <a:gdLst>
                  <a:gd name="connsiteX0" fmla="*/ 13820 w 13593"/>
                  <a:gd name="connsiteY0" fmla="*/ 39875 h 38515"/>
                  <a:gd name="connsiteX1" fmla="*/ 0 w 13593"/>
                  <a:gd name="connsiteY1" fmla="*/ 20390 h 38515"/>
                  <a:gd name="connsiteX2" fmla="*/ 0 w 13593"/>
                  <a:gd name="connsiteY2" fmla="*/ 19484 h 38515"/>
                  <a:gd name="connsiteX3" fmla="*/ 13820 w 13593"/>
                  <a:gd name="connsiteY3" fmla="*/ 0 h 38515"/>
                  <a:gd name="connsiteX4" fmla="*/ 14273 w 13593"/>
                  <a:gd name="connsiteY4" fmla="*/ 0 h 38515"/>
                  <a:gd name="connsiteX5" fmla="*/ 15633 w 13593"/>
                  <a:gd name="connsiteY5" fmla="*/ 1359 h 38515"/>
                  <a:gd name="connsiteX6" fmla="*/ 15633 w 13593"/>
                  <a:gd name="connsiteY6" fmla="*/ 4531 h 38515"/>
                  <a:gd name="connsiteX7" fmla="*/ 14273 w 13593"/>
                  <a:gd name="connsiteY7" fmla="*/ 5891 h 38515"/>
                  <a:gd name="connsiteX8" fmla="*/ 13820 w 13593"/>
                  <a:gd name="connsiteY8" fmla="*/ 5891 h 38515"/>
                  <a:gd name="connsiteX9" fmla="*/ 6117 w 13593"/>
                  <a:gd name="connsiteY9" fmla="*/ 19484 h 38515"/>
                  <a:gd name="connsiteX10" fmla="*/ 6117 w 13593"/>
                  <a:gd name="connsiteY10" fmla="*/ 20390 h 38515"/>
                  <a:gd name="connsiteX11" fmla="*/ 13820 w 13593"/>
                  <a:gd name="connsiteY11" fmla="*/ 33984 h 38515"/>
                  <a:gd name="connsiteX12" fmla="*/ 14273 w 13593"/>
                  <a:gd name="connsiteY12" fmla="*/ 33984 h 38515"/>
                  <a:gd name="connsiteX13" fmla="*/ 15633 w 13593"/>
                  <a:gd name="connsiteY13" fmla="*/ 35343 h 38515"/>
                  <a:gd name="connsiteX14" fmla="*/ 15633 w 13593"/>
                  <a:gd name="connsiteY14" fmla="*/ 38515 h 38515"/>
                  <a:gd name="connsiteX15" fmla="*/ 14273 w 13593"/>
                  <a:gd name="connsiteY15" fmla="*/ 39875 h 38515"/>
                  <a:gd name="connsiteX16" fmla="*/ 13820 w 13593"/>
                  <a:gd name="connsiteY16" fmla="*/ 39875 h 3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3" h="38515">
                    <a:moveTo>
                      <a:pt x="13820" y="39875"/>
                    </a:moveTo>
                    <a:cubicBezTo>
                      <a:pt x="2266" y="39875"/>
                      <a:pt x="0" y="34664"/>
                      <a:pt x="0" y="20390"/>
                    </a:cubicBezTo>
                    <a:lnTo>
                      <a:pt x="0" y="19484"/>
                    </a:lnTo>
                    <a:cubicBezTo>
                      <a:pt x="0" y="4984"/>
                      <a:pt x="2266" y="0"/>
                      <a:pt x="13820" y="0"/>
                    </a:cubicBezTo>
                    <a:lnTo>
                      <a:pt x="14273" y="0"/>
                    </a:lnTo>
                    <a:cubicBezTo>
                      <a:pt x="14953" y="0"/>
                      <a:pt x="15633" y="680"/>
                      <a:pt x="15633" y="1359"/>
                    </a:cubicBezTo>
                    <a:lnTo>
                      <a:pt x="15633" y="4531"/>
                    </a:lnTo>
                    <a:cubicBezTo>
                      <a:pt x="15633" y="5211"/>
                      <a:pt x="15180" y="5891"/>
                      <a:pt x="14273" y="5891"/>
                    </a:cubicBezTo>
                    <a:lnTo>
                      <a:pt x="13820" y="5891"/>
                    </a:lnTo>
                    <a:cubicBezTo>
                      <a:pt x="8156" y="5891"/>
                      <a:pt x="6117" y="7476"/>
                      <a:pt x="6117" y="19484"/>
                    </a:cubicBezTo>
                    <a:lnTo>
                      <a:pt x="6117" y="20390"/>
                    </a:lnTo>
                    <a:cubicBezTo>
                      <a:pt x="6117" y="32625"/>
                      <a:pt x="8156" y="33984"/>
                      <a:pt x="13820" y="33984"/>
                    </a:cubicBezTo>
                    <a:lnTo>
                      <a:pt x="14273" y="33984"/>
                    </a:lnTo>
                    <a:cubicBezTo>
                      <a:pt x="14953" y="33984"/>
                      <a:pt x="15633" y="34664"/>
                      <a:pt x="15633" y="35343"/>
                    </a:cubicBezTo>
                    <a:lnTo>
                      <a:pt x="15633" y="38515"/>
                    </a:lnTo>
                    <a:cubicBezTo>
                      <a:pt x="15633" y="39195"/>
                      <a:pt x="15180" y="39875"/>
                      <a:pt x="14273" y="39875"/>
                    </a:cubicBezTo>
                    <a:lnTo>
                      <a:pt x="13820" y="39875"/>
                    </a:lnTo>
                    <a:close/>
                  </a:path>
                </a:pathLst>
              </a:custGeom>
              <a:solidFill>
                <a:srgbClr val="000000"/>
              </a:solidFill>
              <a:ln w="2249" cap="flat">
                <a:noFill/>
                <a:prstDash val="solid"/>
                <a:miter/>
              </a:ln>
            </p:spPr>
            <p:txBody>
              <a:bodyPr rtlCol="0" anchor="ctr"/>
              <a:lstStyle/>
              <a:p>
                <a:endParaRPr lang="en-BE"/>
              </a:p>
            </p:txBody>
          </p:sp>
          <p:sp>
            <p:nvSpPr>
              <p:cNvPr id="271" name="Freeform: Shape 270">
                <a:extLst>
                  <a:ext uri="{FF2B5EF4-FFF2-40B4-BE49-F238E27FC236}">
                    <a16:creationId xmlns:a16="http://schemas.microsoft.com/office/drawing/2014/main" id="{7BC78C42-5FD4-45CA-8CDE-D4D2DC1CAE7D}"/>
                  </a:ext>
                </a:extLst>
              </p:cNvPr>
              <p:cNvSpPr/>
              <p:nvPr/>
            </p:nvSpPr>
            <p:spPr>
              <a:xfrm>
                <a:off x="8632888" y="1414202"/>
                <a:ext cx="4531" cy="4531"/>
              </a:xfrm>
              <a:custGeom>
                <a:avLst/>
                <a:gdLst>
                  <a:gd name="connsiteX0" fmla="*/ 0 w 4531"/>
                  <a:gd name="connsiteY0" fmla="*/ 5891 h 4531"/>
                  <a:gd name="connsiteX1" fmla="*/ 4531 w 4531"/>
                  <a:gd name="connsiteY1" fmla="*/ 5891 h 4531"/>
                  <a:gd name="connsiteX2" fmla="*/ 6570 w 4531"/>
                  <a:gd name="connsiteY2" fmla="*/ 0 h 4531"/>
                  <a:gd name="connsiteX3" fmla="*/ 2039 w 4531"/>
                  <a:gd name="connsiteY3" fmla="*/ 0 h 4531"/>
                </a:gdLst>
                <a:ahLst/>
                <a:cxnLst>
                  <a:cxn ang="0">
                    <a:pos x="connsiteX0" y="connsiteY0"/>
                  </a:cxn>
                  <a:cxn ang="0">
                    <a:pos x="connsiteX1" y="connsiteY1"/>
                  </a:cxn>
                  <a:cxn ang="0">
                    <a:pos x="connsiteX2" y="connsiteY2"/>
                  </a:cxn>
                  <a:cxn ang="0">
                    <a:pos x="connsiteX3" y="connsiteY3"/>
                  </a:cxn>
                </a:cxnLst>
                <a:rect l="l" t="t" r="r" b="b"/>
                <a:pathLst>
                  <a:path w="4531" h="4531">
                    <a:moveTo>
                      <a:pt x="0" y="5891"/>
                    </a:moveTo>
                    <a:lnTo>
                      <a:pt x="4531" y="5891"/>
                    </a:lnTo>
                    <a:lnTo>
                      <a:pt x="6570" y="0"/>
                    </a:lnTo>
                    <a:lnTo>
                      <a:pt x="2039" y="0"/>
                    </a:lnTo>
                    <a:close/>
                  </a:path>
                </a:pathLst>
              </a:custGeom>
              <a:solidFill>
                <a:srgbClr val="000000"/>
              </a:solidFill>
              <a:ln w="2249" cap="flat">
                <a:noFill/>
                <a:prstDash val="solid"/>
                <a:miter/>
              </a:ln>
            </p:spPr>
            <p:txBody>
              <a:bodyPr rtlCol="0" anchor="ctr"/>
              <a:lstStyle/>
              <a:p>
                <a:endParaRPr lang="en-BE"/>
              </a:p>
            </p:txBody>
          </p:sp>
          <p:sp>
            <p:nvSpPr>
              <p:cNvPr id="272" name="Freeform: Shape 271">
                <a:extLst>
                  <a:ext uri="{FF2B5EF4-FFF2-40B4-BE49-F238E27FC236}">
                    <a16:creationId xmlns:a16="http://schemas.microsoft.com/office/drawing/2014/main" id="{B17278BB-075A-407B-B876-B44695726016}"/>
                  </a:ext>
                </a:extLst>
              </p:cNvPr>
              <p:cNvSpPr/>
              <p:nvPr/>
            </p:nvSpPr>
            <p:spPr>
              <a:xfrm>
                <a:off x="8634927" y="1448412"/>
                <a:ext cx="4531" cy="4531"/>
              </a:xfrm>
              <a:custGeom>
                <a:avLst/>
                <a:gdLst>
                  <a:gd name="connsiteX0" fmla="*/ 0 w 4531"/>
                  <a:gd name="connsiteY0" fmla="*/ 0 h 4531"/>
                  <a:gd name="connsiteX1" fmla="*/ 4531 w 4531"/>
                  <a:gd name="connsiteY1" fmla="*/ 0 h 4531"/>
                  <a:gd name="connsiteX2" fmla="*/ 4531 w 4531"/>
                  <a:gd name="connsiteY2" fmla="*/ 5664 h 4531"/>
                  <a:gd name="connsiteX3" fmla="*/ 0 w 4531"/>
                  <a:gd name="connsiteY3" fmla="*/ 5664 h 4531"/>
                </a:gdLst>
                <a:ahLst/>
                <a:cxnLst>
                  <a:cxn ang="0">
                    <a:pos x="connsiteX0" y="connsiteY0"/>
                  </a:cxn>
                  <a:cxn ang="0">
                    <a:pos x="connsiteX1" y="connsiteY1"/>
                  </a:cxn>
                  <a:cxn ang="0">
                    <a:pos x="connsiteX2" y="connsiteY2"/>
                  </a:cxn>
                  <a:cxn ang="0">
                    <a:pos x="connsiteX3" y="connsiteY3"/>
                  </a:cxn>
                </a:cxnLst>
                <a:rect l="l" t="t" r="r" b="b"/>
                <a:pathLst>
                  <a:path w="4531" h="4531">
                    <a:moveTo>
                      <a:pt x="0" y="0"/>
                    </a:moveTo>
                    <a:lnTo>
                      <a:pt x="4531" y="0"/>
                    </a:lnTo>
                    <a:lnTo>
                      <a:pt x="4531" y="5664"/>
                    </a:lnTo>
                    <a:lnTo>
                      <a:pt x="0" y="5664"/>
                    </a:lnTo>
                    <a:close/>
                  </a:path>
                </a:pathLst>
              </a:custGeom>
              <a:solidFill>
                <a:srgbClr val="000000"/>
              </a:solidFill>
              <a:ln w="2249" cap="flat">
                <a:noFill/>
                <a:prstDash val="solid"/>
                <a:miter/>
              </a:ln>
            </p:spPr>
            <p:txBody>
              <a:bodyPr rtlCol="0" anchor="ctr"/>
              <a:lstStyle/>
              <a:p>
                <a:endParaRPr lang="en-BE"/>
              </a:p>
            </p:txBody>
          </p:sp>
        </p:grpSp>
        <p:grpSp>
          <p:nvGrpSpPr>
            <p:cNvPr id="273" name="Group 272">
              <a:extLst>
                <a:ext uri="{FF2B5EF4-FFF2-40B4-BE49-F238E27FC236}">
                  <a16:creationId xmlns:a16="http://schemas.microsoft.com/office/drawing/2014/main" id="{3ECA34C6-D2EC-4494-A99A-1F593F0284E9}"/>
                </a:ext>
              </a:extLst>
            </p:cNvPr>
            <p:cNvGrpSpPr/>
            <p:nvPr/>
          </p:nvGrpSpPr>
          <p:grpSpPr>
            <a:xfrm>
              <a:off x="6078728" y="1592748"/>
              <a:ext cx="529158" cy="259938"/>
              <a:chOff x="7960908" y="1625810"/>
              <a:chExt cx="258279" cy="126874"/>
            </a:xfrm>
          </p:grpSpPr>
          <p:sp>
            <p:nvSpPr>
              <p:cNvPr id="274" name="Freeform: Shape 273">
                <a:extLst>
                  <a:ext uri="{FF2B5EF4-FFF2-40B4-BE49-F238E27FC236}">
                    <a16:creationId xmlns:a16="http://schemas.microsoft.com/office/drawing/2014/main" id="{5CAB2533-95E9-4609-91B1-22C5F044ADDD}"/>
                  </a:ext>
                </a:extLst>
              </p:cNvPr>
              <p:cNvSpPr/>
              <p:nvPr/>
            </p:nvSpPr>
            <p:spPr>
              <a:xfrm>
                <a:off x="8064900" y="1657302"/>
                <a:ext cx="149530" cy="72500"/>
              </a:xfrm>
              <a:custGeom>
                <a:avLst/>
                <a:gdLst>
                  <a:gd name="connsiteX0" fmla="*/ 0 w 149530"/>
                  <a:gd name="connsiteY0" fmla="*/ 6570 h 72499"/>
                  <a:gd name="connsiteX1" fmla="*/ 132991 w 149530"/>
                  <a:gd name="connsiteY1" fmla="*/ 6570 h 72499"/>
                  <a:gd name="connsiteX2" fmla="*/ 136163 w 149530"/>
                  <a:gd name="connsiteY2" fmla="*/ 9742 h 72499"/>
                  <a:gd name="connsiteX3" fmla="*/ 136163 w 149530"/>
                  <a:gd name="connsiteY3" fmla="*/ 9969 h 72499"/>
                  <a:gd name="connsiteX4" fmla="*/ 143186 w 149530"/>
                  <a:gd name="connsiteY4" fmla="*/ 42820 h 72499"/>
                  <a:gd name="connsiteX5" fmla="*/ 143413 w 149530"/>
                  <a:gd name="connsiteY5" fmla="*/ 44859 h 72499"/>
                  <a:gd name="connsiteX6" fmla="*/ 143413 w 149530"/>
                  <a:gd name="connsiteY6" fmla="*/ 63890 h 72499"/>
                  <a:gd name="connsiteX7" fmla="*/ 140241 w 149530"/>
                  <a:gd name="connsiteY7" fmla="*/ 67062 h 72499"/>
                  <a:gd name="connsiteX8" fmla="*/ 132991 w 149530"/>
                  <a:gd name="connsiteY8" fmla="*/ 67062 h 72499"/>
                  <a:gd name="connsiteX9" fmla="*/ 132991 w 149530"/>
                  <a:gd name="connsiteY9" fmla="*/ 73859 h 72499"/>
                  <a:gd name="connsiteX10" fmla="*/ 140241 w 149530"/>
                  <a:gd name="connsiteY10" fmla="*/ 73859 h 72499"/>
                  <a:gd name="connsiteX11" fmla="*/ 150210 w 149530"/>
                  <a:gd name="connsiteY11" fmla="*/ 63890 h 72499"/>
                  <a:gd name="connsiteX12" fmla="*/ 150210 w 149530"/>
                  <a:gd name="connsiteY12" fmla="*/ 44859 h 72499"/>
                  <a:gd name="connsiteX13" fmla="*/ 149983 w 149530"/>
                  <a:gd name="connsiteY13" fmla="*/ 41687 h 72499"/>
                  <a:gd name="connsiteX14" fmla="*/ 142960 w 149530"/>
                  <a:gd name="connsiteY14" fmla="*/ 9516 h 72499"/>
                  <a:gd name="connsiteX15" fmla="*/ 132991 w 149530"/>
                  <a:gd name="connsiteY15" fmla="*/ 0 h 72499"/>
                  <a:gd name="connsiteX16" fmla="*/ 0 w 149530"/>
                  <a:gd name="connsiteY16" fmla="*/ 0 h 7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530" h="72499">
                    <a:moveTo>
                      <a:pt x="0" y="6570"/>
                    </a:moveTo>
                    <a:lnTo>
                      <a:pt x="132991" y="6570"/>
                    </a:lnTo>
                    <a:cubicBezTo>
                      <a:pt x="134804" y="6570"/>
                      <a:pt x="136163" y="7930"/>
                      <a:pt x="136163" y="9742"/>
                    </a:cubicBezTo>
                    <a:lnTo>
                      <a:pt x="136163" y="9969"/>
                    </a:lnTo>
                    <a:lnTo>
                      <a:pt x="143186" y="42820"/>
                    </a:lnTo>
                    <a:cubicBezTo>
                      <a:pt x="143413" y="43500"/>
                      <a:pt x="143413" y="44179"/>
                      <a:pt x="143413" y="44859"/>
                    </a:cubicBezTo>
                    <a:lnTo>
                      <a:pt x="143413" y="63890"/>
                    </a:lnTo>
                    <a:cubicBezTo>
                      <a:pt x="143413" y="65703"/>
                      <a:pt x="142054" y="67062"/>
                      <a:pt x="140241" y="67062"/>
                    </a:cubicBezTo>
                    <a:lnTo>
                      <a:pt x="132991" y="67062"/>
                    </a:lnTo>
                    <a:lnTo>
                      <a:pt x="132991" y="73859"/>
                    </a:lnTo>
                    <a:lnTo>
                      <a:pt x="140241" y="73859"/>
                    </a:lnTo>
                    <a:cubicBezTo>
                      <a:pt x="145679" y="73859"/>
                      <a:pt x="150210" y="69328"/>
                      <a:pt x="150210" y="63890"/>
                    </a:cubicBezTo>
                    <a:lnTo>
                      <a:pt x="150210" y="44859"/>
                    </a:lnTo>
                    <a:cubicBezTo>
                      <a:pt x="150210" y="43726"/>
                      <a:pt x="150210" y="42593"/>
                      <a:pt x="149983" y="41687"/>
                    </a:cubicBezTo>
                    <a:lnTo>
                      <a:pt x="142960" y="9516"/>
                    </a:lnTo>
                    <a:cubicBezTo>
                      <a:pt x="142733" y="4305"/>
                      <a:pt x="138429" y="0"/>
                      <a:pt x="132991" y="0"/>
                    </a:cubicBezTo>
                    <a:lnTo>
                      <a:pt x="0" y="0"/>
                    </a:lnTo>
                  </a:path>
                </a:pathLst>
              </a:custGeom>
              <a:solidFill>
                <a:srgbClr val="000000"/>
              </a:solidFill>
              <a:ln w="2249" cap="flat">
                <a:noFill/>
                <a:prstDash val="solid"/>
                <a:miter/>
              </a:ln>
            </p:spPr>
            <p:txBody>
              <a:bodyPr rtlCol="0" anchor="ctr"/>
              <a:lstStyle/>
              <a:p>
                <a:endParaRPr lang="en-BE"/>
              </a:p>
            </p:txBody>
          </p:sp>
          <p:sp>
            <p:nvSpPr>
              <p:cNvPr id="275" name="Freeform: Shape 274">
                <a:extLst>
                  <a:ext uri="{FF2B5EF4-FFF2-40B4-BE49-F238E27FC236}">
                    <a16:creationId xmlns:a16="http://schemas.microsoft.com/office/drawing/2014/main" id="{0F425B22-DDC0-464F-9A33-256615B34881}"/>
                  </a:ext>
                </a:extLst>
              </p:cNvPr>
              <p:cNvSpPr/>
              <p:nvPr/>
            </p:nvSpPr>
            <p:spPr>
              <a:xfrm>
                <a:off x="7961135" y="1657302"/>
                <a:ext cx="149530" cy="72500"/>
              </a:xfrm>
              <a:custGeom>
                <a:avLst/>
                <a:gdLst>
                  <a:gd name="connsiteX0" fmla="*/ 150436 w 149530"/>
                  <a:gd name="connsiteY0" fmla="*/ 6570 h 72499"/>
                  <a:gd name="connsiteX1" fmla="*/ 17445 w 149530"/>
                  <a:gd name="connsiteY1" fmla="*/ 6570 h 72499"/>
                  <a:gd name="connsiteX2" fmla="*/ 14273 w 149530"/>
                  <a:gd name="connsiteY2" fmla="*/ 9742 h 72499"/>
                  <a:gd name="connsiteX3" fmla="*/ 14273 w 149530"/>
                  <a:gd name="connsiteY3" fmla="*/ 9969 h 72499"/>
                  <a:gd name="connsiteX4" fmla="*/ 7250 w 149530"/>
                  <a:gd name="connsiteY4" fmla="*/ 42820 h 72499"/>
                  <a:gd name="connsiteX5" fmla="*/ 7023 w 149530"/>
                  <a:gd name="connsiteY5" fmla="*/ 44859 h 72499"/>
                  <a:gd name="connsiteX6" fmla="*/ 7023 w 149530"/>
                  <a:gd name="connsiteY6" fmla="*/ 63890 h 72499"/>
                  <a:gd name="connsiteX7" fmla="*/ 10195 w 149530"/>
                  <a:gd name="connsiteY7" fmla="*/ 67062 h 72499"/>
                  <a:gd name="connsiteX8" fmla="*/ 17219 w 149530"/>
                  <a:gd name="connsiteY8" fmla="*/ 67062 h 72499"/>
                  <a:gd name="connsiteX9" fmla="*/ 17219 w 149530"/>
                  <a:gd name="connsiteY9" fmla="*/ 73859 h 72499"/>
                  <a:gd name="connsiteX10" fmla="*/ 9969 w 149530"/>
                  <a:gd name="connsiteY10" fmla="*/ 73859 h 72499"/>
                  <a:gd name="connsiteX11" fmla="*/ 0 w 149530"/>
                  <a:gd name="connsiteY11" fmla="*/ 63890 h 72499"/>
                  <a:gd name="connsiteX12" fmla="*/ 0 w 149530"/>
                  <a:gd name="connsiteY12" fmla="*/ 44859 h 72499"/>
                  <a:gd name="connsiteX13" fmla="*/ 227 w 149530"/>
                  <a:gd name="connsiteY13" fmla="*/ 41687 h 72499"/>
                  <a:gd name="connsiteX14" fmla="*/ 7250 w 149530"/>
                  <a:gd name="connsiteY14" fmla="*/ 9516 h 72499"/>
                  <a:gd name="connsiteX15" fmla="*/ 17219 w 149530"/>
                  <a:gd name="connsiteY15" fmla="*/ 0 h 72499"/>
                  <a:gd name="connsiteX16" fmla="*/ 150210 w 149530"/>
                  <a:gd name="connsiteY16" fmla="*/ 0 h 7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530" h="72499">
                    <a:moveTo>
                      <a:pt x="150436" y="6570"/>
                    </a:moveTo>
                    <a:lnTo>
                      <a:pt x="17445" y="6570"/>
                    </a:lnTo>
                    <a:cubicBezTo>
                      <a:pt x="15633" y="6570"/>
                      <a:pt x="14273" y="7930"/>
                      <a:pt x="14273" y="9742"/>
                    </a:cubicBezTo>
                    <a:lnTo>
                      <a:pt x="14273" y="9969"/>
                    </a:lnTo>
                    <a:lnTo>
                      <a:pt x="7250" y="42820"/>
                    </a:lnTo>
                    <a:cubicBezTo>
                      <a:pt x="7023" y="43500"/>
                      <a:pt x="7023" y="44179"/>
                      <a:pt x="7023" y="44859"/>
                    </a:cubicBezTo>
                    <a:lnTo>
                      <a:pt x="7023" y="63890"/>
                    </a:lnTo>
                    <a:cubicBezTo>
                      <a:pt x="7023" y="65703"/>
                      <a:pt x="8383" y="67062"/>
                      <a:pt x="10195" y="67062"/>
                    </a:cubicBezTo>
                    <a:lnTo>
                      <a:pt x="17219" y="67062"/>
                    </a:lnTo>
                    <a:lnTo>
                      <a:pt x="17219" y="73859"/>
                    </a:lnTo>
                    <a:lnTo>
                      <a:pt x="9969" y="73859"/>
                    </a:lnTo>
                    <a:cubicBezTo>
                      <a:pt x="4531" y="73859"/>
                      <a:pt x="0" y="69328"/>
                      <a:pt x="0" y="63890"/>
                    </a:cubicBezTo>
                    <a:lnTo>
                      <a:pt x="0" y="44859"/>
                    </a:lnTo>
                    <a:cubicBezTo>
                      <a:pt x="0" y="43726"/>
                      <a:pt x="0" y="42593"/>
                      <a:pt x="227" y="41687"/>
                    </a:cubicBezTo>
                    <a:lnTo>
                      <a:pt x="7250" y="9516"/>
                    </a:lnTo>
                    <a:cubicBezTo>
                      <a:pt x="7477" y="4305"/>
                      <a:pt x="11781" y="0"/>
                      <a:pt x="17219" y="0"/>
                    </a:cubicBezTo>
                    <a:lnTo>
                      <a:pt x="150210" y="0"/>
                    </a:lnTo>
                  </a:path>
                </a:pathLst>
              </a:custGeom>
              <a:solidFill>
                <a:srgbClr val="000000"/>
              </a:solidFill>
              <a:ln w="2249" cap="flat">
                <a:noFill/>
                <a:prstDash val="solid"/>
                <a:miter/>
              </a:ln>
            </p:spPr>
            <p:txBody>
              <a:bodyPr rtlCol="0" anchor="ctr"/>
              <a:lstStyle/>
              <a:p>
                <a:endParaRPr lang="en-BE"/>
              </a:p>
            </p:txBody>
          </p:sp>
          <p:sp>
            <p:nvSpPr>
              <p:cNvPr id="276" name="Freeform: Shape 275">
                <a:extLst>
                  <a:ext uri="{FF2B5EF4-FFF2-40B4-BE49-F238E27FC236}">
                    <a16:creationId xmlns:a16="http://schemas.microsoft.com/office/drawing/2014/main" id="{819B4E55-22AF-45B6-AB43-146F9C3C0439}"/>
                  </a:ext>
                </a:extLst>
              </p:cNvPr>
              <p:cNvSpPr/>
              <p:nvPr/>
            </p:nvSpPr>
            <p:spPr>
              <a:xfrm>
                <a:off x="8004134" y="1658881"/>
                <a:ext cx="6797" cy="70234"/>
              </a:xfrm>
              <a:custGeom>
                <a:avLst/>
                <a:gdLst>
                  <a:gd name="connsiteX0" fmla="*/ 7250 w 6796"/>
                  <a:gd name="connsiteY0" fmla="*/ 0 h 70233"/>
                  <a:gd name="connsiteX1" fmla="*/ 7250 w 6796"/>
                  <a:gd name="connsiteY1" fmla="*/ 71593 h 70233"/>
                  <a:gd name="connsiteX2" fmla="*/ 0 w 6796"/>
                  <a:gd name="connsiteY2" fmla="*/ 71593 h 70233"/>
                  <a:gd name="connsiteX3" fmla="*/ 0 w 6796"/>
                  <a:gd name="connsiteY3" fmla="*/ 0 h 70233"/>
                </a:gdLst>
                <a:ahLst/>
                <a:cxnLst>
                  <a:cxn ang="0">
                    <a:pos x="connsiteX0" y="connsiteY0"/>
                  </a:cxn>
                  <a:cxn ang="0">
                    <a:pos x="connsiteX1" y="connsiteY1"/>
                  </a:cxn>
                  <a:cxn ang="0">
                    <a:pos x="connsiteX2" y="connsiteY2"/>
                  </a:cxn>
                  <a:cxn ang="0">
                    <a:pos x="connsiteX3" y="connsiteY3"/>
                  </a:cxn>
                </a:cxnLst>
                <a:rect l="l" t="t" r="r" b="b"/>
                <a:pathLst>
                  <a:path w="6796" h="70233">
                    <a:moveTo>
                      <a:pt x="7250" y="0"/>
                    </a:moveTo>
                    <a:lnTo>
                      <a:pt x="7250" y="71593"/>
                    </a:lnTo>
                    <a:lnTo>
                      <a:pt x="0" y="71593"/>
                    </a:lnTo>
                    <a:lnTo>
                      <a:pt x="0" y="0"/>
                    </a:lnTo>
                    <a:close/>
                  </a:path>
                </a:pathLst>
              </a:custGeom>
              <a:solidFill>
                <a:srgbClr val="000000"/>
              </a:solidFill>
              <a:ln w="2249" cap="flat">
                <a:noFill/>
                <a:prstDash val="solid"/>
                <a:miter/>
              </a:ln>
            </p:spPr>
            <p:txBody>
              <a:bodyPr rtlCol="0" anchor="ctr"/>
              <a:lstStyle/>
              <a:p>
                <a:endParaRPr lang="en-BE"/>
              </a:p>
            </p:txBody>
          </p:sp>
          <p:sp>
            <p:nvSpPr>
              <p:cNvPr id="277" name="Freeform: Shape 276">
                <a:extLst>
                  <a:ext uri="{FF2B5EF4-FFF2-40B4-BE49-F238E27FC236}">
                    <a16:creationId xmlns:a16="http://schemas.microsoft.com/office/drawing/2014/main" id="{F619680C-6C54-4B5F-B9A0-002FF9BE2338}"/>
                  </a:ext>
                </a:extLst>
              </p:cNvPr>
              <p:cNvSpPr/>
              <p:nvPr/>
            </p:nvSpPr>
            <p:spPr>
              <a:xfrm>
                <a:off x="8026824" y="1658847"/>
                <a:ext cx="6797" cy="70234"/>
              </a:xfrm>
              <a:custGeom>
                <a:avLst/>
                <a:gdLst>
                  <a:gd name="connsiteX0" fmla="*/ 7250 w 6796"/>
                  <a:gd name="connsiteY0" fmla="*/ 0 h 70233"/>
                  <a:gd name="connsiteX1" fmla="*/ 7250 w 6796"/>
                  <a:gd name="connsiteY1" fmla="*/ 71593 h 70233"/>
                  <a:gd name="connsiteX2" fmla="*/ 0 w 6796"/>
                  <a:gd name="connsiteY2" fmla="*/ 71593 h 70233"/>
                  <a:gd name="connsiteX3" fmla="*/ 0 w 6796"/>
                  <a:gd name="connsiteY3" fmla="*/ 0 h 70233"/>
                </a:gdLst>
                <a:ahLst/>
                <a:cxnLst>
                  <a:cxn ang="0">
                    <a:pos x="connsiteX0" y="connsiteY0"/>
                  </a:cxn>
                  <a:cxn ang="0">
                    <a:pos x="connsiteX1" y="connsiteY1"/>
                  </a:cxn>
                  <a:cxn ang="0">
                    <a:pos x="connsiteX2" y="connsiteY2"/>
                  </a:cxn>
                  <a:cxn ang="0">
                    <a:pos x="connsiteX3" y="connsiteY3"/>
                  </a:cxn>
                </a:cxnLst>
                <a:rect l="l" t="t" r="r" b="b"/>
                <a:pathLst>
                  <a:path w="6796" h="70233">
                    <a:moveTo>
                      <a:pt x="7250" y="0"/>
                    </a:moveTo>
                    <a:lnTo>
                      <a:pt x="7250" y="71593"/>
                    </a:lnTo>
                    <a:lnTo>
                      <a:pt x="0" y="71593"/>
                    </a:lnTo>
                    <a:lnTo>
                      <a:pt x="0" y="0"/>
                    </a:lnTo>
                    <a:close/>
                  </a:path>
                </a:pathLst>
              </a:custGeom>
              <a:solidFill>
                <a:srgbClr val="000000"/>
              </a:solidFill>
              <a:ln w="2249" cap="flat">
                <a:noFill/>
                <a:prstDash val="solid"/>
                <a:miter/>
              </a:ln>
            </p:spPr>
            <p:txBody>
              <a:bodyPr rtlCol="0" anchor="ctr"/>
              <a:lstStyle/>
              <a:p>
                <a:endParaRPr lang="en-BE"/>
              </a:p>
            </p:txBody>
          </p:sp>
          <p:sp>
            <p:nvSpPr>
              <p:cNvPr id="278" name="Freeform: Shape 277">
                <a:extLst>
                  <a:ext uri="{FF2B5EF4-FFF2-40B4-BE49-F238E27FC236}">
                    <a16:creationId xmlns:a16="http://schemas.microsoft.com/office/drawing/2014/main" id="{20C40DAC-2034-4858-8E0F-E8356EE6FE0D}"/>
                  </a:ext>
                </a:extLst>
              </p:cNvPr>
              <p:cNvSpPr/>
              <p:nvPr/>
            </p:nvSpPr>
            <p:spPr>
              <a:xfrm>
                <a:off x="8145100" y="1658835"/>
                <a:ext cx="6797" cy="70234"/>
              </a:xfrm>
              <a:custGeom>
                <a:avLst/>
                <a:gdLst>
                  <a:gd name="connsiteX0" fmla="*/ 7250 w 6796"/>
                  <a:gd name="connsiteY0" fmla="*/ 0 h 70233"/>
                  <a:gd name="connsiteX1" fmla="*/ 7250 w 6796"/>
                  <a:gd name="connsiteY1" fmla="*/ 71593 h 70233"/>
                  <a:gd name="connsiteX2" fmla="*/ 0 w 6796"/>
                  <a:gd name="connsiteY2" fmla="*/ 71593 h 70233"/>
                  <a:gd name="connsiteX3" fmla="*/ 0 w 6796"/>
                  <a:gd name="connsiteY3" fmla="*/ 0 h 70233"/>
                </a:gdLst>
                <a:ahLst/>
                <a:cxnLst>
                  <a:cxn ang="0">
                    <a:pos x="connsiteX0" y="connsiteY0"/>
                  </a:cxn>
                  <a:cxn ang="0">
                    <a:pos x="connsiteX1" y="connsiteY1"/>
                  </a:cxn>
                  <a:cxn ang="0">
                    <a:pos x="connsiteX2" y="connsiteY2"/>
                  </a:cxn>
                  <a:cxn ang="0">
                    <a:pos x="connsiteX3" y="connsiteY3"/>
                  </a:cxn>
                </a:cxnLst>
                <a:rect l="l" t="t" r="r" b="b"/>
                <a:pathLst>
                  <a:path w="6796" h="70233">
                    <a:moveTo>
                      <a:pt x="7250" y="0"/>
                    </a:moveTo>
                    <a:lnTo>
                      <a:pt x="7250" y="71593"/>
                    </a:lnTo>
                    <a:lnTo>
                      <a:pt x="0" y="71593"/>
                    </a:lnTo>
                    <a:lnTo>
                      <a:pt x="0" y="0"/>
                    </a:lnTo>
                    <a:close/>
                  </a:path>
                </a:pathLst>
              </a:custGeom>
              <a:solidFill>
                <a:srgbClr val="000000"/>
              </a:solidFill>
              <a:ln w="2249" cap="flat">
                <a:noFill/>
                <a:prstDash val="solid"/>
                <a:miter/>
              </a:ln>
            </p:spPr>
            <p:txBody>
              <a:bodyPr rtlCol="0" anchor="ctr"/>
              <a:lstStyle/>
              <a:p>
                <a:endParaRPr lang="en-BE"/>
              </a:p>
            </p:txBody>
          </p:sp>
          <p:sp>
            <p:nvSpPr>
              <p:cNvPr id="279" name="Freeform: Shape 278">
                <a:extLst>
                  <a:ext uri="{FF2B5EF4-FFF2-40B4-BE49-F238E27FC236}">
                    <a16:creationId xmlns:a16="http://schemas.microsoft.com/office/drawing/2014/main" id="{3DAE6E01-F1E3-4DBA-9302-184696F1C655}"/>
                  </a:ext>
                </a:extLst>
              </p:cNvPr>
              <p:cNvSpPr/>
              <p:nvPr/>
            </p:nvSpPr>
            <p:spPr>
              <a:xfrm>
                <a:off x="8167790" y="1658804"/>
                <a:ext cx="6797" cy="70234"/>
              </a:xfrm>
              <a:custGeom>
                <a:avLst/>
                <a:gdLst>
                  <a:gd name="connsiteX0" fmla="*/ 7250 w 6796"/>
                  <a:gd name="connsiteY0" fmla="*/ 0 h 70233"/>
                  <a:gd name="connsiteX1" fmla="*/ 7250 w 6796"/>
                  <a:gd name="connsiteY1" fmla="*/ 71593 h 70233"/>
                  <a:gd name="connsiteX2" fmla="*/ 0 w 6796"/>
                  <a:gd name="connsiteY2" fmla="*/ 71593 h 70233"/>
                  <a:gd name="connsiteX3" fmla="*/ 0 w 6796"/>
                  <a:gd name="connsiteY3" fmla="*/ 0 h 70233"/>
                </a:gdLst>
                <a:ahLst/>
                <a:cxnLst>
                  <a:cxn ang="0">
                    <a:pos x="connsiteX0" y="connsiteY0"/>
                  </a:cxn>
                  <a:cxn ang="0">
                    <a:pos x="connsiteX1" y="connsiteY1"/>
                  </a:cxn>
                  <a:cxn ang="0">
                    <a:pos x="connsiteX2" y="connsiteY2"/>
                  </a:cxn>
                  <a:cxn ang="0">
                    <a:pos x="connsiteX3" y="connsiteY3"/>
                  </a:cxn>
                </a:cxnLst>
                <a:rect l="l" t="t" r="r" b="b"/>
                <a:pathLst>
                  <a:path w="6796" h="70233">
                    <a:moveTo>
                      <a:pt x="7250" y="0"/>
                    </a:moveTo>
                    <a:lnTo>
                      <a:pt x="7250" y="71593"/>
                    </a:lnTo>
                    <a:lnTo>
                      <a:pt x="0" y="71593"/>
                    </a:lnTo>
                    <a:lnTo>
                      <a:pt x="0" y="0"/>
                    </a:lnTo>
                    <a:close/>
                  </a:path>
                </a:pathLst>
              </a:custGeom>
              <a:solidFill>
                <a:srgbClr val="000000"/>
              </a:solidFill>
              <a:ln w="2249" cap="flat">
                <a:noFill/>
                <a:prstDash val="solid"/>
                <a:miter/>
              </a:ln>
            </p:spPr>
            <p:txBody>
              <a:bodyPr rtlCol="0" anchor="ctr"/>
              <a:lstStyle/>
              <a:p>
                <a:endParaRPr lang="en-BE"/>
              </a:p>
            </p:txBody>
          </p:sp>
          <p:sp>
            <p:nvSpPr>
              <p:cNvPr id="280" name="Freeform: Shape 279">
                <a:extLst>
                  <a:ext uri="{FF2B5EF4-FFF2-40B4-BE49-F238E27FC236}">
                    <a16:creationId xmlns:a16="http://schemas.microsoft.com/office/drawing/2014/main" id="{78AD0208-8538-479C-A08B-45CFBC60F83E}"/>
                  </a:ext>
                </a:extLst>
              </p:cNvPr>
              <p:cNvSpPr/>
              <p:nvPr/>
            </p:nvSpPr>
            <p:spPr>
              <a:xfrm>
                <a:off x="7974049" y="1724590"/>
                <a:ext cx="226561" cy="4531"/>
              </a:xfrm>
              <a:custGeom>
                <a:avLst/>
                <a:gdLst>
                  <a:gd name="connsiteX0" fmla="*/ 0 w 226560"/>
                  <a:gd name="connsiteY0" fmla="*/ 0 h 4531"/>
                  <a:gd name="connsiteX1" fmla="*/ 227241 w 226560"/>
                  <a:gd name="connsiteY1" fmla="*/ 0 h 4531"/>
                  <a:gd name="connsiteX2" fmla="*/ 227241 w 226560"/>
                  <a:gd name="connsiteY2" fmla="*/ 6570 h 4531"/>
                  <a:gd name="connsiteX3" fmla="*/ 0 w 226560"/>
                  <a:gd name="connsiteY3" fmla="*/ 6570 h 4531"/>
                </a:gdLst>
                <a:ahLst/>
                <a:cxnLst>
                  <a:cxn ang="0">
                    <a:pos x="connsiteX0" y="connsiteY0"/>
                  </a:cxn>
                  <a:cxn ang="0">
                    <a:pos x="connsiteX1" y="connsiteY1"/>
                  </a:cxn>
                  <a:cxn ang="0">
                    <a:pos x="connsiteX2" y="connsiteY2"/>
                  </a:cxn>
                  <a:cxn ang="0">
                    <a:pos x="connsiteX3" y="connsiteY3"/>
                  </a:cxn>
                </a:cxnLst>
                <a:rect l="l" t="t" r="r" b="b"/>
                <a:pathLst>
                  <a:path w="226560" h="4531">
                    <a:moveTo>
                      <a:pt x="0" y="0"/>
                    </a:moveTo>
                    <a:lnTo>
                      <a:pt x="227241" y="0"/>
                    </a:lnTo>
                    <a:lnTo>
                      <a:pt x="227241" y="6570"/>
                    </a:lnTo>
                    <a:lnTo>
                      <a:pt x="0" y="6570"/>
                    </a:lnTo>
                    <a:close/>
                  </a:path>
                </a:pathLst>
              </a:custGeom>
              <a:solidFill>
                <a:srgbClr val="000000"/>
              </a:solidFill>
              <a:ln w="2249" cap="flat">
                <a:noFill/>
                <a:prstDash val="solid"/>
                <a:miter/>
              </a:ln>
            </p:spPr>
            <p:txBody>
              <a:bodyPr rtlCol="0" anchor="ctr"/>
              <a:lstStyle/>
              <a:p>
                <a:endParaRPr lang="en-BE"/>
              </a:p>
            </p:txBody>
          </p:sp>
          <p:sp>
            <p:nvSpPr>
              <p:cNvPr id="281" name="Freeform: Shape 280">
                <a:extLst>
                  <a:ext uri="{FF2B5EF4-FFF2-40B4-BE49-F238E27FC236}">
                    <a16:creationId xmlns:a16="http://schemas.microsoft.com/office/drawing/2014/main" id="{F87C5B90-21EE-4197-BA73-5DFF4F96CDAF}"/>
                  </a:ext>
                </a:extLst>
              </p:cNvPr>
              <p:cNvSpPr/>
              <p:nvPr/>
            </p:nvSpPr>
            <p:spPr>
              <a:xfrm>
                <a:off x="7963174" y="1697403"/>
                <a:ext cx="43047" cy="4531"/>
              </a:xfrm>
              <a:custGeom>
                <a:avLst/>
                <a:gdLst>
                  <a:gd name="connsiteX0" fmla="*/ 0 w 43046"/>
                  <a:gd name="connsiteY0" fmla="*/ 0 h 4531"/>
                  <a:gd name="connsiteX1" fmla="*/ 43500 w 43046"/>
                  <a:gd name="connsiteY1" fmla="*/ 0 h 4531"/>
                  <a:gd name="connsiteX2" fmla="*/ 43500 w 43046"/>
                  <a:gd name="connsiteY2" fmla="*/ 6570 h 4531"/>
                  <a:gd name="connsiteX3" fmla="*/ 0 w 43046"/>
                  <a:gd name="connsiteY3" fmla="*/ 6570 h 4531"/>
                </a:gdLst>
                <a:ahLst/>
                <a:cxnLst>
                  <a:cxn ang="0">
                    <a:pos x="connsiteX0" y="connsiteY0"/>
                  </a:cxn>
                  <a:cxn ang="0">
                    <a:pos x="connsiteX1" y="connsiteY1"/>
                  </a:cxn>
                  <a:cxn ang="0">
                    <a:pos x="connsiteX2" y="connsiteY2"/>
                  </a:cxn>
                  <a:cxn ang="0">
                    <a:pos x="connsiteX3" y="connsiteY3"/>
                  </a:cxn>
                </a:cxnLst>
                <a:rect l="l" t="t" r="r" b="b"/>
                <a:pathLst>
                  <a:path w="43046" h="4531">
                    <a:moveTo>
                      <a:pt x="0" y="0"/>
                    </a:moveTo>
                    <a:lnTo>
                      <a:pt x="43500" y="0"/>
                    </a:lnTo>
                    <a:lnTo>
                      <a:pt x="43500" y="6570"/>
                    </a:lnTo>
                    <a:lnTo>
                      <a:pt x="0" y="6570"/>
                    </a:lnTo>
                    <a:close/>
                  </a:path>
                </a:pathLst>
              </a:custGeom>
              <a:solidFill>
                <a:srgbClr val="000000"/>
              </a:solidFill>
              <a:ln w="2249" cap="flat">
                <a:noFill/>
                <a:prstDash val="solid"/>
                <a:miter/>
              </a:ln>
            </p:spPr>
            <p:txBody>
              <a:bodyPr rtlCol="0" anchor="ctr"/>
              <a:lstStyle/>
              <a:p>
                <a:endParaRPr lang="en-BE"/>
              </a:p>
            </p:txBody>
          </p:sp>
          <p:sp>
            <p:nvSpPr>
              <p:cNvPr id="282" name="Freeform: Shape 281">
                <a:extLst>
                  <a:ext uri="{FF2B5EF4-FFF2-40B4-BE49-F238E27FC236}">
                    <a16:creationId xmlns:a16="http://schemas.microsoft.com/office/drawing/2014/main" id="{DE2D2B76-ED58-4461-8B0E-38F9663A9FE1}"/>
                  </a:ext>
                </a:extLst>
              </p:cNvPr>
              <p:cNvSpPr/>
              <p:nvPr/>
            </p:nvSpPr>
            <p:spPr>
              <a:xfrm>
                <a:off x="8170024" y="1697403"/>
                <a:ext cx="43047" cy="4531"/>
              </a:xfrm>
              <a:custGeom>
                <a:avLst/>
                <a:gdLst>
                  <a:gd name="connsiteX0" fmla="*/ 0 w 43046"/>
                  <a:gd name="connsiteY0" fmla="*/ 0 h 4531"/>
                  <a:gd name="connsiteX1" fmla="*/ 43500 w 43046"/>
                  <a:gd name="connsiteY1" fmla="*/ 0 h 4531"/>
                  <a:gd name="connsiteX2" fmla="*/ 43500 w 43046"/>
                  <a:gd name="connsiteY2" fmla="*/ 6570 h 4531"/>
                  <a:gd name="connsiteX3" fmla="*/ 0 w 43046"/>
                  <a:gd name="connsiteY3" fmla="*/ 6570 h 4531"/>
                </a:gdLst>
                <a:ahLst/>
                <a:cxnLst>
                  <a:cxn ang="0">
                    <a:pos x="connsiteX0" y="connsiteY0"/>
                  </a:cxn>
                  <a:cxn ang="0">
                    <a:pos x="connsiteX1" y="connsiteY1"/>
                  </a:cxn>
                  <a:cxn ang="0">
                    <a:pos x="connsiteX2" y="connsiteY2"/>
                  </a:cxn>
                  <a:cxn ang="0">
                    <a:pos x="connsiteX3" y="connsiteY3"/>
                  </a:cxn>
                </a:cxnLst>
                <a:rect l="l" t="t" r="r" b="b"/>
                <a:pathLst>
                  <a:path w="43046" h="4531">
                    <a:moveTo>
                      <a:pt x="0" y="0"/>
                    </a:moveTo>
                    <a:lnTo>
                      <a:pt x="43500" y="0"/>
                    </a:lnTo>
                    <a:lnTo>
                      <a:pt x="43500" y="6570"/>
                    </a:lnTo>
                    <a:lnTo>
                      <a:pt x="0" y="6570"/>
                    </a:lnTo>
                    <a:close/>
                  </a:path>
                </a:pathLst>
              </a:custGeom>
              <a:solidFill>
                <a:srgbClr val="000000"/>
              </a:solidFill>
              <a:ln w="2249" cap="flat">
                <a:noFill/>
                <a:prstDash val="solid"/>
                <a:miter/>
              </a:ln>
            </p:spPr>
            <p:txBody>
              <a:bodyPr rtlCol="0" anchor="ctr"/>
              <a:lstStyle/>
              <a:p>
                <a:endParaRPr lang="en-BE"/>
              </a:p>
            </p:txBody>
          </p:sp>
          <p:sp>
            <p:nvSpPr>
              <p:cNvPr id="283" name="Freeform: Shape 282">
                <a:extLst>
                  <a:ext uri="{FF2B5EF4-FFF2-40B4-BE49-F238E27FC236}">
                    <a16:creationId xmlns:a16="http://schemas.microsoft.com/office/drawing/2014/main" id="{D087C594-2E57-4015-80E0-657E95B53844}"/>
                  </a:ext>
                </a:extLst>
              </p:cNvPr>
              <p:cNvSpPr/>
              <p:nvPr/>
            </p:nvSpPr>
            <p:spPr>
              <a:xfrm>
                <a:off x="8029556" y="1697403"/>
                <a:ext cx="115546" cy="4531"/>
              </a:xfrm>
              <a:custGeom>
                <a:avLst/>
                <a:gdLst>
                  <a:gd name="connsiteX0" fmla="*/ 0 w 115546"/>
                  <a:gd name="connsiteY0" fmla="*/ 0 h 4531"/>
                  <a:gd name="connsiteX1" fmla="*/ 116679 w 115546"/>
                  <a:gd name="connsiteY1" fmla="*/ 0 h 4531"/>
                  <a:gd name="connsiteX2" fmla="*/ 116679 w 115546"/>
                  <a:gd name="connsiteY2" fmla="*/ 6570 h 4531"/>
                  <a:gd name="connsiteX3" fmla="*/ 0 w 115546"/>
                  <a:gd name="connsiteY3" fmla="*/ 6570 h 4531"/>
                </a:gdLst>
                <a:ahLst/>
                <a:cxnLst>
                  <a:cxn ang="0">
                    <a:pos x="connsiteX0" y="connsiteY0"/>
                  </a:cxn>
                  <a:cxn ang="0">
                    <a:pos x="connsiteX1" y="connsiteY1"/>
                  </a:cxn>
                  <a:cxn ang="0">
                    <a:pos x="connsiteX2" y="connsiteY2"/>
                  </a:cxn>
                  <a:cxn ang="0">
                    <a:pos x="connsiteX3" y="connsiteY3"/>
                  </a:cxn>
                </a:cxnLst>
                <a:rect l="l" t="t" r="r" b="b"/>
                <a:pathLst>
                  <a:path w="115546" h="4531">
                    <a:moveTo>
                      <a:pt x="0" y="0"/>
                    </a:moveTo>
                    <a:lnTo>
                      <a:pt x="116679" y="0"/>
                    </a:lnTo>
                    <a:lnTo>
                      <a:pt x="116679" y="6570"/>
                    </a:lnTo>
                    <a:lnTo>
                      <a:pt x="0" y="6570"/>
                    </a:lnTo>
                    <a:close/>
                  </a:path>
                </a:pathLst>
              </a:custGeom>
              <a:solidFill>
                <a:srgbClr val="000000"/>
              </a:solidFill>
              <a:ln w="2249" cap="flat">
                <a:noFill/>
                <a:prstDash val="solid"/>
                <a:miter/>
              </a:ln>
            </p:spPr>
            <p:txBody>
              <a:bodyPr rtlCol="0" anchor="ctr"/>
              <a:lstStyle/>
              <a:p>
                <a:endParaRPr lang="en-BE"/>
              </a:p>
            </p:txBody>
          </p:sp>
          <p:sp>
            <p:nvSpPr>
              <p:cNvPr id="284" name="Freeform: Shape 283">
                <a:extLst>
                  <a:ext uri="{FF2B5EF4-FFF2-40B4-BE49-F238E27FC236}">
                    <a16:creationId xmlns:a16="http://schemas.microsoft.com/office/drawing/2014/main" id="{C8DA2360-0886-4139-BFCD-9D19AF9185FD}"/>
                  </a:ext>
                </a:extLst>
              </p:cNvPr>
              <p:cNvSpPr/>
              <p:nvPr/>
            </p:nvSpPr>
            <p:spPr>
              <a:xfrm>
                <a:off x="7960908" y="1748153"/>
                <a:ext cx="258279" cy="4531"/>
              </a:xfrm>
              <a:custGeom>
                <a:avLst/>
                <a:gdLst>
                  <a:gd name="connsiteX0" fmla="*/ 3172 w 258279"/>
                  <a:gd name="connsiteY0" fmla="*/ 5891 h 4531"/>
                  <a:gd name="connsiteX1" fmla="*/ 1359 w 258279"/>
                  <a:gd name="connsiteY1" fmla="*/ 5891 h 4531"/>
                  <a:gd name="connsiteX2" fmla="*/ 0 w 258279"/>
                  <a:gd name="connsiteY2" fmla="*/ 4531 h 4531"/>
                  <a:gd name="connsiteX3" fmla="*/ 0 w 258279"/>
                  <a:gd name="connsiteY3" fmla="*/ 1359 h 4531"/>
                  <a:gd name="connsiteX4" fmla="*/ 1359 w 258279"/>
                  <a:gd name="connsiteY4" fmla="*/ 0 h 4531"/>
                  <a:gd name="connsiteX5" fmla="*/ 258053 w 258279"/>
                  <a:gd name="connsiteY5" fmla="*/ 0 h 4531"/>
                  <a:gd name="connsiteX6" fmla="*/ 259412 w 258279"/>
                  <a:gd name="connsiteY6" fmla="*/ 1359 h 4531"/>
                  <a:gd name="connsiteX7" fmla="*/ 259412 w 258279"/>
                  <a:gd name="connsiteY7" fmla="*/ 4531 h 4531"/>
                  <a:gd name="connsiteX8" fmla="*/ 258053 w 258279"/>
                  <a:gd name="connsiteY8" fmla="*/ 5891 h 4531"/>
                  <a:gd name="connsiteX9" fmla="*/ 4078 w 258279"/>
                  <a:gd name="connsiteY9" fmla="*/ 5891 h 4531"/>
                  <a:gd name="connsiteX10" fmla="*/ 3172 w 258279"/>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279" h="4531">
                    <a:moveTo>
                      <a:pt x="3172" y="5891"/>
                    </a:moveTo>
                    <a:lnTo>
                      <a:pt x="1359" y="5891"/>
                    </a:lnTo>
                    <a:cubicBezTo>
                      <a:pt x="680" y="5891"/>
                      <a:pt x="0" y="5211"/>
                      <a:pt x="0" y="4531"/>
                    </a:cubicBezTo>
                    <a:lnTo>
                      <a:pt x="0" y="1359"/>
                    </a:lnTo>
                    <a:cubicBezTo>
                      <a:pt x="0" y="680"/>
                      <a:pt x="680" y="0"/>
                      <a:pt x="1359" y="0"/>
                    </a:cubicBezTo>
                    <a:lnTo>
                      <a:pt x="258053" y="0"/>
                    </a:lnTo>
                    <a:cubicBezTo>
                      <a:pt x="258732" y="0"/>
                      <a:pt x="259412" y="680"/>
                      <a:pt x="259412" y="1359"/>
                    </a:cubicBezTo>
                    <a:lnTo>
                      <a:pt x="259412" y="4531"/>
                    </a:lnTo>
                    <a:cubicBezTo>
                      <a:pt x="259412" y="5211"/>
                      <a:pt x="258732" y="5891"/>
                      <a:pt x="258053" y="5891"/>
                    </a:cubicBezTo>
                    <a:lnTo>
                      <a:pt x="4078" y="5891"/>
                    </a:lnTo>
                    <a:lnTo>
                      <a:pt x="3172" y="5891"/>
                    </a:lnTo>
                    <a:close/>
                  </a:path>
                </a:pathLst>
              </a:custGeom>
              <a:solidFill>
                <a:srgbClr val="000000"/>
              </a:solidFill>
              <a:ln w="2249" cap="flat">
                <a:noFill/>
                <a:prstDash val="solid"/>
                <a:miter/>
              </a:ln>
            </p:spPr>
            <p:txBody>
              <a:bodyPr rtlCol="0" anchor="ctr"/>
              <a:lstStyle/>
              <a:p>
                <a:endParaRPr lang="en-BE"/>
              </a:p>
            </p:txBody>
          </p:sp>
          <p:sp>
            <p:nvSpPr>
              <p:cNvPr id="285" name="Freeform: Shape 284">
                <a:extLst>
                  <a:ext uri="{FF2B5EF4-FFF2-40B4-BE49-F238E27FC236}">
                    <a16:creationId xmlns:a16="http://schemas.microsoft.com/office/drawing/2014/main" id="{97C46434-60A8-4F1F-8DA7-90D91606EC12}"/>
                  </a:ext>
                </a:extLst>
              </p:cNvPr>
              <p:cNvSpPr/>
              <p:nvPr/>
            </p:nvSpPr>
            <p:spPr>
              <a:xfrm>
                <a:off x="8066270" y="1661357"/>
                <a:ext cx="6797" cy="38515"/>
              </a:xfrm>
              <a:custGeom>
                <a:avLst/>
                <a:gdLst>
                  <a:gd name="connsiteX0" fmla="*/ 7250 w 6796"/>
                  <a:gd name="connsiteY0" fmla="*/ 0 h 38515"/>
                  <a:gd name="connsiteX1" fmla="*/ 7250 w 6796"/>
                  <a:gd name="connsiteY1" fmla="*/ 38968 h 38515"/>
                  <a:gd name="connsiteX2" fmla="*/ 0 w 6796"/>
                  <a:gd name="connsiteY2" fmla="*/ 3896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38968"/>
                    </a:lnTo>
                    <a:lnTo>
                      <a:pt x="0" y="38968"/>
                    </a:lnTo>
                    <a:lnTo>
                      <a:pt x="0" y="0"/>
                    </a:lnTo>
                    <a:close/>
                  </a:path>
                </a:pathLst>
              </a:custGeom>
              <a:solidFill>
                <a:srgbClr val="000000"/>
              </a:solidFill>
              <a:ln w="2249" cap="flat">
                <a:noFill/>
                <a:prstDash val="solid"/>
                <a:miter/>
              </a:ln>
            </p:spPr>
            <p:txBody>
              <a:bodyPr rtlCol="0" anchor="ctr"/>
              <a:lstStyle/>
              <a:p>
                <a:endParaRPr lang="en-BE"/>
              </a:p>
            </p:txBody>
          </p:sp>
          <p:sp>
            <p:nvSpPr>
              <p:cNvPr id="286" name="Freeform: Shape 285">
                <a:extLst>
                  <a:ext uri="{FF2B5EF4-FFF2-40B4-BE49-F238E27FC236}">
                    <a16:creationId xmlns:a16="http://schemas.microsoft.com/office/drawing/2014/main" id="{F37E65FD-14FC-4379-BC91-67BE6C533440}"/>
                  </a:ext>
                </a:extLst>
              </p:cNvPr>
              <p:cNvSpPr/>
              <p:nvPr/>
            </p:nvSpPr>
            <p:spPr>
              <a:xfrm>
                <a:off x="8105696" y="1661581"/>
                <a:ext cx="6797" cy="38515"/>
              </a:xfrm>
              <a:custGeom>
                <a:avLst/>
                <a:gdLst>
                  <a:gd name="connsiteX0" fmla="*/ 7250 w 6796"/>
                  <a:gd name="connsiteY0" fmla="*/ 0 h 38515"/>
                  <a:gd name="connsiteX1" fmla="*/ 7250 w 6796"/>
                  <a:gd name="connsiteY1" fmla="*/ 38968 h 38515"/>
                  <a:gd name="connsiteX2" fmla="*/ 0 w 6796"/>
                  <a:gd name="connsiteY2" fmla="*/ 3896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38968"/>
                    </a:lnTo>
                    <a:lnTo>
                      <a:pt x="0" y="38968"/>
                    </a:lnTo>
                    <a:lnTo>
                      <a:pt x="0" y="0"/>
                    </a:lnTo>
                    <a:close/>
                  </a:path>
                </a:pathLst>
              </a:custGeom>
              <a:solidFill>
                <a:srgbClr val="000000"/>
              </a:solidFill>
              <a:ln w="2249" cap="flat">
                <a:noFill/>
                <a:prstDash val="solid"/>
                <a:miter/>
              </a:ln>
            </p:spPr>
            <p:txBody>
              <a:bodyPr rtlCol="0" anchor="ctr"/>
              <a:lstStyle/>
              <a:p>
                <a:endParaRPr lang="en-BE"/>
              </a:p>
            </p:txBody>
          </p:sp>
          <p:sp>
            <p:nvSpPr>
              <p:cNvPr id="287" name="Freeform: Shape 286">
                <a:extLst>
                  <a:ext uri="{FF2B5EF4-FFF2-40B4-BE49-F238E27FC236}">
                    <a16:creationId xmlns:a16="http://schemas.microsoft.com/office/drawing/2014/main" id="{437E4D53-72E5-40B1-B810-645FC75D095A}"/>
                  </a:ext>
                </a:extLst>
              </p:cNvPr>
              <p:cNvSpPr/>
              <p:nvPr/>
            </p:nvSpPr>
            <p:spPr>
              <a:xfrm>
                <a:off x="7990135" y="1729348"/>
                <a:ext cx="27187" cy="18125"/>
              </a:xfrm>
              <a:custGeom>
                <a:avLst/>
                <a:gdLst>
                  <a:gd name="connsiteX0" fmla="*/ 20844 w 27187"/>
                  <a:gd name="connsiteY0" fmla="*/ 3852 h 18124"/>
                  <a:gd name="connsiteX1" fmla="*/ 13820 w 27187"/>
                  <a:gd name="connsiteY1" fmla="*/ 12687 h 18124"/>
                  <a:gd name="connsiteX2" fmla="*/ 6797 w 27187"/>
                  <a:gd name="connsiteY2" fmla="*/ 3852 h 18124"/>
                  <a:gd name="connsiteX3" fmla="*/ 7023 w 27187"/>
                  <a:gd name="connsiteY3" fmla="*/ 0 h 18124"/>
                  <a:gd name="connsiteX4" fmla="*/ 227 w 27187"/>
                  <a:gd name="connsiteY4" fmla="*/ 0 h 18124"/>
                  <a:gd name="connsiteX5" fmla="*/ 0 w 27187"/>
                  <a:gd name="connsiteY5" fmla="*/ 3625 h 18124"/>
                  <a:gd name="connsiteX6" fmla="*/ 13594 w 27187"/>
                  <a:gd name="connsiteY6" fmla="*/ 18578 h 18124"/>
                  <a:gd name="connsiteX7" fmla="*/ 27187 w 27187"/>
                  <a:gd name="connsiteY7" fmla="*/ 3625 h 18124"/>
                  <a:gd name="connsiteX8" fmla="*/ 26961 w 27187"/>
                  <a:gd name="connsiteY8" fmla="*/ 0 h 18124"/>
                  <a:gd name="connsiteX9" fmla="*/ 20164 w 27187"/>
                  <a:gd name="connsiteY9" fmla="*/ 0 h 18124"/>
                  <a:gd name="connsiteX10" fmla="*/ 20844 w 27187"/>
                  <a:gd name="connsiteY10" fmla="*/ 3852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844" y="3852"/>
                    </a:moveTo>
                    <a:cubicBezTo>
                      <a:pt x="20844" y="11555"/>
                      <a:pt x="18351" y="12687"/>
                      <a:pt x="13820" y="12687"/>
                    </a:cubicBezTo>
                    <a:cubicBezTo>
                      <a:pt x="9289" y="12687"/>
                      <a:pt x="6797" y="11555"/>
                      <a:pt x="6797" y="3852"/>
                    </a:cubicBezTo>
                    <a:cubicBezTo>
                      <a:pt x="6797" y="2266"/>
                      <a:pt x="7023" y="1133"/>
                      <a:pt x="7023" y="0"/>
                    </a:cubicBezTo>
                    <a:lnTo>
                      <a:pt x="227" y="0"/>
                    </a:lnTo>
                    <a:cubicBezTo>
                      <a:pt x="227" y="1133"/>
                      <a:pt x="0" y="2266"/>
                      <a:pt x="0" y="3625"/>
                    </a:cubicBezTo>
                    <a:cubicBezTo>
                      <a:pt x="0" y="16766"/>
                      <a:pt x="3625" y="18578"/>
                      <a:pt x="13594" y="18578"/>
                    </a:cubicBezTo>
                    <a:cubicBezTo>
                      <a:pt x="19711" y="18578"/>
                      <a:pt x="27187" y="19711"/>
                      <a:pt x="27187" y="3625"/>
                    </a:cubicBezTo>
                    <a:cubicBezTo>
                      <a:pt x="27187" y="2266"/>
                      <a:pt x="27187" y="1133"/>
                      <a:pt x="26961" y="0"/>
                    </a:cubicBezTo>
                    <a:lnTo>
                      <a:pt x="20164" y="0"/>
                    </a:lnTo>
                    <a:cubicBezTo>
                      <a:pt x="20844" y="1133"/>
                      <a:pt x="20844" y="2266"/>
                      <a:pt x="20844" y="3852"/>
                    </a:cubicBezTo>
                    <a:close/>
                  </a:path>
                </a:pathLst>
              </a:custGeom>
              <a:solidFill>
                <a:srgbClr val="000000"/>
              </a:solidFill>
              <a:ln w="2249" cap="flat">
                <a:noFill/>
                <a:prstDash val="solid"/>
                <a:miter/>
              </a:ln>
            </p:spPr>
            <p:txBody>
              <a:bodyPr rtlCol="0" anchor="ctr"/>
              <a:lstStyle/>
              <a:p>
                <a:endParaRPr lang="en-BE"/>
              </a:p>
            </p:txBody>
          </p:sp>
          <p:sp>
            <p:nvSpPr>
              <p:cNvPr id="288" name="Freeform: Shape 287">
                <a:extLst>
                  <a:ext uri="{FF2B5EF4-FFF2-40B4-BE49-F238E27FC236}">
                    <a16:creationId xmlns:a16="http://schemas.microsoft.com/office/drawing/2014/main" id="{A2D6DB67-DCB0-4773-B0B6-FB909DF41F53}"/>
                  </a:ext>
                </a:extLst>
              </p:cNvPr>
              <p:cNvSpPr/>
              <p:nvPr/>
            </p:nvSpPr>
            <p:spPr>
              <a:xfrm>
                <a:off x="8039298" y="1729348"/>
                <a:ext cx="27187" cy="18125"/>
              </a:xfrm>
              <a:custGeom>
                <a:avLst/>
                <a:gdLst>
                  <a:gd name="connsiteX0" fmla="*/ 20844 w 27187"/>
                  <a:gd name="connsiteY0" fmla="*/ 3852 h 18124"/>
                  <a:gd name="connsiteX1" fmla="*/ 13820 w 27187"/>
                  <a:gd name="connsiteY1" fmla="*/ 12687 h 18124"/>
                  <a:gd name="connsiteX2" fmla="*/ 6797 w 27187"/>
                  <a:gd name="connsiteY2" fmla="*/ 3852 h 18124"/>
                  <a:gd name="connsiteX3" fmla="*/ 7023 w 27187"/>
                  <a:gd name="connsiteY3" fmla="*/ 0 h 18124"/>
                  <a:gd name="connsiteX4" fmla="*/ 227 w 27187"/>
                  <a:gd name="connsiteY4" fmla="*/ 0 h 18124"/>
                  <a:gd name="connsiteX5" fmla="*/ 0 w 27187"/>
                  <a:gd name="connsiteY5" fmla="*/ 3625 h 18124"/>
                  <a:gd name="connsiteX6" fmla="*/ 13594 w 27187"/>
                  <a:gd name="connsiteY6" fmla="*/ 18578 h 18124"/>
                  <a:gd name="connsiteX7" fmla="*/ 27187 w 27187"/>
                  <a:gd name="connsiteY7" fmla="*/ 3625 h 18124"/>
                  <a:gd name="connsiteX8" fmla="*/ 26961 w 27187"/>
                  <a:gd name="connsiteY8" fmla="*/ 0 h 18124"/>
                  <a:gd name="connsiteX9" fmla="*/ 20164 w 27187"/>
                  <a:gd name="connsiteY9" fmla="*/ 0 h 18124"/>
                  <a:gd name="connsiteX10" fmla="*/ 20844 w 27187"/>
                  <a:gd name="connsiteY10" fmla="*/ 3852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844" y="3852"/>
                    </a:moveTo>
                    <a:cubicBezTo>
                      <a:pt x="20844" y="11555"/>
                      <a:pt x="18351" y="12687"/>
                      <a:pt x="13820" y="12687"/>
                    </a:cubicBezTo>
                    <a:cubicBezTo>
                      <a:pt x="9289" y="12687"/>
                      <a:pt x="6797" y="11555"/>
                      <a:pt x="6797" y="3852"/>
                    </a:cubicBezTo>
                    <a:cubicBezTo>
                      <a:pt x="6797" y="2266"/>
                      <a:pt x="7023" y="1133"/>
                      <a:pt x="7023" y="0"/>
                    </a:cubicBezTo>
                    <a:lnTo>
                      <a:pt x="227" y="0"/>
                    </a:lnTo>
                    <a:cubicBezTo>
                      <a:pt x="227" y="1133"/>
                      <a:pt x="0" y="2266"/>
                      <a:pt x="0" y="3625"/>
                    </a:cubicBezTo>
                    <a:cubicBezTo>
                      <a:pt x="0" y="16766"/>
                      <a:pt x="3625" y="18578"/>
                      <a:pt x="13594" y="18578"/>
                    </a:cubicBezTo>
                    <a:cubicBezTo>
                      <a:pt x="19711" y="18578"/>
                      <a:pt x="27187" y="19711"/>
                      <a:pt x="27187" y="3625"/>
                    </a:cubicBezTo>
                    <a:cubicBezTo>
                      <a:pt x="27187" y="2266"/>
                      <a:pt x="27187" y="1133"/>
                      <a:pt x="26961" y="0"/>
                    </a:cubicBezTo>
                    <a:lnTo>
                      <a:pt x="20164" y="0"/>
                    </a:lnTo>
                    <a:cubicBezTo>
                      <a:pt x="20617" y="1133"/>
                      <a:pt x="20844" y="2266"/>
                      <a:pt x="20844" y="3852"/>
                    </a:cubicBezTo>
                    <a:close/>
                  </a:path>
                </a:pathLst>
              </a:custGeom>
              <a:solidFill>
                <a:srgbClr val="000000"/>
              </a:solidFill>
              <a:ln w="2249" cap="flat">
                <a:noFill/>
                <a:prstDash val="solid"/>
                <a:miter/>
              </a:ln>
            </p:spPr>
            <p:txBody>
              <a:bodyPr rtlCol="0" anchor="ctr"/>
              <a:lstStyle/>
              <a:p>
                <a:endParaRPr lang="en-BE"/>
              </a:p>
            </p:txBody>
          </p:sp>
          <p:sp>
            <p:nvSpPr>
              <p:cNvPr id="289" name="Freeform: Shape 288">
                <a:extLst>
                  <a:ext uri="{FF2B5EF4-FFF2-40B4-BE49-F238E27FC236}">
                    <a16:creationId xmlns:a16="http://schemas.microsoft.com/office/drawing/2014/main" id="{6FEF1856-00C3-44AF-91B0-2B9D24D4C824}"/>
                  </a:ext>
                </a:extLst>
              </p:cNvPr>
              <p:cNvSpPr/>
              <p:nvPr/>
            </p:nvSpPr>
            <p:spPr>
              <a:xfrm>
                <a:off x="8114063" y="1729348"/>
                <a:ext cx="27187" cy="18125"/>
              </a:xfrm>
              <a:custGeom>
                <a:avLst/>
                <a:gdLst>
                  <a:gd name="connsiteX0" fmla="*/ 20844 w 27187"/>
                  <a:gd name="connsiteY0" fmla="*/ 3852 h 18124"/>
                  <a:gd name="connsiteX1" fmla="*/ 13820 w 27187"/>
                  <a:gd name="connsiteY1" fmla="*/ 12687 h 18124"/>
                  <a:gd name="connsiteX2" fmla="*/ 6797 w 27187"/>
                  <a:gd name="connsiteY2" fmla="*/ 3852 h 18124"/>
                  <a:gd name="connsiteX3" fmla="*/ 7023 w 27187"/>
                  <a:gd name="connsiteY3" fmla="*/ 0 h 18124"/>
                  <a:gd name="connsiteX4" fmla="*/ 227 w 27187"/>
                  <a:gd name="connsiteY4" fmla="*/ 0 h 18124"/>
                  <a:gd name="connsiteX5" fmla="*/ 0 w 27187"/>
                  <a:gd name="connsiteY5" fmla="*/ 3625 h 18124"/>
                  <a:gd name="connsiteX6" fmla="*/ 13594 w 27187"/>
                  <a:gd name="connsiteY6" fmla="*/ 18578 h 18124"/>
                  <a:gd name="connsiteX7" fmla="*/ 27187 w 27187"/>
                  <a:gd name="connsiteY7" fmla="*/ 3625 h 18124"/>
                  <a:gd name="connsiteX8" fmla="*/ 26961 w 27187"/>
                  <a:gd name="connsiteY8" fmla="*/ 0 h 18124"/>
                  <a:gd name="connsiteX9" fmla="*/ 20164 w 27187"/>
                  <a:gd name="connsiteY9" fmla="*/ 0 h 18124"/>
                  <a:gd name="connsiteX10" fmla="*/ 20844 w 27187"/>
                  <a:gd name="connsiteY10" fmla="*/ 3852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844" y="3852"/>
                    </a:moveTo>
                    <a:cubicBezTo>
                      <a:pt x="20844" y="11555"/>
                      <a:pt x="18351" y="12687"/>
                      <a:pt x="13820" y="12687"/>
                    </a:cubicBezTo>
                    <a:cubicBezTo>
                      <a:pt x="9289" y="12687"/>
                      <a:pt x="6797" y="11555"/>
                      <a:pt x="6797" y="3852"/>
                    </a:cubicBezTo>
                    <a:cubicBezTo>
                      <a:pt x="6797" y="2266"/>
                      <a:pt x="7023" y="1133"/>
                      <a:pt x="7023" y="0"/>
                    </a:cubicBezTo>
                    <a:lnTo>
                      <a:pt x="227" y="0"/>
                    </a:lnTo>
                    <a:cubicBezTo>
                      <a:pt x="227" y="1133"/>
                      <a:pt x="0" y="2266"/>
                      <a:pt x="0" y="3625"/>
                    </a:cubicBezTo>
                    <a:cubicBezTo>
                      <a:pt x="0" y="16766"/>
                      <a:pt x="3625" y="18578"/>
                      <a:pt x="13594" y="18578"/>
                    </a:cubicBezTo>
                    <a:cubicBezTo>
                      <a:pt x="19711" y="18578"/>
                      <a:pt x="27187" y="19711"/>
                      <a:pt x="27187" y="3625"/>
                    </a:cubicBezTo>
                    <a:cubicBezTo>
                      <a:pt x="27187" y="2266"/>
                      <a:pt x="27187" y="1133"/>
                      <a:pt x="26961" y="0"/>
                    </a:cubicBezTo>
                    <a:lnTo>
                      <a:pt x="20164" y="0"/>
                    </a:lnTo>
                    <a:cubicBezTo>
                      <a:pt x="20617" y="1133"/>
                      <a:pt x="20844" y="2266"/>
                      <a:pt x="20844" y="3852"/>
                    </a:cubicBezTo>
                    <a:close/>
                  </a:path>
                </a:pathLst>
              </a:custGeom>
              <a:solidFill>
                <a:srgbClr val="000000"/>
              </a:solidFill>
              <a:ln w="2249" cap="flat">
                <a:noFill/>
                <a:prstDash val="solid"/>
                <a:miter/>
              </a:ln>
            </p:spPr>
            <p:txBody>
              <a:bodyPr rtlCol="0" anchor="ctr"/>
              <a:lstStyle/>
              <a:p>
                <a:endParaRPr lang="en-BE"/>
              </a:p>
            </p:txBody>
          </p:sp>
          <p:sp>
            <p:nvSpPr>
              <p:cNvPr id="290" name="Freeform: Shape 289">
                <a:extLst>
                  <a:ext uri="{FF2B5EF4-FFF2-40B4-BE49-F238E27FC236}">
                    <a16:creationId xmlns:a16="http://schemas.microsoft.com/office/drawing/2014/main" id="{79913B4D-734C-4A49-AF83-BD415E68139F}"/>
                  </a:ext>
                </a:extLst>
              </p:cNvPr>
              <p:cNvSpPr/>
              <p:nvPr/>
            </p:nvSpPr>
            <p:spPr>
              <a:xfrm>
                <a:off x="8163000" y="1729348"/>
                <a:ext cx="27187" cy="18125"/>
              </a:xfrm>
              <a:custGeom>
                <a:avLst/>
                <a:gdLst>
                  <a:gd name="connsiteX0" fmla="*/ 20844 w 27187"/>
                  <a:gd name="connsiteY0" fmla="*/ 3852 h 18124"/>
                  <a:gd name="connsiteX1" fmla="*/ 13820 w 27187"/>
                  <a:gd name="connsiteY1" fmla="*/ 12687 h 18124"/>
                  <a:gd name="connsiteX2" fmla="*/ 6797 w 27187"/>
                  <a:gd name="connsiteY2" fmla="*/ 3852 h 18124"/>
                  <a:gd name="connsiteX3" fmla="*/ 7023 w 27187"/>
                  <a:gd name="connsiteY3" fmla="*/ 0 h 18124"/>
                  <a:gd name="connsiteX4" fmla="*/ 227 w 27187"/>
                  <a:gd name="connsiteY4" fmla="*/ 0 h 18124"/>
                  <a:gd name="connsiteX5" fmla="*/ 0 w 27187"/>
                  <a:gd name="connsiteY5" fmla="*/ 3625 h 18124"/>
                  <a:gd name="connsiteX6" fmla="*/ 13594 w 27187"/>
                  <a:gd name="connsiteY6" fmla="*/ 18578 h 18124"/>
                  <a:gd name="connsiteX7" fmla="*/ 27187 w 27187"/>
                  <a:gd name="connsiteY7" fmla="*/ 3625 h 18124"/>
                  <a:gd name="connsiteX8" fmla="*/ 26961 w 27187"/>
                  <a:gd name="connsiteY8" fmla="*/ 0 h 18124"/>
                  <a:gd name="connsiteX9" fmla="*/ 20164 w 27187"/>
                  <a:gd name="connsiteY9" fmla="*/ 0 h 18124"/>
                  <a:gd name="connsiteX10" fmla="*/ 20844 w 27187"/>
                  <a:gd name="connsiteY10" fmla="*/ 3852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844" y="3852"/>
                    </a:moveTo>
                    <a:cubicBezTo>
                      <a:pt x="20844" y="11555"/>
                      <a:pt x="18351" y="12687"/>
                      <a:pt x="13820" y="12687"/>
                    </a:cubicBezTo>
                    <a:cubicBezTo>
                      <a:pt x="9289" y="12687"/>
                      <a:pt x="6797" y="11555"/>
                      <a:pt x="6797" y="3852"/>
                    </a:cubicBezTo>
                    <a:cubicBezTo>
                      <a:pt x="6797" y="2266"/>
                      <a:pt x="7023" y="1133"/>
                      <a:pt x="7023" y="0"/>
                    </a:cubicBezTo>
                    <a:lnTo>
                      <a:pt x="227" y="0"/>
                    </a:lnTo>
                    <a:cubicBezTo>
                      <a:pt x="227" y="1133"/>
                      <a:pt x="0" y="2266"/>
                      <a:pt x="0" y="3625"/>
                    </a:cubicBezTo>
                    <a:cubicBezTo>
                      <a:pt x="0" y="16766"/>
                      <a:pt x="3625" y="18578"/>
                      <a:pt x="13594" y="18578"/>
                    </a:cubicBezTo>
                    <a:cubicBezTo>
                      <a:pt x="19711" y="18578"/>
                      <a:pt x="27187" y="19711"/>
                      <a:pt x="27187" y="3625"/>
                    </a:cubicBezTo>
                    <a:cubicBezTo>
                      <a:pt x="27187" y="2266"/>
                      <a:pt x="27187" y="1133"/>
                      <a:pt x="26961" y="0"/>
                    </a:cubicBezTo>
                    <a:lnTo>
                      <a:pt x="20164" y="0"/>
                    </a:lnTo>
                    <a:cubicBezTo>
                      <a:pt x="20844" y="1133"/>
                      <a:pt x="20844" y="2266"/>
                      <a:pt x="20844" y="3852"/>
                    </a:cubicBezTo>
                    <a:close/>
                  </a:path>
                </a:pathLst>
              </a:custGeom>
              <a:solidFill>
                <a:srgbClr val="000000"/>
              </a:solidFill>
              <a:ln w="2249" cap="flat">
                <a:noFill/>
                <a:prstDash val="solid"/>
                <a:miter/>
              </a:ln>
            </p:spPr>
            <p:txBody>
              <a:bodyPr rtlCol="0" anchor="ctr"/>
              <a:lstStyle/>
              <a:p>
                <a:endParaRPr lang="en-BE"/>
              </a:p>
            </p:txBody>
          </p:sp>
          <p:sp>
            <p:nvSpPr>
              <p:cNvPr id="291" name="Freeform: Shape 290">
                <a:extLst>
                  <a:ext uri="{FF2B5EF4-FFF2-40B4-BE49-F238E27FC236}">
                    <a16:creationId xmlns:a16="http://schemas.microsoft.com/office/drawing/2014/main" id="{AB898FB8-B233-4335-BA84-8F8420636FDC}"/>
                  </a:ext>
                </a:extLst>
              </p:cNvPr>
              <p:cNvSpPr/>
              <p:nvPr/>
            </p:nvSpPr>
            <p:spPr>
              <a:xfrm>
                <a:off x="8120407" y="1625810"/>
                <a:ext cx="22656" cy="33984"/>
              </a:xfrm>
              <a:custGeom>
                <a:avLst/>
                <a:gdLst>
                  <a:gd name="connsiteX0" fmla="*/ 0 w 22656"/>
                  <a:gd name="connsiteY0" fmla="*/ 1813 h 33984"/>
                  <a:gd name="connsiteX1" fmla="*/ 1586 w 22656"/>
                  <a:gd name="connsiteY1" fmla="*/ 0 h 33984"/>
                  <a:gd name="connsiteX2" fmla="*/ 22656 w 22656"/>
                  <a:gd name="connsiteY2" fmla="*/ 0 h 33984"/>
                  <a:gd name="connsiteX3" fmla="*/ 24242 w 22656"/>
                  <a:gd name="connsiteY3" fmla="*/ 1813 h 33984"/>
                  <a:gd name="connsiteX4" fmla="*/ 24242 w 22656"/>
                  <a:gd name="connsiteY4" fmla="*/ 5891 h 33984"/>
                  <a:gd name="connsiteX5" fmla="*/ 22656 w 22656"/>
                  <a:gd name="connsiteY5" fmla="*/ 7703 h 33984"/>
                  <a:gd name="connsiteX6" fmla="*/ 9969 w 22656"/>
                  <a:gd name="connsiteY6" fmla="*/ 7703 h 33984"/>
                  <a:gd name="connsiteX7" fmla="*/ 23789 w 22656"/>
                  <a:gd name="connsiteY7" fmla="*/ 29000 h 33984"/>
                  <a:gd name="connsiteX8" fmla="*/ 24242 w 22656"/>
                  <a:gd name="connsiteY8" fmla="*/ 30133 h 33984"/>
                  <a:gd name="connsiteX9" fmla="*/ 24242 w 22656"/>
                  <a:gd name="connsiteY9" fmla="*/ 34211 h 33984"/>
                  <a:gd name="connsiteX10" fmla="*/ 22656 w 22656"/>
                  <a:gd name="connsiteY10" fmla="*/ 36023 h 33984"/>
                  <a:gd name="connsiteX11" fmla="*/ 1586 w 22656"/>
                  <a:gd name="connsiteY11" fmla="*/ 36023 h 33984"/>
                  <a:gd name="connsiteX12" fmla="*/ 0 w 22656"/>
                  <a:gd name="connsiteY12" fmla="*/ 34211 h 33984"/>
                  <a:gd name="connsiteX13" fmla="*/ 0 w 22656"/>
                  <a:gd name="connsiteY13" fmla="*/ 30133 h 33984"/>
                  <a:gd name="connsiteX14" fmla="*/ 1586 w 22656"/>
                  <a:gd name="connsiteY14" fmla="*/ 28320 h 33984"/>
                  <a:gd name="connsiteX15" fmla="*/ 14273 w 22656"/>
                  <a:gd name="connsiteY15" fmla="*/ 28320 h 33984"/>
                  <a:gd name="connsiteX16" fmla="*/ 227 w 22656"/>
                  <a:gd name="connsiteY16" fmla="*/ 6797 h 33984"/>
                  <a:gd name="connsiteX17" fmla="*/ 0 w 22656"/>
                  <a:gd name="connsiteY17" fmla="*/ 5891 h 33984"/>
                  <a:gd name="connsiteX18" fmla="*/ 0 w 22656"/>
                  <a:gd name="connsiteY18" fmla="*/ 1813 h 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56" h="33984">
                    <a:moveTo>
                      <a:pt x="0" y="1813"/>
                    </a:moveTo>
                    <a:cubicBezTo>
                      <a:pt x="0" y="906"/>
                      <a:pt x="680" y="0"/>
                      <a:pt x="1586" y="0"/>
                    </a:cubicBezTo>
                    <a:lnTo>
                      <a:pt x="22656" y="0"/>
                    </a:lnTo>
                    <a:cubicBezTo>
                      <a:pt x="23562" y="0"/>
                      <a:pt x="24242" y="680"/>
                      <a:pt x="24242" y="1813"/>
                    </a:cubicBezTo>
                    <a:lnTo>
                      <a:pt x="24242" y="5891"/>
                    </a:lnTo>
                    <a:cubicBezTo>
                      <a:pt x="24242" y="6797"/>
                      <a:pt x="23562" y="7703"/>
                      <a:pt x="22656" y="7703"/>
                    </a:cubicBezTo>
                    <a:lnTo>
                      <a:pt x="9969" y="7703"/>
                    </a:lnTo>
                    <a:lnTo>
                      <a:pt x="23789" y="29000"/>
                    </a:lnTo>
                    <a:cubicBezTo>
                      <a:pt x="24015" y="29453"/>
                      <a:pt x="24242" y="29680"/>
                      <a:pt x="24242" y="30133"/>
                    </a:cubicBezTo>
                    <a:lnTo>
                      <a:pt x="24242" y="34211"/>
                    </a:lnTo>
                    <a:cubicBezTo>
                      <a:pt x="24242" y="35117"/>
                      <a:pt x="23562" y="36023"/>
                      <a:pt x="22656" y="36023"/>
                    </a:cubicBezTo>
                    <a:lnTo>
                      <a:pt x="1586" y="36023"/>
                    </a:lnTo>
                    <a:cubicBezTo>
                      <a:pt x="680" y="36023"/>
                      <a:pt x="0" y="35344"/>
                      <a:pt x="0" y="34211"/>
                    </a:cubicBezTo>
                    <a:lnTo>
                      <a:pt x="0" y="30133"/>
                    </a:lnTo>
                    <a:cubicBezTo>
                      <a:pt x="0" y="29226"/>
                      <a:pt x="680" y="28320"/>
                      <a:pt x="1586" y="28320"/>
                    </a:cubicBezTo>
                    <a:lnTo>
                      <a:pt x="14273" y="28320"/>
                    </a:lnTo>
                    <a:lnTo>
                      <a:pt x="227" y="6797"/>
                    </a:lnTo>
                    <a:cubicBezTo>
                      <a:pt x="0" y="6570"/>
                      <a:pt x="0" y="6117"/>
                      <a:pt x="0" y="5891"/>
                    </a:cubicBezTo>
                    <a:lnTo>
                      <a:pt x="0" y="1813"/>
                    </a:lnTo>
                    <a:close/>
                  </a:path>
                </a:pathLst>
              </a:custGeom>
              <a:solidFill>
                <a:srgbClr val="000000"/>
              </a:solidFill>
              <a:ln w="2249" cap="flat">
                <a:noFill/>
                <a:prstDash val="solid"/>
                <a:miter/>
              </a:ln>
            </p:spPr>
            <p:txBody>
              <a:bodyPr rtlCol="0" anchor="ctr"/>
              <a:lstStyle/>
              <a:p>
                <a:endParaRPr lang="en-BE"/>
              </a:p>
            </p:txBody>
          </p:sp>
          <p:sp>
            <p:nvSpPr>
              <p:cNvPr id="292" name="Freeform: Shape 291">
                <a:extLst>
                  <a:ext uri="{FF2B5EF4-FFF2-40B4-BE49-F238E27FC236}">
                    <a16:creationId xmlns:a16="http://schemas.microsoft.com/office/drawing/2014/main" id="{E58E4F2A-63C4-4633-93CF-4D5D695421B9}"/>
                  </a:ext>
                </a:extLst>
              </p:cNvPr>
              <p:cNvSpPr/>
              <p:nvPr/>
            </p:nvSpPr>
            <p:spPr>
              <a:xfrm>
                <a:off x="8029556" y="1625810"/>
                <a:ext cx="22656" cy="33984"/>
              </a:xfrm>
              <a:custGeom>
                <a:avLst/>
                <a:gdLst>
                  <a:gd name="connsiteX0" fmla="*/ 0 w 22656"/>
                  <a:gd name="connsiteY0" fmla="*/ 1813 h 33984"/>
                  <a:gd name="connsiteX1" fmla="*/ 1586 w 22656"/>
                  <a:gd name="connsiteY1" fmla="*/ 0 h 33984"/>
                  <a:gd name="connsiteX2" fmla="*/ 22656 w 22656"/>
                  <a:gd name="connsiteY2" fmla="*/ 0 h 33984"/>
                  <a:gd name="connsiteX3" fmla="*/ 24242 w 22656"/>
                  <a:gd name="connsiteY3" fmla="*/ 1813 h 33984"/>
                  <a:gd name="connsiteX4" fmla="*/ 24242 w 22656"/>
                  <a:gd name="connsiteY4" fmla="*/ 5891 h 33984"/>
                  <a:gd name="connsiteX5" fmla="*/ 22656 w 22656"/>
                  <a:gd name="connsiteY5" fmla="*/ 7703 h 33984"/>
                  <a:gd name="connsiteX6" fmla="*/ 9969 w 22656"/>
                  <a:gd name="connsiteY6" fmla="*/ 7703 h 33984"/>
                  <a:gd name="connsiteX7" fmla="*/ 23789 w 22656"/>
                  <a:gd name="connsiteY7" fmla="*/ 29000 h 33984"/>
                  <a:gd name="connsiteX8" fmla="*/ 24242 w 22656"/>
                  <a:gd name="connsiteY8" fmla="*/ 30133 h 33984"/>
                  <a:gd name="connsiteX9" fmla="*/ 24242 w 22656"/>
                  <a:gd name="connsiteY9" fmla="*/ 34211 h 33984"/>
                  <a:gd name="connsiteX10" fmla="*/ 22656 w 22656"/>
                  <a:gd name="connsiteY10" fmla="*/ 36023 h 33984"/>
                  <a:gd name="connsiteX11" fmla="*/ 1586 w 22656"/>
                  <a:gd name="connsiteY11" fmla="*/ 36023 h 33984"/>
                  <a:gd name="connsiteX12" fmla="*/ 0 w 22656"/>
                  <a:gd name="connsiteY12" fmla="*/ 34211 h 33984"/>
                  <a:gd name="connsiteX13" fmla="*/ 0 w 22656"/>
                  <a:gd name="connsiteY13" fmla="*/ 30133 h 33984"/>
                  <a:gd name="connsiteX14" fmla="*/ 1586 w 22656"/>
                  <a:gd name="connsiteY14" fmla="*/ 28320 h 33984"/>
                  <a:gd name="connsiteX15" fmla="*/ 14273 w 22656"/>
                  <a:gd name="connsiteY15" fmla="*/ 28320 h 33984"/>
                  <a:gd name="connsiteX16" fmla="*/ 227 w 22656"/>
                  <a:gd name="connsiteY16" fmla="*/ 6797 h 33984"/>
                  <a:gd name="connsiteX17" fmla="*/ 0 w 22656"/>
                  <a:gd name="connsiteY17" fmla="*/ 5891 h 33984"/>
                  <a:gd name="connsiteX18" fmla="*/ 0 w 22656"/>
                  <a:gd name="connsiteY18" fmla="*/ 1813 h 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56" h="33984">
                    <a:moveTo>
                      <a:pt x="0" y="1813"/>
                    </a:moveTo>
                    <a:cubicBezTo>
                      <a:pt x="0" y="906"/>
                      <a:pt x="680" y="0"/>
                      <a:pt x="1586" y="0"/>
                    </a:cubicBezTo>
                    <a:lnTo>
                      <a:pt x="22656" y="0"/>
                    </a:lnTo>
                    <a:cubicBezTo>
                      <a:pt x="23562" y="0"/>
                      <a:pt x="24242" y="680"/>
                      <a:pt x="24242" y="1813"/>
                    </a:cubicBezTo>
                    <a:lnTo>
                      <a:pt x="24242" y="5891"/>
                    </a:lnTo>
                    <a:cubicBezTo>
                      <a:pt x="24242" y="6797"/>
                      <a:pt x="23562" y="7703"/>
                      <a:pt x="22656" y="7703"/>
                    </a:cubicBezTo>
                    <a:lnTo>
                      <a:pt x="9969" y="7703"/>
                    </a:lnTo>
                    <a:lnTo>
                      <a:pt x="23789" y="29000"/>
                    </a:lnTo>
                    <a:cubicBezTo>
                      <a:pt x="24015" y="29453"/>
                      <a:pt x="24242" y="29680"/>
                      <a:pt x="24242" y="30133"/>
                    </a:cubicBezTo>
                    <a:lnTo>
                      <a:pt x="24242" y="34211"/>
                    </a:lnTo>
                    <a:cubicBezTo>
                      <a:pt x="24242" y="35117"/>
                      <a:pt x="23562" y="36023"/>
                      <a:pt x="22656" y="36023"/>
                    </a:cubicBezTo>
                    <a:lnTo>
                      <a:pt x="1586" y="36023"/>
                    </a:lnTo>
                    <a:cubicBezTo>
                      <a:pt x="680" y="36023"/>
                      <a:pt x="0" y="35344"/>
                      <a:pt x="0" y="34211"/>
                    </a:cubicBezTo>
                    <a:lnTo>
                      <a:pt x="0" y="30133"/>
                    </a:lnTo>
                    <a:cubicBezTo>
                      <a:pt x="0" y="29226"/>
                      <a:pt x="680" y="28320"/>
                      <a:pt x="1586" y="28320"/>
                    </a:cubicBezTo>
                    <a:lnTo>
                      <a:pt x="14273" y="28320"/>
                    </a:lnTo>
                    <a:lnTo>
                      <a:pt x="227" y="6797"/>
                    </a:lnTo>
                    <a:cubicBezTo>
                      <a:pt x="0" y="6570"/>
                      <a:pt x="0" y="6117"/>
                      <a:pt x="0" y="5891"/>
                    </a:cubicBezTo>
                    <a:lnTo>
                      <a:pt x="0" y="1813"/>
                    </a:lnTo>
                    <a:close/>
                  </a:path>
                </a:pathLst>
              </a:custGeom>
              <a:solidFill>
                <a:srgbClr val="000000"/>
              </a:solidFill>
              <a:ln w="2249" cap="flat">
                <a:noFill/>
                <a:prstDash val="solid"/>
                <a:miter/>
              </a:ln>
            </p:spPr>
            <p:txBody>
              <a:bodyPr rtlCol="0" anchor="ctr"/>
              <a:lstStyle/>
              <a:p>
                <a:endParaRPr lang="en-BE"/>
              </a:p>
            </p:txBody>
          </p:sp>
        </p:grpSp>
        <p:grpSp>
          <p:nvGrpSpPr>
            <p:cNvPr id="293" name="Group 292">
              <a:extLst>
                <a:ext uri="{FF2B5EF4-FFF2-40B4-BE49-F238E27FC236}">
                  <a16:creationId xmlns:a16="http://schemas.microsoft.com/office/drawing/2014/main" id="{3F5F2E93-D506-43E1-B6B7-9C5401B1423C}"/>
                </a:ext>
              </a:extLst>
            </p:cNvPr>
            <p:cNvGrpSpPr/>
            <p:nvPr/>
          </p:nvGrpSpPr>
          <p:grpSpPr>
            <a:xfrm>
              <a:off x="5995187" y="2111557"/>
              <a:ext cx="375745" cy="308648"/>
              <a:chOff x="8117462" y="2129002"/>
              <a:chExt cx="126874" cy="104218"/>
            </a:xfrm>
          </p:grpSpPr>
          <p:sp>
            <p:nvSpPr>
              <p:cNvPr id="294" name="Freeform: Shape 293">
                <a:extLst>
                  <a:ext uri="{FF2B5EF4-FFF2-40B4-BE49-F238E27FC236}">
                    <a16:creationId xmlns:a16="http://schemas.microsoft.com/office/drawing/2014/main" id="{C9FCD34E-7A0C-46E2-9088-E5DF2EEE2D53}"/>
                  </a:ext>
                </a:extLst>
              </p:cNvPr>
              <p:cNvSpPr/>
              <p:nvPr/>
            </p:nvSpPr>
            <p:spPr>
              <a:xfrm>
                <a:off x="8134907" y="2129002"/>
                <a:ext cx="92890" cy="40781"/>
              </a:xfrm>
              <a:custGeom>
                <a:avLst/>
                <a:gdLst>
                  <a:gd name="connsiteX0" fmla="*/ 7250 w 92889"/>
                  <a:gd name="connsiteY0" fmla="*/ 41687 h 40780"/>
                  <a:gd name="connsiteX1" fmla="*/ 13141 w 92889"/>
                  <a:gd name="connsiteY1" fmla="*/ 10195 h 40780"/>
                  <a:gd name="connsiteX2" fmla="*/ 16539 w 92889"/>
                  <a:gd name="connsiteY2" fmla="*/ 6797 h 40780"/>
                  <a:gd name="connsiteX3" fmla="*/ 76804 w 92889"/>
                  <a:gd name="connsiteY3" fmla="*/ 6797 h 40780"/>
                  <a:gd name="connsiteX4" fmla="*/ 80203 w 92889"/>
                  <a:gd name="connsiteY4" fmla="*/ 10195 h 40780"/>
                  <a:gd name="connsiteX5" fmla="*/ 86093 w 92889"/>
                  <a:gd name="connsiteY5" fmla="*/ 41687 h 40780"/>
                  <a:gd name="connsiteX6" fmla="*/ 92890 w 92889"/>
                  <a:gd name="connsiteY6" fmla="*/ 41687 h 40780"/>
                  <a:gd name="connsiteX7" fmla="*/ 86773 w 92889"/>
                  <a:gd name="connsiteY7" fmla="*/ 9516 h 40780"/>
                  <a:gd name="connsiteX8" fmla="*/ 76804 w 92889"/>
                  <a:gd name="connsiteY8" fmla="*/ 0 h 40780"/>
                  <a:gd name="connsiteX9" fmla="*/ 76351 w 92889"/>
                  <a:gd name="connsiteY9" fmla="*/ 0 h 40780"/>
                  <a:gd name="connsiteX10" fmla="*/ 16312 w 92889"/>
                  <a:gd name="connsiteY10" fmla="*/ 0 h 40780"/>
                  <a:gd name="connsiteX11" fmla="*/ 15859 w 92889"/>
                  <a:gd name="connsiteY11" fmla="*/ 0 h 40780"/>
                  <a:gd name="connsiteX12" fmla="*/ 5891 w 92889"/>
                  <a:gd name="connsiteY12" fmla="*/ 9516 h 40780"/>
                  <a:gd name="connsiteX13" fmla="*/ 0 w 92889"/>
                  <a:gd name="connsiteY13" fmla="*/ 41687 h 40780"/>
                  <a:gd name="connsiteX14" fmla="*/ 7250 w 92889"/>
                  <a:gd name="connsiteY14" fmla="*/ 41687 h 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889" h="40780">
                    <a:moveTo>
                      <a:pt x="7250" y="41687"/>
                    </a:moveTo>
                    <a:lnTo>
                      <a:pt x="13141" y="10195"/>
                    </a:lnTo>
                    <a:cubicBezTo>
                      <a:pt x="13141" y="8383"/>
                      <a:pt x="14726" y="6797"/>
                      <a:pt x="16539" y="6797"/>
                    </a:cubicBezTo>
                    <a:lnTo>
                      <a:pt x="76804" y="6797"/>
                    </a:lnTo>
                    <a:cubicBezTo>
                      <a:pt x="78617" y="6797"/>
                      <a:pt x="80203" y="8383"/>
                      <a:pt x="80203" y="10195"/>
                    </a:cubicBezTo>
                    <a:lnTo>
                      <a:pt x="86093" y="41687"/>
                    </a:lnTo>
                    <a:lnTo>
                      <a:pt x="92890" y="41687"/>
                    </a:lnTo>
                    <a:lnTo>
                      <a:pt x="86773" y="9516"/>
                    </a:lnTo>
                    <a:cubicBezTo>
                      <a:pt x="86546" y="4305"/>
                      <a:pt x="82242" y="0"/>
                      <a:pt x="76804" y="0"/>
                    </a:cubicBezTo>
                    <a:lnTo>
                      <a:pt x="76351" y="0"/>
                    </a:lnTo>
                    <a:lnTo>
                      <a:pt x="16312" y="0"/>
                    </a:lnTo>
                    <a:lnTo>
                      <a:pt x="15859" y="0"/>
                    </a:lnTo>
                    <a:cubicBezTo>
                      <a:pt x="10422" y="0"/>
                      <a:pt x="6117" y="4305"/>
                      <a:pt x="5891" y="9516"/>
                    </a:cubicBezTo>
                    <a:lnTo>
                      <a:pt x="0" y="41687"/>
                    </a:lnTo>
                    <a:lnTo>
                      <a:pt x="7250" y="41687"/>
                    </a:lnTo>
                    <a:close/>
                  </a:path>
                </a:pathLst>
              </a:custGeom>
              <a:solidFill>
                <a:srgbClr val="000000"/>
              </a:solidFill>
              <a:ln w="2249" cap="flat">
                <a:noFill/>
                <a:prstDash val="solid"/>
                <a:miter/>
              </a:ln>
            </p:spPr>
            <p:txBody>
              <a:bodyPr rtlCol="0" anchor="ctr"/>
              <a:lstStyle/>
              <a:p>
                <a:endParaRPr lang="en-BE"/>
              </a:p>
            </p:txBody>
          </p:sp>
          <p:sp>
            <p:nvSpPr>
              <p:cNvPr id="295" name="Freeform: Shape 294">
                <a:extLst>
                  <a:ext uri="{FF2B5EF4-FFF2-40B4-BE49-F238E27FC236}">
                    <a16:creationId xmlns:a16="http://schemas.microsoft.com/office/drawing/2014/main" id="{F9371579-319D-4F2E-B77B-8408177E68A8}"/>
                  </a:ext>
                </a:extLst>
              </p:cNvPr>
              <p:cNvSpPr/>
              <p:nvPr/>
            </p:nvSpPr>
            <p:spPr>
              <a:xfrm>
                <a:off x="8135360" y="2215095"/>
                <a:ext cx="27187" cy="18125"/>
              </a:xfrm>
              <a:custGeom>
                <a:avLst/>
                <a:gdLst>
                  <a:gd name="connsiteX0" fmla="*/ 20164 w 27187"/>
                  <a:gd name="connsiteY0" fmla="*/ 0 h 18124"/>
                  <a:gd name="connsiteX1" fmla="*/ 20390 w 27187"/>
                  <a:gd name="connsiteY1" fmla="*/ 3172 h 18124"/>
                  <a:gd name="connsiteX2" fmla="*/ 13367 w 27187"/>
                  <a:gd name="connsiteY2" fmla="*/ 12008 h 18124"/>
                  <a:gd name="connsiteX3" fmla="*/ 6344 w 27187"/>
                  <a:gd name="connsiteY3" fmla="*/ 3172 h 18124"/>
                  <a:gd name="connsiteX4" fmla="*/ 6570 w 27187"/>
                  <a:gd name="connsiteY4" fmla="*/ 0 h 18124"/>
                  <a:gd name="connsiteX5" fmla="*/ 0 w 27187"/>
                  <a:gd name="connsiteY5" fmla="*/ 0 h 18124"/>
                  <a:gd name="connsiteX6" fmla="*/ 0 w 27187"/>
                  <a:gd name="connsiteY6" fmla="*/ 3172 h 18124"/>
                  <a:gd name="connsiteX7" fmla="*/ 13594 w 27187"/>
                  <a:gd name="connsiteY7" fmla="*/ 18125 h 18124"/>
                  <a:gd name="connsiteX8" fmla="*/ 27187 w 27187"/>
                  <a:gd name="connsiteY8" fmla="*/ 3172 h 18124"/>
                  <a:gd name="connsiteX9" fmla="*/ 27187 w 27187"/>
                  <a:gd name="connsiteY9" fmla="*/ 0 h 18124"/>
                  <a:gd name="connsiteX10" fmla="*/ 20164 w 27187"/>
                  <a:gd name="connsiteY10" fmla="*/ 0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164" y="0"/>
                    </a:moveTo>
                    <a:cubicBezTo>
                      <a:pt x="20390" y="906"/>
                      <a:pt x="20390" y="2039"/>
                      <a:pt x="20390" y="3172"/>
                    </a:cubicBezTo>
                    <a:cubicBezTo>
                      <a:pt x="20390" y="10875"/>
                      <a:pt x="17898" y="12008"/>
                      <a:pt x="13367" y="12008"/>
                    </a:cubicBezTo>
                    <a:cubicBezTo>
                      <a:pt x="8836" y="12008"/>
                      <a:pt x="6344" y="10875"/>
                      <a:pt x="6344" y="3172"/>
                    </a:cubicBezTo>
                    <a:cubicBezTo>
                      <a:pt x="6344" y="2039"/>
                      <a:pt x="6344" y="906"/>
                      <a:pt x="6570" y="0"/>
                    </a:cubicBezTo>
                    <a:lnTo>
                      <a:pt x="0" y="0"/>
                    </a:lnTo>
                    <a:cubicBezTo>
                      <a:pt x="0" y="906"/>
                      <a:pt x="0" y="2039"/>
                      <a:pt x="0" y="3172"/>
                    </a:cubicBezTo>
                    <a:cubicBezTo>
                      <a:pt x="0" y="16312"/>
                      <a:pt x="3625" y="18125"/>
                      <a:pt x="13594" y="18125"/>
                    </a:cubicBezTo>
                    <a:cubicBezTo>
                      <a:pt x="19711" y="18125"/>
                      <a:pt x="27187" y="19258"/>
                      <a:pt x="27187" y="3172"/>
                    </a:cubicBezTo>
                    <a:cubicBezTo>
                      <a:pt x="27187" y="2039"/>
                      <a:pt x="27187" y="906"/>
                      <a:pt x="27187" y="0"/>
                    </a:cubicBezTo>
                    <a:lnTo>
                      <a:pt x="20164" y="0"/>
                    </a:lnTo>
                    <a:close/>
                  </a:path>
                </a:pathLst>
              </a:custGeom>
              <a:solidFill>
                <a:srgbClr val="000000"/>
              </a:solidFill>
              <a:ln w="2249" cap="flat">
                <a:noFill/>
                <a:prstDash val="solid"/>
                <a:miter/>
              </a:ln>
            </p:spPr>
            <p:txBody>
              <a:bodyPr rtlCol="0" anchor="ctr"/>
              <a:lstStyle/>
              <a:p>
                <a:endParaRPr lang="en-BE"/>
              </a:p>
            </p:txBody>
          </p:sp>
          <p:sp>
            <p:nvSpPr>
              <p:cNvPr id="296" name="Freeform: Shape 295">
                <a:extLst>
                  <a:ext uri="{FF2B5EF4-FFF2-40B4-BE49-F238E27FC236}">
                    <a16:creationId xmlns:a16="http://schemas.microsoft.com/office/drawing/2014/main" id="{D4EC7B5E-536D-4EB4-84EB-DB3B6E55CB99}"/>
                  </a:ext>
                </a:extLst>
              </p:cNvPr>
              <p:cNvSpPr/>
              <p:nvPr/>
            </p:nvSpPr>
            <p:spPr>
              <a:xfrm>
                <a:off x="8200836" y="2215095"/>
                <a:ext cx="27187" cy="18125"/>
              </a:xfrm>
              <a:custGeom>
                <a:avLst/>
                <a:gdLst>
                  <a:gd name="connsiteX0" fmla="*/ 20164 w 27187"/>
                  <a:gd name="connsiteY0" fmla="*/ 0 h 18124"/>
                  <a:gd name="connsiteX1" fmla="*/ 20390 w 27187"/>
                  <a:gd name="connsiteY1" fmla="*/ 3172 h 18124"/>
                  <a:gd name="connsiteX2" fmla="*/ 13367 w 27187"/>
                  <a:gd name="connsiteY2" fmla="*/ 12008 h 18124"/>
                  <a:gd name="connsiteX3" fmla="*/ 6344 w 27187"/>
                  <a:gd name="connsiteY3" fmla="*/ 3172 h 18124"/>
                  <a:gd name="connsiteX4" fmla="*/ 6570 w 27187"/>
                  <a:gd name="connsiteY4" fmla="*/ 0 h 18124"/>
                  <a:gd name="connsiteX5" fmla="*/ 0 w 27187"/>
                  <a:gd name="connsiteY5" fmla="*/ 0 h 18124"/>
                  <a:gd name="connsiteX6" fmla="*/ 0 w 27187"/>
                  <a:gd name="connsiteY6" fmla="*/ 3172 h 18124"/>
                  <a:gd name="connsiteX7" fmla="*/ 13594 w 27187"/>
                  <a:gd name="connsiteY7" fmla="*/ 18125 h 18124"/>
                  <a:gd name="connsiteX8" fmla="*/ 27187 w 27187"/>
                  <a:gd name="connsiteY8" fmla="*/ 3172 h 18124"/>
                  <a:gd name="connsiteX9" fmla="*/ 27187 w 27187"/>
                  <a:gd name="connsiteY9" fmla="*/ 0 h 18124"/>
                  <a:gd name="connsiteX10" fmla="*/ 20164 w 27187"/>
                  <a:gd name="connsiteY10" fmla="*/ 0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164" y="0"/>
                    </a:moveTo>
                    <a:cubicBezTo>
                      <a:pt x="20390" y="906"/>
                      <a:pt x="20390" y="2039"/>
                      <a:pt x="20390" y="3172"/>
                    </a:cubicBezTo>
                    <a:cubicBezTo>
                      <a:pt x="20390" y="10875"/>
                      <a:pt x="17898" y="12008"/>
                      <a:pt x="13367" y="12008"/>
                    </a:cubicBezTo>
                    <a:cubicBezTo>
                      <a:pt x="8836" y="12008"/>
                      <a:pt x="6344" y="10875"/>
                      <a:pt x="6344" y="3172"/>
                    </a:cubicBezTo>
                    <a:cubicBezTo>
                      <a:pt x="6344" y="2039"/>
                      <a:pt x="6344" y="906"/>
                      <a:pt x="6570" y="0"/>
                    </a:cubicBezTo>
                    <a:lnTo>
                      <a:pt x="0" y="0"/>
                    </a:lnTo>
                    <a:cubicBezTo>
                      <a:pt x="0" y="906"/>
                      <a:pt x="0" y="2039"/>
                      <a:pt x="0" y="3172"/>
                    </a:cubicBezTo>
                    <a:cubicBezTo>
                      <a:pt x="0" y="16312"/>
                      <a:pt x="3625" y="18125"/>
                      <a:pt x="13594" y="18125"/>
                    </a:cubicBezTo>
                    <a:cubicBezTo>
                      <a:pt x="19711" y="18125"/>
                      <a:pt x="27187" y="19258"/>
                      <a:pt x="27187" y="3172"/>
                    </a:cubicBezTo>
                    <a:cubicBezTo>
                      <a:pt x="27187" y="2039"/>
                      <a:pt x="27187" y="906"/>
                      <a:pt x="27187" y="0"/>
                    </a:cubicBezTo>
                    <a:lnTo>
                      <a:pt x="20164" y="0"/>
                    </a:lnTo>
                    <a:close/>
                  </a:path>
                </a:pathLst>
              </a:custGeom>
              <a:solidFill>
                <a:srgbClr val="000000"/>
              </a:solidFill>
              <a:ln w="2249" cap="flat">
                <a:noFill/>
                <a:prstDash val="solid"/>
                <a:miter/>
              </a:ln>
            </p:spPr>
            <p:txBody>
              <a:bodyPr rtlCol="0" anchor="ctr"/>
              <a:lstStyle/>
              <a:p>
                <a:endParaRPr lang="en-BE"/>
              </a:p>
            </p:txBody>
          </p:sp>
          <p:sp>
            <p:nvSpPr>
              <p:cNvPr id="297" name="Freeform: Shape 296">
                <a:extLst>
                  <a:ext uri="{FF2B5EF4-FFF2-40B4-BE49-F238E27FC236}">
                    <a16:creationId xmlns:a16="http://schemas.microsoft.com/office/drawing/2014/main" id="{B4EB05A0-08E4-46A3-BC98-CCB34510A86A}"/>
                  </a:ext>
                </a:extLst>
              </p:cNvPr>
              <p:cNvSpPr/>
              <p:nvPr/>
            </p:nvSpPr>
            <p:spPr>
              <a:xfrm>
                <a:off x="8187242" y="2157304"/>
                <a:ext cx="27187" cy="15859"/>
              </a:xfrm>
              <a:custGeom>
                <a:avLst/>
                <a:gdLst>
                  <a:gd name="connsiteX0" fmla="*/ 20617 w 27187"/>
                  <a:gd name="connsiteY0" fmla="*/ 15877 h 15859"/>
                  <a:gd name="connsiteX1" fmla="*/ 27187 w 27187"/>
                  <a:gd name="connsiteY1" fmla="*/ 15877 h 15859"/>
                  <a:gd name="connsiteX2" fmla="*/ 27187 w 27187"/>
                  <a:gd name="connsiteY2" fmla="*/ 14970 h 15859"/>
                  <a:gd name="connsiteX3" fmla="*/ 13594 w 27187"/>
                  <a:gd name="connsiteY3" fmla="*/ 17 h 15859"/>
                  <a:gd name="connsiteX4" fmla="*/ 0 w 27187"/>
                  <a:gd name="connsiteY4" fmla="*/ 14970 h 15859"/>
                  <a:gd name="connsiteX5" fmla="*/ 0 w 27187"/>
                  <a:gd name="connsiteY5" fmla="*/ 15877 h 15859"/>
                  <a:gd name="connsiteX6" fmla="*/ 6570 w 27187"/>
                  <a:gd name="connsiteY6" fmla="*/ 15877 h 1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87" h="15859">
                    <a:moveTo>
                      <a:pt x="20617" y="15877"/>
                    </a:moveTo>
                    <a:lnTo>
                      <a:pt x="27187" y="15877"/>
                    </a:lnTo>
                    <a:cubicBezTo>
                      <a:pt x="27187" y="15650"/>
                      <a:pt x="27187" y="15197"/>
                      <a:pt x="27187" y="14970"/>
                    </a:cubicBezTo>
                    <a:cubicBezTo>
                      <a:pt x="27187" y="1830"/>
                      <a:pt x="23562" y="17"/>
                      <a:pt x="13594" y="17"/>
                    </a:cubicBezTo>
                    <a:cubicBezTo>
                      <a:pt x="7477" y="17"/>
                      <a:pt x="0" y="-1116"/>
                      <a:pt x="0" y="14970"/>
                    </a:cubicBezTo>
                    <a:cubicBezTo>
                      <a:pt x="0" y="15423"/>
                      <a:pt x="0" y="15650"/>
                      <a:pt x="0" y="15877"/>
                    </a:cubicBezTo>
                    <a:lnTo>
                      <a:pt x="6570" y="15877"/>
                    </a:lnTo>
                  </a:path>
                </a:pathLst>
              </a:custGeom>
              <a:solidFill>
                <a:srgbClr val="000000"/>
              </a:solidFill>
              <a:ln w="2249" cap="flat">
                <a:noFill/>
                <a:prstDash val="solid"/>
                <a:miter/>
              </a:ln>
            </p:spPr>
            <p:txBody>
              <a:bodyPr rtlCol="0" anchor="ctr"/>
              <a:lstStyle/>
              <a:p>
                <a:endParaRPr lang="en-BE"/>
              </a:p>
            </p:txBody>
          </p:sp>
          <p:sp>
            <p:nvSpPr>
              <p:cNvPr id="298" name="Freeform: Shape 297">
                <a:extLst>
                  <a:ext uri="{FF2B5EF4-FFF2-40B4-BE49-F238E27FC236}">
                    <a16:creationId xmlns:a16="http://schemas.microsoft.com/office/drawing/2014/main" id="{8FF45F49-9DB7-4AFD-9415-6F1C7FC232D5}"/>
                  </a:ext>
                </a:extLst>
              </p:cNvPr>
              <p:cNvSpPr/>
              <p:nvPr/>
            </p:nvSpPr>
            <p:spPr>
              <a:xfrm>
                <a:off x="8150313" y="2157304"/>
                <a:ext cx="24922" cy="15859"/>
              </a:xfrm>
              <a:custGeom>
                <a:avLst/>
                <a:gdLst>
                  <a:gd name="connsiteX0" fmla="*/ 20617 w 24921"/>
                  <a:gd name="connsiteY0" fmla="*/ 15877 h 15859"/>
                  <a:gd name="connsiteX1" fmla="*/ 27187 w 24921"/>
                  <a:gd name="connsiteY1" fmla="*/ 15877 h 15859"/>
                  <a:gd name="connsiteX2" fmla="*/ 27187 w 24921"/>
                  <a:gd name="connsiteY2" fmla="*/ 14970 h 15859"/>
                  <a:gd name="connsiteX3" fmla="*/ 13594 w 24921"/>
                  <a:gd name="connsiteY3" fmla="*/ 17 h 15859"/>
                  <a:gd name="connsiteX4" fmla="*/ 0 w 24921"/>
                  <a:gd name="connsiteY4" fmla="*/ 14970 h 15859"/>
                  <a:gd name="connsiteX5" fmla="*/ 0 w 24921"/>
                  <a:gd name="connsiteY5" fmla="*/ 15877 h 15859"/>
                  <a:gd name="connsiteX6" fmla="*/ 6570 w 24921"/>
                  <a:gd name="connsiteY6" fmla="*/ 15877 h 1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21" h="15859">
                    <a:moveTo>
                      <a:pt x="20617" y="15877"/>
                    </a:moveTo>
                    <a:lnTo>
                      <a:pt x="27187" y="15877"/>
                    </a:lnTo>
                    <a:cubicBezTo>
                      <a:pt x="27187" y="15650"/>
                      <a:pt x="27187" y="15197"/>
                      <a:pt x="27187" y="14970"/>
                    </a:cubicBezTo>
                    <a:cubicBezTo>
                      <a:pt x="27187" y="1830"/>
                      <a:pt x="23562" y="17"/>
                      <a:pt x="13594" y="17"/>
                    </a:cubicBezTo>
                    <a:cubicBezTo>
                      <a:pt x="7476" y="17"/>
                      <a:pt x="0" y="-1116"/>
                      <a:pt x="0" y="14970"/>
                    </a:cubicBezTo>
                    <a:cubicBezTo>
                      <a:pt x="0" y="15423"/>
                      <a:pt x="0" y="15650"/>
                      <a:pt x="0" y="15877"/>
                    </a:cubicBezTo>
                    <a:lnTo>
                      <a:pt x="6570" y="15877"/>
                    </a:lnTo>
                  </a:path>
                </a:pathLst>
              </a:custGeom>
              <a:solidFill>
                <a:srgbClr val="000000"/>
              </a:solidFill>
              <a:ln w="2249" cap="flat">
                <a:noFill/>
                <a:prstDash val="solid"/>
                <a:miter/>
              </a:ln>
            </p:spPr>
            <p:txBody>
              <a:bodyPr rtlCol="0" anchor="ctr"/>
              <a:lstStyle/>
              <a:p>
                <a:endParaRPr lang="en-BE"/>
              </a:p>
            </p:txBody>
          </p:sp>
          <p:sp>
            <p:nvSpPr>
              <p:cNvPr id="299" name="Freeform: Shape 298">
                <a:extLst>
                  <a:ext uri="{FF2B5EF4-FFF2-40B4-BE49-F238E27FC236}">
                    <a16:creationId xmlns:a16="http://schemas.microsoft.com/office/drawing/2014/main" id="{53AF3F01-9B74-4395-99E2-9C2C193E971A}"/>
                  </a:ext>
                </a:extLst>
              </p:cNvPr>
              <p:cNvSpPr/>
              <p:nvPr/>
            </p:nvSpPr>
            <p:spPr>
              <a:xfrm>
                <a:off x="8212844" y="2179525"/>
                <a:ext cx="11328" cy="20390"/>
              </a:xfrm>
              <a:custGeom>
                <a:avLst/>
                <a:gdLst>
                  <a:gd name="connsiteX0" fmla="*/ 6117 w 11328"/>
                  <a:gd name="connsiteY0" fmla="*/ 20617 h 20390"/>
                  <a:gd name="connsiteX1" fmla="*/ 12234 w 11328"/>
                  <a:gd name="connsiteY1" fmla="*/ 9969 h 20390"/>
                  <a:gd name="connsiteX2" fmla="*/ 12234 w 11328"/>
                  <a:gd name="connsiteY2" fmla="*/ 10648 h 20390"/>
                  <a:gd name="connsiteX3" fmla="*/ 6117 w 11328"/>
                  <a:gd name="connsiteY3" fmla="*/ 0 h 20390"/>
                  <a:gd name="connsiteX4" fmla="*/ 0 w 11328"/>
                  <a:gd name="connsiteY4" fmla="*/ 10648 h 20390"/>
                  <a:gd name="connsiteX5" fmla="*/ 0 w 11328"/>
                  <a:gd name="connsiteY5" fmla="*/ 9969 h 20390"/>
                  <a:gd name="connsiteX6" fmla="*/ 6117 w 11328"/>
                  <a:gd name="connsiteY6" fmla="*/ 20617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8" h="20390">
                    <a:moveTo>
                      <a:pt x="6117" y="20617"/>
                    </a:moveTo>
                    <a:cubicBezTo>
                      <a:pt x="10648" y="20617"/>
                      <a:pt x="12234" y="19258"/>
                      <a:pt x="12234" y="9969"/>
                    </a:cubicBezTo>
                    <a:lnTo>
                      <a:pt x="12234" y="10648"/>
                    </a:lnTo>
                    <a:cubicBezTo>
                      <a:pt x="12234" y="1133"/>
                      <a:pt x="10648" y="0"/>
                      <a:pt x="6117" y="0"/>
                    </a:cubicBezTo>
                    <a:cubicBezTo>
                      <a:pt x="1586" y="0"/>
                      <a:pt x="0" y="1359"/>
                      <a:pt x="0" y="10648"/>
                    </a:cubicBezTo>
                    <a:lnTo>
                      <a:pt x="0" y="9969"/>
                    </a:lnTo>
                    <a:cubicBezTo>
                      <a:pt x="0" y="19258"/>
                      <a:pt x="1586" y="20617"/>
                      <a:pt x="6117" y="20617"/>
                    </a:cubicBezTo>
                    <a:close/>
                  </a:path>
                </a:pathLst>
              </a:custGeom>
              <a:solidFill>
                <a:srgbClr val="000000"/>
              </a:solidFill>
              <a:ln w="2249" cap="flat">
                <a:noFill/>
                <a:prstDash val="solid"/>
                <a:miter/>
              </a:ln>
            </p:spPr>
            <p:txBody>
              <a:bodyPr rtlCol="0" anchor="ctr"/>
              <a:lstStyle/>
              <a:p>
                <a:endParaRPr lang="en-BE"/>
              </a:p>
            </p:txBody>
          </p:sp>
          <p:sp>
            <p:nvSpPr>
              <p:cNvPr id="300" name="Freeform: Shape 299">
                <a:extLst>
                  <a:ext uri="{FF2B5EF4-FFF2-40B4-BE49-F238E27FC236}">
                    <a16:creationId xmlns:a16="http://schemas.microsoft.com/office/drawing/2014/main" id="{7D383FFA-CB93-4272-A005-643F673C6D7C}"/>
                  </a:ext>
                </a:extLst>
              </p:cNvPr>
              <p:cNvSpPr/>
              <p:nvPr/>
            </p:nvSpPr>
            <p:spPr>
              <a:xfrm>
                <a:off x="8137607" y="2179525"/>
                <a:ext cx="11328" cy="20390"/>
              </a:xfrm>
              <a:custGeom>
                <a:avLst/>
                <a:gdLst>
                  <a:gd name="connsiteX0" fmla="*/ 6136 w 11328"/>
                  <a:gd name="connsiteY0" fmla="*/ 20617 h 20390"/>
                  <a:gd name="connsiteX1" fmla="*/ 12253 w 11328"/>
                  <a:gd name="connsiteY1" fmla="*/ 9969 h 20390"/>
                  <a:gd name="connsiteX2" fmla="*/ 12253 w 11328"/>
                  <a:gd name="connsiteY2" fmla="*/ 10648 h 20390"/>
                  <a:gd name="connsiteX3" fmla="*/ 6136 w 11328"/>
                  <a:gd name="connsiteY3" fmla="*/ 0 h 20390"/>
                  <a:gd name="connsiteX4" fmla="*/ 19 w 11328"/>
                  <a:gd name="connsiteY4" fmla="*/ 10648 h 20390"/>
                  <a:gd name="connsiteX5" fmla="*/ 19 w 11328"/>
                  <a:gd name="connsiteY5" fmla="*/ 9969 h 20390"/>
                  <a:gd name="connsiteX6" fmla="*/ 6136 w 11328"/>
                  <a:gd name="connsiteY6" fmla="*/ 20617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8" h="20390">
                    <a:moveTo>
                      <a:pt x="6136" y="20617"/>
                    </a:moveTo>
                    <a:cubicBezTo>
                      <a:pt x="10667" y="20617"/>
                      <a:pt x="12253" y="19258"/>
                      <a:pt x="12253" y="9969"/>
                    </a:cubicBezTo>
                    <a:lnTo>
                      <a:pt x="12253" y="10648"/>
                    </a:lnTo>
                    <a:cubicBezTo>
                      <a:pt x="12253" y="1133"/>
                      <a:pt x="10667" y="0"/>
                      <a:pt x="6136" y="0"/>
                    </a:cubicBezTo>
                    <a:cubicBezTo>
                      <a:pt x="1605" y="0"/>
                      <a:pt x="19" y="1359"/>
                      <a:pt x="19" y="10648"/>
                    </a:cubicBezTo>
                    <a:lnTo>
                      <a:pt x="19" y="9969"/>
                    </a:lnTo>
                    <a:cubicBezTo>
                      <a:pt x="-208" y="19258"/>
                      <a:pt x="1605" y="20617"/>
                      <a:pt x="6136" y="20617"/>
                    </a:cubicBezTo>
                    <a:close/>
                  </a:path>
                </a:pathLst>
              </a:custGeom>
              <a:solidFill>
                <a:srgbClr val="000000"/>
              </a:solidFill>
              <a:ln w="2249" cap="flat">
                <a:noFill/>
                <a:prstDash val="solid"/>
                <a:miter/>
              </a:ln>
            </p:spPr>
            <p:txBody>
              <a:bodyPr rtlCol="0" anchor="ctr"/>
              <a:lstStyle/>
              <a:p>
                <a:endParaRPr lang="en-BE"/>
              </a:p>
            </p:txBody>
          </p:sp>
          <p:sp>
            <p:nvSpPr>
              <p:cNvPr id="301" name="Freeform: Shape 300">
                <a:extLst>
                  <a:ext uri="{FF2B5EF4-FFF2-40B4-BE49-F238E27FC236}">
                    <a16:creationId xmlns:a16="http://schemas.microsoft.com/office/drawing/2014/main" id="{FAD4CADB-DCDD-44B3-9DA9-5DED7F967BA8}"/>
                  </a:ext>
                </a:extLst>
              </p:cNvPr>
              <p:cNvSpPr/>
              <p:nvPr/>
            </p:nvSpPr>
            <p:spPr>
              <a:xfrm>
                <a:off x="8156883" y="2141009"/>
                <a:ext cx="13594" cy="13594"/>
              </a:xfrm>
              <a:custGeom>
                <a:avLst/>
                <a:gdLst>
                  <a:gd name="connsiteX0" fmla="*/ 14047 w 13593"/>
                  <a:gd name="connsiteY0" fmla="*/ 7023 h 13593"/>
                  <a:gd name="connsiteX1" fmla="*/ 7023 w 13593"/>
                  <a:gd name="connsiteY1" fmla="*/ 14047 h 13593"/>
                  <a:gd name="connsiteX2" fmla="*/ 0 w 13593"/>
                  <a:gd name="connsiteY2" fmla="*/ 7023 h 13593"/>
                  <a:gd name="connsiteX3" fmla="*/ 7023 w 13593"/>
                  <a:gd name="connsiteY3" fmla="*/ 0 h 13593"/>
                  <a:gd name="connsiteX4" fmla="*/ 14047 w 13593"/>
                  <a:gd name="connsiteY4" fmla="*/ 7023 h 1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3" h="13593">
                    <a:moveTo>
                      <a:pt x="14047" y="7023"/>
                    </a:moveTo>
                    <a:cubicBezTo>
                      <a:pt x="14047" y="10902"/>
                      <a:pt x="10902" y="14047"/>
                      <a:pt x="7023" y="14047"/>
                    </a:cubicBezTo>
                    <a:cubicBezTo>
                      <a:pt x="3144" y="14047"/>
                      <a:pt x="0" y="10902"/>
                      <a:pt x="0" y="7023"/>
                    </a:cubicBezTo>
                    <a:cubicBezTo>
                      <a:pt x="0" y="3144"/>
                      <a:pt x="3144" y="0"/>
                      <a:pt x="7023" y="0"/>
                    </a:cubicBezTo>
                    <a:cubicBezTo>
                      <a:pt x="10902" y="0"/>
                      <a:pt x="14047" y="3145"/>
                      <a:pt x="14047" y="7023"/>
                    </a:cubicBezTo>
                    <a:close/>
                  </a:path>
                </a:pathLst>
              </a:custGeom>
              <a:solidFill>
                <a:srgbClr val="000000"/>
              </a:solidFill>
              <a:ln w="2249" cap="flat">
                <a:noFill/>
                <a:prstDash val="solid"/>
                <a:miter/>
              </a:ln>
            </p:spPr>
            <p:txBody>
              <a:bodyPr rtlCol="0" anchor="ctr"/>
              <a:lstStyle/>
              <a:p>
                <a:endParaRPr lang="en-BE"/>
              </a:p>
            </p:txBody>
          </p:sp>
          <p:sp>
            <p:nvSpPr>
              <p:cNvPr id="302" name="Freeform: Shape 301">
                <a:extLst>
                  <a:ext uri="{FF2B5EF4-FFF2-40B4-BE49-F238E27FC236}">
                    <a16:creationId xmlns:a16="http://schemas.microsoft.com/office/drawing/2014/main" id="{8BCEDC26-0FC0-487E-BBC1-50F6E80A94ED}"/>
                  </a:ext>
                </a:extLst>
              </p:cNvPr>
              <p:cNvSpPr/>
              <p:nvPr/>
            </p:nvSpPr>
            <p:spPr>
              <a:xfrm>
                <a:off x="8193813" y="2141009"/>
                <a:ext cx="13594" cy="13594"/>
              </a:xfrm>
              <a:custGeom>
                <a:avLst/>
                <a:gdLst>
                  <a:gd name="connsiteX0" fmla="*/ 14047 w 13593"/>
                  <a:gd name="connsiteY0" fmla="*/ 7023 h 13593"/>
                  <a:gd name="connsiteX1" fmla="*/ 7023 w 13593"/>
                  <a:gd name="connsiteY1" fmla="*/ 14047 h 13593"/>
                  <a:gd name="connsiteX2" fmla="*/ 0 w 13593"/>
                  <a:gd name="connsiteY2" fmla="*/ 7023 h 13593"/>
                  <a:gd name="connsiteX3" fmla="*/ 7023 w 13593"/>
                  <a:gd name="connsiteY3" fmla="*/ 0 h 13593"/>
                  <a:gd name="connsiteX4" fmla="*/ 14047 w 13593"/>
                  <a:gd name="connsiteY4" fmla="*/ 7023 h 1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3" h="13593">
                    <a:moveTo>
                      <a:pt x="14047" y="7023"/>
                    </a:moveTo>
                    <a:cubicBezTo>
                      <a:pt x="14047" y="10902"/>
                      <a:pt x="10902" y="14047"/>
                      <a:pt x="7023" y="14047"/>
                    </a:cubicBezTo>
                    <a:cubicBezTo>
                      <a:pt x="3144" y="14047"/>
                      <a:pt x="0" y="10902"/>
                      <a:pt x="0" y="7023"/>
                    </a:cubicBezTo>
                    <a:cubicBezTo>
                      <a:pt x="0" y="3144"/>
                      <a:pt x="3144" y="0"/>
                      <a:pt x="7023" y="0"/>
                    </a:cubicBezTo>
                    <a:cubicBezTo>
                      <a:pt x="10902" y="0"/>
                      <a:pt x="14047" y="3145"/>
                      <a:pt x="14047" y="7023"/>
                    </a:cubicBezTo>
                    <a:close/>
                  </a:path>
                </a:pathLst>
              </a:custGeom>
              <a:solidFill>
                <a:srgbClr val="000000"/>
              </a:solidFill>
              <a:ln w="2249" cap="flat">
                <a:noFill/>
                <a:prstDash val="solid"/>
                <a:miter/>
              </a:ln>
            </p:spPr>
            <p:txBody>
              <a:bodyPr rtlCol="0" anchor="ctr"/>
              <a:lstStyle/>
              <a:p>
                <a:endParaRPr lang="en-BE"/>
              </a:p>
            </p:txBody>
          </p:sp>
          <p:sp>
            <p:nvSpPr>
              <p:cNvPr id="303" name="Freeform: Shape 302">
                <a:extLst>
                  <a:ext uri="{FF2B5EF4-FFF2-40B4-BE49-F238E27FC236}">
                    <a16:creationId xmlns:a16="http://schemas.microsoft.com/office/drawing/2014/main" id="{F261E528-4071-4DB6-934C-096F2EB30CB0}"/>
                  </a:ext>
                </a:extLst>
              </p:cNvPr>
              <p:cNvSpPr/>
              <p:nvPr/>
            </p:nvSpPr>
            <p:spPr>
              <a:xfrm>
                <a:off x="8117462" y="2167290"/>
                <a:ext cx="126874" cy="47578"/>
              </a:xfrm>
              <a:custGeom>
                <a:avLst/>
                <a:gdLst>
                  <a:gd name="connsiteX0" fmla="*/ 103085 w 126874"/>
                  <a:gd name="connsiteY0" fmla="*/ 0 h 47577"/>
                  <a:gd name="connsiteX1" fmla="*/ 24242 w 126874"/>
                  <a:gd name="connsiteY1" fmla="*/ 0 h 47577"/>
                  <a:gd name="connsiteX2" fmla="*/ 24242 w 126874"/>
                  <a:gd name="connsiteY2" fmla="*/ 0 h 47577"/>
                  <a:gd name="connsiteX3" fmla="*/ 0 w 126874"/>
                  <a:gd name="connsiteY3" fmla="*/ 14273 h 47577"/>
                  <a:gd name="connsiteX4" fmla="*/ 0 w 126874"/>
                  <a:gd name="connsiteY4" fmla="*/ 47125 h 47577"/>
                  <a:gd name="connsiteX5" fmla="*/ 1359 w 126874"/>
                  <a:gd name="connsiteY5" fmla="*/ 48484 h 47577"/>
                  <a:gd name="connsiteX6" fmla="*/ 10195 w 126874"/>
                  <a:gd name="connsiteY6" fmla="*/ 48484 h 47577"/>
                  <a:gd name="connsiteX7" fmla="*/ 24922 w 126874"/>
                  <a:gd name="connsiteY7" fmla="*/ 48484 h 47577"/>
                  <a:gd name="connsiteX8" fmla="*/ 60945 w 126874"/>
                  <a:gd name="connsiteY8" fmla="*/ 48484 h 47577"/>
                  <a:gd name="connsiteX9" fmla="*/ 104445 w 126874"/>
                  <a:gd name="connsiteY9" fmla="*/ 48484 h 47577"/>
                  <a:gd name="connsiteX10" fmla="*/ 126194 w 126874"/>
                  <a:gd name="connsiteY10" fmla="*/ 48484 h 47577"/>
                  <a:gd name="connsiteX11" fmla="*/ 127554 w 126874"/>
                  <a:gd name="connsiteY11" fmla="*/ 47125 h 47577"/>
                  <a:gd name="connsiteX12" fmla="*/ 127554 w 126874"/>
                  <a:gd name="connsiteY12" fmla="*/ 14273 h 47577"/>
                  <a:gd name="connsiteX13" fmla="*/ 103085 w 126874"/>
                  <a:gd name="connsiteY13" fmla="*/ 0 h 47577"/>
                  <a:gd name="connsiteX14" fmla="*/ 121890 w 126874"/>
                  <a:gd name="connsiteY14" fmla="*/ 42140 h 47577"/>
                  <a:gd name="connsiteX15" fmla="*/ 104898 w 126874"/>
                  <a:gd name="connsiteY15" fmla="*/ 42140 h 47577"/>
                  <a:gd name="connsiteX16" fmla="*/ 103765 w 126874"/>
                  <a:gd name="connsiteY16" fmla="*/ 42140 h 47577"/>
                  <a:gd name="connsiteX17" fmla="*/ 24469 w 126874"/>
                  <a:gd name="connsiteY17" fmla="*/ 42140 h 47577"/>
                  <a:gd name="connsiteX18" fmla="*/ 10422 w 126874"/>
                  <a:gd name="connsiteY18" fmla="*/ 42140 h 47577"/>
                  <a:gd name="connsiteX19" fmla="*/ 6117 w 126874"/>
                  <a:gd name="connsiteY19" fmla="*/ 42140 h 47577"/>
                  <a:gd name="connsiteX20" fmla="*/ 6117 w 126874"/>
                  <a:gd name="connsiteY20" fmla="*/ 14500 h 47577"/>
                  <a:gd name="connsiteX21" fmla="*/ 24695 w 126874"/>
                  <a:gd name="connsiteY21" fmla="*/ 7023 h 47577"/>
                  <a:gd name="connsiteX22" fmla="*/ 61625 w 126874"/>
                  <a:gd name="connsiteY22" fmla="*/ 7023 h 47577"/>
                  <a:gd name="connsiteX23" fmla="*/ 103085 w 126874"/>
                  <a:gd name="connsiteY23" fmla="*/ 7023 h 47577"/>
                  <a:gd name="connsiteX24" fmla="*/ 121663 w 126874"/>
                  <a:gd name="connsiteY24" fmla="*/ 14500 h 47577"/>
                  <a:gd name="connsiteX25" fmla="*/ 121663 w 126874"/>
                  <a:gd name="connsiteY25" fmla="*/ 42140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874" h="47577">
                    <a:moveTo>
                      <a:pt x="103085" y="0"/>
                    </a:moveTo>
                    <a:lnTo>
                      <a:pt x="24242" y="0"/>
                    </a:lnTo>
                    <a:lnTo>
                      <a:pt x="24242" y="0"/>
                    </a:lnTo>
                    <a:cubicBezTo>
                      <a:pt x="9516" y="0"/>
                      <a:pt x="0" y="2039"/>
                      <a:pt x="0" y="14273"/>
                    </a:cubicBezTo>
                    <a:lnTo>
                      <a:pt x="0" y="47125"/>
                    </a:lnTo>
                    <a:cubicBezTo>
                      <a:pt x="0" y="47804"/>
                      <a:pt x="680" y="48484"/>
                      <a:pt x="1359" y="48484"/>
                    </a:cubicBezTo>
                    <a:lnTo>
                      <a:pt x="10195" y="48484"/>
                    </a:lnTo>
                    <a:lnTo>
                      <a:pt x="24922" y="48484"/>
                    </a:lnTo>
                    <a:lnTo>
                      <a:pt x="60945" y="48484"/>
                    </a:lnTo>
                    <a:lnTo>
                      <a:pt x="104445" y="48484"/>
                    </a:lnTo>
                    <a:lnTo>
                      <a:pt x="126194" y="48484"/>
                    </a:lnTo>
                    <a:cubicBezTo>
                      <a:pt x="126874" y="48484"/>
                      <a:pt x="127554" y="47804"/>
                      <a:pt x="127554" y="47125"/>
                    </a:cubicBezTo>
                    <a:lnTo>
                      <a:pt x="127554" y="14273"/>
                    </a:lnTo>
                    <a:cubicBezTo>
                      <a:pt x="127780" y="2039"/>
                      <a:pt x="118038" y="0"/>
                      <a:pt x="103085" y="0"/>
                    </a:cubicBezTo>
                    <a:close/>
                    <a:moveTo>
                      <a:pt x="121890" y="42140"/>
                    </a:moveTo>
                    <a:lnTo>
                      <a:pt x="104898" y="42140"/>
                    </a:lnTo>
                    <a:lnTo>
                      <a:pt x="103765" y="42140"/>
                    </a:lnTo>
                    <a:lnTo>
                      <a:pt x="24469" y="42140"/>
                    </a:lnTo>
                    <a:lnTo>
                      <a:pt x="10422" y="42140"/>
                    </a:lnTo>
                    <a:lnTo>
                      <a:pt x="6117" y="42140"/>
                    </a:lnTo>
                    <a:lnTo>
                      <a:pt x="6117" y="14500"/>
                    </a:lnTo>
                    <a:cubicBezTo>
                      <a:pt x="6117" y="8836"/>
                      <a:pt x="12008" y="7023"/>
                      <a:pt x="24695" y="7023"/>
                    </a:cubicBezTo>
                    <a:lnTo>
                      <a:pt x="61625" y="7023"/>
                    </a:lnTo>
                    <a:lnTo>
                      <a:pt x="103085" y="7023"/>
                    </a:lnTo>
                    <a:cubicBezTo>
                      <a:pt x="115999" y="7023"/>
                      <a:pt x="121663" y="8836"/>
                      <a:pt x="121663" y="14500"/>
                    </a:cubicBezTo>
                    <a:lnTo>
                      <a:pt x="121663" y="42140"/>
                    </a:lnTo>
                    <a:close/>
                  </a:path>
                </a:pathLst>
              </a:custGeom>
              <a:solidFill>
                <a:srgbClr val="000000"/>
              </a:solidFill>
              <a:ln w="2249" cap="flat">
                <a:noFill/>
                <a:prstDash val="solid"/>
                <a:miter/>
              </a:ln>
            </p:spPr>
            <p:txBody>
              <a:bodyPr rtlCol="0" anchor="ctr"/>
              <a:lstStyle/>
              <a:p>
                <a:endParaRPr lang="en-BE"/>
              </a:p>
            </p:txBody>
          </p:sp>
        </p:grpSp>
        <p:grpSp>
          <p:nvGrpSpPr>
            <p:cNvPr id="323" name="Group 322">
              <a:extLst>
                <a:ext uri="{FF2B5EF4-FFF2-40B4-BE49-F238E27FC236}">
                  <a16:creationId xmlns:a16="http://schemas.microsoft.com/office/drawing/2014/main" id="{36B459ED-C1B6-435F-A5A4-7A4145B957BA}"/>
                </a:ext>
              </a:extLst>
            </p:cNvPr>
            <p:cNvGrpSpPr/>
            <p:nvPr/>
          </p:nvGrpSpPr>
          <p:grpSpPr>
            <a:xfrm>
              <a:off x="6886843" y="1603873"/>
              <a:ext cx="612465" cy="235769"/>
              <a:chOff x="8024483" y="2836325"/>
              <a:chExt cx="261904" cy="100820"/>
            </a:xfrm>
          </p:grpSpPr>
          <p:sp>
            <p:nvSpPr>
              <p:cNvPr id="324" name="Freeform: Shape 323">
                <a:extLst>
                  <a:ext uri="{FF2B5EF4-FFF2-40B4-BE49-F238E27FC236}">
                    <a16:creationId xmlns:a16="http://schemas.microsoft.com/office/drawing/2014/main" id="{D583BA6B-5946-4B3D-87D3-6655F370F2E3}"/>
                  </a:ext>
                </a:extLst>
              </p:cNvPr>
              <p:cNvSpPr/>
              <p:nvPr/>
            </p:nvSpPr>
            <p:spPr>
              <a:xfrm>
                <a:off x="8122899" y="2836325"/>
                <a:ext cx="79296" cy="40781"/>
              </a:xfrm>
              <a:custGeom>
                <a:avLst/>
                <a:gdLst>
                  <a:gd name="connsiteX0" fmla="*/ 227 w 79296"/>
                  <a:gd name="connsiteY0" fmla="*/ 6797 h 40780"/>
                  <a:gd name="connsiteX1" fmla="*/ 65023 w 79296"/>
                  <a:gd name="connsiteY1" fmla="*/ 6797 h 40780"/>
                  <a:gd name="connsiteX2" fmla="*/ 68421 w 79296"/>
                  <a:gd name="connsiteY2" fmla="*/ 10195 h 40780"/>
                  <a:gd name="connsiteX3" fmla="*/ 74312 w 79296"/>
                  <a:gd name="connsiteY3" fmla="*/ 41687 h 40780"/>
                  <a:gd name="connsiteX4" fmla="*/ 81109 w 79296"/>
                  <a:gd name="connsiteY4" fmla="*/ 41687 h 40780"/>
                  <a:gd name="connsiteX5" fmla="*/ 74992 w 79296"/>
                  <a:gd name="connsiteY5" fmla="*/ 9515 h 40780"/>
                  <a:gd name="connsiteX6" fmla="*/ 65023 w 79296"/>
                  <a:gd name="connsiteY6" fmla="*/ 0 h 40780"/>
                  <a:gd name="connsiteX7" fmla="*/ 64570 w 79296"/>
                  <a:gd name="connsiteY7" fmla="*/ 0 h 40780"/>
                  <a:gd name="connsiteX8" fmla="*/ 4984 w 79296"/>
                  <a:gd name="connsiteY8" fmla="*/ 0 h 40780"/>
                  <a:gd name="connsiteX9" fmla="*/ 0 w 79296"/>
                  <a:gd name="connsiteY9" fmla="*/ 0 h 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96" h="40780">
                    <a:moveTo>
                      <a:pt x="227" y="6797"/>
                    </a:moveTo>
                    <a:lnTo>
                      <a:pt x="65023" y="6797"/>
                    </a:lnTo>
                    <a:cubicBezTo>
                      <a:pt x="66835" y="6797"/>
                      <a:pt x="68421" y="8383"/>
                      <a:pt x="68421" y="10195"/>
                    </a:cubicBezTo>
                    <a:lnTo>
                      <a:pt x="74312" y="41687"/>
                    </a:lnTo>
                    <a:lnTo>
                      <a:pt x="81109" y="41687"/>
                    </a:lnTo>
                    <a:lnTo>
                      <a:pt x="74992" y="9515"/>
                    </a:lnTo>
                    <a:cubicBezTo>
                      <a:pt x="74765" y="4305"/>
                      <a:pt x="70460" y="0"/>
                      <a:pt x="65023" y="0"/>
                    </a:cubicBezTo>
                    <a:lnTo>
                      <a:pt x="64570" y="0"/>
                    </a:lnTo>
                    <a:lnTo>
                      <a:pt x="4984" y="0"/>
                    </a:lnTo>
                    <a:lnTo>
                      <a:pt x="0" y="0"/>
                    </a:lnTo>
                  </a:path>
                </a:pathLst>
              </a:custGeom>
              <a:solidFill>
                <a:srgbClr val="000000"/>
              </a:solidFill>
              <a:ln w="2249" cap="flat">
                <a:noFill/>
                <a:prstDash val="solid"/>
                <a:miter/>
              </a:ln>
            </p:spPr>
            <p:txBody>
              <a:bodyPr rtlCol="0" anchor="ctr"/>
              <a:lstStyle/>
              <a:p>
                <a:endParaRPr lang="en-BE"/>
              </a:p>
            </p:txBody>
          </p:sp>
          <p:sp>
            <p:nvSpPr>
              <p:cNvPr id="325" name="Freeform: Shape 324">
                <a:extLst>
                  <a:ext uri="{FF2B5EF4-FFF2-40B4-BE49-F238E27FC236}">
                    <a16:creationId xmlns:a16="http://schemas.microsoft.com/office/drawing/2014/main" id="{CCC2ADB4-39B9-4D23-AF16-F3D3F9284823}"/>
                  </a:ext>
                </a:extLst>
              </p:cNvPr>
              <p:cNvSpPr/>
              <p:nvPr/>
            </p:nvSpPr>
            <p:spPr>
              <a:xfrm>
                <a:off x="8121268" y="2837662"/>
                <a:ext cx="6797" cy="38515"/>
              </a:xfrm>
              <a:custGeom>
                <a:avLst/>
                <a:gdLst>
                  <a:gd name="connsiteX0" fmla="*/ 7250 w 6796"/>
                  <a:gd name="connsiteY0" fmla="*/ 0 h 38515"/>
                  <a:gd name="connsiteX1" fmla="*/ 7250 w 6796"/>
                  <a:gd name="connsiteY1" fmla="*/ 38968 h 38515"/>
                  <a:gd name="connsiteX2" fmla="*/ 0 w 6796"/>
                  <a:gd name="connsiteY2" fmla="*/ 3896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38968"/>
                    </a:lnTo>
                    <a:lnTo>
                      <a:pt x="0" y="38968"/>
                    </a:lnTo>
                    <a:lnTo>
                      <a:pt x="0" y="0"/>
                    </a:lnTo>
                    <a:close/>
                  </a:path>
                </a:pathLst>
              </a:custGeom>
              <a:solidFill>
                <a:srgbClr val="000000"/>
              </a:solidFill>
              <a:ln w="2249" cap="flat">
                <a:noFill/>
                <a:prstDash val="solid"/>
                <a:miter/>
              </a:ln>
            </p:spPr>
            <p:txBody>
              <a:bodyPr rtlCol="0" anchor="ctr"/>
              <a:lstStyle/>
              <a:p>
                <a:endParaRPr lang="en-BE"/>
              </a:p>
            </p:txBody>
          </p:sp>
          <p:sp>
            <p:nvSpPr>
              <p:cNvPr id="326" name="Freeform: Shape 325">
                <a:extLst>
                  <a:ext uri="{FF2B5EF4-FFF2-40B4-BE49-F238E27FC236}">
                    <a16:creationId xmlns:a16="http://schemas.microsoft.com/office/drawing/2014/main" id="{2FB06817-5F3C-4725-85C3-42E20836C15F}"/>
                  </a:ext>
                </a:extLst>
              </p:cNvPr>
              <p:cNvSpPr/>
              <p:nvPr/>
            </p:nvSpPr>
            <p:spPr>
              <a:xfrm>
                <a:off x="8162865" y="2837752"/>
                <a:ext cx="6797" cy="38515"/>
              </a:xfrm>
              <a:custGeom>
                <a:avLst/>
                <a:gdLst>
                  <a:gd name="connsiteX0" fmla="*/ 7250 w 6796"/>
                  <a:gd name="connsiteY0" fmla="*/ 0 h 38515"/>
                  <a:gd name="connsiteX1" fmla="*/ 7250 w 6796"/>
                  <a:gd name="connsiteY1" fmla="*/ 38968 h 38515"/>
                  <a:gd name="connsiteX2" fmla="*/ 0 w 6796"/>
                  <a:gd name="connsiteY2" fmla="*/ 3896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38968"/>
                    </a:lnTo>
                    <a:lnTo>
                      <a:pt x="0" y="38968"/>
                    </a:lnTo>
                    <a:lnTo>
                      <a:pt x="0" y="0"/>
                    </a:lnTo>
                    <a:close/>
                  </a:path>
                </a:pathLst>
              </a:custGeom>
              <a:solidFill>
                <a:srgbClr val="000000"/>
              </a:solidFill>
              <a:ln w="2249" cap="flat">
                <a:noFill/>
                <a:prstDash val="solid"/>
                <a:miter/>
              </a:ln>
            </p:spPr>
            <p:txBody>
              <a:bodyPr rtlCol="0" anchor="ctr"/>
              <a:lstStyle/>
              <a:p>
                <a:endParaRPr lang="en-BE"/>
              </a:p>
            </p:txBody>
          </p:sp>
          <p:sp>
            <p:nvSpPr>
              <p:cNvPr id="327" name="Freeform: Shape 326">
                <a:extLst>
                  <a:ext uri="{FF2B5EF4-FFF2-40B4-BE49-F238E27FC236}">
                    <a16:creationId xmlns:a16="http://schemas.microsoft.com/office/drawing/2014/main" id="{F1C9452F-7B60-4B91-ADFE-38CA3401EBC6}"/>
                  </a:ext>
                </a:extLst>
              </p:cNvPr>
              <p:cNvSpPr/>
              <p:nvPr/>
            </p:nvSpPr>
            <p:spPr>
              <a:xfrm>
                <a:off x="8094796" y="2836325"/>
                <a:ext cx="31719" cy="38515"/>
              </a:xfrm>
              <a:custGeom>
                <a:avLst/>
                <a:gdLst>
                  <a:gd name="connsiteX0" fmla="*/ 33314 w 31718"/>
                  <a:gd name="connsiteY0" fmla="*/ 6797 h 38515"/>
                  <a:gd name="connsiteX1" fmla="*/ 25837 w 31718"/>
                  <a:gd name="connsiteY1" fmla="*/ 6797 h 38515"/>
                  <a:gd name="connsiteX2" fmla="*/ 5673 w 31718"/>
                  <a:gd name="connsiteY2" fmla="*/ 39422 h 38515"/>
                  <a:gd name="connsiteX3" fmla="*/ 3861 w 31718"/>
                  <a:gd name="connsiteY3" fmla="*/ 39875 h 38515"/>
                  <a:gd name="connsiteX4" fmla="*/ 689 w 31718"/>
                  <a:gd name="connsiteY4" fmla="*/ 37836 h 38515"/>
                  <a:gd name="connsiteX5" fmla="*/ 236 w 31718"/>
                  <a:gd name="connsiteY5" fmla="*/ 36023 h 38515"/>
                  <a:gd name="connsiteX6" fmla="*/ 21986 w 31718"/>
                  <a:gd name="connsiteY6" fmla="*/ 680 h 38515"/>
                  <a:gd name="connsiteX7" fmla="*/ 22892 w 31718"/>
                  <a:gd name="connsiteY7" fmla="*/ 0 h 38515"/>
                  <a:gd name="connsiteX8" fmla="*/ 33767 w 31718"/>
                  <a:gd name="connsiteY8" fmla="*/ 0 h 3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8" h="38515">
                    <a:moveTo>
                      <a:pt x="33314" y="6797"/>
                    </a:moveTo>
                    <a:lnTo>
                      <a:pt x="25837" y="6797"/>
                    </a:lnTo>
                    <a:lnTo>
                      <a:pt x="5673" y="39422"/>
                    </a:lnTo>
                    <a:cubicBezTo>
                      <a:pt x="5220" y="40101"/>
                      <a:pt x="4540" y="40328"/>
                      <a:pt x="3861" y="39875"/>
                    </a:cubicBezTo>
                    <a:lnTo>
                      <a:pt x="689" y="37836"/>
                    </a:lnTo>
                    <a:cubicBezTo>
                      <a:pt x="9" y="37383"/>
                      <a:pt x="-217" y="36703"/>
                      <a:pt x="236" y="36023"/>
                    </a:cubicBezTo>
                    <a:lnTo>
                      <a:pt x="21986" y="680"/>
                    </a:lnTo>
                    <a:cubicBezTo>
                      <a:pt x="22212" y="453"/>
                      <a:pt x="22439" y="0"/>
                      <a:pt x="22892" y="0"/>
                    </a:cubicBezTo>
                    <a:lnTo>
                      <a:pt x="33767" y="0"/>
                    </a:lnTo>
                  </a:path>
                </a:pathLst>
              </a:custGeom>
              <a:solidFill>
                <a:srgbClr val="000000"/>
              </a:solidFill>
              <a:ln w="2249" cap="flat">
                <a:noFill/>
                <a:prstDash val="solid"/>
                <a:miter/>
              </a:ln>
            </p:spPr>
            <p:txBody>
              <a:bodyPr rtlCol="0" anchor="ctr"/>
              <a:lstStyle/>
              <a:p>
                <a:endParaRPr lang="en-BE"/>
              </a:p>
            </p:txBody>
          </p:sp>
          <p:sp>
            <p:nvSpPr>
              <p:cNvPr id="328" name="Freeform: Shape 327">
                <a:extLst>
                  <a:ext uri="{FF2B5EF4-FFF2-40B4-BE49-F238E27FC236}">
                    <a16:creationId xmlns:a16="http://schemas.microsoft.com/office/drawing/2014/main" id="{F21ACA8A-AFE6-43DC-8059-24F262825319}"/>
                  </a:ext>
                </a:extLst>
              </p:cNvPr>
              <p:cNvSpPr/>
              <p:nvPr/>
            </p:nvSpPr>
            <p:spPr>
              <a:xfrm>
                <a:off x="8039072" y="2872121"/>
                <a:ext cx="54375" cy="43047"/>
              </a:xfrm>
              <a:custGeom>
                <a:avLst/>
                <a:gdLst>
                  <a:gd name="connsiteX0" fmla="*/ 7703 w 54374"/>
                  <a:gd name="connsiteY0" fmla="*/ 44406 h 43046"/>
                  <a:gd name="connsiteX1" fmla="*/ 7703 w 54374"/>
                  <a:gd name="connsiteY1" fmla="*/ 36477 h 43046"/>
                  <a:gd name="connsiteX2" fmla="*/ 7703 w 54374"/>
                  <a:gd name="connsiteY2" fmla="*/ 27867 h 43046"/>
                  <a:gd name="connsiteX3" fmla="*/ 16312 w 54374"/>
                  <a:gd name="connsiteY3" fmla="*/ 6797 h 43046"/>
                  <a:gd name="connsiteX4" fmla="*/ 47578 w 54374"/>
                  <a:gd name="connsiteY4" fmla="*/ 6797 h 43046"/>
                  <a:gd name="connsiteX5" fmla="*/ 54828 w 54374"/>
                  <a:gd name="connsiteY5" fmla="*/ 1586 h 43046"/>
                  <a:gd name="connsiteX6" fmla="*/ 53242 w 54374"/>
                  <a:gd name="connsiteY6" fmla="*/ 0 h 43046"/>
                  <a:gd name="connsiteX7" fmla="*/ 16086 w 54374"/>
                  <a:gd name="connsiteY7" fmla="*/ 0 h 43046"/>
                  <a:gd name="connsiteX8" fmla="*/ 0 w 54374"/>
                  <a:gd name="connsiteY8" fmla="*/ 27867 h 43046"/>
                  <a:gd name="connsiteX9" fmla="*/ 0 w 54374"/>
                  <a:gd name="connsiteY9" fmla="*/ 44633 h 43046"/>
                  <a:gd name="connsiteX10" fmla="*/ 0 w 54374"/>
                  <a:gd name="connsiteY10" fmla="*/ 44633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74" h="43046">
                    <a:moveTo>
                      <a:pt x="7703" y="44406"/>
                    </a:moveTo>
                    <a:lnTo>
                      <a:pt x="7703" y="36477"/>
                    </a:lnTo>
                    <a:lnTo>
                      <a:pt x="7703" y="27867"/>
                    </a:lnTo>
                    <a:cubicBezTo>
                      <a:pt x="7703" y="13367"/>
                      <a:pt x="9742" y="6797"/>
                      <a:pt x="16312" y="6797"/>
                    </a:cubicBezTo>
                    <a:lnTo>
                      <a:pt x="47578" y="6797"/>
                    </a:lnTo>
                    <a:lnTo>
                      <a:pt x="54828" y="1586"/>
                    </a:lnTo>
                    <a:cubicBezTo>
                      <a:pt x="54828" y="680"/>
                      <a:pt x="54148" y="0"/>
                      <a:pt x="53242" y="0"/>
                    </a:cubicBezTo>
                    <a:lnTo>
                      <a:pt x="16086" y="0"/>
                    </a:lnTo>
                    <a:cubicBezTo>
                      <a:pt x="2266" y="0"/>
                      <a:pt x="0" y="11102"/>
                      <a:pt x="0" y="27867"/>
                    </a:cubicBezTo>
                    <a:lnTo>
                      <a:pt x="0" y="44633"/>
                    </a:lnTo>
                    <a:lnTo>
                      <a:pt x="0" y="44633"/>
                    </a:lnTo>
                  </a:path>
                </a:pathLst>
              </a:custGeom>
              <a:solidFill>
                <a:srgbClr val="000000"/>
              </a:solidFill>
              <a:ln w="2249" cap="flat">
                <a:noFill/>
                <a:prstDash val="solid"/>
                <a:miter/>
              </a:ln>
            </p:spPr>
            <p:txBody>
              <a:bodyPr rtlCol="0" anchor="ctr"/>
              <a:lstStyle/>
              <a:p>
                <a:endParaRPr lang="en-BE"/>
              </a:p>
            </p:txBody>
          </p:sp>
          <p:sp>
            <p:nvSpPr>
              <p:cNvPr id="329" name="Freeform: Shape 328">
                <a:extLst>
                  <a:ext uri="{FF2B5EF4-FFF2-40B4-BE49-F238E27FC236}">
                    <a16:creationId xmlns:a16="http://schemas.microsoft.com/office/drawing/2014/main" id="{5FD6FEED-5883-43DC-B211-52D71E7E3990}"/>
                  </a:ext>
                </a:extLst>
              </p:cNvPr>
              <p:cNvSpPr/>
              <p:nvPr/>
            </p:nvSpPr>
            <p:spPr>
              <a:xfrm>
                <a:off x="8053118" y="2872121"/>
                <a:ext cx="228826" cy="47578"/>
              </a:xfrm>
              <a:custGeom>
                <a:avLst/>
                <a:gdLst>
                  <a:gd name="connsiteX0" fmla="*/ 191670 w 228826"/>
                  <a:gd name="connsiteY0" fmla="*/ 47578 h 47577"/>
                  <a:gd name="connsiteX1" fmla="*/ 190085 w 228826"/>
                  <a:gd name="connsiteY1" fmla="*/ 45992 h 47577"/>
                  <a:gd name="connsiteX2" fmla="*/ 190085 w 228826"/>
                  <a:gd name="connsiteY2" fmla="*/ 42367 h 47577"/>
                  <a:gd name="connsiteX3" fmla="*/ 190538 w 228826"/>
                  <a:gd name="connsiteY3" fmla="*/ 41234 h 47577"/>
                  <a:gd name="connsiteX4" fmla="*/ 220217 w 228826"/>
                  <a:gd name="connsiteY4" fmla="*/ 6797 h 47577"/>
                  <a:gd name="connsiteX5" fmla="*/ 1586 w 228826"/>
                  <a:gd name="connsiteY5" fmla="*/ 6797 h 47577"/>
                  <a:gd name="connsiteX6" fmla="*/ 0 w 228826"/>
                  <a:gd name="connsiteY6" fmla="*/ 5211 h 47577"/>
                  <a:gd name="connsiteX7" fmla="*/ 0 w 228826"/>
                  <a:gd name="connsiteY7" fmla="*/ 1586 h 47577"/>
                  <a:gd name="connsiteX8" fmla="*/ 1586 w 228826"/>
                  <a:gd name="connsiteY8" fmla="*/ 0 h 47577"/>
                  <a:gd name="connsiteX9" fmla="*/ 229280 w 228826"/>
                  <a:gd name="connsiteY9" fmla="*/ 0 h 47577"/>
                  <a:gd name="connsiteX10" fmla="*/ 230865 w 228826"/>
                  <a:gd name="connsiteY10" fmla="*/ 1586 h 47577"/>
                  <a:gd name="connsiteX11" fmla="*/ 230865 w 228826"/>
                  <a:gd name="connsiteY11" fmla="*/ 5211 h 47577"/>
                  <a:gd name="connsiteX12" fmla="*/ 230639 w 228826"/>
                  <a:gd name="connsiteY12" fmla="*/ 6117 h 47577"/>
                  <a:gd name="connsiteX13" fmla="*/ 212967 w 228826"/>
                  <a:gd name="connsiteY13" fmla="*/ 26961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826" h="47577">
                    <a:moveTo>
                      <a:pt x="191670" y="47578"/>
                    </a:moveTo>
                    <a:cubicBezTo>
                      <a:pt x="190764" y="47578"/>
                      <a:pt x="190085" y="46898"/>
                      <a:pt x="190085" y="45992"/>
                    </a:cubicBezTo>
                    <a:lnTo>
                      <a:pt x="190085" y="42367"/>
                    </a:lnTo>
                    <a:cubicBezTo>
                      <a:pt x="190085" y="41914"/>
                      <a:pt x="190085" y="41687"/>
                      <a:pt x="190538" y="41234"/>
                    </a:cubicBezTo>
                    <a:lnTo>
                      <a:pt x="220217" y="6797"/>
                    </a:lnTo>
                    <a:lnTo>
                      <a:pt x="1586" y="6797"/>
                    </a:lnTo>
                    <a:cubicBezTo>
                      <a:pt x="680" y="6797"/>
                      <a:pt x="0" y="6117"/>
                      <a:pt x="0" y="5211"/>
                    </a:cubicBezTo>
                    <a:lnTo>
                      <a:pt x="0" y="1586"/>
                    </a:lnTo>
                    <a:cubicBezTo>
                      <a:pt x="0" y="680"/>
                      <a:pt x="680" y="0"/>
                      <a:pt x="1586" y="0"/>
                    </a:cubicBezTo>
                    <a:lnTo>
                      <a:pt x="229280" y="0"/>
                    </a:lnTo>
                    <a:cubicBezTo>
                      <a:pt x="230186" y="0"/>
                      <a:pt x="230865" y="680"/>
                      <a:pt x="230865" y="1586"/>
                    </a:cubicBezTo>
                    <a:lnTo>
                      <a:pt x="230865" y="5211"/>
                    </a:lnTo>
                    <a:cubicBezTo>
                      <a:pt x="230865" y="5438"/>
                      <a:pt x="230865" y="5891"/>
                      <a:pt x="230639" y="6117"/>
                    </a:cubicBezTo>
                    <a:lnTo>
                      <a:pt x="212967" y="26961"/>
                    </a:lnTo>
                  </a:path>
                </a:pathLst>
              </a:custGeom>
              <a:solidFill>
                <a:srgbClr val="000000"/>
              </a:solidFill>
              <a:ln w="2249" cap="flat">
                <a:noFill/>
                <a:prstDash val="solid"/>
                <a:miter/>
              </a:ln>
            </p:spPr>
            <p:txBody>
              <a:bodyPr rtlCol="0" anchor="ctr"/>
              <a:lstStyle/>
              <a:p>
                <a:endParaRPr lang="en-BE"/>
              </a:p>
            </p:txBody>
          </p:sp>
          <p:sp>
            <p:nvSpPr>
              <p:cNvPr id="330" name="Freeform: Shape 329">
                <a:extLst>
                  <a:ext uri="{FF2B5EF4-FFF2-40B4-BE49-F238E27FC236}">
                    <a16:creationId xmlns:a16="http://schemas.microsoft.com/office/drawing/2014/main" id="{0B359AAE-2925-4AE3-84A8-56829339944E}"/>
                  </a:ext>
                </a:extLst>
              </p:cNvPr>
              <p:cNvSpPr/>
              <p:nvPr/>
            </p:nvSpPr>
            <p:spPr>
              <a:xfrm>
                <a:off x="8231918" y="2884356"/>
                <a:ext cx="40781" cy="47578"/>
              </a:xfrm>
              <a:custGeom>
                <a:avLst/>
                <a:gdLst>
                  <a:gd name="connsiteX0" fmla="*/ 41644 w 40780"/>
                  <a:gd name="connsiteY0" fmla="*/ 6117 h 47577"/>
                  <a:gd name="connsiteX1" fmla="*/ 6074 w 40780"/>
                  <a:gd name="connsiteY1" fmla="*/ 47351 h 47577"/>
                  <a:gd name="connsiteX2" fmla="*/ 3582 w 40780"/>
                  <a:gd name="connsiteY2" fmla="*/ 47578 h 47577"/>
                  <a:gd name="connsiteX3" fmla="*/ 637 w 40780"/>
                  <a:gd name="connsiteY3" fmla="*/ 44859 h 47577"/>
                  <a:gd name="connsiteX4" fmla="*/ 410 w 40780"/>
                  <a:gd name="connsiteY4" fmla="*/ 42367 h 47577"/>
                  <a:gd name="connsiteX5" fmla="*/ 37113 w 40780"/>
                  <a:gd name="connsiteY5" fmla="*/ 0 h 47577"/>
                  <a:gd name="connsiteX6" fmla="*/ 41644 w 40780"/>
                  <a:gd name="connsiteY6" fmla="*/ 6117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80" h="47577">
                    <a:moveTo>
                      <a:pt x="41644" y="6117"/>
                    </a:moveTo>
                    <a:lnTo>
                      <a:pt x="6074" y="47351"/>
                    </a:lnTo>
                    <a:cubicBezTo>
                      <a:pt x="5395" y="48031"/>
                      <a:pt x="4262" y="48031"/>
                      <a:pt x="3582" y="47578"/>
                    </a:cubicBezTo>
                    <a:lnTo>
                      <a:pt x="637" y="44859"/>
                    </a:lnTo>
                    <a:cubicBezTo>
                      <a:pt x="-43" y="44179"/>
                      <a:pt x="-269" y="43273"/>
                      <a:pt x="410" y="42367"/>
                    </a:cubicBezTo>
                    <a:lnTo>
                      <a:pt x="37113" y="0"/>
                    </a:lnTo>
                    <a:lnTo>
                      <a:pt x="41644" y="6117"/>
                    </a:lnTo>
                    <a:close/>
                  </a:path>
                </a:pathLst>
              </a:custGeom>
              <a:solidFill>
                <a:srgbClr val="000000"/>
              </a:solidFill>
              <a:ln w="2249" cap="flat">
                <a:noFill/>
                <a:prstDash val="solid"/>
                <a:miter/>
              </a:ln>
            </p:spPr>
            <p:txBody>
              <a:bodyPr rtlCol="0" anchor="ctr"/>
              <a:lstStyle/>
              <a:p>
                <a:endParaRPr lang="en-BE"/>
              </a:p>
            </p:txBody>
          </p:sp>
          <p:sp>
            <p:nvSpPr>
              <p:cNvPr id="331" name="Freeform: Shape 330">
                <a:extLst>
                  <a:ext uri="{FF2B5EF4-FFF2-40B4-BE49-F238E27FC236}">
                    <a16:creationId xmlns:a16="http://schemas.microsoft.com/office/drawing/2014/main" id="{7FF9B2FE-DCA7-4DDB-B5E5-3560F91AAE6C}"/>
                  </a:ext>
                </a:extLst>
              </p:cNvPr>
              <p:cNvSpPr/>
              <p:nvPr/>
            </p:nvSpPr>
            <p:spPr>
              <a:xfrm>
                <a:off x="8039072" y="2899988"/>
                <a:ext cx="6797" cy="29453"/>
              </a:xfrm>
              <a:custGeom>
                <a:avLst/>
                <a:gdLst>
                  <a:gd name="connsiteX0" fmla="*/ 7703 w 6796"/>
                  <a:gd name="connsiteY0" fmla="*/ 1813 h 29452"/>
                  <a:gd name="connsiteX1" fmla="*/ 7703 w 6796"/>
                  <a:gd name="connsiteY1" fmla="*/ 28773 h 29452"/>
                  <a:gd name="connsiteX2" fmla="*/ 5891 w 6796"/>
                  <a:gd name="connsiteY2" fmla="*/ 30359 h 29452"/>
                  <a:gd name="connsiteX3" fmla="*/ 1812 w 6796"/>
                  <a:gd name="connsiteY3" fmla="*/ 30359 h 29452"/>
                  <a:gd name="connsiteX4" fmla="*/ 0 w 6796"/>
                  <a:gd name="connsiteY4" fmla="*/ 28547 h 29452"/>
                  <a:gd name="connsiteX5" fmla="*/ 0 w 6796"/>
                  <a:gd name="connsiteY5" fmla="*/ 0 h 29452"/>
                  <a:gd name="connsiteX6" fmla="*/ 7703 w 6796"/>
                  <a:gd name="connsiteY6" fmla="*/ 1813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6" h="29452">
                    <a:moveTo>
                      <a:pt x="7703" y="1813"/>
                    </a:moveTo>
                    <a:lnTo>
                      <a:pt x="7703" y="28773"/>
                    </a:lnTo>
                    <a:cubicBezTo>
                      <a:pt x="7703" y="29679"/>
                      <a:pt x="7023" y="30359"/>
                      <a:pt x="5891" y="30359"/>
                    </a:cubicBezTo>
                    <a:lnTo>
                      <a:pt x="1812" y="30359"/>
                    </a:lnTo>
                    <a:cubicBezTo>
                      <a:pt x="906" y="30359"/>
                      <a:pt x="0" y="29679"/>
                      <a:pt x="0" y="28547"/>
                    </a:cubicBezTo>
                    <a:lnTo>
                      <a:pt x="0" y="0"/>
                    </a:lnTo>
                    <a:lnTo>
                      <a:pt x="7703" y="1813"/>
                    </a:lnTo>
                    <a:close/>
                  </a:path>
                </a:pathLst>
              </a:custGeom>
              <a:solidFill>
                <a:srgbClr val="000000"/>
              </a:solidFill>
              <a:ln w="2249" cap="flat">
                <a:noFill/>
                <a:prstDash val="solid"/>
                <a:miter/>
              </a:ln>
            </p:spPr>
            <p:txBody>
              <a:bodyPr rtlCol="0" anchor="ctr"/>
              <a:lstStyle/>
              <a:p>
                <a:endParaRPr lang="en-BE"/>
              </a:p>
            </p:txBody>
          </p:sp>
          <p:sp>
            <p:nvSpPr>
              <p:cNvPr id="332" name="Freeform: Shape 331">
                <a:extLst>
                  <a:ext uri="{FF2B5EF4-FFF2-40B4-BE49-F238E27FC236}">
                    <a16:creationId xmlns:a16="http://schemas.microsoft.com/office/drawing/2014/main" id="{32F30C9C-9002-4CBE-B380-04418EF5D4EB}"/>
                  </a:ext>
                </a:extLst>
              </p:cNvPr>
              <p:cNvSpPr/>
              <p:nvPr/>
            </p:nvSpPr>
            <p:spPr>
              <a:xfrm>
                <a:off x="8045189" y="2923551"/>
                <a:ext cx="240154" cy="13594"/>
              </a:xfrm>
              <a:custGeom>
                <a:avLst/>
                <a:gdLst>
                  <a:gd name="connsiteX0" fmla="*/ 241740 w 240154"/>
                  <a:gd name="connsiteY0" fmla="*/ 8383 h 13593"/>
                  <a:gd name="connsiteX1" fmla="*/ 241287 w 240154"/>
                  <a:gd name="connsiteY1" fmla="*/ 7476 h 13593"/>
                  <a:gd name="connsiteX2" fmla="*/ 232225 w 240154"/>
                  <a:gd name="connsiteY2" fmla="*/ 227 h 13593"/>
                  <a:gd name="connsiteX3" fmla="*/ 231545 w 240154"/>
                  <a:gd name="connsiteY3" fmla="*/ 0 h 13593"/>
                  <a:gd name="connsiteX4" fmla="*/ 230865 w 240154"/>
                  <a:gd name="connsiteY4" fmla="*/ 227 h 13593"/>
                  <a:gd name="connsiteX5" fmla="*/ 224522 w 240154"/>
                  <a:gd name="connsiteY5" fmla="*/ 5211 h 13593"/>
                  <a:gd name="connsiteX6" fmla="*/ 218178 w 240154"/>
                  <a:gd name="connsiteY6" fmla="*/ 227 h 13593"/>
                  <a:gd name="connsiteX7" fmla="*/ 217498 w 240154"/>
                  <a:gd name="connsiteY7" fmla="*/ 0 h 13593"/>
                  <a:gd name="connsiteX8" fmla="*/ 216819 w 240154"/>
                  <a:gd name="connsiteY8" fmla="*/ 227 h 13593"/>
                  <a:gd name="connsiteX9" fmla="*/ 210248 w 240154"/>
                  <a:gd name="connsiteY9" fmla="*/ 5438 h 13593"/>
                  <a:gd name="connsiteX10" fmla="*/ 203678 w 240154"/>
                  <a:gd name="connsiteY10" fmla="*/ 227 h 13593"/>
                  <a:gd name="connsiteX11" fmla="*/ 202999 w 240154"/>
                  <a:gd name="connsiteY11" fmla="*/ 0 h 13593"/>
                  <a:gd name="connsiteX12" fmla="*/ 202319 w 240154"/>
                  <a:gd name="connsiteY12" fmla="*/ 227 h 13593"/>
                  <a:gd name="connsiteX13" fmla="*/ 195975 w 240154"/>
                  <a:gd name="connsiteY13" fmla="*/ 5211 h 13593"/>
                  <a:gd name="connsiteX14" fmla="*/ 189631 w 240154"/>
                  <a:gd name="connsiteY14" fmla="*/ 227 h 13593"/>
                  <a:gd name="connsiteX15" fmla="*/ 188952 w 240154"/>
                  <a:gd name="connsiteY15" fmla="*/ 0 h 13593"/>
                  <a:gd name="connsiteX16" fmla="*/ 188272 w 240154"/>
                  <a:gd name="connsiteY16" fmla="*/ 227 h 13593"/>
                  <a:gd name="connsiteX17" fmla="*/ 181702 w 240154"/>
                  <a:gd name="connsiteY17" fmla="*/ 5438 h 13593"/>
                  <a:gd name="connsiteX18" fmla="*/ 178303 w 240154"/>
                  <a:gd name="connsiteY18" fmla="*/ 2719 h 13593"/>
                  <a:gd name="connsiteX19" fmla="*/ 177850 w 240154"/>
                  <a:gd name="connsiteY19" fmla="*/ 2266 h 13593"/>
                  <a:gd name="connsiteX20" fmla="*/ 177850 w 240154"/>
                  <a:gd name="connsiteY20" fmla="*/ 2266 h 13593"/>
                  <a:gd name="connsiteX21" fmla="*/ 175132 w 240154"/>
                  <a:gd name="connsiteY21" fmla="*/ 227 h 13593"/>
                  <a:gd name="connsiteX22" fmla="*/ 174452 w 240154"/>
                  <a:gd name="connsiteY22" fmla="*/ 0 h 13593"/>
                  <a:gd name="connsiteX23" fmla="*/ 173772 w 240154"/>
                  <a:gd name="connsiteY23" fmla="*/ 227 h 13593"/>
                  <a:gd name="connsiteX24" fmla="*/ 167428 w 240154"/>
                  <a:gd name="connsiteY24" fmla="*/ 5211 h 13593"/>
                  <a:gd name="connsiteX25" fmla="*/ 161085 w 240154"/>
                  <a:gd name="connsiteY25" fmla="*/ 227 h 13593"/>
                  <a:gd name="connsiteX26" fmla="*/ 160405 w 240154"/>
                  <a:gd name="connsiteY26" fmla="*/ 0 h 13593"/>
                  <a:gd name="connsiteX27" fmla="*/ 159725 w 240154"/>
                  <a:gd name="connsiteY27" fmla="*/ 227 h 13593"/>
                  <a:gd name="connsiteX28" fmla="*/ 153155 w 240154"/>
                  <a:gd name="connsiteY28" fmla="*/ 5438 h 13593"/>
                  <a:gd name="connsiteX29" fmla="*/ 146585 w 240154"/>
                  <a:gd name="connsiteY29" fmla="*/ 227 h 13593"/>
                  <a:gd name="connsiteX30" fmla="*/ 145905 w 240154"/>
                  <a:gd name="connsiteY30" fmla="*/ 0 h 13593"/>
                  <a:gd name="connsiteX31" fmla="*/ 145226 w 240154"/>
                  <a:gd name="connsiteY31" fmla="*/ 227 h 13593"/>
                  <a:gd name="connsiteX32" fmla="*/ 138882 w 240154"/>
                  <a:gd name="connsiteY32" fmla="*/ 5211 h 13593"/>
                  <a:gd name="connsiteX33" fmla="*/ 132538 w 240154"/>
                  <a:gd name="connsiteY33" fmla="*/ 227 h 13593"/>
                  <a:gd name="connsiteX34" fmla="*/ 131858 w 240154"/>
                  <a:gd name="connsiteY34" fmla="*/ 0 h 13593"/>
                  <a:gd name="connsiteX35" fmla="*/ 131179 w 240154"/>
                  <a:gd name="connsiteY35" fmla="*/ 227 h 13593"/>
                  <a:gd name="connsiteX36" fmla="*/ 124608 w 240154"/>
                  <a:gd name="connsiteY36" fmla="*/ 5438 h 13593"/>
                  <a:gd name="connsiteX37" fmla="*/ 118038 w 240154"/>
                  <a:gd name="connsiteY37" fmla="*/ 227 h 13593"/>
                  <a:gd name="connsiteX38" fmla="*/ 117359 w 240154"/>
                  <a:gd name="connsiteY38" fmla="*/ 0 h 13593"/>
                  <a:gd name="connsiteX39" fmla="*/ 116679 w 240154"/>
                  <a:gd name="connsiteY39" fmla="*/ 227 h 13593"/>
                  <a:gd name="connsiteX40" fmla="*/ 110335 w 240154"/>
                  <a:gd name="connsiteY40" fmla="*/ 5211 h 13593"/>
                  <a:gd name="connsiteX41" fmla="*/ 103991 w 240154"/>
                  <a:gd name="connsiteY41" fmla="*/ 227 h 13593"/>
                  <a:gd name="connsiteX42" fmla="*/ 103312 w 240154"/>
                  <a:gd name="connsiteY42" fmla="*/ 0 h 13593"/>
                  <a:gd name="connsiteX43" fmla="*/ 102632 w 240154"/>
                  <a:gd name="connsiteY43" fmla="*/ 227 h 13593"/>
                  <a:gd name="connsiteX44" fmla="*/ 96062 w 240154"/>
                  <a:gd name="connsiteY44" fmla="*/ 5438 h 13593"/>
                  <a:gd name="connsiteX45" fmla="*/ 89492 w 240154"/>
                  <a:gd name="connsiteY45" fmla="*/ 227 h 13593"/>
                  <a:gd name="connsiteX46" fmla="*/ 88812 w 240154"/>
                  <a:gd name="connsiteY46" fmla="*/ 0 h 13593"/>
                  <a:gd name="connsiteX47" fmla="*/ 88132 w 240154"/>
                  <a:gd name="connsiteY47" fmla="*/ 227 h 13593"/>
                  <a:gd name="connsiteX48" fmla="*/ 81788 w 240154"/>
                  <a:gd name="connsiteY48" fmla="*/ 5211 h 13593"/>
                  <a:gd name="connsiteX49" fmla="*/ 75445 w 240154"/>
                  <a:gd name="connsiteY49" fmla="*/ 227 h 13593"/>
                  <a:gd name="connsiteX50" fmla="*/ 74765 w 240154"/>
                  <a:gd name="connsiteY50" fmla="*/ 0 h 13593"/>
                  <a:gd name="connsiteX51" fmla="*/ 74085 w 240154"/>
                  <a:gd name="connsiteY51" fmla="*/ 227 h 13593"/>
                  <a:gd name="connsiteX52" fmla="*/ 67515 w 240154"/>
                  <a:gd name="connsiteY52" fmla="*/ 5438 h 13593"/>
                  <a:gd name="connsiteX53" fmla="*/ 64117 w 240154"/>
                  <a:gd name="connsiteY53" fmla="*/ 2719 h 13593"/>
                  <a:gd name="connsiteX54" fmla="*/ 63664 w 240154"/>
                  <a:gd name="connsiteY54" fmla="*/ 2266 h 13593"/>
                  <a:gd name="connsiteX55" fmla="*/ 63664 w 240154"/>
                  <a:gd name="connsiteY55" fmla="*/ 2266 h 13593"/>
                  <a:gd name="connsiteX56" fmla="*/ 60945 w 240154"/>
                  <a:gd name="connsiteY56" fmla="*/ 227 h 13593"/>
                  <a:gd name="connsiteX57" fmla="*/ 60265 w 240154"/>
                  <a:gd name="connsiteY57" fmla="*/ 0 h 13593"/>
                  <a:gd name="connsiteX58" fmla="*/ 59586 w 240154"/>
                  <a:gd name="connsiteY58" fmla="*/ 227 h 13593"/>
                  <a:gd name="connsiteX59" fmla="*/ 53242 w 240154"/>
                  <a:gd name="connsiteY59" fmla="*/ 5211 h 13593"/>
                  <a:gd name="connsiteX60" fmla="*/ 46898 w 240154"/>
                  <a:gd name="connsiteY60" fmla="*/ 227 h 13593"/>
                  <a:gd name="connsiteX61" fmla="*/ 46218 w 240154"/>
                  <a:gd name="connsiteY61" fmla="*/ 0 h 13593"/>
                  <a:gd name="connsiteX62" fmla="*/ 45539 w 240154"/>
                  <a:gd name="connsiteY62" fmla="*/ 227 h 13593"/>
                  <a:gd name="connsiteX63" fmla="*/ 38968 w 240154"/>
                  <a:gd name="connsiteY63" fmla="*/ 5438 h 13593"/>
                  <a:gd name="connsiteX64" fmla="*/ 32398 w 240154"/>
                  <a:gd name="connsiteY64" fmla="*/ 227 h 13593"/>
                  <a:gd name="connsiteX65" fmla="*/ 31719 w 240154"/>
                  <a:gd name="connsiteY65" fmla="*/ 0 h 13593"/>
                  <a:gd name="connsiteX66" fmla="*/ 31039 w 240154"/>
                  <a:gd name="connsiteY66" fmla="*/ 227 h 13593"/>
                  <a:gd name="connsiteX67" fmla="*/ 24695 w 240154"/>
                  <a:gd name="connsiteY67" fmla="*/ 5211 h 13593"/>
                  <a:gd name="connsiteX68" fmla="*/ 18351 w 240154"/>
                  <a:gd name="connsiteY68" fmla="*/ 227 h 13593"/>
                  <a:gd name="connsiteX69" fmla="*/ 17672 w 240154"/>
                  <a:gd name="connsiteY69" fmla="*/ 0 h 13593"/>
                  <a:gd name="connsiteX70" fmla="*/ 16992 w 240154"/>
                  <a:gd name="connsiteY70" fmla="*/ 227 h 13593"/>
                  <a:gd name="connsiteX71" fmla="*/ 9969 w 240154"/>
                  <a:gd name="connsiteY71" fmla="*/ 5664 h 13593"/>
                  <a:gd name="connsiteX72" fmla="*/ 6344 w 240154"/>
                  <a:gd name="connsiteY72" fmla="*/ 2266 h 13593"/>
                  <a:gd name="connsiteX73" fmla="*/ 0 w 240154"/>
                  <a:gd name="connsiteY73" fmla="*/ 5438 h 13593"/>
                  <a:gd name="connsiteX74" fmla="*/ 453 w 240154"/>
                  <a:gd name="connsiteY74" fmla="*/ 6344 h 13593"/>
                  <a:gd name="connsiteX75" fmla="*/ 9516 w 240154"/>
                  <a:gd name="connsiteY75" fmla="*/ 13594 h 13593"/>
                  <a:gd name="connsiteX76" fmla="*/ 10195 w 240154"/>
                  <a:gd name="connsiteY76" fmla="*/ 13820 h 13593"/>
                  <a:gd name="connsiteX77" fmla="*/ 10875 w 240154"/>
                  <a:gd name="connsiteY77" fmla="*/ 13594 h 13593"/>
                  <a:gd name="connsiteX78" fmla="*/ 17219 w 240154"/>
                  <a:gd name="connsiteY78" fmla="*/ 8609 h 13593"/>
                  <a:gd name="connsiteX79" fmla="*/ 23562 w 240154"/>
                  <a:gd name="connsiteY79" fmla="*/ 13594 h 13593"/>
                  <a:gd name="connsiteX80" fmla="*/ 24242 w 240154"/>
                  <a:gd name="connsiteY80" fmla="*/ 13820 h 13593"/>
                  <a:gd name="connsiteX81" fmla="*/ 24922 w 240154"/>
                  <a:gd name="connsiteY81" fmla="*/ 13594 h 13593"/>
                  <a:gd name="connsiteX82" fmla="*/ 31492 w 240154"/>
                  <a:gd name="connsiteY82" fmla="*/ 8383 h 13593"/>
                  <a:gd name="connsiteX83" fmla="*/ 38062 w 240154"/>
                  <a:gd name="connsiteY83" fmla="*/ 13594 h 13593"/>
                  <a:gd name="connsiteX84" fmla="*/ 38742 w 240154"/>
                  <a:gd name="connsiteY84" fmla="*/ 13820 h 13593"/>
                  <a:gd name="connsiteX85" fmla="*/ 39422 w 240154"/>
                  <a:gd name="connsiteY85" fmla="*/ 13594 h 13593"/>
                  <a:gd name="connsiteX86" fmla="*/ 45765 w 240154"/>
                  <a:gd name="connsiteY86" fmla="*/ 8609 h 13593"/>
                  <a:gd name="connsiteX87" fmla="*/ 52109 w 240154"/>
                  <a:gd name="connsiteY87" fmla="*/ 13594 h 13593"/>
                  <a:gd name="connsiteX88" fmla="*/ 52789 w 240154"/>
                  <a:gd name="connsiteY88" fmla="*/ 13820 h 13593"/>
                  <a:gd name="connsiteX89" fmla="*/ 53468 w 240154"/>
                  <a:gd name="connsiteY89" fmla="*/ 13594 h 13593"/>
                  <a:gd name="connsiteX90" fmla="*/ 60039 w 240154"/>
                  <a:gd name="connsiteY90" fmla="*/ 8383 h 13593"/>
                  <a:gd name="connsiteX91" fmla="*/ 63437 w 240154"/>
                  <a:gd name="connsiteY91" fmla="*/ 11102 h 13593"/>
                  <a:gd name="connsiteX92" fmla="*/ 63890 w 240154"/>
                  <a:gd name="connsiteY92" fmla="*/ 11555 h 13593"/>
                  <a:gd name="connsiteX93" fmla="*/ 63890 w 240154"/>
                  <a:gd name="connsiteY93" fmla="*/ 11555 h 13593"/>
                  <a:gd name="connsiteX94" fmla="*/ 66609 w 240154"/>
                  <a:gd name="connsiteY94" fmla="*/ 13594 h 13593"/>
                  <a:gd name="connsiteX95" fmla="*/ 67289 w 240154"/>
                  <a:gd name="connsiteY95" fmla="*/ 13820 h 13593"/>
                  <a:gd name="connsiteX96" fmla="*/ 67968 w 240154"/>
                  <a:gd name="connsiteY96" fmla="*/ 13594 h 13593"/>
                  <a:gd name="connsiteX97" fmla="*/ 74312 w 240154"/>
                  <a:gd name="connsiteY97" fmla="*/ 8609 h 13593"/>
                  <a:gd name="connsiteX98" fmla="*/ 80656 w 240154"/>
                  <a:gd name="connsiteY98" fmla="*/ 13594 h 13593"/>
                  <a:gd name="connsiteX99" fmla="*/ 81335 w 240154"/>
                  <a:gd name="connsiteY99" fmla="*/ 13820 h 13593"/>
                  <a:gd name="connsiteX100" fmla="*/ 82015 w 240154"/>
                  <a:gd name="connsiteY100" fmla="*/ 13594 h 13593"/>
                  <a:gd name="connsiteX101" fmla="*/ 88585 w 240154"/>
                  <a:gd name="connsiteY101" fmla="*/ 8383 h 13593"/>
                  <a:gd name="connsiteX102" fmla="*/ 95156 w 240154"/>
                  <a:gd name="connsiteY102" fmla="*/ 13594 h 13593"/>
                  <a:gd name="connsiteX103" fmla="*/ 95835 w 240154"/>
                  <a:gd name="connsiteY103" fmla="*/ 13820 h 13593"/>
                  <a:gd name="connsiteX104" fmla="*/ 96515 w 240154"/>
                  <a:gd name="connsiteY104" fmla="*/ 13594 h 13593"/>
                  <a:gd name="connsiteX105" fmla="*/ 102859 w 240154"/>
                  <a:gd name="connsiteY105" fmla="*/ 8609 h 13593"/>
                  <a:gd name="connsiteX106" fmla="*/ 109202 w 240154"/>
                  <a:gd name="connsiteY106" fmla="*/ 13594 h 13593"/>
                  <a:gd name="connsiteX107" fmla="*/ 109882 w 240154"/>
                  <a:gd name="connsiteY107" fmla="*/ 13820 h 13593"/>
                  <a:gd name="connsiteX108" fmla="*/ 110562 w 240154"/>
                  <a:gd name="connsiteY108" fmla="*/ 13594 h 13593"/>
                  <a:gd name="connsiteX109" fmla="*/ 117132 w 240154"/>
                  <a:gd name="connsiteY109" fmla="*/ 8383 h 13593"/>
                  <a:gd name="connsiteX110" fmla="*/ 123702 w 240154"/>
                  <a:gd name="connsiteY110" fmla="*/ 13594 h 13593"/>
                  <a:gd name="connsiteX111" fmla="*/ 124382 w 240154"/>
                  <a:gd name="connsiteY111" fmla="*/ 13820 h 13593"/>
                  <a:gd name="connsiteX112" fmla="*/ 125062 w 240154"/>
                  <a:gd name="connsiteY112" fmla="*/ 13594 h 13593"/>
                  <a:gd name="connsiteX113" fmla="*/ 131405 w 240154"/>
                  <a:gd name="connsiteY113" fmla="*/ 8609 h 13593"/>
                  <a:gd name="connsiteX114" fmla="*/ 137749 w 240154"/>
                  <a:gd name="connsiteY114" fmla="*/ 13594 h 13593"/>
                  <a:gd name="connsiteX115" fmla="*/ 138429 w 240154"/>
                  <a:gd name="connsiteY115" fmla="*/ 13820 h 13593"/>
                  <a:gd name="connsiteX116" fmla="*/ 139108 w 240154"/>
                  <a:gd name="connsiteY116" fmla="*/ 13594 h 13593"/>
                  <a:gd name="connsiteX117" fmla="*/ 145679 w 240154"/>
                  <a:gd name="connsiteY117" fmla="*/ 8383 h 13593"/>
                  <a:gd name="connsiteX118" fmla="*/ 152249 w 240154"/>
                  <a:gd name="connsiteY118" fmla="*/ 13594 h 13593"/>
                  <a:gd name="connsiteX119" fmla="*/ 152929 w 240154"/>
                  <a:gd name="connsiteY119" fmla="*/ 13820 h 13593"/>
                  <a:gd name="connsiteX120" fmla="*/ 153608 w 240154"/>
                  <a:gd name="connsiteY120" fmla="*/ 13594 h 13593"/>
                  <a:gd name="connsiteX121" fmla="*/ 159952 w 240154"/>
                  <a:gd name="connsiteY121" fmla="*/ 8609 h 13593"/>
                  <a:gd name="connsiteX122" fmla="*/ 166296 w 240154"/>
                  <a:gd name="connsiteY122" fmla="*/ 13594 h 13593"/>
                  <a:gd name="connsiteX123" fmla="*/ 166975 w 240154"/>
                  <a:gd name="connsiteY123" fmla="*/ 13820 h 13593"/>
                  <a:gd name="connsiteX124" fmla="*/ 167655 w 240154"/>
                  <a:gd name="connsiteY124" fmla="*/ 13594 h 13593"/>
                  <a:gd name="connsiteX125" fmla="*/ 174225 w 240154"/>
                  <a:gd name="connsiteY125" fmla="*/ 8383 h 13593"/>
                  <a:gd name="connsiteX126" fmla="*/ 177624 w 240154"/>
                  <a:gd name="connsiteY126" fmla="*/ 11102 h 13593"/>
                  <a:gd name="connsiteX127" fmla="*/ 178077 w 240154"/>
                  <a:gd name="connsiteY127" fmla="*/ 11555 h 13593"/>
                  <a:gd name="connsiteX128" fmla="*/ 178077 w 240154"/>
                  <a:gd name="connsiteY128" fmla="*/ 11555 h 13593"/>
                  <a:gd name="connsiteX129" fmla="*/ 180796 w 240154"/>
                  <a:gd name="connsiteY129" fmla="*/ 13594 h 13593"/>
                  <a:gd name="connsiteX130" fmla="*/ 181475 w 240154"/>
                  <a:gd name="connsiteY130" fmla="*/ 13820 h 13593"/>
                  <a:gd name="connsiteX131" fmla="*/ 182155 w 240154"/>
                  <a:gd name="connsiteY131" fmla="*/ 13594 h 13593"/>
                  <a:gd name="connsiteX132" fmla="*/ 188499 w 240154"/>
                  <a:gd name="connsiteY132" fmla="*/ 8609 h 13593"/>
                  <a:gd name="connsiteX133" fmla="*/ 194842 w 240154"/>
                  <a:gd name="connsiteY133" fmla="*/ 13594 h 13593"/>
                  <a:gd name="connsiteX134" fmla="*/ 195522 w 240154"/>
                  <a:gd name="connsiteY134" fmla="*/ 13820 h 13593"/>
                  <a:gd name="connsiteX135" fmla="*/ 196202 w 240154"/>
                  <a:gd name="connsiteY135" fmla="*/ 13594 h 13593"/>
                  <a:gd name="connsiteX136" fmla="*/ 202772 w 240154"/>
                  <a:gd name="connsiteY136" fmla="*/ 8383 h 13593"/>
                  <a:gd name="connsiteX137" fmla="*/ 209342 w 240154"/>
                  <a:gd name="connsiteY137" fmla="*/ 13594 h 13593"/>
                  <a:gd name="connsiteX138" fmla="*/ 210022 w 240154"/>
                  <a:gd name="connsiteY138" fmla="*/ 13820 h 13593"/>
                  <a:gd name="connsiteX139" fmla="*/ 210702 w 240154"/>
                  <a:gd name="connsiteY139" fmla="*/ 13594 h 13593"/>
                  <a:gd name="connsiteX140" fmla="*/ 217045 w 240154"/>
                  <a:gd name="connsiteY140" fmla="*/ 8609 h 13593"/>
                  <a:gd name="connsiteX141" fmla="*/ 223389 w 240154"/>
                  <a:gd name="connsiteY141" fmla="*/ 13594 h 13593"/>
                  <a:gd name="connsiteX142" fmla="*/ 224069 w 240154"/>
                  <a:gd name="connsiteY142" fmla="*/ 13820 h 13593"/>
                  <a:gd name="connsiteX143" fmla="*/ 224748 w 240154"/>
                  <a:gd name="connsiteY143" fmla="*/ 13594 h 13593"/>
                  <a:gd name="connsiteX144" fmla="*/ 231772 w 240154"/>
                  <a:gd name="connsiteY144" fmla="*/ 8156 h 13593"/>
                  <a:gd name="connsiteX145" fmla="*/ 235397 w 240154"/>
                  <a:gd name="connsiteY145" fmla="*/ 11555 h 13593"/>
                  <a:gd name="connsiteX146" fmla="*/ 241740 w 240154"/>
                  <a:gd name="connsiteY146" fmla="*/ 8383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40154" h="13593">
                    <a:moveTo>
                      <a:pt x="241740" y="8383"/>
                    </a:moveTo>
                    <a:cubicBezTo>
                      <a:pt x="241740" y="7930"/>
                      <a:pt x="241740" y="7703"/>
                      <a:pt x="241287" y="7476"/>
                    </a:cubicBezTo>
                    <a:lnTo>
                      <a:pt x="232225" y="227"/>
                    </a:lnTo>
                    <a:cubicBezTo>
                      <a:pt x="231998" y="0"/>
                      <a:pt x="231772" y="0"/>
                      <a:pt x="231545" y="0"/>
                    </a:cubicBezTo>
                    <a:cubicBezTo>
                      <a:pt x="231319" y="0"/>
                      <a:pt x="231092" y="0"/>
                      <a:pt x="230865" y="227"/>
                    </a:cubicBezTo>
                    <a:lnTo>
                      <a:pt x="224522" y="5211"/>
                    </a:lnTo>
                    <a:lnTo>
                      <a:pt x="218178" y="227"/>
                    </a:lnTo>
                    <a:cubicBezTo>
                      <a:pt x="217952" y="0"/>
                      <a:pt x="217725" y="0"/>
                      <a:pt x="217498" y="0"/>
                    </a:cubicBezTo>
                    <a:cubicBezTo>
                      <a:pt x="217272" y="0"/>
                      <a:pt x="217045" y="0"/>
                      <a:pt x="216819" y="227"/>
                    </a:cubicBezTo>
                    <a:lnTo>
                      <a:pt x="210248" y="5438"/>
                    </a:lnTo>
                    <a:lnTo>
                      <a:pt x="203678" y="227"/>
                    </a:lnTo>
                    <a:cubicBezTo>
                      <a:pt x="203452" y="0"/>
                      <a:pt x="203225" y="0"/>
                      <a:pt x="202999" y="0"/>
                    </a:cubicBezTo>
                    <a:cubicBezTo>
                      <a:pt x="202772" y="0"/>
                      <a:pt x="202545" y="0"/>
                      <a:pt x="202319" y="227"/>
                    </a:cubicBezTo>
                    <a:lnTo>
                      <a:pt x="195975" y="5211"/>
                    </a:lnTo>
                    <a:lnTo>
                      <a:pt x="189631" y="227"/>
                    </a:lnTo>
                    <a:cubicBezTo>
                      <a:pt x="189405" y="0"/>
                      <a:pt x="189178" y="0"/>
                      <a:pt x="188952" y="0"/>
                    </a:cubicBezTo>
                    <a:cubicBezTo>
                      <a:pt x="188725" y="0"/>
                      <a:pt x="188499" y="0"/>
                      <a:pt x="188272" y="227"/>
                    </a:cubicBezTo>
                    <a:lnTo>
                      <a:pt x="181702" y="5438"/>
                    </a:lnTo>
                    <a:lnTo>
                      <a:pt x="178303" y="2719"/>
                    </a:lnTo>
                    <a:lnTo>
                      <a:pt x="177850" y="2266"/>
                    </a:lnTo>
                    <a:lnTo>
                      <a:pt x="177850" y="2266"/>
                    </a:lnTo>
                    <a:lnTo>
                      <a:pt x="175132" y="227"/>
                    </a:lnTo>
                    <a:cubicBezTo>
                      <a:pt x="174905" y="0"/>
                      <a:pt x="174678" y="0"/>
                      <a:pt x="174452" y="0"/>
                    </a:cubicBezTo>
                    <a:cubicBezTo>
                      <a:pt x="174225" y="0"/>
                      <a:pt x="173999" y="0"/>
                      <a:pt x="173772" y="227"/>
                    </a:cubicBezTo>
                    <a:lnTo>
                      <a:pt x="167428" y="5211"/>
                    </a:lnTo>
                    <a:lnTo>
                      <a:pt x="161085" y="227"/>
                    </a:lnTo>
                    <a:cubicBezTo>
                      <a:pt x="160858" y="0"/>
                      <a:pt x="160632" y="0"/>
                      <a:pt x="160405" y="0"/>
                    </a:cubicBezTo>
                    <a:cubicBezTo>
                      <a:pt x="160179" y="0"/>
                      <a:pt x="159952" y="0"/>
                      <a:pt x="159725" y="227"/>
                    </a:cubicBezTo>
                    <a:lnTo>
                      <a:pt x="153155" y="5438"/>
                    </a:lnTo>
                    <a:lnTo>
                      <a:pt x="146585" y="227"/>
                    </a:lnTo>
                    <a:cubicBezTo>
                      <a:pt x="146358" y="0"/>
                      <a:pt x="146132" y="0"/>
                      <a:pt x="145905" y="0"/>
                    </a:cubicBezTo>
                    <a:cubicBezTo>
                      <a:pt x="145679" y="0"/>
                      <a:pt x="145452" y="0"/>
                      <a:pt x="145226" y="227"/>
                    </a:cubicBezTo>
                    <a:lnTo>
                      <a:pt x="138882" y="5211"/>
                    </a:lnTo>
                    <a:lnTo>
                      <a:pt x="132538" y="227"/>
                    </a:lnTo>
                    <a:cubicBezTo>
                      <a:pt x="132312" y="0"/>
                      <a:pt x="132085" y="0"/>
                      <a:pt x="131858" y="0"/>
                    </a:cubicBezTo>
                    <a:cubicBezTo>
                      <a:pt x="131632" y="0"/>
                      <a:pt x="131405" y="0"/>
                      <a:pt x="131179" y="227"/>
                    </a:cubicBezTo>
                    <a:lnTo>
                      <a:pt x="124608" y="5438"/>
                    </a:lnTo>
                    <a:lnTo>
                      <a:pt x="118038" y="227"/>
                    </a:lnTo>
                    <a:cubicBezTo>
                      <a:pt x="117812" y="0"/>
                      <a:pt x="117585" y="0"/>
                      <a:pt x="117359" y="0"/>
                    </a:cubicBezTo>
                    <a:cubicBezTo>
                      <a:pt x="117132" y="0"/>
                      <a:pt x="116905" y="0"/>
                      <a:pt x="116679" y="227"/>
                    </a:cubicBezTo>
                    <a:lnTo>
                      <a:pt x="110335" y="5211"/>
                    </a:lnTo>
                    <a:lnTo>
                      <a:pt x="103991" y="227"/>
                    </a:lnTo>
                    <a:cubicBezTo>
                      <a:pt x="103765" y="0"/>
                      <a:pt x="103538" y="0"/>
                      <a:pt x="103312" y="0"/>
                    </a:cubicBezTo>
                    <a:cubicBezTo>
                      <a:pt x="103085" y="0"/>
                      <a:pt x="102859" y="0"/>
                      <a:pt x="102632" y="227"/>
                    </a:cubicBezTo>
                    <a:lnTo>
                      <a:pt x="96062" y="5438"/>
                    </a:lnTo>
                    <a:lnTo>
                      <a:pt x="89492" y="227"/>
                    </a:lnTo>
                    <a:cubicBezTo>
                      <a:pt x="89265" y="0"/>
                      <a:pt x="89038" y="0"/>
                      <a:pt x="88812" y="0"/>
                    </a:cubicBezTo>
                    <a:cubicBezTo>
                      <a:pt x="88585" y="0"/>
                      <a:pt x="88359" y="0"/>
                      <a:pt x="88132" y="227"/>
                    </a:cubicBezTo>
                    <a:lnTo>
                      <a:pt x="81788" y="5211"/>
                    </a:lnTo>
                    <a:lnTo>
                      <a:pt x="75445" y="227"/>
                    </a:lnTo>
                    <a:cubicBezTo>
                      <a:pt x="75218" y="0"/>
                      <a:pt x="74992" y="0"/>
                      <a:pt x="74765" y="0"/>
                    </a:cubicBezTo>
                    <a:cubicBezTo>
                      <a:pt x="74539" y="0"/>
                      <a:pt x="74312" y="0"/>
                      <a:pt x="74085" y="227"/>
                    </a:cubicBezTo>
                    <a:lnTo>
                      <a:pt x="67515" y="5438"/>
                    </a:lnTo>
                    <a:lnTo>
                      <a:pt x="64117" y="2719"/>
                    </a:lnTo>
                    <a:lnTo>
                      <a:pt x="63664" y="2266"/>
                    </a:lnTo>
                    <a:lnTo>
                      <a:pt x="63664" y="2266"/>
                    </a:lnTo>
                    <a:lnTo>
                      <a:pt x="60945" y="227"/>
                    </a:lnTo>
                    <a:cubicBezTo>
                      <a:pt x="60718" y="0"/>
                      <a:pt x="60492" y="0"/>
                      <a:pt x="60265" y="0"/>
                    </a:cubicBezTo>
                    <a:cubicBezTo>
                      <a:pt x="60039" y="0"/>
                      <a:pt x="59812" y="0"/>
                      <a:pt x="59586" y="227"/>
                    </a:cubicBezTo>
                    <a:lnTo>
                      <a:pt x="53242" y="5211"/>
                    </a:lnTo>
                    <a:lnTo>
                      <a:pt x="46898" y="227"/>
                    </a:lnTo>
                    <a:cubicBezTo>
                      <a:pt x="46672" y="0"/>
                      <a:pt x="46445" y="0"/>
                      <a:pt x="46218" y="0"/>
                    </a:cubicBezTo>
                    <a:cubicBezTo>
                      <a:pt x="45992" y="0"/>
                      <a:pt x="45765" y="0"/>
                      <a:pt x="45539" y="227"/>
                    </a:cubicBezTo>
                    <a:lnTo>
                      <a:pt x="38968" y="5438"/>
                    </a:lnTo>
                    <a:lnTo>
                      <a:pt x="32398" y="227"/>
                    </a:lnTo>
                    <a:cubicBezTo>
                      <a:pt x="32172" y="0"/>
                      <a:pt x="31945" y="0"/>
                      <a:pt x="31719" y="0"/>
                    </a:cubicBezTo>
                    <a:cubicBezTo>
                      <a:pt x="31492" y="0"/>
                      <a:pt x="31265" y="0"/>
                      <a:pt x="31039" y="227"/>
                    </a:cubicBezTo>
                    <a:lnTo>
                      <a:pt x="24695" y="5211"/>
                    </a:lnTo>
                    <a:lnTo>
                      <a:pt x="18351" y="227"/>
                    </a:lnTo>
                    <a:cubicBezTo>
                      <a:pt x="18125" y="0"/>
                      <a:pt x="17898" y="0"/>
                      <a:pt x="17672" y="0"/>
                    </a:cubicBezTo>
                    <a:cubicBezTo>
                      <a:pt x="17445" y="0"/>
                      <a:pt x="17219" y="0"/>
                      <a:pt x="16992" y="227"/>
                    </a:cubicBezTo>
                    <a:lnTo>
                      <a:pt x="9969" y="5664"/>
                    </a:lnTo>
                    <a:lnTo>
                      <a:pt x="6344" y="2266"/>
                    </a:lnTo>
                    <a:lnTo>
                      <a:pt x="0" y="5438"/>
                    </a:lnTo>
                    <a:cubicBezTo>
                      <a:pt x="0" y="5891"/>
                      <a:pt x="0" y="6117"/>
                      <a:pt x="453" y="6344"/>
                    </a:cubicBezTo>
                    <a:lnTo>
                      <a:pt x="9516" y="13594"/>
                    </a:lnTo>
                    <a:cubicBezTo>
                      <a:pt x="9742" y="13820"/>
                      <a:pt x="9969" y="13820"/>
                      <a:pt x="10195" y="13820"/>
                    </a:cubicBezTo>
                    <a:cubicBezTo>
                      <a:pt x="10422" y="13820"/>
                      <a:pt x="10648" y="13820"/>
                      <a:pt x="10875" y="13594"/>
                    </a:cubicBezTo>
                    <a:lnTo>
                      <a:pt x="17219" y="8609"/>
                    </a:lnTo>
                    <a:lnTo>
                      <a:pt x="23562" y="13594"/>
                    </a:lnTo>
                    <a:cubicBezTo>
                      <a:pt x="23789" y="13820"/>
                      <a:pt x="24015" y="13820"/>
                      <a:pt x="24242" y="13820"/>
                    </a:cubicBezTo>
                    <a:cubicBezTo>
                      <a:pt x="24469" y="13820"/>
                      <a:pt x="24695" y="13820"/>
                      <a:pt x="24922" y="13594"/>
                    </a:cubicBezTo>
                    <a:lnTo>
                      <a:pt x="31492" y="8383"/>
                    </a:lnTo>
                    <a:lnTo>
                      <a:pt x="38062" y="13594"/>
                    </a:lnTo>
                    <a:cubicBezTo>
                      <a:pt x="38289" y="13820"/>
                      <a:pt x="38515" y="13820"/>
                      <a:pt x="38742" y="13820"/>
                    </a:cubicBezTo>
                    <a:cubicBezTo>
                      <a:pt x="38968" y="13820"/>
                      <a:pt x="39195" y="13820"/>
                      <a:pt x="39422" y="13594"/>
                    </a:cubicBezTo>
                    <a:lnTo>
                      <a:pt x="45765" y="8609"/>
                    </a:lnTo>
                    <a:lnTo>
                      <a:pt x="52109" y="13594"/>
                    </a:lnTo>
                    <a:cubicBezTo>
                      <a:pt x="52336" y="13820"/>
                      <a:pt x="52562" y="13820"/>
                      <a:pt x="52789" y="13820"/>
                    </a:cubicBezTo>
                    <a:cubicBezTo>
                      <a:pt x="53015" y="13820"/>
                      <a:pt x="53242" y="13820"/>
                      <a:pt x="53468" y="13594"/>
                    </a:cubicBezTo>
                    <a:lnTo>
                      <a:pt x="60039" y="8383"/>
                    </a:lnTo>
                    <a:lnTo>
                      <a:pt x="63437" y="11102"/>
                    </a:lnTo>
                    <a:lnTo>
                      <a:pt x="63890" y="11555"/>
                    </a:lnTo>
                    <a:lnTo>
                      <a:pt x="63890" y="11555"/>
                    </a:lnTo>
                    <a:lnTo>
                      <a:pt x="66609" y="13594"/>
                    </a:lnTo>
                    <a:cubicBezTo>
                      <a:pt x="66835" y="13820"/>
                      <a:pt x="67062" y="13820"/>
                      <a:pt x="67289" y="13820"/>
                    </a:cubicBezTo>
                    <a:cubicBezTo>
                      <a:pt x="67515" y="13820"/>
                      <a:pt x="67742" y="13820"/>
                      <a:pt x="67968" y="13594"/>
                    </a:cubicBezTo>
                    <a:lnTo>
                      <a:pt x="74312" y="8609"/>
                    </a:lnTo>
                    <a:lnTo>
                      <a:pt x="80656" y="13594"/>
                    </a:lnTo>
                    <a:cubicBezTo>
                      <a:pt x="80882" y="13820"/>
                      <a:pt x="81109" y="13820"/>
                      <a:pt x="81335" y="13820"/>
                    </a:cubicBezTo>
                    <a:cubicBezTo>
                      <a:pt x="81562" y="13820"/>
                      <a:pt x="81788" y="13820"/>
                      <a:pt x="82015" y="13594"/>
                    </a:cubicBezTo>
                    <a:lnTo>
                      <a:pt x="88585" y="8383"/>
                    </a:lnTo>
                    <a:lnTo>
                      <a:pt x="95156" y="13594"/>
                    </a:lnTo>
                    <a:cubicBezTo>
                      <a:pt x="95382" y="13820"/>
                      <a:pt x="95609" y="13820"/>
                      <a:pt x="95835" y="13820"/>
                    </a:cubicBezTo>
                    <a:cubicBezTo>
                      <a:pt x="96062" y="13820"/>
                      <a:pt x="96288" y="13820"/>
                      <a:pt x="96515" y="13594"/>
                    </a:cubicBezTo>
                    <a:lnTo>
                      <a:pt x="102859" y="8609"/>
                    </a:lnTo>
                    <a:lnTo>
                      <a:pt x="109202" y="13594"/>
                    </a:lnTo>
                    <a:cubicBezTo>
                      <a:pt x="109429" y="13820"/>
                      <a:pt x="109655" y="13820"/>
                      <a:pt x="109882" y="13820"/>
                    </a:cubicBezTo>
                    <a:cubicBezTo>
                      <a:pt x="110109" y="13820"/>
                      <a:pt x="110335" y="13820"/>
                      <a:pt x="110562" y="13594"/>
                    </a:cubicBezTo>
                    <a:lnTo>
                      <a:pt x="117132" y="8383"/>
                    </a:lnTo>
                    <a:lnTo>
                      <a:pt x="123702" y="13594"/>
                    </a:lnTo>
                    <a:cubicBezTo>
                      <a:pt x="123929" y="13820"/>
                      <a:pt x="124155" y="13820"/>
                      <a:pt x="124382" y="13820"/>
                    </a:cubicBezTo>
                    <a:cubicBezTo>
                      <a:pt x="124608" y="13820"/>
                      <a:pt x="124835" y="13820"/>
                      <a:pt x="125062" y="13594"/>
                    </a:cubicBezTo>
                    <a:lnTo>
                      <a:pt x="131405" y="8609"/>
                    </a:lnTo>
                    <a:lnTo>
                      <a:pt x="137749" y="13594"/>
                    </a:lnTo>
                    <a:cubicBezTo>
                      <a:pt x="137976" y="13820"/>
                      <a:pt x="138202" y="13820"/>
                      <a:pt x="138429" y="13820"/>
                    </a:cubicBezTo>
                    <a:cubicBezTo>
                      <a:pt x="138655" y="13820"/>
                      <a:pt x="138882" y="13820"/>
                      <a:pt x="139108" y="13594"/>
                    </a:cubicBezTo>
                    <a:lnTo>
                      <a:pt x="145679" y="8383"/>
                    </a:lnTo>
                    <a:lnTo>
                      <a:pt x="152249" y="13594"/>
                    </a:lnTo>
                    <a:cubicBezTo>
                      <a:pt x="152475" y="13820"/>
                      <a:pt x="152702" y="13820"/>
                      <a:pt x="152929" y="13820"/>
                    </a:cubicBezTo>
                    <a:cubicBezTo>
                      <a:pt x="153155" y="13820"/>
                      <a:pt x="153382" y="13820"/>
                      <a:pt x="153608" y="13594"/>
                    </a:cubicBezTo>
                    <a:lnTo>
                      <a:pt x="159952" y="8609"/>
                    </a:lnTo>
                    <a:lnTo>
                      <a:pt x="166296" y="13594"/>
                    </a:lnTo>
                    <a:cubicBezTo>
                      <a:pt x="166522" y="13820"/>
                      <a:pt x="166749" y="13820"/>
                      <a:pt x="166975" y="13820"/>
                    </a:cubicBezTo>
                    <a:cubicBezTo>
                      <a:pt x="167202" y="13820"/>
                      <a:pt x="167428" y="13820"/>
                      <a:pt x="167655" y="13594"/>
                    </a:cubicBezTo>
                    <a:lnTo>
                      <a:pt x="174225" y="8383"/>
                    </a:lnTo>
                    <a:lnTo>
                      <a:pt x="177624" y="11102"/>
                    </a:lnTo>
                    <a:lnTo>
                      <a:pt x="178077" y="11555"/>
                    </a:lnTo>
                    <a:lnTo>
                      <a:pt x="178077" y="11555"/>
                    </a:lnTo>
                    <a:lnTo>
                      <a:pt x="180796" y="13594"/>
                    </a:lnTo>
                    <a:cubicBezTo>
                      <a:pt x="181022" y="13820"/>
                      <a:pt x="181249" y="13820"/>
                      <a:pt x="181475" y="13820"/>
                    </a:cubicBezTo>
                    <a:cubicBezTo>
                      <a:pt x="181702" y="13820"/>
                      <a:pt x="181928" y="13820"/>
                      <a:pt x="182155" y="13594"/>
                    </a:cubicBezTo>
                    <a:lnTo>
                      <a:pt x="188499" y="8609"/>
                    </a:lnTo>
                    <a:lnTo>
                      <a:pt x="194842" y="13594"/>
                    </a:lnTo>
                    <a:cubicBezTo>
                      <a:pt x="195069" y="13820"/>
                      <a:pt x="195295" y="13820"/>
                      <a:pt x="195522" y="13820"/>
                    </a:cubicBezTo>
                    <a:cubicBezTo>
                      <a:pt x="195749" y="13820"/>
                      <a:pt x="195975" y="13820"/>
                      <a:pt x="196202" y="13594"/>
                    </a:cubicBezTo>
                    <a:lnTo>
                      <a:pt x="202772" y="8383"/>
                    </a:lnTo>
                    <a:lnTo>
                      <a:pt x="209342" y="13594"/>
                    </a:lnTo>
                    <a:cubicBezTo>
                      <a:pt x="209569" y="13820"/>
                      <a:pt x="209795" y="13820"/>
                      <a:pt x="210022" y="13820"/>
                    </a:cubicBezTo>
                    <a:cubicBezTo>
                      <a:pt x="210248" y="13820"/>
                      <a:pt x="210475" y="13820"/>
                      <a:pt x="210702" y="13594"/>
                    </a:cubicBezTo>
                    <a:lnTo>
                      <a:pt x="217045" y="8609"/>
                    </a:lnTo>
                    <a:lnTo>
                      <a:pt x="223389" y="13594"/>
                    </a:lnTo>
                    <a:cubicBezTo>
                      <a:pt x="223616" y="13820"/>
                      <a:pt x="223842" y="13820"/>
                      <a:pt x="224069" y="13820"/>
                    </a:cubicBezTo>
                    <a:cubicBezTo>
                      <a:pt x="224295" y="13820"/>
                      <a:pt x="224522" y="13820"/>
                      <a:pt x="224748" y="13594"/>
                    </a:cubicBezTo>
                    <a:lnTo>
                      <a:pt x="231772" y="8156"/>
                    </a:lnTo>
                    <a:lnTo>
                      <a:pt x="235397" y="11555"/>
                    </a:lnTo>
                    <a:lnTo>
                      <a:pt x="241740" y="8383"/>
                    </a:lnTo>
                    <a:close/>
                  </a:path>
                </a:pathLst>
              </a:custGeom>
              <a:solidFill>
                <a:srgbClr val="000000"/>
              </a:solidFill>
              <a:ln w="2249" cap="flat">
                <a:noFill/>
                <a:prstDash val="solid"/>
                <a:miter/>
              </a:ln>
            </p:spPr>
            <p:txBody>
              <a:bodyPr rtlCol="0" anchor="ctr"/>
              <a:lstStyle/>
              <a:p>
                <a:endParaRPr lang="en-BE"/>
              </a:p>
            </p:txBody>
          </p:sp>
          <p:sp>
            <p:nvSpPr>
              <p:cNvPr id="333" name="Freeform: Shape 332">
                <a:extLst>
                  <a:ext uri="{FF2B5EF4-FFF2-40B4-BE49-F238E27FC236}">
                    <a16:creationId xmlns:a16="http://schemas.microsoft.com/office/drawing/2014/main" id="{D4F69808-1175-4B47-90F0-D102E13C245C}"/>
                  </a:ext>
                </a:extLst>
              </p:cNvPr>
              <p:cNvSpPr/>
              <p:nvPr/>
            </p:nvSpPr>
            <p:spPr>
              <a:xfrm>
                <a:off x="8038982" y="2923462"/>
                <a:ext cx="11328" cy="11328"/>
              </a:xfrm>
              <a:custGeom>
                <a:avLst/>
                <a:gdLst>
                  <a:gd name="connsiteX0" fmla="*/ 12097 w 11328"/>
                  <a:gd name="connsiteY0" fmla="*/ 5753 h 11328"/>
                  <a:gd name="connsiteX1" fmla="*/ 5074 w 11328"/>
                  <a:gd name="connsiteY1" fmla="*/ 316 h 11328"/>
                  <a:gd name="connsiteX2" fmla="*/ 2808 w 11328"/>
                  <a:gd name="connsiteY2" fmla="*/ 542 h 11328"/>
                  <a:gd name="connsiteX3" fmla="*/ 316 w 11328"/>
                  <a:gd name="connsiteY3" fmla="*/ 3714 h 11328"/>
                  <a:gd name="connsiteX4" fmla="*/ 542 w 11328"/>
                  <a:gd name="connsiteY4" fmla="*/ 5980 h 11328"/>
                  <a:gd name="connsiteX5" fmla="*/ 7566 w 11328"/>
                  <a:gd name="connsiteY5" fmla="*/ 11417 h 11328"/>
                  <a:gd name="connsiteX6" fmla="*/ 9831 w 11328"/>
                  <a:gd name="connsiteY6" fmla="*/ 11191 h 11328"/>
                  <a:gd name="connsiteX7" fmla="*/ 12324 w 11328"/>
                  <a:gd name="connsiteY7" fmla="*/ 8019 h 11328"/>
                  <a:gd name="connsiteX8" fmla="*/ 12097 w 11328"/>
                  <a:gd name="connsiteY8" fmla="*/ 5753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8" h="11328">
                    <a:moveTo>
                      <a:pt x="12097" y="5753"/>
                    </a:moveTo>
                    <a:lnTo>
                      <a:pt x="5074" y="316"/>
                    </a:lnTo>
                    <a:cubicBezTo>
                      <a:pt x="4394" y="-137"/>
                      <a:pt x="3488" y="-137"/>
                      <a:pt x="2808" y="542"/>
                    </a:cubicBezTo>
                    <a:lnTo>
                      <a:pt x="316" y="3714"/>
                    </a:lnTo>
                    <a:cubicBezTo>
                      <a:pt x="-137" y="4394"/>
                      <a:pt x="-137" y="5300"/>
                      <a:pt x="542" y="5980"/>
                    </a:cubicBezTo>
                    <a:lnTo>
                      <a:pt x="7566" y="11417"/>
                    </a:lnTo>
                    <a:cubicBezTo>
                      <a:pt x="8245" y="11870"/>
                      <a:pt x="9152" y="11870"/>
                      <a:pt x="9831" y="11191"/>
                    </a:cubicBezTo>
                    <a:lnTo>
                      <a:pt x="12324" y="8019"/>
                    </a:lnTo>
                    <a:cubicBezTo>
                      <a:pt x="13003" y="7339"/>
                      <a:pt x="12777" y="6433"/>
                      <a:pt x="12097" y="5753"/>
                    </a:cubicBezTo>
                    <a:close/>
                  </a:path>
                </a:pathLst>
              </a:custGeom>
              <a:solidFill>
                <a:srgbClr val="000000"/>
              </a:solidFill>
              <a:ln w="2249" cap="flat">
                <a:noFill/>
                <a:prstDash val="solid"/>
                <a:miter/>
              </a:ln>
            </p:spPr>
            <p:txBody>
              <a:bodyPr rtlCol="0" anchor="ctr"/>
              <a:lstStyle/>
              <a:p>
                <a:endParaRPr lang="en-BE"/>
              </a:p>
            </p:txBody>
          </p:sp>
          <p:sp>
            <p:nvSpPr>
              <p:cNvPr id="334" name="Freeform: Shape 333">
                <a:extLst>
                  <a:ext uri="{FF2B5EF4-FFF2-40B4-BE49-F238E27FC236}">
                    <a16:creationId xmlns:a16="http://schemas.microsoft.com/office/drawing/2014/main" id="{ABBA1768-0F32-43EE-96AF-FDA2A08748F3}"/>
                  </a:ext>
                </a:extLst>
              </p:cNvPr>
              <p:cNvSpPr/>
              <p:nvPr/>
            </p:nvSpPr>
            <p:spPr>
              <a:xfrm>
                <a:off x="8275059" y="2925727"/>
                <a:ext cx="11328" cy="11328"/>
              </a:xfrm>
              <a:custGeom>
                <a:avLst/>
                <a:gdLst>
                  <a:gd name="connsiteX0" fmla="*/ 12097 w 11328"/>
                  <a:gd name="connsiteY0" fmla="*/ 5753 h 11328"/>
                  <a:gd name="connsiteX1" fmla="*/ 5074 w 11328"/>
                  <a:gd name="connsiteY1" fmla="*/ 316 h 11328"/>
                  <a:gd name="connsiteX2" fmla="*/ 2808 w 11328"/>
                  <a:gd name="connsiteY2" fmla="*/ 542 h 11328"/>
                  <a:gd name="connsiteX3" fmla="*/ 316 w 11328"/>
                  <a:gd name="connsiteY3" fmla="*/ 3714 h 11328"/>
                  <a:gd name="connsiteX4" fmla="*/ 542 w 11328"/>
                  <a:gd name="connsiteY4" fmla="*/ 5980 h 11328"/>
                  <a:gd name="connsiteX5" fmla="*/ 7566 w 11328"/>
                  <a:gd name="connsiteY5" fmla="*/ 11417 h 11328"/>
                  <a:gd name="connsiteX6" fmla="*/ 9831 w 11328"/>
                  <a:gd name="connsiteY6" fmla="*/ 11191 h 11328"/>
                  <a:gd name="connsiteX7" fmla="*/ 12324 w 11328"/>
                  <a:gd name="connsiteY7" fmla="*/ 8019 h 11328"/>
                  <a:gd name="connsiteX8" fmla="*/ 12097 w 11328"/>
                  <a:gd name="connsiteY8" fmla="*/ 5753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8" h="11328">
                    <a:moveTo>
                      <a:pt x="12097" y="5753"/>
                    </a:moveTo>
                    <a:lnTo>
                      <a:pt x="5074" y="316"/>
                    </a:lnTo>
                    <a:cubicBezTo>
                      <a:pt x="4394" y="-137"/>
                      <a:pt x="3488" y="-137"/>
                      <a:pt x="2808" y="542"/>
                    </a:cubicBezTo>
                    <a:lnTo>
                      <a:pt x="316" y="3714"/>
                    </a:lnTo>
                    <a:cubicBezTo>
                      <a:pt x="-137" y="4394"/>
                      <a:pt x="-137" y="5300"/>
                      <a:pt x="542" y="5980"/>
                    </a:cubicBezTo>
                    <a:lnTo>
                      <a:pt x="7566" y="11417"/>
                    </a:lnTo>
                    <a:cubicBezTo>
                      <a:pt x="8245" y="11870"/>
                      <a:pt x="9152" y="11870"/>
                      <a:pt x="9831" y="11191"/>
                    </a:cubicBezTo>
                    <a:lnTo>
                      <a:pt x="12324" y="8019"/>
                    </a:lnTo>
                    <a:cubicBezTo>
                      <a:pt x="12777" y="7113"/>
                      <a:pt x="12777" y="6206"/>
                      <a:pt x="12097" y="5753"/>
                    </a:cubicBezTo>
                    <a:close/>
                  </a:path>
                </a:pathLst>
              </a:custGeom>
              <a:solidFill>
                <a:srgbClr val="000000"/>
              </a:solidFill>
              <a:ln w="2249" cap="flat">
                <a:noFill/>
                <a:prstDash val="solid"/>
                <a:miter/>
              </a:ln>
            </p:spPr>
            <p:txBody>
              <a:bodyPr rtlCol="0" anchor="ctr"/>
              <a:lstStyle/>
              <a:p>
                <a:endParaRPr lang="en-BE"/>
              </a:p>
            </p:txBody>
          </p:sp>
          <p:sp>
            <p:nvSpPr>
              <p:cNvPr id="335" name="Freeform: Shape 334">
                <a:extLst>
                  <a:ext uri="{FF2B5EF4-FFF2-40B4-BE49-F238E27FC236}">
                    <a16:creationId xmlns:a16="http://schemas.microsoft.com/office/drawing/2014/main" id="{92D6A594-E02A-47BF-B0C0-3DA98F3F2A77}"/>
                  </a:ext>
                </a:extLst>
              </p:cNvPr>
              <p:cNvSpPr/>
              <p:nvPr/>
            </p:nvSpPr>
            <p:spPr>
              <a:xfrm>
                <a:off x="8030462" y="2923551"/>
                <a:ext cx="240154" cy="13594"/>
              </a:xfrm>
              <a:custGeom>
                <a:avLst/>
                <a:gdLst>
                  <a:gd name="connsiteX0" fmla="*/ 241740 w 240154"/>
                  <a:gd name="connsiteY0" fmla="*/ 8383 h 13593"/>
                  <a:gd name="connsiteX1" fmla="*/ 241287 w 240154"/>
                  <a:gd name="connsiteY1" fmla="*/ 7476 h 13593"/>
                  <a:gd name="connsiteX2" fmla="*/ 232225 w 240154"/>
                  <a:gd name="connsiteY2" fmla="*/ 227 h 13593"/>
                  <a:gd name="connsiteX3" fmla="*/ 231545 w 240154"/>
                  <a:gd name="connsiteY3" fmla="*/ 0 h 13593"/>
                  <a:gd name="connsiteX4" fmla="*/ 230865 w 240154"/>
                  <a:gd name="connsiteY4" fmla="*/ 227 h 13593"/>
                  <a:gd name="connsiteX5" fmla="*/ 224522 w 240154"/>
                  <a:gd name="connsiteY5" fmla="*/ 5211 h 13593"/>
                  <a:gd name="connsiteX6" fmla="*/ 218178 w 240154"/>
                  <a:gd name="connsiteY6" fmla="*/ 227 h 13593"/>
                  <a:gd name="connsiteX7" fmla="*/ 217498 w 240154"/>
                  <a:gd name="connsiteY7" fmla="*/ 0 h 13593"/>
                  <a:gd name="connsiteX8" fmla="*/ 216819 w 240154"/>
                  <a:gd name="connsiteY8" fmla="*/ 227 h 13593"/>
                  <a:gd name="connsiteX9" fmla="*/ 210248 w 240154"/>
                  <a:gd name="connsiteY9" fmla="*/ 5438 h 13593"/>
                  <a:gd name="connsiteX10" fmla="*/ 203678 w 240154"/>
                  <a:gd name="connsiteY10" fmla="*/ 227 h 13593"/>
                  <a:gd name="connsiteX11" fmla="*/ 202999 w 240154"/>
                  <a:gd name="connsiteY11" fmla="*/ 0 h 13593"/>
                  <a:gd name="connsiteX12" fmla="*/ 202319 w 240154"/>
                  <a:gd name="connsiteY12" fmla="*/ 227 h 13593"/>
                  <a:gd name="connsiteX13" fmla="*/ 195975 w 240154"/>
                  <a:gd name="connsiteY13" fmla="*/ 5211 h 13593"/>
                  <a:gd name="connsiteX14" fmla="*/ 189631 w 240154"/>
                  <a:gd name="connsiteY14" fmla="*/ 227 h 13593"/>
                  <a:gd name="connsiteX15" fmla="*/ 188952 w 240154"/>
                  <a:gd name="connsiteY15" fmla="*/ 0 h 13593"/>
                  <a:gd name="connsiteX16" fmla="*/ 188272 w 240154"/>
                  <a:gd name="connsiteY16" fmla="*/ 227 h 13593"/>
                  <a:gd name="connsiteX17" fmla="*/ 181702 w 240154"/>
                  <a:gd name="connsiteY17" fmla="*/ 5438 h 13593"/>
                  <a:gd name="connsiteX18" fmla="*/ 178303 w 240154"/>
                  <a:gd name="connsiteY18" fmla="*/ 2719 h 13593"/>
                  <a:gd name="connsiteX19" fmla="*/ 177850 w 240154"/>
                  <a:gd name="connsiteY19" fmla="*/ 2266 h 13593"/>
                  <a:gd name="connsiteX20" fmla="*/ 177850 w 240154"/>
                  <a:gd name="connsiteY20" fmla="*/ 2266 h 13593"/>
                  <a:gd name="connsiteX21" fmla="*/ 175132 w 240154"/>
                  <a:gd name="connsiteY21" fmla="*/ 227 h 13593"/>
                  <a:gd name="connsiteX22" fmla="*/ 174452 w 240154"/>
                  <a:gd name="connsiteY22" fmla="*/ 0 h 13593"/>
                  <a:gd name="connsiteX23" fmla="*/ 173772 w 240154"/>
                  <a:gd name="connsiteY23" fmla="*/ 227 h 13593"/>
                  <a:gd name="connsiteX24" fmla="*/ 167428 w 240154"/>
                  <a:gd name="connsiteY24" fmla="*/ 5211 h 13593"/>
                  <a:gd name="connsiteX25" fmla="*/ 161085 w 240154"/>
                  <a:gd name="connsiteY25" fmla="*/ 227 h 13593"/>
                  <a:gd name="connsiteX26" fmla="*/ 160405 w 240154"/>
                  <a:gd name="connsiteY26" fmla="*/ 0 h 13593"/>
                  <a:gd name="connsiteX27" fmla="*/ 159725 w 240154"/>
                  <a:gd name="connsiteY27" fmla="*/ 227 h 13593"/>
                  <a:gd name="connsiteX28" fmla="*/ 153155 w 240154"/>
                  <a:gd name="connsiteY28" fmla="*/ 5438 h 13593"/>
                  <a:gd name="connsiteX29" fmla="*/ 146585 w 240154"/>
                  <a:gd name="connsiteY29" fmla="*/ 227 h 13593"/>
                  <a:gd name="connsiteX30" fmla="*/ 145905 w 240154"/>
                  <a:gd name="connsiteY30" fmla="*/ 0 h 13593"/>
                  <a:gd name="connsiteX31" fmla="*/ 145226 w 240154"/>
                  <a:gd name="connsiteY31" fmla="*/ 227 h 13593"/>
                  <a:gd name="connsiteX32" fmla="*/ 138882 w 240154"/>
                  <a:gd name="connsiteY32" fmla="*/ 5211 h 13593"/>
                  <a:gd name="connsiteX33" fmla="*/ 132538 w 240154"/>
                  <a:gd name="connsiteY33" fmla="*/ 227 h 13593"/>
                  <a:gd name="connsiteX34" fmla="*/ 131858 w 240154"/>
                  <a:gd name="connsiteY34" fmla="*/ 0 h 13593"/>
                  <a:gd name="connsiteX35" fmla="*/ 131179 w 240154"/>
                  <a:gd name="connsiteY35" fmla="*/ 227 h 13593"/>
                  <a:gd name="connsiteX36" fmla="*/ 124608 w 240154"/>
                  <a:gd name="connsiteY36" fmla="*/ 5438 h 13593"/>
                  <a:gd name="connsiteX37" fmla="*/ 118038 w 240154"/>
                  <a:gd name="connsiteY37" fmla="*/ 227 h 13593"/>
                  <a:gd name="connsiteX38" fmla="*/ 117359 w 240154"/>
                  <a:gd name="connsiteY38" fmla="*/ 0 h 13593"/>
                  <a:gd name="connsiteX39" fmla="*/ 116679 w 240154"/>
                  <a:gd name="connsiteY39" fmla="*/ 227 h 13593"/>
                  <a:gd name="connsiteX40" fmla="*/ 110335 w 240154"/>
                  <a:gd name="connsiteY40" fmla="*/ 5211 h 13593"/>
                  <a:gd name="connsiteX41" fmla="*/ 103991 w 240154"/>
                  <a:gd name="connsiteY41" fmla="*/ 227 h 13593"/>
                  <a:gd name="connsiteX42" fmla="*/ 103312 w 240154"/>
                  <a:gd name="connsiteY42" fmla="*/ 0 h 13593"/>
                  <a:gd name="connsiteX43" fmla="*/ 102632 w 240154"/>
                  <a:gd name="connsiteY43" fmla="*/ 227 h 13593"/>
                  <a:gd name="connsiteX44" fmla="*/ 96062 w 240154"/>
                  <a:gd name="connsiteY44" fmla="*/ 5438 h 13593"/>
                  <a:gd name="connsiteX45" fmla="*/ 89492 w 240154"/>
                  <a:gd name="connsiteY45" fmla="*/ 227 h 13593"/>
                  <a:gd name="connsiteX46" fmla="*/ 88812 w 240154"/>
                  <a:gd name="connsiteY46" fmla="*/ 0 h 13593"/>
                  <a:gd name="connsiteX47" fmla="*/ 88132 w 240154"/>
                  <a:gd name="connsiteY47" fmla="*/ 227 h 13593"/>
                  <a:gd name="connsiteX48" fmla="*/ 81788 w 240154"/>
                  <a:gd name="connsiteY48" fmla="*/ 5211 h 13593"/>
                  <a:gd name="connsiteX49" fmla="*/ 75445 w 240154"/>
                  <a:gd name="connsiteY49" fmla="*/ 227 h 13593"/>
                  <a:gd name="connsiteX50" fmla="*/ 74765 w 240154"/>
                  <a:gd name="connsiteY50" fmla="*/ 0 h 13593"/>
                  <a:gd name="connsiteX51" fmla="*/ 74085 w 240154"/>
                  <a:gd name="connsiteY51" fmla="*/ 227 h 13593"/>
                  <a:gd name="connsiteX52" fmla="*/ 67515 w 240154"/>
                  <a:gd name="connsiteY52" fmla="*/ 5438 h 13593"/>
                  <a:gd name="connsiteX53" fmla="*/ 64117 w 240154"/>
                  <a:gd name="connsiteY53" fmla="*/ 2719 h 13593"/>
                  <a:gd name="connsiteX54" fmla="*/ 63664 w 240154"/>
                  <a:gd name="connsiteY54" fmla="*/ 2266 h 13593"/>
                  <a:gd name="connsiteX55" fmla="*/ 63664 w 240154"/>
                  <a:gd name="connsiteY55" fmla="*/ 2266 h 13593"/>
                  <a:gd name="connsiteX56" fmla="*/ 60945 w 240154"/>
                  <a:gd name="connsiteY56" fmla="*/ 227 h 13593"/>
                  <a:gd name="connsiteX57" fmla="*/ 60265 w 240154"/>
                  <a:gd name="connsiteY57" fmla="*/ 0 h 13593"/>
                  <a:gd name="connsiteX58" fmla="*/ 59586 w 240154"/>
                  <a:gd name="connsiteY58" fmla="*/ 227 h 13593"/>
                  <a:gd name="connsiteX59" fmla="*/ 53242 w 240154"/>
                  <a:gd name="connsiteY59" fmla="*/ 5211 h 13593"/>
                  <a:gd name="connsiteX60" fmla="*/ 46898 w 240154"/>
                  <a:gd name="connsiteY60" fmla="*/ 227 h 13593"/>
                  <a:gd name="connsiteX61" fmla="*/ 46218 w 240154"/>
                  <a:gd name="connsiteY61" fmla="*/ 0 h 13593"/>
                  <a:gd name="connsiteX62" fmla="*/ 45539 w 240154"/>
                  <a:gd name="connsiteY62" fmla="*/ 227 h 13593"/>
                  <a:gd name="connsiteX63" fmla="*/ 38968 w 240154"/>
                  <a:gd name="connsiteY63" fmla="*/ 5438 h 13593"/>
                  <a:gd name="connsiteX64" fmla="*/ 32398 w 240154"/>
                  <a:gd name="connsiteY64" fmla="*/ 227 h 13593"/>
                  <a:gd name="connsiteX65" fmla="*/ 31719 w 240154"/>
                  <a:gd name="connsiteY65" fmla="*/ 0 h 13593"/>
                  <a:gd name="connsiteX66" fmla="*/ 31039 w 240154"/>
                  <a:gd name="connsiteY66" fmla="*/ 227 h 13593"/>
                  <a:gd name="connsiteX67" fmla="*/ 24695 w 240154"/>
                  <a:gd name="connsiteY67" fmla="*/ 5211 h 13593"/>
                  <a:gd name="connsiteX68" fmla="*/ 18351 w 240154"/>
                  <a:gd name="connsiteY68" fmla="*/ 227 h 13593"/>
                  <a:gd name="connsiteX69" fmla="*/ 17672 w 240154"/>
                  <a:gd name="connsiteY69" fmla="*/ 0 h 13593"/>
                  <a:gd name="connsiteX70" fmla="*/ 16992 w 240154"/>
                  <a:gd name="connsiteY70" fmla="*/ 227 h 13593"/>
                  <a:gd name="connsiteX71" fmla="*/ 9969 w 240154"/>
                  <a:gd name="connsiteY71" fmla="*/ 5664 h 13593"/>
                  <a:gd name="connsiteX72" fmla="*/ 6344 w 240154"/>
                  <a:gd name="connsiteY72" fmla="*/ 2266 h 13593"/>
                  <a:gd name="connsiteX73" fmla="*/ 0 w 240154"/>
                  <a:gd name="connsiteY73" fmla="*/ 5438 h 13593"/>
                  <a:gd name="connsiteX74" fmla="*/ 453 w 240154"/>
                  <a:gd name="connsiteY74" fmla="*/ 6344 h 13593"/>
                  <a:gd name="connsiteX75" fmla="*/ 9516 w 240154"/>
                  <a:gd name="connsiteY75" fmla="*/ 13594 h 13593"/>
                  <a:gd name="connsiteX76" fmla="*/ 10195 w 240154"/>
                  <a:gd name="connsiteY76" fmla="*/ 13820 h 13593"/>
                  <a:gd name="connsiteX77" fmla="*/ 10875 w 240154"/>
                  <a:gd name="connsiteY77" fmla="*/ 13594 h 13593"/>
                  <a:gd name="connsiteX78" fmla="*/ 17219 w 240154"/>
                  <a:gd name="connsiteY78" fmla="*/ 8609 h 13593"/>
                  <a:gd name="connsiteX79" fmla="*/ 23562 w 240154"/>
                  <a:gd name="connsiteY79" fmla="*/ 13594 h 13593"/>
                  <a:gd name="connsiteX80" fmla="*/ 24242 w 240154"/>
                  <a:gd name="connsiteY80" fmla="*/ 13820 h 13593"/>
                  <a:gd name="connsiteX81" fmla="*/ 24922 w 240154"/>
                  <a:gd name="connsiteY81" fmla="*/ 13594 h 13593"/>
                  <a:gd name="connsiteX82" fmla="*/ 31492 w 240154"/>
                  <a:gd name="connsiteY82" fmla="*/ 8383 h 13593"/>
                  <a:gd name="connsiteX83" fmla="*/ 38062 w 240154"/>
                  <a:gd name="connsiteY83" fmla="*/ 13594 h 13593"/>
                  <a:gd name="connsiteX84" fmla="*/ 38742 w 240154"/>
                  <a:gd name="connsiteY84" fmla="*/ 13820 h 13593"/>
                  <a:gd name="connsiteX85" fmla="*/ 39422 w 240154"/>
                  <a:gd name="connsiteY85" fmla="*/ 13594 h 13593"/>
                  <a:gd name="connsiteX86" fmla="*/ 45765 w 240154"/>
                  <a:gd name="connsiteY86" fmla="*/ 8609 h 13593"/>
                  <a:gd name="connsiteX87" fmla="*/ 52109 w 240154"/>
                  <a:gd name="connsiteY87" fmla="*/ 13594 h 13593"/>
                  <a:gd name="connsiteX88" fmla="*/ 52789 w 240154"/>
                  <a:gd name="connsiteY88" fmla="*/ 13820 h 13593"/>
                  <a:gd name="connsiteX89" fmla="*/ 53468 w 240154"/>
                  <a:gd name="connsiteY89" fmla="*/ 13594 h 13593"/>
                  <a:gd name="connsiteX90" fmla="*/ 60039 w 240154"/>
                  <a:gd name="connsiteY90" fmla="*/ 8383 h 13593"/>
                  <a:gd name="connsiteX91" fmla="*/ 63437 w 240154"/>
                  <a:gd name="connsiteY91" fmla="*/ 11102 h 13593"/>
                  <a:gd name="connsiteX92" fmla="*/ 63890 w 240154"/>
                  <a:gd name="connsiteY92" fmla="*/ 11555 h 13593"/>
                  <a:gd name="connsiteX93" fmla="*/ 63890 w 240154"/>
                  <a:gd name="connsiteY93" fmla="*/ 11555 h 13593"/>
                  <a:gd name="connsiteX94" fmla="*/ 66609 w 240154"/>
                  <a:gd name="connsiteY94" fmla="*/ 13594 h 13593"/>
                  <a:gd name="connsiteX95" fmla="*/ 67289 w 240154"/>
                  <a:gd name="connsiteY95" fmla="*/ 13820 h 13593"/>
                  <a:gd name="connsiteX96" fmla="*/ 67968 w 240154"/>
                  <a:gd name="connsiteY96" fmla="*/ 13594 h 13593"/>
                  <a:gd name="connsiteX97" fmla="*/ 74312 w 240154"/>
                  <a:gd name="connsiteY97" fmla="*/ 8609 h 13593"/>
                  <a:gd name="connsiteX98" fmla="*/ 80656 w 240154"/>
                  <a:gd name="connsiteY98" fmla="*/ 13594 h 13593"/>
                  <a:gd name="connsiteX99" fmla="*/ 81335 w 240154"/>
                  <a:gd name="connsiteY99" fmla="*/ 13820 h 13593"/>
                  <a:gd name="connsiteX100" fmla="*/ 82015 w 240154"/>
                  <a:gd name="connsiteY100" fmla="*/ 13594 h 13593"/>
                  <a:gd name="connsiteX101" fmla="*/ 88585 w 240154"/>
                  <a:gd name="connsiteY101" fmla="*/ 8383 h 13593"/>
                  <a:gd name="connsiteX102" fmla="*/ 95156 w 240154"/>
                  <a:gd name="connsiteY102" fmla="*/ 13594 h 13593"/>
                  <a:gd name="connsiteX103" fmla="*/ 95835 w 240154"/>
                  <a:gd name="connsiteY103" fmla="*/ 13820 h 13593"/>
                  <a:gd name="connsiteX104" fmla="*/ 96515 w 240154"/>
                  <a:gd name="connsiteY104" fmla="*/ 13594 h 13593"/>
                  <a:gd name="connsiteX105" fmla="*/ 102859 w 240154"/>
                  <a:gd name="connsiteY105" fmla="*/ 8609 h 13593"/>
                  <a:gd name="connsiteX106" fmla="*/ 109202 w 240154"/>
                  <a:gd name="connsiteY106" fmla="*/ 13594 h 13593"/>
                  <a:gd name="connsiteX107" fmla="*/ 109882 w 240154"/>
                  <a:gd name="connsiteY107" fmla="*/ 13820 h 13593"/>
                  <a:gd name="connsiteX108" fmla="*/ 110562 w 240154"/>
                  <a:gd name="connsiteY108" fmla="*/ 13594 h 13593"/>
                  <a:gd name="connsiteX109" fmla="*/ 117132 w 240154"/>
                  <a:gd name="connsiteY109" fmla="*/ 8383 h 13593"/>
                  <a:gd name="connsiteX110" fmla="*/ 123702 w 240154"/>
                  <a:gd name="connsiteY110" fmla="*/ 13594 h 13593"/>
                  <a:gd name="connsiteX111" fmla="*/ 124382 w 240154"/>
                  <a:gd name="connsiteY111" fmla="*/ 13820 h 13593"/>
                  <a:gd name="connsiteX112" fmla="*/ 125062 w 240154"/>
                  <a:gd name="connsiteY112" fmla="*/ 13594 h 13593"/>
                  <a:gd name="connsiteX113" fmla="*/ 131405 w 240154"/>
                  <a:gd name="connsiteY113" fmla="*/ 8609 h 13593"/>
                  <a:gd name="connsiteX114" fmla="*/ 137749 w 240154"/>
                  <a:gd name="connsiteY114" fmla="*/ 13594 h 13593"/>
                  <a:gd name="connsiteX115" fmla="*/ 138429 w 240154"/>
                  <a:gd name="connsiteY115" fmla="*/ 13820 h 13593"/>
                  <a:gd name="connsiteX116" fmla="*/ 139108 w 240154"/>
                  <a:gd name="connsiteY116" fmla="*/ 13594 h 13593"/>
                  <a:gd name="connsiteX117" fmla="*/ 145679 w 240154"/>
                  <a:gd name="connsiteY117" fmla="*/ 8383 h 13593"/>
                  <a:gd name="connsiteX118" fmla="*/ 152249 w 240154"/>
                  <a:gd name="connsiteY118" fmla="*/ 13594 h 13593"/>
                  <a:gd name="connsiteX119" fmla="*/ 152929 w 240154"/>
                  <a:gd name="connsiteY119" fmla="*/ 13820 h 13593"/>
                  <a:gd name="connsiteX120" fmla="*/ 153608 w 240154"/>
                  <a:gd name="connsiteY120" fmla="*/ 13594 h 13593"/>
                  <a:gd name="connsiteX121" fmla="*/ 159952 w 240154"/>
                  <a:gd name="connsiteY121" fmla="*/ 8609 h 13593"/>
                  <a:gd name="connsiteX122" fmla="*/ 166296 w 240154"/>
                  <a:gd name="connsiteY122" fmla="*/ 13594 h 13593"/>
                  <a:gd name="connsiteX123" fmla="*/ 166975 w 240154"/>
                  <a:gd name="connsiteY123" fmla="*/ 13820 h 13593"/>
                  <a:gd name="connsiteX124" fmla="*/ 167655 w 240154"/>
                  <a:gd name="connsiteY124" fmla="*/ 13594 h 13593"/>
                  <a:gd name="connsiteX125" fmla="*/ 174225 w 240154"/>
                  <a:gd name="connsiteY125" fmla="*/ 8383 h 13593"/>
                  <a:gd name="connsiteX126" fmla="*/ 177624 w 240154"/>
                  <a:gd name="connsiteY126" fmla="*/ 11102 h 13593"/>
                  <a:gd name="connsiteX127" fmla="*/ 178077 w 240154"/>
                  <a:gd name="connsiteY127" fmla="*/ 11555 h 13593"/>
                  <a:gd name="connsiteX128" fmla="*/ 178077 w 240154"/>
                  <a:gd name="connsiteY128" fmla="*/ 11555 h 13593"/>
                  <a:gd name="connsiteX129" fmla="*/ 180796 w 240154"/>
                  <a:gd name="connsiteY129" fmla="*/ 13594 h 13593"/>
                  <a:gd name="connsiteX130" fmla="*/ 181475 w 240154"/>
                  <a:gd name="connsiteY130" fmla="*/ 13820 h 13593"/>
                  <a:gd name="connsiteX131" fmla="*/ 182155 w 240154"/>
                  <a:gd name="connsiteY131" fmla="*/ 13594 h 13593"/>
                  <a:gd name="connsiteX132" fmla="*/ 188499 w 240154"/>
                  <a:gd name="connsiteY132" fmla="*/ 8609 h 13593"/>
                  <a:gd name="connsiteX133" fmla="*/ 194842 w 240154"/>
                  <a:gd name="connsiteY133" fmla="*/ 13594 h 13593"/>
                  <a:gd name="connsiteX134" fmla="*/ 195522 w 240154"/>
                  <a:gd name="connsiteY134" fmla="*/ 13820 h 13593"/>
                  <a:gd name="connsiteX135" fmla="*/ 196202 w 240154"/>
                  <a:gd name="connsiteY135" fmla="*/ 13594 h 13593"/>
                  <a:gd name="connsiteX136" fmla="*/ 202772 w 240154"/>
                  <a:gd name="connsiteY136" fmla="*/ 8383 h 13593"/>
                  <a:gd name="connsiteX137" fmla="*/ 209342 w 240154"/>
                  <a:gd name="connsiteY137" fmla="*/ 13594 h 13593"/>
                  <a:gd name="connsiteX138" fmla="*/ 210022 w 240154"/>
                  <a:gd name="connsiteY138" fmla="*/ 13820 h 13593"/>
                  <a:gd name="connsiteX139" fmla="*/ 210702 w 240154"/>
                  <a:gd name="connsiteY139" fmla="*/ 13594 h 13593"/>
                  <a:gd name="connsiteX140" fmla="*/ 217045 w 240154"/>
                  <a:gd name="connsiteY140" fmla="*/ 8609 h 13593"/>
                  <a:gd name="connsiteX141" fmla="*/ 223389 w 240154"/>
                  <a:gd name="connsiteY141" fmla="*/ 13594 h 13593"/>
                  <a:gd name="connsiteX142" fmla="*/ 224069 w 240154"/>
                  <a:gd name="connsiteY142" fmla="*/ 13820 h 13593"/>
                  <a:gd name="connsiteX143" fmla="*/ 224748 w 240154"/>
                  <a:gd name="connsiteY143" fmla="*/ 13594 h 13593"/>
                  <a:gd name="connsiteX144" fmla="*/ 231772 w 240154"/>
                  <a:gd name="connsiteY144" fmla="*/ 8156 h 13593"/>
                  <a:gd name="connsiteX145" fmla="*/ 235397 w 240154"/>
                  <a:gd name="connsiteY145" fmla="*/ 11555 h 13593"/>
                  <a:gd name="connsiteX146" fmla="*/ 241740 w 240154"/>
                  <a:gd name="connsiteY146" fmla="*/ 8383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40154" h="13593">
                    <a:moveTo>
                      <a:pt x="241740" y="8383"/>
                    </a:moveTo>
                    <a:cubicBezTo>
                      <a:pt x="241740" y="7930"/>
                      <a:pt x="241740" y="7703"/>
                      <a:pt x="241287" y="7476"/>
                    </a:cubicBezTo>
                    <a:lnTo>
                      <a:pt x="232225" y="227"/>
                    </a:lnTo>
                    <a:cubicBezTo>
                      <a:pt x="231998" y="0"/>
                      <a:pt x="231772" y="0"/>
                      <a:pt x="231545" y="0"/>
                    </a:cubicBezTo>
                    <a:cubicBezTo>
                      <a:pt x="231319" y="0"/>
                      <a:pt x="231092" y="0"/>
                      <a:pt x="230865" y="227"/>
                    </a:cubicBezTo>
                    <a:lnTo>
                      <a:pt x="224522" y="5211"/>
                    </a:lnTo>
                    <a:lnTo>
                      <a:pt x="218178" y="227"/>
                    </a:lnTo>
                    <a:cubicBezTo>
                      <a:pt x="217952" y="0"/>
                      <a:pt x="217725" y="0"/>
                      <a:pt x="217498" y="0"/>
                    </a:cubicBezTo>
                    <a:cubicBezTo>
                      <a:pt x="217272" y="0"/>
                      <a:pt x="217045" y="0"/>
                      <a:pt x="216819" y="227"/>
                    </a:cubicBezTo>
                    <a:lnTo>
                      <a:pt x="210248" y="5438"/>
                    </a:lnTo>
                    <a:lnTo>
                      <a:pt x="203678" y="227"/>
                    </a:lnTo>
                    <a:cubicBezTo>
                      <a:pt x="203452" y="0"/>
                      <a:pt x="203225" y="0"/>
                      <a:pt x="202999" y="0"/>
                    </a:cubicBezTo>
                    <a:cubicBezTo>
                      <a:pt x="202772" y="0"/>
                      <a:pt x="202545" y="0"/>
                      <a:pt x="202319" y="227"/>
                    </a:cubicBezTo>
                    <a:lnTo>
                      <a:pt x="195975" y="5211"/>
                    </a:lnTo>
                    <a:lnTo>
                      <a:pt x="189631" y="227"/>
                    </a:lnTo>
                    <a:cubicBezTo>
                      <a:pt x="189405" y="0"/>
                      <a:pt x="189178" y="0"/>
                      <a:pt x="188952" y="0"/>
                    </a:cubicBezTo>
                    <a:cubicBezTo>
                      <a:pt x="188725" y="0"/>
                      <a:pt x="188499" y="0"/>
                      <a:pt x="188272" y="227"/>
                    </a:cubicBezTo>
                    <a:lnTo>
                      <a:pt x="181702" y="5438"/>
                    </a:lnTo>
                    <a:lnTo>
                      <a:pt x="178303" y="2719"/>
                    </a:lnTo>
                    <a:lnTo>
                      <a:pt x="177850" y="2266"/>
                    </a:lnTo>
                    <a:lnTo>
                      <a:pt x="177850" y="2266"/>
                    </a:lnTo>
                    <a:lnTo>
                      <a:pt x="175132" y="227"/>
                    </a:lnTo>
                    <a:cubicBezTo>
                      <a:pt x="174905" y="0"/>
                      <a:pt x="174678" y="0"/>
                      <a:pt x="174452" y="0"/>
                    </a:cubicBezTo>
                    <a:cubicBezTo>
                      <a:pt x="174225" y="0"/>
                      <a:pt x="173999" y="0"/>
                      <a:pt x="173772" y="227"/>
                    </a:cubicBezTo>
                    <a:lnTo>
                      <a:pt x="167428" y="5211"/>
                    </a:lnTo>
                    <a:lnTo>
                      <a:pt x="161085" y="227"/>
                    </a:lnTo>
                    <a:cubicBezTo>
                      <a:pt x="160858" y="0"/>
                      <a:pt x="160632" y="0"/>
                      <a:pt x="160405" y="0"/>
                    </a:cubicBezTo>
                    <a:cubicBezTo>
                      <a:pt x="160179" y="0"/>
                      <a:pt x="159952" y="0"/>
                      <a:pt x="159725" y="227"/>
                    </a:cubicBezTo>
                    <a:lnTo>
                      <a:pt x="153155" y="5438"/>
                    </a:lnTo>
                    <a:lnTo>
                      <a:pt x="146585" y="227"/>
                    </a:lnTo>
                    <a:cubicBezTo>
                      <a:pt x="146358" y="0"/>
                      <a:pt x="146132" y="0"/>
                      <a:pt x="145905" y="0"/>
                    </a:cubicBezTo>
                    <a:cubicBezTo>
                      <a:pt x="145679" y="0"/>
                      <a:pt x="145452" y="0"/>
                      <a:pt x="145226" y="227"/>
                    </a:cubicBezTo>
                    <a:lnTo>
                      <a:pt x="138882" y="5211"/>
                    </a:lnTo>
                    <a:lnTo>
                      <a:pt x="132538" y="227"/>
                    </a:lnTo>
                    <a:cubicBezTo>
                      <a:pt x="132312" y="0"/>
                      <a:pt x="132085" y="0"/>
                      <a:pt x="131858" y="0"/>
                    </a:cubicBezTo>
                    <a:cubicBezTo>
                      <a:pt x="131632" y="0"/>
                      <a:pt x="131405" y="0"/>
                      <a:pt x="131179" y="227"/>
                    </a:cubicBezTo>
                    <a:lnTo>
                      <a:pt x="124608" y="5438"/>
                    </a:lnTo>
                    <a:lnTo>
                      <a:pt x="118038" y="227"/>
                    </a:lnTo>
                    <a:cubicBezTo>
                      <a:pt x="117812" y="0"/>
                      <a:pt x="117585" y="0"/>
                      <a:pt x="117359" y="0"/>
                    </a:cubicBezTo>
                    <a:cubicBezTo>
                      <a:pt x="117132" y="0"/>
                      <a:pt x="116905" y="0"/>
                      <a:pt x="116679" y="227"/>
                    </a:cubicBezTo>
                    <a:lnTo>
                      <a:pt x="110335" y="5211"/>
                    </a:lnTo>
                    <a:lnTo>
                      <a:pt x="103991" y="227"/>
                    </a:lnTo>
                    <a:cubicBezTo>
                      <a:pt x="103765" y="0"/>
                      <a:pt x="103538" y="0"/>
                      <a:pt x="103312" y="0"/>
                    </a:cubicBezTo>
                    <a:cubicBezTo>
                      <a:pt x="103085" y="0"/>
                      <a:pt x="102859" y="0"/>
                      <a:pt x="102632" y="227"/>
                    </a:cubicBezTo>
                    <a:lnTo>
                      <a:pt x="96062" y="5438"/>
                    </a:lnTo>
                    <a:lnTo>
                      <a:pt x="89492" y="227"/>
                    </a:lnTo>
                    <a:cubicBezTo>
                      <a:pt x="89265" y="0"/>
                      <a:pt x="89038" y="0"/>
                      <a:pt x="88812" y="0"/>
                    </a:cubicBezTo>
                    <a:cubicBezTo>
                      <a:pt x="88585" y="0"/>
                      <a:pt x="88359" y="0"/>
                      <a:pt x="88132" y="227"/>
                    </a:cubicBezTo>
                    <a:lnTo>
                      <a:pt x="81788" y="5211"/>
                    </a:lnTo>
                    <a:lnTo>
                      <a:pt x="75445" y="227"/>
                    </a:lnTo>
                    <a:cubicBezTo>
                      <a:pt x="75218" y="0"/>
                      <a:pt x="74992" y="0"/>
                      <a:pt x="74765" y="0"/>
                    </a:cubicBezTo>
                    <a:cubicBezTo>
                      <a:pt x="74539" y="0"/>
                      <a:pt x="74312" y="0"/>
                      <a:pt x="74085" y="227"/>
                    </a:cubicBezTo>
                    <a:lnTo>
                      <a:pt x="67515" y="5438"/>
                    </a:lnTo>
                    <a:lnTo>
                      <a:pt x="64117" y="2719"/>
                    </a:lnTo>
                    <a:lnTo>
                      <a:pt x="63664" y="2266"/>
                    </a:lnTo>
                    <a:lnTo>
                      <a:pt x="63664" y="2266"/>
                    </a:lnTo>
                    <a:lnTo>
                      <a:pt x="60945" y="227"/>
                    </a:lnTo>
                    <a:cubicBezTo>
                      <a:pt x="60718" y="0"/>
                      <a:pt x="60492" y="0"/>
                      <a:pt x="60265" y="0"/>
                    </a:cubicBezTo>
                    <a:cubicBezTo>
                      <a:pt x="60039" y="0"/>
                      <a:pt x="59812" y="0"/>
                      <a:pt x="59586" y="227"/>
                    </a:cubicBezTo>
                    <a:lnTo>
                      <a:pt x="53242" y="5211"/>
                    </a:lnTo>
                    <a:lnTo>
                      <a:pt x="46898" y="227"/>
                    </a:lnTo>
                    <a:cubicBezTo>
                      <a:pt x="46672" y="0"/>
                      <a:pt x="46445" y="0"/>
                      <a:pt x="46218" y="0"/>
                    </a:cubicBezTo>
                    <a:cubicBezTo>
                      <a:pt x="45992" y="0"/>
                      <a:pt x="45765" y="0"/>
                      <a:pt x="45539" y="227"/>
                    </a:cubicBezTo>
                    <a:lnTo>
                      <a:pt x="38968" y="5438"/>
                    </a:lnTo>
                    <a:lnTo>
                      <a:pt x="32398" y="227"/>
                    </a:lnTo>
                    <a:cubicBezTo>
                      <a:pt x="32172" y="0"/>
                      <a:pt x="31945" y="0"/>
                      <a:pt x="31719" y="0"/>
                    </a:cubicBezTo>
                    <a:cubicBezTo>
                      <a:pt x="31492" y="0"/>
                      <a:pt x="31265" y="0"/>
                      <a:pt x="31039" y="227"/>
                    </a:cubicBezTo>
                    <a:lnTo>
                      <a:pt x="24695" y="5211"/>
                    </a:lnTo>
                    <a:lnTo>
                      <a:pt x="18351" y="227"/>
                    </a:lnTo>
                    <a:cubicBezTo>
                      <a:pt x="18125" y="0"/>
                      <a:pt x="17898" y="0"/>
                      <a:pt x="17672" y="0"/>
                    </a:cubicBezTo>
                    <a:cubicBezTo>
                      <a:pt x="17445" y="0"/>
                      <a:pt x="17219" y="0"/>
                      <a:pt x="16992" y="227"/>
                    </a:cubicBezTo>
                    <a:lnTo>
                      <a:pt x="9969" y="5664"/>
                    </a:lnTo>
                    <a:lnTo>
                      <a:pt x="6344" y="2266"/>
                    </a:lnTo>
                    <a:lnTo>
                      <a:pt x="0" y="5438"/>
                    </a:lnTo>
                    <a:cubicBezTo>
                      <a:pt x="0" y="5891"/>
                      <a:pt x="0" y="6117"/>
                      <a:pt x="453" y="6344"/>
                    </a:cubicBezTo>
                    <a:lnTo>
                      <a:pt x="9516" y="13594"/>
                    </a:lnTo>
                    <a:cubicBezTo>
                      <a:pt x="9742" y="13820"/>
                      <a:pt x="9969" y="13820"/>
                      <a:pt x="10195" y="13820"/>
                    </a:cubicBezTo>
                    <a:cubicBezTo>
                      <a:pt x="10422" y="13820"/>
                      <a:pt x="10648" y="13820"/>
                      <a:pt x="10875" y="13594"/>
                    </a:cubicBezTo>
                    <a:lnTo>
                      <a:pt x="17219" y="8609"/>
                    </a:lnTo>
                    <a:lnTo>
                      <a:pt x="23562" y="13594"/>
                    </a:lnTo>
                    <a:cubicBezTo>
                      <a:pt x="23789" y="13820"/>
                      <a:pt x="24015" y="13820"/>
                      <a:pt x="24242" y="13820"/>
                    </a:cubicBezTo>
                    <a:cubicBezTo>
                      <a:pt x="24469" y="13820"/>
                      <a:pt x="24695" y="13820"/>
                      <a:pt x="24922" y="13594"/>
                    </a:cubicBezTo>
                    <a:lnTo>
                      <a:pt x="31492" y="8383"/>
                    </a:lnTo>
                    <a:lnTo>
                      <a:pt x="38062" y="13594"/>
                    </a:lnTo>
                    <a:cubicBezTo>
                      <a:pt x="38289" y="13820"/>
                      <a:pt x="38515" y="13820"/>
                      <a:pt x="38742" y="13820"/>
                    </a:cubicBezTo>
                    <a:cubicBezTo>
                      <a:pt x="38968" y="13820"/>
                      <a:pt x="39195" y="13820"/>
                      <a:pt x="39422" y="13594"/>
                    </a:cubicBezTo>
                    <a:lnTo>
                      <a:pt x="45765" y="8609"/>
                    </a:lnTo>
                    <a:lnTo>
                      <a:pt x="52109" y="13594"/>
                    </a:lnTo>
                    <a:cubicBezTo>
                      <a:pt x="52336" y="13820"/>
                      <a:pt x="52562" y="13820"/>
                      <a:pt x="52789" y="13820"/>
                    </a:cubicBezTo>
                    <a:cubicBezTo>
                      <a:pt x="53015" y="13820"/>
                      <a:pt x="53242" y="13820"/>
                      <a:pt x="53468" y="13594"/>
                    </a:cubicBezTo>
                    <a:lnTo>
                      <a:pt x="60039" y="8383"/>
                    </a:lnTo>
                    <a:lnTo>
                      <a:pt x="63437" y="11102"/>
                    </a:lnTo>
                    <a:lnTo>
                      <a:pt x="63890" y="11555"/>
                    </a:lnTo>
                    <a:lnTo>
                      <a:pt x="63890" y="11555"/>
                    </a:lnTo>
                    <a:lnTo>
                      <a:pt x="66609" y="13594"/>
                    </a:lnTo>
                    <a:cubicBezTo>
                      <a:pt x="66835" y="13820"/>
                      <a:pt x="67062" y="13820"/>
                      <a:pt x="67289" y="13820"/>
                    </a:cubicBezTo>
                    <a:cubicBezTo>
                      <a:pt x="67515" y="13820"/>
                      <a:pt x="67742" y="13820"/>
                      <a:pt x="67968" y="13594"/>
                    </a:cubicBezTo>
                    <a:lnTo>
                      <a:pt x="74312" y="8609"/>
                    </a:lnTo>
                    <a:lnTo>
                      <a:pt x="80656" y="13594"/>
                    </a:lnTo>
                    <a:cubicBezTo>
                      <a:pt x="80882" y="13820"/>
                      <a:pt x="81109" y="13820"/>
                      <a:pt x="81335" y="13820"/>
                    </a:cubicBezTo>
                    <a:cubicBezTo>
                      <a:pt x="81562" y="13820"/>
                      <a:pt x="81788" y="13820"/>
                      <a:pt x="82015" y="13594"/>
                    </a:cubicBezTo>
                    <a:lnTo>
                      <a:pt x="88585" y="8383"/>
                    </a:lnTo>
                    <a:lnTo>
                      <a:pt x="95156" y="13594"/>
                    </a:lnTo>
                    <a:cubicBezTo>
                      <a:pt x="95382" y="13820"/>
                      <a:pt x="95609" y="13820"/>
                      <a:pt x="95835" y="13820"/>
                    </a:cubicBezTo>
                    <a:cubicBezTo>
                      <a:pt x="96062" y="13820"/>
                      <a:pt x="96288" y="13820"/>
                      <a:pt x="96515" y="13594"/>
                    </a:cubicBezTo>
                    <a:lnTo>
                      <a:pt x="102859" y="8609"/>
                    </a:lnTo>
                    <a:lnTo>
                      <a:pt x="109202" y="13594"/>
                    </a:lnTo>
                    <a:cubicBezTo>
                      <a:pt x="109429" y="13820"/>
                      <a:pt x="109655" y="13820"/>
                      <a:pt x="109882" y="13820"/>
                    </a:cubicBezTo>
                    <a:cubicBezTo>
                      <a:pt x="110109" y="13820"/>
                      <a:pt x="110335" y="13820"/>
                      <a:pt x="110562" y="13594"/>
                    </a:cubicBezTo>
                    <a:lnTo>
                      <a:pt x="117132" y="8383"/>
                    </a:lnTo>
                    <a:lnTo>
                      <a:pt x="123702" y="13594"/>
                    </a:lnTo>
                    <a:cubicBezTo>
                      <a:pt x="123929" y="13820"/>
                      <a:pt x="124155" y="13820"/>
                      <a:pt x="124382" y="13820"/>
                    </a:cubicBezTo>
                    <a:cubicBezTo>
                      <a:pt x="124608" y="13820"/>
                      <a:pt x="124835" y="13820"/>
                      <a:pt x="125062" y="13594"/>
                    </a:cubicBezTo>
                    <a:lnTo>
                      <a:pt x="131405" y="8609"/>
                    </a:lnTo>
                    <a:lnTo>
                      <a:pt x="137749" y="13594"/>
                    </a:lnTo>
                    <a:cubicBezTo>
                      <a:pt x="137976" y="13820"/>
                      <a:pt x="138202" y="13820"/>
                      <a:pt x="138429" y="13820"/>
                    </a:cubicBezTo>
                    <a:cubicBezTo>
                      <a:pt x="138655" y="13820"/>
                      <a:pt x="138882" y="13820"/>
                      <a:pt x="139108" y="13594"/>
                    </a:cubicBezTo>
                    <a:lnTo>
                      <a:pt x="145679" y="8383"/>
                    </a:lnTo>
                    <a:lnTo>
                      <a:pt x="152249" y="13594"/>
                    </a:lnTo>
                    <a:cubicBezTo>
                      <a:pt x="152475" y="13820"/>
                      <a:pt x="152702" y="13820"/>
                      <a:pt x="152929" y="13820"/>
                    </a:cubicBezTo>
                    <a:cubicBezTo>
                      <a:pt x="153155" y="13820"/>
                      <a:pt x="153382" y="13820"/>
                      <a:pt x="153608" y="13594"/>
                    </a:cubicBezTo>
                    <a:lnTo>
                      <a:pt x="159952" y="8609"/>
                    </a:lnTo>
                    <a:lnTo>
                      <a:pt x="166296" y="13594"/>
                    </a:lnTo>
                    <a:cubicBezTo>
                      <a:pt x="166522" y="13820"/>
                      <a:pt x="166749" y="13820"/>
                      <a:pt x="166975" y="13820"/>
                    </a:cubicBezTo>
                    <a:cubicBezTo>
                      <a:pt x="167202" y="13820"/>
                      <a:pt x="167428" y="13820"/>
                      <a:pt x="167655" y="13594"/>
                    </a:cubicBezTo>
                    <a:lnTo>
                      <a:pt x="174225" y="8383"/>
                    </a:lnTo>
                    <a:lnTo>
                      <a:pt x="177624" y="11102"/>
                    </a:lnTo>
                    <a:lnTo>
                      <a:pt x="178077" y="11555"/>
                    </a:lnTo>
                    <a:lnTo>
                      <a:pt x="178077" y="11555"/>
                    </a:lnTo>
                    <a:lnTo>
                      <a:pt x="180796" y="13594"/>
                    </a:lnTo>
                    <a:cubicBezTo>
                      <a:pt x="181022" y="13820"/>
                      <a:pt x="181249" y="13820"/>
                      <a:pt x="181475" y="13820"/>
                    </a:cubicBezTo>
                    <a:cubicBezTo>
                      <a:pt x="181702" y="13820"/>
                      <a:pt x="181928" y="13820"/>
                      <a:pt x="182155" y="13594"/>
                    </a:cubicBezTo>
                    <a:lnTo>
                      <a:pt x="188499" y="8609"/>
                    </a:lnTo>
                    <a:lnTo>
                      <a:pt x="194842" y="13594"/>
                    </a:lnTo>
                    <a:cubicBezTo>
                      <a:pt x="195069" y="13820"/>
                      <a:pt x="195295" y="13820"/>
                      <a:pt x="195522" y="13820"/>
                    </a:cubicBezTo>
                    <a:cubicBezTo>
                      <a:pt x="195749" y="13820"/>
                      <a:pt x="195975" y="13820"/>
                      <a:pt x="196202" y="13594"/>
                    </a:cubicBezTo>
                    <a:lnTo>
                      <a:pt x="202772" y="8383"/>
                    </a:lnTo>
                    <a:lnTo>
                      <a:pt x="209342" y="13594"/>
                    </a:lnTo>
                    <a:cubicBezTo>
                      <a:pt x="209569" y="13820"/>
                      <a:pt x="209795" y="13820"/>
                      <a:pt x="210022" y="13820"/>
                    </a:cubicBezTo>
                    <a:cubicBezTo>
                      <a:pt x="210248" y="13820"/>
                      <a:pt x="210475" y="13820"/>
                      <a:pt x="210702" y="13594"/>
                    </a:cubicBezTo>
                    <a:lnTo>
                      <a:pt x="217045" y="8609"/>
                    </a:lnTo>
                    <a:lnTo>
                      <a:pt x="223389" y="13594"/>
                    </a:lnTo>
                    <a:cubicBezTo>
                      <a:pt x="223616" y="13820"/>
                      <a:pt x="223842" y="13820"/>
                      <a:pt x="224069" y="13820"/>
                    </a:cubicBezTo>
                    <a:cubicBezTo>
                      <a:pt x="224295" y="13820"/>
                      <a:pt x="224522" y="13820"/>
                      <a:pt x="224748" y="13594"/>
                    </a:cubicBezTo>
                    <a:lnTo>
                      <a:pt x="231772" y="8156"/>
                    </a:lnTo>
                    <a:lnTo>
                      <a:pt x="235397" y="11555"/>
                    </a:lnTo>
                    <a:lnTo>
                      <a:pt x="241740" y="8383"/>
                    </a:lnTo>
                    <a:close/>
                  </a:path>
                </a:pathLst>
              </a:custGeom>
              <a:solidFill>
                <a:srgbClr val="000000"/>
              </a:solidFill>
              <a:ln w="2249" cap="flat">
                <a:noFill/>
                <a:prstDash val="solid"/>
                <a:miter/>
              </a:ln>
            </p:spPr>
            <p:txBody>
              <a:bodyPr rtlCol="0" anchor="ctr"/>
              <a:lstStyle/>
              <a:p>
                <a:endParaRPr lang="en-BE"/>
              </a:p>
            </p:txBody>
          </p:sp>
          <p:sp>
            <p:nvSpPr>
              <p:cNvPr id="336" name="Freeform: Shape 335">
                <a:extLst>
                  <a:ext uri="{FF2B5EF4-FFF2-40B4-BE49-F238E27FC236}">
                    <a16:creationId xmlns:a16="http://schemas.microsoft.com/office/drawing/2014/main" id="{B4CC2190-6D5A-4EE9-B6FB-D80433483B51}"/>
                  </a:ext>
                </a:extLst>
              </p:cNvPr>
              <p:cNvSpPr/>
              <p:nvPr/>
            </p:nvSpPr>
            <p:spPr>
              <a:xfrm>
                <a:off x="8024483" y="2923462"/>
                <a:ext cx="11328" cy="11328"/>
              </a:xfrm>
              <a:custGeom>
                <a:avLst/>
                <a:gdLst>
                  <a:gd name="connsiteX0" fmla="*/ 12097 w 11328"/>
                  <a:gd name="connsiteY0" fmla="*/ 5753 h 11328"/>
                  <a:gd name="connsiteX1" fmla="*/ 5074 w 11328"/>
                  <a:gd name="connsiteY1" fmla="*/ 316 h 11328"/>
                  <a:gd name="connsiteX2" fmla="*/ 2808 w 11328"/>
                  <a:gd name="connsiteY2" fmla="*/ 542 h 11328"/>
                  <a:gd name="connsiteX3" fmla="*/ 316 w 11328"/>
                  <a:gd name="connsiteY3" fmla="*/ 3714 h 11328"/>
                  <a:gd name="connsiteX4" fmla="*/ 542 w 11328"/>
                  <a:gd name="connsiteY4" fmla="*/ 5980 h 11328"/>
                  <a:gd name="connsiteX5" fmla="*/ 7566 w 11328"/>
                  <a:gd name="connsiteY5" fmla="*/ 11417 h 11328"/>
                  <a:gd name="connsiteX6" fmla="*/ 9831 w 11328"/>
                  <a:gd name="connsiteY6" fmla="*/ 11191 h 11328"/>
                  <a:gd name="connsiteX7" fmla="*/ 12324 w 11328"/>
                  <a:gd name="connsiteY7" fmla="*/ 8019 h 11328"/>
                  <a:gd name="connsiteX8" fmla="*/ 12097 w 11328"/>
                  <a:gd name="connsiteY8" fmla="*/ 5753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8" h="11328">
                    <a:moveTo>
                      <a:pt x="12097" y="5753"/>
                    </a:moveTo>
                    <a:lnTo>
                      <a:pt x="5074" y="316"/>
                    </a:lnTo>
                    <a:cubicBezTo>
                      <a:pt x="4394" y="-137"/>
                      <a:pt x="3488" y="-137"/>
                      <a:pt x="2808" y="542"/>
                    </a:cubicBezTo>
                    <a:lnTo>
                      <a:pt x="316" y="3714"/>
                    </a:lnTo>
                    <a:cubicBezTo>
                      <a:pt x="-137" y="4394"/>
                      <a:pt x="-137" y="5300"/>
                      <a:pt x="542" y="5980"/>
                    </a:cubicBezTo>
                    <a:lnTo>
                      <a:pt x="7566" y="11417"/>
                    </a:lnTo>
                    <a:cubicBezTo>
                      <a:pt x="8245" y="11870"/>
                      <a:pt x="9152" y="11870"/>
                      <a:pt x="9831" y="11191"/>
                    </a:cubicBezTo>
                    <a:lnTo>
                      <a:pt x="12324" y="8019"/>
                    </a:lnTo>
                    <a:cubicBezTo>
                      <a:pt x="12777" y="7339"/>
                      <a:pt x="12777" y="6433"/>
                      <a:pt x="12097" y="5753"/>
                    </a:cubicBezTo>
                    <a:close/>
                  </a:path>
                </a:pathLst>
              </a:custGeom>
              <a:solidFill>
                <a:srgbClr val="000000"/>
              </a:solidFill>
              <a:ln w="2249" cap="flat">
                <a:noFill/>
                <a:prstDash val="solid"/>
                <a:miter/>
              </a:ln>
            </p:spPr>
            <p:txBody>
              <a:bodyPr rtlCol="0" anchor="ctr"/>
              <a:lstStyle/>
              <a:p>
                <a:endParaRPr lang="en-BE"/>
              </a:p>
            </p:txBody>
          </p:sp>
          <p:sp>
            <p:nvSpPr>
              <p:cNvPr id="337" name="Freeform: Shape 336">
                <a:extLst>
                  <a:ext uri="{FF2B5EF4-FFF2-40B4-BE49-F238E27FC236}">
                    <a16:creationId xmlns:a16="http://schemas.microsoft.com/office/drawing/2014/main" id="{106AAB5D-7622-4F5A-ABF5-C4F695474A80}"/>
                  </a:ext>
                </a:extLst>
              </p:cNvPr>
              <p:cNvSpPr/>
              <p:nvPr/>
            </p:nvSpPr>
            <p:spPr>
              <a:xfrm>
                <a:off x="8260332" y="2925727"/>
                <a:ext cx="11328" cy="11328"/>
              </a:xfrm>
              <a:custGeom>
                <a:avLst/>
                <a:gdLst>
                  <a:gd name="connsiteX0" fmla="*/ 12097 w 11328"/>
                  <a:gd name="connsiteY0" fmla="*/ 5753 h 11328"/>
                  <a:gd name="connsiteX1" fmla="*/ 5074 w 11328"/>
                  <a:gd name="connsiteY1" fmla="*/ 316 h 11328"/>
                  <a:gd name="connsiteX2" fmla="*/ 2808 w 11328"/>
                  <a:gd name="connsiteY2" fmla="*/ 542 h 11328"/>
                  <a:gd name="connsiteX3" fmla="*/ 316 w 11328"/>
                  <a:gd name="connsiteY3" fmla="*/ 3714 h 11328"/>
                  <a:gd name="connsiteX4" fmla="*/ 542 w 11328"/>
                  <a:gd name="connsiteY4" fmla="*/ 5980 h 11328"/>
                  <a:gd name="connsiteX5" fmla="*/ 7566 w 11328"/>
                  <a:gd name="connsiteY5" fmla="*/ 11417 h 11328"/>
                  <a:gd name="connsiteX6" fmla="*/ 9831 w 11328"/>
                  <a:gd name="connsiteY6" fmla="*/ 11191 h 11328"/>
                  <a:gd name="connsiteX7" fmla="*/ 12324 w 11328"/>
                  <a:gd name="connsiteY7" fmla="*/ 8019 h 11328"/>
                  <a:gd name="connsiteX8" fmla="*/ 12097 w 11328"/>
                  <a:gd name="connsiteY8" fmla="*/ 5753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8" h="11328">
                    <a:moveTo>
                      <a:pt x="12097" y="5753"/>
                    </a:moveTo>
                    <a:lnTo>
                      <a:pt x="5074" y="316"/>
                    </a:lnTo>
                    <a:cubicBezTo>
                      <a:pt x="4394" y="-137"/>
                      <a:pt x="3488" y="-137"/>
                      <a:pt x="2808" y="542"/>
                    </a:cubicBezTo>
                    <a:lnTo>
                      <a:pt x="316" y="3714"/>
                    </a:lnTo>
                    <a:cubicBezTo>
                      <a:pt x="-137" y="4394"/>
                      <a:pt x="-137" y="5300"/>
                      <a:pt x="542" y="5980"/>
                    </a:cubicBezTo>
                    <a:lnTo>
                      <a:pt x="7566" y="11417"/>
                    </a:lnTo>
                    <a:cubicBezTo>
                      <a:pt x="8245" y="11870"/>
                      <a:pt x="9152" y="11870"/>
                      <a:pt x="9831" y="11191"/>
                    </a:cubicBezTo>
                    <a:lnTo>
                      <a:pt x="12324" y="8019"/>
                    </a:lnTo>
                    <a:cubicBezTo>
                      <a:pt x="13003" y="7113"/>
                      <a:pt x="12777" y="6206"/>
                      <a:pt x="12097" y="5753"/>
                    </a:cubicBezTo>
                    <a:close/>
                  </a:path>
                </a:pathLst>
              </a:custGeom>
              <a:solidFill>
                <a:srgbClr val="000000"/>
              </a:solidFill>
              <a:ln w="2249" cap="flat">
                <a:noFill/>
                <a:prstDash val="solid"/>
                <a:miter/>
              </a:ln>
            </p:spPr>
            <p:txBody>
              <a:bodyPr rtlCol="0" anchor="ctr"/>
              <a:lstStyle/>
              <a:p>
                <a:endParaRPr lang="en-BE"/>
              </a:p>
            </p:txBody>
          </p:sp>
          <p:sp>
            <p:nvSpPr>
              <p:cNvPr id="338" name="Freeform: Shape 337">
                <a:extLst>
                  <a:ext uri="{FF2B5EF4-FFF2-40B4-BE49-F238E27FC236}">
                    <a16:creationId xmlns:a16="http://schemas.microsoft.com/office/drawing/2014/main" id="{9CECBABB-EB22-4E86-87F3-90320BBE4777}"/>
                  </a:ext>
                </a:extLst>
              </p:cNvPr>
              <p:cNvSpPr/>
              <p:nvPr/>
            </p:nvSpPr>
            <p:spPr>
              <a:xfrm>
                <a:off x="8045642"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39" name="Freeform: Shape 338">
                <a:extLst>
                  <a:ext uri="{FF2B5EF4-FFF2-40B4-BE49-F238E27FC236}">
                    <a16:creationId xmlns:a16="http://schemas.microsoft.com/office/drawing/2014/main" id="{8BB14CE9-4CEC-4670-A05F-244925EDEC1C}"/>
                  </a:ext>
                </a:extLst>
              </p:cNvPr>
              <p:cNvSpPr/>
              <p:nvPr/>
            </p:nvSpPr>
            <p:spPr>
              <a:xfrm>
                <a:off x="8059689"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141" y="13820"/>
                      <a:pt x="12687" y="13820"/>
                    </a:cubicBezTo>
                    <a:close/>
                  </a:path>
                </a:pathLst>
              </a:custGeom>
              <a:solidFill>
                <a:srgbClr val="000000"/>
              </a:solidFill>
              <a:ln w="2249" cap="flat">
                <a:noFill/>
                <a:prstDash val="solid"/>
                <a:miter/>
              </a:ln>
            </p:spPr>
            <p:txBody>
              <a:bodyPr rtlCol="0" anchor="ctr"/>
              <a:lstStyle/>
              <a:p>
                <a:endParaRPr lang="en-BE"/>
              </a:p>
            </p:txBody>
          </p:sp>
          <p:sp>
            <p:nvSpPr>
              <p:cNvPr id="340" name="Freeform: Shape 339">
                <a:extLst>
                  <a:ext uri="{FF2B5EF4-FFF2-40B4-BE49-F238E27FC236}">
                    <a16:creationId xmlns:a16="http://schemas.microsoft.com/office/drawing/2014/main" id="{68B7877A-6759-478E-B71F-32E7C0E0A02D}"/>
                  </a:ext>
                </a:extLst>
              </p:cNvPr>
              <p:cNvSpPr/>
              <p:nvPr/>
            </p:nvSpPr>
            <p:spPr>
              <a:xfrm>
                <a:off x="8073509"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41" name="Freeform: Shape 340">
                <a:extLst>
                  <a:ext uri="{FF2B5EF4-FFF2-40B4-BE49-F238E27FC236}">
                    <a16:creationId xmlns:a16="http://schemas.microsoft.com/office/drawing/2014/main" id="{784DB412-4538-485C-BC45-132352677F97}"/>
                  </a:ext>
                </a:extLst>
              </p:cNvPr>
              <p:cNvSpPr/>
              <p:nvPr/>
            </p:nvSpPr>
            <p:spPr>
              <a:xfrm>
                <a:off x="8087329"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42" name="Freeform: Shape 341">
                <a:extLst>
                  <a:ext uri="{FF2B5EF4-FFF2-40B4-BE49-F238E27FC236}">
                    <a16:creationId xmlns:a16="http://schemas.microsoft.com/office/drawing/2014/main" id="{D950489D-279E-42FD-B59A-7FC303338866}"/>
                  </a:ext>
                </a:extLst>
              </p:cNvPr>
              <p:cNvSpPr/>
              <p:nvPr/>
            </p:nvSpPr>
            <p:spPr>
              <a:xfrm>
                <a:off x="8101149"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43" name="Freeform: Shape 342">
                <a:extLst>
                  <a:ext uri="{FF2B5EF4-FFF2-40B4-BE49-F238E27FC236}">
                    <a16:creationId xmlns:a16="http://schemas.microsoft.com/office/drawing/2014/main" id="{CD26A4E8-A930-4EE7-B528-FB74C06EC896}"/>
                  </a:ext>
                </a:extLst>
              </p:cNvPr>
              <p:cNvSpPr/>
              <p:nvPr/>
            </p:nvSpPr>
            <p:spPr>
              <a:xfrm>
                <a:off x="8114970"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44" name="Freeform: Shape 343">
                <a:extLst>
                  <a:ext uri="{FF2B5EF4-FFF2-40B4-BE49-F238E27FC236}">
                    <a16:creationId xmlns:a16="http://schemas.microsoft.com/office/drawing/2014/main" id="{3D38AF8A-1094-4FED-91A2-800F513DCEEE}"/>
                  </a:ext>
                </a:extLst>
              </p:cNvPr>
              <p:cNvSpPr/>
              <p:nvPr/>
            </p:nvSpPr>
            <p:spPr>
              <a:xfrm>
                <a:off x="8129016"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45" name="Freeform: Shape 344">
                <a:extLst>
                  <a:ext uri="{FF2B5EF4-FFF2-40B4-BE49-F238E27FC236}">
                    <a16:creationId xmlns:a16="http://schemas.microsoft.com/office/drawing/2014/main" id="{35F0F0E6-0A3C-4837-A8DC-E99DFD85D83F}"/>
                  </a:ext>
                </a:extLst>
              </p:cNvPr>
              <p:cNvSpPr/>
              <p:nvPr/>
            </p:nvSpPr>
            <p:spPr>
              <a:xfrm>
                <a:off x="8142837"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46" name="Freeform: Shape 345">
                <a:extLst>
                  <a:ext uri="{FF2B5EF4-FFF2-40B4-BE49-F238E27FC236}">
                    <a16:creationId xmlns:a16="http://schemas.microsoft.com/office/drawing/2014/main" id="{4053625F-006E-4AB1-8A26-429640474264}"/>
                  </a:ext>
                </a:extLst>
              </p:cNvPr>
              <p:cNvSpPr/>
              <p:nvPr/>
            </p:nvSpPr>
            <p:spPr>
              <a:xfrm>
                <a:off x="8156657"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47" name="Freeform: Shape 346">
                <a:extLst>
                  <a:ext uri="{FF2B5EF4-FFF2-40B4-BE49-F238E27FC236}">
                    <a16:creationId xmlns:a16="http://schemas.microsoft.com/office/drawing/2014/main" id="{DD2DFA60-FB7D-4863-A982-A8E0E8B5CD64}"/>
                  </a:ext>
                </a:extLst>
              </p:cNvPr>
              <p:cNvSpPr/>
              <p:nvPr/>
            </p:nvSpPr>
            <p:spPr>
              <a:xfrm>
                <a:off x="8170477"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4047"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48" name="Freeform: Shape 347">
                <a:extLst>
                  <a:ext uri="{FF2B5EF4-FFF2-40B4-BE49-F238E27FC236}">
                    <a16:creationId xmlns:a16="http://schemas.microsoft.com/office/drawing/2014/main" id="{61F78485-87C9-4B34-B14B-A9E94E8277DD}"/>
                  </a:ext>
                </a:extLst>
              </p:cNvPr>
              <p:cNvSpPr/>
              <p:nvPr/>
            </p:nvSpPr>
            <p:spPr>
              <a:xfrm>
                <a:off x="8184524"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141" y="13820"/>
                      <a:pt x="12687" y="13820"/>
                    </a:cubicBezTo>
                    <a:close/>
                  </a:path>
                </a:pathLst>
              </a:custGeom>
              <a:solidFill>
                <a:srgbClr val="000000"/>
              </a:solidFill>
              <a:ln w="2249" cap="flat">
                <a:noFill/>
                <a:prstDash val="solid"/>
                <a:miter/>
              </a:ln>
            </p:spPr>
            <p:txBody>
              <a:bodyPr rtlCol="0" anchor="ctr"/>
              <a:lstStyle/>
              <a:p>
                <a:endParaRPr lang="en-BE"/>
              </a:p>
            </p:txBody>
          </p:sp>
          <p:sp>
            <p:nvSpPr>
              <p:cNvPr id="349" name="Freeform: Shape 348">
                <a:extLst>
                  <a:ext uri="{FF2B5EF4-FFF2-40B4-BE49-F238E27FC236}">
                    <a16:creationId xmlns:a16="http://schemas.microsoft.com/office/drawing/2014/main" id="{A877B559-E35D-4B83-92E6-1C47F7932DA7}"/>
                  </a:ext>
                </a:extLst>
              </p:cNvPr>
              <p:cNvSpPr/>
              <p:nvPr/>
            </p:nvSpPr>
            <p:spPr>
              <a:xfrm>
                <a:off x="8198344"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50" name="Freeform: Shape 349">
                <a:extLst>
                  <a:ext uri="{FF2B5EF4-FFF2-40B4-BE49-F238E27FC236}">
                    <a16:creationId xmlns:a16="http://schemas.microsoft.com/office/drawing/2014/main" id="{D569EEC9-583D-4E19-883A-E1C6330E0F97}"/>
                  </a:ext>
                </a:extLst>
              </p:cNvPr>
              <p:cNvSpPr/>
              <p:nvPr/>
            </p:nvSpPr>
            <p:spPr>
              <a:xfrm>
                <a:off x="8212164"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51" name="Freeform: Shape 350">
                <a:extLst>
                  <a:ext uri="{FF2B5EF4-FFF2-40B4-BE49-F238E27FC236}">
                    <a16:creationId xmlns:a16="http://schemas.microsoft.com/office/drawing/2014/main" id="{66E82C96-89B4-45BF-9C58-6DE76FABD703}"/>
                  </a:ext>
                </a:extLst>
              </p:cNvPr>
              <p:cNvSpPr/>
              <p:nvPr/>
            </p:nvSpPr>
            <p:spPr>
              <a:xfrm>
                <a:off x="8225984"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a:p>
            </p:txBody>
          </p:sp>
          <p:sp>
            <p:nvSpPr>
              <p:cNvPr id="352" name="Freeform: Shape 351">
                <a:extLst>
                  <a:ext uri="{FF2B5EF4-FFF2-40B4-BE49-F238E27FC236}">
                    <a16:creationId xmlns:a16="http://schemas.microsoft.com/office/drawing/2014/main" id="{E60BDCD5-D01D-467A-87E1-5FBC1427CC7C}"/>
                  </a:ext>
                </a:extLst>
              </p:cNvPr>
              <p:cNvSpPr/>
              <p:nvPr/>
            </p:nvSpPr>
            <p:spPr>
              <a:xfrm>
                <a:off x="8240031" y="2889113"/>
                <a:ext cx="13594" cy="13594"/>
              </a:xfrm>
              <a:custGeom>
                <a:avLst/>
                <a:gdLst>
                  <a:gd name="connsiteX0" fmla="*/ 12461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461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461"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141" y="13820"/>
                      <a:pt x="12461" y="13820"/>
                    </a:cubicBezTo>
                    <a:close/>
                  </a:path>
                </a:pathLst>
              </a:custGeom>
              <a:solidFill>
                <a:srgbClr val="000000"/>
              </a:solidFill>
              <a:ln w="2249" cap="flat">
                <a:noFill/>
                <a:prstDash val="solid"/>
                <a:miter/>
              </a:ln>
            </p:spPr>
            <p:txBody>
              <a:bodyPr rtlCol="0" anchor="ctr"/>
              <a:lstStyle/>
              <a:p>
                <a:endParaRPr lang="en-BE"/>
              </a:p>
            </p:txBody>
          </p:sp>
          <p:sp>
            <p:nvSpPr>
              <p:cNvPr id="353" name="Freeform: Shape 352">
                <a:extLst>
                  <a:ext uri="{FF2B5EF4-FFF2-40B4-BE49-F238E27FC236}">
                    <a16:creationId xmlns:a16="http://schemas.microsoft.com/office/drawing/2014/main" id="{EC06CED1-87D3-4EC5-87A0-A6E5515FE9EB}"/>
                  </a:ext>
                </a:extLst>
              </p:cNvPr>
              <p:cNvSpPr/>
              <p:nvPr/>
            </p:nvSpPr>
            <p:spPr>
              <a:xfrm>
                <a:off x="8056517"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664 w 4531"/>
                  <a:gd name="connsiteY7" fmla="*/ 4078 h 2265"/>
                  <a:gd name="connsiteX8" fmla="*/ 5664 w 4531"/>
                  <a:gd name="connsiteY8" fmla="*/ 2266 h 2265"/>
                  <a:gd name="connsiteX9" fmla="*/ 4305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664" y="4078"/>
                    </a:lnTo>
                    <a:lnTo>
                      <a:pt x="5664" y="2266"/>
                    </a:lnTo>
                    <a:lnTo>
                      <a:pt x="4305" y="2266"/>
                    </a:lnTo>
                    <a:cubicBezTo>
                      <a:pt x="3625" y="2492"/>
                      <a:pt x="2945" y="2039"/>
                      <a:pt x="2945" y="1360"/>
                    </a:cubicBezTo>
                    <a:close/>
                  </a:path>
                </a:pathLst>
              </a:custGeom>
              <a:solidFill>
                <a:srgbClr val="000000"/>
              </a:solidFill>
              <a:ln w="2249" cap="flat">
                <a:noFill/>
                <a:prstDash val="solid"/>
                <a:miter/>
              </a:ln>
            </p:spPr>
            <p:txBody>
              <a:bodyPr rtlCol="0" anchor="ctr"/>
              <a:lstStyle/>
              <a:p>
                <a:endParaRPr lang="en-BE"/>
              </a:p>
            </p:txBody>
          </p:sp>
          <p:sp>
            <p:nvSpPr>
              <p:cNvPr id="354" name="Freeform: Shape 353">
                <a:extLst>
                  <a:ext uri="{FF2B5EF4-FFF2-40B4-BE49-F238E27FC236}">
                    <a16:creationId xmlns:a16="http://schemas.microsoft.com/office/drawing/2014/main" id="{93AF999F-1C43-4BCB-8F3C-380FAE79E344}"/>
                  </a:ext>
                </a:extLst>
              </p:cNvPr>
              <p:cNvSpPr/>
              <p:nvPr/>
            </p:nvSpPr>
            <p:spPr>
              <a:xfrm>
                <a:off x="8071923"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586 w 2265"/>
                  <a:gd name="connsiteY8" fmla="*/ 5438 h 4531"/>
                  <a:gd name="connsiteX9" fmla="*/ 1586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586" y="5438"/>
                    </a:lnTo>
                    <a:lnTo>
                      <a:pt x="1586"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a:p>
            </p:txBody>
          </p:sp>
          <p:sp>
            <p:nvSpPr>
              <p:cNvPr id="355" name="Freeform: Shape 354">
                <a:extLst>
                  <a:ext uri="{FF2B5EF4-FFF2-40B4-BE49-F238E27FC236}">
                    <a16:creationId xmlns:a16="http://schemas.microsoft.com/office/drawing/2014/main" id="{65C1DFCE-9B8A-41D1-81B5-F56331EC4A5E}"/>
                  </a:ext>
                </a:extLst>
              </p:cNvPr>
              <p:cNvSpPr/>
              <p:nvPr/>
            </p:nvSpPr>
            <p:spPr>
              <a:xfrm>
                <a:off x="8099563"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a:p>
            </p:txBody>
          </p:sp>
          <p:sp>
            <p:nvSpPr>
              <p:cNvPr id="356" name="Freeform: Shape 355">
                <a:extLst>
                  <a:ext uri="{FF2B5EF4-FFF2-40B4-BE49-F238E27FC236}">
                    <a16:creationId xmlns:a16="http://schemas.microsoft.com/office/drawing/2014/main" id="{949CFA18-EA70-4012-94AF-A2263AD08B00}"/>
                  </a:ext>
                </a:extLst>
              </p:cNvPr>
              <p:cNvSpPr/>
              <p:nvPr/>
            </p:nvSpPr>
            <p:spPr>
              <a:xfrm>
                <a:off x="8127430"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a:p>
            </p:txBody>
          </p:sp>
          <p:sp>
            <p:nvSpPr>
              <p:cNvPr id="357" name="Freeform: Shape 356">
                <a:extLst>
                  <a:ext uri="{FF2B5EF4-FFF2-40B4-BE49-F238E27FC236}">
                    <a16:creationId xmlns:a16="http://schemas.microsoft.com/office/drawing/2014/main" id="{34866867-9755-47E2-8900-E0E7E84A2471}"/>
                  </a:ext>
                </a:extLst>
              </p:cNvPr>
              <p:cNvSpPr/>
              <p:nvPr/>
            </p:nvSpPr>
            <p:spPr>
              <a:xfrm>
                <a:off x="8155071"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a:p>
            </p:txBody>
          </p:sp>
          <p:sp>
            <p:nvSpPr>
              <p:cNvPr id="358" name="Freeform: Shape 357">
                <a:extLst>
                  <a:ext uri="{FF2B5EF4-FFF2-40B4-BE49-F238E27FC236}">
                    <a16:creationId xmlns:a16="http://schemas.microsoft.com/office/drawing/2014/main" id="{09A621C6-27C2-49E6-A0EE-D3BA7B436C64}"/>
                  </a:ext>
                </a:extLst>
              </p:cNvPr>
              <p:cNvSpPr/>
              <p:nvPr/>
            </p:nvSpPr>
            <p:spPr>
              <a:xfrm>
                <a:off x="8182938"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a:p>
            </p:txBody>
          </p:sp>
          <p:sp>
            <p:nvSpPr>
              <p:cNvPr id="359" name="Freeform: Shape 358">
                <a:extLst>
                  <a:ext uri="{FF2B5EF4-FFF2-40B4-BE49-F238E27FC236}">
                    <a16:creationId xmlns:a16="http://schemas.microsoft.com/office/drawing/2014/main" id="{229D6234-4685-4EF2-AD53-C835B33E49E2}"/>
                  </a:ext>
                </a:extLst>
              </p:cNvPr>
              <p:cNvSpPr/>
              <p:nvPr/>
            </p:nvSpPr>
            <p:spPr>
              <a:xfrm>
                <a:off x="8210578"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a:p>
            </p:txBody>
          </p:sp>
          <p:sp>
            <p:nvSpPr>
              <p:cNvPr id="360" name="Freeform: Shape 359">
                <a:extLst>
                  <a:ext uri="{FF2B5EF4-FFF2-40B4-BE49-F238E27FC236}">
                    <a16:creationId xmlns:a16="http://schemas.microsoft.com/office/drawing/2014/main" id="{28EC632A-72B7-46B2-A176-1FD7400B1728}"/>
                  </a:ext>
                </a:extLst>
              </p:cNvPr>
              <p:cNvSpPr/>
              <p:nvPr/>
            </p:nvSpPr>
            <p:spPr>
              <a:xfrm>
                <a:off x="8238445"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359" y="3398"/>
                      <a:pt x="2039" y="2945"/>
                      <a:pt x="2719" y="2945"/>
                    </a:cubicBezTo>
                    <a:close/>
                  </a:path>
                </a:pathLst>
              </a:custGeom>
              <a:solidFill>
                <a:srgbClr val="000000"/>
              </a:solidFill>
              <a:ln w="2249" cap="flat">
                <a:noFill/>
                <a:prstDash val="solid"/>
                <a:miter/>
              </a:ln>
            </p:spPr>
            <p:txBody>
              <a:bodyPr rtlCol="0" anchor="ctr"/>
              <a:lstStyle/>
              <a:p>
                <a:endParaRPr lang="en-BE"/>
              </a:p>
            </p:txBody>
          </p:sp>
          <p:sp>
            <p:nvSpPr>
              <p:cNvPr id="361" name="Freeform: Shape 360">
                <a:extLst>
                  <a:ext uri="{FF2B5EF4-FFF2-40B4-BE49-F238E27FC236}">
                    <a16:creationId xmlns:a16="http://schemas.microsoft.com/office/drawing/2014/main" id="{8AA492B9-F48C-4D87-9A95-879519442F6C}"/>
                  </a:ext>
                </a:extLst>
              </p:cNvPr>
              <p:cNvSpPr/>
              <p:nvPr/>
            </p:nvSpPr>
            <p:spPr>
              <a:xfrm>
                <a:off x="8084384"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398" y="2492"/>
                      <a:pt x="2945" y="2039"/>
                      <a:pt x="2945" y="1360"/>
                    </a:cubicBezTo>
                    <a:close/>
                  </a:path>
                </a:pathLst>
              </a:custGeom>
              <a:solidFill>
                <a:srgbClr val="000000"/>
              </a:solidFill>
              <a:ln w="2249" cap="flat">
                <a:noFill/>
                <a:prstDash val="solid"/>
                <a:miter/>
              </a:ln>
            </p:spPr>
            <p:txBody>
              <a:bodyPr rtlCol="0" anchor="ctr"/>
              <a:lstStyle/>
              <a:p>
                <a:endParaRPr lang="en-BE"/>
              </a:p>
            </p:txBody>
          </p:sp>
          <p:sp>
            <p:nvSpPr>
              <p:cNvPr id="362" name="Freeform: Shape 361">
                <a:extLst>
                  <a:ext uri="{FF2B5EF4-FFF2-40B4-BE49-F238E27FC236}">
                    <a16:creationId xmlns:a16="http://schemas.microsoft.com/office/drawing/2014/main" id="{F1B9E8F0-35C4-4C7A-BCB3-33EC9C0674A1}"/>
                  </a:ext>
                </a:extLst>
              </p:cNvPr>
              <p:cNvSpPr/>
              <p:nvPr/>
            </p:nvSpPr>
            <p:spPr>
              <a:xfrm>
                <a:off x="8112024"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625" y="2492"/>
                      <a:pt x="2945" y="2039"/>
                      <a:pt x="2945" y="1360"/>
                    </a:cubicBezTo>
                    <a:close/>
                  </a:path>
                </a:pathLst>
              </a:custGeom>
              <a:solidFill>
                <a:srgbClr val="000000"/>
              </a:solidFill>
              <a:ln w="2249" cap="flat">
                <a:noFill/>
                <a:prstDash val="solid"/>
                <a:miter/>
              </a:ln>
            </p:spPr>
            <p:txBody>
              <a:bodyPr rtlCol="0" anchor="ctr"/>
              <a:lstStyle/>
              <a:p>
                <a:endParaRPr lang="en-BE"/>
              </a:p>
            </p:txBody>
          </p:sp>
          <p:sp>
            <p:nvSpPr>
              <p:cNvPr id="363" name="Freeform: Shape 362">
                <a:extLst>
                  <a:ext uri="{FF2B5EF4-FFF2-40B4-BE49-F238E27FC236}">
                    <a16:creationId xmlns:a16="http://schemas.microsoft.com/office/drawing/2014/main" id="{375DED40-D293-4664-8252-86E66D139AAD}"/>
                  </a:ext>
                </a:extLst>
              </p:cNvPr>
              <p:cNvSpPr/>
              <p:nvPr/>
            </p:nvSpPr>
            <p:spPr>
              <a:xfrm>
                <a:off x="8139891"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398" y="2492"/>
                      <a:pt x="2945" y="2039"/>
                      <a:pt x="2945" y="1360"/>
                    </a:cubicBezTo>
                    <a:close/>
                  </a:path>
                </a:pathLst>
              </a:custGeom>
              <a:solidFill>
                <a:srgbClr val="000000"/>
              </a:solidFill>
              <a:ln w="2249" cap="flat">
                <a:noFill/>
                <a:prstDash val="solid"/>
                <a:miter/>
              </a:ln>
            </p:spPr>
            <p:txBody>
              <a:bodyPr rtlCol="0" anchor="ctr"/>
              <a:lstStyle/>
              <a:p>
                <a:endParaRPr lang="en-BE"/>
              </a:p>
            </p:txBody>
          </p:sp>
          <p:sp>
            <p:nvSpPr>
              <p:cNvPr id="364" name="Freeform: Shape 363">
                <a:extLst>
                  <a:ext uri="{FF2B5EF4-FFF2-40B4-BE49-F238E27FC236}">
                    <a16:creationId xmlns:a16="http://schemas.microsoft.com/office/drawing/2014/main" id="{B71089B0-0F9F-447F-8E9A-1FB9AA10279E}"/>
                  </a:ext>
                </a:extLst>
              </p:cNvPr>
              <p:cNvSpPr/>
              <p:nvPr/>
            </p:nvSpPr>
            <p:spPr>
              <a:xfrm>
                <a:off x="8167532"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625" y="2492"/>
                      <a:pt x="2945" y="2039"/>
                      <a:pt x="2945" y="1360"/>
                    </a:cubicBezTo>
                    <a:close/>
                  </a:path>
                </a:pathLst>
              </a:custGeom>
              <a:solidFill>
                <a:srgbClr val="000000"/>
              </a:solidFill>
              <a:ln w="2249" cap="flat">
                <a:noFill/>
                <a:prstDash val="solid"/>
                <a:miter/>
              </a:ln>
            </p:spPr>
            <p:txBody>
              <a:bodyPr rtlCol="0" anchor="ctr"/>
              <a:lstStyle/>
              <a:p>
                <a:endParaRPr lang="en-BE"/>
              </a:p>
            </p:txBody>
          </p:sp>
          <p:sp>
            <p:nvSpPr>
              <p:cNvPr id="365" name="Freeform: Shape 364">
                <a:extLst>
                  <a:ext uri="{FF2B5EF4-FFF2-40B4-BE49-F238E27FC236}">
                    <a16:creationId xmlns:a16="http://schemas.microsoft.com/office/drawing/2014/main" id="{82C1F24B-B994-4CBC-807A-C5BF4DFB05E7}"/>
                  </a:ext>
                </a:extLst>
              </p:cNvPr>
              <p:cNvSpPr/>
              <p:nvPr/>
            </p:nvSpPr>
            <p:spPr>
              <a:xfrm>
                <a:off x="8195399"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398" y="2492"/>
                      <a:pt x="2945" y="2039"/>
                      <a:pt x="2945" y="1360"/>
                    </a:cubicBezTo>
                    <a:close/>
                  </a:path>
                </a:pathLst>
              </a:custGeom>
              <a:solidFill>
                <a:srgbClr val="000000"/>
              </a:solidFill>
              <a:ln w="2249" cap="flat">
                <a:noFill/>
                <a:prstDash val="solid"/>
                <a:miter/>
              </a:ln>
            </p:spPr>
            <p:txBody>
              <a:bodyPr rtlCol="0" anchor="ctr"/>
              <a:lstStyle/>
              <a:p>
                <a:endParaRPr lang="en-BE"/>
              </a:p>
            </p:txBody>
          </p:sp>
          <p:sp>
            <p:nvSpPr>
              <p:cNvPr id="366" name="Freeform: Shape 365">
                <a:extLst>
                  <a:ext uri="{FF2B5EF4-FFF2-40B4-BE49-F238E27FC236}">
                    <a16:creationId xmlns:a16="http://schemas.microsoft.com/office/drawing/2014/main" id="{F0697AB3-21F6-4DE1-9A0F-CC750B48C664}"/>
                  </a:ext>
                </a:extLst>
              </p:cNvPr>
              <p:cNvSpPr/>
              <p:nvPr/>
            </p:nvSpPr>
            <p:spPr>
              <a:xfrm>
                <a:off x="8223039"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398" y="2492"/>
                      <a:pt x="2945" y="2039"/>
                      <a:pt x="2945" y="1360"/>
                    </a:cubicBezTo>
                    <a:close/>
                  </a:path>
                </a:pathLst>
              </a:custGeom>
              <a:solidFill>
                <a:srgbClr val="000000"/>
              </a:solidFill>
              <a:ln w="2249" cap="flat">
                <a:noFill/>
                <a:prstDash val="solid"/>
                <a:miter/>
              </a:ln>
            </p:spPr>
            <p:txBody>
              <a:bodyPr rtlCol="0" anchor="ctr"/>
              <a:lstStyle/>
              <a:p>
                <a:endParaRPr lang="en-BE"/>
              </a:p>
            </p:txBody>
          </p:sp>
        </p:grpSp>
        <p:grpSp>
          <p:nvGrpSpPr>
            <p:cNvPr id="412" name="Group 411">
              <a:extLst>
                <a:ext uri="{FF2B5EF4-FFF2-40B4-BE49-F238E27FC236}">
                  <a16:creationId xmlns:a16="http://schemas.microsoft.com/office/drawing/2014/main" id="{0384EDFD-F657-4335-85F4-A78813C6AB04}"/>
                </a:ext>
              </a:extLst>
            </p:cNvPr>
            <p:cNvGrpSpPr/>
            <p:nvPr/>
          </p:nvGrpSpPr>
          <p:grpSpPr>
            <a:xfrm>
              <a:off x="4655918" y="1556627"/>
              <a:ext cx="449734" cy="327081"/>
              <a:chOff x="8527084" y="6947953"/>
              <a:chExt cx="161991" cy="117812"/>
            </a:xfrm>
          </p:grpSpPr>
          <p:sp>
            <p:nvSpPr>
              <p:cNvPr id="413" name="Freeform: Shape 412">
                <a:extLst>
                  <a:ext uri="{FF2B5EF4-FFF2-40B4-BE49-F238E27FC236}">
                    <a16:creationId xmlns:a16="http://schemas.microsoft.com/office/drawing/2014/main" id="{7A8AB18F-316D-49C5-AFA6-CE5B42A435CB}"/>
                  </a:ext>
                </a:extLst>
              </p:cNvPr>
              <p:cNvSpPr/>
              <p:nvPr/>
            </p:nvSpPr>
            <p:spPr>
              <a:xfrm>
                <a:off x="8664153" y="7039031"/>
                <a:ext cx="24922" cy="24922"/>
              </a:xfrm>
              <a:custGeom>
                <a:avLst/>
                <a:gdLst>
                  <a:gd name="connsiteX0" fmla="*/ 25375 w 24921"/>
                  <a:gd name="connsiteY0" fmla="*/ 12687 h 24921"/>
                  <a:gd name="connsiteX1" fmla="*/ 12687 w 24921"/>
                  <a:gd name="connsiteY1" fmla="*/ 25375 h 24921"/>
                  <a:gd name="connsiteX2" fmla="*/ 0 w 24921"/>
                  <a:gd name="connsiteY2" fmla="*/ 12687 h 24921"/>
                  <a:gd name="connsiteX3" fmla="*/ 12687 w 24921"/>
                  <a:gd name="connsiteY3" fmla="*/ 0 h 24921"/>
                  <a:gd name="connsiteX4" fmla="*/ 25375 w 24921"/>
                  <a:gd name="connsiteY4" fmla="*/ 12687 h 2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1" h="24921">
                    <a:moveTo>
                      <a:pt x="25375" y="12687"/>
                    </a:moveTo>
                    <a:cubicBezTo>
                      <a:pt x="25375" y="19694"/>
                      <a:pt x="19694" y="25375"/>
                      <a:pt x="12687" y="25375"/>
                    </a:cubicBezTo>
                    <a:cubicBezTo>
                      <a:pt x="5680" y="25375"/>
                      <a:pt x="0" y="19694"/>
                      <a:pt x="0" y="12687"/>
                    </a:cubicBezTo>
                    <a:cubicBezTo>
                      <a:pt x="0" y="5680"/>
                      <a:pt x="5680" y="0"/>
                      <a:pt x="12687" y="0"/>
                    </a:cubicBezTo>
                    <a:cubicBezTo>
                      <a:pt x="19694" y="0"/>
                      <a:pt x="25375" y="5680"/>
                      <a:pt x="25375" y="12687"/>
                    </a:cubicBezTo>
                    <a:close/>
                  </a:path>
                </a:pathLst>
              </a:custGeom>
              <a:noFill/>
              <a:ln w="19050" cap="flat">
                <a:solidFill>
                  <a:srgbClr val="000000"/>
                </a:solidFill>
                <a:prstDash val="solid"/>
                <a:miter/>
              </a:ln>
            </p:spPr>
            <p:txBody>
              <a:bodyPr rtlCol="0" anchor="ctr"/>
              <a:lstStyle/>
              <a:p>
                <a:endParaRPr lang="en-BE"/>
              </a:p>
            </p:txBody>
          </p:sp>
          <p:sp>
            <p:nvSpPr>
              <p:cNvPr id="414" name="Freeform: Shape 413">
                <a:extLst>
                  <a:ext uri="{FF2B5EF4-FFF2-40B4-BE49-F238E27FC236}">
                    <a16:creationId xmlns:a16="http://schemas.microsoft.com/office/drawing/2014/main" id="{FA23EC5A-809C-4F31-A879-178B9793D1CD}"/>
                  </a:ext>
                </a:extLst>
              </p:cNvPr>
              <p:cNvSpPr/>
              <p:nvPr/>
            </p:nvSpPr>
            <p:spPr>
              <a:xfrm>
                <a:off x="8660528" y="6947953"/>
                <a:ext cx="15859" cy="99687"/>
              </a:xfrm>
              <a:custGeom>
                <a:avLst/>
                <a:gdLst>
                  <a:gd name="connsiteX0" fmla="*/ 16312 w 15859"/>
                  <a:gd name="connsiteY0" fmla="*/ 101499 h 99686"/>
                  <a:gd name="connsiteX1" fmla="*/ 0 w 15859"/>
                  <a:gd name="connsiteY1" fmla="*/ 0 h 99686"/>
                </a:gdLst>
                <a:ahLst/>
                <a:cxnLst>
                  <a:cxn ang="0">
                    <a:pos x="connsiteX0" y="connsiteY0"/>
                  </a:cxn>
                  <a:cxn ang="0">
                    <a:pos x="connsiteX1" y="connsiteY1"/>
                  </a:cxn>
                </a:cxnLst>
                <a:rect l="l" t="t" r="r" b="b"/>
                <a:pathLst>
                  <a:path w="15859" h="99686">
                    <a:moveTo>
                      <a:pt x="16312" y="101499"/>
                    </a:moveTo>
                    <a:lnTo>
                      <a:pt x="0" y="0"/>
                    </a:lnTo>
                  </a:path>
                </a:pathLst>
              </a:custGeom>
              <a:ln w="19050" cap="flat">
                <a:solidFill>
                  <a:srgbClr val="000000"/>
                </a:solidFill>
                <a:prstDash val="solid"/>
                <a:miter/>
              </a:ln>
            </p:spPr>
            <p:txBody>
              <a:bodyPr rtlCol="0" anchor="ctr"/>
              <a:lstStyle/>
              <a:p>
                <a:endParaRPr lang="en-BE"/>
              </a:p>
            </p:txBody>
          </p:sp>
          <p:sp>
            <p:nvSpPr>
              <p:cNvPr id="415" name="Freeform: Shape 414">
                <a:extLst>
                  <a:ext uri="{FF2B5EF4-FFF2-40B4-BE49-F238E27FC236}">
                    <a16:creationId xmlns:a16="http://schemas.microsoft.com/office/drawing/2014/main" id="{B7270725-193F-4A37-9186-C7A7A8289567}"/>
                  </a:ext>
                </a:extLst>
              </p:cNvPr>
              <p:cNvSpPr/>
              <p:nvPr/>
            </p:nvSpPr>
            <p:spPr>
              <a:xfrm>
                <a:off x="8646028" y="6947953"/>
                <a:ext cx="13594" cy="2266"/>
              </a:xfrm>
              <a:custGeom>
                <a:avLst/>
                <a:gdLst>
                  <a:gd name="connsiteX0" fmla="*/ 0 w 13593"/>
                  <a:gd name="connsiteY0" fmla="*/ 0 h 0"/>
                  <a:gd name="connsiteX1" fmla="*/ 14500 w 13593"/>
                  <a:gd name="connsiteY1" fmla="*/ 0 h 0"/>
                </a:gdLst>
                <a:ahLst/>
                <a:cxnLst>
                  <a:cxn ang="0">
                    <a:pos x="connsiteX0" y="connsiteY0"/>
                  </a:cxn>
                  <a:cxn ang="0">
                    <a:pos x="connsiteX1" y="connsiteY1"/>
                  </a:cxn>
                </a:cxnLst>
                <a:rect l="l" t="t" r="r" b="b"/>
                <a:pathLst>
                  <a:path w="13593">
                    <a:moveTo>
                      <a:pt x="0" y="0"/>
                    </a:moveTo>
                    <a:lnTo>
                      <a:pt x="14500" y="0"/>
                    </a:lnTo>
                  </a:path>
                </a:pathLst>
              </a:custGeom>
              <a:ln w="19050" cap="flat">
                <a:solidFill>
                  <a:srgbClr val="000000"/>
                </a:solidFill>
                <a:prstDash val="solid"/>
                <a:miter/>
              </a:ln>
            </p:spPr>
            <p:txBody>
              <a:bodyPr rtlCol="0" anchor="ctr"/>
              <a:lstStyle/>
              <a:p>
                <a:endParaRPr lang="en-BE"/>
              </a:p>
            </p:txBody>
          </p:sp>
          <p:sp>
            <p:nvSpPr>
              <p:cNvPr id="416" name="Freeform: Shape 415">
                <a:extLst>
                  <a:ext uri="{FF2B5EF4-FFF2-40B4-BE49-F238E27FC236}">
                    <a16:creationId xmlns:a16="http://schemas.microsoft.com/office/drawing/2014/main" id="{2526561B-BF9E-4984-89C8-F9622F43A660}"/>
                  </a:ext>
                </a:extLst>
              </p:cNvPr>
              <p:cNvSpPr/>
              <p:nvPr/>
            </p:nvSpPr>
            <p:spPr>
              <a:xfrm>
                <a:off x="8641950" y="7022265"/>
                <a:ext cx="29453" cy="29453"/>
              </a:xfrm>
              <a:custGeom>
                <a:avLst/>
                <a:gdLst>
                  <a:gd name="connsiteX0" fmla="*/ 30586 w 29452"/>
                  <a:gd name="connsiteY0" fmla="*/ 0 h 29452"/>
                  <a:gd name="connsiteX1" fmla="*/ 0 w 29452"/>
                  <a:gd name="connsiteY1" fmla="*/ 31266 h 29452"/>
                </a:gdLst>
                <a:ahLst/>
                <a:cxnLst>
                  <a:cxn ang="0">
                    <a:pos x="connsiteX0" y="connsiteY0"/>
                  </a:cxn>
                  <a:cxn ang="0">
                    <a:pos x="connsiteX1" y="connsiteY1"/>
                  </a:cxn>
                </a:cxnLst>
                <a:rect l="l" t="t" r="r" b="b"/>
                <a:pathLst>
                  <a:path w="29452" h="29452">
                    <a:moveTo>
                      <a:pt x="30586" y="0"/>
                    </a:moveTo>
                    <a:lnTo>
                      <a:pt x="0" y="31266"/>
                    </a:lnTo>
                  </a:path>
                </a:pathLst>
              </a:custGeom>
              <a:ln w="19050" cap="flat">
                <a:solidFill>
                  <a:srgbClr val="000000"/>
                </a:solidFill>
                <a:prstDash val="solid"/>
                <a:miter/>
              </a:ln>
            </p:spPr>
            <p:txBody>
              <a:bodyPr rtlCol="0" anchor="ctr"/>
              <a:lstStyle/>
              <a:p>
                <a:endParaRPr lang="en-BE"/>
              </a:p>
            </p:txBody>
          </p:sp>
          <p:sp>
            <p:nvSpPr>
              <p:cNvPr id="417" name="Freeform: Shape 416">
                <a:extLst>
                  <a:ext uri="{FF2B5EF4-FFF2-40B4-BE49-F238E27FC236}">
                    <a16:creationId xmlns:a16="http://schemas.microsoft.com/office/drawing/2014/main" id="{5C849096-86E7-476C-9C1E-08413115A10F}"/>
                  </a:ext>
                </a:extLst>
              </p:cNvPr>
              <p:cNvSpPr/>
              <p:nvPr/>
            </p:nvSpPr>
            <p:spPr>
              <a:xfrm>
                <a:off x="8545888" y="7053530"/>
                <a:ext cx="101952" cy="2266"/>
              </a:xfrm>
              <a:custGeom>
                <a:avLst/>
                <a:gdLst>
                  <a:gd name="connsiteX0" fmla="*/ 0 w 101952"/>
                  <a:gd name="connsiteY0" fmla="*/ 0 h 0"/>
                  <a:gd name="connsiteX1" fmla="*/ 103538 w 101952"/>
                  <a:gd name="connsiteY1" fmla="*/ 0 h 0"/>
                </a:gdLst>
                <a:ahLst/>
                <a:cxnLst>
                  <a:cxn ang="0">
                    <a:pos x="connsiteX0" y="connsiteY0"/>
                  </a:cxn>
                  <a:cxn ang="0">
                    <a:pos x="connsiteX1" y="connsiteY1"/>
                  </a:cxn>
                </a:cxnLst>
                <a:rect l="l" t="t" r="r" b="b"/>
                <a:pathLst>
                  <a:path w="101952">
                    <a:moveTo>
                      <a:pt x="0" y="0"/>
                    </a:moveTo>
                    <a:lnTo>
                      <a:pt x="103538" y="0"/>
                    </a:lnTo>
                  </a:path>
                </a:pathLst>
              </a:custGeom>
              <a:ln w="19050" cap="flat">
                <a:solidFill>
                  <a:srgbClr val="000000"/>
                </a:solidFill>
                <a:prstDash val="solid"/>
                <a:miter/>
              </a:ln>
            </p:spPr>
            <p:txBody>
              <a:bodyPr rtlCol="0" anchor="ctr"/>
              <a:lstStyle/>
              <a:p>
                <a:endParaRPr lang="en-BE"/>
              </a:p>
            </p:txBody>
          </p:sp>
          <p:sp>
            <p:nvSpPr>
              <p:cNvPr id="418" name="Freeform: Shape 417">
                <a:extLst>
                  <a:ext uri="{FF2B5EF4-FFF2-40B4-BE49-F238E27FC236}">
                    <a16:creationId xmlns:a16="http://schemas.microsoft.com/office/drawing/2014/main" id="{9DCE056F-BD68-4807-8282-95339E316F7C}"/>
                  </a:ext>
                </a:extLst>
              </p:cNvPr>
              <p:cNvSpPr/>
              <p:nvPr/>
            </p:nvSpPr>
            <p:spPr>
              <a:xfrm>
                <a:off x="8533201" y="7040843"/>
                <a:ext cx="24922" cy="24922"/>
              </a:xfrm>
              <a:custGeom>
                <a:avLst/>
                <a:gdLst>
                  <a:gd name="connsiteX0" fmla="*/ 25375 w 24921"/>
                  <a:gd name="connsiteY0" fmla="*/ 12688 h 24921"/>
                  <a:gd name="connsiteX1" fmla="*/ 12687 w 24921"/>
                  <a:gd name="connsiteY1" fmla="*/ 25375 h 24921"/>
                  <a:gd name="connsiteX2" fmla="*/ 0 w 24921"/>
                  <a:gd name="connsiteY2" fmla="*/ 12688 h 24921"/>
                  <a:gd name="connsiteX3" fmla="*/ 12687 w 24921"/>
                  <a:gd name="connsiteY3" fmla="*/ 0 h 24921"/>
                  <a:gd name="connsiteX4" fmla="*/ 25375 w 24921"/>
                  <a:gd name="connsiteY4" fmla="*/ 12688 h 2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1" h="24921">
                    <a:moveTo>
                      <a:pt x="25375" y="12688"/>
                    </a:moveTo>
                    <a:cubicBezTo>
                      <a:pt x="25375" y="19695"/>
                      <a:pt x="19694" y="25375"/>
                      <a:pt x="12687" y="25375"/>
                    </a:cubicBezTo>
                    <a:cubicBezTo>
                      <a:pt x="5680" y="25375"/>
                      <a:pt x="0" y="19695"/>
                      <a:pt x="0" y="12688"/>
                    </a:cubicBezTo>
                    <a:cubicBezTo>
                      <a:pt x="0" y="5681"/>
                      <a:pt x="5680" y="0"/>
                      <a:pt x="12687" y="0"/>
                    </a:cubicBezTo>
                    <a:cubicBezTo>
                      <a:pt x="19694" y="0"/>
                      <a:pt x="25375" y="5681"/>
                      <a:pt x="25375" y="12688"/>
                    </a:cubicBezTo>
                    <a:close/>
                  </a:path>
                </a:pathLst>
              </a:custGeom>
              <a:noFill/>
              <a:ln w="19050" cap="flat">
                <a:solidFill>
                  <a:srgbClr val="000000"/>
                </a:solidFill>
                <a:prstDash val="solid"/>
                <a:miter/>
              </a:ln>
            </p:spPr>
            <p:txBody>
              <a:bodyPr rtlCol="0" anchor="ctr"/>
              <a:lstStyle/>
              <a:p>
                <a:endParaRPr lang="en-BE"/>
              </a:p>
            </p:txBody>
          </p:sp>
          <p:sp>
            <p:nvSpPr>
              <p:cNvPr id="419" name="Freeform: Shape 418">
                <a:extLst>
                  <a:ext uri="{FF2B5EF4-FFF2-40B4-BE49-F238E27FC236}">
                    <a16:creationId xmlns:a16="http://schemas.microsoft.com/office/drawing/2014/main" id="{3E9E3C07-D18E-4A06-8E4B-49310AA21725}"/>
                  </a:ext>
                </a:extLst>
              </p:cNvPr>
              <p:cNvSpPr/>
              <p:nvPr/>
            </p:nvSpPr>
            <p:spPr>
              <a:xfrm>
                <a:off x="8527084" y="7034726"/>
                <a:ext cx="36250" cy="24922"/>
              </a:xfrm>
              <a:custGeom>
                <a:avLst/>
                <a:gdLst>
                  <a:gd name="connsiteX0" fmla="*/ 0 w 36249"/>
                  <a:gd name="connsiteY0" fmla="*/ 18805 h 24921"/>
                  <a:gd name="connsiteX1" fmla="*/ 18805 w 36249"/>
                  <a:gd name="connsiteY1" fmla="*/ 0 h 24921"/>
                  <a:gd name="connsiteX2" fmla="*/ 37609 w 36249"/>
                  <a:gd name="connsiteY2" fmla="*/ 18805 h 24921"/>
                  <a:gd name="connsiteX3" fmla="*/ 36476 w 36249"/>
                  <a:gd name="connsiteY3" fmla="*/ 25148 h 24921"/>
                </a:gdLst>
                <a:ahLst/>
                <a:cxnLst>
                  <a:cxn ang="0">
                    <a:pos x="connsiteX0" y="connsiteY0"/>
                  </a:cxn>
                  <a:cxn ang="0">
                    <a:pos x="connsiteX1" y="connsiteY1"/>
                  </a:cxn>
                  <a:cxn ang="0">
                    <a:pos x="connsiteX2" y="connsiteY2"/>
                  </a:cxn>
                  <a:cxn ang="0">
                    <a:pos x="connsiteX3" y="connsiteY3"/>
                  </a:cxn>
                </a:cxnLst>
                <a:rect l="l" t="t" r="r" b="b"/>
                <a:pathLst>
                  <a:path w="36249" h="24921">
                    <a:moveTo>
                      <a:pt x="0" y="18805"/>
                    </a:moveTo>
                    <a:cubicBezTo>
                      <a:pt x="0" y="8383"/>
                      <a:pt x="8383" y="0"/>
                      <a:pt x="18805" y="0"/>
                    </a:cubicBezTo>
                    <a:cubicBezTo>
                      <a:pt x="29226" y="0"/>
                      <a:pt x="37609" y="8383"/>
                      <a:pt x="37609" y="18805"/>
                    </a:cubicBezTo>
                    <a:cubicBezTo>
                      <a:pt x="37609" y="21070"/>
                      <a:pt x="37156" y="23336"/>
                      <a:pt x="36476" y="25148"/>
                    </a:cubicBezTo>
                  </a:path>
                </a:pathLst>
              </a:custGeom>
              <a:noFill/>
              <a:ln w="19050" cap="flat">
                <a:solidFill>
                  <a:srgbClr val="000000"/>
                </a:solidFill>
                <a:prstDash val="solid"/>
                <a:miter/>
              </a:ln>
            </p:spPr>
            <p:txBody>
              <a:bodyPr rtlCol="0" anchor="ctr"/>
              <a:lstStyle/>
              <a:p>
                <a:endParaRPr lang="en-BE"/>
              </a:p>
            </p:txBody>
          </p:sp>
          <p:sp>
            <p:nvSpPr>
              <p:cNvPr id="420" name="Freeform: Shape 419">
                <a:extLst>
                  <a:ext uri="{FF2B5EF4-FFF2-40B4-BE49-F238E27FC236}">
                    <a16:creationId xmlns:a16="http://schemas.microsoft.com/office/drawing/2014/main" id="{438D7643-4CCF-45E0-84E6-7FD682397AD5}"/>
                  </a:ext>
                </a:extLst>
              </p:cNvPr>
              <p:cNvSpPr/>
              <p:nvPr/>
            </p:nvSpPr>
            <p:spPr>
              <a:xfrm>
                <a:off x="8658036" y="7051945"/>
                <a:ext cx="2266" cy="9062"/>
              </a:xfrm>
              <a:custGeom>
                <a:avLst/>
                <a:gdLst>
                  <a:gd name="connsiteX0" fmla="*/ 2492 w 2265"/>
                  <a:gd name="connsiteY0" fmla="*/ 9289 h 9062"/>
                  <a:gd name="connsiteX1" fmla="*/ 0 w 2265"/>
                  <a:gd name="connsiteY1" fmla="*/ 0 h 9062"/>
                </a:gdLst>
                <a:ahLst/>
                <a:cxnLst>
                  <a:cxn ang="0">
                    <a:pos x="connsiteX0" y="connsiteY0"/>
                  </a:cxn>
                  <a:cxn ang="0">
                    <a:pos x="connsiteX1" y="connsiteY1"/>
                  </a:cxn>
                </a:cxnLst>
                <a:rect l="l" t="t" r="r" b="b"/>
                <a:pathLst>
                  <a:path w="2265" h="9062">
                    <a:moveTo>
                      <a:pt x="2492" y="9289"/>
                    </a:moveTo>
                    <a:cubicBezTo>
                      <a:pt x="906" y="6570"/>
                      <a:pt x="0" y="3398"/>
                      <a:pt x="0" y="0"/>
                    </a:cubicBezTo>
                  </a:path>
                </a:pathLst>
              </a:custGeom>
              <a:noFill/>
              <a:ln w="19050" cap="flat">
                <a:solidFill>
                  <a:srgbClr val="000000"/>
                </a:solidFill>
                <a:prstDash val="solid"/>
                <a:miter/>
              </a:ln>
            </p:spPr>
            <p:txBody>
              <a:bodyPr rtlCol="0" anchor="ctr"/>
              <a:lstStyle/>
              <a:p>
                <a:endParaRPr lang="en-BE"/>
              </a:p>
            </p:txBody>
          </p:sp>
          <p:sp>
            <p:nvSpPr>
              <p:cNvPr id="421" name="Freeform: Shape 420">
                <a:extLst>
                  <a:ext uri="{FF2B5EF4-FFF2-40B4-BE49-F238E27FC236}">
                    <a16:creationId xmlns:a16="http://schemas.microsoft.com/office/drawing/2014/main" id="{5E1B9708-9E77-40D9-862F-3C411CA34058}"/>
                  </a:ext>
                </a:extLst>
              </p:cNvPr>
              <p:cNvSpPr/>
              <p:nvPr/>
            </p:nvSpPr>
            <p:spPr>
              <a:xfrm>
                <a:off x="8658036" y="7032913"/>
                <a:ext cx="27187" cy="18125"/>
              </a:xfrm>
              <a:custGeom>
                <a:avLst/>
                <a:gdLst>
                  <a:gd name="connsiteX0" fmla="*/ 0 w 27187"/>
                  <a:gd name="connsiteY0" fmla="*/ 18805 h 18124"/>
                  <a:gd name="connsiteX1" fmla="*/ 18805 w 27187"/>
                  <a:gd name="connsiteY1" fmla="*/ 0 h 18124"/>
                  <a:gd name="connsiteX2" fmla="*/ 28547 w 27187"/>
                  <a:gd name="connsiteY2" fmla="*/ 2719 h 18124"/>
                </a:gdLst>
                <a:ahLst/>
                <a:cxnLst>
                  <a:cxn ang="0">
                    <a:pos x="connsiteX0" y="connsiteY0"/>
                  </a:cxn>
                  <a:cxn ang="0">
                    <a:pos x="connsiteX1" y="connsiteY1"/>
                  </a:cxn>
                  <a:cxn ang="0">
                    <a:pos x="connsiteX2" y="connsiteY2"/>
                  </a:cxn>
                </a:cxnLst>
                <a:rect l="l" t="t" r="r" b="b"/>
                <a:pathLst>
                  <a:path w="27187" h="18124">
                    <a:moveTo>
                      <a:pt x="0" y="18805"/>
                    </a:moveTo>
                    <a:cubicBezTo>
                      <a:pt x="0" y="8383"/>
                      <a:pt x="8383" y="0"/>
                      <a:pt x="18805" y="0"/>
                    </a:cubicBezTo>
                    <a:cubicBezTo>
                      <a:pt x="22430" y="0"/>
                      <a:pt x="25828" y="907"/>
                      <a:pt x="28547" y="2719"/>
                    </a:cubicBezTo>
                  </a:path>
                </a:pathLst>
              </a:custGeom>
              <a:noFill/>
              <a:ln w="19050" cap="flat">
                <a:solidFill>
                  <a:srgbClr val="000000"/>
                </a:solidFill>
                <a:prstDash val="solid"/>
                <a:miter/>
              </a:ln>
            </p:spPr>
            <p:txBody>
              <a:bodyPr rtlCol="0" anchor="ctr"/>
              <a:lstStyle/>
              <a:p>
                <a:endParaRPr lang="en-BE"/>
              </a:p>
            </p:txBody>
          </p:sp>
          <p:sp>
            <p:nvSpPr>
              <p:cNvPr id="422" name="Freeform: Shape 421">
                <a:extLst>
                  <a:ext uri="{FF2B5EF4-FFF2-40B4-BE49-F238E27FC236}">
                    <a16:creationId xmlns:a16="http://schemas.microsoft.com/office/drawing/2014/main" id="{EB9E43BF-D05F-4146-93DF-DE0B01ECA1FA}"/>
                  </a:ext>
                </a:extLst>
              </p:cNvPr>
              <p:cNvSpPr/>
              <p:nvPr/>
            </p:nvSpPr>
            <p:spPr>
              <a:xfrm>
                <a:off x="8572622" y="7053530"/>
                <a:ext cx="67968" cy="6797"/>
              </a:xfrm>
              <a:custGeom>
                <a:avLst/>
                <a:gdLst>
                  <a:gd name="connsiteX0" fmla="*/ 0 w 67968"/>
                  <a:gd name="connsiteY0" fmla="*/ 0 h 6796"/>
                  <a:gd name="connsiteX1" fmla="*/ 69328 w 67968"/>
                  <a:gd name="connsiteY1" fmla="*/ 0 h 6796"/>
                  <a:gd name="connsiteX2" fmla="*/ 69328 w 67968"/>
                  <a:gd name="connsiteY2" fmla="*/ 6797 h 6796"/>
                  <a:gd name="connsiteX3" fmla="*/ 0 w 67968"/>
                  <a:gd name="connsiteY3" fmla="*/ 6797 h 6796"/>
                </a:gdLst>
                <a:ahLst/>
                <a:cxnLst>
                  <a:cxn ang="0">
                    <a:pos x="connsiteX0" y="connsiteY0"/>
                  </a:cxn>
                  <a:cxn ang="0">
                    <a:pos x="connsiteX1" y="connsiteY1"/>
                  </a:cxn>
                  <a:cxn ang="0">
                    <a:pos x="connsiteX2" y="connsiteY2"/>
                  </a:cxn>
                  <a:cxn ang="0">
                    <a:pos x="connsiteX3" y="connsiteY3"/>
                  </a:cxn>
                </a:cxnLst>
                <a:rect l="l" t="t" r="r" b="b"/>
                <a:pathLst>
                  <a:path w="67968" h="6796">
                    <a:moveTo>
                      <a:pt x="0" y="0"/>
                    </a:moveTo>
                    <a:lnTo>
                      <a:pt x="69328" y="0"/>
                    </a:lnTo>
                    <a:lnTo>
                      <a:pt x="69328" y="6797"/>
                    </a:lnTo>
                    <a:lnTo>
                      <a:pt x="0" y="6797"/>
                    </a:lnTo>
                    <a:close/>
                  </a:path>
                </a:pathLst>
              </a:custGeom>
              <a:noFill/>
              <a:ln w="19050" cap="flat">
                <a:solidFill>
                  <a:srgbClr val="000000"/>
                </a:solidFill>
                <a:prstDash val="solid"/>
                <a:miter/>
              </a:ln>
            </p:spPr>
            <p:txBody>
              <a:bodyPr rtlCol="0" anchor="ctr"/>
              <a:lstStyle/>
              <a:p>
                <a:endParaRPr lang="en-BE"/>
              </a:p>
            </p:txBody>
          </p:sp>
        </p:grpSp>
        <p:grpSp>
          <p:nvGrpSpPr>
            <p:cNvPr id="423" name="Group 422">
              <a:extLst>
                <a:ext uri="{FF2B5EF4-FFF2-40B4-BE49-F238E27FC236}">
                  <a16:creationId xmlns:a16="http://schemas.microsoft.com/office/drawing/2014/main" id="{A62F6713-228D-485A-BE39-D2CCD85D0495}"/>
                </a:ext>
              </a:extLst>
            </p:cNvPr>
            <p:cNvGrpSpPr/>
            <p:nvPr/>
          </p:nvGrpSpPr>
          <p:grpSpPr>
            <a:xfrm>
              <a:off x="3951663" y="1522836"/>
              <a:ext cx="436815" cy="346979"/>
              <a:chOff x="2038181" y="3561485"/>
              <a:chExt cx="694198" cy="551429"/>
            </a:xfrm>
          </p:grpSpPr>
          <p:sp>
            <p:nvSpPr>
              <p:cNvPr id="424" name="Rectangle 276">
                <a:extLst>
                  <a:ext uri="{FF2B5EF4-FFF2-40B4-BE49-F238E27FC236}">
                    <a16:creationId xmlns:a16="http://schemas.microsoft.com/office/drawing/2014/main" id="{F75055C5-A638-4DD9-981D-17899DF939E5}"/>
                  </a:ext>
                </a:extLst>
              </p:cNvPr>
              <p:cNvSpPr/>
              <p:nvPr/>
            </p:nvSpPr>
            <p:spPr>
              <a:xfrm>
                <a:off x="2049780" y="3573778"/>
                <a:ext cx="682599" cy="460201"/>
              </a:xfrm>
              <a:custGeom>
                <a:avLst/>
                <a:gdLst>
                  <a:gd name="connsiteX0" fmla="*/ 0 w 1254001"/>
                  <a:gd name="connsiteY0" fmla="*/ 0 h 770298"/>
                  <a:gd name="connsiteX1" fmla="*/ 1254001 w 1254001"/>
                  <a:gd name="connsiteY1" fmla="*/ 0 h 770298"/>
                  <a:gd name="connsiteX2" fmla="*/ 1254001 w 1254001"/>
                  <a:gd name="connsiteY2" fmla="*/ 770298 h 770298"/>
                  <a:gd name="connsiteX3" fmla="*/ 0 w 1254001"/>
                  <a:gd name="connsiteY3" fmla="*/ 770298 h 770298"/>
                  <a:gd name="connsiteX4" fmla="*/ 0 w 1254001"/>
                  <a:gd name="connsiteY4" fmla="*/ 0 h 770298"/>
                  <a:gd name="connsiteX0" fmla="*/ 0 w 1254001"/>
                  <a:gd name="connsiteY0" fmla="*/ 3575 h 773873"/>
                  <a:gd name="connsiteX1" fmla="*/ 365662 w 1254001"/>
                  <a:gd name="connsiteY1" fmla="*/ 0 h 773873"/>
                  <a:gd name="connsiteX2" fmla="*/ 1254001 w 1254001"/>
                  <a:gd name="connsiteY2" fmla="*/ 3575 h 773873"/>
                  <a:gd name="connsiteX3" fmla="*/ 1254001 w 1254001"/>
                  <a:gd name="connsiteY3" fmla="*/ 773873 h 773873"/>
                  <a:gd name="connsiteX4" fmla="*/ 0 w 1254001"/>
                  <a:gd name="connsiteY4" fmla="*/ 773873 h 773873"/>
                  <a:gd name="connsiteX5" fmla="*/ 0 w 1254001"/>
                  <a:gd name="connsiteY5" fmla="*/ 3575 h 773873"/>
                  <a:gd name="connsiteX0" fmla="*/ 0 w 1254001"/>
                  <a:gd name="connsiteY0" fmla="*/ 3575 h 773873"/>
                  <a:gd name="connsiteX1" fmla="*/ 365662 w 1254001"/>
                  <a:gd name="connsiteY1" fmla="*/ 0 h 773873"/>
                  <a:gd name="connsiteX2" fmla="*/ 408181 w 1254001"/>
                  <a:gd name="connsiteY2" fmla="*/ 239795 h 773873"/>
                  <a:gd name="connsiteX3" fmla="*/ 1254001 w 1254001"/>
                  <a:gd name="connsiteY3" fmla="*/ 773873 h 773873"/>
                  <a:gd name="connsiteX4" fmla="*/ 0 w 1254001"/>
                  <a:gd name="connsiteY4" fmla="*/ 773873 h 773873"/>
                  <a:gd name="connsiteX5" fmla="*/ 0 w 1254001"/>
                  <a:gd name="connsiteY5" fmla="*/ 3575 h 773873"/>
                  <a:gd name="connsiteX0" fmla="*/ 0 w 1254001"/>
                  <a:gd name="connsiteY0" fmla="*/ 3575 h 773873"/>
                  <a:gd name="connsiteX1" fmla="*/ 365662 w 1254001"/>
                  <a:gd name="connsiteY1" fmla="*/ 0 h 773873"/>
                  <a:gd name="connsiteX2" fmla="*/ 431041 w 1254001"/>
                  <a:gd name="connsiteY2" fmla="*/ 201695 h 773873"/>
                  <a:gd name="connsiteX3" fmla="*/ 1254001 w 1254001"/>
                  <a:gd name="connsiteY3" fmla="*/ 773873 h 773873"/>
                  <a:gd name="connsiteX4" fmla="*/ 0 w 1254001"/>
                  <a:gd name="connsiteY4" fmla="*/ 773873 h 773873"/>
                  <a:gd name="connsiteX5" fmla="*/ 0 w 1254001"/>
                  <a:gd name="connsiteY5" fmla="*/ 3575 h 773873"/>
                  <a:gd name="connsiteX0" fmla="*/ 0 w 545341"/>
                  <a:gd name="connsiteY0" fmla="*/ 3575 h 773873"/>
                  <a:gd name="connsiteX1" fmla="*/ 365662 w 545341"/>
                  <a:gd name="connsiteY1" fmla="*/ 0 h 773873"/>
                  <a:gd name="connsiteX2" fmla="*/ 431041 w 545341"/>
                  <a:gd name="connsiteY2" fmla="*/ 201695 h 773873"/>
                  <a:gd name="connsiteX3" fmla="*/ 545341 w 545341"/>
                  <a:gd name="connsiteY3" fmla="*/ 255713 h 773873"/>
                  <a:gd name="connsiteX4" fmla="*/ 0 w 545341"/>
                  <a:gd name="connsiteY4" fmla="*/ 773873 h 773873"/>
                  <a:gd name="connsiteX5" fmla="*/ 0 w 545341"/>
                  <a:gd name="connsiteY5" fmla="*/ 3575 h 773873"/>
                  <a:gd name="connsiteX0" fmla="*/ 0 w 545341"/>
                  <a:gd name="connsiteY0" fmla="*/ 3575 h 773873"/>
                  <a:gd name="connsiteX1" fmla="*/ 365662 w 545341"/>
                  <a:gd name="connsiteY1" fmla="*/ 0 h 773873"/>
                  <a:gd name="connsiteX2" fmla="*/ 431041 w 545341"/>
                  <a:gd name="connsiteY2" fmla="*/ 201695 h 773873"/>
                  <a:gd name="connsiteX3" fmla="*/ 545341 w 545341"/>
                  <a:gd name="connsiteY3" fmla="*/ 255713 h 773873"/>
                  <a:gd name="connsiteX4" fmla="*/ 495202 w 545341"/>
                  <a:gd name="connsiteY4" fmla="*/ 457201 h 773873"/>
                  <a:gd name="connsiteX5" fmla="*/ 0 w 545341"/>
                  <a:gd name="connsiteY5" fmla="*/ 773873 h 773873"/>
                  <a:gd name="connsiteX6" fmla="*/ 0 w 545341"/>
                  <a:gd name="connsiteY6" fmla="*/ 3575 h 773873"/>
                  <a:gd name="connsiteX0" fmla="*/ 137258 w 682599"/>
                  <a:gd name="connsiteY0" fmla="*/ 3575 h 773873"/>
                  <a:gd name="connsiteX1" fmla="*/ 502920 w 682599"/>
                  <a:gd name="connsiteY1" fmla="*/ 0 h 773873"/>
                  <a:gd name="connsiteX2" fmla="*/ 568299 w 682599"/>
                  <a:gd name="connsiteY2" fmla="*/ 201695 h 773873"/>
                  <a:gd name="connsiteX3" fmla="*/ 682599 w 682599"/>
                  <a:gd name="connsiteY3" fmla="*/ 255713 h 773873"/>
                  <a:gd name="connsiteX4" fmla="*/ 632460 w 682599"/>
                  <a:gd name="connsiteY4" fmla="*/ 457201 h 773873"/>
                  <a:gd name="connsiteX5" fmla="*/ 0 w 682599"/>
                  <a:gd name="connsiteY5" fmla="*/ 434341 h 773873"/>
                  <a:gd name="connsiteX6" fmla="*/ 137258 w 682599"/>
                  <a:gd name="connsiteY6" fmla="*/ 773873 h 773873"/>
                  <a:gd name="connsiteX7" fmla="*/ 137258 w 682599"/>
                  <a:gd name="connsiteY7" fmla="*/ 3575 h 773873"/>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37258 w 682599"/>
                  <a:gd name="connsiteY7"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60020 w 682599"/>
                  <a:gd name="connsiteY7" fmla="*/ 16002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60201"/>
                  <a:gd name="connsiteX1" fmla="*/ 502920 w 682599"/>
                  <a:gd name="connsiteY1" fmla="*/ 0 h 460201"/>
                  <a:gd name="connsiteX2" fmla="*/ 568299 w 682599"/>
                  <a:gd name="connsiteY2" fmla="*/ 201695 h 460201"/>
                  <a:gd name="connsiteX3" fmla="*/ 682599 w 682599"/>
                  <a:gd name="connsiteY3" fmla="*/ 255713 h 460201"/>
                  <a:gd name="connsiteX4" fmla="*/ 632460 w 682599"/>
                  <a:gd name="connsiteY4" fmla="*/ 457201 h 460201"/>
                  <a:gd name="connsiteX5" fmla="*/ 0 w 682599"/>
                  <a:gd name="connsiteY5" fmla="*/ 434341 h 460201"/>
                  <a:gd name="connsiteX6" fmla="*/ 15338 w 682599"/>
                  <a:gd name="connsiteY6" fmla="*/ 255713 h 460201"/>
                  <a:gd name="connsiteX7" fmla="*/ 106680 w 682599"/>
                  <a:gd name="connsiteY7" fmla="*/ 182881 h 460201"/>
                  <a:gd name="connsiteX8" fmla="*/ 137258 w 682599"/>
                  <a:gd name="connsiteY8" fmla="*/ 3575 h 46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599" h="460201">
                    <a:moveTo>
                      <a:pt x="137258" y="3575"/>
                    </a:moveTo>
                    <a:lnTo>
                      <a:pt x="502920" y="0"/>
                    </a:lnTo>
                    <a:lnTo>
                      <a:pt x="568299" y="201695"/>
                    </a:lnTo>
                    <a:lnTo>
                      <a:pt x="682599" y="255713"/>
                    </a:lnTo>
                    <a:cubicBezTo>
                      <a:pt x="579526" y="353356"/>
                      <a:pt x="644093" y="481478"/>
                      <a:pt x="632460" y="457201"/>
                    </a:cubicBezTo>
                    <a:cubicBezTo>
                      <a:pt x="617220" y="431801"/>
                      <a:pt x="99060" y="368301"/>
                      <a:pt x="0" y="434341"/>
                    </a:cubicBezTo>
                    <a:cubicBezTo>
                      <a:pt x="5113" y="374798"/>
                      <a:pt x="25465" y="254296"/>
                      <a:pt x="15338" y="255713"/>
                    </a:cubicBezTo>
                    <a:cubicBezTo>
                      <a:pt x="22925" y="277156"/>
                      <a:pt x="106713" y="176678"/>
                      <a:pt x="106680" y="182881"/>
                    </a:cubicBezTo>
                    <a:cubicBezTo>
                      <a:pt x="109253" y="206932"/>
                      <a:pt x="127065" y="63344"/>
                      <a:pt x="137258" y="3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25" name="Group 424">
                <a:extLst>
                  <a:ext uri="{FF2B5EF4-FFF2-40B4-BE49-F238E27FC236}">
                    <a16:creationId xmlns:a16="http://schemas.microsoft.com/office/drawing/2014/main" id="{4F39CA1B-9646-48F9-9B75-9397649CFFD2}"/>
                  </a:ext>
                </a:extLst>
              </p:cNvPr>
              <p:cNvGrpSpPr/>
              <p:nvPr/>
            </p:nvGrpSpPr>
            <p:grpSpPr>
              <a:xfrm>
                <a:off x="2038181" y="3561485"/>
                <a:ext cx="671304" cy="551429"/>
                <a:chOff x="4616069" y="5749453"/>
                <a:chExt cx="127210" cy="104494"/>
              </a:xfrm>
              <a:solidFill>
                <a:schemeClr val="tx1"/>
              </a:solidFill>
            </p:grpSpPr>
            <p:sp>
              <p:nvSpPr>
                <p:cNvPr id="426" name="Freeform: Shape 425">
                  <a:extLst>
                    <a:ext uri="{FF2B5EF4-FFF2-40B4-BE49-F238E27FC236}">
                      <a16:creationId xmlns:a16="http://schemas.microsoft.com/office/drawing/2014/main" id="{0240944F-A72C-4109-AE06-1C661242F7ED}"/>
                    </a:ext>
                  </a:extLst>
                </p:cNvPr>
                <p:cNvSpPr/>
                <p:nvPr/>
              </p:nvSpPr>
              <p:spPr>
                <a:xfrm>
                  <a:off x="4633560" y="5749453"/>
                  <a:ext cx="93136" cy="40889"/>
                </a:xfrm>
                <a:custGeom>
                  <a:avLst/>
                  <a:gdLst>
                    <a:gd name="connsiteX0" fmla="*/ 7269 w 93136"/>
                    <a:gd name="connsiteY0" fmla="*/ 41797 h 40889"/>
                    <a:gd name="connsiteX1" fmla="*/ 13175 w 93136"/>
                    <a:gd name="connsiteY1" fmla="*/ 10222 h 40889"/>
                    <a:gd name="connsiteX2" fmla="*/ 16583 w 93136"/>
                    <a:gd name="connsiteY2" fmla="*/ 6815 h 40889"/>
                    <a:gd name="connsiteX3" fmla="*/ 77008 w 93136"/>
                    <a:gd name="connsiteY3" fmla="*/ 6815 h 40889"/>
                    <a:gd name="connsiteX4" fmla="*/ 80415 w 93136"/>
                    <a:gd name="connsiteY4" fmla="*/ 10222 h 40889"/>
                    <a:gd name="connsiteX5" fmla="*/ 86321 w 93136"/>
                    <a:gd name="connsiteY5" fmla="*/ 41797 h 40889"/>
                    <a:gd name="connsiteX6" fmla="*/ 93136 w 93136"/>
                    <a:gd name="connsiteY6" fmla="*/ 41797 h 40889"/>
                    <a:gd name="connsiteX7" fmla="*/ 87003 w 93136"/>
                    <a:gd name="connsiteY7" fmla="*/ 9541 h 40889"/>
                    <a:gd name="connsiteX8" fmla="*/ 77008 w 93136"/>
                    <a:gd name="connsiteY8" fmla="*/ 0 h 40889"/>
                    <a:gd name="connsiteX9" fmla="*/ 76553 w 93136"/>
                    <a:gd name="connsiteY9" fmla="*/ 0 h 40889"/>
                    <a:gd name="connsiteX10" fmla="*/ 16356 w 93136"/>
                    <a:gd name="connsiteY10" fmla="*/ 0 h 40889"/>
                    <a:gd name="connsiteX11" fmla="*/ 15901 w 93136"/>
                    <a:gd name="connsiteY11" fmla="*/ 0 h 40889"/>
                    <a:gd name="connsiteX12" fmla="*/ 5906 w 93136"/>
                    <a:gd name="connsiteY12" fmla="*/ 9541 h 40889"/>
                    <a:gd name="connsiteX13" fmla="*/ 0 w 93136"/>
                    <a:gd name="connsiteY13" fmla="*/ 41797 h 40889"/>
                    <a:gd name="connsiteX14" fmla="*/ 7269 w 93136"/>
                    <a:gd name="connsiteY14" fmla="*/ 41797 h 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136" h="40889">
                      <a:moveTo>
                        <a:pt x="7269" y="41797"/>
                      </a:moveTo>
                      <a:lnTo>
                        <a:pt x="13175" y="10222"/>
                      </a:lnTo>
                      <a:cubicBezTo>
                        <a:pt x="13175" y="8405"/>
                        <a:pt x="14765" y="6815"/>
                        <a:pt x="16583" y="6815"/>
                      </a:cubicBezTo>
                      <a:lnTo>
                        <a:pt x="77008" y="6815"/>
                      </a:lnTo>
                      <a:cubicBezTo>
                        <a:pt x="78825" y="6815"/>
                        <a:pt x="80415" y="8405"/>
                        <a:pt x="80415" y="10222"/>
                      </a:cubicBezTo>
                      <a:lnTo>
                        <a:pt x="86321" y="41797"/>
                      </a:lnTo>
                      <a:lnTo>
                        <a:pt x="93136" y="41797"/>
                      </a:lnTo>
                      <a:lnTo>
                        <a:pt x="87003" y="9541"/>
                      </a:lnTo>
                      <a:cubicBezTo>
                        <a:pt x="86776" y="4316"/>
                        <a:pt x="82460" y="0"/>
                        <a:pt x="77008" y="0"/>
                      </a:cubicBezTo>
                      <a:lnTo>
                        <a:pt x="76553" y="0"/>
                      </a:lnTo>
                      <a:lnTo>
                        <a:pt x="16356" y="0"/>
                      </a:lnTo>
                      <a:lnTo>
                        <a:pt x="15901" y="0"/>
                      </a:lnTo>
                      <a:cubicBezTo>
                        <a:pt x="10449" y="0"/>
                        <a:pt x="6133" y="4316"/>
                        <a:pt x="5906" y="9541"/>
                      </a:cubicBezTo>
                      <a:lnTo>
                        <a:pt x="0" y="41797"/>
                      </a:lnTo>
                      <a:lnTo>
                        <a:pt x="7269" y="41797"/>
                      </a:lnTo>
                      <a:close/>
                    </a:path>
                  </a:pathLst>
                </a:custGeom>
                <a:grpFill/>
                <a:ln w="2244" cap="flat">
                  <a:noFill/>
                  <a:prstDash val="solid"/>
                  <a:miter/>
                </a:ln>
              </p:spPr>
              <p:txBody>
                <a:bodyPr rtlCol="0" anchor="ctr"/>
                <a:lstStyle/>
                <a:p>
                  <a:endParaRPr lang="en-BE"/>
                </a:p>
              </p:txBody>
            </p:sp>
            <p:sp>
              <p:nvSpPr>
                <p:cNvPr id="427" name="Freeform: Shape 426">
                  <a:extLst>
                    <a:ext uri="{FF2B5EF4-FFF2-40B4-BE49-F238E27FC236}">
                      <a16:creationId xmlns:a16="http://schemas.microsoft.com/office/drawing/2014/main" id="{CF8A9991-9E20-49A8-AB03-DCAFC6F0A987}"/>
                    </a:ext>
                  </a:extLst>
                </p:cNvPr>
                <p:cNvSpPr/>
                <p:nvPr/>
              </p:nvSpPr>
              <p:spPr>
                <a:xfrm>
                  <a:off x="4634015" y="5835774"/>
                  <a:ext cx="27259" cy="18173"/>
                </a:xfrm>
                <a:custGeom>
                  <a:avLst/>
                  <a:gdLst>
                    <a:gd name="connsiteX0" fmla="*/ 20217 w 27259"/>
                    <a:gd name="connsiteY0" fmla="*/ 0 h 18172"/>
                    <a:gd name="connsiteX1" fmla="*/ 20445 w 27259"/>
                    <a:gd name="connsiteY1" fmla="*/ 3180 h 18172"/>
                    <a:gd name="connsiteX2" fmla="*/ 13403 w 27259"/>
                    <a:gd name="connsiteY2" fmla="*/ 12040 h 18172"/>
                    <a:gd name="connsiteX3" fmla="*/ 6361 w 27259"/>
                    <a:gd name="connsiteY3" fmla="*/ 3180 h 18172"/>
                    <a:gd name="connsiteX4" fmla="*/ 6588 w 27259"/>
                    <a:gd name="connsiteY4" fmla="*/ 0 h 18172"/>
                    <a:gd name="connsiteX5" fmla="*/ 0 w 27259"/>
                    <a:gd name="connsiteY5" fmla="*/ 0 h 18172"/>
                    <a:gd name="connsiteX6" fmla="*/ 0 w 27259"/>
                    <a:gd name="connsiteY6" fmla="*/ 3180 h 18172"/>
                    <a:gd name="connsiteX7" fmla="*/ 13630 w 27259"/>
                    <a:gd name="connsiteY7" fmla="*/ 18173 h 18172"/>
                    <a:gd name="connsiteX8" fmla="*/ 27259 w 27259"/>
                    <a:gd name="connsiteY8" fmla="*/ 3180 h 18172"/>
                    <a:gd name="connsiteX9" fmla="*/ 27259 w 27259"/>
                    <a:gd name="connsiteY9" fmla="*/ 0 h 18172"/>
                    <a:gd name="connsiteX10" fmla="*/ 20217 w 27259"/>
                    <a:gd name="connsiteY10" fmla="*/ 0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217" y="0"/>
                      </a:moveTo>
                      <a:cubicBezTo>
                        <a:pt x="20445" y="908"/>
                        <a:pt x="20445" y="2044"/>
                        <a:pt x="20445" y="3180"/>
                      </a:cubicBezTo>
                      <a:cubicBezTo>
                        <a:pt x="20445" y="10904"/>
                        <a:pt x="17946" y="12040"/>
                        <a:pt x="13403" y="12040"/>
                      </a:cubicBezTo>
                      <a:cubicBezTo>
                        <a:pt x="8859" y="12040"/>
                        <a:pt x="6361" y="10904"/>
                        <a:pt x="6361" y="3180"/>
                      </a:cubicBezTo>
                      <a:cubicBezTo>
                        <a:pt x="6361" y="2044"/>
                        <a:pt x="6361" y="908"/>
                        <a:pt x="6588" y="0"/>
                      </a:cubicBezTo>
                      <a:lnTo>
                        <a:pt x="0" y="0"/>
                      </a:lnTo>
                      <a:cubicBezTo>
                        <a:pt x="0" y="908"/>
                        <a:pt x="0" y="2044"/>
                        <a:pt x="0" y="3180"/>
                      </a:cubicBezTo>
                      <a:cubicBezTo>
                        <a:pt x="0" y="16356"/>
                        <a:pt x="3635" y="18173"/>
                        <a:pt x="13630" y="18173"/>
                      </a:cubicBezTo>
                      <a:cubicBezTo>
                        <a:pt x="19763" y="18173"/>
                        <a:pt x="27259" y="19309"/>
                        <a:pt x="27259" y="3180"/>
                      </a:cubicBezTo>
                      <a:cubicBezTo>
                        <a:pt x="27259" y="2044"/>
                        <a:pt x="27259" y="908"/>
                        <a:pt x="27259" y="0"/>
                      </a:cubicBezTo>
                      <a:lnTo>
                        <a:pt x="20217" y="0"/>
                      </a:lnTo>
                      <a:close/>
                    </a:path>
                  </a:pathLst>
                </a:custGeom>
                <a:grpFill/>
                <a:ln w="2244" cap="flat">
                  <a:noFill/>
                  <a:prstDash val="solid"/>
                  <a:miter/>
                </a:ln>
              </p:spPr>
              <p:txBody>
                <a:bodyPr rtlCol="0" anchor="ctr"/>
                <a:lstStyle/>
                <a:p>
                  <a:endParaRPr lang="en-BE"/>
                </a:p>
              </p:txBody>
            </p:sp>
            <p:sp>
              <p:nvSpPr>
                <p:cNvPr id="428" name="Freeform: Shape 427">
                  <a:extLst>
                    <a:ext uri="{FF2B5EF4-FFF2-40B4-BE49-F238E27FC236}">
                      <a16:creationId xmlns:a16="http://schemas.microsoft.com/office/drawing/2014/main" id="{EF1D39B0-E072-4B44-A48E-A51296D8797E}"/>
                    </a:ext>
                  </a:extLst>
                </p:cNvPr>
                <p:cNvSpPr/>
                <p:nvPr/>
              </p:nvSpPr>
              <p:spPr>
                <a:xfrm>
                  <a:off x="4699664" y="5835774"/>
                  <a:ext cx="27259" cy="18173"/>
                </a:xfrm>
                <a:custGeom>
                  <a:avLst/>
                  <a:gdLst>
                    <a:gd name="connsiteX0" fmla="*/ 20217 w 27259"/>
                    <a:gd name="connsiteY0" fmla="*/ 0 h 18172"/>
                    <a:gd name="connsiteX1" fmla="*/ 20445 w 27259"/>
                    <a:gd name="connsiteY1" fmla="*/ 3180 h 18172"/>
                    <a:gd name="connsiteX2" fmla="*/ 13403 w 27259"/>
                    <a:gd name="connsiteY2" fmla="*/ 12040 h 18172"/>
                    <a:gd name="connsiteX3" fmla="*/ 6361 w 27259"/>
                    <a:gd name="connsiteY3" fmla="*/ 3180 h 18172"/>
                    <a:gd name="connsiteX4" fmla="*/ 6588 w 27259"/>
                    <a:gd name="connsiteY4" fmla="*/ 0 h 18172"/>
                    <a:gd name="connsiteX5" fmla="*/ 0 w 27259"/>
                    <a:gd name="connsiteY5" fmla="*/ 0 h 18172"/>
                    <a:gd name="connsiteX6" fmla="*/ 0 w 27259"/>
                    <a:gd name="connsiteY6" fmla="*/ 3180 h 18172"/>
                    <a:gd name="connsiteX7" fmla="*/ 13630 w 27259"/>
                    <a:gd name="connsiteY7" fmla="*/ 18173 h 18172"/>
                    <a:gd name="connsiteX8" fmla="*/ 27259 w 27259"/>
                    <a:gd name="connsiteY8" fmla="*/ 3180 h 18172"/>
                    <a:gd name="connsiteX9" fmla="*/ 27259 w 27259"/>
                    <a:gd name="connsiteY9" fmla="*/ 0 h 18172"/>
                    <a:gd name="connsiteX10" fmla="*/ 20217 w 27259"/>
                    <a:gd name="connsiteY10" fmla="*/ 0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217" y="0"/>
                      </a:moveTo>
                      <a:cubicBezTo>
                        <a:pt x="20445" y="908"/>
                        <a:pt x="20445" y="2044"/>
                        <a:pt x="20445" y="3180"/>
                      </a:cubicBezTo>
                      <a:cubicBezTo>
                        <a:pt x="20445" y="10904"/>
                        <a:pt x="17946" y="12040"/>
                        <a:pt x="13403" y="12040"/>
                      </a:cubicBezTo>
                      <a:cubicBezTo>
                        <a:pt x="8859" y="12040"/>
                        <a:pt x="6361" y="10904"/>
                        <a:pt x="6361" y="3180"/>
                      </a:cubicBezTo>
                      <a:cubicBezTo>
                        <a:pt x="6361" y="2044"/>
                        <a:pt x="6361" y="908"/>
                        <a:pt x="6588" y="0"/>
                      </a:cubicBezTo>
                      <a:lnTo>
                        <a:pt x="0" y="0"/>
                      </a:lnTo>
                      <a:cubicBezTo>
                        <a:pt x="0" y="908"/>
                        <a:pt x="0" y="2044"/>
                        <a:pt x="0" y="3180"/>
                      </a:cubicBezTo>
                      <a:cubicBezTo>
                        <a:pt x="0" y="16356"/>
                        <a:pt x="3635" y="18173"/>
                        <a:pt x="13630" y="18173"/>
                      </a:cubicBezTo>
                      <a:cubicBezTo>
                        <a:pt x="19763" y="18173"/>
                        <a:pt x="27259" y="19309"/>
                        <a:pt x="27259" y="3180"/>
                      </a:cubicBezTo>
                      <a:cubicBezTo>
                        <a:pt x="27259" y="2044"/>
                        <a:pt x="27259" y="908"/>
                        <a:pt x="27259" y="0"/>
                      </a:cubicBezTo>
                      <a:lnTo>
                        <a:pt x="20217" y="0"/>
                      </a:lnTo>
                      <a:close/>
                    </a:path>
                  </a:pathLst>
                </a:custGeom>
                <a:grpFill/>
                <a:ln w="2244" cap="flat">
                  <a:noFill/>
                  <a:prstDash val="solid"/>
                  <a:miter/>
                </a:ln>
              </p:spPr>
              <p:txBody>
                <a:bodyPr rtlCol="0" anchor="ctr"/>
                <a:lstStyle/>
                <a:p>
                  <a:endParaRPr lang="en-BE"/>
                </a:p>
              </p:txBody>
            </p:sp>
            <p:sp>
              <p:nvSpPr>
                <p:cNvPr id="429" name="Freeform: Shape 428">
                  <a:extLst>
                    <a:ext uri="{FF2B5EF4-FFF2-40B4-BE49-F238E27FC236}">
                      <a16:creationId xmlns:a16="http://schemas.microsoft.com/office/drawing/2014/main" id="{A6E0A952-EDFC-47C6-A818-732ED4376E4A}"/>
                    </a:ext>
                  </a:extLst>
                </p:cNvPr>
                <p:cNvSpPr/>
                <p:nvPr/>
              </p:nvSpPr>
              <p:spPr>
                <a:xfrm>
                  <a:off x="4686035" y="5777831"/>
                  <a:ext cx="27259" cy="15901"/>
                </a:xfrm>
                <a:custGeom>
                  <a:avLst/>
                  <a:gdLst>
                    <a:gd name="connsiteX0" fmla="*/ 20672 w 27259"/>
                    <a:gd name="connsiteY0" fmla="*/ 15919 h 15901"/>
                    <a:gd name="connsiteX1" fmla="*/ 27259 w 27259"/>
                    <a:gd name="connsiteY1" fmla="*/ 15919 h 15901"/>
                    <a:gd name="connsiteX2" fmla="*/ 27259 w 27259"/>
                    <a:gd name="connsiteY2" fmla="*/ 15010 h 15901"/>
                    <a:gd name="connsiteX3" fmla="*/ 13630 w 27259"/>
                    <a:gd name="connsiteY3" fmla="*/ 17 h 15901"/>
                    <a:gd name="connsiteX4" fmla="*/ 0 w 27259"/>
                    <a:gd name="connsiteY4" fmla="*/ 15010 h 15901"/>
                    <a:gd name="connsiteX5" fmla="*/ 0 w 27259"/>
                    <a:gd name="connsiteY5" fmla="*/ 15919 h 15901"/>
                    <a:gd name="connsiteX6" fmla="*/ 6588 w 27259"/>
                    <a:gd name="connsiteY6" fmla="*/ 15919 h 1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59" h="15901">
                      <a:moveTo>
                        <a:pt x="20672" y="15919"/>
                      </a:moveTo>
                      <a:lnTo>
                        <a:pt x="27259" y="15919"/>
                      </a:lnTo>
                      <a:cubicBezTo>
                        <a:pt x="27259" y="15691"/>
                        <a:pt x="27259" y="15237"/>
                        <a:pt x="27259" y="15010"/>
                      </a:cubicBezTo>
                      <a:cubicBezTo>
                        <a:pt x="27259" y="1835"/>
                        <a:pt x="23625" y="17"/>
                        <a:pt x="13630" y="17"/>
                      </a:cubicBezTo>
                      <a:cubicBezTo>
                        <a:pt x="7496" y="17"/>
                        <a:pt x="0" y="-1118"/>
                        <a:pt x="0" y="15010"/>
                      </a:cubicBezTo>
                      <a:cubicBezTo>
                        <a:pt x="0" y="15464"/>
                        <a:pt x="0" y="15691"/>
                        <a:pt x="0" y="15919"/>
                      </a:cubicBezTo>
                      <a:lnTo>
                        <a:pt x="6588" y="15919"/>
                      </a:lnTo>
                    </a:path>
                  </a:pathLst>
                </a:custGeom>
                <a:grpFill/>
                <a:ln w="2244" cap="flat">
                  <a:noFill/>
                  <a:prstDash val="solid"/>
                  <a:miter/>
                </a:ln>
              </p:spPr>
              <p:txBody>
                <a:bodyPr rtlCol="0" anchor="ctr"/>
                <a:lstStyle/>
                <a:p>
                  <a:endParaRPr lang="en-BE"/>
                </a:p>
              </p:txBody>
            </p:sp>
            <p:sp>
              <p:nvSpPr>
                <p:cNvPr id="430" name="Freeform: Shape 429">
                  <a:extLst>
                    <a:ext uri="{FF2B5EF4-FFF2-40B4-BE49-F238E27FC236}">
                      <a16:creationId xmlns:a16="http://schemas.microsoft.com/office/drawing/2014/main" id="{F5ADD747-4EC4-41E4-871D-13DCF7659611}"/>
                    </a:ext>
                  </a:extLst>
                </p:cNvPr>
                <p:cNvSpPr/>
                <p:nvPr/>
              </p:nvSpPr>
              <p:spPr>
                <a:xfrm>
                  <a:off x="4711704" y="5800110"/>
                  <a:ext cx="11358" cy="20445"/>
                </a:xfrm>
                <a:custGeom>
                  <a:avLst/>
                  <a:gdLst>
                    <a:gd name="connsiteX0" fmla="*/ 6133 w 11358"/>
                    <a:gd name="connsiteY0" fmla="*/ 20671 h 20444"/>
                    <a:gd name="connsiteX1" fmla="*/ 12267 w 11358"/>
                    <a:gd name="connsiteY1" fmla="*/ 9995 h 20444"/>
                    <a:gd name="connsiteX2" fmla="*/ 12267 w 11358"/>
                    <a:gd name="connsiteY2" fmla="*/ 10676 h 20444"/>
                    <a:gd name="connsiteX3" fmla="*/ 6133 w 11358"/>
                    <a:gd name="connsiteY3" fmla="*/ 0 h 20444"/>
                    <a:gd name="connsiteX4" fmla="*/ 0 w 11358"/>
                    <a:gd name="connsiteY4" fmla="*/ 10676 h 20444"/>
                    <a:gd name="connsiteX5" fmla="*/ 0 w 11358"/>
                    <a:gd name="connsiteY5" fmla="*/ 9995 h 20444"/>
                    <a:gd name="connsiteX6" fmla="*/ 6133 w 11358"/>
                    <a:gd name="connsiteY6" fmla="*/ 20671 h 2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58" h="20444">
                      <a:moveTo>
                        <a:pt x="6133" y="20671"/>
                      </a:moveTo>
                      <a:cubicBezTo>
                        <a:pt x="10677" y="20671"/>
                        <a:pt x="12267" y="19309"/>
                        <a:pt x="12267" y="9995"/>
                      </a:cubicBezTo>
                      <a:lnTo>
                        <a:pt x="12267" y="10676"/>
                      </a:lnTo>
                      <a:cubicBezTo>
                        <a:pt x="12267" y="1136"/>
                        <a:pt x="10677" y="0"/>
                        <a:pt x="6133" y="0"/>
                      </a:cubicBezTo>
                      <a:cubicBezTo>
                        <a:pt x="1590" y="0"/>
                        <a:pt x="0" y="1363"/>
                        <a:pt x="0" y="10676"/>
                      </a:cubicBezTo>
                      <a:lnTo>
                        <a:pt x="0" y="9995"/>
                      </a:lnTo>
                      <a:cubicBezTo>
                        <a:pt x="0" y="19536"/>
                        <a:pt x="1590" y="20671"/>
                        <a:pt x="6133" y="20671"/>
                      </a:cubicBezTo>
                      <a:close/>
                    </a:path>
                  </a:pathLst>
                </a:custGeom>
                <a:grpFill/>
                <a:ln w="2244" cap="flat">
                  <a:noFill/>
                  <a:prstDash val="solid"/>
                  <a:miter/>
                </a:ln>
              </p:spPr>
              <p:txBody>
                <a:bodyPr rtlCol="0" anchor="ctr"/>
                <a:lstStyle/>
                <a:p>
                  <a:endParaRPr lang="en-BE"/>
                </a:p>
              </p:txBody>
            </p:sp>
            <p:sp>
              <p:nvSpPr>
                <p:cNvPr id="431" name="Freeform: Shape 430">
                  <a:extLst>
                    <a:ext uri="{FF2B5EF4-FFF2-40B4-BE49-F238E27FC236}">
                      <a16:creationId xmlns:a16="http://schemas.microsoft.com/office/drawing/2014/main" id="{D3D60D54-664A-4A49-81F4-B42E0C8BE09A}"/>
                    </a:ext>
                  </a:extLst>
                </p:cNvPr>
                <p:cNvSpPr/>
                <p:nvPr/>
              </p:nvSpPr>
              <p:spPr>
                <a:xfrm>
                  <a:off x="4636267" y="5800110"/>
                  <a:ext cx="11358" cy="20445"/>
                </a:xfrm>
                <a:custGeom>
                  <a:avLst/>
                  <a:gdLst>
                    <a:gd name="connsiteX0" fmla="*/ 6152 w 11358"/>
                    <a:gd name="connsiteY0" fmla="*/ 20671 h 20444"/>
                    <a:gd name="connsiteX1" fmla="*/ 12286 w 11358"/>
                    <a:gd name="connsiteY1" fmla="*/ 9995 h 20444"/>
                    <a:gd name="connsiteX2" fmla="*/ 12286 w 11358"/>
                    <a:gd name="connsiteY2" fmla="*/ 10676 h 20444"/>
                    <a:gd name="connsiteX3" fmla="*/ 6152 w 11358"/>
                    <a:gd name="connsiteY3" fmla="*/ 0 h 20444"/>
                    <a:gd name="connsiteX4" fmla="*/ 19 w 11358"/>
                    <a:gd name="connsiteY4" fmla="*/ 10676 h 20444"/>
                    <a:gd name="connsiteX5" fmla="*/ 19 w 11358"/>
                    <a:gd name="connsiteY5" fmla="*/ 9995 h 20444"/>
                    <a:gd name="connsiteX6" fmla="*/ 6152 w 11358"/>
                    <a:gd name="connsiteY6" fmla="*/ 20671 h 2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58" h="20444">
                      <a:moveTo>
                        <a:pt x="6152" y="20671"/>
                      </a:moveTo>
                      <a:cubicBezTo>
                        <a:pt x="10695" y="20671"/>
                        <a:pt x="12286" y="19309"/>
                        <a:pt x="12286" y="9995"/>
                      </a:cubicBezTo>
                      <a:lnTo>
                        <a:pt x="12286" y="10676"/>
                      </a:lnTo>
                      <a:cubicBezTo>
                        <a:pt x="12286" y="1136"/>
                        <a:pt x="10695" y="0"/>
                        <a:pt x="6152" y="0"/>
                      </a:cubicBezTo>
                      <a:cubicBezTo>
                        <a:pt x="1609" y="0"/>
                        <a:pt x="19" y="1363"/>
                        <a:pt x="19" y="10676"/>
                      </a:cubicBezTo>
                      <a:lnTo>
                        <a:pt x="19" y="9995"/>
                      </a:lnTo>
                      <a:cubicBezTo>
                        <a:pt x="-208" y="19536"/>
                        <a:pt x="1609" y="20671"/>
                        <a:pt x="6152" y="20671"/>
                      </a:cubicBezTo>
                      <a:close/>
                    </a:path>
                  </a:pathLst>
                </a:custGeom>
                <a:grpFill/>
                <a:ln w="2244" cap="flat">
                  <a:noFill/>
                  <a:prstDash val="solid"/>
                  <a:miter/>
                </a:ln>
              </p:spPr>
              <p:txBody>
                <a:bodyPr rtlCol="0" anchor="ctr"/>
                <a:lstStyle/>
                <a:p>
                  <a:endParaRPr lang="en-BE"/>
                </a:p>
              </p:txBody>
            </p:sp>
            <p:sp>
              <p:nvSpPr>
                <p:cNvPr id="432" name="Freeform: Shape 431">
                  <a:extLst>
                    <a:ext uri="{FF2B5EF4-FFF2-40B4-BE49-F238E27FC236}">
                      <a16:creationId xmlns:a16="http://schemas.microsoft.com/office/drawing/2014/main" id="{B9645D3D-1A3B-4E58-9E3B-D8F035F9345C}"/>
                    </a:ext>
                  </a:extLst>
                </p:cNvPr>
                <p:cNvSpPr/>
                <p:nvPr/>
              </p:nvSpPr>
              <p:spPr>
                <a:xfrm>
                  <a:off x="4692622" y="5761720"/>
                  <a:ext cx="13630" cy="13630"/>
                </a:xfrm>
                <a:custGeom>
                  <a:avLst/>
                  <a:gdLst>
                    <a:gd name="connsiteX0" fmla="*/ 14084 w 13629"/>
                    <a:gd name="connsiteY0" fmla="*/ 7042 h 13629"/>
                    <a:gd name="connsiteX1" fmla="*/ 7042 w 13629"/>
                    <a:gd name="connsiteY1" fmla="*/ 14084 h 13629"/>
                    <a:gd name="connsiteX2" fmla="*/ 0 w 13629"/>
                    <a:gd name="connsiteY2" fmla="*/ 7042 h 13629"/>
                    <a:gd name="connsiteX3" fmla="*/ 7042 w 13629"/>
                    <a:gd name="connsiteY3" fmla="*/ 0 h 13629"/>
                    <a:gd name="connsiteX4" fmla="*/ 14084 w 13629"/>
                    <a:gd name="connsiteY4" fmla="*/ 7042 h 13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9" h="13629">
                      <a:moveTo>
                        <a:pt x="14084" y="7042"/>
                      </a:moveTo>
                      <a:cubicBezTo>
                        <a:pt x="14084" y="10931"/>
                        <a:pt x="10931" y="14084"/>
                        <a:pt x="7042" y="14084"/>
                      </a:cubicBezTo>
                      <a:cubicBezTo>
                        <a:pt x="3153" y="14084"/>
                        <a:pt x="0" y="10931"/>
                        <a:pt x="0" y="7042"/>
                      </a:cubicBezTo>
                      <a:cubicBezTo>
                        <a:pt x="0" y="3153"/>
                        <a:pt x="3153" y="0"/>
                        <a:pt x="7042" y="0"/>
                      </a:cubicBezTo>
                      <a:cubicBezTo>
                        <a:pt x="10931" y="0"/>
                        <a:pt x="14084" y="3153"/>
                        <a:pt x="14084" y="7042"/>
                      </a:cubicBezTo>
                      <a:close/>
                    </a:path>
                  </a:pathLst>
                </a:custGeom>
                <a:grpFill/>
                <a:ln w="2244" cap="flat">
                  <a:noFill/>
                  <a:prstDash val="solid"/>
                  <a:miter/>
                </a:ln>
              </p:spPr>
              <p:txBody>
                <a:bodyPr rtlCol="0" anchor="ctr"/>
                <a:lstStyle/>
                <a:p>
                  <a:endParaRPr lang="en-BE"/>
                </a:p>
              </p:txBody>
            </p:sp>
            <p:sp>
              <p:nvSpPr>
                <p:cNvPr id="433" name="Freeform: Shape 432">
                  <a:extLst>
                    <a:ext uri="{FF2B5EF4-FFF2-40B4-BE49-F238E27FC236}">
                      <a16:creationId xmlns:a16="http://schemas.microsoft.com/office/drawing/2014/main" id="{A7823CDA-6713-4EA4-AEC6-7364A2B6D484}"/>
                    </a:ext>
                  </a:extLst>
                </p:cNvPr>
                <p:cNvSpPr/>
                <p:nvPr/>
              </p:nvSpPr>
              <p:spPr>
                <a:xfrm>
                  <a:off x="4616069" y="5788070"/>
                  <a:ext cx="127210" cy="47704"/>
                </a:xfrm>
                <a:custGeom>
                  <a:avLst/>
                  <a:gdLst>
                    <a:gd name="connsiteX0" fmla="*/ 103358 w 127210"/>
                    <a:gd name="connsiteY0" fmla="*/ 0 h 47703"/>
                    <a:gd name="connsiteX1" fmla="*/ 24306 w 127210"/>
                    <a:gd name="connsiteY1" fmla="*/ 0 h 47703"/>
                    <a:gd name="connsiteX2" fmla="*/ 24306 w 127210"/>
                    <a:gd name="connsiteY2" fmla="*/ 0 h 47703"/>
                    <a:gd name="connsiteX3" fmla="*/ 0 w 127210"/>
                    <a:gd name="connsiteY3" fmla="*/ 14311 h 47703"/>
                    <a:gd name="connsiteX4" fmla="*/ 0 w 127210"/>
                    <a:gd name="connsiteY4" fmla="*/ 47250 h 47703"/>
                    <a:gd name="connsiteX5" fmla="*/ 1363 w 127210"/>
                    <a:gd name="connsiteY5" fmla="*/ 48612 h 47703"/>
                    <a:gd name="connsiteX6" fmla="*/ 10222 w 127210"/>
                    <a:gd name="connsiteY6" fmla="*/ 48612 h 47703"/>
                    <a:gd name="connsiteX7" fmla="*/ 24988 w 127210"/>
                    <a:gd name="connsiteY7" fmla="*/ 48612 h 47703"/>
                    <a:gd name="connsiteX8" fmla="*/ 61106 w 127210"/>
                    <a:gd name="connsiteY8" fmla="*/ 48612 h 47703"/>
                    <a:gd name="connsiteX9" fmla="*/ 104721 w 127210"/>
                    <a:gd name="connsiteY9" fmla="*/ 48612 h 47703"/>
                    <a:gd name="connsiteX10" fmla="*/ 126529 w 127210"/>
                    <a:gd name="connsiteY10" fmla="*/ 48612 h 47703"/>
                    <a:gd name="connsiteX11" fmla="*/ 127892 w 127210"/>
                    <a:gd name="connsiteY11" fmla="*/ 47250 h 47703"/>
                    <a:gd name="connsiteX12" fmla="*/ 127892 w 127210"/>
                    <a:gd name="connsiteY12" fmla="*/ 14311 h 47703"/>
                    <a:gd name="connsiteX13" fmla="*/ 103358 w 127210"/>
                    <a:gd name="connsiteY13" fmla="*/ 0 h 47703"/>
                    <a:gd name="connsiteX14" fmla="*/ 122213 w 127210"/>
                    <a:gd name="connsiteY14" fmla="*/ 42025 h 47703"/>
                    <a:gd name="connsiteX15" fmla="*/ 105176 w 127210"/>
                    <a:gd name="connsiteY15" fmla="*/ 42025 h 47703"/>
                    <a:gd name="connsiteX16" fmla="*/ 104040 w 127210"/>
                    <a:gd name="connsiteY16" fmla="*/ 42025 h 47703"/>
                    <a:gd name="connsiteX17" fmla="*/ 24533 w 127210"/>
                    <a:gd name="connsiteY17" fmla="*/ 42025 h 47703"/>
                    <a:gd name="connsiteX18" fmla="*/ 10449 w 127210"/>
                    <a:gd name="connsiteY18" fmla="*/ 42025 h 47703"/>
                    <a:gd name="connsiteX19" fmla="*/ 6133 w 127210"/>
                    <a:gd name="connsiteY19" fmla="*/ 42025 h 47703"/>
                    <a:gd name="connsiteX20" fmla="*/ 6133 w 127210"/>
                    <a:gd name="connsiteY20" fmla="*/ 14311 h 47703"/>
                    <a:gd name="connsiteX21" fmla="*/ 24761 w 127210"/>
                    <a:gd name="connsiteY21" fmla="*/ 6815 h 47703"/>
                    <a:gd name="connsiteX22" fmla="*/ 61788 w 127210"/>
                    <a:gd name="connsiteY22" fmla="*/ 6815 h 47703"/>
                    <a:gd name="connsiteX23" fmla="*/ 103358 w 127210"/>
                    <a:gd name="connsiteY23" fmla="*/ 6815 h 47703"/>
                    <a:gd name="connsiteX24" fmla="*/ 121986 w 127210"/>
                    <a:gd name="connsiteY24" fmla="*/ 14311 h 47703"/>
                    <a:gd name="connsiteX25" fmla="*/ 121986 w 127210"/>
                    <a:gd name="connsiteY25" fmla="*/ 42025 h 4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10" h="47703">
                      <a:moveTo>
                        <a:pt x="103358" y="0"/>
                      </a:moveTo>
                      <a:lnTo>
                        <a:pt x="24306" y="0"/>
                      </a:lnTo>
                      <a:lnTo>
                        <a:pt x="24306" y="0"/>
                      </a:lnTo>
                      <a:cubicBezTo>
                        <a:pt x="9541" y="0"/>
                        <a:pt x="0" y="2044"/>
                        <a:pt x="0" y="14311"/>
                      </a:cubicBezTo>
                      <a:lnTo>
                        <a:pt x="0" y="47250"/>
                      </a:lnTo>
                      <a:cubicBezTo>
                        <a:pt x="0" y="47931"/>
                        <a:pt x="681" y="48612"/>
                        <a:pt x="1363" y="48612"/>
                      </a:cubicBezTo>
                      <a:lnTo>
                        <a:pt x="10222" y="48612"/>
                      </a:lnTo>
                      <a:lnTo>
                        <a:pt x="24988" y="48612"/>
                      </a:lnTo>
                      <a:lnTo>
                        <a:pt x="61106" y="48612"/>
                      </a:lnTo>
                      <a:lnTo>
                        <a:pt x="104721" y="48612"/>
                      </a:lnTo>
                      <a:lnTo>
                        <a:pt x="126529" y="48612"/>
                      </a:lnTo>
                      <a:cubicBezTo>
                        <a:pt x="127210" y="48612"/>
                        <a:pt x="127892" y="47931"/>
                        <a:pt x="127892" y="47250"/>
                      </a:cubicBezTo>
                      <a:lnTo>
                        <a:pt x="127892" y="14311"/>
                      </a:lnTo>
                      <a:cubicBezTo>
                        <a:pt x="128119" y="1817"/>
                        <a:pt x="118351" y="0"/>
                        <a:pt x="103358" y="0"/>
                      </a:cubicBezTo>
                      <a:close/>
                      <a:moveTo>
                        <a:pt x="122213" y="42025"/>
                      </a:moveTo>
                      <a:lnTo>
                        <a:pt x="105176" y="42025"/>
                      </a:lnTo>
                      <a:lnTo>
                        <a:pt x="104040" y="42025"/>
                      </a:lnTo>
                      <a:lnTo>
                        <a:pt x="24533" y="42025"/>
                      </a:lnTo>
                      <a:lnTo>
                        <a:pt x="10449" y="42025"/>
                      </a:lnTo>
                      <a:lnTo>
                        <a:pt x="6133" y="42025"/>
                      </a:lnTo>
                      <a:lnTo>
                        <a:pt x="6133" y="14311"/>
                      </a:lnTo>
                      <a:cubicBezTo>
                        <a:pt x="6133" y="8632"/>
                        <a:pt x="12040" y="6815"/>
                        <a:pt x="24761" y="6815"/>
                      </a:cubicBezTo>
                      <a:lnTo>
                        <a:pt x="61788" y="6815"/>
                      </a:lnTo>
                      <a:lnTo>
                        <a:pt x="103358" y="6815"/>
                      </a:lnTo>
                      <a:cubicBezTo>
                        <a:pt x="116307" y="6815"/>
                        <a:pt x="121986" y="8632"/>
                        <a:pt x="121986" y="14311"/>
                      </a:cubicBezTo>
                      <a:lnTo>
                        <a:pt x="121986" y="42025"/>
                      </a:lnTo>
                      <a:close/>
                    </a:path>
                  </a:pathLst>
                </a:custGeom>
                <a:grpFill/>
                <a:ln w="2244" cap="flat">
                  <a:noFill/>
                  <a:prstDash val="solid"/>
                  <a:miter/>
                </a:ln>
              </p:spPr>
              <p:txBody>
                <a:bodyPr rtlCol="0" anchor="ctr"/>
                <a:lstStyle/>
                <a:p>
                  <a:endParaRPr lang="en-BE"/>
                </a:p>
              </p:txBody>
            </p:sp>
          </p:grpSp>
        </p:grpSp>
      </p:grpSp>
      <p:pic>
        <p:nvPicPr>
          <p:cNvPr id="435" name="Picture 434" descr="A close up of a logo&#10;&#10;Description generated with very high confidence">
            <a:extLst>
              <a:ext uri="{FF2B5EF4-FFF2-40B4-BE49-F238E27FC236}">
                <a16:creationId xmlns:a16="http://schemas.microsoft.com/office/drawing/2014/main" id="{AAB19B95-DC50-4AB1-9284-1FCC7993094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8892" y="2797530"/>
            <a:ext cx="417779" cy="417779"/>
          </a:xfrm>
          <a:prstGeom prst="rect">
            <a:avLst/>
          </a:prstGeom>
        </p:spPr>
      </p:pic>
      <p:pic>
        <p:nvPicPr>
          <p:cNvPr id="1040" name="Picture 16">
            <a:extLst>
              <a:ext uri="{FF2B5EF4-FFF2-40B4-BE49-F238E27FC236}">
                <a16:creationId xmlns:a16="http://schemas.microsoft.com/office/drawing/2014/main" id="{6D5975D0-2F50-46BA-8CF3-9273EE8E933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0968" y="3278809"/>
            <a:ext cx="593625" cy="5936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3699C0A6-F94B-4BCF-B99D-598695EB7A4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02701" y="3993944"/>
            <a:ext cx="404973" cy="40497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62B03D37-8EDD-4239-9CF5-990B146B9CB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6498" y="4528403"/>
            <a:ext cx="518095" cy="518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10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Belang van interoperabiliteit</a:t>
            </a:r>
            <a:br>
              <a:rPr lang="en-US"/>
            </a:br>
            <a:r>
              <a:rPr lang="en-US"/>
              <a:t>voor lokale besturen</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31</a:t>
            </a:fld>
            <a:endParaRPr lang="nl-BE" dirty="0"/>
          </a:p>
        </p:txBody>
      </p:sp>
      <p:pic>
        <p:nvPicPr>
          <p:cNvPr id="208" name="Shape 16">
            <a:extLst>
              <a:ext uri="{FF2B5EF4-FFF2-40B4-BE49-F238E27FC236}">
                <a16:creationId xmlns:a16="http://schemas.microsoft.com/office/drawing/2014/main" id="{8C813C22-3FB6-4E98-8E13-A2D5B83DBF82}"/>
              </a:ext>
            </a:extLst>
          </p:cNvPr>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33121" y="361952"/>
            <a:ext cx="880567" cy="43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1032">
            <a:extLst>
              <a:ext uri="{FF2B5EF4-FFF2-40B4-BE49-F238E27FC236}">
                <a16:creationId xmlns:a16="http://schemas.microsoft.com/office/drawing/2014/main" id="{D8BFF8B0-2212-4BAE-BE5F-E4039EE19044}"/>
              </a:ext>
            </a:extLst>
          </p:cNvPr>
          <p:cNvSpPr/>
          <p:nvPr/>
        </p:nvSpPr>
        <p:spPr>
          <a:xfrm>
            <a:off x="-12700" y="0"/>
            <a:ext cx="459834" cy="6858000"/>
          </a:xfrm>
          <a:prstGeom prst="rect">
            <a:avLst/>
          </a:prstGeom>
          <a:solidFill>
            <a:srgbClr val="BA1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206" name="Group 205">
            <a:extLst>
              <a:ext uri="{FF2B5EF4-FFF2-40B4-BE49-F238E27FC236}">
                <a16:creationId xmlns:a16="http://schemas.microsoft.com/office/drawing/2014/main" id="{E23A9594-82C4-4D51-96FF-37F10B555755}"/>
              </a:ext>
            </a:extLst>
          </p:cNvPr>
          <p:cNvGrpSpPr/>
          <p:nvPr/>
        </p:nvGrpSpPr>
        <p:grpSpPr>
          <a:xfrm>
            <a:off x="1670858" y="1190237"/>
            <a:ext cx="9181990" cy="5368600"/>
            <a:chOff x="284764" y="0"/>
            <a:chExt cx="11508346" cy="6728792"/>
          </a:xfrm>
        </p:grpSpPr>
        <p:sp>
          <p:nvSpPr>
            <p:cNvPr id="207" name="Freeform: Shape 206">
              <a:extLst>
                <a:ext uri="{FF2B5EF4-FFF2-40B4-BE49-F238E27FC236}">
                  <a16:creationId xmlns:a16="http://schemas.microsoft.com/office/drawing/2014/main" id="{E0085158-F38A-4439-AEEF-A62E482E1CB9}"/>
                </a:ext>
              </a:extLst>
            </p:cNvPr>
            <p:cNvSpPr/>
            <p:nvPr/>
          </p:nvSpPr>
          <p:spPr>
            <a:xfrm>
              <a:off x="906347" y="585374"/>
              <a:ext cx="5069224" cy="156905"/>
            </a:xfrm>
            <a:custGeom>
              <a:avLst/>
              <a:gdLst>
                <a:gd name="connsiteX0" fmla="*/ 8007868 w 8001000"/>
                <a:gd name="connsiteY0" fmla="*/ 0 h 247650"/>
                <a:gd name="connsiteX1" fmla="*/ 76200 w 8001000"/>
                <a:gd name="connsiteY1" fmla="*/ 0 h 247650"/>
                <a:gd name="connsiteX2" fmla="*/ 0 w 8001000"/>
                <a:gd name="connsiteY2" fmla="*/ 76201 h 247650"/>
                <a:gd name="connsiteX3" fmla="*/ 0 w 8001000"/>
                <a:gd name="connsiteY3" fmla="*/ 247651 h 247650"/>
              </a:gdLst>
              <a:ahLst/>
              <a:cxnLst>
                <a:cxn ang="0">
                  <a:pos x="connsiteX0" y="connsiteY0"/>
                </a:cxn>
                <a:cxn ang="0">
                  <a:pos x="connsiteX1" y="connsiteY1"/>
                </a:cxn>
                <a:cxn ang="0">
                  <a:pos x="connsiteX2" y="connsiteY2"/>
                </a:cxn>
                <a:cxn ang="0">
                  <a:pos x="connsiteX3" y="connsiteY3"/>
                </a:cxn>
              </a:cxnLst>
              <a:rect l="l" t="t" r="r" b="b"/>
              <a:pathLst>
                <a:path w="8001000" h="247650">
                  <a:moveTo>
                    <a:pt x="8007868" y="0"/>
                  </a:moveTo>
                  <a:lnTo>
                    <a:pt x="76200" y="0"/>
                  </a:lnTo>
                  <a:cubicBezTo>
                    <a:pt x="34138" y="0"/>
                    <a:pt x="0" y="34139"/>
                    <a:pt x="0" y="76201"/>
                  </a:cubicBezTo>
                  <a:lnTo>
                    <a:pt x="0" y="247651"/>
                  </a:lnTo>
                </a:path>
              </a:pathLst>
            </a:custGeom>
            <a:noFill/>
            <a:ln w="9525" cap="flat">
              <a:solidFill>
                <a:srgbClr val="558ED5"/>
              </a:solidFill>
              <a:prstDash val="solid"/>
              <a:miter/>
            </a:ln>
          </p:spPr>
          <p:txBody>
            <a:bodyPr rtlCol="0" anchor="ctr"/>
            <a:lstStyle/>
            <a:p>
              <a:endParaRPr lang="nl-BE" sz="900"/>
            </a:p>
          </p:txBody>
        </p:sp>
        <p:sp>
          <p:nvSpPr>
            <p:cNvPr id="209" name="Freeform: Shape 208">
              <a:extLst>
                <a:ext uri="{FF2B5EF4-FFF2-40B4-BE49-F238E27FC236}">
                  <a16:creationId xmlns:a16="http://schemas.microsoft.com/office/drawing/2014/main" id="{9D5E0FC3-6045-4016-B9C3-7A875E56B766}"/>
                </a:ext>
              </a:extLst>
            </p:cNvPr>
            <p:cNvSpPr/>
            <p:nvPr/>
          </p:nvSpPr>
          <p:spPr>
            <a:xfrm>
              <a:off x="3861010" y="585374"/>
              <a:ext cx="2118212" cy="156905"/>
            </a:xfrm>
            <a:custGeom>
              <a:avLst/>
              <a:gdLst>
                <a:gd name="connsiteX0" fmla="*/ 3344380 w 3343275"/>
                <a:gd name="connsiteY0" fmla="*/ 0 h 247650"/>
                <a:gd name="connsiteX1" fmla="*/ 76200 w 3343275"/>
                <a:gd name="connsiteY1" fmla="*/ 0 h 247650"/>
                <a:gd name="connsiteX2" fmla="*/ 0 w 3343275"/>
                <a:gd name="connsiteY2" fmla="*/ 76201 h 247650"/>
                <a:gd name="connsiteX3" fmla="*/ 0 w 3343275"/>
                <a:gd name="connsiteY3" fmla="*/ 247651 h 247650"/>
              </a:gdLst>
              <a:ahLst/>
              <a:cxnLst>
                <a:cxn ang="0">
                  <a:pos x="connsiteX0" y="connsiteY0"/>
                </a:cxn>
                <a:cxn ang="0">
                  <a:pos x="connsiteX1" y="connsiteY1"/>
                </a:cxn>
                <a:cxn ang="0">
                  <a:pos x="connsiteX2" y="connsiteY2"/>
                </a:cxn>
                <a:cxn ang="0">
                  <a:pos x="connsiteX3" y="connsiteY3"/>
                </a:cxn>
              </a:cxnLst>
              <a:rect l="l" t="t" r="r" b="b"/>
              <a:pathLst>
                <a:path w="3343275" h="247650">
                  <a:moveTo>
                    <a:pt x="3344380" y="0"/>
                  </a:moveTo>
                  <a:lnTo>
                    <a:pt x="76200" y="0"/>
                  </a:lnTo>
                  <a:cubicBezTo>
                    <a:pt x="34138" y="0"/>
                    <a:pt x="0" y="34139"/>
                    <a:pt x="0" y="76201"/>
                  </a:cubicBezTo>
                  <a:lnTo>
                    <a:pt x="0" y="247651"/>
                  </a:lnTo>
                </a:path>
              </a:pathLst>
            </a:custGeom>
            <a:noFill/>
            <a:ln w="9525" cap="flat">
              <a:solidFill>
                <a:srgbClr val="558ED5"/>
              </a:solidFill>
              <a:prstDash val="solid"/>
              <a:miter/>
            </a:ln>
          </p:spPr>
          <p:txBody>
            <a:bodyPr rtlCol="0" anchor="ctr"/>
            <a:lstStyle/>
            <a:p>
              <a:endParaRPr lang="nl-BE" sz="900"/>
            </a:p>
          </p:txBody>
        </p:sp>
        <p:sp>
          <p:nvSpPr>
            <p:cNvPr id="304" name="Freeform: Shape 303">
              <a:extLst>
                <a:ext uri="{FF2B5EF4-FFF2-40B4-BE49-F238E27FC236}">
                  <a16:creationId xmlns:a16="http://schemas.microsoft.com/office/drawing/2014/main" id="{0ABCF6A0-C081-44E9-9E75-BE266DCD88DD}"/>
                </a:ext>
              </a:extLst>
            </p:cNvPr>
            <p:cNvSpPr/>
            <p:nvPr/>
          </p:nvSpPr>
          <p:spPr>
            <a:xfrm>
              <a:off x="5979923" y="585374"/>
              <a:ext cx="603479" cy="156905"/>
            </a:xfrm>
            <a:custGeom>
              <a:avLst/>
              <a:gdLst>
                <a:gd name="connsiteX0" fmla="*/ 0 w 952500"/>
                <a:gd name="connsiteY0" fmla="*/ 0 h 247650"/>
                <a:gd name="connsiteX1" fmla="*/ 878957 w 952500"/>
                <a:gd name="connsiteY1" fmla="*/ 0 h 247650"/>
                <a:gd name="connsiteX2" fmla="*/ 955157 w 952500"/>
                <a:gd name="connsiteY2" fmla="*/ 76201 h 247650"/>
                <a:gd name="connsiteX3" fmla="*/ 955157 w 952500"/>
                <a:gd name="connsiteY3" fmla="*/ 247651 h 247650"/>
              </a:gdLst>
              <a:ahLst/>
              <a:cxnLst>
                <a:cxn ang="0">
                  <a:pos x="connsiteX0" y="connsiteY0"/>
                </a:cxn>
                <a:cxn ang="0">
                  <a:pos x="connsiteX1" y="connsiteY1"/>
                </a:cxn>
                <a:cxn ang="0">
                  <a:pos x="connsiteX2" y="connsiteY2"/>
                </a:cxn>
                <a:cxn ang="0">
                  <a:pos x="connsiteX3" y="connsiteY3"/>
                </a:cxn>
              </a:cxnLst>
              <a:rect l="l" t="t" r="r" b="b"/>
              <a:pathLst>
                <a:path w="952500" h="247650">
                  <a:moveTo>
                    <a:pt x="0" y="0"/>
                  </a:moveTo>
                  <a:lnTo>
                    <a:pt x="878957" y="0"/>
                  </a:lnTo>
                  <a:cubicBezTo>
                    <a:pt x="921058" y="0"/>
                    <a:pt x="955157" y="34139"/>
                    <a:pt x="955157" y="76201"/>
                  </a:cubicBezTo>
                  <a:lnTo>
                    <a:pt x="955157" y="247651"/>
                  </a:lnTo>
                </a:path>
              </a:pathLst>
            </a:custGeom>
            <a:noFill/>
            <a:ln w="9525" cap="flat">
              <a:solidFill>
                <a:srgbClr val="FFFFFF"/>
              </a:solidFill>
              <a:prstDash val="solid"/>
              <a:miter/>
            </a:ln>
          </p:spPr>
          <p:txBody>
            <a:bodyPr rtlCol="0" anchor="ctr"/>
            <a:lstStyle/>
            <a:p>
              <a:endParaRPr lang="nl-BE" sz="900"/>
            </a:p>
          </p:txBody>
        </p:sp>
        <p:sp>
          <p:nvSpPr>
            <p:cNvPr id="305" name="Freeform: Shape 304">
              <a:extLst>
                <a:ext uri="{FF2B5EF4-FFF2-40B4-BE49-F238E27FC236}">
                  <a16:creationId xmlns:a16="http://schemas.microsoft.com/office/drawing/2014/main" id="{243538B9-C8A2-4CED-961D-95AB71D11CB6}"/>
                </a:ext>
              </a:extLst>
            </p:cNvPr>
            <p:cNvSpPr/>
            <p:nvPr/>
          </p:nvSpPr>
          <p:spPr>
            <a:xfrm>
              <a:off x="5979923" y="585374"/>
              <a:ext cx="2178560" cy="156905"/>
            </a:xfrm>
            <a:custGeom>
              <a:avLst/>
              <a:gdLst>
                <a:gd name="connsiteX0" fmla="*/ 0 w 3438525"/>
                <a:gd name="connsiteY0" fmla="*/ 0 h 247650"/>
                <a:gd name="connsiteX1" fmla="*/ 3364983 w 3438525"/>
                <a:gd name="connsiteY1" fmla="*/ 0 h 247650"/>
                <a:gd name="connsiteX2" fmla="*/ 3441183 w 3438525"/>
                <a:gd name="connsiteY2" fmla="*/ 76201 h 247650"/>
                <a:gd name="connsiteX3" fmla="*/ 3441183 w 3438525"/>
                <a:gd name="connsiteY3" fmla="*/ 247651 h 247650"/>
              </a:gdLst>
              <a:ahLst/>
              <a:cxnLst>
                <a:cxn ang="0">
                  <a:pos x="connsiteX0" y="connsiteY0"/>
                </a:cxn>
                <a:cxn ang="0">
                  <a:pos x="connsiteX1" y="connsiteY1"/>
                </a:cxn>
                <a:cxn ang="0">
                  <a:pos x="connsiteX2" y="connsiteY2"/>
                </a:cxn>
                <a:cxn ang="0">
                  <a:pos x="connsiteX3" y="connsiteY3"/>
                </a:cxn>
              </a:cxnLst>
              <a:rect l="l" t="t" r="r" b="b"/>
              <a:pathLst>
                <a:path w="3438525" h="247650">
                  <a:moveTo>
                    <a:pt x="0" y="0"/>
                  </a:moveTo>
                  <a:lnTo>
                    <a:pt x="3364983" y="0"/>
                  </a:lnTo>
                  <a:cubicBezTo>
                    <a:pt x="3407083" y="0"/>
                    <a:pt x="3441183" y="34139"/>
                    <a:pt x="3441183" y="76201"/>
                  </a:cubicBezTo>
                  <a:lnTo>
                    <a:pt x="3441183" y="247651"/>
                  </a:lnTo>
                </a:path>
              </a:pathLst>
            </a:custGeom>
            <a:noFill/>
            <a:ln w="9525" cap="flat">
              <a:solidFill>
                <a:srgbClr val="558ED5"/>
              </a:solidFill>
              <a:prstDash val="solid"/>
              <a:miter/>
            </a:ln>
          </p:spPr>
          <p:txBody>
            <a:bodyPr rtlCol="0" anchor="ctr"/>
            <a:lstStyle/>
            <a:p>
              <a:endParaRPr lang="nl-BE" sz="900"/>
            </a:p>
          </p:txBody>
        </p:sp>
        <p:sp>
          <p:nvSpPr>
            <p:cNvPr id="306" name="Freeform: Shape 305">
              <a:extLst>
                <a:ext uri="{FF2B5EF4-FFF2-40B4-BE49-F238E27FC236}">
                  <a16:creationId xmlns:a16="http://schemas.microsoft.com/office/drawing/2014/main" id="{4C4AADD4-A243-49E5-B5C5-7589CB1E6659}"/>
                </a:ext>
              </a:extLst>
            </p:cNvPr>
            <p:cNvSpPr/>
            <p:nvPr/>
          </p:nvSpPr>
          <p:spPr>
            <a:xfrm>
              <a:off x="5979923" y="585374"/>
              <a:ext cx="4447641" cy="156905"/>
            </a:xfrm>
            <a:custGeom>
              <a:avLst/>
              <a:gdLst>
                <a:gd name="connsiteX0" fmla="*/ 0 w 7019925"/>
                <a:gd name="connsiteY0" fmla="*/ 0 h 247650"/>
                <a:gd name="connsiteX1" fmla="*/ 6952097 w 7019925"/>
                <a:gd name="connsiteY1" fmla="*/ 0 h 247650"/>
                <a:gd name="connsiteX2" fmla="*/ 7028297 w 7019925"/>
                <a:gd name="connsiteY2" fmla="*/ 76201 h 247650"/>
                <a:gd name="connsiteX3" fmla="*/ 7028297 w 7019925"/>
                <a:gd name="connsiteY3" fmla="*/ 247651 h 247650"/>
              </a:gdLst>
              <a:ahLst/>
              <a:cxnLst>
                <a:cxn ang="0">
                  <a:pos x="connsiteX0" y="connsiteY0"/>
                </a:cxn>
                <a:cxn ang="0">
                  <a:pos x="connsiteX1" y="connsiteY1"/>
                </a:cxn>
                <a:cxn ang="0">
                  <a:pos x="connsiteX2" y="connsiteY2"/>
                </a:cxn>
                <a:cxn ang="0">
                  <a:pos x="connsiteX3" y="connsiteY3"/>
                </a:cxn>
              </a:cxnLst>
              <a:rect l="l" t="t" r="r" b="b"/>
              <a:pathLst>
                <a:path w="7019925" h="247650">
                  <a:moveTo>
                    <a:pt x="0" y="0"/>
                  </a:moveTo>
                  <a:lnTo>
                    <a:pt x="6952097" y="0"/>
                  </a:lnTo>
                  <a:cubicBezTo>
                    <a:pt x="6994198" y="0"/>
                    <a:pt x="7028297" y="34139"/>
                    <a:pt x="7028297" y="76201"/>
                  </a:cubicBezTo>
                  <a:lnTo>
                    <a:pt x="7028297" y="247651"/>
                  </a:lnTo>
                </a:path>
              </a:pathLst>
            </a:custGeom>
            <a:noFill/>
            <a:ln w="9525" cap="flat">
              <a:solidFill>
                <a:srgbClr val="558ED5"/>
              </a:solidFill>
              <a:prstDash val="solid"/>
              <a:miter/>
            </a:ln>
          </p:spPr>
          <p:txBody>
            <a:bodyPr rtlCol="0" anchor="ctr"/>
            <a:lstStyle/>
            <a:p>
              <a:endParaRPr lang="nl-BE" sz="900"/>
            </a:p>
          </p:txBody>
        </p:sp>
        <p:sp>
          <p:nvSpPr>
            <p:cNvPr id="307" name="Freeform: Shape 306">
              <a:extLst>
                <a:ext uri="{FF2B5EF4-FFF2-40B4-BE49-F238E27FC236}">
                  <a16:creationId xmlns:a16="http://schemas.microsoft.com/office/drawing/2014/main" id="{EDBCAA61-61EF-453F-990A-F30E4AEEFCBB}"/>
                </a:ext>
              </a:extLst>
            </p:cNvPr>
            <p:cNvSpPr/>
            <p:nvPr/>
          </p:nvSpPr>
          <p:spPr>
            <a:xfrm>
              <a:off x="5979627" y="525027"/>
              <a:ext cx="6035" cy="54313"/>
            </a:xfrm>
            <a:custGeom>
              <a:avLst/>
              <a:gdLst>
                <a:gd name="connsiteX0" fmla="*/ 0 w 0"/>
                <a:gd name="connsiteY0" fmla="*/ 0 h 85725"/>
                <a:gd name="connsiteX1" fmla="*/ 467 w 0"/>
                <a:gd name="connsiteY1" fmla="*/ 95249 h 85725"/>
              </a:gdLst>
              <a:ahLst/>
              <a:cxnLst>
                <a:cxn ang="0">
                  <a:pos x="connsiteX0" y="connsiteY0"/>
                </a:cxn>
                <a:cxn ang="0">
                  <a:pos x="connsiteX1" y="connsiteY1"/>
                </a:cxn>
              </a:cxnLst>
              <a:rect l="l" t="t" r="r" b="b"/>
              <a:pathLst>
                <a:path h="85725">
                  <a:moveTo>
                    <a:pt x="0" y="0"/>
                  </a:moveTo>
                  <a:lnTo>
                    <a:pt x="467" y="95249"/>
                  </a:lnTo>
                </a:path>
              </a:pathLst>
            </a:custGeom>
            <a:noFill/>
            <a:ln w="9525" cap="flat">
              <a:solidFill>
                <a:srgbClr val="558ED5"/>
              </a:solidFill>
              <a:prstDash val="solid"/>
              <a:miter/>
            </a:ln>
          </p:spPr>
          <p:txBody>
            <a:bodyPr rtlCol="0" anchor="ctr"/>
            <a:lstStyle/>
            <a:p>
              <a:endParaRPr lang="nl-BE" sz="900"/>
            </a:p>
          </p:txBody>
        </p:sp>
        <p:sp>
          <p:nvSpPr>
            <p:cNvPr id="308" name="Freeform: Shape 307">
              <a:extLst>
                <a:ext uri="{FF2B5EF4-FFF2-40B4-BE49-F238E27FC236}">
                  <a16:creationId xmlns:a16="http://schemas.microsoft.com/office/drawing/2014/main" id="{132762A7-0AED-4BD8-94B6-F7F14B5189C2}"/>
                </a:ext>
              </a:extLst>
            </p:cNvPr>
            <p:cNvSpPr/>
            <p:nvPr/>
          </p:nvSpPr>
          <p:spPr>
            <a:xfrm>
              <a:off x="5233292" y="108626"/>
              <a:ext cx="1490594" cy="416401"/>
            </a:xfrm>
            <a:custGeom>
              <a:avLst/>
              <a:gdLst>
                <a:gd name="connsiteX0" fmla="*/ 0 w 2352675"/>
                <a:gd name="connsiteY0" fmla="*/ 0 h 657225"/>
                <a:gd name="connsiteX1" fmla="*/ 0 w 2352675"/>
                <a:gd name="connsiteY1" fmla="*/ 657225 h 657225"/>
                <a:gd name="connsiteX2" fmla="*/ 2352675 w 2352675"/>
                <a:gd name="connsiteY2" fmla="*/ 657225 h 657225"/>
                <a:gd name="connsiteX3" fmla="*/ 2352675 w 2352675"/>
                <a:gd name="connsiteY3" fmla="*/ 0 h 657225"/>
              </a:gdLst>
              <a:ahLst/>
              <a:cxnLst>
                <a:cxn ang="0">
                  <a:pos x="connsiteX0" y="connsiteY0"/>
                </a:cxn>
                <a:cxn ang="0">
                  <a:pos x="connsiteX1" y="connsiteY1"/>
                </a:cxn>
                <a:cxn ang="0">
                  <a:pos x="connsiteX2" y="connsiteY2"/>
                </a:cxn>
                <a:cxn ang="0">
                  <a:pos x="connsiteX3" y="connsiteY3"/>
                </a:cxn>
              </a:cxnLst>
              <a:rect l="l" t="t" r="r" b="b"/>
              <a:pathLst>
                <a:path w="2352675" h="657225">
                  <a:moveTo>
                    <a:pt x="0" y="0"/>
                  </a:moveTo>
                  <a:lnTo>
                    <a:pt x="0" y="657225"/>
                  </a:lnTo>
                  <a:lnTo>
                    <a:pt x="2352675" y="657225"/>
                  </a:lnTo>
                  <a:lnTo>
                    <a:pt x="2352675" y="0"/>
                  </a:lnTo>
                  <a:close/>
                </a:path>
              </a:pathLst>
            </a:custGeom>
            <a:solidFill>
              <a:srgbClr val="DCE6F2"/>
            </a:solidFill>
            <a:ln w="9525" cap="flat">
              <a:noFill/>
              <a:prstDash val="solid"/>
              <a:miter/>
            </a:ln>
          </p:spPr>
          <p:txBody>
            <a:bodyPr rtlCol="0" anchor="ctr"/>
            <a:lstStyle/>
            <a:p>
              <a:endParaRPr lang="nl-BE" sz="900"/>
            </a:p>
          </p:txBody>
        </p:sp>
        <p:sp>
          <p:nvSpPr>
            <p:cNvPr id="309" name="Freeform: Shape 308">
              <a:extLst>
                <a:ext uri="{FF2B5EF4-FFF2-40B4-BE49-F238E27FC236}">
                  <a16:creationId xmlns:a16="http://schemas.microsoft.com/office/drawing/2014/main" id="{858A60B6-7D36-4B75-9FE5-85649F40D4F5}"/>
                </a:ext>
              </a:extLst>
            </p:cNvPr>
            <p:cNvSpPr/>
            <p:nvPr/>
          </p:nvSpPr>
          <p:spPr>
            <a:xfrm>
              <a:off x="5233292" y="108626"/>
              <a:ext cx="1490594" cy="416401"/>
            </a:xfrm>
            <a:custGeom>
              <a:avLst/>
              <a:gdLst>
                <a:gd name="connsiteX0" fmla="*/ 0 w 2352675"/>
                <a:gd name="connsiteY0" fmla="*/ 0 h 657225"/>
                <a:gd name="connsiteX1" fmla="*/ 0 w 2352675"/>
                <a:gd name="connsiteY1" fmla="*/ 657225 h 657225"/>
                <a:gd name="connsiteX2" fmla="*/ 2352675 w 2352675"/>
                <a:gd name="connsiteY2" fmla="*/ 657225 h 657225"/>
                <a:gd name="connsiteX3" fmla="*/ 2352675 w 2352675"/>
                <a:gd name="connsiteY3" fmla="*/ 0 h 657225"/>
              </a:gdLst>
              <a:ahLst/>
              <a:cxnLst>
                <a:cxn ang="0">
                  <a:pos x="connsiteX0" y="connsiteY0"/>
                </a:cxn>
                <a:cxn ang="0">
                  <a:pos x="connsiteX1" y="connsiteY1"/>
                </a:cxn>
                <a:cxn ang="0">
                  <a:pos x="connsiteX2" y="connsiteY2"/>
                </a:cxn>
                <a:cxn ang="0">
                  <a:pos x="connsiteX3" y="connsiteY3"/>
                </a:cxn>
              </a:cxnLst>
              <a:rect l="l" t="t" r="r" b="b"/>
              <a:pathLst>
                <a:path w="2352675" h="657225">
                  <a:moveTo>
                    <a:pt x="0" y="0"/>
                  </a:moveTo>
                  <a:lnTo>
                    <a:pt x="0" y="657225"/>
                  </a:lnTo>
                  <a:lnTo>
                    <a:pt x="2352675" y="657225"/>
                  </a:lnTo>
                  <a:lnTo>
                    <a:pt x="2352675" y="0"/>
                  </a:lnTo>
                  <a:close/>
                </a:path>
              </a:pathLst>
            </a:custGeom>
            <a:noFill/>
            <a:ln w="47625" cap="flat">
              <a:solidFill>
                <a:srgbClr val="558ED5"/>
              </a:solidFill>
              <a:prstDash val="solid"/>
              <a:miter/>
            </a:ln>
          </p:spPr>
          <p:txBody>
            <a:bodyPr rtlCol="0" anchor="ctr"/>
            <a:lstStyle/>
            <a:p>
              <a:endParaRPr lang="nl-BE" sz="900"/>
            </a:p>
          </p:txBody>
        </p:sp>
        <p:sp>
          <p:nvSpPr>
            <p:cNvPr id="310" name="Freeform: Shape 309">
              <a:extLst>
                <a:ext uri="{FF2B5EF4-FFF2-40B4-BE49-F238E27FC236}">
                  <a16:creationId xmlns:a16="http://schemas.microsoft.com/office/drawing/2014/main" id="{D25D5820-13A7-43C1-9691-B9329C1B3D4B}"/>
                </a:ext>
              </a:extLst>
            </p:cNvPr>
            <p:cNvSpPr/>
            <p:nvPr/>
          </p:nvSpPr>
          <p:spPr>
            <a:xfrm>
              <a:off x="5446996" y="247427"/>
              <a:ext cx="923323" cy="144835"/>
            </a:xfrm>
            <a:custGeom>
              <a:avLst/>
              <a:gdLst>
                <a:gd name="connsiteX0" fmla="*/ 144771 w 1457325"/>
                <a:gd name="connsiteY0" fmla="*/ 173683 h 228600"/>
                <a:gd name="connsiteX1" fmla="*/ 100794 w 1457325"/>
                <a:gd name="connsiteY1" fmla="*/ 173683 h 228600"/>
                <a:gd name="connsiteX2" fmla="*/ 29804 w 1457325"/>
                <a:gd name="connsiteY2" fmla="*/ 50229 h 228600"/>
                <a:gd name="connsiteX3" fmla="*/ 28803 w 1457325"/>
                <a:gd name="connsiteY3" fmla="*/ 50229 h 228600"/>
                <a:gd name="connsiteX4" fmla="*/ 30918 w 1457325"/>
                <a:gd name="connsiteY4" fmla="*/ 96887 h 228600"/>
                <a:gd name="connsiteX5" fmla="*/ 30918 w 1457325"/>
                <a:gd name="connsiteY5" fmla="*/ 173683 h 228600"/>
                <a:gd name="connsiteX6" fmla="*/ 0 w 1457325"/>
                <a:gd name="connsiteY6" fmla="*/ 173683 h 228600"/>
                <a:gd name="connsiteX7" fmla="*/ 0 w 1457325"/>
                <a:gd name="connsiteY7" fmla="*/ 10493 h 228600"/>
                <a:gd name="connsiteX8" fmla="*/ 43644 w 1457325"/>
                <a:gd name="connsiteY8" fmla="*/ 10493 h 228600"/>
                <a:gd name="connsiteX9" fmla="*/ 114528 w 1457325"/>
                <a:gd name="connsiteY9" fmla="*/ 132718 h 228600"/>
                <a:gd name="connsiteX10" fmla="*/ 115310 w 1457325"/>
                <a:gd name="connsiteY10" fmla="*/ 132718 h 228600"/>
                <a:gd name="connsiteX11" fmla="*/ 113633 w 1457325"/>
                <a:gd name="connsiteY11" fmla="*/ 87734 h 228600"/>
                <a:gd name="connsiteX12" fmla="*/ 113633 w 1457325"/>
                <a:gd name="connsiteY12" fmla="*/ 10493 h 228600"/>
                <a:gd name="connsiteX13" fmla="*/ 144771 w 1457325"/>
                <a:gd name="connsiteY13" fmla="*/ 10493 h 228600"/>
                <a:gd name="connsiteX14" fmla="*/ 214313 w 1457325"/>
                <a:gd name="connsiteY14" fmla="*/ 109947 h 228600"/>
                <a:gd name="connsiteX15" fmla="*/ 174127 w 1457325"/>
                <a:gd name="connsiteY15" fmla="*/ 48890 h 228600"/>
                <a:gd name="connsiteX16" fmla="*/ 212750 w 1457325"/>
                <a:gd name="connsiteY16" fmla="*/ 48890 h 228600"/>
                <a:gd name="connsiteX17" fmla="*/ 236973 w 1457325"/>
                <a:gd name="connsiteY17" fmla="*/ 88627 h 228600"/>
                <a:gd name="connsiteX18" fmla="*/ 261414 w 1457325"/>
                <a:gd name="connsiteY18" fmla="*/ 48890 h 228600"/>
                <a:gd name="connsiteX19" fmla="*/ 300038 w 1457325"/>
                <a:gd name="connsiteY19" fmla="*/ 48890 h 228600"/>
                <a:gd name="connsiteX20" fmla="*/ 259404 w 1457325"/>
                <a:gd name="connsiteY20" fmla="*/ 109947 h 228600"/>
                <a:gd name="connsiteX21" fmla="*/ 301933 w 1457325"/>
                <a:gd name="connsiteY21" fmla="*/ 173683 h 228600"/>
                <a:gd name="connsiteX22" fmla="*/ 263204 w 1457325"/>
                <a:gd name="connsiteY22" fmla="*/ 173683 h 228600"/>
                <a:gd name="connsiteX23" fmla="*/ 236973 w 1457325"/>
                <a:gd name="connsiteY23" fmla="*/ 130932 h 228600"/>
                <a:gd name="connsiteX24" fmla="*/ 210627 w 1457325"/>
                <a:gd name="connsiteY24" fmla="*/ 173683 h 228600"/>
                <a:gd name="connsiteX25" fmla="*/ 172012 w 1457325"/>
                <a:gd name="connsiteY25" fmla="*/ 173683 h 228600"/>
                <a:gd name="connsiteX26" fmla="*/ 377504 w 1457325"/>
                <a:gd name="connsiteY26" fmla="*/ 148791 h 228600"/>
                <a:gd name="connsiteX27" fmla="*/ 398936 w 1457325"/>
                <a:gd name="connsiteY27" fmla="*/ 144884 h 228600"/>
                <a:gd name="connsiteX28" fmla="*/ 398936 w 1457325"/>
                <a:gd name="connsiteY28" fmla="*/ 170222 h 228600"/>
                <a:gd name="connsiteX29" fmla="*/ 367684 w 1457325"/>
                <a:gd name="connsiteY29" fmla="*/ 175915 h 228600"/>
                <a:gd name="connsiteX30" fmla="*/ 337938 w 1457325"/>
                <a:gd name="connsiteY30" fmla="*/ 165590 h 228600"/>
                <a:gd name="connsiteX31" fmla="*/ 328613 w 1457325"/>
                <a:gd name="connsiteY31" fmla="*/ 134615 h 228600"/>
                <a:gd name="connsiteX32" fmla="*/ 328613 w 1457325"/>
                <a:gd name="connsiteY32" fmla="*/ 74451 h 228600"/>
                <a:gd name="connsiteX33" fmla="*/ 312315 w 1457325"/>
                <a:gd name="connsiteY33" fmla="*/ 74451 h 228600"/>
                <a:gd name="connsiteX34" fmla="*/ 312315 w 1457325"/>
                <a:gd name="connsiteY34" fmla="*/ 60052 h 228600"/>
                <a:gd name="connsiteX35" fmla="*/ 331070 w 1457325"/>
                <a:gd name="connsiteY35" fmla="*/ 48667 h 228600"/>
                <a:gd name="connsiteX36" fmla="*/ 340890 w 1457325"/>
                <a:gd name="connsiteY36" fmla="*/ 22325 h 228600"/>
                <a:gd name="connsiteX37" fmla="*/ 362655 w 1457325"/>
                <a:gd name="connsiteY37" fmla="*/ 22325 h 228600"/>
                <a:gd name="connsiteX38" fmla="*/ 362655 w 1457325"/>
                <a:gd name="connsiteY38" fmla="*/ 48890 h 228600"/>
                <a:gd name="connsiteX39" fmla="*/ 397593 w 1457325"/>
                <a:gd name="connsiteY39" fmla="*/ 48890 h 228600"/>
                <a:gd name="connsiteX40" fmla="*/ 397593 w 1457325"/>
                <a:gd name="connsiteY40" fmla="*/ 74451 h 228600"/>
                <a:gd name="connsiteX41" fmla="*/ 362655 w 1457325"/>
                <a:gd name="connsiteY41" fmla="*/ 74451 h 228600"/>
                <a:gd name="connsiteX42" fmla="*/ 362655 w 1457325"/>
                <a:gd name="connsiteY42" fmla="*/ 134615 h 228600"/>
                <a:gd name="connsiteX43" fmla="*/ 366732 w 1457325"/>
                <a:gd name="connsiteY43" fmla="*/ 145331 h 228600"/>
                <a:gd name="connsiteX44" fmla="*/ 377504 w 1457325"/>
                <a:gd name="connsiteY44" fmla="*/ 148791 h 228600"/>
                <a:gd name="connsiteX45" fmla="*/ 416128 w 1457325"/>
                <a:gd name="connsiteY45" fmla="*/ 126355 h 228600"/>
                <a:gd name="connsiteX46" fmla="*/ 416128 w 1457325"/>
                <a:gd name="connsiteY46" fmla="*/ 98449 h 228600"/>
                <a:gd name="connsiteX47" fmla="*/ 476069 w 1457325"/>
                <a:gd name="connsiteY47" fmla="*/ 98449 h 228600"/>
                <a:gd name="connsiteX48" fmla="*/ 476069 w 1457325"/>
                <a:gd name="connsiteY48" fmla="*/ 126355 h 228600"/>
                <a:gd name="connsiteX49" fmla="*/ 614696 w 1457325"/>
                <a:gd name="connsiteY49" fmla="*/ 173683 h 228600"/>
                <a:gd name="connsiteX50" fmla="*/ 580654 w 1457325"/>
                <a:gd name="connsiteY50" fmla="*/ 173683 h 228600"/>
                <a:gd name="connsiteX51" fmla="*/ 580654 w 1457325"/>
                <a:gd name="connsiteY51" fmla="*/ 100794 h 228600"/>
                <a:gd name="connsiteX52" fmla="*/ 576129 w 1457325"/>
                <a:gd name="connsiteY52" fmla="*/ 80535 h 228600"/>
                <a:gd name="connsiteX53" fmla="*/ 561899 w 1457325"/>
                <a:gd name="connsiteY53" fmla="*/ 73782 h 228600"/>
                <a:gd name="connsiteX54" fmla="*/ 542925 w 1457325"/>
                <a:gd name="connsiteY54" fmla="*/ 83381 h 228600"/>
                <a:gd name="connsiteX55" fmla="*/ 537010 w 1457325"/>
                <a:gd name="connsiteY55" fmla="*/ 114970 h 228600"/>
                <a:gd name="connsiteX56" fmla="*/ 537010 w 1457325"/>
                <a:gd name="connsiteY56" fmla="*/ 173683 h 228600"/>
                <a:gd name="connsiteX57" fmla="*/ 502968 w 1457325"/>
                <a:gd name="connsiteY57" fmla="*/ 173683 h 228600"/>
                <a:gd name="connsiteX58" fmla="*/ 502968 w 1457325"/>
                <a:gd name="connsiteY58" fmla="*/ 48890 h 228600"/>
                <a:gd name="connsiteX59" fmla="*/ 528971 w 1457325"/>
                <a:gd name="connsiteY59" fmla="*/ 48890 h 228600"/>
                <a:gd name="connsiteX60" fmla="*/ 533552 w 1457325"/>
                <a:gd name="connsiteY60" fmla="*/ 64852 h 228600"/>
                <a:gd name="connsiteX61" fmla="*/ 535448 w 1457325"/>
                <a:gd name="connsiteY61" fmla="*/ 64852 h 228600"/>
                <a:gd name="connsiteX62" fmla="*/ 549955 w 1457325"/>
                <a:gd name="connsiteY62" fmla="*/ 51402 h 228600"/>
                <a:gd name="connsiteX63" fmla="*/ 571729 w 1457325"/>
                <a:gd name="connsiteY63" fmla="*/ 46546 h 228600"/>
                <a:gd name="connsiteX64" fmla="*/ 609676 w 1457325"/>
                <a:gd name="connsiteY64" fmla="*/ 64852 h 228600"/>
                <a:gd name="connsiteX65" fmla="*/ 612686 w 1457325"/>
                <a:gd name="connsiteY65" fmla="*/ 64852 h 228600"/>
                <a:gd name="connsiteX66" fmla="*/ 627479 w 1457325"/>
                <a:gd name="connsiteY66" fmla="*/ 51345 h 228600"/>
                <a:gd name="connsiteX67" fmla="*/ 649529 w 1457325"/>
                <a:gd name="connsiteY67" fmla="*/ 46546 h 228600"/>
                <a:gd name="connsiteX68" fmla="*/ 681619 w 1457325"/>
                <a:gd name="connsiteY68" fmla="*/ 57429 h 228600"/>
                <a:gd name="connsiteX69" fmla="*/ 692496 w 1457325"/>
                <a:gd name="connsiteY69" fmla="*/ 92311 h 228600"/>
                <a:gd name="connsiteX70" fmla="*/ 692496 w 1457325"/>
                <a:gd name="connsiteY70" fmla="*/ 173683 h 228600"/>
                <a:gd name="connsiteX71" fmla="*/ 658339 w 1457325"/>
                <a:gd name="connsiteY71" fmla="*/ 173683 h 228600"/>
                <a:gd name="connsiteX72" fmla="*/ 658339 w 1457325"/>
                <a:gd name="connsiteY72" fmla="*/ 100794 h 228600"/>
                <a:gd name="connsiteX73" fmla="*/ 653825 w 1457325"/>
                <a:gd name="connsiteY73" fmla="*/ 80535 h 228600"/>
                <a:gd name="connsiteX74" fmla="*/ 639594 w 1457325"/>
                <a:gd name="connsiteY74" fmla="*/ 73782 h 228600"/>
                <a:gd name="connsiteX75" fmla="*/ 620897 w 1457325"/>
                <a:gd name="connsiteY75" fmla="*/ 82711 h 228600"/>
                <a:gd name="connsiteX76" fmla="*/ 614696 w 1457325"/>
                <a:gd name="connsiteY76" fmla="*/ 111063 h 228600"/>
                <a:gd name="connsiteX77" fmla="*/ 761257 w 1457325"/>
                <a:gd name="connsiteY77" fmla="*/ 111063 h 228600"/>
                <a:gd name="connsiteX78" fmla="*/ 767344 w 1457325"/>
                <a:gd name="connsiteY78" fmla="*/ 139080 h 228600"/>
                <a:gd name="connsiteX79" fmla="*/ 787155 w 1457325"/>
                <a:gd name="connsiteY79" fmla="*/ 148568 h 228600"/>
                <a:gd name="connsiteX80" fmla="*/ 806739 w 1457325"/>
                <a:gd name="connsiteY80" fmla="*/ 139135 h 228600"/>
                <a:gd name="connsiteX81" fmla="*/ 812711 w 1457325"/>
                <a:gd name="connsiteY81" fmla="*/ 111063 h 228600"/>
                <a:gd name="connsiteX82" fmla="*/ 806691 w 1457325"/>
                <a:gd name="connsiteY82" fmla="*/ 83269 h 228600"/>
                <a:gd name="connsiteX83" fmla="*/ 786927 w 1457325"/>
                <a:gd name="connsiteY83" fmla="*/ 74004 h 228600"/>
                <a:gd name="connsiteX84" fmla="*/ 767286 w 1457325"/>
                <a:gd name="connsiteY84" fmla="*/ 83213 h 228600"/>
                <a:gd name="connsiteX85" fmla="*/ 761257 w 1457325"/>
                <a:gd name="connsiteY85" fmla="*/ 111063 h 228600"/>
                <a:gd name="connsiteX86" fmla="*/ 847544 w 1457325"/>
                <a:gd name="connsiteY86" fmla="*/ 111063 h 228600"/>
                <a:gd name="connsiteX87" fmla="*/ 831466 w 1457325"/>
                <a:gd name="connsiteY87" fmla="*/ 158726 h 228600"/>
                <a:gd name="connsiteX88" fmla="*/ 786708 w 1457325"/>
                <a:gd name="connsiteY88" fmla="*/ 175915 h 228600"/>
                <a:gd name="connsiteX89" fmla="*/ 755009 w 1457325"/>
                <a:gd name="connsiteY89" fmla="*/ 168046 h 228600"/>
                <a:gd name="connsiteX90" fmla="*/ 733911 w 1457325"/>
                <a:gd name="connsiteY90" fmla="*/ 145442 h 228600"/>
                <a:gd name="connsiteX91" fmla="*/ 726539 w 1457325"/>
                <a:gd name="connsiteY91" fmla="*/ 111063 h 228600"/>
                <a:gd name="connsiteX92" fmla="*/ 742502 w 1457325"/>
                <a:gd name="connsiteY92" fmla="*/ 63513 h 228600"/>
                <a:gd name="connsiteX93" fmla="*/ 787375 w 1457325"/>
                <a:gd name="connsiteY93" fmla="*/ 46546 h 228600"/>
                <a:gd name="connsiteX94" fmla="*/ 819074 w 1457325"/>
                <a:gd name="connsiteY94" fmla="*/ 54359 h 228600"/>
                <a:gd name="connsiteX95" fmla="*/ 840172 w 1457325"/>
                <a:gd name="connsiteY95" fmla="*/ 76795 h 228600"/>
                <a:gd name="connsiteX96" fmla="*/ 847544 w 1457325"/>
                <a:gd name="connsiteY96" fmla="*/ 111063 h 228600"/>
                <a:gd name="connsiteX97" fmla="*/ 949338 w 1457325"/>
                <a:gd name="connsiteY97" fmla="*/ 46546 h 228600"/>
                <a:gd name="connsiteX98" fmla="*/ 983942 w 1457325"/>
                <a:gd name="connsiteY98" fmla="*/ 63792 h 228600"/>
                <a:gd name="connsiteX99" fmla="*/ 996439 w 1457325"/>
                <a:gd name="connsiteY99" fmla="*/ 111063 h 228600"/>
                <a:gd name="connsiteX100" fmla="*/ 983552 w 1457325"/>
                <a:gd name="connsiteY100" fmla="*/ 158948 h 228600"/>
                <a:gd name="connsiteX101" fmla="*/ 948443 w 1457325"/>
                <a:gd name="connsiteY101" fmla="*/ 175915 h 228600"/>
                <a:gd name="connsiteX102" fmla="*/ 913952 w 1457325"/>
                <a:gd name="connsiteY102" fmla="*/ 159953 h 228600"/>
                <a:gd name="connsiteX103" fmla="*/ 911610 w 1457325"/>
                <a:gd name="connsiteY103" fmla="*/ 159953 h 228600"/>
                <a:gd name="connsiteX104" fmla="*/ 905913 w 1457325"/>
                <a:gd name="connsiteY104" fmla="*/ 173683 h 228600"/>
                <a:gd name="connsiteX105" fmla="*/ 879910 w 1457325"/>
                <a:gd name="connsiteY105" fmla="*/ 173683 h 228600"/>
                <a:gd name="connsiteX106" fmla="*/ 879910 w 1457325"/>
                <a:gd name="connsiteY106" fmla="*/ 0 h 228600"/>
                <a:gd name="connsiteX107" fmla="*/ 913952 w 1457325"/>
                <a:gd name="connsiteY107" fmla="*/ 0 h 228600"/>
                <a:gd name="connsiteX108" fmla="*/ 913952 w 1457325"/>
                <a:gd name="connsiteY108" fmla="*/ 40407 h 228600"/>
                <a:gd name="connsiteX109" fmla="*/ 912619 w 1457325"/>
                <a:gd name="connsiteY109" fmla="*/ 65075 h 228600"/>
                <a:gd name="connsiteX110" fmla="*/ 913952 w 1457325"/>
                <a:gd name="connsiteY110" fmla="*/ 65075 h 228600"/>
                <a:gd name="connsiteX111" fmla="*/ 949338 w 1457325"/>
                <a:gd name="connsiteY111" fmla="*/ 46546 h 228600"/>
                <a:gd name="connsiteX112" fmla="*/ 938403 w 1457325"/>
                <a:gd name="connsiteY112" fmla="*/ 73782 h 228600"/>
                <a:gd name="connsiteX113" fmla="*/ 919982 w 1457325"/>
                <a:gd name="connsiteY113" fmla="*/ 81539 h 228600"/>
                <a:gd name="connsiteX114" fmla="*/ 913952 w 1457325"/>
                <a:gd name="connsiteY114" fmla="*/ 107156 h 228600"/>
                <a:gd name="connsiteX115" fmla="*/ 913952 w 1457325"/>
                <a:gd name="connsiteY115" fmla="*/ 110840 h 228600"/>
                <a:gd name="connsiteX116" fmla="*/ 919925 w 1457325"/>
                <a:gd name="connsiteY116" fmla="*/ 139638 h 228600"/>
                <a:gd name="connsiteX117" fmla="*/ 938851 w 1457325"/>
                <a:gd name="connsiteY117" fmla="*/ 148344 h 228600"/>
                <a:gd name="connsiteX118" fmla="*/ 955529 w 1457325"/>
                <a:gd name="connsiteY118" fmla="*/ 138689 h 228600"/>
                <a:gd name="connsiteX119" fmla="*/ 961730 w 1457325"/>
                <a:gd name="connsiteY119" fmla="*/ 110617 h 228600"/>
                <a:gd name="connsiteX120" fmla="*/ 955481 w 1457325"/>
                <a:gd name="connsiteY120" fmla="*/ 82990 h 228600"/>
                <a:gd name="connsiteX121" fmla="*/ 938403 w 1457325"/>
                <a:gd name="connsiteY121" fmla="*/ 73782 h 228600"/>
                <a:gd name="connsiteX122" fmla="*/ 1027472 w 1457325"/>
                <a:gd name="connsiteY122" fmla="*/ 16632 h 228600"/>
                <a:gd name="connsiteX123" fmla="*/ 1046007 w 1457325"/>
                <a:gd name="connsiteY123" fmla="*/ 0 h 228600"/>
                <a:gd name="connsiteX124" fmla="*/ 1064533 w 1457325"/>
                <a:gd name="connsiteY124" fmla="*/ 16632 h 228600"/>
                <a:gd name="connsiteX125" fmla="*/ 1059904 w 1457325"/>
                <a:gd name="connsiteY125" fmla="*/ 28966 h 228600"/>
                <a:gd name="connsiteX126" fmla="*/ 1046007 w 1457325"/>
                <a:gd name="connsiteY126" fmla="*/ 33375 h 228600"/>
                <a:gd name="connsiteX127" fmla="*/ 1027472 w 1457325"/>
                <a:gd name="connsiteY127" fmla="*/ 16632 h 228600"/>
                <a:gd name="connsiteX128" fmla="*/ 1062971 w 1457325"/>
                <a:gd name="connsiteY128" fmla="*/ 173683 h 228600"/>
                <a:gd name="connsiteX129" fmla="*/ 1028929 w 1457325"/>
                <a:gd name="connsiteY129" fmla="*/ 173683 h 228600"/>
                <a:gd name="connsiteX130" fmla="*/ 1028929 w 1457325"/>
                <a:gd name="connsiteY130" fmla="*/ 48890 h 228600"/>
                <a:gd name="connsiteX131" fmla="*/ 1062971 w 1457325"/>
                <a:gd name="connsiteY131" fmla="*/ 48890 h 228600"/>
                <a:gd name="connsiteX132" fmla="*/ 1134856 w 1457325"/>
                <a:gd name="connsiteY132" fmla="*/ 173683 h 228600"/>
                <a:gd name="connsiteX133" fmla="*/ 1100804 w 1457325"/>
                <a:gd name="connsiteY133" fmla="*/ 173683 h 228600"/>
                <a:gd name="connsiteX134" fmla="*/ 1100804 w 1457325"/>
                <a:gd name="connsiteY134" fmla="*/ 0 h 228600"/>
                <a:gd name="connsiteX135" fmla="*/ 1134856 w 1457325"/>
                <a:gd name="connsiteY135" fmla="*/ 0 h 228600"/>
                <a:gd name="connsiteX136" fmla="*/ 1171242 w 1457325"/>
                <a:gd name="connsiteY136" fmla="*/ 16632 h 228600"/>
                <a:gd name="connsiteX137" fmla="*/ 1189768 w 1457325"/>
                <a:gd name="connsiteY137" fmla="*/ 0 h 228600"/>
                <a:gd name="connsiteX138" fmla="*/ 1208304 w 1457325"/>
                <a:gd name="connsiteY138" fmla="*/ 16632 h 228600"/>
                <a:gd name="connsiteX139" fmla="*/ 1203665 w 1457325"/>
                <a:gd name="connsiteY139" fmla="*/ 28966 h 228600"/>
                <a:gd name="connsiteX140" fmla="*/ 1189768 w 1457325"/>
                <a:gd name="connsiteY140" fmla="*/ 33375 h 228600"/>
                <a:gd name="connsiteX141" fmla="*/ 1171242 w 1457325"/>
                <a:gd name="connsiteY141" fmla="*/ 16632 h 228600"/>
                <a:gd name="connsiteX142" fmla="*/ 1206742 w 1457325"/>
                <a:gd name="connsiteY142" fmla="*/ 173683 h 228600"/>
                <a:gd name="connsiteX143" fmla="*/ 1172690 w 1457325"/>
                <a:gd name="connsiteY143" fmla="*/ 173683 h 228600"/>
                <a:gd name="connsiteX144" fmla="*/ 1172690 w 1457325"/>
                <a:gd name="connsiteY144" fmla="*/ 48890 h 228600"/>
                <a:gd name="connsiteX145" fmla="*/ 1206742 w 1457325"/>
                <a:gd name="connsiteY145" fmla="*/ 48890 h 228600"/>
                <a:gd name="connsiteX146" fmla="*/ 1297153 w 1457325"/>
                <a:gd name="connsiteY146" fmla="*/ 148791 h 228600"/>
                <a:gd name="connsiteX147" fmla="*/ 1318584 w 1457325"/>
                <a:gd name="connsiteY147" fmla="*/ 144884 h 228600"/>
                <a:gd name="connsiteX148" fmla="*/ 1318584 w 1457325"/>
                <a:gd name="connsiteY148" fmla="*/ 170222 h 228600"/>
                <a:gd name="connsiteX149" fmla="*/ 1287323 w 1457325"/>
                <a:gd name="connsiteY149" fmla="*/ 175915 h 228600"/>
                <a:gd name="connsiteX150" fmla="*/ 1257576 w 1457325"/>
                <a:gd name="connsiteY150" fmla="*/ 165590 h 228600"/>
                <a:gd name="connsiteX151" fmla="*/ 1248261 w 1457325"/>
                <a:gd name="connsiteY151" fmla="*/ 134615 h 228600"/>
                <a:gd name="connsiteX152" fmla="*/ 1248261 w 1457325"/>
                <a:gd name="connsiteY152" fmla="*/ 74451 h 228600"/>
                <a:gd name="connsiteX153" fmla="*/ 1231964 w 1457325"/>
                <a:gd name="connsiteY153" fmla="*/ 74451 h 228600"/>
                <a:gd name="connsiteX154" fmla="*/ 1231964 w 1457325"/>
                <a:gd name="connsiteY154" fmla="*/ 60052 h 228600"/>
                <a:gd name="connsiteX155" fmla="*/ 1250718 w 1457325"/>
                <a:gd name="connsiteY155" fmla="*/ 48667 h 228600"/>
                <a:gd name="connsiteX156" fmla="*/ 1260539 w 1457325"/>
                <a:gd name="connsiteY156" fmla="*/ 22325 h 228600"/>
                <a:gd name="connsiteX157" fmla="*/ 1282303 w 1457325"/>
                <a:gd name="connsiteY157" fmla="*/ 22325 h 228600"/>
                <a:gd name="connsiteX158" fmla="*/ 1282303 w 1457325"/>
                <a:gd name="connsiteY158" fmla="*/ 48890 h 228600"/>
                <a:gd name="connsiteX159" fmla="*/ 1317241 w 1457325"/>
                <a:gd name="connsiteY159" fmla="*/ 48890 h 228600"/>
                <a:gd name="connsiteX160" fmla="*/ 1317241 w 1457325"/>
                <a:gd name="connsiteY160" fmla="*/ 74451 h 228600"/>
                <a:gd name="connsiteX161" fmla="*/ 1282303 w 1457325"/>
                <a:gd name="connsiteY161" fmla="*/ 74451 h 228600"/>
                <a:gd name="connsiteX162" fmla="*/ 1282303 w 1457325"/>
                <a:gd name="connsiteY162" fmla="*/ 134615 h 228600"/>
                <a:gd name="connsiteX163" fmla="*/ 1286380 w 1457325"/>
                <a:gd name="connsiteY163" fmla="*/ 145331 h 228600"/>
                <a:gd name="connsiteX164" fmla="*/ 1297153 w 1457325"/>
                <a:gd name="connsiteY164" fmla="*/ 148791 h 228600"/>
                <a:gd name="connsiteX165" fmla="*/ 1328966 w 1457325"/>
                <a:gd name="connsiteY165" fmla="*/ 48890 h 228600"/>
                <a:gd name="connsiteX166" fmla="*/ 1366247 w 1457325"/>
                <a:gd name="connsiteY166" fmla="*/ 48890 h 228600"/>
                <a:gd name="connsiteX167" fmla="*/ 1389793 w 1457325"/>
                <a:gd name="connsiteY167" fmla="*/ 119100 h 228600"/>
                <a:gd name="connsiteX168" fmla="*/ 1393927 w 1457325"/>
                <a:gd name="connsiteY168" fmla="*/ 140754 h 228600"/>
                <a:gd name="connsiteX169" fmla="*/ 1394593 w 1457325"/>
                <a:gd name="connsiteY169" fmla="*/ 140754 h 228600"/>
                <a:gd name="connsiteX170" fmla="*/ 1399394 w 1457325"/>
                <a:gd name="connsiteY170" fmla="*/ 119100 h 228600"/>
                <a:gd name="connsiteX171" fmla="*/ 1422502 w 1457325"/>
                <a:gd name="connsiteY171" fmla="*/ 48890 h 228600"/>
                <a:gd name="connsiteX172" fmla="*/ 1459021 w 1457325"/>
                <a:gd name="connsiteY172" fmla="*/ 48890 h 228600"/>
                <a:gd name="connsiteX173" fmla="*/ 1406204 w 1457325"/>
                <a:gd name="connsiteY173" fmla="*/ 189645 h 228600"/>
                <a:gd name="connsiteX174" fmla="*/ 1385497 w 1457325"/>
                <a:gd name="connsiteY174" fmla="*/ 218889 h 228600"/>
                <a:gd name="connsiteX175" fmla="*/ 1354074 w 1457325"/>
                <a:gd name="connsiteY175" fmla="*/ 228600 h 228600"/>
                <a:gd name="connsiteX176" fmla="*/ 1336777 w 1457325"/>
                <a:gd name="connsiteY176" fmla="*/ 226703 h 228600"/>
                <a:gd name="connsiteX177" fmla="*/ 1336777 w 1457325"/>
                <a:gd name="connsiteY177" fmla="*/ 199690 h 228600"/>
                <a:gd name="connsiteX178" fmla="*/ 1350169 w 1457325"/>
                <a:gd name="connsiteY178" fmla="*/ 201141 h 228600"/>
                <a:gd name="connsiteX179" fmla="*/ 1365961 w 1457325"/>
                <a:gd name="connsiteY179" fmla="*/ 195616 h 228600"/>
                <a:gd name="connsiteX180" fmla="*/ 1376515 w 1457325"/>
                <a:gd name="connsiteY180" fmla="*/ 178929 h 228600"/>
                <a:gd name="connsiteX181" fmla="*/ 1378525 w 1457325"/>
                <a:gd name="connsiteY181" fmla="*/ 172789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1457325" h="228600">
                  <a:moveTo>
                    <a:pt x="144771" y="173683"/>
                  </a:moveTo>
                  <a:lnTo>
                    <a:pt x="100794" y="173683"/>
                  </a:lnTo>
                  <a:lnTo>
                    <a:pt x="29804" y="50229"/>
                  </a:lnTo>
                  <a:lnTo>
                    <a:pt x="28803" y="50229"/>
                  </a:lnTo>
                  <a:cubicBezTo>
                    <a:pt x="30213" y="72033"/>
                    <a:pt x="30918" y="87585"/>
                    <a:pt x="30918" y="96887"/>
                  </a:cubicBezTo>
                  <a:lnTo>
                    <a:pt x="30918" y="173683"/>
                  </a:lnTo>
                  <a:lnTo>
                    <a:pt x="0" y="173683"/>
                  </a:lnTo>
                  <a:lnTo>
                    <a:pt x="0" y="10493"/>
                  </a:lnTo>
                  <a:lnTo>
                    <a:pt x="43644" y="10493"/>
                  </a:lnTo>
                  <a:lnTo>
                    <a:pt x="114528" y="132718"/>
                  </a:lnTo>
                  <a:lnTo>
                    <a:pt x="115310" y="132718"/>
                  </a:lnTo>
                  <a:cubicBezTo>
                    <a:pt x="114186" y="111509"/>
                    <a:pt x="113633" y="96515"/>
                    <a:pt x="113633" y="87734"/>
                  </a:cubicBezTo>
                  <a:lnTo>
                    <a:pt x="113633" y="10493"/>
                  </a:lnTo>
                  <a:lnTo>
                    <a:pt x="144771" y="10493"/>
                  </a:lnTo>
                  <a:close/>
                  <a:moveTo>
                    <a:pt x="214313" y="109947"/>
                  </a:moveTo>
                  <a:lnTo>
                    <a:pt x="174127" y="48890"/>
                  </a:lnTo>
                  <a:lnTo>
                    <a:pt x="212750" y="48890"/>
                  </a:lnTo>
                  <a:lnTo>
                    <a:pt x="236973" y="88627"/>
                  </a:lnTo>
                  <a:lnTo>
                    <a:pt x="261414" y="48890"/>
                  </a:lnTo>
                  <a:lnTo>
                    <a:pt x="300038" y="48890"/>
                  </a:lnTo>
                  <a:lnTo>
                    <a:pt x="259404" y="109947"/>
                  </a:lnTo>
                  <a:lnTo>
                    <a:pt x="301933" y="173683"/>
                  </a:lnTo>
                  <a:lnTo>
                    <a:pt x="263204" y="173683"/>
                  </a:lnTo>
                  <a:lnTo>
                    <a:pt x="236973" y="130932"/>
                  </a:lnTo>
                  <a:lnTo>
                    <a:pt x="210627" y="173683"/>
                  </a:lnTo>
                  <a:lnTo>
                    <a:pt x="172012" y="173683"/>
                  </a:lnTo>
                  <a:close/>
                  <a:moveTo>
                    <a:pt x="377504" y="148791"/>
                  </a:moveTo>
                  <a:cubicBezTo>
                    <a:pt x="383457" y="148791"/>
                    <a:pt x="390601" y="147489"/>
                    <a:pt x="398936" y="144884"/>
                  </a:cubicBezTo>
                  <a:lnTo>
                    <a:pt x="398936" y="170222"/>
                  </a:lnTo>
                  <a:cubicBezTo>
                    <a:pt x="390449" y="174017"/>
                    <a:pt x="380038" y="175915"/>
                    <a:pt x="367684" y="175915"/>
                  </a:cubicBezTo>
                  <a:cubicBezTo>
                    <a:pt x="354063" y="175915"/>
                    <a:pt x="344148" y="172473"/>
                    <a:pt x="337938" y="165590"/>
                  </a:cubicBezTo>
                  <a:cubicBezTo>
                    <a:pt x="331718" y="158707"/>
                    <a:pt x="328613" y="148381"/>
                    <a:pt x="328613" y="134615"/>
                  </a:cubicBezTo>
                  <a:lnTo>
                    <a:pt x="328613" y="74451"/>
                  </a:lnTo>
                  <a:lnTo>
                    <a:pt x="312315" y="74451"/>
                  </a:lnTo>
                  <a:lnTo>
                    <a:pt x="312315" y="60052"/>
                  </a:lnTo>
                  <a:lnTo>
                    <a:pt x="331070" y="48667"/>
                  </a:lnTo>
                  <a:lnTo>
                    <a:pt x="340890" y="22325"/>
                  </a:lnTo>
                  <a:lnTo>
                    <a:pt x="362655" y="22325"/>
                  </a:lnTo>
                  <a:lnTo>
                    <a:pt x="362655" y="48890"/>
                  </a:lnTo>
                  <a:lnTo>
                    <a:pt x="397593" y="48890"/>
                  </a:lnTo>
                  <a:lnTo>
                    <a:pt x="397593" y="74451"/>
                  </a:lnTo>
                  <a:lnTo>
                    <a:pt x="362655" y="74451"/>
                  </a:lnTo>
                  <a:lnTo>
                    <a:pt x="362655" y="134615"/>
                  </a:lnTo>
                  <a:cubicBezTo>
                    <a:pt x="362655" y="139452"/>
                    <a:pt x="364017" y="143024"/>
                    <a:pt x="366732" y="145331"/>
                  </a:cubicBezTo>
                  <a:cubicBezTo>
                    <a:pt x="369446" y="147638"/>
                    <a:pt x="373037" y="148791"/>
                    <a:pt x="377504" y="148791"/>
                  </a:cubicBezTo>
                  <a:close/>
                  <a:moveTo>
                    <a:pt x="416128" y="126355"/>
                  </a:moveTo>
                  <a:lnTo>
                    <a:pt x="416128" y="98449"/>
                  </a:lnTo>
                  <a:lnTo>
                    <a:pt x="476069" y="98449"/>
                  </a:lnTo>
                  <a:lnTo>
                    <a:pt x="476069" y="126355"/>
                  </a:lnTo>
                  <a:close/>
                  <a:moveTo>
                    <a:pt x="614696" y="173683"/>
                  </a:moveTo>
                  <a:lnTo>
                    <a:pt x="580654" y="173683"/>
                  </a:lnTo>
                  <a:lnTo>
                    <a:pt x="580654" y="100794"/>
                  </a:lnTo>
                  <a:cubicBezTo>
                    <a:pt x="580654" y="91790"/>
                    <a:pt x="579149" y="85036"/>
                    <a:pt x="576129" y="80535"/>
                  </a:cubicBezTo>
                  <a:cubicBezTo>
                    <a:pt x="573119" y="76032"/>
                    <a:pt x="568376" y="73782"/>
                    <a:pt x="561899" y="73782"/>
                  </a:cubicBezTo>
                  <a:cubicBezTo>
                    <a:pt x="553193" y="73782"/>
                    <a:pt x="546868" y="76981"/>
                    <a:pt x="542925" y="83381"/>
                  </a:cubicBezTo>
                  <a:cubicBezTo>
                    <a:pt x="538982" y="89781"/>
                    <a:pt x="537010" y="100311"/>
                    <a:pt x="537010" y="114970"/>
                  </a:cubicBezTo>
                  <a:lnTo>
                    <a:pt x="537010" y="173683"/>
                  </a:lnTo>
                  <a:lnTo>
                    <a:pt x="502968" y="173683"/>
                  </a:lnTo>
                  <a:lnTo>
                    <a:pt x="502968" y="48890"/>
                  </a:lnTo>
                  <a:lnTo>
                    <a:pt x="528971" y="48890"/>
                  </a:lnTo>
                  <a:lnTo>
                    <a:pt x="533552" y="64852"/>
                  </a:lnTo>
                  <a:lnTo>
                    <a:pt x="535448" y="64852"/>
                  </a:lnTo>
                  <a:cubicBezTo>
                    <a:pt x="538801" y="59122"/>
                    <a:pt x="543630" y="54638"/>
                    <a:pt x="549955" y="51402"/>
                  </a:cubicBezTo>
                  <a:cubicBezTo>
                    <a:pt x="556279" y="48164"/>
                    <a:pt x="563537" y="46546"/>
                    <a:pt x="571729" y="46546"/>
                  </a:cubicBezTo>
                  <a:cubicBezTo>
                    <a:pt x="590398" y="46546"/>
                    <a:pt x="603056" y="52648"/>
                    <a:pt x="609676" y="64852"/>
                  </a:cubicBezTo>
                  <a:lnTo>
                    <a:pt x="612686" y="64852"/>
                  </a:lnTo>
                  <a:cubicBezTo>
                    <a:pt x="616039" y="59047"/>
                    <a:pt x="620963" y="54546"/>
                    <a:pt x="627479" y="51345"/>
                  </a:cubicBezTo>
                  <a:cubicBezTo>
                    <a:pt x="633994" y="48146"/>
                    <a:pt x="641338" y="46546"/>
                    <a:pt x="649529" y="46546"/>
                  </a:cubicBezTo>
                  <a:cubicBezTo>
                    <a:pt x="663664" y="46546"/>
                    <a:pt x="674361" y="50174"/>
                    <a:pt x="681619" y="57429"/>
                  </a:cubicBezTo>
                  <a:cubicBezTo>
                    <a:pt x="688867" y="64684"/>
                    <a:pt x="692496" y="76311"/>
                    <a:pt x="692496" y="92311"/>
                  </a:cubicBezTo>
                  <a:lnTo>
                    <a:pt x="692496" y="173683"/>
                  </a:lnTo>
                  <a:lnTo>
                    <a:pt x="658339" y="173683"/>
                  </a:lnTo>
                  <a:lnTo>
                    <a:pt x="658339" y="100794"/>
                  </a:lnTo>
                  <a:cubicBezTo>
                    <a:pt x="658339" y="91790"/>
                    <a:pt x="656834" y="85036"/>
                    <a:pt x="653825" y="80535"/>
                  </a:cubicBezTo>
                  <a:cubicBezTo>
                    <a:pt x="650805" y="76032"/>
                    <a:pt x="646062" y="73782"/>
                    <a:pt x="639594" y="73782"/>
                  </a:cubicBezTo>
                  <a:cubicBezTo>
                    <a:pt x="631260" y="73782"/>
                    <a:pt x="625021" y="76758"/>
                    <a:pt x="620897" y="82711"/>
                  </a:cubicBezTo>
                  <a:cubicBezTo>
                    <a:pt x="616763" y="88664"/>
                    <a:pt x="614696" y="98115"/>
                    <a:pt x="614696" y="111063"/>
                  </a:cubicBezTo>
                  <a:close/>
                  <a:moveTo>
                    <a:pt x="761257" y="111063"/>
                  </a:moveTo>
                  <a:cubicBezTo>
                    <a:pt x="761257" y="123415"/>
                    <a:pt x="763286" y="132755"/>
                    <a:pt x="767344" y="139080"/>
                  </a:cubicBezTo>
                  <a:cubicBezTo>
                    <a:pt x="771392" y="145405"/>
                    <a:pt x="778002" y="148568"/>
                    <a:pt x="787155" y="148568"/>
                  </a:cubicBezTo>
                  <a:cubicBezTo>
                    <a:pt x="796233" y="148568"/>
                    <a:pt x="802757" y="145424"/>
                    <a:pt x="806739" y="139135"/>
                  </a:cubicBezTo>
                  <a:cubicBezTo>
                    <a:pt x="810720" y="132848"/>
                    <a:pt x="812711" y="123490"/>
                    <a:pt x="812711" y="111063"/>
                  </a:cubicBezTo>
                  <a:cubicBezTo>
                    <a:pt x="812711" y="98710"/>
                    <a:pt x="810702" y="89445"/>
                    <a:pt x="806691" y="83269"/>
                  </a:cubicBezTo>
                  <a:cubicBezTo>
                    <a:pt x="802672" y="77093"/>
                    <a:pt x="796081" y="74004"/>
                    <a:pt x="786927" y="74004"/>
                  </a:cubicBezTo>
                  <a:cubicBezTo>
                    <a:pt x="777850" y="74004"/>
                    <a:pt x="771306" y="77074"/>
                    <a:pt x="767286" y="83213"/>
                  </a:cubicBezTo>
                  <a:cubicBezTo>
                    <a:pt x="763267" y="89353"/>
                    <a:pt x="761257" y="98636"/>
                    <a:pt x="761257" y="111063"/>
                  </a:cubicBezTo>
                  <a:close/>
                  <a:moveTo>
                    <a:pt x="847544" y="111063"/>
                  </a:moveTo>
                  <a:cubicBezTo>
                    <a:pt x="847544" y="131378"/>
                    <a:pt x="842182" y="147265"/>
                    <a:pt x="831466" y="158726"/>
                  </a:cubicBezTo>
                  <a:cubicBezTo>
                    <a:pt x="820751" y="170185"/>
                    <a:pt x="805834" y="175915"/>
                    <a:pt x="786708" y="175915"/>
                  </a:cubicBezTo>
                  <a:cubicBezTo>
                    <a:pt x="774725" y="175915"/>
                    <a:pt x="764162" y="173292"/>
                    <a:pt x="755009" y="168046"/>
                  </a:cubicBezTo>
                  <a:cubicBezTo>
                    <a:pt x="745855" y="162799"/>
                    <a:pt x="738826" y="155265"/>
                    <a:pt x="733911" y="145442"/>
                  </a:cubicBezTo>
                  <a:cubicBezTo>
                    <a:pt x="728996" y="135620"/>
                    <a:pt x="726539" y="124160"/>
                    <a:pt x="726539" y="111063"/>
                  </a:cubicBezTo>
                  <a:cubicBezTo>
                    <a:pt x="726539" y="90673"/>
                    <a:pt x="731863" y="74824"/>
                    <a:pt x="742502" y="63513"/>
                  </a:cubicBezTo>
                  <a:cubicBezTo>
                    <a:pt x="753142" y="52202"/>
                    <a:pt x="768105" y="46546"/>
                    <a:pt x="787375" y="46546"/>
                  </a:cubicBezTo>
                  <a:cubicBezTo>
                    <a:pt x="799357" y="46546"/>
                    <a:pt x="809920" y="49151"/>
                    <a:pt x="819074" y="54359"/>
                  </a:cubicBezTo>
                  <a:cubicBezTo>
                    <a:pt x="828227" y="59568"/>
                    <a:pt x="835266" y="67047"/>
                    <a:pt x="840172" y="76795"/>
                  </a:cubicBezTo>
                  <a:cubicBezTo>
                    <a:pt x="845087" y="86543"/>
                    <a:pt x="847544" y="97967"/>
                    <a:pt x="847544" y="111063"/>
                  </a:cubicBezTo>
                  <a:close/>
                  <a:moveTo>
                    <a:pt x="949338" y="46546"/>
                  </a:moveTo>
                  <a:cubicBezTo>
                    <a:pt x="964073" y="46546"/>
                    <a:pt x="975608" y="52294"/>
                    <a:pt x="983942" y="63792"/>
                  </a:cubicBezTo>
                  <a:cubicBezTo>
                    <a:pt x="992277" y="75288"/>
                    <a:pt x="996439" y="91046"/>
                    <a:pt x="996439" y="111063"/>
                  </a:cubicBezTo>
                  <a:cubicBezTo>
                    <a:pt x="996439" y="131676"/>
                    <a:pt x="992143" y="147638"/>
                    <a:pt x="983552" y="158948"/>
                  </a:cubicBezTo>
                  <a:cubicBezTo>
                    <a:pt x="974960" y="170259"/>
                    <a:pt x="963254" y="175915"/>
                    <a:pt x="948443" y="175915"/>
                  </a:cubicBezTo>
                  <a:cubicBezTo>
                    <a:pt x="933784" y="175915"/>
                    <a:pt x="922287" y="170595"/>
                    <a:pt x="913952" y="159953"/>
                  </a:cubicBezTo>
                  <a:lnTo>
                    <a:pt x="911610" y="159953"/>
                  </a:lnTo>
                  <a:lnTo>
                    <a:pt x="905913" y="173683"/>
                  </a:lnTo>
                  <a:lnTo>
                    <a:pt x="879910" y="173683"/>
                  </a:lnTo>
                  <a:lnTo>
                    <a:pt x="879910" y="0"/>
                  </a:lnTo>
                  <a:lnTo>
                    <a:pt x="913952" y="0"/>
                  </a:lnTo>
                  <a:lnTo>
                    <a:pt x="913952" y="40407"/>
                  </a:lnTo>
                  <a:cubicBezTo>
                    <a:pt x="913952" y="45542"/>
                    <a:pt x="913505" y="53764"/>
                    <a:pt x="912619" y="65075"/>
                  </a:cubicBezTo>
                  <a:lnTo>
                    <a:pt x="913952" y="65075"/>
                  </a:lnTo>
                  <a:cubicBezTo>
                    <a:pt x="921915" y="52723"/>
                    <a:pt x="933708" y="46546"/>
                    <a:pt x="949338" y="46546"/>
                  </a:cubicBezTo>
                  <a:close/>
                  <a:moveTo>
                    <a:pt x="938403" y="73782"/>
                  </a:moveTo>
                  <a:cubicBezTo>
                    <a:pt x="929993" y="73782"/>
                    <a:pt x="923849" y="76368"/>
                    <a:pt x="919982" y="81539"/>
                  </a:cubicBezTo>
                  <a:cubicBezTo>
                    <a:pt x="916114" y="86711"/>
                    <a:pt x="914105" y="95250"/>
                    <a:pt x="913952" y="107156"/>
                  </a:cubicBezTo>
                  <a:lnTo>
                    <a:pt x="913952" y="110840"/>
                  </a:lnTo>
                  <a:cubicBezTo>
                    <a:pt x="913952" y="124235"/>
                    <a:pt x="915943" y="133834"/>
                    <a:pt x="919925" y="139638"/>
                  </a:cubicBezTo>
                  <a:cubicBezTo>
                    <a:pt x="923906" y="145442"/>
                    <a:pt x="930212" y="148344"/>
                    <a:pt x="938851" y="148344"/>
                  </a:cubicBezTo>
                  <a:cubicBezTo>
                    <a:pt x="945842" y="148344"/>
                    <a:pt x="951405" y="145126"/>
                    <a:pt x="955529" y="138689"/>
                  </a:cubicBezTo>
                  <a:cubicBezTo>
                    <a:pt x="959663" y="132253"/>
                    <a:pt x="961730" y="122894"/>
                    <a:pt x="961730" y="110617"/>
                  </a:cubicBezTo>
                  <a:cubicBezTo>
                    <a:pt x="961730" y="98338"/>
                    <a:pt x="959644" y="89129"/>
                    <a:pt x="955481" y="82990"/>
                  </a:cubicBezTo>
                  <a:cubicBezTo>
                    <a:pt x="951309" y="76852"/>
                    <a:pt x="945614" y="73782"/>
                    <a:pt x="938403" y="73782"/>
                  </a:cubicBezTo>
                  <a:close/>
                  <a:moveTo>
                    <a:pt x="1027472" y="16632"/>
                  </a:moveTo>
                  <a:cubicBezTo>
                    <a:pt x="1027472" y="5544"/>
                    <a:pt x="1033653" y="0"/>
                    <a:pt x="1046007" y="0"/>
                  </a:cubicBezTo>
                  <a:cubicBezTo>
                    <a:pt x="1058352" y="0"/>
                    <a:pt x="1064533" y="5544"/>
                    <a:pt x="1064533" y="16632"/>
                  </a:cubicBezTo>
                  <a:cubicBezTo>
                    <a:pt x="1064533" y="21915"/>
                    <a:pt x="1062990" y="26026"/>
                    <a:pt x="1059904" y="28966"/>
                  </a:cubicBezTo>
                  <a:cubicBezTo>
                    <a:pt x="1056808" y="31905"/>
                    <a:pt x="1052179" y="33375"/>
                    <a:pt x="1046007" y="33375"/>
                  </a:cubicBezTo>
                  <a:cubicBezTo>
                    <a:pt x="1033653" y="33375"/>
                    <a:pt x="1027472" y="27794"/>
                    <a:pt x="1027472" y="16632"/>
                  </a:cubicBezTo>
                  <a:close/>
                  <a:moveTo>
                    <a:pt x="1062971" y="173683"/>
                  </a:moveTo>
                  <a:lnTo>
                    <a:pt x="1028929" y="173683"/>
                  </a:lnTo>
                  <a:lnTo>
                    <a:pt x="1028929" y="48890"/>
                  </a:lnTo>
                  <a:lnTo>
                    <a:pt x="1062971" y="48890"/>
                  </a:lnTo>
                  <a:close/>
                  <a:moveTo>
                    <a:pt x="1134856" y="173683"/>
                  </a:moveTo>
                  <a:lnTo>
                    <a:pt x="1100804" y="173683"/>
                  </a:lnTo>
                  <a:lnTo>
                    <a:pt x="1100804" y="0"/>
                  </a:lnTo>
                  <a:lnTo>
                    <a:pt x="1134856" y="0"/>
                  </a:lnTo>
                  <a:close/>
                  <a:moveTo>
                    <a:pt x="1171242" y="16632"/>
                  </a:moveTo>
                  <a:cubicBezTo>
                    <a:pt x="1171242" y="5544"/>
                    <a:pt x="1177414" y="0"/>
                    <a:pt x="1189768" y="0"/>
                  </a:cubicBezTo>
                  <a:cubicBezTo>
                    <a:pt x="1202122" y="0"/>
                    <a:pt x="1208304" y="5544"/>
                    <a:pt x="1208304" y="16632"/>
                  </a:cubicBezTo>
                  <a:cubicBezTo>
                    <a:pt x="1208304" y="21915"/>
                    <a:pt x="1206751" y="26026"/>
                    <a:pt x="1203665" y="28966"/>
                  </a:cubicBezTo>
                  <a:cubicBezTo>
                    <a:pt x="1200579" y="31905"/>
                    <a:pt x="1195950" y="33375"/>
                    <a:pt x="1189768" y="33375"/>
                  </a:cubicBezTo>
                  <a:cubicBezTo>
                    <a:pt x="1177414" y="33375"/>
                    <a:pt x="1171242" y="27794"/>
                    <a:pt x="1171242" y="16632"/>
                  </a:cubicBezTo>
                  <a:close/>
                  <a:moveTo>
                    <a:pt x="1206742" y="173683"/>
                  </a:moveTo>
                  <a:lnTo>
                    <a:pt x="1172690" y="173683"/>
                  </a:lnTo>
                  <a:lnTo>
                    <a:pt x="1172690" y="48890"/>
                  </a:lnTo>
                  <a:lnTo>
                    <a:pt x="1206742" y="48890"/>
                  </a:lnTo>
                  <a:close/>
                  <a:moveTo>
                    <a:pt x="1297153" y="148791"/>
                  </a:moveTo>
                  <a:cubicBezTo>
                    <a:pt x="1303106" y="148791"/>
                    <a:pt x="1310250" y="147489"/>
                    <a:pt x="1318584" y="144884"/>
                  </a:cubicBezTo>
                  <a:lnTo>
                    <a:pt x="1318584" y="170222"/>
                  </a:lnTo>
                  <a:cubicBezTo>
                    <a:pt x="1310097" y="174017"/>
                    <a:pt x="1299677" y="175915"/>
                    <a:pt x="1287323" y="175915"/>
                  </a:cubicBezTo>
                  <a:cubicBezTo>
                    <a:pt x="1273712" y="175915"/>
                    <a:pt x="1263796" y="172473"/>
                    <a:pt x="1257576" y="165590"/>
                  </a:cubicBezTo>
                  <a:cubicBezTo>
                    <a:pt x="1251366" y="158707"/>
                    <a:pt x="1248261" y="148381"/>
                    <a:pt x="1248261" y="134615"/>
                  </a:cubicBezTo>
                  <a:lnTo>
                    <a:pt x="1248261" y="74451"/>
                  </a:lnTo>
                  <a:lnTo>
                    <a:pt x="1231964" y="74451"/>
                  </a:lnTo>
                  <a:lnTo>
                    <a:pt x="1231964" y="60052"/>
                  </a:lnTo>
                  <a:lnTo>
                    <a:pt x="1250718" y="48667"/>
                  </a:lnTo>
                  <a:lnTo>
                    <a:pt x="1260539" y="22325"/>
                  </a:lnTo>
                  <a:lnTo>
                    <a:pt x="1282303" y="22325"/>
                  </a:lnTo>
                  <a:lnTo>
                    <a:pt x="1282303" y="48890"/>
                  </a:lnTo>
                  <a:lnTo>
                    <a:pt x="1317241" y="48890"/>
                  </a:lnTo>
                  <a:lnTo>
                    <a:pt x="1317241" y="74451"/>
                  </a:lnTo>
                  <a:lnTo>
                    <a:pt x="1282303" y="74451"/>
                  </a:lnTo>
                  <a:lnTo>
                    <a:pt x="1282303" y="134615"/>
                  </a:lnTo>
                  <a:cubicBezTo>
                    <a:pt x="1282303" y="139452"/>
                    <a:pt x="1283665" y="143024"/>
                    <a:pt x="1286380" y="145331"/>
                  </a:cubicBezTo>
                  <a:cubicBezTo>
                    <a:pt x="1289095" y="147638"/>
                    <a:pt x="1292686" y="148791"/>
                    <a:pt x="1297153" y="148791"/>
                  </a:cubicBezTo>
                  <a:close/>
                  <a:moveTo>
                    <a:pt x="1328966" y="48890"/>
                  </a:moveTo>
                  <a:lnTo>
                    <a:pt x="1366247" y="48890"/>
                  </a:lnTo>
                  <a:lnTo>
                    <a:pt x="1389793" y="119100"/>
                  </a:lnTo>
                  <a:cubicBezTo>
                    <a:pt x="1391803" y="125201"/>
                    <a:pt x="1393184" y="132419"/>
                    <a:pt x="1393927" y="140754"/>
                  </a:cubicBezTo>
                  <a:lnTo>
                    <a:pt x="1394593" y="140754"/>
                  </a:lnTo>
                  <a:cubicBezTo>
                    <a:pt x="1395413" y="133090"/>
                    <a:pt x="1397013" y="125871"/>
                    <a:pt x="1399394" y="119100"/>
                  </a:cubicBezTo>
                  <a:lnTo>
                    <a:pt x="1422502" y="48890"/>
                  </a:lnTo>
                  <a:lnTo>
                    <a:pt x="1459021" y="48890"/>
                  </a:lnTo>
                  <a:lnTo>
                    <a:pt x="1406204" y="189645"/>
                  </a:lnTo>
                  <a:cubicBezTo>
                    <a:pt x="1401366" y="202666"/>
                    <a:pt x="1394470" y="212415"/>
                    <a:pt x="1385497" y="218889"/>
                  </a:cubicBezTo>
                  <a:cubicBezTo>
                    <a:pt x="1376534" y="225363"/>
                    <a:pt x="1366057" y="228600"/>
                    <a:pt x="1354074" y="228600"/>
                  </a:cubicBezTo>
                  <a:cubicBezTo>
                    <a:pt x="1348197" y="228600"/>
                    <a:pt x="1342434" y="227968"/>
                    <a:pt x="1336777" y="226703"/>
                  </a:cubicBezTo>
                  <a:lnTo>
                    <a:pt x="1336777" y="199690"/>
                  </a:lnTo>
                  <a:cubicBezTo>
                    <a:pt x="1340872" y="200657"/>
                    <a:pt x="1345330" y="201141"/>
                    <a:pt x="1350169" y="201141"/>
                  </a:cubicBezTo>
                  <a:cubicBezTo>
                    <a:pt x="1356198" y="201141"/>
                    <a:pt x="1361466" y="199299"/>
                    <a:pt x="1365961" y="195616"/>
                  </a:cubicBezTo>
                  <a:cubicBezTo>
                    <a:pt x="1370467" y="191933"/>
                    <a:pt x="1373981" y="186370"/>
                    <a:pt x="1376515" y="178929"/>
                  </a:cubicBezTo>
                  <a:lnTo>
                    <a:pt x="1378525" y="172789"/>
                  </a:lnTo>
                  <a:close/>
                </a:path>
              </a:pathLst>
            </a:custGeom>
            <a:solidFill>
              <a:srgbClr val="376092"/>
            </a:solidFill>
            <a:ln w="9525" cap="flat">
              <a:noFill/>
              <a:prstDash val="solid"/>
              <a:miter/>
            </a:ln>
          </p:spPr>
          <p:txBody>
            <a:bodyPr rtlCol="0" anchor="ctr"/>
            <a:lstStyle/>
            <a:p>
              <a:endParaRPr lang="nl-BE" sz="900"/>
            </a:p>
          </p:txBody>
        </p:sp>
        <p:sp>
          <p:nvSpPr>
            <p:cNvPr id="311" name="Freeform: Shape 310">
              <a:extLst>
                <a:ext uri="{FF2B5EF4-FFF2-40B4-BE49-F238E27FC236}">
                  <a16:creationId xmlns:a16="http://schemas.microsoft.com/office/drawing/2014/main" id="{A005FF5E-3835-42B3-9DC5-67A0CC7EBAB2}"/>
                </a:ext>
              </a:extLst>
            </p:cNvPr>
            <p:cNvSpPr/>
            <p:nvPr/>
          </p:nvSpPr>
          <p:spPr>
            <a:xfrm>
              <a:off x="6428180" y="274584"/>
              <a:ext cx="72418" cy="90522"/>
            </a:xfrm>
            <a:custGeom>
              <a:avLst/>
              <a:gdLst>
                <a:gd name="connsiteX0" fmla="*/ 0 w 114300"/>
                <a:gd name="connsiteY0" fmla="*/ 133279 h 142875"/>
                <a:gd name="connsiteX1" fmla="*/ 9525 w 114300"/>
                <a:gd name="connsiteY1" fmla="*/ 142875 h 142875"/>
                <a:gd name="connsiteX2" fmla="*/ 104775 w 114300"/>
                <a:gd name="connsiteY2" fmla="*/ 142875 h 142875"/>
                <a:gd name="connsiteX3" fmla="*/ 114300 w 114300"/>
                <a:gd name="connsiteY3" fmla="*/ 133417 h 142875"/>
                <a:gd name="connsiteX4" fmla="*/ 114300 w 114300"/>
                <a:gd name="connsiteY4" fmla="*/ 47850 h 142875"/>
                <a:gd name="connsiteX5" fmla="*/ 66675 w 114300"/>
                <a:gd name="connsiteY5" fmla="*/ 0 h 142875"/>
                <a:gd name="connsiteX6" fmla="*/ 9525 w 114300"/>
                <a:gd name="connsiteY6" fmla="*/ 0 h 142875"/>
                <a:gd name="connsiteX7" fmla="*/ 0 w 114300"/>
                <a:gd name="connsiteY7" fmla="*/ 9596 h 142875"/>
                <a:gd name="connsiteX8" fmla="*/ 0 w 114300"/>
                <a:gd name="connsiteY8" fmla="*/ 13327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42875">
                  <a:moveTo>
                    <a:pt x="0" y="133279"/>
                  </a:moveTo>
                  <a:cubicBezTo>
                    <a:pt x="0" y="138578"/>
                    <a:pt x="4382" y="142875"/>
                    <a:pt x="9525" y="142875"/>
                  </a:cubicBezTo>
                  <a:lnTo>
                    <a:pt x="104775" y="142875"/>
                  </a:lnTo>
                  <a:cubicBezTo>
                    <a:pt x="110014" y="142875"/>
                    <a:pt x="114300" y="138545"/>
                    <a:pt x="114300" y="133417"/>
                  </a:cubicBezTo>
                  <a:lnTo>
                    <a:pt x="114300" y="47850"/>
                  </a:lnTo>
                  <a:lnTo>
                    <a:pt x="66675" y="0"/>
                  </a:lnTo>
                  <a:lnTo>
                    <a:pt x="9525" y="0"/>
                  </a:lnTo>
                  <a:cubicBezTo>
                    <a:pt x="4286" y="0"/>
                    <a:pt x="0" y="4276"/>
                    <a:pt x="0" y="9596"/>
                  </a:cubicBezTo>
                  <a:lnTo>
                    <a:pt x="0" y="133279"/>
                  </a:lnTo>
                  <a:close/>
                </a:path>
              </a:pathLst>
            </a:custGeom>
            <a:solidFill>
              <a:srgbClr val="FFF1CA"/>
            </a:solidFill>
            <a:ln w="9525" cap="flat">
              <a:noFill/>
              <a:prstDash val="solid"/>
              <a:miter/>
            </a:ln>
          </p:spPr>
          <p:txBody>
            <a:bodyPr rtlCol="0" anchor="ctr"/>
            <a:lstStyle/>
            <a:p>
              <a:endParaRPr lang="nl-BE" sz="900"/>
            </a:p>
          </p:txBody>
        </p:sp>
        <p:sp>
          <p:nvSpPr>
            <p:cNvPr id="312" name="Freeform: Shape 311">
              <a:extLst>
                <a:ext uri="{FF2B5EF4-FFF2-40B4-BE49-F238E27FC236}">
                  <a16:creationId xmlns:a16="http://schemas.microsoft.com/office/drawing/2014/main" id="{4380F91A-F560-4AFA-8516-9C2DFFD3FAF6}"/>
                </a:ext>
              </a:extLst>
            </p:cNvPr>
            <p:cNvSpPr/>
            <p:nvPr/>
          </p:nvSpPr>
          <p:spPr>
            <a:xfrm>
              <a:off x="6428180" y="141818"/>
              <a:ext cx="72418" cy="90522"/>
            </a:xfrm>
            <a:custGeom>
              <a:avLst/>
              <a:gdLst>
                <a:gd name="connsiteX0" fmla="*/ 64675 w 114300"/>
                <a:gd name="connsiteY0" fmla="*/ 138113 h 142875"/>
                <a:gd name="connsiteX1" fmla="*/ 9525 w 114300"/>
                <a:gd name="connsiteY1" fmla="*/ 138113 h 142875"/>
                <a:gd name="connsiteX2" fmla="*/ 4763 w 114300"/>
                <a:gd name="connsiteY2" fmla="*/ 133279 h 142875"/>
                <a:gd name="connsiteX3" fmla="*/ 4763 w 114300"/>
                <a:gd name="connsiteY3" fmla="*/ 9596 h 142875"/>
                <a:gd name="connsiteX4" fmla="*/ 9525 w 114300"/>
                <a:gd name="connsiteY4" fmla="*/ 4763 h 142875"/>
                <a:gd name="connsiteX5" fmla="*/ 104775 w 114300"/>
                <a:gd name="connsiteY5" fmla="*/ 4763 h 142875"/>
                <a:gd name="connsiteX6" fmla="*/ 109538 w 114300"/>
                <a:gd name="connsiteY6" fmla="*/ 9458 h 142875"/>
                <a:gd name="connsiteX7" fmla="*/ 109538 w 114300"/>
                <a:gd name="connsiteY7" fmla="*/ 93059 h 142875"/>
                <a:gd name="connsiteX8" fmla="*/ 64675 w 114300"/>
                <a:gd name="connsiteY8" fmla="*/ 138113 h 142875"/>
                <a:gd name="connsiteX9" fmla="*/ 0 w 114300"/>
                <a:gd name="connsiteY9" fmla="*/ 9596 h 142875"/>
                <a:gd name="connsiteX10" fmla="*/ 0 w 114300"/>
                <a:gd name="connsiteY10" fmla="*/ 133279 h 142875"/>
                <a:gd name="connsiteX11" fmla="*/ 9525 w 114300"/>
                <a:gd name="connsiteY11" fmla="*/ 142875 h 142875"/>
                <a:gd name="connsiteX12" fmla="*/ 66675 w 114300"/>
                <a:gd name="connsiteY12" fmla="*/ 142875 h 142875"/>
                <a:gd name="connsiteX13" fmla="*/ 114300 w 114300"/>
                <a:gd name="connsiteY13" fmla="*/ 95025 h 142875"/>
                <a:gd name="connsiteX14" fmla="*/ 114300 w 114300"/>
                <a:gd name="connsiteY14" fmla="*/ 9458 h 142875"/>
                <a:gd name="connsiteX15" fmla="*/ 104775 w 114300"/>
                <a:gd name="connsiteY15" fmla="*/ 0 h 142875"/>
                <a:gd name="connsiteX16" fmla="*/ 9525 w 114300"/>
                <a:gd name="connsiteY16" fmla="*/ 0 h 142875"/>
                <a:gd name="connsiteX17" fmla="*/ 0 w 114300"/>
                <a:gd name="connsiteY17" fmla="*/ 959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42875">
                  <a:moveTo>
                    <a:pt x="64675" y="138113"/>
                  </a:moveTo>
                  <a:lnTo>
                    <a:pt x="9525" y="138113"/>
                  </a:lnTo>
                  <a:cubicBezTo>
                    <a:pt x="6858" y="138113"/>
                    <a:pt x="4763" y="135965"/>
                    <a:pt x="4763" y="133279"/>
                  </a:cubicBezTo>
                  <a:lnTo>
                    <a:pt x="4763" y="9596"/>
                  </a:lnTo>
                  <a:cubicBezTo>
                    <a:pt x="4763" y="6949"/>
                    <a:pt x="6953" y="4763"/>
                    <a:pt x="9525" y="4763"/>
                  </a:cubicBezTo>
                  <a:lnTo>
                    <a:pt x="104775" y="4763"/>
                  </a:lnTo>
                  <a:cubicBezTo>
                    <a:pt x="107347" y="4763"/>
                    <a:pt x="109538" y="6930"/>
                    <a:pt x="109538" y="9458"/>
                  </a:cubicBezTo>
                  <a:lnTo>
                    <a:pt x="109538" y="93059"/>
                  </a:lnTo>
                  <a:lnTo>
                    <a:pt x="64675" y="138113"/>
                  </a:lnTo>
                  <a:close/>
                  <a:moveTo>
                    <a:pt x="0" y="9596"/>
                  </a:moveTo>
                  <a:lnTo>
                    <a:pt x="0" y="133279"/>
                  </a:lnTo>
                  <a:cubicBezTo>
                    <a:pt x="0" y="138599"/>
                    <a:pt x="4286" y="142875"/>
                    <a:pt x="9525" y="142875"/>
                  </a:cubicBezTo>
                  <a:lnTo>
                    <a:pt x="66675" y="142875"/>
                  </a:lnTo>
                  <a:lnTo>
                    <a:pt x="114300" y="95025"/>
                  </a:lnTo>
                  <a:lnTo>
                    <a:pt x="114300" y="9458"/>
                  </a:lnTo>
                  <a:cubicBezTo>
                    <a:pt x="114300" y="4330"/>
                    <a:pt x="110014" y="0"/>
                    <a:pt x="104775" y="0"/>
                  </a:cubicBezTo>
                  <a:lnTo>
                    <a:pt x="9525" y="0"/>
                  </a:lnTo>
                  <a:cubicBezTo>
                    <a:pt x="4382" y="0"/>
                    <a:pt x="0" y="4297"/>
                    <a:pt x="0" y="9596"/>
                  </a:cubicBezTo>
                  <a:close/>
                </a:path>
              </a:pathLst>
            </a:custGeom>
            <a:solidFill>
              <a:srgbClr val="F3BF36"/>
            </a:solidFill>
            <a:ln w="9525" cap="flat">
              <a:noFill/>
              <a:prstDash val="solid"/>
              <a:miter/>
            </a:ln>
          </p:spPr>
          <p:txBody>
            <a:bodyPr rtlCol="0" anchor="ctr"/>
            <a:lstStyle/>
            <a:p>
              <a:endParaRPr lang="nl-BE" sz="900"/>
            </a:p>
          </p:txBody>
        </p:sp>
        <p:sp>
          <p:nvSpPr>
            <p:cNvPr id="313" name="Freeform: Shape 312">
              <a:extLst>
                <a:ext uri="{FF2B5EF4-FFF2-40B4-BE49-F238E27FC236}">
                  <a16:creationId xmlns:a16="http://schemas.microsoft.com/office/drawing/2014/main" id="{936C07B0-56B3-42FF-A236-8FE6FD155A7D}"/>
                </a:ext>
              </a:extLst>
            </p:cNvPr>
            <p:cNvSpPr/>
            <p:nvPr/>
          </p:nvSpPr>
          <p:spPr>
            <a:xfrm>
              <a:off x="6468915" y="200657"/>
              <a:ext cx="24139" cy="24139"/>
            </a:xfrm>
            <a:custGeom>
              <a:avLst/>
              <a:gdLst>
                <a:gd name="connsiteX0" fmla="*/ 45244 w 38100"/>
                <a:gd name="connsiteY0" fmla="*/ 4763 h 38100"/>
                <a:gd name="connsiteX1" fmla="*/ 11906 w 38100"/>
                <a:gd name="connsiteY1" fmla="*/ 4763 h 38100"/>
                <a:gd name="connsiteX2" fmla="*/ 4763 w 38100"/>
                <a:gd name="connsiteY2" fmla="*/ 11894 h 38100"/>
                <a:gd name="connsiteX3" fmla="*/ 4763 w 38100"/>
                <a:gd name="connsiteY3" fmla="*/ 45244 h 38100"/>
                <a:gd name="connsiteX4" fmla="*/ 0 w 38100"/>
                <a:gd name="connsiteY4" fmla="*/ 45244 h 38100"/>
                <a:gd name="connsiteX5" fmla="*/ 0 w 38100"/>
                <a:gd name="connsiteY5" fmla="*/ 11894 h 38100"/>
                <a:gd name="connsiteX6" fmla="*/ 11906 w 38100"/>
                <a:gd name="connsiteY6" fmla="*/ 0 h 38100"/>
                <a:gd name="connsiteX7" fmla="*/ 45244 w 38100"/>
                <a:gd name="connsiteY7" fmla="*/ 0 h 38100"/>
                <a:gd name="connsiteX8" fmla="*/ 45244 w 38100"/>
                <a:gd name="connsiteY8"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38100">
                  <a:moveTo>
                    <a:pt x="45244" y="4763"/>
                  </a:moveTo>
                  <a:lnTo>
                    <a:pt x="11906" y="4763"/>
                  </a:lnTo>
                  <a:cubicBezTo>
                    <a:pt x="8001" y="4763"/>
                    <a:pt x="4763" y="7960"/>
                    <a:pt x="4763" y="11894"/>
                  </a:cubicBezTo>
                  <a:lnTo>
                    <a:pt x="4763" y="45244"/>
                  </a:lnTo>
                  <a:lnTo>
                    <a:pt x="0" y="45244"/>
                  </a:lnTo>
                  <a:lnTo>
                    <a:pt x="0" y="11894"/>
                  </a:lnTo>
                  <a:cubicBezTo>
                    <a:pt x="0" y="5330"/>
                    <a:pt x="5334" y="0"/>
                    <a:pt x="11906" y="0"/>
                  </a:cubicBezTo>
                  <a:lnTo>
                    <a:pt x="45244" y="0"/>
                  </a:lnTo>
                  <a:lnTo>
                    <a:pt x="45244" y="4763"/>
                  </a:lnTo>
                  <a:close/>
                </a:path>
              </a:pathLst>
            </a:custGeom>
            <a:solidFill>
              <a:srgbClr val="F3BF36"/>
            </a:solidFill>
            <a:ln w="9525" cap="flat">
              <a:noFill/>
              <a:prstDash val="solid"/>
              <a:miter/>
            </a:ln>
          </p:spPr>
          <p:txBody>
            <a:bodyPr rtlCol="0" anchor="ctr"/>
            <a:lstStyle/>
            <a:p>
              <a:endParaRPr lang="nl-BE" sz="900"/>
            </a:p>
          </p:txBody>
        </p:sp>
        <p:sp>
          <p:nvSpPr>
            <p:cNvPr id="314" name="Freeform: Shape 313">
              <a:extLst>
                <a:ext uri="{FF2B5EF4-FFF2-40B4-BE49-F238E27FC236}">
                  <a16:creationId xmlns:a16="http://schemas.microsoft.com/office/drawing/2014/main" id="{0387EA9C-A45C-4092-8A1B-F63DD0FE3570}"/>
                </a:ext>
              </a:extLst>
            </p:cNvPr>
            <p:cNvSpPr/>
            <p:nvPr/>
          </p:nvSpPr>
          <p:spPr>
            <a:xfrm>
              <a:off x="6440250" y="159923"/>
              <a:ext cx="48279" cy="42244"/>
            </a:xfrm>
            <a:custGeom>
              <a:avLst/>
              <a:gdLst>
                <a:gd name="connsiteX0" fmla="*/ 0 w 76200"/>
                <a:gd name="connsiteY0" fmla="*/ 66675 h 66675"/>
                <a:gd name="connsiteX1" fmla="*/ 38100 w 76200"/>
                <a:gd name="connsiteY1" fmla="*/ 66675 h 66675"/>
                <a:gd name="connsiteX2" fmla="*/ 38100 w 76200"/>
                <a:gd name="connsiteY2" fmla="*/ 57150 h 66675"/>
                <a:gd name="connsiteX3" fmla="*/ 0 w 76200"/>
                <a:gd name="connsiteY3" fmla="*/ 57150 h 66675"/>
                <a:gd name="connsiteX4" fmla="*/ 0 w 76200"/>
                <a:gd name="connsiteY4" fmla="*/ 66675 h 66675"/>
                <a:gd name="connsiteX5" fmla="*/ 0 w 76200"/>
                <a:gd name="connsiteY5" fmla="*/ 38100 h 66675"/>
                <a:gd name="connsiteX6" fmla="*/ 76200 w 76200"/>
                <a:gd name="connsiteY6" fmla="*/ 38100 h 66675"/>
                <a:gd name="connsiteX7" fmla="*/ 76200 w 76200"/>
                <a:gd name="connsiteY7" fmla="*/ 28575 h 66675"/>
                <a:gd name="connsiteX8" fmla="*/ 0 w 76200"/>
                <a:gd name="connsiteY8" fmla="*/ 28575 h 66675"/>
                <a:gd name="connsiteX9" fmla="*/ 0 w 76200"/>
                <a:gd name="connsiteY9" fmla="*/ 38100 h 66675"/>
                <a:gd name="connsiteX10" fmla="*/ 0 w 76200"/>
                <a:gd name="connsiteY10" fmla="*/ 9525 h 66675"/>
                <a:gd name="connsiteX11" fmla="*/ 76200 w 76200"/>
                <a:gd name="connsiteY11" fmla="*/ 9525 h 66675"/>
                <a:gd name="connsiteX12" fmla="*/ 76200 w 76200"/>
                <a:gd name="connsiteY12" fmla="*/ 0 h 66675"/>
                <a:gd name="connsiteX13" fmla="*/ 0 w 76200"/>
                <a:gd name="connsiteY13" fmla="*/ 0 h 66675"/>
                <a:gd name="connsiteX14" fmla="*/ 0 w 76200"/>
                <a:gd name="connsiteY14" fmla="*/ 95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66675">
                  <a:moveTo>
                    <a:pt x="0" y="66675"/>
                  </a:moveTo>
                  <a:lnTo>
                    <a:pt x="38100" y="66675"/>
                  </a:lnTo>
                  <a:lnTo>
                    <a:pt x="38100" y="57150"/>
                  </a:lnTo>
                  <a:lnTo>
                    <a:pt x="0" y="57150"/>
                  </a:lnTo>
                  <a:lnTo>
                    <a:pt x="0" y="66675"/>
                  </a:lnTo>
                  <a:close/>
                  <a:moveTo>
                    <a:pt x="0" y="38100"/>
                  </a:moveTo>
                  <a:lnTo>
                    <a:pt x="76200" y="38100"/>
                  </a:lnTo>
                  <a:lnTo>
                    <a:pt x="76200" y="28575"/>
                  </a:lnTo>
                  <a:lnTo>
                    <a:pt x="0" y="28575"/>
                  </a:lnTo>
                  <a:lnTo>
                    <a:pt x="0" y="38100"/>
                  </a:lnTo>
                  <a:close/>
                  <a:moveTo>
                    <a:pt x="0" y="9525"/>
                  </a:moveTo>
                  <a:lnTo>
                    <a:pt x="76200" y="9525"/>
                  </a:lnTo>
                  <a:lnTo>
                    <a:pt x="76200" y="0"/>
                  </a:lnTo>
                  <a:lnTo>
                    <a:pt x="0" y="0"/>
                  </a:lnTo>
                  <a:lnTo>
                    <a:pt x="0" y="9525"/>
                  </a:lnTo>
                  <a:close/>
                </a:path>
              </a:pathLst>
            </a:custGeom>
            <a:solidFill>
              <a:srgbClr val="F0BB2D"/>
            </a:solidFill>
            <a:ln w="9525" cap="flat">
              <a:noFill/>
              <a:prstDash val="solid"/>
              <a:miter/>
            </a:ln>
          </p:spPr>
          <p:txBody>
            <a:bodyPr rtlCol="0" anchor="ctr"/>
            <a:lstStyle/>
            <a:p>
              <a:endParaRPr lang="nl-BE" sz="900"/>
            </a:p>
          </p:txBody>
        </p:sp>
        <p:sp>
          <p:nvSpPr>
            <p:cNvPr id="315" name="Freeform: Shape 314">
              <a:extLst>
                <a:ext uri="{FF2B5EF4-FFF2-40B4-BE49-F238E27FC236}">
                  <a16:creationId xmlns:a16="http://schemas.microsoft.com/office/drawing/2014/main" id="{597CB737-4993-4C86-9841-B0089D6CBFF0}"/>
                </a:ext>
              </a:extLst>
            </p:cNvPr>
            <p:cNvSpPr/>
            <p:nvPr/>
          </p:nvSpPr>
          <p:spPr>
            <a:xfrm>
              <a:off x="984799" y="4918355"/>
              <a:ext cx="1876820" cy="1810437"/>
            </a:xfrm>
            <a:custGeom>
              <a:avLst/>
              <a:gdLst>
                <a:gd name="connsiteX0" fmla="*/ 76200 w 2962275"/>
                <a:gd name="connsiteY0" fmla="*/ 0 h 2857500"/>
                <a:gd name="connsiteX1" fmla="*/ 0 w 2962275"/>
                <a:gd name="connsiteY1" fmla="*/ 76200 h 2857500"/>
                <a:gd name="connsiteX2" fmla="*/ 0 w 2962275"/>
                <a:gd name="connsiteY2" fmla="*/ 2781300 h 2857500"/>
                <a:gd name="connsiteX3" fmla="*/ 76200 w 2962275"/>
                <a:gd name="connsiteY3" fmla="*/ 2857500 h 2857500"/>
                <a:gd name="connsiteX4" fmla="*/ 2886075 w 2962275"/>
                <a:gd name="connsiteY4" fmla="*/ 2857500 h 2857500"/>
                <a:gd name="connsiteX5" fmla="*/ 2962275 w 2962275"/>
                <a:gd name="connsiteY5" fmla="*/ 2781300 h 2857500"/>
                <a:gd name="connsiteX6" fmla="*/ 2962275 w 2962275"/>
                <a:gd name="connsiteY6" fmla="*/ 76200 h 2857500"/>
                <a:gd name="connsiteX7" fmla="*/ 2886075 w 2962275"/>
                <a:gd name="connsiteY7"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2275" h="2857500">
                  <a:moveTo>
                    <a:pt x="76200" y="0"/>
                  </a:moveTo>
                  <a:cubicBezTo>
                    <a:pt x="34119" y="0"/>
                    <a:pt x="0" y="34118"/>
                    <a:pt x="0" y="76200"/>
                  </a:cubicBezTo>
                  <a:lnTo>
                    <a:pt x="0" y="2781300"/>
                  </a:lnTo>
                  <a:cubicBezTo>
                    <a:pt x="0" y="2823401"/>
                    <a:pt x="34119" y="2857500"/>
                    <a:pt x="76200" y="2857500"/>
                  </a:cubicBezTo>
                  <a:lnTo>
                    <a:pt x="2886075" y="2857500"/>
                  </a:lnTo>
                  <a:cubicBezTo>
                    <a:pt x="2928157" y="2857500"/>
                    <a:pt x="2962275" y="2823401"/>
                    <a:pt x="2962275" y="2781300"/>
                  </a:cubicBezTo>
                  <a:lnTo>
                    <a:pt x="2962275" y="76200"/>
                  </a:lnTo>
                  <a:cubicBezTo>
                    <a:pt x="2962275" y="34118"/>
                    <a:pt x="2928157" y="0"/>
                    <a:pt x="2886075" y="0"/>
                  </a:cubicBezTo>
                  <a:close/>
                </a:path>
              </a:pathLst>
            </a:custGeom>
            <a:solidFill>
              <a:srgbClr val="A6A6A6">
                <a:alpha val="20000"/>
              </a:srgbClr>
            </a:solidFill>
            <a:ln w="9525" cap="flat">
              <a:noFill/>
              <a:prstDash val="solid"/>
              <a:miter/>
            </a:ln>
          </p:spPr>
          <p:txBody>
            <a:bodyPr rtlCol="0" anchor="ctr"/>
            <a:lstStyle/>
            <a:p>
              <a:endParaRPr lang="nl-BE" sz="900"/>
            </a:p>
          </p:txBody>
        </p:sp>
        <p:sp>
          <p:nvSpPr>
            <p:cNvPr id="316" name="Freeform: Shape 315">
              <a:extLst>
                <a:ext uri="{FF2B5EF4-FFF2-40B4-BE49-F238E27FC236}">
                  <a16:creationId xmlns:a16="http://schemas.microsoft.com/office/drawing/2014/main" id="{C9126D4D-A664-4FEC-87A3-F3D4A780EC29}"/>
                </a:ext>
              </a:extLst>
            </p:cNvPr>
            <p:cNvSpPr/>
            <p:nvPr/>
          </p:nvSpPr>
          <p:spPr>
            <a:xfrm>
              <a:off x="984799" y="4918355"/>
              <a:ext cx="1876820" cy="1810437"/>
            </a:xfrm>
            <a:custGeom>
              <a:avLst/>
              <a:gdLst>
                <a:gd name="connsiteX0" fmla="*/ 76200 w 2962275"/>
                <a:gd name="connsiteY0" fmla="*/ 0 h 2857500"/>
                <a:gd name="connsiteX1" fmla="*/ 0 w 2962275"/>
                <a:gd name="connsiteY1" fmla="*/ 76200 h 2857500"/>
                <a:gd name="connsiteX2" fmla="*/ 0 w 2962275"/>
                <a:gd name="connsiteY2" fmla="*/ 2781300 h 2857500"/>
                <a:gd name="connsiteX3" fmla="*/ 76200 w 2962275"/>
                <a:gd name="connsiteY3" fmla="*/ 2857500 h 2857500"/>
                <a:gd name="connsiteX4" fmla="*/ 2886075 w 2962275"/>
                <a:gd name="connsiteY4" fmla="*/ 2857500 h 2857500"/>
                <a:gd name="connsiteX5" fmla="*/ 2962275 w 2962275"/>
                <a:gd name="connsiteY5" fmla="*/ 2781300 h 2857500"/>
                <a:gd name="connsiteX6" fmla="*/ 2962275 w 2962275"/>
                <a:gd name="connsiteY6" fmla="*/ 76200 h 2857500"/>
                <a:gd name="connsiteX7" fmla="*/ 2886075 w 2962275"/>
                <a:gd name="connsiteY7"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2275" h="2857500">
                  <a:moveTo>
                    <a:pt x="76200" y="0"/>
                  </a:moveTo>
                  <a:cubicBezTo>
                    <a:pt x="34119" y="0"/>
                    <a:pt x="0" y="34118"/>
                    <a:pt x="0" y="76200"/>
                  </a:cubicBezTo>
                  <a:lnTo>
                    <a:pt x="0" y="2781300"/>
                  </a:lnTo>
                  <a:cubicBezTo>
                    <a:pt x="0" y="2823401"/>
                    <a:pt x="34119" y="2857500"/>
                    <a:pt x="76200" y="2857500"/>
                  </a:cubicBezTo>
                  <a:lnTo>
                    <a:pt x="2886075" y="2857500"/>
                  </a:lnTo>
                  <a:cubicBezTo>
                    <a:pt x="2928157" y="2857500"/>
                    <a:pt x="2962275" y="2823401"/>
                    <a:pt x="2962275" y="2781300"/>
                  </a:cubicBezTo>
                  <a:lnTo>
                    <a:pt x="2962275" y="76200"/>
                  </a:lnTo>
                  <a:cubicBezTo>
                    <a:pt x="2962275" y="34118"/>
                    <a:pt x="2928157" y="0"/>
                    <a:pt x="2886075" y="0"/>
                  </a:cubicBezTo>
                  <a:close/>
                </a:path>
              </a:pathLst>
            </a:custGeom>
            <a:solidFill>
              <a:srgbClr val="A6A6A6">
                <a:alpha val="20000"/>
              </a:srgbClr>
            </a:solidFill>
            <a:ln w="9525" cap="flat">
              <a:noFill/>
              <a:prstDash val="solid"/>
              <a:miter/>
            </a:ln>
          </p:spPr>
          <p:txBody>
            <a:bodyPr rtlCol="0" anchor="ctr"/>
            <a:lstStyle/>
            <a:p>
              <a:endParaRPr lang="nl-BE" sz="900"/>
            </a:p>
          </p:txBody>
        </p:sp>
        <p:sp>
          <p:nvSpPr>
            <p:cNvPr id="317" name="Freeform: Shape 316">
              <a:extLst>
                <a:ext uri="{FF2B5EF4-FFF2-40B4-BE49-F238E27FC236}">
                  <a16:creationId xmlns:a16="http://schemas.microsoft.com/office/drawing/2014/main" id="{35D9C2A5-54D6-4EC5-A6DB-4390BFC53E0B}"/>
                </a:ext>
              </a:extLst>
            </p:cNvPr>
            <p:cNvSpPr/>
            <p:nvPr/>
          </p:nvSpPr>
          <p:spPr>
            <a:xfrm>
              <a:off x="960660" y="4894215"/>
              <a:ext cx="838836" cy="144835"/>
            </a:xfrm>
            <a:custGeom>
              <a:avLst/>
              <a:gdLst>
                <a:gd name="connsiteX0" fmla="*/ 0 w 1323975"/>
                <a:gd name="connsiteY0" fmla="*/ 0 h 228600"/>
                <a:gd name="connsiteX1" fmla="*/ 1323975 w 1323975"/>
                <a:gd name="connsiteY1" fmla="*/ 0 h 228600"/>
                <a:gd name="connsiteX2" fmla="*/ 1323975 w 1323975"/>
                <a:gd name="connsiteY2" fmla="*/ 228600 h 228600"/>
                <a:gd name="connsiteX3" fmla="*/ 0 w 1323975"/>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1323975" h="228600">
                  <a:moveTo>
                    <a:pt x="0" y="0"/>
                  </a:moveTo>
                  <a:lnTo>
                    <a:pt x="1323975" y="0"/>
                  </a:lnTo>
                  <a:lnTo>
                    <a:pt x="1323975" y="228600"/>
                  </a:lnTo>
                  <a:lnTo>
                    <a:pt x="0" y="228600"/>
                  </a:lnTo>
                  <a:close/>
                </a:path>
              </a:pathLst>
            </a:custGeom>
            <a:solidFill>
              <a:srgbClr val="A6A6A6"/>
            </a:solidFill>
            <a:ln w="9525" cap="flat">
              <a:noFill/>
              <a:prstDash val="solid"/>
              <a:miter/>
            </a:ln>
          </p:spPr>
          <p:txBody>
            <a:bodyPr rtlCol="0" anchor="ctr"/>
            <a:lstStyle/>
            <a:p>
              <a:endParaRPr lang="nl-BE" sz="900"/>
            </a:p>
          </p:txBody>
        </p:sp>
        <p:sp>
          <p:nvSpPr>
            <p:cNvPr id="318" name="Freeform: Shape 317">
              <a:extLst>
                <a:ext uri="{FF2B5EF4-FFF2-40B4-BE49-F238E27FC236}">
                  <a16:creationId xmlns:a16="http://schemas.microsoft.com/office/drawing/2014/main" id="{17A0E7AF-C07C-49D1-B2EE-0B45FF835D97}"/>
                </a:ext>
              </a:extLst>
            </p:cNvPr>
            <p:cNvSpPr/>
            <p:nvPr/>
          </p:nvSpPr>
          <p:spPr>
            <a:xfrm>
              <a:off x="972030" y="4927183"/>
              <a:ext cx="766419" cy="60348"/>
            </a:xfrm>
            <a:custGeom>
              <a:avLst/>
              <a:gdLst>
                <a:gd name="connsiteX0" fmla="*/ 67113 w 1209675"/>
                <a:gd name="connsiteY0" fmla="*/ 94745 h 95250"/>
                <a:gd name="connsiteX1" fmla="*/ 56836 w 1209675"/>
                <a:gd name="connsiteY1" fmla="*/ 94745 h 95250"/>
                <a:gd name="connsiteX2" fmla="*/ 56836 w 1209675"/>
                <a:gd name="connsiteY2" fmla="*/ 53150 h 95250"/>
                <a:gd name="connsiteX3" fmla="*/ 10277 w 1209675"/>
                <a:gd name="connsiteY3" fmla="*/ 53150 h 95250"/>
                <a:gd name="connsiteX4" fmla="*/ 10277 w 1209675"/>
                <a:gd name="connsiteY4" fmla="*/ 94745 h 95250"/>
                <a:gd name="connsiteX5" fmla="*/ 0 w 1209675"/>
                <a:gd name="connsiteY5" fmla="*/ 94745 h 95250"/>
                <a:gd name="connsiteX6" fmla="*/ 0 w 1209675"/>
                <a:gd name="connsiteY6" fmla="*/ 6353 h 95250"/>
                <a:gd name="connsiteX7" fmla="*/ 10277 w 1209675"/>
                <a:gd name="connsiteY7" fmla="*/ 6353 h 95250"/>
                <a:gd name="connsiteX8" fmla="*/ 10277 w 1209675"/>
                <a:gd name="connsiteY8" fmla="*/ 43958 h 95250"/>
                <a:gd name="connsiteX9" fmla="*/ 56836 w 1209675"/>
                <a:gd name="connsiteY9" fmla="*/ 43958 h 95250"/>
                <a:gd name="connsiteX10" fmla="*/ 56836 w 1209675"/>
                <a:gd name="connsiteY10" fmla="*/ 6353 h 95250"/>
                <a:gd name="connsiteX11" fmla="*/ 67113 w 1209675"/>
                <a:gd name="connsiteY11" fmla="*/ 6353 h 95250"/>
                <a:gd name="connsiteX12" fmla="*/ 133312 w 1209675"/>
                <a:gd name="connsiteY12" fmla="*/ 94745 h 95250"/>
                <a:gd name="connsiteX13" fmla="*/ 131321 w 1209675"/>
                <a:gd name="connsiteY13" fmla="*/ 85315 h 95250"/>
                <a:gd name="connsiteX14" fmla="*/ 130835 w 1209675"/>
                <a:gd name="connsiteY14" fmla="*/ 85315 h 95250"/>
                <a:gd name="connsiteX15" fmla="*/ 120948 w 1209675"/>
                <a:gd name="connsiteY15" fmla="*/ 93745 h 95250"/>
                <a:gd name="connsiteX16" fmla="*/ 108652 w 1209675"/>
                <a:gd name="connsiteY16" fmla="*/ 95955 h 95250"/>
                <a:gd name="connsiteX17" fmla="*/ 93202 w 1209675"/>
                <a:gd name="connsiteY17" fmla="*/ 90878 h 95250"/>
                <a:gd name="connsiteX18" fmla="*/ 87611 w 1209675"/>
                <a:gd name="connsiteY18" fmla="*/ 76428 h 95250"/>
                <a:gd name="connsiteX19" fmla="*/ 119710 w 1209675"/>
                <a:gd name="connsiteY19" fmla="*/ 55388 h 95250"/>
                <a:gd name="connsiteX20" fmla="*/ 130959 w 1209675"/>
                <a:gd name="connsiteY20" fmla="*/ 55026 h 95250"/>
                <a:gd name="connsiteX21" fmla="*/ 130959 w 1209675"/>
                <a:gd name="connsiteY21" fmla="*/ 50911 h 95250"/>
                <a:gd name="connsiteX22" fmla="*/ 127606 w 1209675"/>
                <a:gd name="connsiteY22" fmla="*/ 39395 h 95250"/>
                <a:gd name="connsiteX23" fmla="*/ 116872 w 1209675"/>
                <a:gd name="connsiteY23" fmla="*/ 35671 h 95250"/>
                <a:gd name="connsiteX24" fmla="*/ 98126 w 1209675"/>
                <a:gd name="connsiteY24" fmla="*/ 40748 h 95250"/>
                <a:gd name="connsiteX25" fmla="*/ 95040 w 1209675"/>
                <a:gd name="connsiteY25" fmla="*/ 33071 h 95250"/>
                <a:gd name="connsiteX26" fmla="*/ 105775 w 1209675"/>
                <a:gd name="connsiteY26" fmla="*/ 28899 h 95250"/>
                <a:gd name="connsiteX27" fmla="*/ 117472 w 1209675"/>
                <a:gd name="connsiteY27" fmla="*/ 27394 h 95250"/>
                <a:gd name="connsiteX28" fmla="*/ 135036 w 1209675"/>
                <a:gd name="connsiteY28" fmla="*/ 32651 h 95250"/>
                <a:gd name="connsiteX29" fmla="*/ 140751 w 1209675"/>
                <a:gd name="connsiteY29" fmla="*/ 49520 h 95250"/>
                <a:gd name="connsiteX30" fmla="*/ 140751 w 1209675"/>
                <a:gd name="connsiteY30" fmla="*/ 94745 h 95250"/>
                <a:gd name="connsiteX31" fmla="*/ 110642 w 1209675"/>
                <a:gd name="connsiteY31" fmla="*/ 87668 h 95250"/>
                <a:gd name="connsiteX32" fmla="*/ 125368 w 1209675"/>
                <a:gd name="connsiteY32" fmla="*/ 82534 h 95250"/>
                <a:gd name="connsiteX33" fmla="*/ 130712 w 1209675"/>
                <a:gd name="connsiteY33" fmla="*/ 68142 h 95250"/>
                <a:gd name="connsiteX34" fmla="*/ 130712 w 1209675"/>
                <a:gd name="connsiteY34" fmla="*/ 62160 h 95250"/>
                <a:gd name="connsiteX35" fmla="*/ 120682 w 1209675"/>
                <a:gd name="connsiteY35" fmla="*/ 62579 h 95250"/>
                <a:gd name="connsiteX36" fmla="*/ 103413 w 1209675"/>
                <a:gd name="connsiteY36" fmla="*/ 66294 h 95250"/>
                <a:gd name="connsiteX37" fmla="*/ 98126 w 1209675"/>
                <a:gd name="connsiteY37" fmla="*/ 76543 h 95250"/>
                <a:gd name="connsiteX38" fmla="*/ 101422 w 1209675"/>
                <a:gd name="connsiteY38" fmla="*/ 84830 h 95250"/>
                <a:gd name="connsiteX39" fmla="*/ 110642 w 1209675"/>
                <a:gd name="connsiteY39" fmla="*/ 87668 h 95250"/>
                <a:gd name="connsiteX40" fmla="*/ 193719 w 1209675"/>
                <a:gd name="connsiteY40" fmla="*/ 27270 h 95250"/>
                <a:gd name="connsiteX41" fmla="*/ 201635 w 1209675"/>
                <a:gd name="connsiteY41" fmla="*/ 27994 h 95250"/>
                <a:gd name="connsiteX42" fmla="*/ 200244 w 1209675"/>
                <a:gd name="connsiteY42" fmla="*/ 37309 h 95250"/>
                <a:gd name="connsiteX43" fmla="*/ 192996 w 1209675"/>
                <a:gd name="connsiteY43" fmla="*/ 36395 h 95250"/>
                <a:gd name="connsiteX44" fmla="*/ 179232 w 1209675"/>
                <a:gd name="connsiteY44" fmla="*/ 42929 h 95250"/>
                <a:gd name="connsiteX45" fmla="*/ 173526 w 1209675"/>
                <a:gd name="connsiteY45" fmla="*/ 59188 h 95250"/>
                <a:gd name="connsiteX46" fmla="*/ 173526 w 1209675"/>
                <a:gd name="connsiteY46" fmla="*/ 94745 h 95250"/>
                <a:gd name="connsiteX47" fmla="*/ 163487 w 1209675"/>
                <a:gd name="connsiteY47" fmla="*/ 94745 h 95250"/>
                <a:gd name="connsiteX48" fmla="*/ 163487 w 1209675"/>
                <a:gd name="connsiteY48" fmla="*/ 28480 h 95250"/>
                <a:gd name="connsiteX49" fmla="*/ 171764 w 1209675"/>
                <a:gd name="connsiteY49" fmla="*/ 28480 h 95250"/>
                <a:gd name="connsiteX50" fmla="*/ 172917 w 1209675"/>
                <a:gd name="connsiteY50" fmla="*/ 40748 h 95250"/>
                <a:gd name="connsiteX51" fmla="*/ 173403 w 1209675"/>
                <a:gd name="connsiteY51" fmla="*/ 40748 h 95250"/>
                <a:gd name="connsiteX52" fmla="*/ 182289 w 1209675"/>
                <a:gd name="connsiteY52" fmla="*/ 30775 h 95250"/>
                <a:gd name="connsiteX53" fmla="*/ 193719 w 1209675"/>
                <a:gd name="connsiteY53" fmla="*/ 27270 h 95250"/>
                <a:gd name="connsiteX54" fmla="*/ 260652 w 1209675"/>
                <a:gd name="connsiteY54" fmla="*/ 85858 h 95250"/>
                <a:gd name="connsiteX55" fmla="*/ 260099 w 1209675"/>
                <a:gd name="connsiteY55" fmla="*/ 85858 h 95250"/>
                <a:gd name="connsiteX56" fmla="*/ 239306 w 1209675"/>
                <a:gd name="connsiteY56" fmla="*/ 95955 h 95250"/>
                <a:gd name="connsiteX57" fmla="*/ 219084 w 1209675"/>
                <a:gd name="connsiteY57" fmla="*/ 87068 h 95250"/>
                <a:gd name="connsiteX58" fmla="*/ 211855 w 1209675"/>
                <a:gd name="connsiteY58" fmla="*/ 61789 h 95250"/>
                <a:gd name="connsiteX59" fmla="*/ 219113 w 1209675"/>
                <a:gd name="connsiteY59" fmla="*/ 36338 h 95250"/>
                <a:gd name="connsiteX60" fmla="*/ 239306 w 1209675"/>
                <a:gd name="connsiteY60" fmla="*/ 27270 h 95250"/>
                <a:gd name="connsiteX61" fmla="*/ 259985 w 1209675"/>
                <a:gd name="connsiteY61" fmla="*/ 37062 h 95250"/>
                <a:gd name="connsiteX62" fmla="*/ 260766 w 1209675"/>
                <a:gd name="connsiteY62" fmla="*/ 37062 h 95250"/>
                <a:gd name="connsiteX63" fmla="*/ 260347 w 1209675"/>
                <a:gd name="connsiteY63" fmla="*/ 32290 h 95250"/>
                <a:gd name="connsiteX64" fmla="*/ 260099 w 1209675"/>
                <a:gd name="connsiteY64" fmla="*/ 27632 h 95250"/>
                <a:gd name="connsiteX65" fmla="*/ 260099 w 1209675"/>
                <a:gd name="connsiteY65" fmla="*/ 667 h 95250"/>
                <a:gd name="connsiteX66" fmla="*/ 270138 w 1209675"/>
                <a:gd name="connsiteY66" fmla="*/ 667 h 95250"/>
                <a:gd name="connsiteX67" fmla="*/ 270138 w 1209675"/>
                <a:gd name="connsiteY67" fmla="*/ 94745 h 95250"/>
                <a:gd name="connsiteX68" fmla="*/ 261976 w 1209675"/>
                <a:gd name="connsiteY68" fmla="*/ 94745 h 95250"/>
                <a:gd name="connsiteX69" fmla="*/ 240573 w 1209675"/>
                <a:gd name="connsiteY69" fmla="*/ 87554 h 95250"/>
                <a:gd name="connsiteX70" fmla="*/ 255479 w 1209675"/>
                <a:gd name="connsiteY70" fmla="*/ 81953 h 95250"/>
                <a:gd name="connsiteX71" fmla="*/ 260099 w 1209675"/>
                <a:gd name="connsiteY71" fmla="*/ 63912 h 95250"/>
                <a:gd name="connsiteX72" fmla="*/ 260099 w 1209675"/>
                <a:gd name="connsiteY72" fmla="*/ 61789 h 95250"/>
                <a:gd name="connsiteX73" fmla="*/ 255413 w 1209675"/>
                <a:gd name="connsiteY73" fmla="*/ 41691 h 95250"/>
                <a:gd name="connsiteX74" fmla="*/ 240449 w 1209675"/>
                <a:gd name="connsiteY74" fmla="*/ 35671 h 95250"/>
                <a:gd name="connsiteX75" fmla="*/ 226943 w 1209675"/>
                <a:gd name="connsiteY75" fmla="*/ 42539 h 95250"/>
                <a:gd name="connsiteX76" fmla="*/ 222256 w 1209675"/>
                <a:gd name="connsiteY76" fmla="*/ 61913 h 95250"/>
                <a:gd name="connsiteX77" fmla="*/ 226914 w 1209675"/>
                <a:gd name="connsiteY77" fmla="*/ 81076 h 95250"/>
                <a:gd name="connsiteX78" fmla="*/ 240573 w 1209675"/>
                <a:gd name="connsiteY78" fmla="*/ 87554 h 95250"/>
                <a:gd name="connsiteX79" fmla="*/ 321716 w 1209675"/>
                <a:gd name="connsiteY79" fmla="*/ 95955 h 95250"/>
                <a:gd name="connsiteX80" fmla="*/ 298523 w 1209675"/>
                <a:gd name="connsiteY80" fmla="*/ 87001 h 95250"/>
                <a:gd name="connsiteX81" fmla="*/ 290027 w 1209675"/>
                <a:gd name="connsiteY81" fmla="*/ 62160 h 95250"/>
                <a:gd name="connsiteX82" fmla="*/ 297923 w 1209675"/>
                <a:gd name="connsiteY82" fmla="*/ 36700 h 95250"/>
                <a:gd name="connsiteX83" fmla="*/ 319116 w 1209675"/>
                <a:gd name="connsiteY83" fmla="*/ 27270 h 95250"/>
                <a:gd name="connsiteX84" fmla="*/ 338823 w 1209675"/>
                <a:gd name="connsiteY84" fmla="*/ 35461 h 95250"/>
                <a:gd name="connsiteX85" fmla="*/ 346081 w 1209675"/>
                <a:gd name="connsiteY85" fmla="*/ 57074 h 95250"/>
                <a:gd name="connsiteX86" fmla="*/ 346081 w 1209675"/>
                <a:gd name="connsiteY86" fmla="*/ 63427 h 95250"/>
                <a:gd name="connsiteX87" fmla="*/ 300428 w 1209675"/>
                <a:gd name="connsiteY87" fmla="*/ 63427 h 95250"/>
                <a:gd name="connsiteX88" fmla="*/ 306324 w 1209675"/>
                <a:gd name="connsiteY88" fmla="*/ 81143 h 95250"/>
                <a:gd name="connsiteX89" fmla="*/ 322078 w 1209675"/>
                <a:gd name="connsiteY89" fmla="*/ 87182 h 95250"/>
                <a:gd name="connsiteX90" fmla="*/ 343233 w 1209675"/>
                <a:gd name="connsiteY90" fmla="*/ 82715 h 95250"/>
                <a:gd name="connsiteX91" fmla="*/ 343233 w 1209675"/>
                <a:gd name="connsiteY91" fmla="*/ 91659 h 95250"/>
                <a:gd name="connsiteX92" fmla="*/ 333175 w 1209675"/>
                <a:gd name="connsiteY92" fmla="*/ 94955 h 95250"/>
                <a:gd name="connsiteX93" fmla="*/ 321716 w 1209675"/>
                <a:gd name="connsiteY93" fmla="*/ 95955 h 95250"/>
                <a:gd name="connsiteX94" fmla="*/ 318992 w 1209675"/>
                <a:gd name="connsiteY94" fmla="*/ 35671 h 95250"/>
                <a:gd name="connsiteX95" fmla="*/ 306267 w 1209675"/>
                <a:gd name="connsiteY95" fmla="*/ 40872 h 95250"/>
                <a:gd name="connsiteX96" fmla="*/ 300676 w 1209675"/>
                <a:gd name="connsiteY96" fmla="*/ 55264 h 95250"/>
                <a:gd name="connsiteX97" fmla="*/ 335318 w 1209675"/>
                <a:gd name="connsiteY97" fmla="*/ 55264 h 95250"/>
                <a:gd name="connsiteX98" fmla="*/ 331089 w 1209675"/>
                <a:gd name="connsiteY98" fmla="*/ 40719 h 95250"/>
                <a:gd name="connsiteX99" fmla="*/ 318992 w 1209675"/>
                <a:gd name="connsiteY99" fmla="*/ 35671 h 95250"/>
                <a:gd name="connsiteX100" fmla="*/ 408413 w 1209675"/>
                <a:gd name="connsiteY100" fmla="*/ 94745 h 95250"/>
                <a:gd name="connsiteX101" fmla="*/ 398374 w 1209675"/>
                <a:gd name="connsiteY101" fmla="*/ 94745 h 95250"/>
                <a:gd name="connsiteX102" fmla="*/ 398374 w 1209675"/>
                <a:gd name="connsiteY102" fmla="*/ 28480 h 95250"/>
                <a:gd name="connsiteX103" fmla="*/ 408413 w 1209675"/>
                <a:gd name="connsiteY103" fmla="*/ 28480 h 95250"/>
                <a:gd name="connsiteX104" fmla="*/ 397535 w 1209675"/>
                <a:gd name="connsiteY104" fmla="*/ 10525 h 95250"/>
                <a:gd name="connsiteX105" fmla="*/ 399221 w 1209675"/>
                <a:gd name="connsiteY105" fmla="*/ 5477 h 95250"/>
                <a:gd name="connsiteX106" fmla="*/ 403460 w 1209675"/>
                <a:gd name="connsiteY106" fmla="*/ 3867 h 95250"/>
                <a:gd name="connsiteX107" fmla="*/ 407632 w 1209675"/>
                <a:gd name="connsiteY107" fmla="*/ 5505 h 95250"/>
                <a:gd name="connsiteX108" fmla="*/ 409384 w 1209675"/>
                <a:gd name="connsiteY108" fmla="*/ 10525 h 95250"/>
                <a:gd name="connsiteX109" fmla="*/ 407632 w 1209675"/>
                <a:gd name="connsiteY109" fmla="*/ 15573 h 95250"/>
                <a:gd name="connsiteX110" fmla="*/ 403460 w 1209675"/>
                <a:gd name="connsiteY110" fmla="*/ 17230 h 95250"/>
                <a:gd name="connsiteX111" fmla="*/ 399221 w 1209675"/>
                <a:gd name="connsiteY111" fmla="*/ 15573 h 95250"/>
                <a:gd name="connsiteX112" fmla="*/ 397535 w 1209675"/>
                <a:gd name="connsiteY112" fmla="*/ 10525 h 95250"/>
                <a:gd name="connsiteX113" fmla="*/ 476012 w 1209675"/>
                <a:gd name="connsiteY113" fmla="*/ 94745 h 95250"/>
                <a:gd name="connsiteX114" fmla="*/ 476012 w 1209675"/>
                <a:gd name="connsiteY114" fmla="*/ 51873 h 95250"/>
                <a:gd name="connsiteX115" fmla="*/ 472326 w 1209675"/>
                <a:gd name="connsiteY115" fmla="*/ 39786 h 95250"/>
                <a:gd name="connsiteX116" fmla="*/ 460772 w 1209675"/>
                <a:gd name="connsiteY116" fmla="*/ 35795 h 95250"/>
                <a:gd name="connsiteX117" fmla="*/ 445541 w 1209675"/>
                <a:gd name="connsiteY117" fmla="*/ 41414 h 95250"/>
                <a:gd name="connsiteX118" fmla="*/ 440703 w 1209675"/>
                <a:gd name="connsiteY118" fmla="*/ 59979 h 95250"/>
                <a:gd name="connsiteX119" fmla="*/ 440703 w 1209675"/>
                <a:gd name="connsiteY119" fmla="*/ 94745 h 95250"/>
                <a:gd name="connsiteX120" fmla="*/ 430663 w 1209675"/>
                <a:gd name="connsiteY120" fmla="*/ 94745 h 95250"/>
                <a:gd name="connsiteX121" fmla="*/ 430663 w 1209675"/>
                <a:gd name="connsiteY121" fmla="*/ 28480 h 95250"/>
                <a:gd name="connsiteX122" fmla="*/ 438826 w 1209675"/>
                <a:gd name="connsiteY122" fmla="*/ 28480 h 95250"/>
                <a:gd name="connsiteX123" fmla="*/ 440455 w 1209675"/>
                <a:gd name="connsiteY123" fmla="*/ 37548 h 95250"/>
                <a:gd name="connsiteX124" fmla="*/ 440941 w 1209675"/>
                <a:gd name="connsiteY124" fmla="*/ 37548 h 95250"/>
                <a:gd name="connsiteX125" fmla="*/ 449590 w 1209675"/>
                <a:gd name="connsiteY125" fmla="*/ 29956 h 95250"/>
                <a:gd name="connsiteX126" fmla="*/ 461982 w 1209675"/>
                <a:gd name="connsiteY126" fmla="*/ 27270 h 95250"/>
                <a:gd name="connsiteX127" fmla="*/ 480003 w 1209675"/>
                <a:gd name="connsiteY127" fmla="*/ 33042 h 95250"/>
                <a:gd name="connsiteX128" fmla="*/ 486051 w 1209675"/>
                <a:gd name="connsiteY128" fmla="*/ 51511 h 95250"/>
                <a:gd name="connsiteX129" fmla="*/ 486051 w 1209675"/>
                <a:gd name="connsiteY129" fmla="*/ 94745 h 95250"/>
                <a:gd name="connsiteX130" fmla="*/ 538829 w 1209675"/>
                <a:gd name="connsiteY130" fmla="*/ 36280 h 95250"/>
                <a:gd name="connsiteX131" fmla="*/ 521960 w 1209675"/>
                <a:gd name="connsiteY131" fmla="*/ 36280 h 95250"/>
                <a:gd name="connsiteX132" fmla="*/ 521960 w 1209675"/>
                <a:gd name="connsiteY132" fmla="*/ 94745 h 95250"/>
                <a:gd name="connsiteX133" fmla="*/ 511921 w 1209675"/>
                <a:gd name="connsiteY133" fmla="*/ 94745 h 95250"/>
                <a:gd name="connsiteX134" fmla="*/ 511921 w 1209675"/>
                <a:gd name="connsiteY134" fmla="*/ 36280 h 95250"/>
                <a:gd name="connsiteX135" fmla="*/ 500072 w 1209675"/>
                <a:gd name="connsiteY135" fmla="*/ 36280 h 95250"/>
                <a:gd name="connsiteX136" fmla="*/ 500072 w 1209675"/>
                <a:gd name="connsiteY136" fmla="*/ 31747 h 95250"/>
                <a:gd name="connsiteX137" fmla="*/ 511921 w 1209675"/>
                <a:gd name="connsiteY137" fmla="*/ 28117 h 95250"/>
                <a:gd name="connsiteX138" fmla="*/ 511921 w 1209675"/>
                <a:gd name="connsiteY138" fmla="*/ 24432 h 95250"/>
                <a:gd name="connsiteX139" fmla="*/ 533267 w 1209675"/>
                <a:gd name="connsiteY139" fmla="*/ 0 h 95250"/>
                <a:gd name="connsiteX140" fmla="*/ 545601 w 1209675"/>
                <a:gd name="connsiteY140" fmla="*/ 2114 h 95250"/>
                <a:gd name="connsiteX141" fmla="*/ 543001 w 1209675"/>
                <a:gd name="connsiteY141" fmla="*/ 10163 h 95250"/>
                <a:gd name="connsiteX142" fmla="*/ 533086 w 1209675"/>
                <a:gd name="connsiteY142" fmla="*/ 8287 h 95250"/>
                <a:gd name="connsiteX143" fmla="*/ 524685 w 1209675"/>
                <a:gd name="connsiteY143" fmla="*/ 12059 h 95250"/>
                <a:gd name="connsiteX144" fmla="*/ 521960 w 1209675"/>
                <a:gd name="connsiteY144" fmla="*/ 24184 h 95250"/>
                <a:gd name="connsiteX145" fmla="*/ 521960 w 1209675"/>
                <a:gd name="connsiteY145" fmla="*/ 28480 h 95250"/>
                <a:gd name="connsiteX146" fmla="*/ 538829 w 1209675"/>
                <a:gd name="connsiteY146" fmla="*/ 28480 h 95250"/>
                <a:gd name="connsiteX147" fmla="*/ 582425 w 1209675"/>
                <a:gd name="connsiteY147" fmla="*/ 27270 h 95250"/>
                <a:gd name="connsiteX148" fmla="*/ 590340 w 1209675"/>
                <a:gd name="connsiteY148" fmla="*/ 27994 h 95250"/>
                <a:gd name="connsiteX149" fmla="*/ 588950 w 1209675"/>
                <a:gd name="connsiteY149" fmla="*/ 37309 h 95250"/>
                <a:gd name="connsiteX150" fmla="*/ 581701 w 1209675"/>
                <a:gd name="connsiteY150" fmla="*/ 36395 h 95250"/>
                <a:gd name="connsiteX151" fmla="*/ 567938 w 1209675"/>
                <a:gd name="connsiteY151" fmla="*/ 42929 h 95250"/>
                <a:gd name="connsiteX152" fmla="*/ 562232 w 1209675"/>
                <a:gd name="connsiteY152" fmla="*/ 59188 h 95250"/>
                <a:gd name="connsiteX153" fmla="*/ 562232 w 1209675"/>
                <a:gd name="connsiteY153" fmla="*/ 94745 h 95250"/>
                <a:gd name="connsiteX154" fmla="*/ 552193 w 1209675"/>
                <a:gd name="connsiteY154" fmla="*/ 94745 h 95250"/>
                <a:gd name="connsiteX155" fmla="*/ 552193 w 1209675"/>
                <a:gd name="connsiteY155" fmla="*/ 28480 h 95250"/>
                <a:gd name="connsiteX156" fmla="*/ 560480 w 1209675"/>
                <a:gd name="connsiteY156" fmla="*/ 28480 h 95250"/>
                <a:gd name="connsiteX157" fmla="*/ 561623 w 1209675"/>
                <a:gd name="connsiteY157" fmla="*/ 40748 h 95250"/>
                <a:gd name="connsiteX158" fmla="*/ 562108 w 1209675"/>
                <a:gd name="connsiteY158" fmla="*/ 40748 h 95250"/>
                <a:gd name="connsiteX159" fmla="*/ 570995 w 1209675"/>
                <a:gd name="connsiteY159" fmla="*/ 30775 h 95250"/>
                <a:gd name="connsiteX160" fmla="*/ 582425 w 1209675"/>
                <a:gd name="connsiteY160" fmla="*/ 27270 h 95250"/>
                <a:gd name="connsiteX161" fmla="*/ 645004 w 1209675"/>
                <a:gd name="connsiteY161" fmla="*/ 94745 h 95250"/>
                <a:gd name="connsiteX162" fmla="*/ 643004 w 1209675"/>
                <a:gd name="connsiteY162" fmla="*/ 85315 h 95250"/>
                <a:gd name="connsiteX163" fmla="*/ 642518 w 1209675"/>
                <a:gd name="connsiteY163" fmla="*/ 85315 h 95250"/>
                <a:gd name="connsiteX164" fmla="*/ 632631 w 1209675"/>
                <a:gd name="connsiteY164" fmla="*/ 93745 h 95250"/>
                <a:gd name="connsiteX165" fmla="*/ 620335 w 1209675"/>
                <a:gd name="connsiteY165" fmla="*/ 95955 h 95250"/>
                <a:gd name="connsiteX166" fmla="*/ 604885 w 1209675"/>
                <a:gd name="connsiteY166" fmla="*/ 90878 h 95250"/>
                <a:gd name="connsiteX167" fmla="*/ 599294 w 1209675"/>
                <a:gd name="connsiteY167" fmla="*/ 76428 h 95250"/>
                <a:gd name="connsiteX168" fmla="*/ 631393 w 1209675"/>
                <a:gd name="connsiteY168" fmla="*/ 55388 h 95250"/>
                <a:gd name="connsiteX169" fmla="*/ 642642 w 1209675"/>
                <a:gd name="connsiteY169" fmla="*/ 55026 h 95250"/>
                <a:gd name="connsiteX170" fmla="*/ 642642 w 1209675"/>
                <a:gd name="connsiteY170" fmla="*/ 50911 h 95250"/>
                <a:gd name="connsiteX171" fmla="*/ 639289 w 1209675"/>
                <a:gd name="connsiteY171" fmla="*/ 39395 h 95250"/>
                <a:gd name="connsiteX172" fmla="*/ 628555 w 1209675"/>
                <a:gd name="connsiteY172" fmla="*/ 35671 h 95250"/>
                <a:gd name="connsiteX173" fmla="*/ 609810 w 1209675"/>
                <a:gd name="connsiteY173" fmla="*/ 40748 h 95250"/>
                <a:gd name="connsiteX174" fmla="*/ 606733 w 1209675"/>
                <a:gd name="connsiteY174" fmla="*/ 33071 h 95250"/>
                <a:gd name="connsiteX175" fmla="*/ 617458 w 1209675"/>
                <a:gd name="connsiteY175" fmla="*/ 28899 h 95250"/>
                <a:gd name="connsiteX176" fmla="*/ 629164 w 1209675"/>
                <a:gd name="connsiteY176" fmla="*/ 27394 h 95250"/>
                <a:gd name="connsiteX177" fmla="*/ 646719 w 1209675"/>
                <a:gd name="connsiteY177" fmla="*/ 32651 h 95250"/>
                <a:gd name="connsiteX178" fmla="*/ 652434 w 1209675"/>
                <a:gd name="connsiteY178" fmla="*/ 49520 h 95250"/>
                <a:gd name="connsiteX179" fmla="*/ 652434 w 1209675"/>
                <a:gd name="connsiteY179" fmla="*/ 94745 h 95250"/>
                <a:gd name="connsiteX180" fmla="*/ 622325 w 1209675"/>
                <a:gd name="connsiteY180" fmla="*/ 87668 h 95250"/>
                <a:gd name="connsiteX181" fmla="*/ 637051 w 1209675"/>
                <a:gd name="connsiteY181" fmla="*/ 82534 h 95250"/>
                <a:gd name="connsiteX182" fmla="*/ 642404 w 1209675"/>
                <a:gd name="connsiteY182" fmla="*/ 68142 h 95250"/>
                <a:gd name="connsiteX183" fmla="*/ 642404 w 1209675"/>
                <a:gd name="connsiteY183" fmla="*/ 62160 h 95250"/>
                <a:gd name="connsiteX184" fmla="*/ 632365 w 1209675"/>
                <a:gd name="connsiteY184" fmla="*/ 62579 h 95250"/>
                <a:gd name="connsiteX185" fmla="*/ 615106 w 1209675"/>
                <a:gd name="connsiteY185" fmla="*/ 66294 h 95250"/>
                <a:gd name="connsiteX186" fmla="*/ 609810 w 1209675"/>
                <a:gd name="connsiteY186" fmla="*/ 76543 h 95250"/>
                <a:gd name="connsiteX187" fmla="*/ 613105 w 1209675"/>
                <a:gd name="connsiteY187" fmla="*/ 84830 h 95250"/>
                <a:gd name="connsiteX188" fmla="*/ 622325 w 1209675"/>
                <a:gd name="connsiteY188" fmla="*/ 87668 h 95250"/>
                <a:gd name="connsiteX189" fmla="*/ 717918 w 1209675"/>
                <a:gd name="connsiteY189" fmla="*/ 76667 h 95250"/>
                <a:gd name="connsiteX190" fmla="*/ 711022 w 1209675"/>
                <a:gd name="connsiteY190" fmla="*/ 90935 h 95250"/>
                <a:gd name="connsiteX191" fmla="*/ 691677 w 1209675"/>
                <a:gd name="connsiteY191" fmla="*/ 95955 h 95250"/>
                <a:gd name="connsiteX192" fmla="*/ 671122 w 1209675"/>
                <a:gd name="connsiteY192" fmla="*/ 91783 h 95250"/>
                <a:gd name="connsiteX193" fmla="*/ 671122 w 1209675"/>
                <a:gd name="connsiteY193" fmla="*/ 82467 h 95250"/>
                <a:gd name="connsiteX194" fmla="*/ 681371 w 1209675"/>
                <a:gd name="connsiteY194" fmla="*/ 86277 h 95250"/>
                <a:gd name="connsiteX195" fmla="*/ 691915 w 1209675"/>
                <a:gd name="connsiteY195" fmla="*/ 87668 h 95250"/>
                <a:gd name="connsiteX196" fmla="*/ 704012 w 1209675"/>
                <a:gd name="connsiteY196" fmla="*/ 85163 h 95250"/>
                <a:gd name="connsiteX197" fmla="*/ 708241 w 1209675"/>
                <a:gd name="connsiteY197" fmla="*/ 77514 h 95250"/>
                <a:gd name="connsiteX198" fmla="*/ 704888 w 1209675"/>
                <a:gd name="connsiteY198" fmla="*/ 70895 h 95250"/>
                <a:gd name="connsiteX199" fmla="*/ 691801 w 1209675"/>
                <a:gd name="connsiteY199" fmla="*/ 64389 h 95250"/>
                <a:gd name="connsiteX200" fmla="*/ 678647 w 1209675"/>
                <a:gd name="connsiteY200" fmla="*/ 58378 h 95250"/>
                <a:gd name="connsiteX201" fmla="*/ 672846 w 1209675"/>
                <a:gd name="connsiteY201" fmla="*/ 52540 h 95250"/>
                <a:gd name="connsiteX202" fmla="*/ 670941 w 1209675"/>
                <a:gd name="connsiteY202" fmla="*/ 44739 h 95250"/>
                <a:gd name="connsiteX203" fmla="*/ 677532 w 1209675"/>
                <a:gd name="connsiteY203" fmla="*/ 31956 h 95250"/>
                <a:gd name="connsiteX204" fmla="*/ 695611 w 1209675"/>
                <a:gd name="connsiteY204" fmla="*/ 27270 h 95250"/>
                <a:gd name="connsiteX205" fmla="*/ 716528 w 1209675"/>
                <a:gd name="connsiteY205" fmla="*/ 31623 h 95250"/>
                <a:gd name="connsiteX206" fmla="*/ 712956 w 1209675"/>
                <a:gd name="connsiteY206" fmla="*/ 39786 h 95250"/>
                <a:gd name="connsiteX207" fmla="*/ 694877 w 1209675"/>
                <a:gd name="connsiteY207" fmla="*/ 35671 h 95250"/>
                <a:gd name="connsiteX208" fmla="*/ 684124 w 1209675"/>
                <a:gd name="connsiteY208" fmla="*/ 37909 h 95250"/>
                <a:gd name="connsiteX209" fmla="*/ 680495 w 1209675"/>
                <a:gd name="connsiteY209" fmla="*/ 44082 h 95250"/>
                <a:gd name="connsiteX210" fmla="*/ 681847 w 1209675"/>
                <a:gd name="connsiteY210" fmla="*/ 48616 h 95250"/>
                <a:gd name="connsiteX211" fmla="*/ 686238 w 1209675"/>
                <a:gd name="connsiteY211" fmla="*/ 52178 h 95250"/>
                <a:gd name="connsiteX212" fmla="*/ 697840 w 1209675"/>
                <a:gd name="connsiteY212" fmla="*/ 57074 h 95250"/>
                <a:gd name="connsiteX213" fmla="*/ 713775 w 1209675"/>
                <a:gd name="connsiteY213" fmla="*/ 65722 h 95250"/>
                <a:gd name="connsiteX214" fmla="*/ 717918 w 1209675"/>
                <a:gd name="connsiteY214" fmla="*/ 76667 h 95250"/>
                <a:gd name="connsiteX215" fmla="*/ 757399 w 1209675"/>
                <a:gd name="connsiteY215" fmla="*/ 87668 h 95250"/>
                <a:gd name="connsiteX216" fmla="*/ 762533 w 1209675"/>
                <a:gd name="connsiteY216" fmla="*/ 87277 h 95250"/>
                <a:gd name="connsiteX217" fmla="*/ 766467 w 1209675"/>
                <a:gd name="connsiteY217" fmla="*/ 86458 h 95250"/>
                <a:gd name="connsiteX218" fmla="*/ 766467 w 1209675"/>
                <a:gd name="connsiteY218" fmla="*/ 94136 h 95250"/>
                <a:gd name="connsiteX219" fmla="*/ 761657 w 1209675"/>
                <a:gd name="connsiteY219" fmla="*/ 95440 h 95250"/>
                <a:gd name="connsiteX220" fmla="*/ 755952 w 1209675"/>
                <a:gd name="connsiteY220" fmla="*/ 95955 h 95250"/>
                <a:gd name="connsiteX221" fmla="*/ 736721 w 1209675"/>
                <a:gd name="connsiteY221" fmla="*/ 75695 h 95250"/>
                <a:gd name="connsiteX222" fmla="*/ 736721 w 1209675"/>
                <a:gd name="connsiteY222" fmla="*/ 36280 h 95250"/>
                <a:gd name="connsiteX223" fmla="*/ 727224 w 1209675"/>
                <a:gd name="connsiteY223" fmla="*/ 36280 h 95250"/>
                <a:gd name="connsiteX224" fmla="*/ 727224 w 1209675"/>
                <a:gd name="connsiteY224" fmla="*/ 31442 h 95250"/>
                <a:gd name="connsiteX225" fmla="*/ 736721 w 1209675"/>
                <a:gd name="connsiteY225" fmla="*/ 27270 h 95250"/>
                <a:gd name="connsiteX226" fmla="*/ 740950 w 1209675"/>
                <a:gd name="connsiteY226" fmla="*/ 13125 h 95250"/>
                <a:gd name="connsiteX227" fmla="*/ 746760 w 1209675"/>
                <a:gd name="connsiteY227" fmla="*/ 13125 h 95250"/>
                <a:gd name="connsiteX228" fmla="*/ 746760 w 1209675"/>
                <a:gd name="connsiteY228" fmla="*/ 28480 h 95250"/>
                <a:gd name="connsiteX229" fmla="*/ 765981 w 1209675"/>
                <a:gd name="connsiteY229" fmla="*/ 28480 h 95250"/>
                <a:gd name="connsiteX230" fmla="*/ 765981 w 1209675"/>
                <a:gd name="connsiteY230" fmla="*/ 36280 h 95250"/>
                <a:gd name="connsiteX231" fmla="*/ 746760 w 1209675"/>
                <a:gd name="connsiteY231" fmla="*/ 36280 h 95250"/>
                <a:gd name="connsiteX232" fmla="*/ 746760 w 1209675"/>
                <a:gd name="connsiteY232" fmla="*/ 75276 h 95250"/>
                <a:gd name="connsiteX233" fmla="*/ 749598 w 1209675"/>
                <a:gd name="connsiteY233" fmla="*/ 84468 h 95250"/>
                <a:gd name="connsiteX234" fmla="*/ 757399 w 1209675"/>
                <a:gd name="connsiteY234" fmla="*/ 87668 h 95250"/>
                <a:gd name="connsiteX235" fmla="*/ 811273 w 1209675"/>
                <a:gd name="connsiteY235" fmla="*/ 27270 h 95250"/>
                <a:gd name="connsiteX236" fmla="*/ 819188 w 1209675"/>
                <a:gd name="connsiteY236" fmla="*/ 27994 h 95250"/>
                <a:gd name="connsiteX237" fmla="*/ 817797 w 1209675"/>
                <a:gd name="connsiteY237" fmla="*/ 37309 h 95250"/>
                <a:gd name="connsiteX238" fmla="*/ 810539 w 1209675"/>
                <a:gd name="connsiteY238" fmla="*/ 36395 h 95250"/>
                <a:gd name="connsiteX239" fmla="*/ 796785 w 1209675"/>
                <a:gd name="connsiteY239" fmla="*/ 42929 h 95250"/>
                <a:gd name="connsiteX240" fmla="*/ 791080 w 1209675"/>
                <a:gd name="connsiteY240" fmla="*/ 59188 h 95250"/>
                <a:gd name="connsiteX241" fmla="*/ 791080 w 1209675"/>
                <a:gd name="connsiteY241" fmla="*/ 94745 h 95250"/>
                <a:gd name="connsiteX242" fmla="*/ 781040 w 1209675"/>
                <a:gd name="connsiteY242" fmla="*/ 94745 h 95250"/>
                <a:gd name="connsiteX243" fmla="*/ 781040 w 1209675"/>
                <a:gd name="connsiteY243" fmla="*/ 28480 h 95250"/>
                <a:gd name="connsiteX244" fmla="*/ 789318 w 1209675"/>
                <a:gd name="connsiteY244" fmla="*/ 28480 h 95250"/>
                <a:gd name="connsiteX245" fmla="*/ 790470 w 1209675"/>
                <a:gd name="connsiteY245" fmla="*/ 40748 h 95250"/>
                <a:gd name="connsiteX246" fmla="*/ 790956 w 1209675"/>
                <a:gd name="connsiteY246" fmla="*/ 40748 h 95250"/>
                <a:gd name="connsiteX247" fmla="*/ 799843 w 1209675"/>
                <a:gd name="connsiteY247" fmla="*/ 30775 h 95250"/>
                <a:gd name="connsiteX248" fmla="*/ 811273 w 1209675"/>
                <a:gd name="connsiteY248" fmla="*/ 27270 h 95250"/>
                <a:gd name="connsiteX249" fmla="*/ 842524 w 1209675"/>
                <a:gd name="connsiteY249" fmla="*/ 28480 h 95250"/>
                <a:gd name="connsiteX250" fmla="*/ 842524 w 1209675"/>
                <a:gd name="connsiteY250" fmla="*/ 71466 h 95250"/>
                <a:gd name="connsiteX251" fmla="*/ 846220 w 1209675"/>
                <a:gd name="connsiteY251" fmla="*/ 83563 h 95250"/>
                <a:gd name="connsiteX252" fmla="*/ 857764 w 1209675"/>
                <a:gd name="connsiteY252" fmla="*/ 87554 h 95250"/>
                <a:gd name="connsiteX253" fmla="*/ 872966 w 1209675"/>
                <a:gd name="connsiteY253" fmla="*/ 81867 h 95250"/>
                <a:gd name="connsiteX254" fmla="*/ 877776 w 1209675"/>
                <a:gd name="connsiteY254" fmla="*/ 63303 h 95250"/>
                <a:gd name="connsiteX255" fmla="*/ 877776 w 1209675"/>
                <a:gd name="connsiteY255" fmla="*/ 28480 h 95250"/>
                <a:gd name="connsiteX256" fmla="*/ 887816 w 1209675"/>
                <a:gd name="connsiteY256" fmla="*/ 28480 h 95250"/>
                <a:gd name="connsiteX257" fmla="*/ 887816 w 1209675"/>
                <a:gd name="connsiteY257" fmla="*/ 94745 h 95250"/>
                <a:gd name="connsiteX258" fmla="*/ 879529 w 1209675"/>
                <a:gd name="connsiteY258" fmla="*/ 94745 h 95250"/>
                <a:gd name="connsiteX259" fmla="*/ 878081 w 1209675"/>
                <a:gd name="connsiteY259" fmla="*/ 85858 h 95250"/>
                <a:gd name="connsiteX260" fmla="*/ 877538 w 1209675"/>
                <a:gd name="connsiteY260" fmla="*/ 85858 h 95250"/>
                <a:gd name="connsiteX261" fmla="*/ 868975 w 1209675"/>
                <a:gd name="connsiteY261" fmla="*/ 93354 h 95250"/>
                <a:gd name="connsiteX262" fmla="*/ 856497 w 1209675"/>
                <a:gd name="connsiteY262" fmla="*/ 95955 h 95250"/>
                <a:gd name="connsiteX263" fmla="*/ 838391 w 1209675"/>
                <a:gd name="connsiteY263" fmla="*/ 90211 h 95250"/>
                <a:gd name="connsiteX264" fmla="*/ 832371 w 1209675"/>
                <a:gd name="connsiteY264" fmla="*/ 71828 h 95250"/>
                <a:gd name="connsiteX265" fmla="*/ 832371 w 1209675"/>
                <a:gd name="connsiteY265" fmla="*/ 28480 h 95250"/>
                <a:gd name="connsiteX266" fmla="*/ 937879 w 1209675"/>
                <a:gd name="connsiteY266" fmla="*/ 95955 h 95250"/>
                <a:gd name="connsiteX267" fmla="*/ 915600 w 1209675"/>
                <a:gd name="connsiteY267" fmla="*/ 87096 h 95250"/>
                <a:gd name="connsiteX268" fmla="*/ 907704 w 1209675"/>
                <a:gd name="connsiteY268" fmla="*/ 62036 h 95250"/>
                <a:gd name="connsiteX269" fmla="*/ 915714 w 1209675"/>
                <a:gd name="connsiteY269" fmla="*/ 36338 h 95250"/>
                <a:gd name="connsiteX270" fmla="*/ 938536 w 1209675"/>
                <a:gd name="connsiteY270" fmla="*/ 27270 h 95250"/>
                <a:gd name="connsiteX271" fmla="*/ 948090 w 1209675"/>
                <a:gd name="connsiteY271" fmla="*/ 28299 h 95250"/>
                <a:gd name="connsiteX272" fmla="*/ 955586 w 1209675"/>
                <a:gd name="connsiteY272" fmla="*/ 30718 h 95250"/>
                <a:gd name="connsiteX273" fmla="*/ 952509 w 1209675"/>
                <a:gd name="connsiteY273" fmla="*/ 39243 h 95250"/>
                <a:gd name="connsiteX274" fmla="*/ 945251 w 1209675"/>
                <a:gd name="connsiteY274" fmla="*/ 37033 h 95250"/>
                <a:gd name="connsiteX275" fmla="*/ 938298 w 1209675"/>
                <a:gd name="connsiteY275" fmla="*/ 36157 h 95250"/>
                <a:gd name="connsiteX276" fmla="*/ 918105 w 1209675"/>
                <a:gd name="connsiteY276" fmla="*/ 61913 h 95250"/>
                <a:gd name="connsiteX277" fmla="*/ 923030 w 1209675"/>
                <a:gd name="connsiteY277" fmla="*/ 80658 h 95250"/>
                <a:gd name="connsiteX278" fmla="*/ 937631 w 1209675"/>
                <a:gd name="connsiteY278" fmla="*/ 87182 h 95250"/>
                <a:gd name="connsiteX279" fmla="*/ 954624 w 1209675"/>
                <a:gd name="connsiteY279" fmla="*/ 83620 h 95250"/>
                <a:gd name="connsiteX280" fmla="*/ 954624 w 1209675"/>
                <a:gd name="connsiteY280" fmla="*/ 92507 h 95250"/>
                <a:gd name="connsiteX281" fmla="*/ 937879 w 1209675"/>
                <a:gd name="connsiteY281" fmla="*/ 95955 h 95250"/>
                <a:gd name="connsiteX282" fmla="*/ 993496 w 1209675"/>
                <a:gd name="connsiteY282" fmla="*/ 87668 h 95250"/>
                <a:gd name="connsiteX283" fmla="*/ 998639 w 1209675"/>
                <a:gd name="connsiteY283" fmla="*/ 87277 h 95250"/>
                <a:gd name="connsiteX284" fmla="*/ 1002573 w 1209675"/>
                <a:gd name="connsiteY284" fmla="*/ 86458 h 95250"/>
                <a:gd name="connsiteX285" fmla="*/ 1002573 w 1209675"/>
                <a:gd name="connsiteY285" fmla="*/ 94136 h 95250"/>
                <a:gd name="connsiteX286" fmla="*/ 997763 w 1209675"/>
                <a:gd name="connsiteY286" fmla="*/ 95440 h 95250"/>
                <a:gd name="connsiteX287" fmla="*/ 992048 w 1209675"/>
                <a:gd name="connsiteY287" fmla="*/ 95955 h 95250"/>
                <a:gd name="connsiteX288" fmla="*/ 972826 w 1209675"/>
                <a:gd name="connsiteY288" fmla="*/ 75695 h 95250"/>
                <a:gd name="connsiteX289" fmla="*/ 972826 w 1209675"/>
                <a:gd name="connsiteY289" fmla="*/ 36280 h 95250"/>
                <a:gd name="connsiteX290" fmla="*/ 963330 w 1209675"/>
                <a:gd name="connsiteY290" fmla="*/ 36280 h 95250"/>
                <a:gd name="connsiteX291" fmla="*/ 963330 w 1209675"/>
                <a:gd name="connsiteY291" fmla="*/ 31442 h 95250"/>
                <a:gd name="connsiteX292" fmla="*/ 972826 w 1209675"/>
                <a:gd name="connsiteY292" fmla="*/ 27270 h 95250"/>
                <a:gd name="connsiteX293" fmla="*/ 977056 w 1209675"/>
                <a:gd name="connsiteY293" fmla="*/ 13125 h 95250"/>
                <a:gd name="connsiteX294" fmla="*/ 982856 w 1209675"/>
                <a:gd name="connsiteY294" fmla="*/ 13125 h 95250"/>
                <a:gd name="connsiteX295" fmla="*/ 982856 w 1209675"/>
                <a:gd name="connsiteY295" fmla="*/ 28480 h 95250"/>
                <a:gd name="connsiteX296" fmla="*/ 1002087 w 1209675"/>
                <a:gd name="connsiteY296" fmla="*/ 28480 h 95250"/>
                <a:gd name="connsiteX297" fmla="*/ 1002087 w 1209675"/>
                <a:gd name="connsiteY297" fmla="*/ 36280 h 95250"/>
                <a:gd name="connsiteX298" fmla="*/ 982856 w 1209675"/>
                <a:gd name="connsiteY298" fmla="*/ 36280 h 95250"/>
                <a:gd name="connsiteX299" fmla="*/ 982856 w 1209675"/>
                <a:gd name="connsiteY299" fmla="*/ 75276 h 95250"/>
                <a:gd name="connsiteX300" fmla="*/ 985704 w 1209675"/>
                <a:gd name="connsiteY300" fmla="*/ 84468 h 95250"/>
                <a:gd name="connsiteX301" fmla="*/ 993496 w 1209675"/>
                <a:gd name="connsiteY301" fmla="*/ 87668 h 95250"/>
                <a:gd name="connsiteX302" fmla="*/ 1026576 w 1209675"/>
                <a:gd name="connsiteY302" fmla="*/ 28480 h 95250"/>
                <a:gd name="connsiteX303" fmla="*/ 1026576 w 1209675"/>
                <a:gd name="connsiteY303" fmla="*/ 71466 h 95250"/>
                <a:gd name="connsiteX304" fmla="*/ 1030262 w 1209675"/>
                <a:gd name="connsiteY304" fmla="*/ 83563 h 95250"/>
                <a:gd name="connsiteX305" fmla="*/ 1041806 w 1209675"/>
                <a:gd name="connsiteY305" fmla="*/ 87554 h 95250"/>
                <a:gd name="connsiteX306" fmla="*/ 1057018 w 1209675"/>
                <a:gd name="connsiteY306" fmla="*/ 81867 h 95250"/>
                <a:gd name="connsiteX307" fmla="*/ 1061818 w 1209675"/>
                <a:gd name="connsiteY307" fmla="*/ 63303 h 95250"/>
                <a:gd name="connsiteX308" fmla="*/ 1061818 w 1209675"/>
                <a:gd name="connsiteY308" fmla="*/ 28480 h 95250"/>
                <a:gd name="connsiteX309" fmla="*/ 1071858 w 1209675"/>
                <a:gd name="connsiteY309" fmla="*/ 28480 h 95250"/>
                <a:gd name="connsiteX310" fmla="*/ 1071858 w 1209675"/>
                <a:gd name="connsiteY310" fmla="*/ 94745 h 95250"/>
                <a:gd name="connsiteX311" fmla="*/ 1063571 w 1209675"/>
                <a:gd name="connsiteY311" fmla="*/ 94745 h 95250"/>
                <a:gd name="connsiteX312" fmla="*/ 1062123 w 1209675"/>
                <a:gd name="connsiteY312" fmla="*/ 85858 h 95250"/>
                <a:gd name="connsiteX313" fmla="*/ 1061580 w 1209675"/>
                <a:gd name="connsiteY313" fmla="*/ 85858 h 95250"/>
                <a:gd name="connsiteX314" fmla="*/ 1053027 w 1209675"/>
                <a:gd name="connsiteY314" fmla="*/ 93354 h 95250"/>
                <a:gd name="connsiteX315" fmla="*/ 1040540 w 1209675"/>
                <a:gd name="connsiteY315" fmla="*/ 95955 h 95250"/>
                <a:gd name="connsiteX316" fmla="*/ 1022433 w 1209675"/>
                <a:gd name="connsiteY316" fmla="*/ 90211 h 95250"/>
                <a:gd name="connsiteX317" fmla="*/ 1016413 w 1209675"/>
                <a:gd name="connsiteY317" fmla="*/ 71828 h 95250"/>
                <a:gd name="connsiteX318" fmla="*/ 1016413 w 1209675"/>
                <a:gd name="connsiteY318" fmla="*/ 28480 h 95250"/>
                <a:gd name="connsiteX319" fmla="*/ 1104871 w 1209675"/>
                <a:gd name="connsiteY319" fmla="*/ 28480 h 95250"/>
                <a:gd name="connsiteX320" fmla="*/ 1104871 w 1209675"/>
                <a:gd name="connsiteY320" fmla="*/ 71466 h 95250"/>
                <a:gd name="connsiteX321" fmla="*/ 1108558 w 1209675"/>
                <a:gd name="connsiteY321" fmla="*/ 83563 h 95250"/>
                <a:gd name="connsiteX322" fmla="*/ 1120102 w 1209675"/>
                <a:gd name="connsiteY322" fmla="*/ 87554 h 95250"/>
                <a:gd name="connsiteX323" fmla="*/ 1135313 w 1209675"/>
                <a:gd name="connsiteY323" fmla="*/ 81867 h 95250"/>
                <a:gd name="connsiteX324" fmla="*/ 1140123 w 1209675"/>
                <a:gd name="connsiteY324" fmla="*/ 63303 h 95250"/>
                <a:gd name="connsiteX325" fmla="*/ 1140123 w 1209675"/>
                <a:gd name="connsiteY325" fmla="*/ 28480 h 95250"/>
                <a:gd name="connsiteX326" fmla="*/ 1150153 w 1209675"/>
                <a:gd name="connsiteY326" fmla="*/ 28480 h 95250"/>
                <a:gd name="connsiteX327" fmla="*/ 1150153 w 1209675"/>
                <a:gd name="connsiteY327" fmla="*/ 94745 h 95250"/>
                <a:gd name="connsiteX328" fmla="*/ 1141876 w 1209675"/>
                <a:gd name="connsiteY328" fmla="*/ 94745 h 95250"/>
                <a:gd name="connsiteX329" fmla="*/ 1140419 w 1209675"/>
                <a:gd name="connsiteY329" fmla="*/ 85858 h 95250"/>
                <a:gd name="connsiteX330" fmla="*/ 1139876 w 1209675"/>
                <a:gd name="connsiteY330" fmla="*/ 85858 h 95250"/>
                <a:gd name="connsiteX331" fmla="*/ 1131322 w 1209675"/>
                <a:gd name="connsiteY331" fmla="*/ 93354 h 95250"/>
                <a:gd name="connsiteX332" fmla="*/ 1118835 w 1209675"/>
                <a:gd name="connsiteY332" fmla="*/ 95955 h 95250"/>
                <a:gd name="connsiteX333" fmla="*/ 1100728 w 1209675"/>
                <a:gd name="connsiteY333" fmla="*/ 90211 h 95250"/>
                <a:gd name="connsiteX334" fmla="*/ 1094708 w 1209675"/>
                <a:gd name="connsiteY334" fmla="*/ 71828 h 95250"/>
                <a:gd name="connsiteX335" fmla="*/ 1094708 w 1209675"/>
                <a:gd name="connsiteY335" fmla="*/ 28480 h 95250"/>
                <a:gd name="connsiteX336" fmla="*/ 1203970 w 1209675"/>
                <a:gd name="connsiteY336" fmla="*/ 27270 h 95250"/>
                <a:gd name="connsiteX337" fmla="*/ 1211885 w 1209675"/>
                <a:gd name="connsiteY337" fmla="*/ 27994 h 95250"/>
                <a:gd name="connsiteX338" fmla="*/ 1210494 w 1209675"/>
                <a:gd name="connsiteY338" fmla="*/ 37309 h 95250"/>
                <a:gd name="connsiteX339" fmla="*/ 1203236 w 1209675"/>
                <a:gd name="connsiteY339" fmla="*/ 36395 h 95250"/>
                <a:gd name="connsiteX340" fmla="*/ 1189482 w 1209675"/>
                <a:gd name="connsiteY340" fmla="*/ 42929 h 95250"/>
                <a:gd name="connsiteX341" fmla="*/ 1183776 w 1209675"/>
                <a:gd name="connsiteY341" fmla="*/ 59188 h 95250"/>
                <a:gd name="connsiteX342" fmla="*/ 1183776 w 1209675"/>
                <a:gd name="connsiteY342" fmla="*/ 94745 h 95250"/>
                <a:gd name="connsiteX343" fmla="*/ 1173737 w 1209675"/>
                <a:gd name="connsiteY343" fmla="*/ 94745 h 95250"/>
                <a:gd name="connsiteX344" fmla="*/ 1173737 w 1209675"/>
                <a:gd name="connsiteY344" fmla="*/ 28480 h 95250"/>
                <a:gd name="connsiteX345" fmla="*/ 1182014 w 1209675"/>
                <a:gd name="connsiteY345" fmla="*/ 28480 h 95250"/>
                <a:gd name="connsiteX346" fmla="*/ 1183167 w 1209675"/>
                <a:gd name="connsiteY346" fmla="*/ 40748 h 95250"/>
                <a:gd name="connsiteX347" fmla="*/ 1183653 w 1209675"/>
                <a:gd name="connsiteY347" fmla="*/ 40748 h 95250"/>
                <a:gd name="connsiteX348" fmla="*/ 1192540 w 1209675"/>
                <a:gd name="connsiteY348" fmla="*/ 30775 h 95250"/>
                <a:gd name="connsiteX349" fmla="*/ 1203970 w 1209675"/>
                <a:gd name="connsiteY349" fmla="*/ 2727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209675" h="95250">
                  <a:moveTo>
                    <a:pt x="67113" y="94745"/>
                  </a:moveTo>
                  <a:lnTo>
                    <a:pt x="56836" y="94745"/>
                  </a:lnTo>
                  <a:lnTo>
                    <a:pt x="56836" y="53150"/>
                  </a:lnTo>
                  <a:lnTo>
                    <a:pt x="10277" y="53150"/>
                  </a:lnTo>
                  <a:lnTo>
                    <a:pt x="10277" y="94745"/>
                  </a:lnTo>
                  <a:lnTo>
                    <a:pt x="0" y="94745"/>
                  </a:lnTo>
                  <a:lnTo>
                    <a:pt x="0" y="6353"/>
                  </a:lnTo>
                  <a:lnTo>
                    <a:pt x="10277" y="6353"/>
                  </a:lnTo>
                  <a:lnTo>
                    <a:pt x="10277" y="43958"/>
                  </a:lnTo>
                  <a:lnTo>
                    <a:pt x="56836" y="43958"/>
                  </a:lnTo>
                  <a:lnTo>
                    <a:pt x="56836" y="6353"/>
                  </a:lnTo>
                  <a:lnTo>
                    <a:pt x="67113" y="6353"/>
                  </a:lnTo>
                  <a:close/>
                  <a:moveTo>
                    <a:pt x="133312" y="94745"/>
                  </a:moveTo>
                  <a:lnTo>
                    <a:pt x="131321" y="85315"/>
                  </a:lnTo>
                  <a:lnTo>
                    <a:pt x="130835" y="85315"/>
                  </a:lnTo>
                  <a:cubicBezTo>
                    <a:pt x="127530" y="89468"/>
                    <a:pt x="124235" y="92278"/>
                    <a:pt x="120948" y="93745"/>
                  </a:cubicBezTo>
                  <a:cubicBezTo>
                    <a:pt x="117662" y="95222"/>
                    <a:pt x="113567" y="95955"/>
                    <a:pt x="108652" y="95955"/>
                  </a:cubicBezTo>
                  <a:cubicBezTo>
                    <a:pt x="102079" y="95955"/>
                    <a:pt x="96926" y="94259"/>
                    <a:pt x="93202" y="90878"/>
                  </a:cubicBezTo>
                  <a:cubicBezTo>
                    <a:pt x="89468" y="87487"/>
                    <a:pt x="87611" y="82668"/>
                    <a:pt x="87611" y="76428"/>
                  </a:cubicBezTo>
                  <a:cubicBezTo>
                    <a:pt x="87611" y="63046"/>
                    <a:pt x="98308" y="56026"/>
                    <a:pt x="119710" y="55388"/>
                  </a:cubicBezTo>
                  <a:lnTo>
                    <a:pt x="130959" y="55026"/>
                  </a:lnTo>
                  <a:lnTo>
                    <a:pt x="130959" y="50911"/>
                  </a:lnTo>
                  <a:cubicBezTo>
                    <a:pt x="130959" y="45711"/>
                    <a:pt x="129835" y="41872"/>
                    <a:pt x="127606" y="39395"/>
                  </a:cubicBezTo>
                  <a:cubicBezTo>
                    <a:pt x="125368" y="36909"/>
                    <a:pt x="121787" y="35671"/>
                    <a:pt x="116872" y="35671"/>
                  </a:cubicBezTo>
                  <a:cubicBezTo>
                    <a:pt x="111347" y="35671"/>
                    <a:pt x="105099" y="37366"/>
                    <a:pt x="98126" y="40748"/>
                  </a:cubicBezTo>
                  <a:lnTo>
                    <a:pt x="95040" y="33071"/>
                  </a:lnTo>
                  <a:cubicBezTo>
                    <a:pt x="98308" y="31299"/>
                    <a:pt x="101889" y="29909"/>
                    <a:pt x="105775" y="28899"/>
                  </a:cubicBezTo>
                  <a:cubicBezTo>
                    <a:pt x="109661" y="27889"/>
                    <a:pt x="113567" y="27394"/>
                    <a:pt x="117472" y="27394"/>
                  </a:cubicBezTo>
                  <a:cubicBezTo>
                    <a:pt x="125378" y="27394"/>
                    <a:pt x="131226" y="29146"/>
                    <a:pt x="135036" y="32651"/>
                  </a:cubicBezTo>
                  <a:cubicBezTo>
                    <a:pt x="138846" y="36157"/>
                    <a:pt x="140751" y="41777"/>
                    <a:pt x="140751" y="49520"/>
                  </a:cubicBezTo>
                  <a:lnTo>
                    <a:pt x="140751" y="94745"/>
                  </a:lnTo>
                  <a:close/>
                  <a:moveTo>
                    <a:pt x="110642" y="87668"/>
                  </a:moveTo>
                  <a:cubicBezTo>
                    <a:pt x="116891" y="87668"/>
                    <a:pt x="121796" y="85953"/>
                    <a:pt x="125368" y="82534"/>
                  </a:cubicBezTo>
                  <a:cubicBezTo>
                    <a:pt x="128930" y="79105"/>
                    <a:pt x="130712" y="74304"/>
                    <a:pt x="130712" y="68142"/>
                  </a:cubicBezTo>
                  <a:lnTo>
                    <a:pt x="130712" y="62160"/>
                  </a:lnTo>
                  <a:lnTo>
                    <a:pt x="120682" y="62579"/>
                  </a:lnTo>
                  <a:cubicBezTo>
                    <a:pt x="112700" y="62865"/>
                    <a:pt x="106947" y="64103"/>
                    <a:pt x="103413" y="66294"/>
                  </a:cubicBezTo>
                  <a:cubicBezTo>
                    <a:pt x="99889" y="68494"/>
                    <a:pt x="98126" y="71914"/>
                    <a:pt x="98126" y="76543"/>
                  </a:cubicBezTo>
                  <a:cubicBezTo>
                    <a:pt x="98126" y="80172"/>
                    <a:pt x="99222" y="82934"/>
                    <a:pt x="101422" y="84830"/>
                  </a:cubicBezTo>
                  <a:cubicBezTo>
                    <a:pt x="103622" y="86725"/>
                    <a:pt x="106689" y="87668"/>
                    <a:pt x="110642" y="87668"/>
                  </a:cubicBezTo>
                  <a:close/>
                  <a:moveTo>
                    <a:pt x="193719" y="27270"/>
                  </a:moveTo>
                  <a:cubicBezTo>
                    <a:pt x="196663" y="27270"/>
                    <a:pt x="199301" y="27508"/>
                    <a:pt x="201635" y="27994"/>
                  </a:cubicBezTo>
                  <a:lnTo>
                    <a:pt x="200244" y="37309"/>
                  </a:lnTo>
                  <a:cubicBezTo>
                    <a:pt x="197501" y="36700"/>
                    <a:pt x="195091" y="36395"/>
                    <a:pt x="192996" y="36395"/>
                  </a:cubicBezTo>
                  <a:cubicBezTo>
                    <a:pt x="187633" y="36395"/>
                    <a:pt x="183042" y="38576"/>
                    <a:pt x="179232" y="42929"/>
                  </a:cubicBezTo>
                  <a:cubicBezTo>
                    <a:pt x="175431" y="47282"/>
                    <a:pt x="173526" y="52701"/>
                    <a:pt x="173526" y="59188"/>
                  </a:cubicBezTo>
                  <a:lnTo>
                    <a:pt x="173526" y="94745"/>
                  </a:lnTo>
                  <a:lnTo>
                    <a:pt x="163487" y="94745"/>
                  </a:lnTo>
                  <a:lnTo>
                    <a:pt x="163487" y="28480"/>
                  </a:lnTo>
                  <a:lnTo>
                    <a:pt x="171764" y="28480"/>
                  </a:lnTo>
                  <a:lnTo>
                    <a:pt x="172917" y="40748"/>
                  </a:lnTo>
                  <a:lnTo>
                    <a:pt x="173403" y="40748"/>
                  </a:lnTo>
                  <a:cubicBezTo>
                    <a:pt x="175860" y="36443"/>
                    <a:pt x="178822" y="33118"/>
                    <a:pt x="182289" y="30775"/>
                  </a:cubicBezTo>
                  <a:cubicBezTo>
                    <a:pt x="185757" y="28441"/>
                    <a:pt x="189567" y="27270"/>
                    <a:pt x="193719" y="27270"/>
                  </a:cubicBezTo>
                  <a:close/>
                  <a:moveTo>
                    <a:pt x="260652" y="85858"/>
                  </a:moveTo>
                  <a:lnTo>
                    <a:pt x="260099" y="85858"/>
                  </a:lnTo>
                  <a:cubicBezTo>
                    <a:pt x="255470" y="92583"/>
                    <a:pt x="248536" y="95955"/>
                    <a:pt x="239306" y="95955"/>
                  </a:cubicBezTo>
                  <a:cubicBezTo>
                    <a:pt x="230638" y="95955"/>
                    <a:pt x="223895" y="92993"/>
                    <a:pt x="219084" y="87068"/>
                  </a:cubicBezTo>
                  <a:cubicBezTo>
                    <a:pt x="214265" y="81143"/>
                    <a:pt x="211855" y="72714"/>
                    <a:pt x="211855" y="61789"/>
                  </a:cubicBezTo>
                  <a:cubicBezTo>
                    <a:pt x="211855" y="50873"/>
                    <a:pt x="214274" y="42386"/>
                    <a:pt x="219113" y="36338"/>
                  </a:cubicBezTo>
                  <a:cubicBezTo>
                    <a:pt x="223952" y="30289"/>
                    <a:pt x="230676" y="27270"/>
                    <a:pt x="239306" y="27270"/>
                  </a:cubicBezTo>
                  <a:cubicBezTo>
                    <a:pt x="248288" y="27270"/>
                    <a:pt x="255184" y="30537"/>
                    <a:pt x="259985" y="37062"/>
                  </a:cubicBezTo>
                  <a:lnTo>
                    <a:pt x="260766" y="37062"/>
                  </a:lnTo>
                  <a:lnTo>
                    <a:pt x="260347" y="32290"/>
                  </a:lnTo>
                  <a:lnTo>
                    <a:pt x="260099" y="27632"/>
                  </a:lnTo>
                  <a:lnTo>
                    <a:pt x="260099" y="667"/>
                  </a:lnTo>
                  <a:lnTo>
                    <a:pt x="270138" y="667"/>
                  </a:lnTo>
                  <a:lnTo>
                    <a:pt x="270138" y="94745"/>
                  </a:lnTo>
                  <a:lnTo>
                    <a:pt x="261976" y="94745"/>
                  </a:lnTo>
                  <a:close/>
                  <a:moveTo>
                    <a:pt x="240573" y="87554"/>
                  </a:moveTo>
                  <a:cubicBezTo>
                    <a:pt x="247421" y="87554"/>
                    <a:pt x="252393" y="85687"/>
                    <a:pt x="255479" y="81953"/>
                  </a:cubicBezTo>
                  <a:cubicBezTo>
                    <a:pt x="258566" y="78229"/>
                    <a:pt x="260099" y="72209"/>
                    <a:pt x="260099" y="63912"/>
                  </a:cubicBezTo>
                  <a:lnTo>
                    <a:pt x="260099" y="61789"/>
                  </a:lnTo>
                  <a:cubicBezTo>
                    <a:pt x="260099" y="52397"/>
                    <a:pt x="258537" y="45701"/>
                    <a:pt x="255413" y="41691"/>
                  </a:cubicBezTo>
                  <a:cubicBezTo>
                    <a:pt x="252289" y="37681"/>
                    <a:pt x="247307" y="35671"/>
                    <a:pt x="240449" y="35671"/>
                  </a:cubicBezTo>
                  <a:cubicBezTo>
                    <a:pt x="234572" y="35671"/>
                    <a:pt x="230067" y="37957"/>
                    <a:pt x="226943" y="42539"/>
                  </a:cubicBezTo>
                  <a:cubicBezTo>
                    <a:pt x="223818" y="47110"/>
                    <a:pt x="222256" y="53568"/>
                    <a:pt x="222256" y="61913"/>
                  </a:cubicBezTo>
                  <a:cubicBezTo>
                    <a:pt x="222256" y="70380"/>
                    <a:pt x="223809" y="76771"/>
                    <a:pt x="226914" y="81076"/>
                  </a:cubicBezTo>
                  <a:cubicBezTo>
                    <a:pt x="230010" y="85391"/>
                    <a:pt x="234572" y="87554"/>
                    <a:pt x="240573" y="87554"/>
                  </a:cubicBezTo>
                  <a:close/>
                  <a:moveTo>
                    <a:pt x="321716" y="95955"/>
                  </a:moveTo>
                  <a:cubicBezTo>
                    <a:pt x="311915" y="95955"/>
                    <a:pt x="304190" y="92973"/>
                    <a:pt x="298523" y="87001"/>
                  </a:cubicBezTo>
                  <a:cubicBezTo>
                    <a:pt x="292865" y="81039"/>
                    <a:pt x="290027" y="72752"/>
                    <a:pt x="290027" y="62160"/>
                  </a:cubicBezTo>
                  <a:cubicBezTo>
                    <a:pt x="290027" y="51473"/>
                    <a:pt x="292665" y="42986"/>
                    <a:pt x="297923" y="36700"/>
                  </a:cubicBezTo>
                  <a:cubicBezTo>
                    <a:pt x="303181" y="30413"/>
                    <a:pt x="310248" y="27270"/>
                    <a:pt x="319116" y="27270"/>
                  </a:cubicBezTo>
                  <a:cubicBezTo>
                    <a:pt x="327412" y="27270"/>
                    <a:pt x="333985" y="30003"/>
                    <a:pt x="338823" y="35461"/>
                  </a:cubicBezTo>
                  <a:cubicBezTo>
                    <a:pt x="343662" y="40919"/>
                    <a:pt x="346081" y="48130"/>
                    <a:pt x="346081" y="57074"/>
                  </a:cubicBezTo>
                  <a:lnTo>
                    <a:pt x="346081" y="63427"/>
                  </a:lnTo>
                  <a:lnTo>
                    <a:pt x="300428" y="63427"/>
                  </a:lnTo>
                  <a:cubicBezTo>
                    <a:pt x="300628" y="71209"/>
                    <a:pt x="302600" y="77105"/>
                    <a:pt x="306324" y="81143"/>
                  </a:cubicBezTo>
                  <a:cubicBezTo>
                    <a:pt x="310058" y="85173"/>
                    <a:pt x="315306" y="87182"/>
                    <a:pt x="322078" y="87182"/>
                  </a:cubicBezTo>
                  <a:cubicBezTo>
                    <a:pt x="329213" y="87182"/>
                    <a:pt x="336261" y="85697"/>
                    <a:pt x="343233" y="82715"/>
                  </a:cubicBezTo>
                  <a:lnTo>
                    <a:pt x="343233" y="91659"/>
                  </a:lnTo>
                  <a:cubicBezTo>
                    <a:pt x="339690" y="93193"/>
                    <a:pt x="336337" y="94288"/>
                    <a:pt x="333175" y="94955"/>
                  </a:cubicBezTo>
                  <a:cubicBezTo>
                    <a:pt x="330003" y="95621"/>
                    <a:pt x="326184" y="95955"/>
                    <a:pt x="321716" y="95955"/>
                  </a:cubicBezTo>
                  <a:close/>
                  <a:moveTo>
                    <a:pt x="318992" y="35671"/>
                  </a:moveTo>
                  <a:cubicBezTo>
                    <a:pt x="313668" y="35671"/>
                    <a:pt x="309429" y="37405"/>
                    <a:pt x="306267" y="40872"/>
                  </a:cubicBezTo>
                  <a:cubicBezTo>
                    <a:pt x="303104" y="44339"/>
                    <a:pt x="301238" y="49139"/>
                    <a:pt x="300676" y="55264"/>
                  </a:cubicBezTo>
                  <a:lnTo>
                    <a:pt x="335318" y="55264"/>
                  </a:lnTo>
                  <a:cubicBezTo>
                    <a:pt x="335318" y="48930"/>
                    <a:pt x="333908" y="44091"/>
                    <a:pt x="331089" y="40719"/>
                  </a:cubicBezTo>
                  <a:cubicBezTo>
                    <a:pt x="328260" y="37357"/>
                    <a:pt x="324231" y="35671"/>
                    <a:pt x="318992" y="35671"/>
                  </a:cubicBezTo>
                  <a:close/>
                  <a:moveTo>
                    <a:pt x="408413" y="94745"/>
                  </a:moveTo>
                  <a:lnTo>
                    <a:pt x="398374" y="94745"/>
                  </a:lnTo>
                  <a:lnTo>
                    <a:pt x="398374" y="28480"/>
                  </a:lnTo>
                  <a:lnTo>
                    <a:pt x="408413" y="28480"/>
                  </a:lnTo>
                  <a:close/>
                  <a:moveTo>
                    <a:pt x="397535" y="10525"/>
                  </a:moveTo>
                  <a:cubicBezTo>
                    <a:pt x="397535" y="8220"/>
                    <a:pt x="398097" y="6544"/>
                    <a:pt x="399221" y="5477"/>
                  </a:cubicBezTo>
                  <a:cubicBezTo>
                    <a:pt x="400355" y="4400"/>
                    <a:pt x="401764" y="3867"/>
                    <a:pt x="403460" y="3867"/>
                  </a:cubicBezTo>
                  <a:cubicBezTo>
                    <a:pt x="405070" y="3867"/>
                    <a:pt x="406460" y="4419"/>
                    <a:pt x="407632" y="5505"/>
                  </a:cubicBezTo>
                  <a:cubicBezTo>
                    <a:pt x="408794" y="6591"/>
                    <a:pt x="409384" y="8268"/>
                    <a:pt x="409384" y="10525"/>
                  </a:cubicBezTo>
                  <a:cubicBezTo>
                    <a:pt x="409384" y="12782"/>
                    <a:pt x="408794" y="14459"/>
                    <a:pt x="407632" y="15573"/>
                  </a:cubicBezTo>
                  <a:cubicBezTo>
                    <a:pt x="406460" y="16678"/>
                    <a:pt x="405070" y="17230"/>
                    <a:pt x="403460" y="17230"/>
                  </a:cubicBezTo>
                  <a:cubicBezTo>
                    <a:pt x="401764" y="17230"/>
                    <a:pt x="400355" y="16678"/>
                    <a:pt x="399221" y="15573"/>
                  </a:cubicBezTo>
                  <a:cubicBezTo>
                    <a:pt x="398097" y="14459"/>
                    <a:pt x="397535" y="12782"/>
                    <a:pt x="397535" y="10525"/>
                  </a:cubicBezTo>
                  <a:close/>
                  <a:moveTo>
                    <a:pt x="476012" y="94745"/>
                  </a:moveTo>
                  <a:lnTo>
                    <a:pt x="476012" y="51873"/>
                  </a:lnTo>
                  <a:cubicBezTo>
                    <a:pt x="476012" y="46472"/>
                    <a:pt x="474783" y="42443"/>
                    <a:pt x="472326" y="39786"/>
                  </a:cubicBezTo>
                  <a:cubicBezTo>
                    <a:pt x="469868" y="37129"/>
                    <a:pt x="466011" y="35795"/>
                    <a:pt x="460772" y="35795"/>
                  </a:cubicBezTo>
                  <a:cubicBezTo>
                    <a:pt x="453838" y="35795"/>
                    <a:pt x="448761" y="37672"/>
                    <a:pt x="445541" y="41414"/>
                  </a:cubicBezTo>
                  <a:cubicBezTo>
                    <a:pt x="442312" y="45168"/>
                    <a:pt x="440703" y="51349"/>
                    <a:pt x="440703" y="59979"/>
                  </a:cubicBezTo>
                  <a:lnTo>
                    <a:pt x="440703" y="94745"/>
                  </a:lnTo>
                  <a:lnTo>
                    <a:pt x="430663" y="94745"/>
                  </a:lnTo>
                  <a:lnTo>
                    <a:pt x="430663" y="28480"/>
                  </a:lnTo>
                  <a:lnTo>
                    <a:pt x="438826" y="28480"/>
                  </a:lnTo>
                  <a:lnTo>
                    <a:pt x="440455" y="37548"/>
                  </a:lnTo>
                  <a:lnTo>
                    <a:pt x="440941" y="37548"/>
                  </a:lnTo>
                  <a:cubicBezTo>
                    <a:pt x="442998" y="34280"/>
                    <a:pt x="445884" y="31756"/>
                    <a:pt x="449590" y="29956"/>
                  </a:cubicBezTo>
                  <a:cubicBezTo>
                    <a:pt x="453295" y="28165"/>
                    <a:pt x="457429" y="27270"/>
                    <a:pt x="461982" y="27270"/>
                  </a:cubicBezTo>
                  <a:cubicBezTo>
                    <a:pt x="469963" y="27270"/>
                    <a:pt x="475974" y="29194"/>
                    <a:pt x="480003" y="33042"/>
                  </a:cubicBezTo>
                  <a:cubicBezTo>
                    <a:pt x="484032" y="36890"/>
                    <a:pt x="486051" y="43053"/>
                    <a:pt x="486051" y="51511"/>
                  </a:cubicBezTo>
                  <a:lnTo>
                    <a:pt x="486051" y="94745"/>
                  </a:lnTo>
                  <a:close/>
                  <a:moveTo>
                    <a:pt x="538829" y="36280"/>
                  </a:moveTo>
                  <a:lnTo>
                    <a:pt x="521960" y="36280"/>
                  </a:lnTo>
                  <a:lnTo>
                    <a:pt x="521960" y="94745"/>
                  </a:lnTo>
                  <a:lnTo>
                    <a:pt x="511921" y="94745"/>
                  </a:lnTo>
                  <a:lnTo>
                    <a:pt x="511921" y="36280"/>
                  </a:lnTo>
                  <a:lnTo>
                    <a:pt x="500072" y="36280"/>
                  </a:lnTo>
                  <a:lnTo>
                    <a:pt x="500072" y="31747"/>
                  </a:lnTo>
                  <a:lnTo>
                    <a:pt x="511921" y="28117"/>
                  </a:lnTo>
                  <a:lnTo>
                    <a:pt x="511921" y="24432"/>
                  </a:lnTo>
                  <a:cubicBezTo>
                    <a:pt x="511921" y="8144"/>
                    <a:pt x="519036" y="0"/>
                    <a:pt x="533267" y="0"/>
                  </a:cubicBezTo>
                  <a:cubicBezTo>
                    <a:pt x="536772" y="0"/>
                    <a:pt x="540887" y="705"/>
                    <a:pt x="545601" y="2114"/>
                  </a:cubicBezTo>
                  <a:lnTo>
                    <a:pt x="543001" y="10163"/>
                  </a:lnTo>
                  <a:cubicBezTo>
                    <a:pt x="539134" y="8906"/>
                    <a:pt x="535829" y="8287"/>
                    <a:pt x="533086" y="8287"/>
                  </a:cubicBezTo>
                  <a:cubicBezTo>
                    <a:pt x="529295" y="8287"/>
                    <a:pt x="526494" y="9544"/>
                    <a:pt x="524685" y="12059"/>
                  </a:cubicBezTo>
                  <a:cubicBezTo>
                    <a:pt x="522865" y="14583"/>
                    <a:pt x="521960" y="18622"/>
                    <a:pt x="521960" y="24184"/>
                  </a:cubicBezTo>
                  <a:lnTo>
                    <a:pt x="521960" y="28480"/>
                  </a:lnTo>
                  <a:lnTo>
                    <a:pt x="538829" y="28480"/>
                  </a:lnTo>
                  <a:close/>
                  <a:moveTo>
                    <a:pt x="582425" y="27270"/>
                  </a:moveTo>
                  <a:cubicBezTo>
                    <a:pt x="585368" y="27270"/>
                    <a:pt x="588007" y="27508"/>
                    <a:pt x="590340" y="27994"/>
                  </a:cubicBezTo>
                  <a:lnTo>
                    <a:pt x="588950" y="37309"/>
                  </a:lnTo>
                  <a:cubicBezTo>
                    <a:pt x="586216" y="36700"/>
                    <a:pt x="583797" y="36395"/>
                    <a:pt x="581701" y="36395"/>
                  </a:cubicBezTo>
                  <a:cubicBezTo>
                    <a:pt x="576339" y="36395"/>
                    <a:pt x="571748" y="38576"/>
                    <a:pt x="567938" y="42929"/>
                  </a:cubicBezTo>
                  <a:cubicBezTo>
                    <a:pt x="564137" y="47282"/>
                    <a:pt x="562232" y="52701"/>
                    <a:pt x="562232" y="59188"/>
                  </a:cubicBezTo>
                  <a:lnTo>
                    <a:pt x="562232" y="94745"/>
                  </a:lnTo>
                  <a:lnTo>
                    <a:pt x="552193" y="94745"/>
                  </a:lnTo>
                  <a:lnTo>
                    <a:pt x="552193" y="28480"/>
                  </a:lnTo>
                  <a:lnTo>
                    <a:pt x="560480" y="28480"/>
                  </a:lnTo>
                  <a:lnTo>
                    <a:pt x="561623" y="40748"/>
                  </a:lnTo>
                  <a:lnTo>
                    <a:pt x="562108" y="40748"/>
                  </a:lnTo>
                  <a:cubicBezTo>
                    <a:pt x="564566" y="36443"/>
                    <a:pt x="567528" y="33118"/>
                    <a:pt x="570995" y="30775"/>
                  </a:cubicBezTo>
                  <a:cubicBezTo>
                    <a:pt x="574462" y="28441"/>
                    <a:pt x="578272" y="27270"/>
                    <a:pt x="582425" y="27270"/>
                  </a:cubicBezTo>
                  <a:close/>
                  <a:moveTo>
                    <a:pt x="645004" y="94745"/>
                  </a:moveTo>
                  <a:lnTo>
                    <a:pt x="643004" y="85315"/>
                  </a:lnTo>
                  <a:lnTo>
                    <a:pt x="642518" y="85315"/>
                  </a:lnTo>
                  <a:cubicBezTo>
                    <a:pt x="639213" y="89468"/>
                    <a:pt x="635918" y="92278"/>
                    <a:pt x="632631" y="93745"/>
                  </a:cubicBezTo>
                  <a:cubicBezTo>
                    <a:pt x="629355" y="95222"/>
                    <a:pt x="625250" y="95955"/>
                    <a:pt x="620335" y="95955"/>
                  </a:cubicBezTo>
                  <a:cubicBezTo>
                    <a:pt x="613762" y="95955"/>
                    <a:pt x="608609" y="94259"/>
                    <a:pt x="604885" y="90878"/>
                  </a:cubicBezTo>
                  <a:cubicBezTo>
                    <a:pt x="601151" y="87487"/>
                    <a:pt x="599294" y="82668"/>
                    <a:pt x="599294" y="76428"/>
                  </a:cubicBezTo>
                  <a:cubicBezTo>
                    <a:pt x="599294" y="63046"/>
                    <a:pt x="609991" y="56026"/>
                    <a:pt x="631393" y="55388"/>
                  </a:cubicBezTo>
                  <a:lnTo>
                    <a:pt x="642642" y="55026"/>
                  </a:lnTo>
                  <a:lnTo>
                    <a:pt x="642642" y="50911"/>
                  </a:lnTo>
                  <a:cubicBezTo>
                    <a:pt x="642642" y="45711"/>
                    <a:pt x="641528" y="41872"/>
                    <a:pt x="639289" y="39395"/>
                  </a:cubicBezTo>
                  <a:cubicBezTo>
                    <a:pt x="637051" y="36909"/>
                    <a:pt x="633470" y="35671"/>
                    <a:pt x="628555" y="35671"/>
                  </a:cubicBezTo>
                  <a:cubicBezTo>
                    <a:pt x="623030" y="35671"/>
                    <a:pt x="616782" y="37366"/>
                    <a:pt x="609810" y="40748"/>
                  </a:cubicBezTo>
                  <a:lnTo>
                    <a:pt x="606733" y="33071"/>
                  </a:lnTo>
                  <a:cubicBezTo>
                    <a:pt x="609991" y="31299"/>
                    <a:pt x="613572" y="29909"/>
                    <a:pt x="617458" y="28899"/>
                  </a:cubicBezTo>
                  <a:cubicBezTo>
                    <a:pt x="621354" y="27889"/>
                    <a:pt x="625250" y="27394"/>
                    <a:pt x="629164" y="27394"/>
                  </a:cubicBezTo>
                  <a:cubicBezTo>
                    <a:pt x="637061" y="27394"/>
                    <a:pt x="642918" y="29146"/>
                    <a:pt x="646719" y="32651"/>
                  </a:cubicBezTo>
                  <a:cubicBezTo>
                    <a:pt x="650529" y="36157"/>
                    <a:pt x="652434" y="41777"/>
                    <a:pt x="652434" y="49520"/>
                  </a:cubicBezTo>
                  <a:lnTo>
                    <a:pt x="652434" y="94745"/>
                  </a:lnTo>
                  <a:close/>
                  <a:moveTo>
                    <a:pt x="622325" y="87668"/>
                  </a:moveTo>
                  <a:cubicBezTo>
                    <a:pt x="628574" y="87668"/>
                    <a:pt x="633479" y="85953"/>
                    <a:pt x="637051" y="82534"/>
                  </a:cubicBezTo>
                  <a:cubicBezTo>
                    <a:pt x="640613" y="79105"/>
                    <a:pt x="642404" y="74304"/>
                    <a:pt x="642404" y="68142"/>
                  </a:cubicBezTo>
                  <a:lnTo>
                    <a:pt x="642404" y="62160"/>
                  </a:lnTo>
                  <a:lnTo>
                    <a:pt x="632365" y="62579"/>
                  </a:lnTo>
                  <a:cubicBezTo>
                    <a:pt x="624383" y="62865"/>
                    <a:pt x="618630" y="64103"/>
                    <a:pt x="615106" y="66294"/>
                  </a:cubicBezTo>
                  <a:cubicBezTo>
                    <a:pt x="611572" y="68494"/>
                    <a:pt x="609810" y="71914"/>
                    <a:pt x="609810" y="76543"/>
                  </a:cubicBezTo>
                  <a:cubicBezTo>
                    <a:pt x="609810" y="80172"/>
                    <a:pt x="610914" y="82934"/>
                    <a:pt x="613105" y="84830"/>
                  </a:cubicBezTo>
                  <a:cubicBezTo>
                    <a:pt x="615305" y="86725"/>
                    <a:pt x="618372" y="87668"/>
                    <a:pt x="622325" y="87668"/>
                  </a:cubicBezTo>
                  <a:close/>
                  <a:moveTo>
                    <a:pt x="717918" y="76667"/>
                  </a:moveTo>
                  <a:cubicBezTo>
                    <a:pt x="717918" y="82829"/>
                    <a:pt x="715623" y="87592"/>
                    <a:pt x="711022" y="90935"/>
                  </a:cubicBezTo>
                  <a:cubicBezTo>
                    <a:pt x="706431" y="94279"/>
                    <a:pt x="699983" y="95955"/>
                    <a:pt x="691677" y="95955"/>
                  </a:cubicBezTo>
                  <a:cubicBezTo>
                    <a:pt x="682885" y="95955"/>
                    <a:pt x="676037" y="94564"/>
                    <a:pt x="671122" y="91783"/>
                  </a:cubicBezTo>
                  <a:lnTo>
                    <a:pt x="671122" y="82467"/>
                  </a:lnTo>
                  <a:cubicBezTo>
                    <a:pt x="674303" y="84087"/>
                    <a:pt x="677723" y="85354"/>
                    <a:pt x="681371" y="86277"/>
                  </a:cubicBezTo>
                  <a:cubicBezTo>
                    <a:pt x="685019" y="87211"/>
                    <a:pt x="688534" y="87668"/>
                    <a:pt x="691915" y="87668"/>
                  </a:cubicBezTo>
                  <a:cubicBezTo>
                    <a:pt x="697154" y="87668"/>
                    <a:pt x="701192" y="86830"/>
                    <a:pt x="704012" y="85163"/>
                  </a:cubicBezTo>
                  <a:cubicBezTo>
                    <a:pt x="706831" y="83487"/>
                    <a:pt x="708241" y="80943"/>
                    <a:pt x="708241" y="77514"/>
                  </a:cubicBezTo>
                  <a:cubicBezTo>
                    <a:pt x="708241" y="74933"/>
                    <a:pt x="707126" y="72723"/>
                    <a:pt x="704888" y="70895"/>
                  </a:cubicBezTo>
                  <a:cubicBezTo>
                    <a:pt x="702650" y="69056"/>
                    <a:pt x="698287" y="66894"/>
                    <a:pt x="691801" y="64389"/>
                  </a:cubicBezTo>
                  <a:cubicBezTo>
                    <a:pt x="685629" y="62093"/>
                    <a:pt x="681247" y="60093"/>
                    <a:pt x="678647" y="58378"/>
                  </a:cubicBezTo>
                  <a:cubicBezTo>
                    <a:pt x="676046" y="56664"/>
                    <a:pt x="674113" y="54721"/>
                    <a:pt x="672846" y="52540"/>
                  </a:cubicBezTo>
                  <a:cubicBezTo>
                    <a:pt x="671570" y="50368"/>
                    <a:pt x="670941" y="47768"/>
                    <a:pt x="670941" y="44739"/>
                  </a:cubicBezTo>
                  <a:cubicBezTo>
                    <a:pt x="670941" y="39338"/>
                    <a:pt x="673132" y="35080"/>
                    <a:pt x="677532" y="31956"/>
                  </a:cubicBezTo>
                  <a:cubicBezTo>
                    <a:pt x="681923" y="28832"/>
                    <a:pt x="687943" y="27270"/>
                    <a:pt x="695611" y="27270"/>
                  </a:cubicBezTo>
                  <a:cubicBezTo>
                    <a:pt x="702745" y="27270"/>
                    <a:pt x="709717" y="28718"/>
                    <a:pt x="716528" y="31623"/>
                  </a:cubicBezTo>
                  <a:lnTo>
                    <a:pt x="712956" y="39786"/>
                  </a:lnTo>
                  <a:cubicBezTo>
                    <a:pt x="706307" y="37043"/>
                    <a:pt x="700278" y="35671"/>
                    <a:pt x="694877" y="35671"/>
                  </a:cubicBezTo>
                  <a:cubicBezTo>
                    <a:pt x="690124" y="35671"/>
                    <a:pt x="686533" y="36414"/>
                    <a:pt x="684124" y="37909"/>
                  </a:cubicBezTo>
                  <a:cubicBezTo>
                    <a:pt x="681704" y="39405"/>
                    <a:pt x="680495" y="41453"/>
                    <a:pt x="680495" y="44082"/>
                  </a:cubicBezTo>
                  <a:cubicBezTo>
                    <a:pt x="680495" y="45853"/>
                    <a:pt x="680942" y="47358"/>
                    <a:pt x="681847" y="48616"/>
                  </a:cubicBezTo>
                  <a:cubicBezTo>
                    <a:pt x="682762" y="49863"/>
                    <a:pt x="684219" y="51054"/>
                    <a:pt x="686238" y="52178"/>
                  </a:cubicBezTo>
                  <a:cubicBezTo>
                    <a:pt x="688248" y="53311"/>
                    <a:pt x="692115" y="54940"/>
                    <a:pt x="697840" y="57074"/>
                  </a:cubicBezTo>
                  <a:cubicBezTo>
                    <a:pt x="705707" y="59941"/>
                    <a:pt x="711013" y="62817"/>
                    <a:pt x="713775" y="65722"/>
                  </a:cubicBezTo>
                  <a:cubicBezTo>
                    <a:pt x="716537" y="68628"/>
                    <a:pt x="717918" y="72276"/>
                    <a:pt x="717918" y="76667"/>
                  </a:cubicBezTo>
                  <a:close/>
                  <a:moveTo>
                    <a:pt x="757399" y="87668"/>
                  </a:moveTo>
                  <a:cubicBezTo>
                    <a:pt x="759171" y="87668"/>
                    <a:pt x="760886" y="87535"/>
                    <a:pt x="762533" y="87277"/>
                  </a:cubicBezTo>
                  <a:cubicBezTo>
                    <a:pt x="764191" y="87011"/>
                    <a:pt x="765496" y="86744"/>
                    <a:pt x="766467" y="86458"/>
                  </a:cubicBezTo>
                  <a:lnTo>
                    <a:pt x="766467" y="94136"/>
                  </a:lnTo>
                  <a:cubicBezTo>
                    <a:pt x="765381" y="94659"/>
                    <a:pt x="763781" y="95098"/>
                    <a:pt x="761657" y="95440"/>
                  </a:cubicBezTo>
                  <a:cubicBezTo>
                    <a:pt x="759543" y="95783"/>
                    <a:pt x="757638" y="95955"/>
                    <a:pt x="755952" y="95955"/>
                  </a:cubicBezTo>
                  <a:cubicBezTo>
                    <a:pt x="743131" y="95955"/>
                    <a:pt x="736721" y="89202"/>
                    <a:pt x="736721" y="75695"/>
                  </a:cubicBezTo>
                  <a:lnTo>
                    <a:pt x="736721" y="36280"/>
                  </a:lnTo>
                  <a:lnTo>
                    <a:pt x="727224" y="36280"/>
                  </a:lnTo>
                  <a:lnTo>
                    <a:pt x="727224" y="31442"/>
                  </a:lnTo>
                  <a:lnTo>
                    <a:pt x="736721" y="27270"/>
                  </a:lnTo>
                  <a:lnTo>
                    <a:pt x="740950" y="13125"/>
                  </a:lnTo>
                  <a:lnTo>
                    <a:pt x="746760" y="13125"/>
                  </a:lnTo>
                  <a:lnTo>
                    <a:pt x="746760" y="28480"/>
                  </a:lnTo>
                  <a:lnTo>
                    <a:pt x="765981" y="28480"/>
                  </a:lnTo>
                  <a:lnTo>
                    <a:pt x="765981" y="36280"/>
                  </a:lnTo>
                  <a:lnTo>
                    <a:pt x="746760" y="36280"/>
                  </a:lnTo>
                  <a:lnTo>
                    <a:pt x="746760" y="75276"/>
                  </a:lnTo>
                  <a:cubicBezTo>
                    <a:pt x="746760" y="79267"/>
                    <a:pt x="747703" y="82334"/>
                    <a:pt x="749598" y="84468"/>
                  </a:cubicBezTo>
                  <a:cubicBezTo>
                    <a:pt x="751494" y="86601"/>
                    <a:pt x="754094" y="87668"/>
                    <a:pt x="757399" y="87668"/>
                  </a:cubicBezTo>
                  <a:close/>
                  <a:moveTo>
                    <a:pt x="811273" y="27270"/>
                  </a:moveTo>
                  <a:cubicBezTo>
                    <a:pt x="814216" y="27270"/>
                    <a:pt x="816855" y="27508"/>
                    <a:pt x="819188" y="27994"/>
                  </a:cubicBezTo>
                  <a:lnTo>
                    <a:pt x="817797" y="37309"/>
                  </a:lnTo>
                  <a:cubicBezTo>
                    <a:pt x="815054" y="36700"/>
                    <a:pt x="812644" y="36395"/>
                    <a:pt x="810539" y="36395"/>
                  </a:cubicBezTo>
                  <a:cubicBezTo>
                    <a:pt x="805186" y="36395"/>
                    <a:pt x="800595" y="38576"/>
                    <a:pt x="796785" y="42929"/>
                  </a:cubicBezTo>
                  <a:cubicBezTo>
                    <a:pt x="792975" y="47282"/>
                    <a:pt x="791080" y="52701"/>
                    <a:pt x="791080" y="59188"/>
                  </a:cubicBezTo>
                  <a:lnTo>
                    <a:pt x="791080" y="94745"/>
                  </a:lnTo>
                  <a:lnTo>
                    <a:pt x="781040" y="94745"/>
                  </a:lnTo>
                  <a:lnTo>
                    <a:pt x="781040" y="28480"/>
                  </a:lnTo>
                  <a:lnTo>
                    <a:pt x="789318" y="28480"/>
                  </a:lnTo>
                  <a:lnTo>
                    <a:pt x="790470" y="40748"/>
                  </a:lnTo>
                  <a:lnTo>
                    <a:pt x="790956" y="40748"/>
                  </a:lnTo>
                  <a:cubicBezTo>
                    <a:pt x="793414" y="36443"/>
                    <a:pt x="796376" y="33118"/>
                    <a:pt x="799843" y="30775"/>
                  </a:cubicBezTo>
                  <a:cubicBezTo>
                    <a:pt x="803310" y="28441"/>
                    <a:pt x="807120" y="27270"/>
                    <a:pt x="811273" y="27270"/>
                  </a:cubicBezTo>
                  <a:close/>
                  <a:moveTo>
                    <a:pt x="842524" y="28480"/>
                  </a:moveTo>
                  <a:lnTo>
                    <a:pt x="842524" y="71466"/>
                  </a:lnTo>
                  <a:cubicBezTo>
                    <a:pt x="842524" y="76867"/>
                    <a:pt x="843753" y="80896"/>
                    <a:pt x="846220" y="83563"/>
                  </a:cubicBezTo>
                  <a:cubicBezTo>
                    <a:pt x="848677" y="86220"/>
                    <a:pt x="852526" y="87554"/>
                    <a:pt x="857764" y="87554"/>
                  </a:cubicBezTo>
                  <a:cubicBezTo>
                    <a:pt x="864699" y="87554"/>
                    <a:pt x="869766" y="85658"/>
                    <a:pt x="872966" y="81867"/>
                  </a:cubicBezTo>
                  <a:cubicBezTo>
                    <a:pt x="876176" y="78076"/>
                    <a:pt x="877776" y="71885"/>
                    <a:pt x="877776" y="63303"/>
                  </a:cubicBezTo>
                  <a:lnTo>
                    <a:pt x="877776" y="28480"/>
                  </a:lnTo>
                  <a:lnTo>
                    <a:pt x="887816" y="28480"/>
                  </a:lnTo>
                  <a:lnTo>
                    <a:pt x="887816" y="94745"/>
                  </a:lnTo>
                  <a:lnTo>
                    <a:pt x="879529" y="94745"/>
                  </a:lnTo>
                  <a:lnTo>
                    <a:pt x="878081" y="85858"/>
                  </a:lnTo>
                  <a:lnTo>
                    <a:pt x="877538" y="85858"/>
                  </a:lnTo>
                  <a:cubicBezTo>
                    <a:pt x="875481" y="89125"/>
                    <a:pt x="872623" y="91621"/>
                    <a:pt x="868975" y="93354"/>
                  </a:cubicBezTo>
                  <a:cubicBezTo>
                    <a:pt x="865327" y="95088"/>
                    <a:pt x="861174" y="95955"/>
                    <a:pt x="856497" y="95955"/>
                  </a:cubicBezTo>
                  <a:cubicBezTo>
                    <a:pt x="848430" y="95955"/>
                    <a:pt x="842401" y="94040"/>
                    <a:pt x="838391" y="90211"/>
                  </a:cubicBezTo>
                  <a:cubicBezTo>
                    <a:pt x="834371" y="86382"/>
                    <a:pt x="832371" y="80257"/>
                    <a:pt x="832371" y="71828"/>
                  </a:cubicBezTo>
                  <a:lnTo>
                    <a:pt x="832371" y="28480"/>
                  </a:lnTo>
                  <a:close/>
                  <a:moveTo>
                    <a:pt x="937879" y="95955"/>
                  </a:moveTo>
                  <a:cubicBezTo>
                    <a:pt x="928278" y="95955"/>
                    <a:pt x="920858" y="93002"/>
                    <a:pt x="915600" y="87096"/>
                  </a:cubicBezTo>
                  <a:cubicBezTo>
                    <a:pt x="910333" y="81191"/>
                    <a:pt x="907704" y="72837"/>
                    <a:pt x="907704" y="62036"/>
                  </a:cubicBezTo>
                  <a:cubicBezTo>
                    <a:pt x="907704" y="50949"/>
                    <a:pt x="910371" y="42386"/>
                    <a:pt x="915714" y="36338"/>
                  </a:cubicBezTo>
                  <a:cubicBezTo>
                    <a:pt x="921058" y="30289"/>
                    <a:pt x="928668" y="27270"/>
                    <a:pt x="938536" y="27270"/>
                  </a:cubicBezTo>
                  <a:cubicBezTo>
                    <a:pt x="941727" y="27270"/>
                    <a:pt x="944909" y="27613"/>
                    <a:pt x="948090" y="28299"/>
                  </a:cubicBezTo>
                  <a:cubicBezTo>
                    <a:pt x="951281" y="28984"/>
                    <a:pt x="953776" y="29785"/>
                    <a:pt x="955586" y="30718"/>
                  </a:cubicBezTo>
                  <a:lnTo>
                    <a:pt x="952509" y="39243"/>
                  </a:lnTo>
                  <a:cubicBezTo>
                    <a:pt x="950290" y="38357"/>
                    <a:pt x="947871" y="37614"/>
                    <a:pt x="945251" y="37033"/>
                  </a:cubicBezTo>
                  <a:cubicBezTo>
                    <a:pt x="942632" y="36452"/>
                    <a:pt x="940317" y="36157"/>
                    <a:pt x="938298" y="36157"/>
                  </a:cubicBezTo>
                  <a:cubicBezTo>
                    <a:pt x="924839" y="36157"/>
                    <a:pt x="918105" y="44739"/>
                    <a:pt x="918105" y="61913"/>
                  </a:cubicBezTo>
                  <a:cubicBezTo>
                    <a:pt x="918105" y="70056"/>
                    <a:pt x="919744" y="76305"/>
                    <a:pt x="923030" y="80658"/>
                  </a:cubicBezTo>
                  <a:cubicBezTo>
                    <a:pt x="926316" y="85011"/>
                    <a:pt x="931183" y="87182"/>
                    <a:pt x="937631" y="87182"/>
                  </a:cubicBezTo>
                  <a:cubicBezTo>
                    <a:pt x="943156" y="87182"/>
                    <a:pt x="948823" y="86001"/>
                    <a:pt x="954624" y="83620"/>
                  </a:cubicBezTo>
                  <a:lnTo>
                    <a:pt x="954624" y="92507"/>
                  </a:lnTo>
                  <a:cubicBezTo>
                    <a:pt x="950185" y="94802"/>
                    <a:pt x="944604" y="95955"/>
                    <a:pt x="937879" y="95955"/>
                  </a:cubicBezTo>
                  <a:close/>
                  <a:moveTo>
                    <a:pt x="993496" y="87668"/>
                  </a:moveTo>
                  <a:cubicBezTo>
                    <a:pt x="995277" y="87668"/>
                    <a:pt x="996991" y="87535"/>
                    <a:pt x="998639" y="87277"/>
                  </a:cubicBezTo>
                  <a:cubicBezTo>
                    <a:pt x="1000287" y="87011"/>
                    <a:pt x="1001601" y="86744"/>
                    <a:pt x="1002573" y="86458"/>
                  </a:cubicBezTo>
                  <a:lnTo>
                    <a:pt x="1002573" y="94136"/>
                  </a:lnTo>
                  <a:cubicBezTo>
                    <a:pt x="1001478" y="94659"/>
                    <a:pt x="999877" y="95098"/>
                    <a:pt x="997763" y="95440"/>
                  </a:cubicBezTo>
                  <a:cubicBezTo>
                    <a:pt x="995648" y="95783"/>
                    <a:pt x="993743" y="95955"/>
                    <a:pt x="992048" y="95955"/>
                  </a:cubicBezTo>
                  <a:cubicBezTo>
                    <a:pt x="979227" y="95955"/>
                    <a:pt x="972826" y="89202"/>
                    <a:pt x="972826" y="75695"/>
                  </a:cubicBezTo>
                  <a:lnTo>
                    <a:pt x="972826" y="36280"/>
                  </a:lnTo>
                  <a:lnTo>
                    <a:pt x="963330" y="36280"/>
                  </a:lnTo>
                  <a:lnTo>
                    <a:pt x="963330" y="31442"/>
                  </a:lnTo>
                  <a:lnTo>
                    <a:pt x="972826" y="27270"/>
                  </a:lnTo>
                  <a:lnTo>
                    <a:pt x="977056" y="13125"/>
                  </a:lnTo>
                  <a:lnTo>
                    <a:pt x="982856" y="13125"/>
                  </a:lnTo>
                  <a:lnTo>
                    <a:pt x="982856" y="28480"/>
                  </a:lnTo>
                  <a:lnTo>
                    <a:pt x="1002087" y="28480"/>
                  </a:lnTo>
                  <a:lnTo>
                    <a:pt x="1002087" y="36280"/>
                  </a:lnTo>
                  <a:lnTo>
                    <a:pt x="982856" y="36280"/>
                  </a:lnTo>
                  <a:lnTo>
                    <a:pt x="982856" y="75276"/>
                  </a:lnTo>
                  <a:cubicBezTo>
                    <a:pt x="982856" y="79267"/>
                    <a:pt x="983809" y="82334"/>
                    <a:pt x="985704" y="84468"/>
                  </a:cubicBezTo>
                  <a:cubicBezTo>
                    <a:pt x="987590" y="86601"/>
                    <a:pt x="990190" y="87668"/>
                    <a:pt x="993496" y="87668"/>
                  </a:cubicBezTo>
                  <a:close/>
                  <a:moveTo>
                    <a:pt x="1026576" y="28480"/>
                  </a:moveTo>
                  <a:lnTo>
                    <a:pt x="1026576" y="71466"/>
                  </a:lnTo>
                  <a:cubicBezTo>
                    <a:pt x="1026576" y="76867"/>
                    <a:pt x="1027805" y="80896"/>
                    <a:pt x="1030262" y="83563"/>
                  </a:cubicBezTo>
                  <a:cubicBezTo>
                    <a:pt x="1032720" y="86220"/>
                    <a:pt x="1036568" y="87554"/>
                    <a:pt x="1041806" y="87554"/>
                  </a:cubicBezTo>
                  <a:cubicBezTo>
                    <a:pt x="1048741" y="87554"/>
                    <a:pt x="1053808" y="85658"/>
                    <a:pt x="1057018" y="81867"/>
                  </a:cubicBezTo>
                  <a:cubicBezTo>
                    <a:pt x="1060218" y="78076"/>
                    <a:pt x="1061818" y="71885"/>
                    <a:pt x="1061818" y="63303"/>
                  </a:cubicBezTo>
                  <a:lnTo>
                    <a:pt x="1061818" y="28480"/>
                  </a:lnTo>
                  <a:lnTo>
                    <a:pt x="1071858" y="28480"/>
                  </a:lnTo>
                  <a:lnTo>
                    <a:pt x="1071858" y="94745"/>
                  </a:lnTo>
                  <a:lnTo>
                    <a:pt x="1063571" y="94745"/>
                  </a:lnTo>
                  <a:lnTo>
                    <a:pt x="1062123" y="85858"/>
                  </a:lnTo>
                  <a:lnTo>
                    <a:pt x="1061580" y="85858"/>
                  </a:lnTo>
                  <a:cubicBezTo>
                    <a:pt x="1059523" y="89125"/>
                    <a:pt x="1056675" y="91621"/>
                    <a:pt x="1053027" y="93354"/>
                  </a:cubicBezTo>
                  <a:cubicBezTo>
                    <a:pt x="1049379" y="95088"/>
                    <a:pt x="1045216" y="95955"/>
                    <a:pt x="1040540" y="95955"/>
                  </a:cubicBezTo>
                  <a:cubicBezTo>
                    <a:pt x="1032481" y="95955"/>
                    <a:pt x="1026443" y="94040"/>
                    <a:pt x="1022433" y="90211"/>
                  </a:cubicBezTo>
                  <a:cubicBezTo>
                    <a:pt x="1018422" y="86382"/>
                    <a:pt x="1016413" y="80257"/>
                    <a:pt x="1016413" y="71828"/>
                  </a:cubicBezTo>
                  <a:lnTo>
                    <a:pt x="1016413" y="28480"/>
                  </a:lnTo>
                  <a:close/>
                  <a:moveTo>
                    <a:pt x="1104871" y="28480"/>
                  </a:moveTo>
                  <a:lnTo>
                    <a:pt x="1104871" y="71466"/>
                  </a:lnTo>
                  <a:cubicBezTo>
                    <a:pt x="1104871" y="76867"/>
                    <a:pt x="1106100" y="80896"/>
                    <a:pt x="1108558" y="83563"/>
                  </a:cubicBezTo>
                  <a:cubicBezTo>
                    <a:pt x="1111015" y="86220"/>
                    <a:pt x="1114863" y="87554"/>
                    <a:pt x="1120102" y="87554"/>
                  </a:cubicBezTo>
                  <a:cubicBezTo>
                    <a:pt x="1127036" y="87554"/>
                    <a:pt x="1132103" y="85658"/>
                    <a:pt x="1135313" y="81867"/>
                  </a:cubicBezTo>
                  <a:cubicBezTo>
                    <a:pt x="1138514" y="78076"/>
                    <a:pt x="1140114" y="71885"/>
                    <a:pt x="1140123" y="63303"/>
                  </a:cubicBezTo>
                  <a:lnTo>
                    <a:pt x="1140123" y="28480"/>
                  </a:lnTo>
                  <a:lnTo>
                    <a:pt x="1150153" y="28480"/>
                  </a:lnTo>
                  <a:lnTo>
                    <a:pt x="1150153" y="94745"/>
                  </a:lnTo>
                  <a:lnTo>
                    <a:pt x="1141876" y="94745"/>
                  </a:lnTo>
                  <a:lnTo>
                    <a:pt x="1140419" y="85858"/>
                  </a:lnTo>
                  <a:lnTo>
                    <a:pt x="1139876" y="85858"/>
                  </a:lnTo>
                  <a:cubicBezTo>
                    <a:pt x="1137818" y="89125"/>
                    <a:pt x="1134970" y="91621"/>
                    <a:pt x="1131322" y="93354"/>
                  </a:cubicBezTo>
                  <a:cubicBezTo>
                    <a:pt x="1127674" y="95088"/>
                    <a:pt x="1123512" y="95955"/>
                    <a:pt x="1118835" y="95955"/>
                  </a:cubicBezTo>
                  <a:cubicBezTo>
                    <a:pt x="1110777" y="95955"/>
                    <a:pt x="1104738" y="94040"/>
                    <a:pt x="1100728" y="90211"/>
                  </a:cubicBezTo>
                  <a:cubicBezTo>
                    <a:pt x="1096718" y="86382"/>
                    <a:pt x="1094708" y="80257"/>
                    <a:pt x="1094708" y="71828"/>
                  </a:cubicBezTo>
                  <a:lnTo>
                    <a:pt x="1094708" y="28480"/>
                  </a:lnTo>
                  <a:close/>
                  <a:moveTo>
                    <a:pt x="1203970" y="27270"/>
                  </a:moveTo>
                  <a:cubicBezTo>
                    <a:pt x="1206913" y="27270"/>
                    <a:pt x="1209551" y="27508"/>
                    <a:pt x="1211885" y="27994"/>
                  </a:cubicBezTo>
                  <a:lnTo>
                    <a:pt x="1210494" y="37309"/>
                  </a:lnTo>
                  <a:cubicBezTo>
                    <a:pt x="1207751" y="36700"/>
                    <a:pt x="1205341" y="36395"/>
                    <a:pt x="1203236" y="36395"/>
                  </a:cubicBezTo>
                  <a:cubicBezTo>
                    <a:pt x="1197883" y="36395"/>
                    <a:pt x="1193292" y="38576"/>
                    <a:pt x="1189482" y="42929"/>
                  </a:cubicBezTo>
                  <a:cubicBezTo>
                    <a:pt x="1185682" y="47282"/>
                    <a:pt x="1183776" y="52701"/>
                    <a:pt x="1183776" y="59188"/>
                  </a:cubicBezTo>
                  <a:lnTo>
                    <a:pt x="1183776" y="94745"/>
                  </a:lnTo>
                  <a:lnTo>
                    <a:pt x="1173737" y="94745"/>
                  </a:lnTo>
                  <a:lnTo>
                    <a:pt x="1173737" y="28480"/>
                  </a:lnTo>
                  <a:lnTo>
                    <a:pt x="1182014" y="28480"/>
                  </a:lnTo>
                  <a:lnTo>
                    <a:pt x="1183167" y="40748"/>
                  </a:lnTo>
                  <a:lnTo>
                    <a:pt x="1183653" y="40748"/>
                  </a:lnTo>
                  <a:cubicBezTo>
                    <a:pt x="1186110" y="36443"/>
                    <a:pt x="1189072" y="33118"/>
                    <a:pt x="1192540" y="30775"/>
                  </a:cubicBezTo>
                  <a:cubicBezTo>
                    <a:pt x="1196007" y="28441"/>
                    <a:pt x="1199817" y="27270"/>
                    <a:pt x="1203970" y="27270"/>
                  </a:cubicBezTo>
                  <a:close/>
                </a:path>
              </a:pathLst>
            </a:custGeom>
            <a:solidFill>
              <a:srgbClr val="030303"/>
            </a:solidFill>
            <a:ln w="9525" cap="flat">
              <a:noFill/>
              <a:prstDash val="solid"/>
              <a:miter/>
            </a:ln>
          </p:spPr>
          <p:txBody>
            <a:bodyPr rtlCol="0" anchor="ctr"/>
            <a:lstStyle/>
            <a:p>
              <a:endParaRPr lang="nl-BE" sz="900"/>
            </a:p>
          </p:txBody>
        </p:sp>
        <p:sp>
          <p:nvSpPr>
            <p:cNvPr id="319" name="Freeform: Shape 318">
              <a:extLst>
                <a:ext uri="{FF2B5EF4-FFF2-40B4-BE49-F238E27FC236}">
                  <a16:creationId xmlns:a16="http://schemas.microsoft.com/office/drawing/2014/main" id="{51B6B49F-2944-4817-BB7B-274B5B347FCA}"/>
                </a:ext>
              </a:extLst>
            </p:cNvPr>
            <p:cNvSpPr/>
            <p:nvPr/>
          </p:nvSpPr>
          <p:spPr>
            <a:xfrm>
              <a:off x="954625" y="4888181"/>
              <a:ext cx="844871" cy="150870"/>
            </a:xfrm>
            <a:custGeom>
              <a:avLst/>
              <a:gdLst>
                <a:gd name="connsiteX0" fmla="*/ 0 w 1333500"/>
                <a:gd name="connsiteY0" fmla="*/ 0 h 238125"/>
                <a:gd name="connsiteX1" fmla="*/ 1333500 w 1333500"/>
                <a:gd name="connsiteY1" fmla="*/ 0 h 238125"/>
                <a:gd name="connsiteX2" fmla="*/ 1333500 w 1333500"/>
                <a:gd name="connsiteY2" fmla="*/ 238125 h 238125"/>
                <a:gd name="connsiteX3" fmla="*/ 0 w 133350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1333500" h="238125">
                  <a:moveTo>
                    <a:pt x="0" y="0"/>
                  </a:moveTo>
                  <a:lnTo>
                    <a:pt x="1333500" y="0"/>
                  </a:lnTo>
                  <a:lnTo>
                    <a:pt x="1333500" y="238125"/>
                  </a:lnTo>
                  <a:lnTo>
                    <a:pt x="0" y="238125"/>
                  </a:lnTo>
                  <a:close/>
                </a:path>
              </a:pathLst>
            </a:custGeom>
            <a:noFill/>
            <a:ln w="9525" cap="flat">
              <a:solidFill>
                <a:srgbClr val="A6A6A6"/>
              </a:solidFill>
              <a:prstDash val="solid"/>
              <a:miter/>
            </a:ln>
          </p:spPr>
          <p:txBody>
            <a:bodyPr rtlCol="0" anchor="ctr"/>
            <a:lstStyle/>
            <a:p>
              <a:endParaRPr lang="nl-BE" sz="900"/>
            </a:p>
          </p:txBody>
        </p:sp>
        <p:sp>
          <p:nvSpPr>
            <p:cNvPr id="320" name="Freeform: Shape 319">
              <a:extLst>
                <a:ext uri="{FF2B5EF4-FFF2-40B4-BE49-F238E27FC236}">
                  <a16:creationId xmlns:a16="http://schemas.microsoft.com/office/drawing/2014/main" id="{32823928-DA25-4B2D-8F69-1EB9BC7D3294}"/>
                </a:ext>
              </a:extLst>
            </p:cNvPr>
            <p:cNvSpPr/>
            <p:nvPr/>
          </p:nvSpPr>
          <p:spPr>
            <a:xfrm>
              <a:off x="984799" y="2691517"/>
              <a:ext cx="1762159" cy="2184594"/>
            </a:xfrm>
            <a:custGeom>
              <a:avLst/>
              <a:gdLst>
                <a:gd name="connsiteX0" fmla="*/ 76200 w 2781300"/>
                <a:gd name="connsiteY0" fmla="*/ 0 h 3448050"/>
                <a:gd name="connsiteX1" fmla="*/ 0 w 2781300"/>
                <a:gd name="connsiteY1" fmla="*/ 76200 h 3448050"/>
                <a:gd name="connsiteX2" fmla="*/ 0 w 2781300"/>
                <a:gd name="connsiteY2" fmla="*/ 3371850 h 3448050"/>
                <a:gd name="connsiteX3" fmla="*/ 76200 w 2781300"/>
                <a:gd name="connsiteY3" fmla="*/ 3448050 h 3448050"/>
                <a:gd name="connsiteX4" fmla="*/ 2705100 w 2781300"/>
                <a:gd name="connsiteY4" fmla="*/ 3448050 h 3448050"/>
                <a:gd name="connsiteX5" fmla="*/ 2781300 w 2781300"/>
                <a:gd name="connsiteY5" fmla="*/ 3371850 h 3448050"/>
                <a:gd name="connsiteX6" fmla="*/ 2781300 w 2781300"/>
                <a:gd name="connsiteY6" fmla="*/ 76200 h 3448050"/>
                <a:gd name="connsiteX7" fmla="*/ 2705100 w 2781300"/>
                <a:gd name="connsiteY7" fmla="*/ 0 h 34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1300" h="3448050">
                  <a:moveTo>
                    <a:pt x="76200" y="0"/>
                  </a:moveTo>
                  <a:cubicBezTo>
                    <a:pt x="34119" y="0"/>
                    <a:pt x="0" y="34119"/>
                    <a:pt x="0" y="76200"/>
                  </a:cubicBezTo>
                  <a:lnTo>
                    <a:pt x="0" y="3371850"/>
                  </a:lnTo>
                  <a:cubicBezTo>
                    <a:pt x="0" y="3413932"/>
                    <a:pt x="34119" y="3448050"/>
                    <a:pt x="76200" y="3448050"/>
                  </a:cubicBezTo>
                  <a:lnTo>
                    <a:pt x="2705100" y="3448050"/>
                  </a:lnTo>
                  <a:cubicBezTo>
                    <a:pt x="2747182" y="3448050"/>
                    <a:pt x="2781300" y="3413932"/>
                    <a:pt x="2781300" y="3371850"/>
                  </a:cubicBezTo>
                  <a:lnTo>
                    <a:pt x="2781300" y="76200"/>
                  </a:lnTo>
                  <a:cubicBezTo>
                    <a:pt x="2781300" y="34119"/>
                    <a:pt x="2747182" y="0"/>
                    <a:pt x="2705100" y="0"/>
                  </a:cubicBezTo>
                  <a:close/>
                </a:path>
              </a:pathLst>
            </a:custGeom>
            <a:solidFill>
              <a:srgbClr val="A6A6A6">
                <a:alpha val="20000"/>
              </a:srgbClr>
            </a:solidFill>
            <a:ln w="9525" cap="flat">
              <a:noFill/>
              <a:prstDash val="solid"/>
              <a:miter/>
            </a:ln>
          </p:spPr>
          <p:txBody>
            <a:bodyPr rtlCol="0" anchor="ctr"/>
            <a:lstStyle/>
            <a:p>
              <a:endParaRPr lang="nl-BE" sz="900"/>
            </a:p>
          </p:txBody>
        </p:sp>
        <p:sp>
          <p:nvSpPr>
            <p:cNvPr id="321" name="Freeform: Shape 320">
              <a:extLst>
                <a:ext uri="{FF2B5EF4-FFF2-40B4-BE49-F238E27FC236}">
                  <a16:creationId xmlns:a16="http://schemas.microsoft.com/office/drawing/2014/main" id="{086F276E-899D-432A-A01E-EAA8348CA890}"/>
                </a:ext>
              </a:extLst>
            </p:cNvPr>
            <p:cNvSpPr/>
            <p:nvPr/>
          </p:nvSpPr>
          <p:spPr>
            <a:xfrm>
              <a:off x="984799" y="2691517"/>
              <a:ext cx="1762159" cy="2184594"/>
            </a:xfrm>
            <a:custGeom>
              <a:avLst/>
              <a:gdLst>
                <a:gd name="connsiteX0" fmla="*/ 76200 w 2781300"/>
                <a:gd name="connsiteY0" fmla="*/ 0 h 3448050"/>
                <a:gd name="connsiteX1" fmla="*/ 0 w 2781300"/>
                <a:gd name="connsiteY1" fmla="*/ 76200 h 3448050"/>
                <a:gd name="connsiteX2" fmla="*/ 0 w 2781300"/>
                <a:gd name="connsiteY2" fmla="*/ 3371850 h 3448050"/>
                <a:gd name="connsiteX3" fmla="*/ 76200 w 2781300"/>
                <a:gd name="connsiteY3" fmla="*/ 3448050 h 3448050"/>
                <a:gd name="connsiteX4" fmla="*/ 2705100 w 2781300"/>
                <a:gd name="connsiteY4" fmla="*/ 3448050 h 3448050"/>
                <a:gd name="connsiteX5" fmla="*/ 2781300 w 2781300"/>
                <a:gd name="connsiteY5" fmla="*/ 3371850 h 3448050"/>
                <a:gd name="connsiteX6" fmla="*/ 2781300 w 2781300"/>
                <a:gd name="connsiteY6" fmla="*/ 76200 h 3448050"/>
                <a:gd name="connsiteX7" fmla="*/ 2705100 w 2781300"/>
                <a:gd name="connsiteY7" fmla="*/ 0 h 34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1300" h="3448050">
                  <a:moveTo>
                    <a:pt x="76200" y="0"/>
                  </a:moveTo>
                  <a:cubicBezTo>
                    <a:pt x="34119" y="0"/>
                    <a:pt x="0" y="34119"/>
                    <a:pt x="0" y="76200"/>
                  </a:cubicBezTo>
                  <a:lnTo>
                    <a:pt x="0" y="3371850"/>
                  </a:lnTo>
                  <a:cubicBezTo>
                    <a:pt x="0" y="3413932"/>
                    <a:pt x="34119" y="3448050"/>
                    <a:pt x="76200" y="3448050"/>
                  </a:cubicBezTo>
                  <a:lnTo>
                    <a:pt x="2705100" y="3448050"/>
                  </a:lnTo>
                  <a:cubicBezTo>
                    <a:pt x="2747182" y="3448050"/>
                    <a:pt x="2781300" y="3413932"/>
                    <a:pt x="2781300" y="3371850"/>
                  </a:cubicBezTo>
                  <a:lnTo>
                    <a:pt x="2781300" y="76200"/>
                  </a:lnTo>
                  <a:cubicBezTo>
                    <a:pt x="2781300" y="34119"/>
                    <a:pt x="2747182" y="0"/>
                    <a:pt x="2705100" y="0"/>
                  </a:cubicBezTo>
                  <a:close/>
                </a:path>
              </a:pathLst>
            </a:custGeom>
            <a:solidFill>
              <a:srgbClr val="A6A6A6">
                <a:alpha val="20000"/>
              </a:srgbClr>
            </a:solidFill>
            <a:ln w="9525" cap="flat">
              <a:noFill/>
              <a:prstDash val="solid"/>
              <a:miter/>
            </a:ln>
          </p:spPr>
          <p:txBody>
            <a:bodyPr rtlCol="0" anchor="ctr"/>
            <a:lstStyle/>
            <a:p>
              <a:endParaRPr lang="nl-BE" sz="900"/>
            </a:p>
          </p:txBody>
        </p:sp>
        <p:sp>
          <p:nvSpPr>
            <p:cNvPr id="322" name="Freeform: Shape 321">
              <a:extLst>
                <a:ext uri="{FF2B5EF4-FFF2-40B4-BE49-F238E27FC236}">
                  <a16:creationId xmlns:a16="http://schemas.microsoft.com/office/drawing/2014/main" id="{9F4B4223-F8A7-41A6-8F23-0CA1A7809713}"/>
                </a:ext>
              </a:extLst>
            </p:cNvPr>
            <p:cNvSpPr/>
            <p:nvPr/>
          </p:nvSpPr>
          <p:spPr>
            <a:xfrm>
              <a:off x="960660" y="2667378"/>
              <a:ext cx="1261271" cy="144835"/>
            </a:xfrm>
            <a:custGeom>
              <a:avLst/>
              <a:gdLst>
                <a:gd name="connsiteX0" fmla="*/ 0 w 1990725"/>
                <a:gd name="connsiteY0" fmla="*/ 0 h 228600"/>
                <a:gd name="connsiteX1" fmla="*/ 1990725 w 1990725"/>
                <a:gd name="connsiteY1" fmla="*/ 0 h 228600"/>
                <a:gd name="connsiteX2" fmla="*/ 1990725 w 1990725"/>
                <a:gd name="connsiteY2" fmla="*/ 228600 h 228600"/>
                <a:gd name="connsiteX3" fmla="*/ 0 w 1990725"/>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1990725" h="228600">
                  <a:moveTo>
                    <a:pt x="0" y="0"/>
                  </a:moveTo>
                  <a:lnTo>
                    <a:pt x="1990725" y="0"/>
                  </a:lnTo>
                  <a:lnTo>
                    <a:pt x="1990725" y="228600"/>
                  </a:lnTo>
                  <a:lnTo>
                    <a:pt x="0" y="228600"/>
                  </a:lnTo>
                  <a:close/>
                </a:path>
              </a:pathLst>
            </a:custGeom>
            <a:solidFill>
              <a:srgbClr val="A6A6A6"/>
            </a:solidFill>
            <a:ln w="9525" cap="flat">
              <a:noFill/>
              <a:prstDash val="solid"/>
              <a:miter/>
            </a:ln>
          </p:spPr>
          <p:txBody>
            <a:bodyPr rtlCol="0" anchor="ctr"/>
            <a:lstStyle/>
            <a:p>
              <a:endParaRPr lang="nl-BE" sz="900"/>
            </a:p>
          </p:txBody>
        </p:sp>
        <p:sp>
          <p:nvSpPr>
            <p:cNvPr id="367" name="Freeform: Shape 366">
              <a:extLst>
                <a:ext uri="{FF2B5EF4-FFF2-40B4-BE49-F238E27FC236}">
                  <a16:creationId xmlns:a16="http://schemas.microsoft.com/office/drawing/2014/main" id="{C76BCE85-6F19-4FCD-A0A1-8B3CED4E2CBD}"/>
                </a:ext>
              </a:extLst>
            </p:cNvPr>
            <p:cNvSpPr/>
            <p:nvPr/>
          </p:nvSpPr>
          <p:spPr>
            <a:xfrm>
              <a:off x="970509" y="2700557"/>
              <a:ext cx="1188854" cy="60348"/>
            </a:xfrm>
            <a:custGeom>
              <a:avLst/>
              <a:gdLst>
                <a:gd name="connsiteX0" fmla="*/ 39119 w 1876425"/>
                <a:gd name="connsiteY0" fmla="*/ 94079 h 95250"/>
                <a:gd name="connsiteX1" fmla="*/ 9134 w 1876425"/>
                <a:gd name="connsiteY1" fmla="*/ 15716 h 95250"/>
                <a:gd name="connsiteX2" fmla="*/ 8649 w 1876425"/>
                <a:gd name="connsiteY2" fmla="*/ 15716 h 95250"/>
                <a:gd name="connsiteX3" fmla="*/ 9496 w 1876425"/>
                <a:gd name="connsiteY3" fmla="*/ 37852 h 95250"/>
                <a:gd name="connsiteX4" fmla="*/ 9496 w 1876425"/>
                <a:gd name="connsiteY4" fmla="*/ 94079 h 95250"/>
                <a:gd name="connsiteX5" fmla="*/ 0 w 1876425"/>
                <a:gd name="connsiteY5" fmla="*/ 94079 h 95250"/>
                <a:gd name="connsiteX6" fmla="*/ 0 w 1876425"/>
                <a:gd name="connsiteY6" fmla="*/ 5687 h 95250"/>
                <a:gd name="connsiteX7" fmla="*/ 15478 w 1876425"/>
                <a:gd name="connsiteY7" fmla="*/ 5687 h 95250"/>
                <a:gd name="connsiteX8" fmla="*/ 43472 w 1876425"/>
                <a:gd name="connsiteY8" fmla="*/ 78600 h 95250"/>
                <a:gd name="connsiteX9" fmla="*/ 43958 w 1876425"/>
                <a:gd name="connsiteY9" fmla="*/ 78600 h 95250"/>
                <a:gd name="connsiteX10" fmla="*/ 72190 w 1876425"/>
                <a:gd name="connsiteY10" fmla="*/ 5687 h 95250"/>
                <a:gd name="connsiteX11" fmla="*/ 87544 w 1876425"/>
                <a:gd name="connsiteY11" fmla="*/ 5687 h 95250"/>
                <a:gd name="connsiteX12" fmla="*/ 87544 w 1876425"/>
                <a:gd name="connsiteY12" fmla="*/ 94079 h 95250"/>
                <a:gd name="connsiteX13" fmla="*/ 77267 w 1876425"/>
                <a:gd name="connsiteY13" fmla="*/ 94079 h 95250"/>
                <a:gd name="connsiteX14" fmla="*/ 77267 w 1876425"/>
                <a:gd name="connsiteY14" fmla="*/ 37129 h 95250"/>
                <a:gd name="connsiteX15" fmla="*/ 78114 w 1876425"/>
                <a:gd name="connsiteY15" fmla="*/ 15840 h 95250"/>
                <a:gd name="connsiteX16" fmla="*/ 77629 w 1876425"/>
                <a:gd name="connsiteY16" fmla="*/ 15840 h 95250"/>
                <a:gd name="connsiteX17" fmla="*/ 47406 w 1876425"/>
                <a:gd name="connsiteY17" fmla="*/ 94079 h 95250"/>
                <a:gd name="connsiteX18" fmla="*/ 170802 w 1876425"/>
                <a:gd name="connsiteY18" fmla="*/ 60884 h 95250"/>
                <a:gd name="connsiteX19" fmla="*/ 162639 w 1876425"/>
                <a:gd name="connsiteY19" fmla="*/ 86192 h 95250"/>
                <a:gd name="connsiteX20" fmla="*/ 140094 w 1876425"/>
                <a:gd name="connsiteY20" fmla="*/ 95288 h 95250"/>
                <a:gd name="connsiteX21" fmla="*/ 124311 w 1876425"/>
                <a:gd name="connsiteY21" fmla="*/ 91116 h 95250"/>
                <a:gd name="connsiteX22" fmla="*/ 113671 w 1876425"/>
                <a:gd name="connsiteY22" fmla="*/ 79143 h 95250"/>
                <a:gd name="connsiteX23" fmla="*/ 109918 w 1876425"/>
                <a:gd name="connsiteY23" fmla="*/ 60884 h 95250"/>
                <a:gd name="connsiteX24" fmla="*/ 118024 w 1876425"/>
                <a:gd name="connsiteY24" fmla="*/ 35643 h 95250"/>
                <a:gd name="connsiteX25" fmla="*/ 140513 w 1876425"/>
                <a:gd name="connsiteY25" fmla="*/ 26603 h 95250"/>
                <a:gd name="connsiteX26" fmla="*/ 162611 w 1876425"/>
                <a:gd name="connsiteY26" fmla="*/ 35852 h 95250"/>
                <a:gd name="connsiteX27" fmla="*/ 170802 w 1876425"/>
                <a:gd name="connsiteY27" fmla="*/ 60884 h 95250"/>
                <a:gd name="connsiteX28" fmla="*/ 120320 w 1876425"/>
                <a:gd name="connsiteY28" fmla="*/ 60884 h 95250"/>
                <a:gd name="connsiteX29" fmla="*/ 125397 w 1876425"/>
                <a:gd name="connsiteY29" fmla="*/ 80229 h 95250"/>
                <a:gd name="connsiteX30" fmla="*/ 140332 w 1876425"/>
                <a:gd name="connsiteY30" fmla="*/ 86887 h 95250"/>
                <a:gd name="connsiteX31" fmla="*/ 155296 w 1876425"/>
                <a:gd name="connsiteY31" fmla="*/ 80267 h 95250"/>
                <a:gd name="connsiteX32" fmla="*/ 160401 w 1876425"/>
                <a:gd name="connsiteY32" fmla="*/ 60884 h 95250"/>
                <a:gd name="connsiteX33" fmla="*/ 155296 w 1876425"/>
                <a:gd name="connsiteY33" fmla="*/ 41691 h 95250"/>
                <a:gd name="connsiteX34" fmla="*/ 140208 w 1876425"/>
                <a:gd name="connsiteY34" fmla="*/ 35128 h 95250"/>
                <a:gd name="connsiteX35" fmla="*/ 125339 w 1876425"/>
                <a:gd name="connsiteY35" fmla="*/ 41596 h 95250"/>
                <a:gd name="connsiteX36" fmla="*/ 120320 w 1876425"/>
                <a:gd name="connsiteY36" fmla="*/ 60884 h 95250"/>
                <a:gd name="connsiteX37" fmla="*/ 221475 w 1876425"/>
                <a:gd name="connsiteY37" fmla="*/ 26727 h 95250"/>
                <a:gd name="connsiteX38" fmla="*/ 241754 w 1876425"/>
                <a:gd name="connsiteY38" fmla="*/ 35643 h 95250"/>
                <a:gd name="connsiteX39" fmla="*/ 248984 w 1876425"/>
                <a:gd name="connsiteY39" fmla="*/ 60884 h 95250"/>
                <a:gd name="connsiteX40" fmla="*/ 241697 w 1876425"/>
                <a:gd name="connsiteY40" fmla="*/ 86249 h 95250"/>
                <a:gd name="connsiteX41" fmla="*/ 221475 w 1876425"/>
                <a:gd name="connsiteY41" fmla="*/ 95288 h 95250"/>
                <a:gd name="connsiteX42" fmla="*/ 209655 w 1876425"/>
                <a:gd name="connsiteY42" fmla="*/ 92898 h 95250"/>
                <a:gd name="connsiteX43" fmla="*/ 200673 w 1876425"/>
                <a:gd name="connsiteY43" fmla="*/ 85554 h 95250"/>
                <a:gd name="connsiteX44" fmla="*/ 199949 w 1876425"/>
                <a:gd name="connsiteY44" fmla="*/ 85554 h 95250"/>
                <a:gd name="connsiteX45" fmla="*/ 197834 w 1876425"/>
                <a:gd name="connsiteY45" fmla="*/ 94079 h 95250"/>
                <a:gd name="connsiteX46" fmla="*/ 190633 w 1876425"/>
                <a:gd name="connsiteY46" fmla="*/ 94079 h 95250"/>
                <a:gd name="connsiteX47" fmla="*/ 190633 w 1876425"/>
                <a:gd name="connsiteY47" fmla="*/ 0 h 95250"/>
                <a:gd name="connsiteX48" fmla="*/ 200673 w 1876425"/>
                <a:gd name="connsiteY48" fmla="*/ 0 h 95250"/>
                <a:gd name="connsiteX49" fmla="*/ 200673 w 1876425"/>
                <a:gd name="connsiteY49" fmla="*/ 22851 h 95250"/>
                <a:gd name="connsiteX50" fmla="*/ 200187 w 1876425"/>
                <a:gd name="connsiteY50" fmla="*/ 36643 h 95250"/>
                <a:gd name="connsiteX51" fmla="*/ 200673 w 1876425"/>
                <a:gd name="connsiteY51" fmla="*/ 36643 h 95250"/>
                <a:gd name="connsiteX52" fmla="*/ 221475 w 1876425"/>
                <a:gd name="connsiteY52" fmla="*/ 26727 h 95250"/>
                <a:gd name="connsiteX53" fmla="*/ 220018 w 1876425"/>
                <a:gd name="connsiteY53" fmla="*/ 35128 h 95250"/>
                <a:gd name="connsiteX54" fmla="*/ 205207 w 1876425"/>
                <a:gd name="connsiteY54" fmla="*/ 41024 h 95250"/>
                <a:gd name="connsiteX55" fmla="*/ 200673 w 1876425"/>
                <a:gd name="connsiteY55" fmla="*/ 60884 h 95250"/>
                <a:gd name="connsiteX56" fmla="*/ 205330 w 1876425"/>
                <a:gd name="connsiteY56" fmla="*/ 80867 h 95250"/>
                <a:gd name="connsiteX57" fmla="*/ 220266 w 1876425"/>
                <a:gd name="connsiteY57" fmla="*/ 86887 h 95250"/>
                <a:gd name="connsiteX58" fmla="*/ 234048 w 1876425"/>
                <a:gd name="connsiteY58" fmla="*/ 80143 h 95250"/>
                <a:gd name="connsiteX59" fmla="*/ 238582 w 1876425"/>
                <a:gd name="connsiteY59" fmla="*/ 60760 h 95250"/>
                <a:gd name="connsiteX60" fmla="*/ 234048 w 1876425"/>
                <a:gd name="connsiteY60" fmla="*/ 41481 h 95250"/>
                <a:gd name="connsiteX61" fmla="*/ 220018 w 1876425"/>
                <a:gd name="connsiteY61" fmla="*/ 35128 h 95250"/>
                <a:gd name="connsiteX62" fmla="*/ 278844 w 1876425"/>
                <a:gd name="connsiteY62" fmla="*/ 94079 h 95250"/>
                <a:gd name="connsiteX63" fmla="*/ 268815 w 1876425"/>
                <a:gd name="connsiteY63" fmla="*/ 94079 h 95250"/>
                <a:gd name="connsiteX64" fmla="*/ 268815 w 1876425"/>
                <a:gd name="connsiteY64" fmla="*/ 27813 h 95250"/>
                <a:gd name="connsiteX65" fmla="*/ 278844 w 1876425"/>
                <a:gd name="connsiteY65" fmla="*/ 27813 h 95250"/>
                <a:gd name="connsiteX66" fmla="*/ 267967 w 1876425"/>
                <a:gd name="connsiteY66" fmla="*/ 9858 h 95250"/>
                <a:gd name="connsiteX67" fmla="*/ 269662 w 1876425"/>
                <a:gd name="connsiteY67" fmla="*/ 4810 h 95250"/>
                <a:gd name="connsiteX68" fmla="*/ 273891 w 1876425"/>
                <a:gd name="connsiteY68" fmla="*/ 3201 h 95250"/>
                <a:gd name="connsiteX69" fmla="*/ 278063 w 1876425"/>
                <a:gd name="connsiteY69" fmla="*/ 4839 h 95250"/>
                <a:gd name="connsiteX70" fmla="*/ 279816 w 1876425"/>
                <a:gd name="connsiteY70" fmla="*/ 9858 h 95250"/>
                <a:gd name="connsiteX71" fmla="*/ 278063 w 1876425"/>
                <a:gd name="connsiteY71" fmla="*/ 14907 h 95250"/>
                <a:gd name="connsiteX72" fmla="*/ 273891 w 1876425"/>
                <a:gd name="connsiteY72" fmla="*/ 16564 h 95250"/>
                <a:gd name="connsiteX73" fmla="*/ 269662 w 1876425"/>
                <a:gd name="connsiteY73" fmla="*/ 14907 h 95250"/>
                <a:gd name="connsiteX74" fmla="*/ 267967 w 1876425"/>
                <a:gd name="connsiteY74" fmla="*/ 9858 h 95250"/>
                <a:gd name="connsiteX75" fmla="*/ 311134 w 1876425"/>
                <a:gd name="connsiteY75" fmla="*/ 94079 h 95250"/>
                <a:gd name="connsiteX76" fmla="*/ 301095 w 1876425"/>
                <a:gd name="connsiteY76" fmla="*/ 94079 h 95250"/>
                <a:gd name="connsiteX77" fmla="*/ 301095 w 1876425"/>
                <a:gd name="connsiteY77" fmla="*/ 0 h 95250"/>
                <a:gd name="connsiteX78" fmla="*/ 311134 w 1876425"/>
                <a:gd name="connsiteY78" fmla="*/ 0 h 95250"/>
                <a:gd name="connsiteX79" fmla="*/ 343424 w 1876425"/>
                <a:gd name="connsiteY79" fmla="*/ 94079 h 95250"/>
                <a:gd name="connsiteX80" fmla="*/ 333384 w 1876425"/>
                <a:gd name="connsiteY80" fmla="*/ 94079 h 95250"/>
                <a:gd name="connsiteX81" fmla="*/ 333384 w 1876425"/>
                <a:gd name="connsiteY81" fmla="*/ 27813 h 95250"/>
                <a:gd name="connsiteX82" fmla="*/ 343424 w 1876425"/>
                <a:gd name="connsiteY82" fmla="*/ 27813 h 95250"/>
                <a:gd name="connsiteX83" fmla="*/ 332537 w 1876425"/>
                <a:gd name="connsiteY83" fmla="*/ 9858 h 95250"/>
                <a:gd name="connsiteX84" fmla="*/ 334232 w 1876425"/>
                <a:gd name="connsiteY84" fmla="*/ 4810 h 95250"/>
                <a:gd name="connsiteX85" fmla="*/ 338461 w 1876425"/>
                <a:gd name="connsiteY85" fmla="*/ 3201 h 95250"/>
                <a:gd name="connsiteX86" fmla="*/ 342633 w 1876425"/>
                <a:gd name="connsiteY86" fmla="*/ 4839 h 95250"/>
                <a:gd name="connsiteX87" fmla="*/ 344386 w 1876425"/>
                <a:gd name="connsiteY87" fmla="*/ 9858 h 95250"/>
                <a:gd name="connsiteX88" fmla="*/ 342633 w 1876425"/>
                <a:gd name="connsiteY88" fmla="*/ 14907 h 95250"/>
                <a:gd name="connsiteX89" fmla="*/ 338461 w 1876425"/>
                <a:gd name="connsiteY89" fmla="*/ 16564 h 95250"/>
                <a:gd name="connsiteX90" fmla="*/ 334232 w 1876425"/>
                <a:gd name="connsiteY90" fmla="*/ 14907 h 95250"/>
                <a:gd name="connsiteX91" fmla="*/ 332537 w 1876425"/>
                <a:gd name="connsiteY91" fmla="*/ 9858 h 95250"/>
                <a:gd name="connsiteX92" fmla="*/ 387077 w 1876425"/>
                <a:gd name="connsiteY92" fmla="*/ 87001 h 95250"/>
                <a:gd name="connsiteX93" fmla="*/ 392211 w 1876425"/>
                <a:gd name="connsiteY93" fmla="*/ 86611 h 95250"/>
                <a:gd name="connsiteX94" fmla="*/ 396145 w 1876425"/>
                <a:gd name="connsiteY94" fmla="*/ 85792 h 95250"/>
                <a:gd name="connsiteX95" fmla="*/ 396145 w 1876425"/>
                <a:gd name="connsiteY95" fmla="*/ 93479 h 95250"/>
                <a:gd name="connsiteX96" fmla="*/ 391335 w 1876425"/>
                <a:gd name="connsiteY96" fmla="*/ 94774 h 95250"/>
                <a:gd name="connsiteX97" fmla="*/ 385620 w 1876425"/>
                <a:gd name="connsiteY97" fmla="*/ 95288 h 95250"/>
                <a:gd name="connsiteX98" fmla="*/ 366398 w 1876425"/>
                <a:gd name="connsiteY98" fmla="*/ 75029 h 95250"/>
                <a:gd name="connsiteX99" fmla="*/ 366398 w 1876425"/>
                <a:gd name="connsiteY99" fmla="*/ 35614 h 95250"/>
                <a:gd name="connsiteX100" fmla="*/ 356902 w 1876425"/>
                <a:gd name="connsiteY100" fmla="*/ 35614 h 95250"/>
                <a:gd name="connsiteX101" fmla="*/ 356902 w 1876425"/>
                <a:gd name="connsiteY101" fmla="*/ 30775 h 95250"/>
                <a:gd name="connsiteX102" fmla="*/ 366398 w 1876425"/>
                <a:gd name="connsiteY102" fmla="*/ 26603 h 95250"/>
                <a:gd name="connsiteX103" fmla="*/ 370627 w 1876425"/>
                <a:gd name="connsiteY103" fmla="*/ 12459 h 95250"/>
                <a:gd name="connsiteX104" fmla="*/ 376438 w 1876425"/>
                <a:gd name="connsiteY104" fmla="*/ 12459 h 95250"/>
                <a:gd name="connsiteX105" fmla="*/ 376438 w 1876425"/>
                <a:gd name="connsiteY105" fmla="*/ 27813 h 95250"/>
                <a:gd name="connsiteX106" fmla="*/ 395659 w 1876425"/>
                <a:gd name="connsiteY106" fmla="*/ 27813 h 95250"/>
                <a:gd name="connsiteX107" fmla="*/ 395659 w 1876425"/>
                <a:gd name="connsiteY107" fmla="*/ 35614 h 95250"/>
                <a:gd name="connsiteX108" fmla="*/ 376438 w 1876425"/>
                <a:gd name="connsiteY108" fmla="*/ 35614 h 95250"/>
                <a:gd name="connsiteX109" fmla="*/ 376438 w 1876425"/>
                <a:gd name="connsiteY109" fmla="*/ 74609 h 95250"/>
                <a:gd name="connsiteX110" fmla="*/ 379276 w 1876425"/>
                <a:gd name="connsiteY110" fmla="*/ 83801 h 95250"/>
                <a:gd name="connsiteX111" fmla="*/ 387077 w 1876425"/>
                <a:gd name="connsiteY111" fmla="*/ 87001 h 95250"/>
                <a:gd name="connsiteX112" fmla="*/ 438712 w 1876425"/>
                <a:gd name="connsiteY112" fmla="*/ 95288 h 95250"/>
                <a:gd name="connsiteX113" fmla="*/ 415519 w 1876425"/>
                <a:gd name="connsiteY113" fmla="*/ 86344 h 95250"/>
                <a:gd name="connsiteX114" fmla="*/ 407032 w 1876425"/>
                <a:gd name="connsiteY114" fmla="*/ 61494 h 95250"/>
                <a:gd name="connsiteX115" fmla="*/ 414918 w 1876425"/>
                <a:gd name="connsiteY115" fmla="*/ 36033 h 95250"/>
                <a:gd name="connsiteX116" fmla="*/ 436112 w 1876425"/>
                <a:gd name="connsiteY116" fmla="*/ 26603 h 95250"/>
                <a:gd name="connsiteX117" fmla="*/ 455819 w 1876425"/>
                <a:gd name="connsiteY117" fmla="*/ 34795 h 95250"/>
                <a:gd name="connsiteX118" fmla="*/ 463077 w 1876425"/>
                <a:gd name="connsiteY118" fmla="*/ 56407 h 95250"/>
                <a:gd name="connsiteX119" fmla="*/ 463077 w 1876425"/>
                <a:gd name="connsiteY119" fmla="*/ 62760 h 95250"/>
                <a:gd name="connsiteX120" fmla="*/ 417424 w 1876425"/>
                <a:gd name="connsiteY120" fmla="*/ 62760 h 95250"/>
                <a:gd name="connsiteX121" fmla="*/ 423320 w 1876425"/>
                <a:gd name="connsiteY121" fmla="*/ 80477 h 95250"/>
                <a:gd name="connsiteX122" fmla="*/ 439074 w 1876425"/>
                <a:gd name="connsiteY122" fmla="*/ 86525 h 95250"/>
                <a:gd name="connsiteX123" fmla="*/ 460229 w 1876425"/>
                <a:gd name="connsiteY123" fmla="*/ 82048 h 95250"/>
                <a:gd name="connsiteX124" fmla="*/ 460229 w 1876425"/>
                <a:gd name="connsiteY124" fmla="*/ 90992 h 95250"/>
                <a:gd name="connsiteX125" fmla="*/ 450171 w 1876425"/>
                <a:gd name="connsiteY125" fmla="*/ 94288 h 95250"/>
                <a:gd name="connsiteX126" fmla="*/ 438712 w 1876425"/>
                <a:gd name="connsiteY126" fmla="*/ 95288 h 95250"/>
                <a:gd name="connsiteX127" fmla="*/ 435988 w 1876425"/>
                <a:gd name="connsiteY127" fmla="*/ 35005 h 95250"/>
                <a:gd name="connsiteX128" fmla="*/ 423262 w 1876425"/>
                <a:gd name="connsiteY128" fmla="*/ 40205 h 95250"/>
                <a:gd name="connsiteX129" fmla="*/ 417671 w 1876425"/>
                <a:gd name="connsiteY129" fmla="*/ 54598 h 95250"/>
                <a:gd name="connsiteX130" fmla="*/ 452314 w 1876425"/>
                <a:gd name="connsiteY130" fmla="*/ 54598 h 95250"/>
                <a:gd name="connsiteX131" fmla="*/ 448085 w 1876425"/>
                <a:gd name="connsiteY131" fmla="*/ 40053 h 95250"/>
                <a:gd name="connsiteX132" fmla="*/ 435988 w 1876425"/>
                <a:gd name="connsiteY132" fmla="*/ 35005 h 95250"/>
                <a:gd name="connsiteX133" fmla="*/ 492281 w 1876425"/>
                <a:gd name="connsiteY133" fmla="*/ 94079 h 95250"/>
                <a:gd name="connsiteX134" fmla="*/ 482241 w 1876425"/>
                <a:gd name="connsiteY134" fmla="*/ 94079 h 95250"/>
                <a:gd name="connsiteX135" fmla="*/ 482241 w 1876425"/>
                <a:gd name="connsiteY135" fmla="*/ 27813 h 95250"/>
                <a:gd name="connsiteX136" fmla="*/ 492281 w 1876425"/>
                <a:gd name="connsiteY136" fmla="*/ 27813 h 95250"/>
                <a:gd name="connsiteX137" fmla="*/ 481393 w 1876425"/>
                <a:gd name="connsiteY137" fmla="*/ 9858 h 95250"/>
                <a:gd name="connsiteX138" fmla="*/ 483089 w 1876425"/>
                <a:gd name="connsiteY138" fmla="*/ 4810 h 95250"/>
                <a:gd name="connsiteX139" fmla="*/ 487318 w 1876425"/>
                <a:gd name="connsiteY139" fmla="*/ 3201 h 95250"/>
                <a:gd name="connsiteX140" fmla="*/ 491490 w 1876425"/>
                <a:gd name="connsiteY140" fmla="*/ 4839 h 95250"/>
                <a:gd name="connsiteX141" fmla="*/ 493243 w 1876425"/>
                <a:gd name="connsiteY141" fmla="*/ 9858 h 95250"/>
                <a:gd name="connsiteX142" fmla="*/ 491490 w 1876425"/>
                <a:gd name="connsiteY142" fmla="*/ 14907 h 95250"/>
                <a:gd name="connsiteX143" fmla="*/ 487318 w 1876425"/>
                <a:gd name="connsiteY143" fmla="*/ 16564 h 95250"/>
                <a:gd name="connsiteX144" fmla="*/ 483089 w 1876425"/>
                <a:gd name="connsiteY144" fmla="*/ 14907 h 95250"/>
                <a:gd name="connsiteX145" fmla="*/ 481393 w 1876425"/>
                <a:gd name="connsiteY145" fmla="*/ 9858 h 95250"/>
                <a:gd name="connsiteX146" fmla="*/ 535934 w 1876425"/>
                <a:gd name="connsiteY146" fmla="*/ 87001 h 95250"/>
                <a:gd name="connsiteX147" fmla="*/ 541068 w 1876425"/>
                <a:gd name="connsiteY147" fmla="*/ 86611 h 95250"/>
                <a:gd name="connsiteX148" fmla="*/ 545002 w 1876425"/>
                <a:gd name="connsiteY148" fmla="*/ 85792 h 95250"/>
                <a:gd name="connsiteX149" fmla="*/ 545002 w 1876425"/>
                <a:gd name="connsiteY149" fmla="*/ 93479 h 95250"/>
                <a:gd name="connsiteX150" fmla="*/ 540191 w 1876425"/>
                <a:gd name="connsiteY150" fmla="*/ 94774 h 95250"/>
                <a:gd name="connsiteX151" fmla="*/ 534476 w 1876425"/>
                <a:gd name="connsiteY151" fmla="*/ 95288 h 95250"/>
                <a:gd name="connsiteX152" fmla="*/ 515255 w 1876425"/>
                <a:gd name="connsiteY152" fmla="*/ 75029 h 95250"/>
                <a:gd name="connsiteX153" fmla="*/ 515255 w 1876425"/>
                <a:gd name="connsiteY153" fmla="*/ 35614 h 95250"/>
                <a:gd name="connsiteX154" fmla="*/ 505758 w 1876425"/>
                <a:gd name="connsiteY154" fmla="*/ 35614 h 95250"/>
                <a:gd name="connsiteX155" fmla="*/ 505758 w 1876425"/>
                <a:gd name="connsiteY155" fmla="*/ 30775 h 95250"/>
                <a:gd name="connsiteX156" fmla="*/ 515255 w 1876425"/>
                <a:gd name="connsiteY156" fmla="*/ 26603 h 95250"/>
                <a:gd name="connsiteX157" fmla="*/ 519484 w 1876425"/>
                <a:gd name="connsiteY157" fmla="*/ 12459 h 95250"/>
                <a:gd name="connsiteX158" fmla="*/ 525294 w 1876425"/>
                <a:gd name="connsiteY158" fmla="*/ 12459 h 95250"/>
                <a:gd name="connsiteX159" fmla="*/ 525294 w 1876425"/>
                <a:gd name="connsiteY159" fmla="*/ 27813 h 95250"/>
                <a:gd name="connsiteX160" fmla="*/ 544516 w 1876425"/>
                <a:gd name="connsiteY160" fmla="*/ 27813 h 95250"/>
                <a:gd name="connsiteX161" fmla="*/ 544516 w 1876425"/>
                <a:gd name="connsiteY161" fmla="*/ 35614 h 95250"/>
                <a:gd name="connsiteX162" fmla="*/ 525294 w 1876425"/>
                <a:gd name="connsiteY162" fmla="*/ 35614 h 95250"/>
                <a:gd name="connsiteX163" fmla="*/ 525294 w 1876425"/>
                <a:gd name="connsiteY163" fmla="*/ 74609 h 95250"/>
                <a:gd name="connsiteX164" fmla="*/ 528133 w 1876425"/>
                <a:gd name="connsiteY164" fmla="*/ 83801 h 95250"/>
                <a:gd name="connsiteX165" fmla="*/ 535934 w 1876425"/>
                <a:gd name="connsiteY165" fmla="*/ 87001 h 95250"/>
                <a:gd name="connsiteX166" fmla="*/ 602313 w 1876425"/>
                <a:gd name="connsiteY166" fmla="*/ 76000 h 95250"/>
                <a:gd name="connsiteX167" fmla="*/ 595427 w 1876425"/>
                <a:gd name="connsiteY167" fmla="*/ 90269 h 95250"/>
                <a:gd name="connsiteX168" fmla="*/ 576082 w 1876425"/>
                <a:gd name="connsiteY168" fmla="*/ 95288 h 95250"/>
                <a:gd name="connsiteX169" fmla="*/ 555517 w 1876425"/>
                <a:gd name="connsiteY169" fmla="*/ 91116 h 95250"/>
                <a:gd name="connsiteX170" fmla="*/ 555517 w 1876425"/>
                <a:gd name="connsiteY170" fmla="*/ 81801 h 95250"/>
                <a:gd name="connsiteX171" fmla="*/ 565766 w 1876425"/>
                <a:gd name="connsiteY171" fmla="*/ 85611 h 95250"/>
                <a:gd name="connsiteX172" fmla="*/ 576320 w 1876425"/>
                <a:gd name="connsiteY172" fmla="*/ 87001 h 95250"/>
                <a:gd name="connsiteX173" fmla="*/ 588407 w 1876425"/>
                <a:gd name="connsiteY173" fmla="*/ 84496 h 95250"/>
                <a:gd name="connsiteX174" fmla="*/ 592646 w 1876425"/>
                <a:gd name="connsiteY174" fmla="*/ 76848 h 95250"/>
                <a:gd name="connsiteX175" fmla="*/ 589293 w 1876425"/>
                <a:gd name="connsiteY175" fmla="*/ 70228 h 95250"/>
                <a:gd name="connsiteX176" fmla="*/ 576196 w 1876425"/>
                <a:gd name="connsiteY176" fmla="*/ 63722 h 95250"/>
                <a:gd name="connsiteX177" fmla="*/ 563051 w 1876425"/>
                <a:gd name="connsiteY177" fmla="*/ 57712 h 95250"/>
                <a:gd name="connsiteX178" fmla="*/ 557241 w 1876425"/>
                <a:gd name="connsiteY178" fmla="*/ 51873 h 95250"/>
                <a:gd name="connsiteX179" fmla="*/ 555336 w 1876425"/>
                <a:gd name="connsiteY179" fmla="*/ 44072 h 95250"/>
                <a:gd name="connsiteX180" fmla="*/ 561927 w 1876425"/>
                <a:gd name="connsiteY180" fmla="*/ 31290 h 95250"/>
                <a:gd name="connsiteX181" fmla="*/ 580006 w 1876425"/>
                <a:gd name="connsiteY181" fmla="*/ 26603 h 95250"/>
                <a:gd name="connsiteX182" fmla="*/ 600923 w 1876425"/>
                <a:gd name="connsiteY182" fmla="*/ 30956 h 95250"/>
                <a:gd name="connsiteX183" fmla="*/ 597360 w 1876425"/>
                <a:gd name="connsiteY183" fmla="*/ 39119 h 95250"/>
                <a:gd name="connsiteX184" fmla="*/ 579282 w 1876425"/>
                <a:gd name="connsiteY184" fmla="*/ 35005 h 95250"/>
                <a:gd name="connsiteX185" fmla="*/ 568519 w 1876425"/>
                <a:gd name="connsiteY185" fmla="*/ 37243 h 95250"/>
                <a:gd name="connsiteX186" fmla="*/ 564890 w 1876425"/>
                <a:gd name="connsiteY186" fmla="*/ 43415 h 95250"/>
                <a:gd name="connsiteX187" fmla="*/ 566252 w 1876425"/>
                <a:gd name="connsiteY187" fmla="*/ 47949 h 95250"/>
                <a:gd name="connsiteX188" fmla="*/ 570633 w 1876425"/>
                <a:gd name="connsiteY188" fmla="*/ 51511 h 95250"/>
                <a:gd name="connsiteX189" fmla="*/ 582244 w 1876425"/>
                <a:gd name="connsiteY189" fmla="*/ 56407 h 95250"/>
                <a:gd name="connsiteX190" fmla="*/ 598180 w 1876425"/>
                <a:gd name="connsiteY190" fmla="*/ 65056 h 95250"/>
                <a:gd name="connsiteX191" fmla="*/ 602313 w 1876425"/>
                <a:gd name="connsiteY191" fmla="*/ 76000 h 95250"/>
                <a:gd name="connsiteX192" fmla="*/ 614829 w 1876425"/>
                <a:gd name="connsiteY192" fmla="*/ 65484 h 95250"/>
                <a:gd name="connsiteX193" fmla="*/ 614829 w 1876425"/>
                <a:gd name="connsiteY193" fmla="*/ 56293 h 95250"/>
                <a:gd name="connsiteX194" fmla="*/ 644519 w 1876425"/>
                <a:gd name="connsiteY194" fmla="*/ 56293 h 95250"/>
                <a:gd name="connsiteX195" fmla="*/ 644519 w 1876425"/>
                <a:gd name="connsiteY195" fmla="*/ 65484 h 95250"/>
                <a:gd name="connsiteX196" fmla="*/ 722576 w 1876425"/>
                <a:gd name="connsiteY196" fmla="*/ 95288 h 95250"/>
                <a:gd name="connsiteX197" fmla="*/ 699392 w 1876425"/>
                <a:gd name="connsiteY197" fmla="*/ 86344 h 95250"/>
                <a:gd name="connsiteX198" fmla="*/ 690896 w 1876425"/>
                <a:gd name="connsiteY198" fmla="*/ 61494 h 95250"/>
                <a:gd name="connsiteX199" fmla="*/ 698783 w 1876425"/>
                <a:gd name="connsiteY199" fmla="*/ 36033 h 95250"/>
                <a:gd name="connsiteX200" fmla="*/ 719976 w 1876425"/>
                <a:gd name="connsiteY200" fmla="*/ 26603 h 95250"/>
                <a:gd name="connsiteX201" fmla="*/ 739683 w 1876425"/>
                <a:gd name="connsiteY201" fmla="*/ 34795 h 95250"/>
                <a:gd name="connsiteX202" fmla="*/ 746941 w 1876425"/>
                <a:gd name="connsiteY202" fmla="*/ 56407 h 95250"/>
                <a:gd name="connsiteX203" fmla="*/ 746941 w 1876425"/>
                <a:gd name="connsiteY203" fmla="*/ 62760 h 95250"/>
                <a:gd name="connsiteX204" fmla="*/ 701297 w 1876425"/>
                <a:gd name="connsiteY204" fmla="*/ 62760 h 95250"/>
                <a:gd name="connsiteX205" fmla="*/ 707184 w 1876425"/>
                <a:gd name="connsiteY205" fmla="*/ 80477 h 95250"/>
                <a:gd name="connsiteX206" fmla="*/ 722938 w 1876425"/>
                <a:gd name="connsiteY206" fmla="*/ 86525 h 95250"/>
                <a:gd name="connsiteX207" fmla="*/ 744103 w 1876425"/>
                <a:gd name="connsiteY207" fmla="*/ 82048 h 95250"/>
                <a:gd name="connsiteX208" fmla="*/ 744103 w 1876425"/>
                <a:gd name="connsiteY208" fmla="*/ 90992 h 95250"/>
                <a:gd name="connsiteX209" fmla="*/ 734035 w 1876425"/>
                <a:gd name="connsiteY209" fmla="*/ 94288 h 95250"/>
                <a:gd name="connsiteX210" fmla="*/ 722576 w 1876425"/>
                <a:gd name="connsiteY210" fmla="*/ 95288 h 95250"/>
                <a:gd name="connsiteX211" fmla="*/ 719852 w 1876425"/>
                <a:gd name="connsiteY211" fmla="*/ 35005 h 95250"/>
                <a:gd name="connsiteX212" fmla="*/ 707126 w 1876425"/>
                <a:gd name="connsiteY212" fmla="*/ 40205 h 95250"/>
                <a:gd name="connsiteX213" fmla="*/ 701535 w 1876425"/>
                <a:gd name="connsiteY213" fmla="*/ 54598 h 95250"/>
                <a:gd name="connsiteX214" fmla="*/ 736178 w 1876425"/>
                <a:gd name="connsiteY214" fmla="*/ 54598 h 95250"/>
                <a:gd name="connsiteX215" fmla="*/ 731949 w 1876425"/>
                <a:gd name="connsiteY215" fmla="*/ 40053 h 95250"/>
                <a:gd name="connsiteX216" fmla="*/ 719852 w 1876425"/>
                <a:gd name="connsiteY216" fmla="*/ 35005 h 95250"/>
                <a:gd name="connsiteX217" fmla="*/ 811454 w 1876425"/>
                <a:gd name="connsiteY217" fmla="*/ 94079 h 95250"/>
                <a:gd name="connsiteX218" fmla="*/ 811454 w 1876425"/>
                <a:gd name="connsiteY218" fmla="*/ 51216 h 95250"/>
                <a:gd name="connsiteX219" fmla="*/ 807768 w 1876425"/>
                <a:gd name="connsiteY219" fmla="*/ 39119 h 95250"/>
                <a:gd name="connsiteX220" fmla="*/ 796214 w 1876425"/>
                <a:gd name="connsiteY220" fmla="*/ 35128 h 95250"/>
                <a:gd name="connsiteX221" fmla="*/ 780983 w 1876425"/>
                <a:gd name="connsiteY221" fmla="*/ 40748 h 95250"/>
                <a:gd name="connsiteX222" fmla="*/ 776145 w 1876425"/>
                <a:gd name="connsiteY222" fmla="*/ 59312 h 95250"/>
                <a:gd name="connsiteX223" fmla="*/ 776145 w 1876425"/>
                <a:gd name="connsiteY223" fmla="*/ 94079 h 95250"/>
                <a:gd name="connsiteX224" fmla="*/ 766105 w 1876425"/>
                <a:gd name="connsiteY224" fmla="*/ 94079 h 95250"/>
                <a:gd name="connsiteX225" fmla="*/ 766105 w 1876425"/>
                <a:gd name="connsiteY225" fmla="*/ 27813 h 95250"/>
                <a:gd name="connsiteX226" fmla="*/ 774268 w 1876425"/>
                <a:gd name="connsiteY226" fmla="*/ 27813 h 95250"/>
                <a:gd name="connsiteX227" fmla="*/ 775906 w 1876425"/>
                <a:gd name="connsiteY227" fmla="*/ 36881 h 95250"/>
                <a:gd name="connsiteX228" fmla="*/ 776383 w 1876425"/>
                <a:gd name="connsiteY228" fmla="*/ 36881 h 95250"/>
                <a:gd name="connsiteX229" fmla="*/ 785031 w 1876425"/>
                <a:gd name="connsiteY229" fmla="*/ 29289 h 95250"/>
                <a:gd name="connsiteX230" fmla="*/ 797423 w 1876425"/>
                <a:gd name="connsiteY230" fmla="*/ 26603 h 95250"/>
                <a:gd name="connsiteX231" fmla="*/ 815445 w 1876425"/>
                <a:gd name="connsiteY231" fmla="*/ 32376 h 95250"/>
                <a:gd name="connsiteX232" fmla="*/ 821493 w 1876425"/>
                <a:gd name="connsiteY232" fmla="*/ 50845 h 95250"/>
                <a:gd name="connsiteX233" fmla="*/ 821493 w 1876425"/>
                <a:gd name="connsiteY233" fmla="*/ 94079 h 95250"/>
                <a:gd name="connsiteX234" fmla="*/ 892045 w 1876425"/>
                <a:gd name="connsiteY234" fmla="*/ 94079 h 95250"/>
                <a:gd name="connsiteX235" fmla="*/ 866899 w 1876425"/>
                <a:gd name="connsiteY235" fmla="*/ 27813 h 95250"/>
                <a:gd name="connsiteX236" fmla="*/ 877662 w 1876425"/>
                <a:gd name="connsiteY236" fmla="*/ 27813 h 95250"/>
                <a:gd name="connsiteX237" fmla="*/ 891930 w 1876425"/>
                <a:gd name="connsiteY237" fmla="*/ 67113 h 95250"/>
                <a:gd name="connsiteX238" fmla="*/ 897607 w 1876425"/>
                <a:gd name="connsiteY238" fmla="*/ 85011 h 95250"/>
                <a:gd name="connsiteX239" fmla="*/ 898093 w 1876425"/>
                <a:gd name="connsiteY239" fmla="*/ 85011 h 95250"/>
                <a:gd name="connsiteX240" fmla="*/ 902294 w 1876425"/>
                <a:gd name="connsiteY240" fmla="*/ 71742 h 95250"/>
                <a:gd name="connsiteX241" fmla="*/ 918172 w 1876425"/>
                <a:gd name="connsiteY241" fmla="*/ 27813 h 95250"/>
                <a:gd name="connsiteX242" fmla="*/ 928926 w 1876425"/>
                <a:gd name="connsiteY242" fmla="*/ 27813 h 95250"/>
                <a:gd name="connsiteX243" fmla="*/ 903780 w 1876425"/>
                <a:gd name="connsiteY243" fmla="*/ 94079 h 95250"/>
                <a:gd name="connsiteX244" fmla="*/ 969435 w 1876425"/>
                <a:gd name="connsiteY244" fmla="*/ 95288 h 95250"/>
                <a:gd name="connsiteX245" fmla="*/ 946252 w 1876425"/>
                <a:gd name="connsiteY245" fmla="*/ 86344 h 95250"/>
                <a:gd name="connsiteX246" fmla="*/ 937755 w 1876425"/>
                <a:gd name="connsiteY246" fmla="*/ 61494 h 95250"/>
                <a:gd name="connsiteX247" fmla="*/ 945651 w 1876425"/>
                <a:gd name="connsiteY247" fmla="*/ 36033 h 95250"/>
                <a:gd name="connsiteX248" fmla="*/ 966835 w 1876425"/>
                <a:gd name="connsiteY248" fmla="*/ 26603 h 95250"/>
                <a:gd name="connsiteX249" fmla="*/ 986552 w 1876425"/>
                <a:gd name="connsiteY249" fmla="*/ 34795 h 95250"/>
                <a:gd name="connsiteX250" fmla="*/ 993810 w 1876425"/>
                <a:gd name="connsiteY250" fmla="*/ 56407 h 95250"/>
                <a:gd name="connsiteX251" fmla="*/ 993810 w 1876425"/>
                <a:gd name="connsiteY251" fmla="*/ 62760 h 95250"/>
                <a:gd name="connsiteX252" fmla="*/ 948157 w 1876425"/>
                <a:gd name="connsiteY252" fmla="*/ 62760 h 95250"/>
                <a:gd name="connsiteX253" fmla="*/ 954053 w 1876425"/>
                <a:gd name="connsiteY253" fmla="*/ 80477 h 95250"/>
                <a:gd name="connsiteX254" fmla="*/ 969797 w 1876425"/>
                <a:gd name="connsiteY254" fmla="*/ 86525 h 95250"/>
                <a:gd name="connsiteX255" fmla="*/ 990962 w 1876425"/>
                <a:gd name="connsiteY255" fmla="*/ 82048 h 95250"/>
                <a:gd name="connsiteX256" fmla="*/ 990962 w 1876425"/>
                <a:gd name="connsiteY256" fmla="*/ 90992 h 95250"/>
                <a:gd name="connsiteX257" fmla="*/ 980894 w 1876425"/>
                <a:gd name="connsiteY257" fmla="*/ 94288 h 95250"/>
                <a:gd name="connsiteX258" fmla="*/ 969435 w 1876425"/>
                <a:gd name="connsiteY258" fmla="*/ 95288 h 95250"/>
                <a:gd name="connsiteX259" fmla="*/ 966721 w 1876425"/>
                <a:gd name="connsiteY259" fmla="*/ 35005 h 95250"/>
                <a:gd name="connsiteX260" fmla="*/ 953995 w 1876425"/>
                <a:gd name="connsiteY260" fmla="*/ 40205 h 95250"/>
                <a:gd name="connsiteX261" fmla="*/ 948395 w 1876425"/>
                <a:gd name="connsiteY261" fmla="*/ 54598 h 95250"/>
                <a:gd name="connsiteX262" fmla="*/ 983047 w 1876425"/>
                <a:gd name="connsiteY262" fmla="*/ 54598 h 95250"/>
                <a:gd name="connsiteX263" fmla="*/ 978808 w 1876425"/>
                <a:gd name="connsiteY263" fmla="*/ 40053 h 95250"/>
                <a:gd name="connsiteX264" fmla="*/ 966721 w 1876425"/>
                <a:gd name="connsiteY264" fmla="*/ 35005 h 95250"/>
                <a:gd name="connsiteX265" fmla="*/ 1043207 w 1876425"/>
                <a:gd name="connsiteY265" fmla="*/ 26603 h 95250"/>
                <a:gd name="connsiteX266" fmla="*/ 1051122 w 1876425"/>
                <a:gd name="connsiteY266" fmla="*/ 27327 h 95250"/>
                <a:gd name="connsiteX267" fmla="*/ 1049731 w 1876425"/>
                <a:gd name="connsiteY267" fmla="*/ 36643 h 95250"/>
                <a:gd name="connsiteX268" fmla="*/ 1042473 w 1876425"/>
                <a:gd name="connsiteY268" fmla="*/ 35738 h 95250"/>
                <a:gd name="connsiteX269" fmla="*/ 1028719 w 1876425"/>
                <a:gd name="connsiteY269" fmla="*/ 42263 h 95250"/>
                <a:gd name="connsiteX270" fmla="*/ 1023004 w 1876425"/>
                <a:gd name="connsiteY270" fmla="*/ 58531 h 95250"/>
                <a:gd name="connsiteX271" fmla="*/ 1023004 w 1876425"/>
                <a:gd name="connsiteY271" fmla="*/ 94079 h 95250"/>
                <a:gd name="connsiteX272" fmla="*/ 1012974 w 1876425"/>
                <a:gd name="connsiteY272" fmla="*/ 94079 h 95250"/>
                <a:gd name="connsiteX273" fmla="*/ 1012974 w 1876425"/>
                <a:gd name="connsiteY273" fmla="*/ 27813 h 95250"/>
                <a:gd name="connsiteX274" fmla="*/ 1021252 w 1876425"/>
                <a:gd name="connsiteY274" fmla="*/ 27813 h 95250"/>
                <a:gd name="connsiteX275" fmla="*/ 1022404 w 1876425"/>
                <a:gd name="connsiteY275" fmla="*/ 40091 h 95250"/>
                <a:gd name="connsiteX276" fmla="*/ 1022890 w 1876425"/>
                <a:gd name="connsiteY276" fmla="*/ 40091 h 95250"/>
                <a:gd name="connsiteX277" fmla="*/ 1031777 w 1876425"/>
                <a:gd name="connsiteY277" fmla="*/ 30109 h 95250"/>
                <a:gd name="connsiteX278" fmla="*/ 1043207 w 1876425"/>
                <a:gd name="connsiteY278" fmla="*/ 26603 h 95250"/>
                <a:gd name="connsiteX279" fmla="*/ 1079535 w 1876425"/>
                <a:gd name="connsiteY279" fmla="*/ 94079 h 95250"/>
                <a:gd name="connsiteX280" fmla="*/ 1054389 w 1876425"/>
                <a:gd name="connsiteY280" fmla="*/ 27813 h 95250"/>
                <a:gd name="connsiteX281" fmla="*/ 1065152 w 1876425"/>
                <a:gd name="connsiteY281" fmla="*/ 27813 h 95250"/>
                <a:gd name="connsiteX282" fmla="*/ 1079421 w 1876425"/>
                <a:gd name="connsiteY282" fmla="*/ 67113 h 95250"/>
                <a:gd name="connsiteX283" fmla="*/ 1085097 w 1876425"/>
                <a:gd name="connsiteY283" fmla="*/ 85011 h 95250"/>
                <a:gd name="connsiteX284" fmla="*/ 1085583 w 1876425"/>
                <a:gd name="connsiteY284" fmla="*/ 85011 h 95250"/>
                <a:gd name="connsiteX285" fmla="*/ 1089784 w 1876425"/>
                <a:gd name="connsiteY285" fmla="*/ 71742 h 95250"/>
                <a:gd name="connsiteX286" fmla="*/ 1105662 w 1876425"/>
                <a:gd name="connsiteY286" fmla="*/ 27813 h 95250"/>
                <a:gd name="connsiteX287" fmla="*/ 1116425 w 1876425"/>
                <a:gd name="connsiteY287" fmla="*/ 27813 h 95250"/>
                <a:gd name="connsiteX288" fmla="*/ 1091270 w 1876425"/>
                <a:gd name="connsiteY288" fmla="*/ 94079 h 95250"/>
                <a:gd name="connsiteX289" fmla="*/ 1186129 w 1876425"/>
                <a:gd name="connsiteY289" fmla="*/ 60884 h 95250"/>
                <a:gd name="connsiteX290" fmla="*/ 1177966 w 1876425"/>
                <a:gd name="connsiteY290" fmla="*/ 86192 h 95250"/>
                <a:gd name="connsiteX291" fmla="*/ 1155421 w 1876425"/>
                <a:gd name="connsiteY291" fmla="*/ 95288 h 95250"/>
                <a:gd name="connsiteX292" fmla="*/ 1139638 w 1876425"/>
                <a:gd name="connsiteY292" fmla="*/ 91116 h 95250"/>
                <a:gd name="connsiteX293" fmla="*/ 1128998 w 1876425"/>
                <a:gd name="connsiteY293" fmla="*/ 79143 h 95250"/>
                <a:gd name="connsiteX294" fmla="*/ 1125245 w 1876425"/>
                <a:gd name="connsiteY294" fmla="*/ 60884 h 95250"/>
                <a:gd name="connsiteX295" fmla="*/ 1133351 w 1876425"/>
                <a:gd name="connsiteY295" fmla="*/ 35643 h 95250"/>
                <a:gd name="connsiteX296" fmla="*/ 1155840 w 1876425"/>
                <a:gd name="connsiteY296" fmla="*/ 26603 h 95250"/>
                <a:gd name="connsiteX297" fmla="*/ 1177938 w 1876425"/>
                <a:gd name="connsiteY297" fmla="*/ 35852 h 95250"/>
                <a:gd name="connsiteX298" fmla="*/ 1186129 w 1876425"/>
                <a:gd name="connsiteY298" fmla="*/ 60884 h 95250"/>
                <a:gd name="connsiteX299" fmla="*/ 1135647 w 1876425"/>
                <a:gd name="connsiteY299" fmla="*/ 60884 h 95250"/>
                <a:gd name="connsiteX300" fmla="*/ 1140724 w 1876425"/>
                <a:gd name="connsiteY300" fmla="*/ 80229 h 95250"/>
                <a:gd name="connsiteX301" fmla="*/ 1155659 w 1876425"/>
                <a:gd name="connsiteY301" fmla="*/ 86887 h 95250"/>
                <a:gd name="connsiteX302" fmla="*/ 1170623 w 1876425"/>
                <a:gd name="connsiteY302" fmla="*/ 80267 h 95250"/>
                <a:gd name="connsiteX303" fmla="*/ 1175737 w 1876425"/>
                <a:gd name="connsiteY303" fmla="*/ 60884 h 95250"/>
                <a:gd name="connsiteX304" fmla="*/ 1170623 w 1876425"/>
                <a:gd name="connsiteY304" fmla="*/ 41691 h 95250"/>
                <a:gd name="connsiteX305" fmla="*/ 1155535 w 1876425"/>
                <a:gd name="connsiteY305" fmla="*/ 35128 h 95250"/>
                <a:gd name="connsiteX306" fmla="*/ 1140666 w 1876425"/>
                <a:gd name="connsiteY306" fmla="*/ 41596 h 95250"/>
                <a:gd name="connsiteX307" fmla="*/ 1135647 w 1876425"/>
                <a:gd name="connsiteY307" fmla="*/ 60884 h 95250"/>
                <a:gd name="connsiteX308" fmla="*/ 1233954 w 1876425"/>
                <a:gd name="connsiteY308" fmla="*/ 95288 h 95250"/>
                <a:gd name="connsiteX309" fmla="*/ 1210770 w 1876425"/>
                <a:gd name="connsiteY309" fmla="*/ 86344 h 95250"/>
                <a:gd name="connsiteX310" fmla="*/ 1202274 w 1876425"/>
                <a:gd name="connsiteY310" fmla="*/ 61494 h 95250"/>
                <a:gd name="connsiteX311" fmla="*/ 1210170 w 1876425"/>
                <a:gd name="connsiteY311" fmla="*/ 36033 h 95250"/>
                <a:gd name="connsiteX312" fmla="*/ 1231354 w 1876425"/>
                <a:gd name="connsiteY312" fmla="*/ 26603 h 95250"/>
                <a:gd name="connsiteX313" fmla="*/ 1251071 w 1876425"/>
                <a:gd name="connsiteY313" fmla="*/ 34795 h 95250"/>
                <a:gd name="connsiteX314" fmla="*/ 1258329 w 1876425"/>
                <a:gd name="connsiteY314" fmla="*/ 56407 h 95250"/>
                <a:gd name="connsiteX315" fmla="*/ 1258329 w 1876425"/>
                <a:gd name="connsiteY315" fmla="*/ 62760 h 95250"/>
                <a:gd name="connsiteX316" fmla="*/ 1212675 w 1876425"/>
                <a:gd name="connsiteY316" fmla="*/ 62760 h 95250"/>
                <a:gd name="connsiteX317" fmla="*/ 1218571 w 1876425"/>
                <a:gd name="connsiteY317" fmla="*/ 80477 h 95250"/>
                <a:gd name="connsiteX318" fmla="*/ 1234316 w 1876425"/>
                <a:gd name="connsiteY318" fmla="*/ 86525 h 95250"/>
                <a:gd name="connsiteX319" fmla="*/ 1255481 w 1876425"/>
                <a:gd name="connsiteY319" fmla="*/ 82048 h 95250"/>
                <a:gd name="connsiteX320" fmla="*/ 1255481 w 1876425"/>
                <a:gd name="connsiteY320" fmla="*/ 90992 h 95250"/>
                <a:gd name="connsiteX321" fmla="*/ 1245413 w 1876425"/>
                <a:gd name="connsiteY321" fmla="*/ 94288 h 95250"/>
                <a:gd name="connsiteX322" fmla="*/ 1233954 w 1876425"/>
                <a:gd name="connsiteY322" fmla="*/ 95288 h 95250"/>
                <a:gd name="connsiteX323" fmla="*/ 1231240 w 1876425"/>
                <a:gd name="connsiteY323" fmla="*/ 35005 h 95250"/>
                <a:gd name="connsiteX324" fmla="*/ 1218514 w 1876425"/>
                <a:gd name="connsiteY324" fmla="*/ 40205 h 95250"/>
                <a:gd name="connsiteX325" fmla="*/ 1212914 w 1876425"/>
                <a:gd name="connsiteY325" fmla="*/ 54598 h 95250"/>
                <a:gd name="connsiteX326" fmla="*/ 1247565 w 1876425"/>
                <a:gd name="connsiteY326" fmla="*/ 54598 h 95250"/>
                <a:gd name="connsiteX327" fmla="*/ 1243327 w 1876425"/>
                <a:gd name="connsiteY327" fmla="*/ 40053 h 95250"/>
                <a:gd name="connsiteX328" fmla="*/ 1231240 w 1876425"/>
                <a:gd name="connsiteY328" fmla="*/ 35005 h 95250"/>
                <a:gd name="connsiteX329" fmla="*/ 1307725 w 1876425"/>
                <a:gd name="connsiteY329" fmla="*/ 26603 h 95250"/>
                <a:gd name="connsiteX330" fmla="*/ 1315641 w 1876425"/>
                <a:gd name="connsiteY330" fmla="*/ 27327 h 95250"/>
                <a:gd name="connsiteX331" fmla="*/ 1314250 w 1876425"/>
                <a:gd name="connsiteY331" fmla="*/ 36643 h 95250"/>
                <a:gd name="connsiteX332" fmla="*/ 1306992 w 1876425"/>
                <a:gd name="connsiteY332" fmla="*/ 35738 h 95250"/>
                <a:gd name="connsiteX333" fmla="*/ 1293238 w 1876425"/>
                <a:gd name="connsiteY333" fmla="*/ 42263 h 95250"/>
                <a:gd name="connsiteX334" fmla="*/ 1287523 w 1876425"/>
                <a:gd name="connsiteY334" fmla="*/ 58531 h 95250"/>
                <a:gd name="connsiteX335" fmla="*/ 1287523 w 1876425"/>
                <a:gd name="connsiteY335" fmla="*/ 94079 h 95250"/>
                <a:gd name="connsiteX336" fmla="*/ 1277493 w 1876425"/>
                <a:gd name="connsiteY336" fmla="*/ 94079 h 95250"/>
                <a:gd name="connsiteX337" fmla="*/ 1277493 w 1876425"/>
                <a:gd name="connsiteY337" fmla="*/ 27813 h 95250"/>
                <a:gd name="connsiteX338" fmla="*/ 1285770 w 1876425"/>
                <a:gd name="connsiteY338" fmla="*/ 27813 h 95250"/>
                <a:gd name="connsiteX339" fmla="*/ 1286923 w 1876425"/>
                <a:gd name="connsiteY339" fmla="*/ 40091 h 95250"/>
                <a:gd name="connsiteX340" fmla="*/ 1287409 w 1876425"/>
                <a:gd name="connsiteY340" fmla="*/ 40091 h 95250"/>
                <a:gd name="connsiteX341" fmla="*/ 1296295 w 1876425"/>
                <a:gd name="connsiteY341" fmla="*/ 30109 h 95250"/>
                <a:gd name="connsiteX342" fmla="*/ 1307725 w 1876425"/>
                <a:gd name="connsiteY342" fmla="*/ 26603 h 95250"/>
                <a:gd name="connsiteX343" fmla="*/ 1372295 w 1876425"/>
                <a:gd name="connsiteY343" fmla="*/ 76000 h 95250"/>
                <a:gd name="connsiteX344" fmla="*/ 1365399 w 1876425"/>
                <a:gd name="connsiteY344" fmla="*/ 90269 h 95250"/>
                <a:gd name="connsiteX345" fmla="*/ 1346054 w 1876425"/>
                <a:gd name="connsiteY345" fmla="*/ 95288 h 95250"/>
                <a:gd name="connsiteX346" fmla="*/ 1325499 w 1876425"/>
                <a:gd name="connsiteY346" fmla="*/ 91116 h 95250"/>
                <a:gd name="connsiteX347" fmla="*/ 1325499 w 1876425"/>
                <a:gd name="connsiteY347" fmla="*/ 81801 h 95250"/>
                <a:gd name="connsiteX348" fmla="*/ 1335748 w 1876425"/>
                <a:gd name="connsiteY348" fmla="*/ 85611 h 95250"/>
                <a:gd name="connsiteX349" fmla="*/ 1346292 w 1876425"/>
                <a:gd name="connsiteY349" fmla="*/ 87001 h 95250"/>
                <a:gd name="connsiteX350" fmla="*/ 1358389 w 1876425"/>
                <a:gd name="connsiteY350" fmla="*/ 84496 h 95250"/>
                <a:gd name="connsiteX351" fmla="*/ 1362618 w 1876425"/>
                <a:gd name="connsiteY351" fmla="*/ 76848 h 95250"/>
                <a:gd name="connsiteX352" fmla="*/ 1359265 w 1876425"/>
                <a:gd name="connsiteY352" fmla="*/ 70228 h 95250"/>
                <a:gd name="connsiteX353" fmla="*/ 1346178 w 1876425"/>
                <a:gd name="connsiteY353" fmla="*/ 63722 h 95250"/>
                <a:gd name="connsiteX354" fmla="*/ 1333024 w 1876425"/>
                <a:gd name="connsiteY354" fmla="*/ 57712 h 95250"/>
                <a:gd name="connsiteX355" fmla="*/ 1327223 w 1876425"/>
                <a:gd name="connsiteY355" fmla="*/ 51873 h 95250"/>
                <a:gd name="connsiteX356" fmla="*/ 1325318 w 1876425"/>
                <a:gd name="connsiteY356" fmla="*/ 44072 h 95250"/>
                <a:gd name="connsiteX357" fmla="*/ 1331909 w 1876425"/>
                <a:gd name="connsiteY357" fmla="*/ 31290 h 95250"/>
                <a:gd name="connsiteX358" fmla="*/ 1349988 w 1876425"/>
                <a:gd name="connsiteY358" fmla="*/ 26603 h 95250"/>
                <a:gd name="connsiteX359" fmla="*/ 1370905 w 1876425"/>
                <a:gd name="connsiteY359" fmla="*/ 30956 h 95250"/>
                <a:gd name="connsiteX360" fmla="*/ 1367333 w 1876425"/>
                <a:gd name="connsiteY360" fmla="*/ 39119 h 95250"/>
                <a:gd name="connsiteX361" fmla="*/ 1349254 w 1876425"/>
                <a:gd name="connsiteY361" fmla="*/ 35005 h 95250"/>
                <a:gd name="connsiteX362" fmla="*/ 1338491 w 1876425"/>
                <a:gd name="connsiteY362" fmla="*/ 37243 h 95250"/>
                <a:gd name="connsiteX363" fmla="*/ 1334872 w 1876425"/>
                <a:gd name="connsiteY363" fmla="*/ 43415 h 95250"/>
                <a:gd name="connsiteX364" fmla="*/ 1336224 w 1876425"/>
                <a:gd name="connsiteY364" fmla="*/ 47949 h 95250"/>
                <a:gd name="connsiteX365" fmla="*/ 1340615 w 1876425"/>
                <a:gd name="connsiteY365" fmla="*/ 51511 h 95250"/>
                <a:gd name="connsiteX366" fmla="*/ 1352217 w 1876425"/>
                <a:gd name="connsiteY366" fmla="*/ 56407 h 95250"/>
                <a:gd name="connsiteX367" fmla="*/ 1368152 w 1876425"/>
                <a:gd name="connsiteY367" fmla="*/ 65056 h 95250"/>
                <a:gd name="connsiteX368" fmla="*/ 1372295 w 1876425"/>
                <a:gd name="connsiteY368" fmla="*/ 76000 h 95250"/>
                <a:gd name="connsiteX369" fmla="*/ 1435475 w 1876425"/>
                <a:gd name="connsiteY369" fmla="*/ 85192 h 95250"/>
                <a:gd name="connsiteX370" fmla="*/ 1434932 w 1876425"/>
                <a:gd name="connsiteY370" fmla="*/ 85192 h 95250"/>
                <a:gd name="connsiteX371" fmla="*/ 1414129 w 1876425"/>
                <a:gd name="connsiteY371" fmla="*/ 95288 h 95250"/>
                <a:gd name="connsiteX372" fmla="*/ 1393908 w 1876425"/>
                <a:gd name="connsiteY372" fmla="*/ 86401 h 95250"/>
                <a:gd name="connsiteX373" fmla="*/ 1386688 w 1876425"/>
                <a:gd name="connsiteY373" fmla="*/ 61131 h 95250"/>
                <a:gd name="connsiteX374" fmla="*/ 1393936 w 1876425"/>
                <a:gd name="connsiteY374" fmla="*/ 35671 h 95250"/>
                <a:gd name="connsiteX375" fmla="*/ 1414129 w 1876425"/>
                <a:gd name="connsiteY375" fmla="*/ 26603 h 95250"/>
                <a:gd name="connsiteX376" fmla="*/ 1434808 w 1876425"/>
                <a:gd name="connsiteY376" fmla="*/ 36395 h 95250"/>
                <a:gd name="connsiteX377" fmla="*/ 1435599 w 1876425"/>
                <a:gd name="connsiteY377" fmla="*/ 36395 h 95250"/>
                <a:gd name="connsiteX378" fmla="*/ 1435170 w 1876425"/>
                <a:gd name="connsiteY378" fmla="*/ 31623 h 95250"/>
                <a:gd name="connsiteX379" fmla="*/ 1434932 w 1876425"/>
                <a:gd name="connsiteY379" fmla="*/ 26966 h 95250"/>
                <a:gd name="connsiteX380" fmla="*/ 1434932 w 1876425"/>
                <a:gd name="connsiteY380" fmla="*/ 0 h 95250"/>
                <a:gd name="connsiteX381" fmla="*/ 1444971 w 1876425"/>
                <a:gd name="connsiteY381" fmla="*/ 0 h 95250"/>
                <a:gd name="connsiteX382" fmla="*/ 1444971 w 1876425"/>
                <a:gd name="connsiteY382" fmla="*/ 94079 h 95250"/>
                <a:gd name="connsiteX383" fmla="*/ 1436808 w 1876425"/>
                <a:gd name="connsiteY383" fmla="*/ 94079 h 95250"/>
                <a:gd name="connsiteX384" fmla="*/ 1415406 w 1876425"/>
                <a:gd name="connsiteY384" fmla="*/ 86887 h 95250"/>
                <a:gd name="connsiteX385" fmla="*/ 1430303 w 1876425"/>
                <a:gd name="connsiteY385" fmla="*/ 81287 h 95250"/>
                <a:gd name="connsiteX386" fmla="*/ 1434932 w 1876425"/>
                <a:gd name="connsiteY386" fmla="*/ 63246 h 95250"/>
                <a:gd name="connsiteX387" fmla="*/ 1434932 w 1876425"/>
                <a:gd name="connsiteY387" fmla="*/ 61131 h 95250"/>
                <a:gd name="connsiteX388" fmla="*/ 1430245 w 1876425"/>
                <a:gd name="connsiteY388" fmla="*/ 41024 h 95250"/>
                <a:gd name="connsiteX389" fmla="*/ 1415282 w 1876425"/>
                <a:gd name="connsiteY389" fmla="*/ 35005 h 95250"/>
                <a:gd name="connsiteX390" fmla="*/ 1401766 w 1876425"/>
                <a:gd name="connsiteY390" fmla="*/ 41872 h 95250"/>
                <a:gd name="connsiteX391" fmla="*/ 1397079 w 1876425"/>
                <a:gd name="connsiteY391" fmla="*/ 61246 h 95250"/>
                <a:gd name="connsiteX392" fmla="*/ 1401737 w 1876425"/>
                <a:gd name="connsiteY392" fmla="*/ 80410 h 95250"/>
                <a:gd name="connsiteX393" fmla="*/ 1415406 w 1876425"/>
                <a:gd name="connsiteY393" fmla="*/ 86887 h 95250"/>
                <a:gd name="connsiteX394" fmla="*/ 1478585 w 1876425"/>
                <a:gd name="connsiteY394" fmla="*/ 94079 h 95250"/>
                <a:gd name="connsiteX395" fmla="*/ 1468545 w 1876425"/>
                <a:gd name="connsiteY395" fmla="*/ 94079 h 95250"/>
                <a:gd name="connsiteX396" fmla="*/ 1468545 w 1876425"/>
                <a:gd name="connsiteY396" fmla="*/ 27813 h 95250"/>
                <a:gd name="connsiteX397" fmla="*/ 1478585 w 1876425"/>
                <a:gd name="connsiteY397" fmla="*/ 27813 h 95250"/>
                <a:gd name="connsiteX398" fmla="*/ 1467698 w 1876425"/>
                <a:gd name="connsiteY398" fmla="*/ 9858 h 95250"/>
                <a:gd name="connsiteX399" fmla="*/ 1469393 w 1876425"/>
                <a:gd name="connsiteY399" fmla="*/ 4810 h 95250"/>
                <a:gd name="connsiteX400" fmla="*/ 1473632 w 1876425"/>
                <a:gd name="connsiteY400" fmla="*/ 3201 h 95250"/>
                <a:gd name="connsiteX401" fmla="*/ 1477794 w 1876425"/>
                <a:gd name="connsiteY401" fmla="*/ 4839 h 95250"/>
                <a:gd name="connsiteX402" fmla="*/ 1479556 w 1876425"/>
                <a:gd name="connsiteY402" fmla="*/ 9858 h 95250"/>
                <a:gd name="connsiteX403" fmla="*/ 1477794 w 1876425"/>
                <a:gd name="connsiteY403" fmla="*/ 14907 h 95250"/>
                <a:gd name="connsiteX404" fmla="*/ 1473632 w 1876425"/>
                <a:gd name="connsiteY404" fmla="*/ 16564 h 95250"/>
                <a:gd name="connsiteX405" fmla="*/ 1469393 w 1876425"/>
                <a:gd name="connsiteY405" fmla="*/ 14907 h 95250"/>
                <a:gd name="connsiteX406" fmla="*/ 1467698 w 1876425"/>
                <a:gd name="connsiteY406" fmla="*/ 9858 h 95250"/>
                <a:gd name="connsiteX407" fmla="*/ 1528829 w 1876425"/>
                <a:gd name="connsiteY407" fmla="*/ 95288 h 95250"/>
                <a:gd name="connsiteX408" fmla="*/ 1505645 w 1876425"/>
                <a:gd name="connsiteY408" fmla="*/ 86344 h 95250"/>
                <a:gd name="connsiteX409" fmla="*/ 1497149 w 1876425"/>
                <a:gd name="connsiteY409" fmla="*/ 61494 h 95250"/>
                <a:gd name="connsiteX410" fmla="*/ 1505036 w 1876425"/>
                <a:gd name="connsiteY410" fmla="*/ 36033 h 95250"/>
                <a:gd name="connsiteX411" fmla="*/ 1526229 w 1876425"/>
                <a:gd name="connsiteY411" fmla="*/ 26603 h 95250"/>
                <a:gd name="connsiteX412" fmla="*/ 1545936 w 1876425"/>
                <a:gd name="connsiteY412" fmla="*/ 34795 h 95250"/>
                <a:gd name="connsiteX413" fmla="*/ 1553194 w 1876425"/>
                <a:gd name="connsiteY413" fmla="*/ 56407 h 95250"/>
                <a:gd name="connsiteX414" fmla="*/ 1553194 w 1876425"/>
                <a:gd name="connsiteY414" fmla="*/ 62760 h 95250"/>
                <a:gd name="connsiteX415" fmla="*/ 1507550 w 1876425"/>
                <a:gd name="connsiteY415" fmla="*/ 62760 h 95250"/>
                <a:gd name="connsiteX416" fmla="*/ 1513437 w 1876425"/>
                <a:gd name="connsiteY416" fmla="*/ 80477 h 95250"/>
                <a:gd name="connsiteX417" fmla="*/ 1529191 w 1876425"/>
                <a:gd name="connsiteY417" fmla="*/ 86525 h 95250"/>
                <a:gd name="connsiteX418" fmla="*/ 1550356 w 1876425"/>
                <a:gd name="connsiteY418" fmla="*/ 82048 h 95250"/>
                <a:gd name="connsiteX419" fmla="*/ 1550356 w 1876425"/>
                <a:gd name="connsiteY419" fmla="*/ 90992 h 95250"/>
                <a:gd name="connsiteX420" fmla="*/ 1540288 w 1876425"/>
                <a:gd name="connsiteY420" fmla="*/ 94288 h 95250"/>
                <a:gd name="connsiteX421" fmla="*/ 1528829 w 1876425"/>
                <a:gd name="connsiteY421" fmla="*/ 95288 h 95250"/>
                <a:gd name="connsiteX422" fmla="*/ 1526105 w 1876425"/>
                <a:gd name="connsiteY422" fmla="*/ 35005 h 95250"/>
                <a:gd name="connsiteX423" fmla="*/ 1513380 w 1876425"/>
                <a:gd name="connsiteY423" fmla="*/ 40205 h 95250"/>
                <a:gd name="connsiteX424" fmla="*/ 1507788 w 1876425"/>
                <a:gd name="connsiteY424" fmla="*/ 54598 h 95250"/>
                <a:gd name="connsiteX425" fmla="*/ 1542431 w 1876425"/>
                <a:gd name="connsiteY425" fmla="*/ 54598 h 95250"/>
                <a:gd name="connsiteX426" fmla="*/ 1538202 w 1876425"/>
                <a:gd name="connsiteY426" fmla="*/ 40053 h 95250"/>
                <a:gd name="connsiteX427" fmla="*/ 1526105 w 1876425"/>
                <a:gd name="connsiteY427" fmla="*/ 35005 h 95250"/>
                <a:gd name="connsiteX428" fmla="*/ 1617707 w 1876425"/>
                <a:gd name="connsiteY428" fmla="*/ 94079 h 95250"/>
                <a:gd name="connsiteX429" fmla="*/ 1617707 w 1876425"/>
                <a:gd name="connsiteY429" fmla="*/ 51216 h 95250"/>
                <a:gd name="connsiteX430" fmla="*/ 1614021 w 1876425"/>
                <a:gd name="connsiteY430" fmla="*/ 39119 h 95250"/>
                <a:gd name="connsiteX431" fmla="*/ 1602467 w 1876425"/>
                <a:gd name="connsiteY431" fmla="*/ 35128 h 95250"/>
                <a:gd name="connsiteX432" fmla="*/ 1587236 w 1876425"/>
                <a:gd name="connsiteY432" fmla="*/ 40748 h 95250"/>
                <a:gd name="connsiteX433" fmla="*/ 1582398 w 1876425"/>
                <a:gd name="connsiteY433" fmla="*/ 59312 h 95250"/>
                <a:gd name="connsiteX434" fmla="*/ 1582398 w 1876425"/>
                <a:gd name="connsiteY434" fmla="*/ 94079 h 95250"/>
                <a:gd name="connsiteX435" fmla="*/ 1572359 w 1876425"/>
                <a:gd name="connsiteY435" fmla="*/ 94079 h 95250"/>
                <a:gd name="connsiteX436" fmla="*/ 1572359 w 1876425"/>
                <a:gd name="connsiteY436" fmla="*/ 27813 h 95250"/>
                <a:gd name="connsiteX437" fmla="*/ 1580521 w 1876425"/>
                <a:gd name="connsiteY437" fmla="*/ 27813 h 95250"/>
                <a:gd name="connsiteX438" fmla="*/ 1582160 w 1876425"/>
                <a:gd name="connsiteY438" fmla="*/ 36881 h 95250"/>
                <a:gd name="connsiteX439" fmla="*/ 1582636 w 1876425"/>
                <a:gd name="connsiteY439" fmla="*/ 36881 h 95250"/>
                <a:gd name="connsiteX440" fmla="*/ 1591285 w 1876425"/>
                <a:gd name="connsiteY440" fmla="*/ 29289 h 95250"/>
                <a:gd name="connsiteX441" fmla="*/ 1603677 w 1876425"/>
                <a:gd name="connsiteY441" fmla="*/ 26603 h 95250"/>
                <a:gd name="connsiteX442" fmla="*/ 1621698 w 1876425"/>
                <a:gd name="connsiteY442" fmla="*/ 32376 h 95250"/>
                <a:gd name="connsiteX443" fmla="*/ 1627746 w 1876425"/>
                <a:gd name="connsiteY443" fmla="*/ 50845 h 95250"/>
                <a:gd name="connsiteX444" fmla="*/ 1627746 w 1876425"/>
                <a:gd name="connsiteY444" fmla="*/ 94079 h 95250"/>
                <a:gd name="connsiteX445" fmla="*/ 1693402 w 1876425"/>
                <a:gd name="connsiteY445" fmla="*/ 76000 h 95250"/>
                <a:gd name="connsiteX446" fmla="*/ 1686516 w 1876425"/>
                <a:gd name="connsiteY446" fmla="*/ 90269 h 95250"/>
                <a:gd name="connsiteX447" fmla="*/ 1667161 w 1876425"/>
                <a:gd name="connsiteY447" fmla="*/ 95288 h 95250"/>
                <a:gd name="connsiteX448" fmla="*/ 1646606 w 1876425"/>
                <a:gd name="connsiteY448" fmla="*/ 91116 h 95250"/>
                <a:gd name="connsiteX449" fmla="*/ 1646606 w 1876425"/>
                <a:gd name="connsiteY449" fmla="*/ 81801 h 95250"/>
                <a:gd name="connsiteX450" fmla="*/ 1656855 w 1876425"/>
                <a:gd name="connsiteY450" fmla="*/ 85611 h 95250"/>
                <a:gd name="connsiteX451" fmla="*/ 1667408 w 1876425"/>
                <a:gd name="connsiteY451" fmla="*/ 87001 h 95250"/>
                <a:gd name="connsiteX452" fmla="*/ 1679496 w 1876425"/>
                <a:gd name="connsiteY452" fmla="*/ 84496 h 95250"/>
                <a:gd name="connsiteX453" fmla="*/ 1683734 w 1876425"/>
                <a:gd name="connsiteY453" fmla="*/ 76848 h 95250"/>
                <a:gd name="connsiteX454" fmla="*/ 1680372 w 1876425"/>
                <a:gd name="connsiteY454" fmla="*/ 70228 h 95250"/>
                <a:gd name="connsiteX455" fmla="*/ 1667284 w 1876425"/>
                <a:gd name="connsiteY455" fmla="*/ 63722 h 95250"/>
                <a:gd name="connsiteX456" fmla="*/ 1654131 w 1876425"/>
                <a:gd name="connsiteY456" fmla="*/ 57712 h 95250"/>
                <a:gd name="connsiteX457" fmla="*/ 1648330 w 1876425"/>
                <a:gd name="connsiteY457" fmla="*/ 51873 h 95250"/>
                <a:gd name="connsiteX458" fmla="*/ 1646425 w 1876425"/>
                <a:gd name="connsiteY458" fmla="*/ 44072 h 95250"/>
                <a:gd name="connsiteX459" fmla="*/ 1653016 w 1876425"/>
                <a:gd name="connsiteY459" fmla="*/ 31290 h 95250"/>
                <a:gd name="connsiteX460" fmla="*/ 1671095 w 1876425"/>
                <a:gd name="connsiteY460" fmla="*/ 26603 h 95250"/>
                <a:gd name="connsiteX461" fmla="*/ 1692011 w 1876425"/>
                <a:gd name="connsiteY461" fmla="*/ 30956 h 95250"/>
                <a:gd name="connsiteX462" fmla="*/ 1688449 w 1876425"/>
                <a:gd name="connsiteY462" fmla="*/ 39119 h 95250"/>
                <a:gd name="connsiteX463" fmla="*/ 1670371 w 1876425"/>
                <a:gd name="connsiteY463" fmla="*/ 35005 h 95250"/>
                <a:gd name="connsiteX464" fmla="*/ 1659607 w 1876425"/>
                <a:gd name="connsiteY464" fmla="*/ 37243 h 95250"/>
                <a:gd name="connsiteX465" fmla="*/ 1655978 w 1876425"/>
                <a:gd name="connsiteY465" fmla="*/ 43415 h 95250"/>
                <a:gd name="connsiteX466" fmla="*/ 1657341 w 1876425"/>
                <a:gd name="connsiteY466" fmla="*/ 47949 h 95250"/>
                <a:gd name="connsiteX467" fmla="*/ 1661722 w 1876425"/>
                <a:gd name="connsiteY467" fmla="*/ 51511 h 95250"/>
                <a:gd name="connsiteX468" fmla="*/ 1673333 w 1876425"/>
                <a:gd name="connsiteY468" fmla="*/ 56407 h 95250"/>
                <a:gd name="connsiteX469" fmla="*/ 1689259 w 1876425"/>
                <a:gd name="connsiteY469" fmla="*/ 65056 h 95250"/>
                <a:gd name="connsiteX470" fmla="*/ 1693402 w 1876425"/>
                <a:gd name="connsiteY470" fmla="*/ 76000 h 95250"/>
                <a:gd name="connsiteX471" fmla="*/ 1732883 w 1876425"/>
                <a:gd name="connsiteY471" fmla="*/ 87001 h 95250"/>
                <a:gd name="connsiteX472" fmla="*/ 1738027 w 1876425"/>
                <a:gd name="connsiteY472" fmla="*/ 86611 h 95250"/>
                <a:gd name="connsiteX473" fmla="*/ 1741951 w 1876425"/>
                <a:gd name="connsiteY473" fmla="*/ 85792 h 95250"/>
                <a:gd name="connsiteX474" fmla="*/ 1741951 w 1876425"/>
                <a:gd name="connsiteY474" fmla="*/ 93479 h 95250"/>
                <a:gd name="connsiteX475" fmla="*/ 1737151 w 1876425"/>
                <a:gd name="connsiteY475" fmla="*/ 94774 h 95250"/>
                <a:gd name="connsiteX476" fmla="*/ 1731436 w 1876425"/>
                <a:gd name="connsiteY476" fmla="*/ 95288 h 95250"/>
                <a:gd name="connsiteX477" fmla="*/ 1712204 w 1876425"/>
                <a:gd name="connsiteY477" fmla="*/ 75029 h 95250"/>
                <a:gd name="connsiteX478" fmla="*/ 1712204 w 1876425"/>
                <a:gd name="connsiteY478" fmla="*/ 35614 h 95250"/>
                <a:gd name="connsiteX479" fmla="*/ 1702717 w 1876425"/>
                <a:gd name="connsiteY479" fmla="*/ 35614 h 95250"/>
                <a:gd name="connsiteX480" fmla="*/ 1702717 w 1876425"/>
                <a:gd name="connsiteY480" fmla="*/ 30775 h 95250"/>
                <a:gd name="connsiteX481" fmla="*/ 1712204 w 1876425"/>
                <a:gd name="connsiteY481" fmla="*/ 26603 h 95250"/>
                <a:gd name="connsiteX482" fmla="*/ 1716443 w 1876425"/>
                <a:gd name="connsiteY482" fmla="*/ 12459 h 95250"/>
                <a:gd name="connsiteX483" fmla="*/ 1722244 w 1876425"/>
                <a:gd name="connsiteY483" fmla="*/ 12459 h 95250"/>
                <a:gd name="connsiteX484" fmla="*/ 1722244 w 1876425"/>
                <a:gd name="connsiteY484" fmla="*/ 27813 h 95250"/>
                <a:gd name="connsiteX485" fmla="*/ 1741475 w 1876425"/>
                <a:gd name="connsiteY485" fmla="*/ 27813 h 95250"/>
                <a:gd name="connsiteX486" fmla="*/ 1741475 w 1876425"/>
                <a:gd name="connsiteY486" fmla="*/ 35614 h 95250"/>
                <a:gd name="connsiteX487" fmla="*/ 1722244 w 1876425"/>
                <a:gd name="connsiteY487" fmla="*/ 35614 h 95250"/>
                <a:gd name="connsiteX488" fmla="*/ 1722244 w 1876425"/>
                <a:gd name="connsiteY488" fmla="*/ 74609 h 95250"/>
                <a:gd name="connsiteX489" fmla="*/ 1725082 w 1876425"/>
                <a:gd name="connsiteY489" fmla="*/ 83801 h 95250"/>
                <a:gd name="connsiteX490" fmla="*/ 1732883 w 1876425"/>
                <a:gd name="connsiteY490" fmla="*/ 87001 h 95250"/>
                <a:gd name="connsiteX491" fmla="*/ 1784518 w 1876425"/>
                <a:gd name="connsiteY491" fmla="*/ 95288 h 95250"/>
                <a:gd name="connsiteX492" fmla="*/ 1761335 w 1876425"/>
                <a:gd name="connsiteY492" fmla="*/ 86344 h 95250"/>
                <a:gd name="connsiteX493" fmla="*/ 1752838 w 1876425"/>
                <a:gd name="connsiteY493" fmla="*/ 61494 h 95250"/>
                <a:gd name="connsiteX494" fmla="*/ 1760725 w 1876425"/>
                <a:gd name="connsiteY494" fmla="*/ 36033 h 95250"/>
                <a:gd name="connsiteX495" fmla="*/ 1781918 w 1876425"/>
                <a:gd name="connsiteY495" fmla="*/ 26603 h 95250"/>
                <a:gd name="connsiteX496" fmla="*/ 1801635 w 1876425"/>
                <a:gd name="connsiteY496" fmla="*/ 34795 h 95250"/>
                <a:gd name="connsiteX497" fmla="*/ 1808883 w 1876425"/>
                <a:gd name="connsiteY497" fmla="*/ 56407 h 95250"/>
                <a:gd name="connsiteX498" fmla="*/ 1808883 w 1876425"/>
                <a:gd name="connsiteY498" fmla="*/ 62760 h 95250"/>
                <a:gd name="connsiteX499" fmla="*/ 1763239 w 1876425"/>
                <a:gd name="connsiteY499" fmla="*/ 62760 h 95250"/>
                <a:gd name="connsiteX500" fmla="*/ 1769136 w 1876425"/>
                <a:gd name="connsiteY500" fmla="*/ 80477 h 95250"/>
                <a:gd name="connsiteX501" fmla="*/ 1784880 w 1876425"/>
                <a:gd name="connsiteY501" fmla="*/ 86525 h 95250"/>
                <a:gd name="connsiteX502" fmla="*/ 1806045 w 1876425"/>
                <a:gd name="connsiteY502" fmla="*/ 82048 h 95250"/>
                <a:gd name="connsiteX503" fmla="*/ 1806045 w 1876425"/>
                <a:gd name="connsiteY503" fmla="*/ 90992 h 95250"/>
                <a:gd name="connsiteX504" fmla="*/ 1795977 w 1876425"/>
                <a:gd name="connsiteY504" fmla="*/ 94288 h 95250"/>
                <a:gd name="connsiteX505" fmla="*/ 1784518 w 1876425"/>
                <a:gd name="connsiteY505" fmla="*/ 95288 h 95250"/>
                <a:gd name="connsiteX506" fmla="*/ 1781804 w 1876425"/>
                <a:gd name="connsiteY506" fmla="*/ 35005 h 95250"/>
                <a:gd name="connsiteX507" fmla="*/ 1769069 w 1876425"/>
                <a:gd name="connsiteY507" fmla="*/ 40205 h 95250"/>
                <a:gd name="connsiteX508" fmla="*/ 1763477 w 1876425"/>
                <a:gd name="connsiteY508" fmla="*/ 54598 h 95250"/>
                <a:gd name="connsiteX509" fmla="*/ 1798120 w 1876425"/>
                <a:gd name="connsiteY509" fmla="*/ 54598 h 95250"/>
                <a:gd name="connsiteX510" fmla="*/ 1793891 w 1876425"/>
                <a:gd name="connsiteY510" fmla="*/ 40053 h 95250"/>
                <a:gd name="connsiteX511" fmla="*/ 1781804 w 1876425"/>
                <a:gd name="connsiteY511" fmla="*/ 35005 h 95250"/>
                <a:gd name="connsiteX512" fmla="*/ 1873396 w 1876425"/>
                <a:gd name="connsiteY512" fmla="*/ 94079 h 95250"/>
                <a:gd name="connsiteX513" fmla="*/ 1873396 w 1876425"/>
                <a:gd name="connsiteY513" fmla="*/ 51216 h 95250"/>
                <a:gd name="connsiteX514" fmla="*/ 1869710 w 1876425"/>
                <a:gd name="connsiteY514" fmla="*/ 39119 h 95250"/>
                <a:gd name="connsiteX515" fmla="*/ 1858166 w 1876425"/>
                <a:gd name="connsiteY515" fmla="*/ 35128 h 95250"/>
                <a:gd name="connsiteX516" fmla="*/ 1842926 w 1876425"/>
                <a:gd name="connsiteY516" fmla="*/ 40748 h 95250"/>
                <a:gd name="connsiteX517" fmla="*/ 1838087 w 1876425"/>
                <a:gd name="connsiteY517" fmla="*/ 59312 h 95250"/>
                <a:gd name="connsiteX518" fmla="*/ 1838087 w 1876425"/>
                <a:gd name="connsiteY518" fmla="*/ 94079 h 95250"/>
                <a:gd name="connsiteX519" fmla="*/ 1828048 w 1876425"/>
                <a:gd name="connsiteY519" fmla="*/ 94079 h 95250"/>
                <a:gd name="connsiteX520" fmla="*/ 1828048 w 1876425"/>
                <a:gd name="connsiteY520" fmla="*/ 27813 h 95250"/>
                <a:gd name="connsiteX521" fmla="*/ 1836211 w 1876425"/>
                <a:gd name="connsiteY521" fmla="*/ 27813 h 95250"/>
                <a:gd name="connsiteX522" fmla="*/ 1837849 w 1876425"/>
                <a:gd name="connsiteY522" fmla="*/ 36881 h 95250"/>
                <a:gd name="connsiteX523" fmla="*/ 1838335 w 1876425"/>
                <a:gd name="connsiteY523" fmla="*/ 36881 h 95250"/>
                <a:gd name="connsiteX524" fmla="*/ 1846974 w 1876425"/>
                <a:gd name="connsiteY524" fmla="*/ 29289 h 95250"/>
                <a:gd name="connsiteX525" fmla="*/ 1859375 w 1876425"/>
                <a:gd name="connsiteY525" fmla="*/ 26603 h 95250"/>
                <a:gd name="connsiteX526" fmla="*/ 1877387 w 1876425"/>
                <a:gd name="connsiteY526" fmla="*/ 32376 h 95250"/>
                <a:gd name="connsiteX527" fmla="*/ 1883436 w 1876425"/>
                <a:gd name="connsiteY527" fmla="*/ 50845 h 95250"/>
                <a:gd name="connsiteX528" fmla="*/ 1883436 w 1876425"/>
                <a:gd name="connsiteY528" fmla="*/ 9407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Lst>
              <a:rect l="l" t="t" r="r" b="b"/>
              <a:pathLst>
                <a:path w="1876425" h="95250">
                  <a:moveTo>
                    <a:pt x="39119" y="94079"/>
                  </a:moveTo>
                  <a:lnTo>
                    <a:pt x="9134" y="15716"/>
                  </a:lnTo>
                  <a:lnTo>
                    <a:pt x="8649" y="15716"/>
                  </a:lnTo>
                  <a:cubicBezTo>
                    <a:pt x="9211" y="21927"/>
                    <a:pt x="9496" y="29309"/>
                    <a:pt x="9496" y="37852"/>
                  </a:cubicBezTo>
                  <a:lnTo>
                    <a:pt x="9496" y="94079"/>
                  </a:lnTo>
                  <a:lnTo>
                    <a:pt x="0" y="94079"/>
                  </a:lnTo>
                  <a:lnTo>
                    <a:pt x="0" y="5687"/>
                  </a:lnTo>
                  <a:lnTo>
                    <a:pt x="15478" y="5687"/>
                  </a:lnTo>
                  <a:lnTo>
                    <a:pt x="43472" y="78600"/>
                  </a:lnTo>
                  <a:lnTo>
                    <a:pt x="43958" y="78600"/>
                  </a:lnTo>
                  <a:lnTo>
                    <a:pt x="72190" y="5687"/>
                  </a:lnTo>
                  <a:lnTo>
                    <a:pt x="87544" y="5687"/>
                  </a:lnTo>
                  <a:lnTo>
                    <a:pt x="87544" y="94079"/>
                  </a:lnTo>
                  <a:lnTo>
                    <a:pt x="77267" y="94079"/>
                  </a:lnTo>
                  <a:lnTo>
                    <a:pt x="77267" y="37129"/>
                  </a:lnTo>
                  <a:cubicBezTo>
                    <a:pt x="77267" y="30594"/>
                    <a:pt x="77553" y="23498"/>
                    <a:pt x="78114" y="15840"/>
                  </a:cubicBezTo>
                  <a:lnTo>
                    <a:pt x="77629" y="15840"/>
                  </a:lnTo>
                  <a:lnTo>
                    <a:pt x="47406" y="94079"/>
                  </a:lnTo>
                  <a:close/>
                  <a:moveTo>
                    <a:pt x="170802" y="60884"/>
                  </a:moveTo>
                  <a:cubicBezTo>
                    <a:pt x="170802" y="71685"/>
                    <a:pt x="168088" y="80124"/>
                    <a:pt x="162639" y="86192"/>
                  </a:cubicBezTo>
                  <a:cubicBezTo>
                    <a:pt x="157201" y="92259"/>
                    <a:pt x="149685" y="95288"/>
                    <a:pt x="140094" y="95288"/>
                  </a:cubicBezTo>
                  <a:cubicBezTo>
                    <a:pt x="134169" y="95288"/>
                    <a:pt x="128902" y="93897"/>
                    <a:pt x="124311" y="91116"/>
                  </a:cubicBezTo>
                  <a:cubicBezTo>
                    <a:pt x="119710" y="88335"/>
                    <a:pt x="116167" y="84344"/>
                    <a:pt x="113671" y="79143"/>
                  </a:cubicBezTo>
                  <a:cubicBezTo>
                    <a:pt x="111166" y="73943"/>
                    <a:pt x="109918" y="67856"/>
                    <a:pt x="109918" y="60884"/>
                  </a:cubicBezTo>
                  <a:cubicBezTo>
                    <a:pt x="109918" y="50083"/>
                    <a:pt x="112624" y="41672"/>
                    <a:pt x="118024" y="35643"/>
                  </a:cubicBezTo>
                  <a:cubicBezTo>
                    <a:pt x="123425" y="29613"/>
                    <a:pt x="130921" y="26603"/>
                    <a:pt x="140513" y="26603"/>
                  </a:cubicBezTo>
                  <a:cubicBezTo>
                    <a:pt x="149781" y="26603"/>
                    <a:pt x="157153" y="29689"/>
                    <a:pt x="162611" y="35852"/>
                  </a:cubicBezTo>
                  <a:cubicBezTo>
                    <a:pt x="168069" y="42024"/>
                    <a:pt x="170802" y="50368"/>
                    <a:pt x="170802" y="60884"/>
                  </a:cubicBezTo>
                  <a:close/>
                  <a:moveTo>
                    <a:pt x="120320" y="60884"/>
                  </a:moveTo>
                  <a:cubicBezTo>
                    <a:pt x="120320" y="69352"/>
                    <a:pt x="122015" y="75800"/>
                    <a:pt x="125397" y="80229"/>
                  </a:cubicBezTo>
                  <a:cubicBezTo>
                    <a:pt x="128787" y="84668"/>
                    <a:pt x="133760" y="86887"/>
                    <a:pt x="140332" y="86887"/>
                  </a:cubicBezTo>
                  <a:cubicBezTo>
                    <a:pt x="146904" y="86887"/>
                    <a:pt x="151886" y="84677"/>
                    <a:pt x="155296" y="80267"/>
                  </a:cubicBezTo>
                  <a:cubicBezTo>
                    <a:pt x="158706" y="75848"/>
                    <a:pt x="160401" y="69390"/>
                    <a:pt x="160401" y="60884"/>
                  </a:cubicBezTo>
                  <a:cubicBezTo>
                    <a:pt x="160401" y="52464"/>
                    <a:pt x="158706" y="46063"/>
                    <a:pt x="155296" y="41691"/>
                  </a:cubicBezTo>
                  <a:cubicBezTo>
                    <a:pt x="151886" y="37319"/>
                    <a:pt x="146866" y="35128"/>
                    <a:pt x="140208" y="35128"/>
                  </a:cubicBezTo>
                  <a:cubicBezTo>
                    <a:pt x="133636" y="35128"/>
                    <a:pt x="128683" y="37281"/>
                    <a:pt x="125339" y="41596"/>
                  </a:cubicBezTo>
                  <a:cubicBezTo>
                    <a:pt x="121996" y="45911"/>
                    <a:pt x="120320" y="52340"/>
                    <a:pt x="120320" y="60884"/>
                  </a:cubicBezTo>
                  <a:close/>
                  <a:moveTo>
                    <a:pt x="221475" y="26727"/>
                  </a:moveTo>
                  <a:cubicBezTo>
                    <a:pt x="230181" y="26727"/>
                    <a:pt x="236934" y="29699"/>
                    <a:pt x="241754" y="35643"/>
                  </a:cubicBezTo>
                  <a:cubicBezTo>
                    <a:pt x="246574" y="41586"/>
                    <a:pt x="248984" y="50006"/>
                    <a:pt x="248984" y="60884"/>
                  </a:cubicBezTo>
                  <a:cubicBezTo>
                    <a:pt x="248984" y="71771"/>
                    <a:pt x="246555" y="80220"/>
                    <a:pt x="241697" y="86249"/>
                  </a:cubicBezTo>
                  <a:cubicBezTo>
                    <a:pt x="236839" y="92278"/>
                    <a:pt x="230095" y="95288"/>
                    <a:pt x="221475" y="95288"/>
                  </a:cubicBezTo>
                  <a:cubicBezTo>
                    <a:pt x="217160" y="95288"/>
                    <a:pt x="213217" y="94488"/>
                    <a:pt x="209655" y="92898"/>
                  </a:cubicBezTo>
                  <a:cubicBezTo>
                    <a:pt x="206083" y="91307"/>
                    <a:pt x="203092" y="88859"/>
                    <a:pt x="200673" y="85554"/>
                  </a:cubicBezTo>
                  <a:lnTo>
                    <a:pt x="199949" y="85554"/>
                  </a:lnTo>
                  <a:lnTo>
                    <a:pt x="197834" y="94079"/>
                  </a:lnTo>
                  <a:lnTo>
                    <a:pt x="190633" y="94079"/>
                  </a:lnTo>
                  <a:lnTo>
                    <a:pt x="190633" y="0"/>
                  </a:lnTo>
                  <a:lnTo>
                    <a:pt x="200673" y="0"/>
                  </a:lnTo>
                  <a:lnTo>
                    <a:pt x="200673" y="22851"/>
                  </a:lnTo>
                  <a:cubicBezTo>
                    <a:pt x="200673" y="27975"/>
                    <a:pt x="200511" y="32566"/>
                    <a:pt x="200187" y="36643"/>
                  </a:cubicBezTo>
                  <a:lnTo>
                    <a:pt x="200673" y="36643"/>
                  </a:lnTo>
                  <a:cubicBezTo>
                    <a:pt x="205349" y="30032"/>
                    <a:pt x="212284" y="26727"/>
                    <a:pt x="221475" y="26727"/>
                  </a:cubicBezTo>
                  <a:close/>
                  <a:moveTo>
                    <a:pt x="220018" y="35128"/>
                  </a:moveTo>
                  <a:cubicBezTo>
                    <a:pt x="213169" y="35128"/>
                    <a:pt x="208226" y="37090"/>
                    <a:pt x="205207" y="41024"/>
                  </a:cubicBezTo>
                  <a:cubicBezTo>
                    <a:pt x="202187" y="44958"/>
                    <a:pt x="200673" y="51578"/>
                    <a:pt x="200673" y="60884"/>
                  </a:cubicBezTo>
                  <a:cubicBezTo>
                    <a:pt x="200673" y="70199"/>
                    <a:pt x="202225" y="76857"/>
                    <a:pt x="205330" y="80867"/>
                  </a:cubicBezTo>
                  <a:cubicBezTo>
                    <a:pt x="208436" y="84877"/>
                    <a:pt x="213408" y="86887"/>
                    <a:pt x="220266" y="86887"/>
                  </a:cubicBezTo>
                  <a:cubicBezTo>
                    <a:pt x="226428" y="86887"/>
                    <a:pt x="231019" y="84639"/>
                    <a:pt x="234048" y="80143"/>
                  </a:cubicBezTo>
                  <a:cubicBezTo>
                    <a:pt x="237068" y="75648"/>
                    <a:pt x="238582" y="69190"/>
                    <a:pt x="238582" y="60760"/>
                  </a:cubicBezTo>
                  <a:cubicBezTo>
                    <a:pt x="238582" y="52140"/>
                    <a:pt x="237068" y="45711"/>
                    <a:pt x="234048" y="41481"/>
                  </a:cubicBezTo>
                  <a:cubicBezTo>
                    <a:pt x="231019" y="37243"/>
                    <a:pt x="226352" y="35128"/>
                    <a:pt x="220018" y="35128"/>
                  </a:cubicBezTo>
                  <a:close/>
                  <a:moveTo>
                    <a:pt x="278844" y="94079"/>
                  </a:moveTo>
                  <a:lnTo>
                    <a:pt x="268815" y="94079"/>
                  </a:lnTo>
                  <a:lnTo>
                    <a:pt x="268815" y="27813"/>
                  </a:lnTo>
                  <a:lnTo>
                    <a:pt x="278844" y="27813"/>
                  </a:lnTo>
                  <a:close/>
                  <a:moveTo>
                    <a:pt x="267967" y="9858"/>
                  </a:moveTo>
                  <a:cubicBezTo>
                    <a:pt x="267967" y="7563"/>
                    <a:pt x="268529" y="5877"/>
                    <a:pt x="269662" y="4810"/>
                  </a:cubicBezTo>
                  <a:cubicBezTo>
                    <a:pt x="270786" y="3743"/>
                    <a:pt x="272196" y="3201"/>
                    <a:pt x="273891" y="3201"/>
                  </a:cubicBezTo>
                  <a:cubicBezTo>
                    <a:pt x="275501" y="3201"/>
                    <a:pt x="276892" y="3753"/>
                    <a:pt x="278063" y="4839"/>
                  </a:cubicBezTo>
                  <a:cubicBezTo>
                    <a:pt x="279235" y="5925"/>
                    <a:pt x="279816" y="7601"/>
                    <a:pt x="279816" y="9858"/>
                  </a:cubicBezTo>
                  <a:cubicBezTo>
                    <a:pt x="279816" y="12116"/>
                    <a:pt x="279235" y="13792"/>
                    <a:pt x="278063" y="14907"/>
                  </a:cubicBezTo>
                  <a:cubicBezTo>
                    <a:pt x="276892" y="16012"/>
                    <a:pt x="275501" y="16564"/>
                    <a:pt x="273891" y="16564"/>
                  </a:cubicBezTo>
                  <a:cubicBezTo>
                    <a:pt x="272196" y="16564"/>
                    <a:pt x="270786" y="16012"/>
                    <a:pt x="269662" y="14907"/>
                  </a:cubicBezTo>
                  <a:cubicBezTo>
                    <a:pt x="268529" y="13792"/>
                    <a:pt x="267967" y="12116"/>
                    <a:pt x="267967" y="9858"/>
                  </a:cubicBezTo>
                  <a:close/>
                  <a:moveTo>
                    <a:pt x="311134" y="94079"/>
                  </a:moveTo>
                  <a:lnTo>
                    <a:pt x="301095" y="94079"/>
                  </a:lnTo>
                  <a:lnTo>
                    <a:pt x="301095" y="0"/>
                  </a:lnTo>
                  <a:lnTo>
                    <a:pt x="311134" y="0"/>
                  </a:lnTo>
                  <a:close/>
                  <a:moveTo>
                    <a:pt x="343424" y="94079"/>
                  </a:moveTo>
                  <a:lnTo>
                    <a:pt x="333384" y="94079"/>
                  </a:lnTo>
                  <a:lnTo>
                    <a:pt x="333384" y="27813"/>
                  </a:lnTo>
                  <a:lnTo>
                    <a:pt x="343424" y="27813"/>
                  </a:lnTo>
                  <a:close/>
                  <a:moveTo>
                    <a:pt x="332537" y="9858"/>
                  </a:moveTo>
                  <a:cubicBezTo>
                    <a:pt x="332537" y="7563"/>
                    <a:pt x="333099" y="5877"/>
                    <a:pt x="334232" y="4810"/>
                  </a:cubicBezTo>
                  <a:cubicBezTo>
                    <a:pt x="335356" y="3743"/>
                    <a:pt x="336775" y="3201"/>
                    <a:pt x="338461" y="3201"/>
                  </a:cubicBezTo>
                  <a:cubicBezTo>
                    <a:pt x="340081" y="3201"/>
                    <a:pt x="341471" y="3753"/>
                    <a:pt x="342633" y="4839"/>
                  </a:cubicBezTo>
                  <a:cubicBezTo>
                    <a:pt x="343805" y="5925"/>
                    <a:pt x="344386" y="7601"/>
                    <a:pt x="344386" y="9858"/>
                  </a:cubicBezTo>
                  <a:cubicBezTo>
                    <a:pt x="344386" y="12116"/>
                    <a:pt x="343805" y="13792"/>
                    <a:pt x="342633" y="14907"/>
                  </a:cubicBezTo>
                  <a:cubicBezTo>
                    <a:pt x="341471" y="16012"/>
                    <a:pt x="340081" y="16564"/>
                    <a:pt x="338461" y="16564"/>
                  </a:cubicBezTo>
                  <a:cubicBezTo>
                    <a:pt x="336775" y="16564"/>
                    <a:pt x="335356" y="16012"/>
                    <a:pt x="334232" y="14907"/>
                  </a:cubicBezTo>
                  <a:cubicBezTo>
                    <a:pt x="333099" y="13792"/>
                    <a:pt x="332537" y="12116"/>
                    <a:pt x="332537" y="9858"/>
                  </a:cubicBezTo>
                  <a:close/>
                  <a:moveTo>
                    <a:pt x="387077" y="87001"/>
                  </a:moveTo>
                  <a:cubicBezTo>
                    <a:pt x="388849" y="87001"/>
                    <a:pt x="390563" y="86878"/>
                    <a:pt x="392211" y="86611"/>
                  </a:cubicBezTo>
                  <a:cubicBezTo>
                    <a:pt x="393868" y="86354"/>
                    <a:pt x="395173" y="86078"/>
                    <a:pt x="396145" y="85792"/>
                  </a:cubicBezTo>
                  <a:lnTo>
                    <a:pt x="396145" y="93479"/>
                  </a:lnTo>
                  <a:cubicBezTo>
                    <a:pt x="395059" y="94002"/>
                    <a:pt x="393449" y="94431"/>
                    <a:pt x="391335" y="94774"/>
                  </a:cubicBezTo>
                  <a:cubicBezTo>
                    <a:pt x="389220" y="95117"/>
                    <a:pt x="387315" y="95288"/>
                    <a:pt x="385620" y="95288"/>
                  </a:cubicBezTo>
                  <a:cubicBezTo>
                    <a:pt x="372809" y="95288"/>
                    <a:pt x="366398" y="88535"/>
                    <a:pt x="366398" y="75029"/>
                  </a:cubicBezTo>
                  <a:lnTo>
                    <a:pt x="366398" y="35614"/>
                  </a:lnTo>
                  <a:lnTo>
                    <a:pt x="356902" y="35614"/>
                  </a:lnTo>
                  <a:lnTo>
                    <a:pt x="356902" y="30775"/>
                  </a:lnTo>
                  <a:lnTo>
                    <a:pt x="366398" y="26603"/>
                  </a:lnTo>
                  <a:lnTo>
                    <a:pt x="370627" y="12459"/>
                  </a:lnTo>
                  <a:lnTo>
                    <a:pt x="376438" y="12459"/>
                  </a:lnTo>
                  <a:lnTo>
                    <a:pt x="376438" y="27813"/>
                  </a:lnTo>
                  <a:lnTo>
                    <a:pt x="395659" y="27813"/>
                  </a:lnTo>
                  <a:lnTo>
                    <a:pt x="395659" y="35614"/>
                  </a:lnTo>
                  <a:lnTo>
                    <a:pt x="376438" y="35614"/>
                  </a:lnTo>
                  <a:lnTo>
                    <a:pt x="376438" y="74609"/>
                  </a:lnTo>
                  <a:cubicBezTo>
                    <a:pt x="376438" y="78600"/>
                    <a:pt x="377380" y="81667"/>
                    <a:pt x="379276" y="83801"/>
                  </a:cubicBezTo>
                  <a:cubicBezTo>
                    <a:pt x="381171" y="85935"/>
                    <a:pt x="383772" y="87001"/>
                    <a:pt x="387077" y="87001"/>
                  </a:cubicBezTo>
                  <a:close/>
                  <a:moveTo>
                    <a:pt x="438712" y="95288"/>
                  </a:moveTo>
                  <a:cubicBezTo>
                    <a:pt x="428911" y="95288"/>
                    <a:pt x="421186" y="92307"/>
                    <a:pt x="415519" y="86344"/>
                  </a:cubicBezTo>
                  <a:cubicBezTo>
                    <a:pt x="409861" y="80372"/>
                    <a:pt x="407032" y="72095"/>
                    <a:pt x="407032" y="61494"/>
                  </a:cubicBezTo>
                  <a:cubicBezTo>
                    <a:pt x="407032" y="50806"/>
                    <a:pt x="409661" y="42320"/>
                    <a:pt x="414918" y="36033"/>
                  </a:cubicBezTo>
                  <a:cubicBezTo>
                    <a:pt x="420176" y="29747"/>
                    <a:pt x="427244" y="26603"/>
                    <a:pt x="436112" y="26603"/>
                  </a:cubicBezTo>
                  <a:cubicBezTo>
                    <a:pt x="444408" y="26603"/>
                    <a:pt x="450980" y="29337"/>
                    <a:pt x="455819" y="34795"/>
                  </a:cubicBezTo>
                  <a:cubicBezTo>
                    <a:pt x="460658" y="40262"/>
                    <a:pt x="463077" y="47463"/>
                    <a:pt x="463077" y="56407"/>
                  </a:cubicBezTo>
                  <a:lnTo>
                    <a:pt x="463077" y="62760"/>
                  </a:lnTo>
                  <a:lnTo>
                    <a:pt x="417424" y="62760"/>
                  </a:lnTo>
                  <a:cubicBezTo>
                    <a:pt x="417624" y="70542"/>
                    <a:pt x="419595" y="76448"/>
                    <a:pt x="423320" y="80477"/>
                  </a:cubicBezTo>
                  <a:cubicBezTo>
                    <a:pt x="427053" y="84506"/>
                    <a:pt x="432302" y="86525"/>
                    <a:pt x="439074" y="86525"/>
                  </a:cubicBezTo>
                  <a:cubicBezTo>
                    <a:pt x="446208" y="86525"/>
                    <a:pt x="453257" y="85030"/>
                    <a:pt x="460229" y="82048"/>
                  </a:cubicBezTo>
                  <a:lnTo>
                    <a:pt x="460229" y="90992"/>
                  </a:lnTo>
                  <a:cubicBezTo>
                    <a:pt x="456686" y="92526"/>
                    <a:pt x="453333" y="93621"/>
                    <a:pt x="450171" y="94288"/>
                  </a:cubicBezTo>
                  <a:cubicBezTo>
                    <a:pt x="446999" y="94955"/>
                    <a:pt x="443179" y="95288"/>
                    <a:pt x="438712" y="95288"/>
                  </a:cubicBezTo>
                  <a:close/>
                  <a:moveTo>
                    <a:pt x="435988" y="35005"/>
                  </a:moveTo>
                  <a:cubicBezTo>
                    <a:pt x="430663" y="35005"/>
                    <a:pt x="426425" y="36738"/>
                    <a:pt x="423262" y="40205"/>
                  </a:cubicBezTo>
                  <a:cubicBezTo>
                    <a:pt x="420100" y="43672"/>
                    <a:pt x="418233" y="48473"/>
                    <a:pt x="417671" y="54598"/>
                  </a:cubicBezTo>
                  <a:lnTo>
                    <a:pt x="452314" y="54598"/>
                  </a:lnTo>
                  <a:cubicBezTo>
                    <a:pt x="452314" y="48273"/>
                    <a:pt x="450904" y="43425"/>
                    <a:pt x="448085" y="40053"/>
                  </a:cubicBezTo>
                  <a:cubicBezTo>
                    <a:pt x="445256" y="36690"/>
                    <a:pt x="441227" y="35005"/>
                    <a:pt x="435988" y="35005"/>
                  </a:cubicBezTo>
                  <a:close/>
                  <a:moveTo>
                    <a:pt x="492281" y="94079"/>
                  </a:moveTo>
                  <a:lnTo>
                    <a:pt x="482241" y="94079"/>
                  </a:lnTo>
                  <a:lnTo>
                    <a:pt x="482241" y="27813"/>
                  </a:lnTo>
                  <a:lnTo>
                    <a:pt x="492281" y="27813"/>
                  </a:lnTo>
                  <a:close/>
                  <a:moveTo>
                    <a:pt x="481393" y="9858"/>
                  </a:moveTo>
                  <a:cubicBezTo>
                    <a:pt x="481393" y="7563"/>
                    <a:pt x="481955" y="5877"/>
                    <a:pt x="483089" y="4810"/>
                  </a:cubicBezTo>
                  <a:cubicBezTo>
                    <a:pt x="484213" y="3743"/>
                    <a:pt x="485623" y="3201"/>
                    <a:pt x="487318" y="3201"/>
                  </a:cubicBezTo>
                  <a:cubicBezTo>
                    <a:pt x="488928" y="3201"/>
                    <a:pt x="490318" y="3753"/>
                    <a:pt x="491490" y="4839"/>
                  </a:cubicBezTo>
                  <a:cubicBezTo>
                    <a:pt x="492662" y="5925"/>
                    <a:pt x="493243" y="7601"/>
                    <a:pt x="493243" y="9858"/>
                  </a:cubicBezTo>
                  <a:cubicBezTo>
                    <a:pt x="493243" y="12116"/>
                    <a:pt x="492662" y="13792"/>
                    <a:pt x="491490" y="14907"/>
                  </a:cubicBezTo>
                  <a:cubicBezTo>
                    <a:pt x="490318" y="16012"/>
                    <a:pt x="488928" y="16564"/>
                    <a:pt x="487318" y="16564"/>
                  </a:cubicBezTo>
                  <a:cubicBezTo>
                    <a:pt x="485623" y="16564"/>
                    <a:pt x="484213" y="16012"/>
                    <a:pt x="483089" y="14907"/>
                  </a:cubicBezTo>
                  <a:cubicBezTo>
                    <a:pt x="481955" y="13792"/>
                    <a:pt x="481393" y="12116"/>
                    <a:pt x="481393" y="9858"/>
                  </a:cubicBezTo>
                  <a:close/>
                  <a:moveTo>
                    <a:pt x="535934" y="87001"/>
                  </a:moveTo>
                  <a:cubicBezTo>
                    <a:pt x="537705" y="87001"/>
                    <a:pt x="539420" y="86878"/>
                    <a:pt x="541068" y="86611"/>
                  </a:cubicBezTo>
                  <a:cubicBezTo>
                    <a:pt x="542725" y="86354"/>
                    <a:pt x="544030" y="86078"/>
                    <a:pt x="545002" y="85792"/>
                  </a:cubicBezTo>
                  <a:lnTo>
                    <a:pt x="545002" y="93479"/>
                  </a:lnTo>
                  <a:cubicBezTo>
                    <a:pt x="543916" y="94002"/>
                    <a:pt x="542306" y="94431"/>
                    <a:pt x="540191" y="94774"/>
                  </a:cubicBezTo>
                  <a:cubicBezTo>
                    <a:pt x="538077" y="95117"/>
                    <a:pt x="536172" y="95288"/>
                    <a:pt x="534476" y="95288"/>
                  </a:cubicBezTo>
                  <a:cubicBezTo>
                    <a:pt x="521665" y="95288"/>
                    <a:pt x="515255" y="88535"/>
                    <a:pt x="515255" y="75029"/>
                  </a:cubicBezTo>
                  <a:lnTo>
                    <a:pt x="515255" y="35614"/>
                  </a:lnTo>
                  <a:lnTo>
                    <a:pt x="505758" y="35614"/>
                  </a:lnTo>
                  <a:lnTo>
                    <a:pt x="505758" y="30775"/>
                  </a:lnTo>
                  <a:lnTo>
                    <a:pt x="515255" y="26603"/>
                  </a:lnTo>
                  <a:lnTo>
                    <a:pt x="519484" y="12459"/>
                  </a:lnTo>
                  <a:lnTo>
                    <a:pt x="525294" y="12459"/>
                  </a:lnTo>
                  <a:lnTo>
                    <a:pt x="525294" y="27813"/>
                  </a:lnTo>
                  <a:lnTo>
                    <a:pt x="544516" y="27813"/>
                  </a:lnTo>
                  <a:lnTo>
                    <a:pt x="544516" y="35614"/>
                  </a:lnTo>
                  <a:lnTo>
                    <a:pt x="525294" y="35614"/>
                  </a:lnTo>
                  <a:lnTo>
                    <a:pt x="525294" y="74609"/>
                  </a:lnTo>
                  <a:cubicBezTo>
                    <a:pt x="525294" y="78600"/>
                    <a:pt x="526237" y="81667"/>
                    <a:pt x="528133" y="83801"/>
                  </a:cubicBezTo>
                  <a:cubicBezTo>
                    <a:pt x="530028" y="85935"/>
                    <a:pt x="532628" y="87001"/>
                    <a:pt x="535934" y="87001"/>
                  </a:cubicBezTo>
                  <a:close/>
                  <a:moveTo>
                    <a:pt x="602313" y="76000"/>
                  </a:moveTo>
                  <a:cubicBezTo>
                    <a:pt x="602313" y="82172"/>
                    <a:pt x="600018" y="86925"/>
                    <a:pt x="595427" y="90269"/>
                  </a:cubicBezTo>
                  <a:cubicBezTo>
                    <a:pt x="590826" y="93612"/>
                    <a:pt x="584378" y="95288"/>
                    <a:pt x="576082" y="95288"/>
                  </a:cubicBezTo>
                  <a:cubicBezTo>
                    <a:pt x="567290" y="95288"/>
                    <a:pt x="560441" y="93897"/>
                    <a:pt x="555517" y="91116"/>
                  </a:cubicBezTo>
                  <a:lnTo>
                    <a:pt x="555517" y="81801"/>
                  </a:lnTo>
                  <a:cubicBezTo>
                    <a:pt x="558708" y="83420"/>
                    <a:pt x="562118" y="84687"/>
                    <a:pt x="565766" y="85611"/>
                  </a:cubicBezTo>
                  <a:cubicBezTo>
                    <a:pt x="569414" y="86544"/>
                    <a:pt x="572929" y="87001"/>
                    <a:pt x="576320" y="87001"/>
                  </a:cubicBezTo>
                  <a:cubicBezTo>
                    <a:pt x="581558" y="87001"/>
                    <a:pt x="585587" y="86163"/>
                    <a:pt x="588407" y="84496"/>
                  </a:cubicBezTo>
                  <a:cubicBezTo>
                    <a:pt x="591236" y="82820"/>
                    <a:pt x="592646" y="80277"/>
                    <a:pt x="592646" y="76848"/>
                  </a:cubicBezTo>
                  <a:cubicBezTo>
                    <a:pt x="592646" y="74267"/>
                    <a:pt x="591521" y="72057"/>
                    <a:pt x="589293" y="70228"/>
                  </a:cubicBezTo>
                  <a:cubicBezTo>
                    <a:pt x="587054" y="68390"/>
                    <a:pt x="582692" y="66227"/>
                    <a:pt x="576196" y="63722"/>
                  </a:cubicBezTo>
                  <a:cubicBezTo>
                    <a:pt x="570033" y="61427"/>
                    <a:pt x="565652" y="59427"/>
                    <a:pt x="563051" y="57712"/>
                  </a:cubicBezTo>
                  <a:cubicBezTo>
                    <a:pt x="560451" y="55998"/>
                    <a:pt x="558517" y="54055"/>
                    <a:pt x="557241" y="51873"/>
                  </a:cubicBezTo>
                  <a:cubicBezTo>
                    <a:pt x="555974" y="49702"/>
                    <a:pt x="555336" y="47101"/>
                    <a:pt x="555336" y="44072"/>
                  </a:cubicBezTo>
                  <a:cubicBezTo>
                    <a:pt x="555336" y="38672"/>
                    <a:pt x="557536" y="34414"/>
                    <a:pt x="561927" y="31290"/>
                  </a:cubicBezTo>
                  <a:cubicBezTo>
                    <a:pt x="566318" y="28165"/>
                    <a:pt x="572348" y="26603"/>
                    <a:pt x="580006" y="26603"/>
                  </a:cubicBezTo>
                  <a:cubicBezTo>
                    <a:pt x="587140" y="26603"/>
                    <a:pt x="594112" y="28051"/>
                    <a:pt x="600923" y="30956"/>
                  </a:cubicBezTo>
                  <a:lnTo>
                    <a:pt x="597360" y="39119"/>
                  </a:lnTo>
                  <a:cubicBezTo>
                    <a:pt x="590712" y="36376"/>
                    <a:pt x="584683" y="35005"/>
                    <a:pt x="579282" y="35005"/>
                  </a:cubicBezTo>
                  <a:cubicBezTo>
                    <a:pt x="574529" y="35005"/>
                    <a:pt x="570938" y="35757"/>
                    <a:pt x="568519" y="37243"/>
                  </a:cubicBezTo>
                  <a:cubicBezTo>
                    <a:pt x="566099" y="38738"/>
                    <a:pt x="564890" y="40796"/>
                    <a:pt x="564890" y="43415"/>
                  </a:cubicBezTo>
                  <a:cubicBezTo>
                    <a:pt x="564890" y="45187"/>
                    <a:pt x="565347" y="46701"/>
                    <a:pt x="566252" y="47949"/>
                  </a:cubicBezTo>
                  <a:cubicBezTo>
                    <a:pt x="567157" y="49197"/>
                    <a:pt x="568623" y="50387"/>
                    <a:pt x="570633" y="51511"/>
                  </a:cubicBezTo>
                  <a:cubicBezTo>
                    <a:pt x="572653" y="52645"/>
                    <a:pt x="576520" y="54274"/>
                    <a:pt x="582244" y="56407"/>
                  </a:cubicBezTo>
                  <a:cubicBezTo>
                    <a:pt x="590102" y="59274"/>
                    <a:pt x="595417" y="62151"/>
                    <a:pt x="598180" y="65056"/>
                  </a:cubicBezTo>
                  <a:cubicBezTo>
                    <a:pt x="600932" y="67961"/>
                    <a:pt x="602313" y="71609"/>
                    <a:pt x="602313" y="76000"/>
                  </a:cubicBezTo>
                  <a:close/>
                  <a:moveTo>
                    <a:pt x="614829" y="65484"/>
                  </a:moveTo>
                  <a:lnTo>
                    <a:pt x="614829" y="56293"/>
                  </a:lnTo>
                  <a:lnTo>
                    <a:pt x="644519" y="56293"/>
                  </a:lnTo>
                  <a:lnTo>
                    <a:pt x="644519" y="65484"/>
                  </a:lnTo>
                  <a:close/>
                  <a:moveTo>
                    <a:pt x="722576" y="95288"/>
                  </a:moveTo>
                  <a:cubicBezTo>
                    <a:pt x="712784" y="95288"/>
                    <a:pt x="705050" y="92307"/>
                    <a:pt x="699392" y="86344"/>
                  </a:cubicBezTo>
                  <a:cubicBezTo>
                    <a:pt x="693725" y="80372"/>
                    <a:pt x="690896" y="72095"/>
                    <a:pt x="690896" y="61494"/>
                  </a:cubicBezTo>
                  <a:cubicBezTo>
                    <a:pt x="690896" y="50806"/>
                    <a:pt x="693525" y="42320"/>
                    <a:pt x="698783" y="36033"/>
                  </a:cubicBezTo>
                  <a:cubicBezTo>
                    <a:pt x="704040" y="29747"/>
                    <a:pt x="711108" y="26603"/>
                    <a:pt x="719976" y="26603"/>
                  </a:cubicBezTo>
                  <a:cubicBezTo>
                    <a:pt x="728281" y="26603"/>
                    <a:pt x="734844" y="29337"/>
                    <a:pt x="739683" y="34795"/>
                  </a:cubicBezTo>
                  <a:cubicBezTo>
                    <a:pt x="744522" y="40262"/>
                    <a:pt x="746941" y="47463"/>
                    <a:pt x="746941" y="56407"/>
                  </a:cubicBezTo>
                  <a:lnTo>
                    <a:pt x="746941" y="62760"/>
                  </a:lnTo>
                  <a:lnTo>
                    <a:pt x="701297" y="62760"/>
                  </a:lnTo>
                  <a:cubicBezTo>
                    <a:pt x="701497" y="70542"/>
                    <a:pt x="703459" y="76448"/>
                    <a:pt x="707184" y="80477"/>
                  </a:cubicBezTo>
                  <a:cubicBezTo>
                    <a:pt x="710917" y="84506"/>
                    <a:pt x="716166" y="86525"/>
                    <a:pt x="722938" y="86525"/>
                  </a:cubicBezTo>
                  <a:cubicBezTo>
                    <a:pt x="730072" y="86525"/>
                    <a:pt x="737130" y="85030"/>
                    <a:pt x="744103" y="82048"/>
                  </a:cubicBezTo>
                  <a:lnTo>
                    <a:pt x="744103" y="90992"/>
                  </a:lnTo>
                  <a:cubicBezTo>
                    <a:pt x="740550" y="92526"/>
                    <a:pt x="737197" y="93621"/>
                    <a:pt x="734035" y="94288"/>
                  </a:cubicBezTo>
                  <a:cubicBezTo>
                    <a:pt x="730872" y="94955"/>
                    <a:pt x="727053" y="95288"/>
                    <a:pt x="722576" y="95288"/>
                  </a:cubicBezTo>
                  <a:close/>
                  <a:moveTo>
                    <a:pt x="719852" y="35005"/>
                  </a:moveTo>
                  <a:cubicBezTo>
                    <a:pt x="714537" y="35005"/>
                    <a:pt x="710289" y="36738"/>
                    <a:pt x="707126" y="40205"/>
                  </a:cubicBezTo>
                  <a:cubicBezTo>
                    <a:pt x="703964" y="43672"/>
                    <a:pt x="702097" y="48473"/>
                    <a:pt x="701535" y="54598"/>
                  </a:cubicBezTo>
                  <a:lnTo>
                    <a:pt x="736178" y="54598"/>
                  </a:lnTo>
                  <a:cubicBezTo>
                    <a:pt x="736178" y="48273"/>
                    <a:pt x="734768" y="43425"/>
                    <a:pt x="731949" y="40053"/>
                  </a:cubicBezTo>
                  <a:cubicBezTo>
                    <a:pt x="729129" y="36690"/>
                    <a:pt x="725091" y="35005"/>
                    <a:pt x="719852" y="35005"/>
                  </a:cubicBezTo>
                  <a:close/>
                  <a:moveTo>
                    <a:pt x="811454" y="94079"/>
                  </a:moveTo>
                  <a:lnTo>
                    <a:pt x="811454" y="51216"/>
                  </a:lnTo>
                  <a:cubicBezTo>
                    <a:pt x="811454" y="45806"/>
                    <a:pt x="810225" y="41777"/>
                    <a:pt x="807768" y="39119"/>
                  </a:cubicBezTo>
                  <a:cubicBezTo>
                    <a:pt x="805310" y="36462"/>
                    <a:pt x="801453" y="35128"/>
                    <a:pt x="796214" y="35128"/>
                  </a:cubicBezTo>
                  <a:cubicBezTo>
                    <a:pt x="789280" y="35128"/>
                    <a:pt x="784203" y="37005"/>
                    <a:pt x="780983" y="40748"/>
                  </a:cubicBezTo>
                  <a:cubicBezTo>
                    <a:pt x="777754" y="44501"/>
                    <a:pt x="776145" y="50683"/>
                    <a:pt x="776145" y="59312"/>
                  </a:cubicBezTo>
                  <a:lnTo>
                    <a:pt x="776145" y="94079"/>
                  </a:lnTo>
                  <a:lnTo>
                    <a:pt x="766105" y="94079"/>
                  </a:lnTo>
                  <a:lnTo>
                    <a:pt x="766105" y="27813"/>
                  </a:lnTo>
                  <a:lnTo>
                    <a:pt x="774268" y="27813"/>
                  </a:lnTo>
                  <a:lnTo>
                    <a:pt x="775906" y="36881"/>
                  </a:lnTo>
                  <a:lnTo>
                    <a:pt x="776383" y="36881"/>
                  </a:lnTo>
                  <a:cubicBezTo>
                    <a:pt x="778440" y="33614"/>
                    <a:pt x="781326" y="31090"/>
                    <a:pt x="785031" y="29289"/>
                  </a:cubicBezTo>
                  <a:cubicBezTo>
                    <a:pt x="788737" y="27499"/>
                    <a:pt x="792871" y="26603"/>
                    <a:pt x="797423" y="26603"/>
                  </a:cubicBezTo>
                  <a:cubicBezTo>
                    <a:pt x="805405" y="26603"/>
                    <a:pt x="811416" y="28528"/>
                    <a:pt x="815445" y="32376"/>
                  </a:cubicBezTo>
                  <a:cubicBezTo>
                    <a:pt x="819474" y="36224"/>
                    <a:pt x="821493" y="42386"/>
                    <a:pt x="821493" y="50845"/>
                  </a:cubicBezTo>
                  <a:lnTo>
                    <a:pt x="821493" y="94079"/>
                  </a:lnTo>
                  <a:close/>
                  <a:moveTo>
                    <a:pt x="892045" y="94079"/>
                  </a:moveTo>
                  <a:lnTo>
                    <a:pt x="866899" y="27813"/>
                  </a:lnTo>
                  <a:lnTo>
                    <a:pt x="877662" y="27813"/>
                  </a:lnTo>
                  <a:lnTo>
                    <a:pt x="891930" y="67113"/>
                  </a:lnTo>
                  <a:cubicBezTo>
                    <a:pt x="895150" y="76305"/>
                    <a:pt x="897045" y="82268"/>
                    <a:pt x="897607" y="85011"/>
                  </a:cubicBezTo>
                  <a:lnTo>
                    <a:pt x="898093" y="85011"/>
                  </a:lnTo>
                  <a:cubicBezTo>
                    <a:pt x="898541" y="82877"/>
                    <a:pt x="899941" y="78448"/>
                    <a:pt x="902294" y="71742"/>
                  </a:cubicBezTo>
                  <a:cubicBezTo>
                    <a:pt x="904656" y="65027"/>
                    <a:pt x="909942" y="50387"/>
                    <a:pt x="918172" y="27813"/>
                  </a:cubicBezTo>
                  <a:lnTo>
                    <a:pt x="928926" y="27813"/>
                  </a:lnTo>
                  <a:lnTo>
                    <a:pt x="903780" y="94079"/>
                  </a:lnTo>
                  <a:close/>
                  <a:moveTo>
                    <a:pt x="969435" y="95288"/>
                  </a:moveTo>
                  <a:cubicBezTo>
                    <a:pt x="959644" y="95288"/>
                    <a:pt x="951919" y="92307"/>
                    <a:pt x="946252" y="86344"/>
                  </a:cubicBezTo>
                  <a:cubicBezTo>
                    <a:pt x="940584" y="80372"/>
                    <a:pt x="937755" y="72095"/>
                    <a:pt x="937755" y="61494"/>
                  </a:cubicBezTo>
                  <a:cubicBezTo>
                    <a:pt x="937755" y="50806"/>
                    <a:pt x="940384" y="42320"/>
                    <a:pt x="945651" y="36033"/>
                  </a:cubicBezTo>
                  <a:cubicBezTo>
                    <a:pt x="950909" y="29747"/>
                    <a:pt x="957967" y="26603"/>
                    <a:pt x="966835" y="26603"/>
                  </a:cubicBezTo>
                  <a:cubicBezTo>
                    <a:pt x="975141" y="26603"/>
                    <a:pt x="981713" y="29337"/>
                    <a:pt x="986552" y="34795"/>
                  </a:cubicBezTo>
                  <a:cubicBezTo>
                    <a:pt x="991391" y="40262"/>
                    <a:pt x="993810" y="47463"/>
                    <a:pt x="993810" y="56407"/>
                  </a:cubicBezTo>
                  <a:lnTo>
                    <a:pt x="993810" y="62760"/>
                  </a:lnTo>
                  <a:lnTo>
                    <a:pt x="948157" y="62760"/>
                  </a:lnTo>
                  <a:cubicBezTo>
                    <a:pt x="948357" y="70542"/>
                    <a:pt x="950319" y="76448"/>
                    <a:pt x="954053" y="80477"/>
                  </a:cubicBezTo>
                  <a:cubicBezTo>
                    <a:pt x="957777" y="84506"/>
                    <a:pt x="963035" y="86525"/>
                    <a:pt x="969797" y="86525"/>
                  </a:cubicBezTo>
                  <a:cubicBezTo>
                    <a:pt x="976932" y="86525"/>
                    <a:pt x="983990" y="85030"/>
                    <a:pt x="990962" y="82048"/>
                  </a:cubicBezTo>
                  <a:lnTo>
                    <a:pt x="990962" y="90992"/>
                  </a:lnTo>
                  <a:cubicBezTo>
                    <a:pt x="987419" y="92526"/>
                    <a:pt x="984056" y="93621"/>
                    <a:pt x="980894" y="94288"/>
                  </a:cubicBezTo>
                  <a:cubicBezTo>
                    <a:pt x="977732" y="94955"/>
                    <a:pt x="973912" y="95288"/>
                    <a:pt x="969435" y="95288"/>
                  </a:cubicBezTo>
                  <a:close/>
                  <a:moveTo>
                    <a:pt x="966721" y="35005"/>
                  </a:moveTo>
                  <a:cubicBezTo>
                    <a:pt x="961396" y="35005"/>
                    <a:pt x="957158" y="36738"/>
                    <a:pt x="953995" y="40205"/>
                  </a:cubicBezTo>
                  <a:cubicBezTo>
                    <a:pt x="950824" y="43672"/>
                    <a:pt x="948966" y="48473"/>
                    <a:pt x="948395" y="54598"/>
                  </a:cubicBezTo>
                  <a:lnTo>
                    <a:pt x="983047" y="54598"/>
                  </a:lnTo>
                  <a:cubicBezTo>
                    <a:pt x="983047" y="48273"/>
                    <a:pt x="981627" y="43425"/>
                    <a:pt x="978808" y="40053"/>
                  </a:cubicBezTo>
                  <a:cubicBezTo>
                    <a:pt x="975989" y="36690"/>
                    <a:pt x="971960" y="35005"/>
                    <a:pt x="966721" y="35005"/>
                  </a:cubicBezTo>
                  <a:close/>
                  <a:moveTo>
                    <a:pt x="1043207" y="26603"/>
                  </a:moveTo>
                  <a:cubicBezTo>
                    <a:pt x="1046140" y="26603"/>
                    <a:pt x="1048788" y="26842"/>
                    <a:pt x="1051122" y="27327"/>
                  </a:cubicBezTo>
                  <a:lnTo>
                    <a:pt x="1049731" y="36643"/>
                  </a:lnTo>
                  <a:cubicBezTo>
                    <a:pt x="1046988" y="36033"/>
                    <a:pt x="1044569" y="35738"/>
                    <a:pt x="1042473" y="35738"/>
                  </a:cubicBezTo>
                  <a:cubicBezTo>
                    <a:pt x="1037120" y="35738"/>
                    <a:pt x="1032529" y="37910"/>
                    <a:pt x="1028719" y="42263"/>
                  </a:cubicBezTo>
                  <a:cubicBezTo>
                    <a:pt x="1024909" y="46615"/>
                    <a:pt x="1023004" y="52035"/>
                    <a:pt x="1023004" y="58531"/>
                  </a:cubicBezTo>
                  <a:lnTo>
                    <a:pt x="1023004" y="94079"/>
                  </a:lnTo>
                  <a:lnTo>
                    <a:pt x="1012974" y="94079"/>
                  </a:lnTo>
                  <a:lnTo>
                    <a:pt x="1012974" y="27813"/>
                  </a:lnTo>
                  <a:lnTo>
                    <a:pt x="1021252" y="27813"/>
                  </a:lnTo>
                  <a:lnTo>
                    <a:pt x="1022404" y="40091"/>
                  </a:lnTo>
                  <a:lnTo>
                    <a:pt x="1022890" y="40091"/>
                  </a:lnTo>
                  <a:cubicBezTo>
                    <a:pt x="1025347" y="35776"/>
                    <a:pt x="1028310" y="32452"/>
                    <a:pt x="1031777" y="30109"/>
                  </a:cubicBezTo>
                  <a:cubicBezTo>
                    <a:pt x="1035244" y="27775"/>
                    <a:pt x="1039054" y="26603"/>
                    <a:pt x="1043207" y="26603"/>
                  </a:cubicBezTo>
                  <a:close/>
                  <a:moveTo>
                    <a:pt x="1079535" y="94079"/>
                  </a:moveTo>
                  <a:lnTo>
                    <a:pt x="1054389" y="27813"/>
                  </a:lnTo>
                  <a:lnTo>
                    <a:pt x="1065152" y="27813"/>
                  </a:lnTo>
                  <a:lnTo>
                    <a:pt x="1079421" y="67113"/>
                  </a:lnTo>
                  <a:cubicBezTo>
                    <a:pt x="1082640" y="76305"/>
                    <a:pt x="1084536" y="82268"/>
                    <a:pt x="1085097" y="85011"/>
                  </a:cubicBezTo>
                  <a:lnTo>
                    <a:pt x="1085583" y="85011"/>
                  </a:lnTo>
                  <a:cubicBezTo>
                    <a:pt x="1086031" y="82877"/>
                    <a:pt x="1087431" y="78448"/>
                    <a:pt x="1089784" y="71742"/>
                  </a:cubicBezTo>
                  <a:cubicBezTo>
                    <a:pt x="1092146" y="65027"/>
                    <a:pt x="1097432" y="50387"/>
                    <a:pt x="1105662" y="27813"/>
                  </a:cubicBezTo>
                  <a:lnTo>
                    <a:pt x="1116425" y="27813"/>
                  </a:lnTo>
                  <a:lnTo>
                    <a:pt x="1091270" y="94079"/>
                  </a:lnTo>
                  <a:close/>
                  <a:moveTo>
                    <a:pt x="1186129" y="60884"/>
                  </a:moveTo>
                  <a:cubicBezTo>
                    <a:pt x="1186129" y="71685"/>
                    <a:pt x="1183415" y="80124"/>
                    <a:pt x="1177966" y="86192"/>
                  </a:cubicBezTo>
                  <a:cubicBezTo>
                    <a:pt x="1172527" y="92259"/>
                    <a:pt x="1165012" y="95288"/>
                    <a:pt x="1155421" y="95288"/>
                  </a:cubicBezTo>
                  <a:cubicBezTo>
                    <a:pt x="1149496" y="95288"/>
                    <a:pt x="1144229" y="93897"/>
                    <a:pt x="1139638" y="91116"/>
                  </a:cubicBezTo>
                  <a:cubicBezTo>
                    <a:pt x="1135047" y="88335"/>
                    <a:pt x="1131494" y="84344"/>
                    <a:pt x="1128998" y="79143"/>
                  </a:cubicBezTo>
                  <a:cubicBezTo>
                    <a:pt x="1126493" y="73943"/>
                    <a:pt x="1125245" y="67856"/>
                    <a:pt x="1125245" y="60884"/>
                  </a:cubicBezTo>
                  <a:cubicBezTo>
                    <a:pt x="1125245" y="50083"/>
                    <a:pt x="1127951" y="41672"/>
                    <a:pt x="1133351" y="35643"/>
                  </a:cubicBezTo>
                  <a:cubicBezTo>
                    <a:pt x="1138752" y="29613"/>
                    <a:pt x="1146248" y="26603"/>
                    <a:pt x="1155840" y="26603"/>
                  </a:cubicBezTo>
                  <a:cubicBezTo>
                    <a:pt x="1165108" y="26603"/>
                    <a:pt x="1172480" y="29689"/>
                    <a:pt x="1177938" y="35852"/>
                  </a:cubicBezTo>
                  <a:cubicBezTo>
                    <a:pt x="1183405" y="42024"/>
                    <a:pt x="1186129" y="50368"/>
                    <a:pt x="1186129" y="60884"/>
                  </a:cubicBezTo>
                  <a:close/>
                  <a:moveTo>
                    <a:pt x="1135647" y="60884"/>
                  </a:moveTo>
                  <a:cubicBezTo>
                    <a:pt x="1135647" y="69352"/>
                    <a:pt x="1137342" y="75800"/>
                    <a:pt x="1140724" y="80229"/>
                  </a:cubicBezTo>
                  <a:cubicBezTo>
                    <a:pt x="1144114" y="84668"/>
                    <a:pt x="1149086" y="86887"/>
                    <a:pt x="1155659" y="86887"/>
                  </a:cubicBezTo>
                  <a:cubicBezTo>
                    <a:pt x="1162231" y="86887"/>
                    <a:pt x="1167222" y="84677"/>
                    <a:pt x="1170623" y="80267"/>
                  </a:cubicBezTo>
                  <a:cubicBezTo>
                    <a:pt x="1174032" y="75848"/>
                    <a:pt x="1175737" y="69390"/>
                    <a:pt x="1175737" y="60884"/>
                  </a:cubicBezTo>
                  <a:cubicBezTo>
                    <a:pt x="1175737" y="52464"/>
                    <a:pt x="1174032" y="46063"/>
                    <a:pt x="1170623" y="41691"/>
                  </a:cubicBezTo>
                  <a:cubicBezTo>
                    <a:pt x="1167222" y="37319"/>
                    <a:pt x="1162193" y="35128"/>
                    <a:pt x="1155535" y="35128"/>
                  </a:cubicBezTo>
                  <a:cubicBezTo>
                    <a:pt x="1148972" y="35128"/>
                    <a:pt x="1144010" y="37281"/>
                    <a:pt x="1140666" y="41596"/>
                  </a:cubicBezTo>
                  <a:cubicBezTo>
                    <a:pt x="1137323" y="45911"/>
                    <a:pt x="1135647" y="52340"/>
                    <a:pt x="1135647" y="60884"/>
                  </a:cubicBezTo>
                  <a:close/>
                  <a:moveTo>
                    <a:pt x="1233954" y="95288"/>
                  </a:moveTo>
                  <a:cubicBezTo>
                    <a:pt x="1224163" y="95288"/>
                    <a:pt x="1216438" y="92307"/>
                    <a:pt x="1210770" y="86344"/>
                  </a:cubicBezTo>
                  <a:cubicBezTo>
                    <a:pt x="1205103" y="80372"/>
                    <a:pt x="1202274" y="72095"/>
                    <a:pt x="1202274" y="61494"/>
                  </a:cubicBezTo>
                  <a:cubicBezTo>
                    <a:pt x="1202274" y="50806"/>
                    <a:pt x="1204903" y="42320"/>
                    <a:pt x="1210170" y="36033"/>
                  </a:cubicBezTo>
                  <a:cubicBezTo>
                    <a:pt x="1215428" y="29747"/>
                    <a:pt x="1222486" y="26603"/>
                    <a:pt x="1231354" y="26603"/>
                  </a:cubicBezTo>
                  <a:cubicBezTo>
                    <a:pt x="1239660" y="26603"/>
                    <a:pt x="1246232" y="29337"/>
                    <a:pt x="1251071" y="34795"/>
                  </a:cubicBezTo>
                  <a:cubicBezTo>
                    <a:pt x="1255909" y="40262"/>
                    <a:pt x="1258329" y="47463"/>
                    <a:pt x="1258329" y="56407"/>
                  </a:cubicBezTo>
                  <a:lnTo>
                    <a:pt x="1258329" y="62760"/>
                  </a:lnTo>
                  <a:lnTo>
                    <a:pt x="1212675" y="62760"/>
                  </a:lnTo>
                  <a:cubicBezTo>
                    <a:pt x="1212875" y="70542"/>
                    <a:pt x="1214838" y="76448"/>
                    <a:pt x="1218571" y="80477"/>
                  </a:cubicBezTo>
                  <a:cubicBezTo>
                    <a:pt x="1222296" y="84506"/>
                    <a:pt x="1227553" y="86525"/>
                    <a:pt x="1234316" y="86525"/>
                  </a:cubicBezTo>
                  <a:cubicBezTo>
                    <a:pt x="1241450" y="86525"/>
                    <a:pt x="1248508" y="85030"/>
                    <a:pt x="1255481" y="82048"/>
                  </a:cubicBezTo>
                  <a:lnTo>
                    <a:pt x="1255481" y="90992"/>
                  </a:lnTo>
                  <a:cubicBezTo>
                    <a:pt x="1251937" y="92526"/>
                    <a:pt x="1248575" y="93621"/>
                    <a:pt x="1245413" y="94288"/>
                  </a:cubicBezTo>
                  <a:cubicBezTo>
                    <a:pt x="1242251" y="94955"/>
                    <a:pt x="1238431" y="95288"/>
                    <a:pt x="1233954" y="95288"/>
                  </a:cubicBezTo>
                  <a:close/>
                  <a:moveTo>
                    <a:pt x="1231240" y="35005"/>
                  </a:moveTo>
                  <a:cubicBezTo>
                    <a:pt x="1225915" y="35005"/>
                    <a:pt x="1221677" y="36738"/>
                    <a:pt x="1218514" y="40205"/>
                  </a:cubicBezTo>
                  <a:cubicBezTo>
                    <a:pt x="1215342" y="43672"/>
                    <a:pt x="1213485" y="48473"/>
                    <a:pt x="1212914" y="54598"/>
                  </a:cubicBezTo>
                  <a:lnTo>
                    <a:pt x="1247565" y="54598"/>
                  </a:lnTo>
                  <a:cubicBezTo>
                    <a:pt x="1247565" y="48273"/>
                    <a:pt x="1246146" y="43425"/>
                    <a:pt x="1243327" y="40053"/>
                  </a:cubicBezTo>
                  <a:cubicBezTo>
                    <a:pt x="1240507" y="36690"/>
                    <a:pt x="1236478" y="35005"/>
                    <a:pt x="1231240" y="35005"/>
                  </a:cubicBezTo>
                  <a:close/>
                  <a:moveTo>
                    <a:pt x="1307725" y="26603"/>
                  </a:moveTo>
                  <a:cubicBezTo>
                    <a:pt x="1310659" y="26603"/>
                    <a:pt x="1313307" y="26842"/>
                    <a:pt x="1315641" y="27327"/>
                  </a:cubicBezTo>
                  <a:lnTo>
                    <a:pt x="1314250" y="36643"/>
                  </a:lnTo>
                  <a:cubicBezTo>
                    <a:pt x="1311507" y="36033"/>
                    <a:pt x="1309087" y="35738"/>
                    <a:pt x="1306992" y="35738"/>
                  </a:cubicBezTo>
                  <a:cubicBezTo>
                    <a:pt x="1301629" y="35738"/>
                    <a:pt x="1297048" y="37910"/>
                    <a:pt x="1293238" y="42263"/>
                  </a:cubicBezTo>
                  <a:cubicBezTo>
                    <a:pt x="1289428" y="46615"/>
                    <a:pt x="1287523" y="52035"/>
                    <a:pt x="1287523" y="58531"/>
                  </a:cubicBezTo>
                  <a:lnTo>
                    <a:pt x="1287523" y="94079"/>
                  </a:lnTo>
                  <a:lnTo>
                    <a:pt x="1277493" y="94079"/>
                  </a:lnTo>
                  <a:lnTo>
                    <a:pt x="1277493" y="27813"/>
                  </a:lnTo>
                  <a:lnTo>
                    <a:pt x="1285770" y="27813"/>
                  </a:lnTo>
                  <a:lnTo>
                    <a:pt x="1286923" y="40091"/>
                  </a:lnTo>
                  <a:lnTo>
                    <a:pt x="1287409" y="40091"/>
                  </a:lnTo>
                  <a:cubicBezTo>
                    <a:pt x="1289866" y="35776"/>
                    <a:pt x="1292828" y="32452"/>
                    <a:pt x="1296295" y="30109"/>
                  </a:cubicBezTo>
                  <a:cubicBezTo>
                    <a:pt x="1299762" y="27775"/>
                    <a:pt x="1303573" y="26603"/>
                    <a:pt x="1307725" y="26603"/>
                  </a:cubicBezTo>
                  <a:close/>
                  <a:moveTo>
                    <a:pt x="1372295" y="76000"/>
                  </a:moveTo>
                  <a:cubicBezTo>
                    <a:pt x="1372295" y="82172"/>
                    <a:pt x="1370000" y="86925"/>
                    <a:pt x="1365399" y="90269"/>
                  </a:cubicBezTo>
                  <a:cubicBezTo>
                    <a:pt x="1360808" y="93612"/>
                    <a:pt x="1354360" y="95288"/>
                    <a:pt x="1346054" y="95288"/>
                  </a:cubicBezTo>
                  <a:cubicBezTo>
                    <a:pt x="1337262" y="95288"/>
                    <a:pt x="1330414" y="93897"/>
                    <a:pt x="1325499" y="91116"/>
                  </a:cubicBezTo>
                  <a:lnTo>
                    <a:pt x="1325499" y="81801"/>
                  </a:lnTo>
                  <a:cubicBezTo>
                    <a:pt x="1328680" y="83420"/>
                    <a:pt x="1332100" y="84687"/>
                    <a:pt x="1335748" y="85611"/>
                  </a:cubicBezTo>
                  <a:cubicBezTo>
                    <a:pt x="1339396" y="86544"/>
                    <a:pt x="1342911" y="87001"/>
                    <a:pt x="1346292" y="87001"/>
                  </a:cubicBezTo>
                  <a:cubicBezTo>
                    <a:pt x="1351531" y="87001"/>
                    <a:pt x="1355570" y="86163"/>
                    <a:pt x="1358389" y="84496"/>
                  </a:cubicBezTo>
                  <a:cubicBezTo>
                    <a:pt x="1361208" y="82820"/>
                    <a:pt x="1362618" y="80277"/>
                    <a:pt x="1362618" y="76848"/>
                  </a:cubicBezTo>
                  <a:cubicBezTo>
                    <a:pt x="1362618" y="74267"/>
                    <a:pt x="1361504" y="72057"/>
                    <a:pt x="1359265" y="70228"/>
                  </a:cubicBezTo>
                  <a:cubicBezTo>
                    <a:pt x="1357027" y="68390"/>
                    <a:pt x="1352664" y="66227"/>
                    <a:pt x="1346178" y="63722"/>
                  </a:cubicBezTo>
                  <a:cubicBezTo>
                    <a:pt x="1340006" y="61427"/>
                    <a:pt x="1335624" y="59427"/>
                    <a:pt x="1333024" y="57712"/>
                  </a:cubicBezTo>
                  <a:cubicBezTo>
                    <a:pt x="1330424" y="55998"/>
                    <a:pt x="1328490" y="54055"/>
                    <a:pt x="1327223" y="51873"/>
                  </a:cubicBezTo>
                  <a:cubicBezTo>
                    <a:pt x="1325947" y="49702"/>
                    <a:pt x="1325318" y="47101"/>
                    <a:pt x="1325318" y="44072"/>
                  </a:cubicBezTo>
                  <a:cubicBezTo>
                    <a:pt x="1325318" y="38672"/>
                    <a:pt x="1327509" y="34414"/>
                    <a:pt x="1331909" y="31290"/>
                  </a:cubicBezTo>
                  <a:cubicBezTo>
                    <a:pt x="1336300" y="28165"/>
                    <a:pt x="1342320" y="26603"/>
                    <a:pt x="1349988" y="26603"/>
                  </a:cubicBezTo>
                  <a:cubicBezTo>
                    <a:pt x="1357122" y="26603"/>
                    <a:pt x="1364094" y="28051"/>
                    <a:pt x="1370905" y="30956"/>
                  </a:cubicBezTo>
                  <a:lnTo>
                    <a:pt x="1367333" y="39119"/>
                  </a:lnTo>
                  <a:cubicBezTo>
                    <a:pt x="1360684" y="36376"/>
                    <a:pt x="1354655" y="35005"/>
                    <a:pt x="1349254" y="35005"/>
                  </a:cubicBezTo>
                  <a:cubicBezTo>
                    <a:pt x="1344501" y="35005"/>
                    <a:pt x="1340911" y="35757"/>
                    <a:pt x="1338491" y="37243"/>
                  </a:cubicBezTo>
                  <a:cubicBezTo>
                    <a:pt x="1336081" y="38738"/>
                    <a:pt x="1334872" y="40796"/>
                    <a:pt x="1334872" y="43415"/>
                  </a:cubicBezTo>
                  <a:cubicBezTo>
                    <a:pt x="1334872" y="45187"/>
                    <a:pt x="1335319" y="46701"/>
                    <a:pt x="1336224" y="47949"/>
                  </a:cubicBezTo>
                  <a:cubicBezTo>
                    <a:pt x="1337139" y="49197"/>
                    <a:pt x="1338596" y="50387"/>
                    <a:pt x="1340615" y="51511"/>
                  </a:cubicBezTo>
                  <a:cubicBezTo>
                    <a:pt x="1342625" y="52645"/>
                    <a:pt x="1346492" y="54274"/>
                    <a:pt x="1352217" y="56407"/>
                  </a:cubicBezTo>
                  <a:cubicBezTo>
                    <a:pt x="1360084" y="59274"/>
                    <a:pt x="1365390" y="62151"/>
                    <a:pt x="1368152" y="65056"/>
                  </a:cubicBezTo>
                  <a:cubicBezTo>
                    <a:pt x="1370914" y="67961"/>
                    <a:pt x="1372295" y="71609"/>
                    <a:pt x="1372295" y="76000"/>
                  </a:cubicBezTo>
                  <a:close/>
                  <a:moveTo>
                    <a:pt x="1435475" y="85192"/>
                  </a:moveTo>
                  <a:lnTo>
                    <a:pt x="1434932" y="85192"/>
                  </a:lnTo>
                  <a:cubicBezTo>
                    <a:pt x="1430293" y="91926"/>
                    <a:pt x="1423359" y="95288"/>
                    <a:pt x="1414129" y="95288"/>
                  </a:cubicBezTo>
                  <a:cubicBezTo>
                    <a:pt x="1405471" y="95288"/>
                    <a:pt x="1398727" y="92326"/>
                    <a:pt x="1393908" y="86401"/>
                  </a:cubicBezTo>
                  <a:cubicBezTo>
                    <a:pt x="1389088" y="80477"/>
                    <a:pt x="1386688" y="72047"/>
                    <a:pt x="1386688" y="61131"/>
                  </a:cubicBezTo>
                  <a:cubicBezTo>
                    <a:pt x="1386688" y="50207"/>
                    <a:pt x="1389097" y="41720"/>
                    <a:pt x="1393936" y="35671"/>
                  </a:cubicBezTo>
                  <a:cubicBezTo>
                    <a:pt x="1398775" y="29623"/>
                    <a:pt x="1405509" y="26603"/>
                    <a:pt x="1414129" y="26603"/>
                  </a:cubicBezTo>
                  <a:cubicBezTo>
                    <a:pt x="1423121" y="26603"/>
                    <a:pt x="1430017" y="29871"/>
                    <a:pt x="1434808" y="36395"/>
                  </a:cubicBezTo>
                  <a:lnTo>
                    <a:pt x="1435599" y="36395"/>
                  </a:lnTo>
                  <a:lnTo>
                    <a:pt x="1435170" y="31623"/>
                  </a:lnTo>
                  <a:lnTo>
                    <a:pt x="1434932" y="26966"/>
                  </a:lnTo>
                  <a:lnTo>
                    <a:pt x="1434932" y="0"/>
                  </a:lnTo>
                  <a:lnTo>
                    <a:pt x="1444971" y="0"/>
                  </a:lnTo>
                  <a:lnTo>
                    <a:pt x="1444971" y="94079"/>
                  </a:lnTo>
                  <a:lnTo>
                    <a:pt x="1436808" y="94079"/>
                  </a:lnTo>
                  <a:close/>
                  <a:moveTo>
                    <a:pt x="1415406" y="86887"/>
                  </a:moveTo>
                  <a:cubicBezTo>
                    <a:pt x="1422254" y="86887"/>
                    <a:pt x="1427226" y="85020"/>
                    <a:pt x="1430303" y="81287"/>
                  </a:cubicBezTo>
                  <a:cubicBezTo>
                    <a:pt x="1433389" y="77562"/>
                    <a:pt x="1434932" y="71542"/>
                    <a:pt x="1434932" y="63246"/>
                  </a:cubicBezTo>
                  <a:lnTo>
                    <a:pt x="1434932" y="61131"/>
                  </a:lnTo>
                  <a:cubicBezTo>
                    <a:pt x="1434932" y="51740"/>
                    <a:pt x="1433370" y="45034"/>
                    <a:pt x="1430245" y="41024"/>
                  </a:cubicBezTo>
                  <a:cubicBezTo>
                    <a:pt x="1427121" y="37014"/>
                    <a:pt x="1422130" y="35005"/>
                    <a:pt x="1415282" y="35005"/>
                  </a:cubicBezTo>
                  <a:cubicBezTo>
                    <a:pt x="1409395" y="35005"/>
                    <a:pt x="1404890" y="37290"/>
                    <a:pt x="1401766" y="41872"/>
                  </a:cubicBezTo>
                  <a:cubicBezTo>
                    <a:pt x="1398641" y="46444"/>
                    <a:pt x="1397079" y="52902"/>
                    <a:pt x="1397079" y="61246"/>
                  </a:cubicBezTo>
                  <a:cubicBezTo>
                    <a:pt x="1397079" y="69713"/>
                    <a:pt x="1398632" y="76105"/>
                    <a:pt x="1401737" y="80410"/>
                  </a:cubicBezTo>
                  <a:cubicBezTo>
                    <a:pt x="1404842" y="84725"/>
                    <a:pt x="1409395" y="86887"/>
                    <a:pt x="1415406" y="86887"/>
                  </a:cubicBezTo>
                  <a:close/>
                  <a:moveTo>
                    <a:pt x="1478585" y="94079"/>
                  </a:moveTo>
                  <a:lnTo>
                    <a:pt x="1468545" y="94079"/>
                  </a:lnTo>
                  <a:lnTo>
                    <a:pt x="1468545" y="27813"/>
                  </a:lnTo>
                  <a:lnTo>
                    <a:pt x="1478585" y="27813"/>
                  </a:lnTo>
                  <a:close/>
                  <a:moveTo>
                    <a:pt x="1467698" y="9858"/>
                  </a:moveTo>
                  <a:cubicBezTo>
                    <a:pt x="1467698" y="7563"/>
                    <a:pt x="1468269" y="5877"/>
                    <a:pt x="1469393" y="4810"/>
                  </a:cubicBezTo>
                  <a:cubicBezTo>
                    <a:pt x="1470527" y="3743"/>
                    <a:pt x="1471936" y="3201"/>
                    <a:pt x="1473632" y="3201"/>
                  </a:cubicBezTo>
                  <a:cubicBezTo>
                    <a:pt x="1475242" y="3201"/>
                    <a:pt x="1476632" y="3753"/>
                    <a:pt x="1477794" y="4839"/>
                  </a:cubicBezTo>
                  <a:cubicBezTo>
                    <a:pt x="1478966" y="5925"/>
                    <a:pt x="1479556" y="7601"/>
                    <a:pt x="1479556" y="9858"/>
                  </a:cubicBezTo>
                  <a:cubicBezTo>
                    <a:pt x="1479556" y="12116"/>
                    <a:pt x="1478966" y="13792"/>
                    <a:pt x="1477794" y="14907"/>
                  </a:cubicBezTo>
                  <a:cubicBezTo>
                    <a:pt x="1476632" y="16012"/>
                    <a:pt x="1475242" y="16564"/>
                    <a:pt x="1473632" y="16564"/>
                  </a:cubicBezTo>
                  <a:cubicBezTo>
                    <a:pt x="1471936" y="16564"/>
                    <a:pt x="1470527" y="16012"/>
                    <a:pt x="1469393" y="14907"/>
                  </a:cubicBezTo>
                  <a:cubicBezTo>
                    <a:pt x="1468269" y="13792"/>
                    <a:pt x="1467698" y="12116"/>
                    <a:pt x="1467698" y="9858"/>
                  </a:cubicBezTo>
                  <a:close/>
                  <a:moveTo>
                    <a:pt x="1528829" y="95288"/>
                  </a:moveTo>
                  <a:cubicBezTo>
                    <a:pt x="1519037" y="95288"/>
                    <a:pt x="1511303" y="92307"/>
                    <a:pt x="1505645" y="86344"/>
                  </a:cubicBezTo>
                  <a:cubicBezTo>
                    <a:pt x="1499978" y="80372"/>
                    <a:pt x="1497149" y="72095"/>
                    <a:pt x="1497149" y="61494"/>
                  </a:cubicBezTo>
                  <a:cubicBezTo>
                    <a:pt x="1497149" y="50806"/>
                    <a:pt x="1499778" y="42320"/>
                    <a:pt x="1505036" y="36033"/>
                  </a:cubicBezTo>
                  <a:cubicBezTo>
                    <a:pt x="1510293" y="29747"/>
                    <a:pt x="1517361" y="26603"/>
                    <a:pt x="1526229" y="26603"/>
                  </a:cubicBezTo>
                  <a:cubicBezTo>
                    <a:pt x="1534535" y="26603"/>
                    <a:pt x="1541097" y="29337"/>
                    <a:pt x="1545936" y="34795"/>
                  </a:cubicBezTo>
                  <a:cubicBezTo>
                    <a:pt x="1550775" y="40262"/>
                    <a:pt x="1553194" y="47463"/>
                    <a:pt x="1553194" y="56407"/>
                  </a:cubicBezTo>
                  <a:lnTo>
                    <a:pt x="1553194" y="62760"/>
                  </a:lnTo>
                  <a:lnTo>
                    <a:pt x="1507550" y="62760"/>
                  </a:lnTo>
                  <a:cubicBezTo>
                    <a:pt x="1507750" y="70542"/>
                    <a:pt x="1509712" y="76448"/>
                    <a:pt x="1513437" y="80477"/>
                  </a:cubicBezTo>
                  <a:cubicBezTo>
                    <a:pt x="1517171" y="84506"/>
                    <a:pt x="1522419" y="86525"/>
                    <a:pt x="1529191" y="86525"/>
                  </a:cubicBezTo>
                  <a:cubicBezTo>
                    <a:pt x="1536325" y="86525"/>
                    <a:pt x="1543383" y="85030"/>
                    <a:pt x="1550356" y="82048"/>
                  </a:cubicBezTo>
                  <a:lnTo>
                    <a:pt x="1550356" y="90992"/>
                  </a:lnTo>
                  <a:cubicBezTo>
                    <a:pt x="1546803" y="92526"/>
                    <a:pt x="1543450" y="93621"/>
                    <a:pt x="1540288" y="94288"/>
                  </a:cubicBezTo>
                  <a:cubicBezTo>
                    <a:pt x="1537126" y="94955"/>
                    <a:pt x="1533306" y="95288"/>
                    <a:pt x="1528829" y="95288"/>
                  </a:cubicBezTo>
                  <a:close/>
                  <a:moveTo>
                    <a:pt x="1526105" y="35005"/>
                  </a:moveTo>
                  <a:cubicBezTo>
                    <a:pt x="1520790" y="35005"/>
                    <a:pt x="1516542" y="36738"/>
                    <a:pt x="1513380" y="40205"/>
                  </a:cubicBezTo>
                  <a:cubicBezTo>
                    <a:pt x="1510217" y="43672"/>
                    <a:pt x="1508351" y="48473"/>
                    <a:pt x="1507788" y="54598"/>
                  </a:cubicBezTo>
                  <a:lnTo>
                    <a:pt x="1542431" y="54598"/>
                  </a:lnTo>
                  <a:cubicBezTo>
                    <a:pt x="1542431" y="48273"/>
                    <a:pt x="1541021" y="43425"/>
                    <a:pt x="1538202" y="40053"/>
                  </a:cubicBezTo>
                  <a:cubicBezTo>
                    <a:pt x="1535382" y="36690"/>
                    <a:pt x="1531344" y="35005"/>
                    <a:pt x="1526105" y="35005"/>
                  </a:cubicBezTo>
                  <a:close/>
                  <a:moveTo>
                    <a:pt x="1617707" y="94079"/>
                  </a:moveTo>
                  <a:lnTo>
                    <a:pt x="1617707" y="51216"/>
                  </a:lnTo>
                  <a:cubicBezTo>
                    <a:pt x="1617707" y="45806"/>
                    <a:pt x="1616478" y="41777"/>
                    <a:pt x="1614021" y="39119"/>
                  </a:cubicBezTo>
                  <a:cubicBezTo>
                    <a:pt x="1611563" y="36462"/>
                    <a:pt x="1607706" y="35128"/>
                    <a:pt x="1602467" y="35128"/>
                  </a:cubicBezTo>
                  <a:cubicBezTo>
                    <a:pt x="1595533" y="35128"/>
                    <a:pt x="1590456" y="37005"/>
                    <a:pt x="1587236" y="40748"/>
                  </a:cubicBezTo>
                  <a:cubicBezTo>
                    <a:pt x="1584008" y="44501"/>
                    <a:pt x="1582398" y="50683"/>
                    <a:pt x="1582398" y="59312"/>
                  </a:cubicBezTo>
                  <a:lnTo>
                    <a:pt x="1582398" y="94079"/>
                  </a:lnTo>
                  <a:lnTo>
                    <a:pt x="1572359" y="94079"/>
                  </a:lnTo>
                  <a:lnTo>
                    <a:pt x="1572359" y="27813"/>
                  </a:lnTo>
                  <a:lnTo>
                    <a:pt x="1580521" y="27813"/>
                  </a:lnTo>
                  <a:lnTo>
                    <a:pt x="1582160" y="36881"/>
                  </a:lnTo>
                  <a:lnTo>
                    <a:pt x="1582636" y="36881"/>
                  </a:lnTo>
                  <a:cubicBezTo>
                    <a:pt x="1584693" y="33614"/>
                    <a:pt x="1587579" y="31090"/>
                    <a:pt x="1591285" y="29289"/>
                  </a:cubicBezTo>
                  <a:cubicBezTo>
                    <a:pt x="1594990" y="27499"/>
                    <a:pt x="1599124" y="26603"/>
                    <a:pt x="1603677" y="26603"/>
                  </a:cubicBezTo>
                  <a:cubicBezTo>
                    <a:pt x="1611659" y="26603"/>
                    <a:pt x="1617669" y="28528"/>
                    <a:pt x="1621698" y="32376"/>
                  </a:cubicBezTo>
                  <a:cubicBezTo>
                    <a:pt x="1625727" y="36224"/>
                    <a:pt x="1627746" y="42386"/>
                    <a:pt x="1627746" y="50845"/>
                  </a:cubicBezTo>
                  <a:lnTo>
                    <a:pt x="1627746" y="94079"/>
                  </a:lnTo>
                  <a:close/>
                  <a:moveTo>
                    <a:pt x="1693402" y="76000"/>
                  </a:moveTo>
                  <a:cubicBezTo>
                    <a:pt x="1693402" y="82172"/>
                    <a:pt x="1691107" y="86925"/>
                    <a:pt x="1686516" y="90269"/>
                  </a:cubicBezTo>
                  <a:cubicBezTo>
                    <a:pt x="1681915" y="93612"/>
                    <a:pt x="1675467" y="95288"/>
                    <a:pt x="1667161" y="95288"/>
                  </a:cubicBezTo>
                  <a:cubicBezTo>
                    <a:pt x="1658379" y="95288"/>
                    <a:pt x="1651521" y="93897"/>
                    <a:pt x="1646606" y="91116"/>
                  </a:cubicBezTo>
                  <a:lnTo>
                    <a:pt x="1646606" y="81801"/>
                  </a:lnTo>
                  <a:cubicBezTo>
                    <a:pt x="1649787" y="83420"/>
                    <a:pt x="1653207" y="84687"/>
                    <a:pt x="1656855" y="85611"/>
                  </a:cubicBezTo>
                  <a:cubicBezTo>
                    <a:pt x="1660503" y="86544"/>
                    <a:pt x="1664018" y="87001"/>
                    <a:pt x="1667408" y="87001"/>
                  </a:cubicBezTo>
                  <a:cubicBezTo>
                    <a:pt x="1672647" y="87001"/>
                    <a:pt x="1676676" y="86163"/>
                    <a:pt x="1679496" y="84496"/>
                  </a:cubicBezTo>
                  <a:cubicBezTo>
                    <a:pt x="1682315" y="82820"/>
                    <a:pt x="1683734" y="80277"/>
                    <a:pt x="1683734" y="76848"/>
                  </a:cubicBezTo>
                  <a:cubicBezTo>
                    <a:pt x="1683734" y="74267"/>
                    <a:pt x="1682610" y="72057"/>
                    <a:pt x="1680372" y="70228"/>
                  </a:cubicBezTo>
                  <a:cubicBezTo>
                    <a:pt x="1678134" y="68390"/>
                    <a:pt x="1673771" y="66227"/>
                    <a:pt x="1667284" y="63722"/>
                  </a:cubicBezTo>
                  <a:cubicBezTo>
                    <a:pt x="1661122" y="61427"/>
                    <a:pt x="1656731" y="59427"/>
                    <a:pt x="1654131" y="57712"/>
                  </a:cubicBezTo>
                  <a:cubicBezTo>
                    <a:pt x="1651530" y="55998"/>
                    <a:pt x="1649597" y="54055"/>
                    <a:pt x="1648330" y="51873"/>
                  </a:cubicBezTo>
                  <a:cubicBezTo>
                    <a:pt x="1647063" y="49702"/>
                    <a:pt x="1646425" y="47101"/>
                    <a:pt x="1646425" y="44072"/>
                  </a:cubicBezTo>
                  <a:cubicBezTo>
                    <a:pt x="1646425" y="38672"/>
                    <a:pt x="1648625" y="34414"/>
                    <a:pt x="1653016" y="31290"/>
                  </a:cubicBezTo>
                  <a:cubicBezTo>
                    <a:pt x="1657407" y="28165"/>
                    <a:pt x="1663436" y="26603"/>
                    <a:pt x="1671095" y="26603"/>
                  </a:cubicBezTo>
                  <a:cubicBezTo>
                    <a:pt x="1678229" y="26603"/>
                    <a:pt x="1685201" y="28051"/>
                    <a:pt x="1692011" y="30956"/>
                  </a:cubicBezTo>
                  <a:lnTo>
                    <a:pt x="1688449" y="39119"/>
                  </a:lnTo>
                  <a:cubicBezTo>
                    <a:pt x="1681791" y="36376"/>
                    <a:pt x="1675771" y="35005"/>
                    <a:pt x="1670371" y="35005"/>
                  </a:cubicBezTo>
                  <a:cubicBezTo>
                    <a:pt x="1665608" y="35005"/>
                    <a:pt x="1662027" y="35757"/>
                    <a:pt x="1659607" y="37243"/>
                  </a:cubicBezTo>
                  <a:cubicBezTo>
                    <a:pt x="1657188" y="38738"/>
                    <a:pt x="1655978" y="40796"/>
                    <a:pt x="1655978" y="43415"/>
                  </a:cubicBezTo>
                  <a:cubicBezTo>
                    <a:pt x="1655978" y="45187"/>
                    <a:pt x="1656436" y="46701"/>
                    <a:pt x="1657341" y="47949"/>
                  </a:cubicBezTo>
                  <a:cubicBezTo>
                    <a:pt x="1658246" y="49197"/>
                    <a:pt x="1659703" y="50387"/>
                    <a:pt x="1661722" y="51511"/>
                  </a:cubicBezTo>
                  <a:cubicBezTo>
                    <a:pt x="1663741" y="52645"/>
                    <a:pt x="1667609" y="54274"/>
                    <a:pt x="1673333" y="56407"/>
                  </a:cubicBezTo>
                  <a:cubicBezTo>
                    <a:pt x="1681191" y="59274"/>
                    <a:pt x="1686506" y="62151"/>
                    <a:pt x="1689259" y="65056"/>
                  </a:cubicBezTo>
                  <a:cubicBezTo>
                    <a:pt x="1692021" y="67961"/>
                    <a:pt x="1693402" y="71609"/>
                    <a:pt x="1693402" y="76000"/>
                  </a:cubicBezTo>
                  <a:close/>
                  <a:moveTo>
                    <a:pt x="1732883" y="87001"/>
                  </a:moveTo>
                  <a:cubicBezTo>
                    <a:pt x="1734655" y="87001"/>
                    <a:pt x="1736370" y="86878"/>
                    <a:pt x="1738027" y="86611"/>
                  </a:cubicBezTo>
                  <a:cubicBezTo>
                    <a:pt x="1739675" y="86354"/>
                    <a:pt x="1740989" y="86078"/>
                    <a:pt x="1741951" y="85792"/>
                  </a:cubicBezTo>
                  <a:lnTo>
                    <a:pt x="1741951" y="93479"/>
                  </a:lnTo>
                  <a:cubicBezTo>
                    <a:pt x="1740865" y="94002"/>
                    <a:pt x="1739265" y="94431"/>
                    <a:pt x="1737151" y="94774"/>
                  </a:cubicBezTo>
                  <a:cubicBezTo>
                    <a:pt x="1735036" y="95117"/>
                    <a:pt x="1733131" y="95288"/>
                    <a:pt x="1731436" y="95288"/>
                  </a:cubicBezTo>
                  <a:cubicBezTo>
                    <a:pt x="1718615" y="95288"/>
                    <a:pt x="1712204" y="88535"/>
                    <a:pt x="1712204" y="75029"/>
                  </a:cubicBezTo>
                  <a:lnTo>
                    <a:pt x="1712204" y="35614"/>
                  </a:lnTo>
                  <a:lnTo>
                    <a:pt x="1702717" y="35614"/>
                  </a:lnTo>
                  <a:lnTo>
                    <a:pt x="1702717" y="30775"/>
                  </a:lnTo>
                  <a:lnTo>
                    <a:pt x="1712204" y="26603"/>
                  </a:lnTo>
                  <a:lnTo>
                    <a:pt x="1716443" y="12459"/>
                  </a:lnTo>
                  <a:lnTo>
                    <a:pt x="1722244" y="12459"/>
                  </a:lnTo>
                  <a:lnTo>
                    <a:pt x="1722244" y="27813"/>
                  </a:lnTo>
                  <a:lnTo>
                    <a:pt x="1741475" y="27813"/>
                  </a:lnTo>
                  <a:lnTo>
                    <a:pt x="1741475" y="35614"/>
                  </a:lnTo>
                  <a:lnTo>
                    <a:pt x="1722244" y="35614"/>
                  </a:lnTo>
                  <a:lnTo>
                    <a:pt x="1722244" y="74609"/>
                  </a:lnTo>
                  <a:cubicBezTo>
                    <a:pt x="1722244" y="78600"/>
                    <a:pt x="1723187" y="81667"/>
                    <a:pt x="1725082" y="83801"/>
                  </a:cubicBezTo>
                  <a:cubicBezTo>
                    <a:pt x="1726978" y="85935"/>
                    <a:pt x="1729578" y="87001"/>
                    <a:pt x="1732883" y="87001"/>
                  </a:cubicBezTo>
                  <a:close/>
                  <a:moveTo>
                    <a:pt x="1784518" y="95288"/>
                  </a:moveTo>
                  <a:cubicBezTo>
                    <a:pt x="1774726" y="95288"/>
                    <a:pt x="1766992" y="92307"/>
                    <a:pt x="1761335" y="86344"/>
                  </a:cubicBezTo>
                  <a:cubicBezTo>
                    <a:pt x="1755667" y="80372"/>
                    <a:pt x="1752838" y="72095"/>
                    <a:pt x="1752838" y="61494"/>
                  </a:cubicBezTo>
                  <a:cubicBezTo>
                    <a:pt x="1752838" y="50806"/>
                    <a:pt x="1755467" y="42320"/>
                    <a:pt x="1760725" y="36033"/>
                  </a:cubicBezTo>
                  <a:cubicBezTo>
                    <a:pt x="1765992" y="29747"/>
                    <a:pt x="1773050" y="26603"/>
                    <a:pt x="1781918" y="26603"/>
                  </a:cubicBezTo>
                  <a:cubicBezTo>
                    <a:pt x="1790224" y="26603"/>
                    <a:pt x="1796796" y="29337"/>
                    <a:pt x="1801635" y="34795"/>
                  </a:cubicBezTo>
                  <a:cubicBezTo>
                    <a:pt x="1806464" y="40262"/>
                    <a:pt x="1808883" y="47463"/>
                    <a:pt x="1808883" y="56407"/>
                  </a:cubicBezTo>
                  <a:lnTo>
                    <a:pt x="1808883" y="62760"/>
                  </a:lnTo>
                  <a:lnTo>
                    <a:pt x="1763239" y="62760"/>
                  </a:lnTo>
                  <a:cubicBezTo>
                    <a:pt x="1763439" y="70542"/>
                    <a:pt x="1765402" y="76448"/>
                    <a:pt x="1769136" y="80477"/>
                  </a:cubicBezTo>
                  <a:cubicBezTo>
                    <a:pt x="1772860" y="84506"/>
                    <a:pt x="1778108" y="86525"/>
                    <a:pt x="1784880" y="86525"/>
                  </a:cubicBezTo>
                  <a:cubicBezTo>
                    <a:pt x="1792014" y="86525"/>
                    <a:pt x="1799072" y="85030"/>
                    <a:pt x="1806045" y="82048"/>
                  </a:cubicBezTo>
                  <a:lnTo>
                    <a:pt x="1806045" y="90992"/>
                  </a:lnTo>
                  <a:cubicBezTo>
                    <a:pt x="1802492" y="92526"/>
                    <a:pt x="1799139" y="93621"/>
                    <a:pt x="1795977" y="94288"/>
                  </a:cubicBezTo>
                  <a:cubicBezTo>
                    <a:pt x="1792815" y="94955"/>
                    <a:pt x="1788995" y="95288"/>
                    <a:pt x="1784518" y="95288"/>
                  </a:cubicBezTo>
                  <a:close/>
                  <a:moveTo>
                    <a:pt x="1781804" y="35005"/>
                  </a:moveTo>
                  <a:cubicBezTo>
                    <a:pt x="1776479" y="35005"/>
                    <a:pt x="1772231" y="36738"/>
                    <a:pt x="1769069" y="40205"/>
                  </a:cubicBezTo>
                  <a:cubicBezTo>
                    <a:pt x="1765906" y="43672"/>
                    <a:pt x="1764040" y="48473"/>
                    <a:pt x="1763477" y="54598"/>
                  </a:cubicBezTo>
                  <a:lnTo>
                    <a:pt x="1798120" y="54598"/>
                  </a:lnTo>
                  <a:cubicBezTo>
                    <a:pt x="1798120" y="48273"/>
                    <a:pt x="1796710" y="43425"/>
                    <a:pt x="1793891" y="40053"/>
                  </a:cubicBezTo>
                  <a:cubicBezTo>
                    <a:pt x="1791071" y="36690"/>
                    <a:pt x="1787042" y="35005"/>
                    <a:pt x="1781804" y="35005"/>
                  </a:cubicBezTo>
                  <a:close/>
                  <a:moveTo>
                    <a:pt x="1873396" y="94079"/>
                  </a:moveTo>
                  <a:lnTo>
                    <a:pt x="1873396" y="51216"/>
                  </a:lnTo>
                  <a:cubicBezTo>
                    <a:pt x="1873396" y="45806"/>
                    <a:pt x="1872167" y="41777"/>
                    <a:pt x="1869710" y="39119"/>
                  </a:cubicBezTo>
                  <a:cubicBezTo>
                    <a:pt x="1867253" y="36462"/>
                    <a:pt x="1863404" y="35128"/>
                    <a:pt x="1858166" y="35128"/>
                  </a:cubicBezTo>
                  <a:cubicBezTo>
                    <a:pt x="1851231" y="35128"/>
                    <a:pt x="1846145" y="37005"/>
                    <a:pt x="1842926" y="40748"/>
                  </a:cubicBezTo>
                  <a:cubicBezTo>
                    <a:pt x="1839697" y="44501"/>
                    <a:pt x="1838087" y="50683"/>
                    <a:pt x="1838087" y="59312"/>
                  </a:cubicBezTo>
                  <a:lnTo>
                    <a:pt x="1838087" y="94079"/>
                  </a:lnTo>
                  <a:lnTo>
                    <a:pt x="1828048" y="94079"/>
                  </a:lnTo>
                  <a:lnTo>
                    <a:pt x="1828048" y="27813"/>
                  </a:lnTo>
                  <a:lnTo>
                    <a:pt x="1836211" y="27813"/>
                  </a:lnTo>
                  <a:lnTo>
                    <a:pt x="1837849" y="36881"/>
                  </a:lnTo>
                  <a:lnTo>
                    <a:pt x="1838335" y="36881"/>
                  </a:lnTo>
                  <a:cubicBezTo>
                    <a:pt x="1840382" y="33614"/>
                    <a:pt x="1843269" y="31090"/>
                    <a:pt x="1846974" y="29289"/>
                  </a:cubicBezTo>
                  <a:cubicBezTo>
                    <a:pt x="1850688" y="27499"/>
                    <a:pt x="1854813" y="26603"/>
                    <a:pt x="1859375" y="26603"/>
                  </a:cubicBezTo>
                  <a:cubicBezTo>
                    <a:pt x="1867348" y="26603"/>
                    <a:pt x="1873358" y="28528"/>
                    <a:pt x="1877387" y="32376"/>
                  </a:cubicBezTo>
                  <a:cubicBezTo>
                    <a:pt x="1881416" y="36224"/>
                    <a:pt x="1883436" y="42386"/>
                    <a:pt x="1883436" y="50845"/>
                  </a:cubicBezTo>
                  <a:lnTo>
                    <a:pt x="1883436" y="94079"/>
                  </a:lnTo>
                  <a:close/>
                </a:path>
              </a:pathLst>
            </a:custGeom>
            <a:solidFill>
              <a:srgbClr val="030303"/>
            </a:solidFill>
            <a:ln w="9525" cap="flat">
              <a:noFill/>
              <a:prstDash val="solid"/>
              <a:miter/>
            </a:ln>
          </p:spPr>
          <p:txBody>
            <a:bodyPr rtlCol="0" anchor="ctr"/>
            <a:lstStyle/>
            <a:p>
              <a:endParaRPr lang="nl-BE" sz="900"/>
            </a:p>
          </p:txBody>
        </p:sp>
        <p:sp>
          <p:nvSpPr>
            <p:cNvPr id="368" name="Freeform: Shape 367">
              <a:extLst>
                <a:ext uri="{FF2B5EF4-FFF2-40B4-BE49-F238E27FC236}">
                  <a16:creationId xmlns:a16="http://schemas.microsoft.com/office/drawing/2014/main" id="{AB8DF5A8-DBF2-4E5F-9D55-3E8A6CB641AF}"/>
                </a:ext>
              </a:extLst>
            </p:cNvPr>
            <p:cNvSpPr/>
            <p:nvPr/>
          </p:nvSpPr>
          <p:spPr>
            <a:xfrm>
              <a:off x="954625" y="2661343"/>
              <a:ext cx="1267306" cy="150870"/>
            </a:xfrm>
            <a:custGeom>
              <a:avLst/>
              <a:gdLst>
                <a:gd name="connsiteX0" fmla="*/ 0 w 2000250"/>
                <a:gd name="connsiteY0" fmla="*/ 0 h 238125"/>
                <a:gd name="connsiteX1" fmla="*/ 2000250 w 2000250"/>
                <a:gd name="connsiteY1" fmla="*/ 0 h 238125"/>
                <a:gd name="connsiteX2" fmla="*/ 2000250 w 2000250"/>
                <a:gd name="connsiteY2" fmla="*/ 238125 h 238125"/>
                <a:gd name="connsiteX3" fmla="*/ 0 w 200025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2000250" h="238125">
                  <a:moveTo>
                    <a:pt x="0" y="0"/>
                  </a:moveTo>
                  <a:lnTo>
                    <a:pt x="2000250" y="0"/>
                  </a:lnTo>
                  <a:lnTo>
                    <a:pt x="2000250" y="238125"/>
                  </a:lnTo>
                  <a:lnTo>
                    <a:pt x="0" y="238125"/>
                  </a:lnTo>
                  <a:close/>
                </a:path>
              </a:pathLst>
            </a:custGeom>
            <a:noFill/>
            <a:ln w="9525" cap="flat">
              <a:solidFill>
                <a:srgbClr val="A6A6A6"/>
              </a:solidFill>
              <a:prstDash val="solid"/>
              <a:miter/>
            </a:ln>
          </p:spPr>
          <p:txBody>
            <a:bodyPr rtlCol="0" anchor="ctr"/>
            <a:lstStyle/>
            <a:p>
              <a:endParaRPr lang="nl-BE" sz="900"/>
            </a:p>
          </p:txBody>
        </p:sp>
        <p:sp>
          <p:nvSpPr>
            <p:cNvPr id="369" name="Freeform: Shape 368">
              <a:extLst>
                <a:ext uri="{FF2B5EF4-FFF2-40B4-BE49-F238E27FC236}">
                  <a16:creationId xmlns:a16="http://schemas.microsoft.com/office/drawing/2014/main" id="{908215BE-CF86-4BF2-8C45-1A8C023F779A}"/>
                </a:ext>
              </a:extLst>
            </p:cNvPr>
            <p:cNvSpPr/>
            <p:nvPr/>
          </p:nvSpPr>
          <p:spPr>
            <a:xfrm>
              <a:off x="984799" y="1913029"/>
              <a:ext cx="1146610" cy="736245"/>
            </a:xfrm>
            <a:custGeom>
              <a:avLst/>
              <a:gdLst>
                <a:gd name="connsiteX0" fmla="*/ 76200 w 1809750"/>
                <a:gd name="connsiteY0" fmla="*/ 0 h 1162050"/>
                <a:gd name="connsiteX1" fmla="*/ 0 w 1809750"/>
                <a:gd name="connsiteY1" fmla="*/ 76200 h 1162050"/>
                <a:gd name="connsiteX2" fmla="*/ 0 w 1809750"/>
                <a:gd name="connsiteY2" fmla="*/ 1085850 h 1162050"/>
                <a:gd name="connsiteX3" fmla="*/ 76200 w 1809750"/>
                <a:gd name="connsiteY3" fmla="*/ 1162050 h 1162050"/>
                <a:gd name="connsiteX4" fmla="*/ 1733550 w 1809750"/>
                <a:gd name="connsiteY4" fmla="*/ 1162050 h 1162050"/>
                <a:gd name="connsiteX5" fmla="*/ 1809750 w 1809750"/>
                <a:gd name="connsiteY5" fmla="*/ 1085850 h 1162050"/>
                <a:gd name="connsiteX6" fmla="*/ 1809750 w 1809750"/>
                <a:gd name="connsiteY6" fmla="*/ 76200 h 1162050"/>
                <a:gd name="connsiteX7" fmla="*/ 1733550 w 1809750"/>
                <a:gd name="connsiteY7" fmla="*/ 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162050">
                  <a:moveTo>
                    <a:pt x="76200" y="0"/>
                  </a:moveTo>
                  <a:cubicBezTo>
                    <a:pt x="34119" y="0"/>
                    <a:pt x="0" y="34119"/>
                    <a:pt x="0" y="76200"/>
                  </a:cubicBezTo>
                  <a:lnTo>
                    <a:pt x="0" y="1085850"/>
                  </a:lnTo>
                  <a:cubicBezTo>
                    <a:pt x="0" y="1127932"/>
                    <a:pt x="34119" y="1162050"/>
                    <a:pt x="76200" y="1162050"/>
                  </a:cubicBezTo>
                  <a:lnTo>
                    <a:pt x="1733550" y="1162050"/>
                  </a:lnTo>
                  <a:cubicBezTo>
                    <a:pt x="1775632" y="1162050"/>
                    <a:pt x="1809750" y="1127932"/>
                    <a:pt x="1809750" y="1085850"/>
                  </a:cubicBezTo>
                  <a:lnTo>
                    <a:pt x="1809750" y="76200"/>
                  </a:lnTo>
                  <a:cubicBezTo>
                    <a:pt x="1809750" y="34119"/>
                    <a:pt x="1775632" y="0"/>
                    <a:pt x="1733550" y="0"/>
                  </a:cubicBezTo>
                  <a:close/>
                </a:path>
              </a:pathLst>
            </a:custGeom>
            <a:solidFill>
              <a:srgbClr val="BFBFBF">
                <a:alpha val="20000"/>
              </a:srgbClr>
            </a:solidFill>
            <a:ln w="9525" cap="flat">
              <a:noFill/>
              <a:prstDash val="solid"/>
              <a:miter/>
            </a:ln>
          </p:spPr>
          <p:txBody>
            <a:bodyPr rtlCol="0" anchor="ctr"/>
            <a:lstStyle/>
            <a:p>
              <a:endParaRPr lang="nl-BE" sz="900"/>
            </a:p>
          </p:txBody>
        </p:sp>
        <p:sp>
          <p:nvSpPr>
            <p:cNvPr id="370" name="Freeform: Shape 369">
              <a:extLst>
                <a:ext uri="{FF2B5EF4-FFF2-40B4-BE49-F238E27FC236}">
                  <a16:creationId xmlns:a16="http://schemas.microsoft.com/office/drawing/2014/main" id="{7125200B-EE42-443D-B78F-19A15A2F7501}"/>
                </a:ext>
              </a:extLst>
            </p:cNvPr>
            <p:cNvSpPr/>
            <p:nvPr/>
          </p:nvSpPr>
          <p:spPr>
            <a:xfrm>
              <a:off x="984799" y="1913029"/>
              <a:ext cx="1146610" cy="736245"/>
            </a:xfrm>
            <a:custGeom>
              <a:avLst/>
              <a:gdLst>
                <a:gd name="connsiteX0" fmla="*/ 76200 w 1809750"/>
                <a:gd name="connsiteY0" fmla="*/ 0 h 1162050"/>
                <a:gd name="connsiteX1" fmla="*/ 0 w 1809750"/>
                <a:gd name="connsiteY1" fmla="*/ 76200 h 1162050"/>
                <a:gd name="connsiteX2" fmla="*/ 0 w 1809750"/>
                <a:gd name="connsiteY2" fmla="*/ 1085850 h 1162050"/>
                <a:gd name="connsiteX3" fmla="*/ 76200 w 1809750"/>
                <a:gd name="connsiteY3" fmla="*/ 1162050 h 1162050"/>
                <a:gd name="connsiteX4" fmla="*/ 1733550 w 1809750"/>
                <a:gd name="connsiteY4" fmla="*/ 1162050 h 1162050"/>
                <a:gd name="connsiteX5" fmla="*/ 1809750 w 1809750"/>
                <a:gd name="connsiteY5" fmla="*/ 1085850 h 1162050"/>
                <a:gd name="connsiteX6" fmla="*/ 1809750 w 1809750"/>
                <a:gd name="connsiteY6" fmla="*/ 76200 h 1162050"/>
                <a:gd name="connsiteX7" fmla="*/ 1733550 w 1809750"/>
                <a:gd name="connsiteY7" fmla="*/ 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0" h="1162050">
                  <a:moveTo>
                    <a:pt x="76200" y="0"/>
                  </a:moveTo>
                  <a:cubicBezTo>
                    <a:pt x="34119" y="0"/>
                    <a:pt x="0" y="34119"/>
                    <a:pt x="0" y="76200"/>
                  </a:cubicBezTo>
                  <a:lnTo>
                    <a:pt x="0" y="1085850"/>
                  </a:lnTo>
                  <a:cubicBezTo>
                    <a:pt x="0" y="1127932"/>
                    <a:pt x="34119" y="1162050"/>
                    <a:pt x="76200" y="1162050"/>
                  </a:cubicBezTo>
                  <a:lnTo>
                    <a:pt x="1733550" y="1162050"/>
                  </a:lnTo>
                  <a:cubicBezTo>
                    <a:pt x="1775632" y="1162050"/>
                    <a:pt x="1809750" y="1127932"/>
                    <a:pt x="1809750" y="1085850"/>
                  </a:cubicBezTo>
                  <a:lnTo>
                    <a:pt x="1809750" y="76200"/>
                  </a:lnTo>
                  <a:cubicBezTo>
                    <a:pt x="1809750" y="34119"/>
                    <a:pt x="1775632" y="0"/>
                    <a:pt x="1733550" y="0"/>
                  </a:cubicBezTo>
                  <a:close/>
                </a:path>
              </a:pathLst>
            </a:custGeom>
            <a:solidFill>
              <a:srgbClr val="BFBFBF">
                <a:alpha val="20000"/>
              </a:srgbClr>
            </a:solidFill>
            <a:ln w="9525" cap="flat">
              <a:noFill/>
              <a:prstDash val="solid"/>
              <a:miter/>
            </a:ln>
          </p:spPr>
          <p:txBody>
            <a:bodyPr rtlCol="0" anchor="ctr"/>
            <a:lstStyle/>
            <a:p>
              <a:endParaRPr lang="nl-BE" sz="900"/>
            </a:p>
          </p:txBody>
        </p:sp>
        <p:sp>
          <p:nvSpPr>
            <p:cNvPr id="371" name="Freeform: Shape 370">
              <a:extLst>
                <a:ext uri="{FF2B5EF4-FFF2-40B4-BE49-F238E27FC236}">
                  <a16:creationId xmlns:a16="http://schemas.microsoft.com/office/drawing/2014/main" id="{9BADEE63-2A2B-4513-81A2-BE3778710150}"/>
                </a:ext>
              </a:extLst>
            </p:cNvPr>
            <p:cNvSpPr/>
            <p:nvPr/>
          </p:nvSpPr>
          <p:spPr>
            <a:xfrm>
              <a:off x="960660" y="1888890"/>
              <a:ext cx="561236" cy="126731"/>
            </a:xfrm>
            <a:custGeom>
              <a:avLst/>
              <a:gdLst>
                <a:gd name="connsiteX0" fmla="*/ 0 w 885825"/>
                <a:gd name="connsiteY0" fmla="*/ 0 h 200025"/>
                <a:gd name="connsiteX1" fmla="*/ 885825 w 885825"/>
                <a:gd name="connsiteY1" fmla="*/ 0 h 200025"/>
                <a:gd name="connsiteX2" fmla="*/ 885825 w 885825"/>
                <a:gd name="connsiteY2" fmla="*/ 200025 h 200025"/>
                <a:gd name="connsiteX3" fmla="*/ 0 w 885825"/>
                <a:gd name="connsiteY3" fmla="*/ 200025 h 200025"/>
              </a:gdLst>
              <a:ahLst/>
              <a:cxnLst>
                <a:cxn ang="0">
                  <a:pos x="connsiteX0" y="connsiteY0"/>
                </a:cxn>
                <a:cxn ang="0">
                  <a:pos x="connsiteX1" y="connsiteY1"/>
                </a:cxn>
                <a:cxn ang="0">
                  <a:pos x="connsiteX2" y="connsiteY2"/>
                </a:cxn>
                <a:cxn ang="0">
                  <a:pos x="connsiteX3" y="connsiteY3"/>
                </a:cxn>
              </a:cxnLst>
              <a:rect l="l" t="t" r="r" b="b"/>
              <a:pathLst>
                <a:path w="885825" h="200025">
                  <a:moveTo>
                    <a:pt x="0" y="0"/>
                  </a:moveTo>
                  <a:lnTo>
                    <a:pt x="885825" y="0"/>
                  </a:lnTo>
                  <a:lnTo>
                    <a:pt x="885825" y="200025"/>
                  </a:lnTo>
                  <a:lnTo>
                    <a:pt x="0" y="200025"/>
                  </a:lnTo>
                  <a:close/>
                </a:path>
              </a:pathLst>
            </a:custGeom>
            <a:solidFill>
              <a:srgbClr val="BFBFBF"/>
            </a:solidFill>
            <a:ln w="9525" cap="flat">
              <a:noFill/>
              <a:prstDash val="solid"/>
              <a:miter/>
            </a:ln>
          </p:spPr>
          <p:txBody>
            <a:bodyPr rtlCol="0" anchor="ctr"/>
            <a:lstStyle/>
            <a:p>
              <a:endParaRPr lang="nl-BE" sz="900"/>
            </a:p>
          </p:txBody>
        </p:sp>
        <p:sp>
          <p:nvSpPr>
            <p:cNvPr id="372" name="Freeform: Shape 371">
              <a:extLst>
                <a:ext uri="{FF2B5EF4-FFF2-40B4-BE49-F238E27FC236}">
                  <a16:creationId xmlns:a16="http://schemas.microsoft.com/office/drawing/2014/main" id="{642EAE7D-78AD-4126-9C11-701EC79B5B17}"/>
                </a:ext>
              </a:extLst>
            </p:cNvPr>
            <p:cNvSpPr/>
            <p:nvPr/>
          </p:nvSpPr>
          <p:spPr>
            <a:xfrm>
              <a:off x="980328" y="1905051"/>
              <a:ext cx="470714" cy="72418"/>
            </a:xfrm>
            <a:custGeom>
              <a:avLst/>
              <a:gdLst>
                <a:gd name="connsiteX0" fmla="*/ 73219 w 742950"/>
                <a:gd name="connsiteY0" fmla="*/ 11182 h 114300"/>
                <a:gd name="connsiteX1" fmla="*/ 78419 w 742950"/>
                <a:gd name="connsiteY1" fmla="*/ 15983 h 114300"/>
                <a:gd name="connsiteX2" fmla="*/ 80286 w 742950"/>
                <a:gd name="connsiteY2" fmla="*/ 22965 h 114300"/>
                <a:gd name="connsiteX3" fmla="*/ 78114 w 742950"/>
                <a:gd name="connsiteY3" fmla="*/ 32633 h 114300"/>
                <a:gd name="connsiteX4" fmla="*/ 72428 w 742950"/>
                <a:gd name="connsiteY4" fmla="*/ 39643 h 114300"/>
                <a:gd name="connsiteX5" fmla="*/ 64341 w 742950"/>
                <a:gd name="connsiteY5" fmla="*/ 44453 h 114300"/>
                <a:gd name="connsiteX6" fmla="*/ 55235 w 742950"/>
                <a:gd name="connsiteY6" fmla="*/ 47263 h 114300"/>
                <a:gd name="connsiteX7" fmla="*/ 55235 w 742950"/>
                <a:gd name="connsiteY7" fmla="*/ 47797 h 114300"/>
                <a:gd name="connsiteX8" fmla="*/ 62503 w 742950"/>
                <a:gd name="connsiteY8" fmla="*/ 49463 h 114300"/>
                <a:gd name="connsiteX9" fmla="*/ 69275 w 742950"/>
                <a:gd name="connsiteY9" fmla="*/ 52759 h 114300"/>
                <a:gd name="connsiteX10" fmla="*/ 74514 w 742950"/>
                <a:gd name="connsiteY10" fmla="*/ 58236 h 114300"/>
                <a:gd name="connsiteX11" fmla="*/ 76543 w 742950"/>
                <a:gd name="connsiteY11" fmla="*/ 66189 h 114300"/>
                <a:gd name="connsiteX12" fmla="*/ 73362 w 742950"/>
                <a:gd name="connsiteY12" fmla="*/ 78257 h 114300"/>
                <a:gd name="connsiteX13" fmla="*/ 65342 w 742950"/>
                <a:gd name="connsiteY13" fmla="*/ 86754 h 114300"/>
                <a:gd name="connsiteX14" fmla="*/ 54178 w 742950"/>
                <a:gd name="connsiteY14" fmla="*/ 91926 h 114300"/>
                <a:gd name="connsiteX15" fmla="*/ 41920 w 742950"/>
                <a:gd name="connsiteY15" fmla="*/ 93593 h 114300"/>
                <a:gd name="connsiteX16" fmla="*/ 0 w 742950"/>
                <a:gd name="connsiteY16" fmla="*/ 93593 h 114300"/>
                <a:gd name="connsiteX17" fmla="*/ 962 w 742950"/>
                <a:gd name="connsiteY17" fmla="*/ 89602 h 114300"/>
                <a:gd name="connsiteX18" fmla="*/ 5315 w 742950"/>
                <a:gd name="connsiteY18" fmla="*/ 89087 h 114300"/>
                <a:gd name="connsiteX19" fmla="*/ 9487 w 742950"/>
                <a:gd name="connsiteY19" fmla="*/ 88154 h 114300"/>
                <a:gd name="connsiteX20" fmla="*/ 12725 w 742950"/>
                <a:gd name="connsiteY20" fmla="*/ 85820 h 114300"/>
                <a:gd name="connsiteX21" fmla="*/ 14326 w 742950"/>
                <a:gd name="connsiteY21" fmla="*/ 82229 h 114300"/>
                <a:gd name="connsiteX22" fmla="*/ 28718 w 742950"/>
                <a:gd name="connsiteY22" fmla="*/ 19945 h 114300"/>
                <a:gd name="connsiteX23" fmla="*/ 28937 w 742950"/>
                <a:gd name="connsiteY23" fmla="*/ 18774 h 114300"/>
                <a:gd name="connsiteX24" fmla="*/ 29023 w 742950"/>
                <a:gd name="connsiteY24" fmla="*/ 17593 h 114300"/>
                <a:gd name="connsiteX25" fmla="*/ 28508 w 742950"/>
                <a:gd name="connsiteY25" fmla="*/ 15383 h 114300"/>
                <a:gd name="connsiteX26" fmla="*/ 26727 w 742950"/>
                <a:gd name="connsiteY26" fmla="*/ 13783 h 114300"/>
                <a:gd name="connsiteX27" fmla="*/ 23012 w 742950"/>
                <a:gd name="connsiteY27" fmla="*/ 12363 h 114300"/>
                <a:gd name="connsiteX28" fmla="*/ 19355 w 742950"/>
                <a:gd name="connsiteY28" fmla="*/ 11792 h 114300"/>
                <a:gd name="connsiteX29" fmla="*/ 20317 w 742950"/>
                <a:gd name="connsiteY29" fmla="*/ 7801 h 114300"/>
                <a:gd name="connsiteX30" fmla="*/ 58160 w 742950"/>
                <a:gd name="connsiteY30" fmla="*/ 7801 h 114300"/>
                <a:gd name="connsiteX31" fmla="*/ 66170 w 742950"/>
                <a:gd name="connsiteY31" fmla="*/ 8553 h 114300"/>
                <a:gd name="connsiteX32" fmla="*/ 73219 w 742950"/>
                <a:gd name="connsiteY32" fmla="*/ 11182 h 114300"/>
                <a:gd name="connsiteX33" fmla="*/ 60388 w 742950"/>
                <a:gd name="connsiteY33" fmla="*/ 39053 h 114300"/>
                <a:gd name="connsiteX34" fmla="*/ 64475 w 742950"/>
                <a:gd name="connsiteY34" fmla="*/ 32013 h 114300"/>
                <a:gd name="connsiteX35" fmla="*/ 65722 w 742950"/>
                <a:gd name="connsiteY35" fmla="*/ 23574 h 114300"/>
                <a:gd name="connsiteX36" fmla="*/ 64570 w 742950"/>
                <a:gd name="connsiteY36" fmla="*/ 18136 h 114300"/>
                <a:gd name="connsiteX37" fmla="*/ 61417 w 742950"/>
                <a:gd name="connsiteY37" fmla="*/ 14573 h 114300"/>
                <a:gd name="connsiteX38" fmla="*/ 56988 w 742950"/>
                <a:gd name="connsiteY38" fmla="*/ 12782 h 114300"/>
                <a:gd name="connsiteX39" fmla="*/ 51892 w 742950"/>
                <a:gd name="connsiteY39" fmla="*/ 12268 h 114300"/>
                <a:gd name="connsiteX40" fmla="*/ 47444 w 742950"/>
                <a:gd name="connsiteY40" fmla="*/ 12363 h 114300"/>
                <a:gd name="connsiteX41" fmla="*/ 43282 w 742950"/>
                <a:gd name="connsiteY41" fmla="*/ 12516 h 114300"/>
                <a:gd name="connsiteX42" fmla="*/ 35633 w 742950"/>
                <a:gd name="connsiteY42" fmla="*/ 45891 h 114300"/>
                <a:gd name="connsiteX43" fmla="*/ 43196 w 742950"/>
                <a:gd name="connsiteY43" fmla="*/ 45891 h 114300"/>
                <a:gd name="connsiteX44" fmla="*/ 53464 w 742950"/>
                <a:gd name="connsiteY44" fmla="*/ 44015 h 114300"/>
                <a:gd name="connsiteX45" fmla="*/ 60388 w 742950"/>
                <a:gd name="connsiteY45" fmla="*/ 39053 h 114300"/>
                <a:gd name="connsiteX46" fmla="*/ 56455 w 742950"/>
                <a:gd name="connsiteY46" fmla="*/ 80515 h 114300"/>
                <a:gd name="connsiteX47" fmla="*/ 60398 w 742950"/>
                <a:gd name="connsiteY47" fmla="*/ 72704 h 114300"/>
                <a:gd name="connsiteX48" fmla="*/ 61731 w 742950"/>
                <a:gd name="connsiteY48" fmla="*/ 64351 h 114300"/>
                <a:gd name="connsiteX49" fmla="*/ 57369 w 742950"/>
                <a:gd name="connsiteY49" fmla="*/ 54178 h 114300"/>
                <a:gd name="connsiteX50" fmla="*/ 45120 w 742950"/>
                <a:gd name="connsiteY50" fmla="*/ 50482 h 114300"/>
                <a:gd name="connsiteX51" fmla="*/ 38576 w 742950"/>
                <a:gd name="connsiteY51" fmla="*/ 50578 h 114300"/>
                <a:gd name="connsiteX52" fmla="*/ 34452 w 742950"/>
                <a:gd name="connsiteY52" fmla="*/ 50720 h 114300"/>
                <a:gd name="connsiteX53" fmla="*/ 27613 w 742950"/>
                <a:gd name="connsiteY53" fmla="*/ 80315 h 114300"/>
                <a:gd name="connsiteX54" fmla="*/ 27337 w 742950"/>
                <a:gd name="connsiteY54" fmla="*/ 81915 h 114300"/>
                <a:gd name="connsiteX55" fmla="*/ 27251 w 742950"/>
                <a:gd name="connsiteY55" fmla="*/ 83306 h 114300"/>
                <a:gd name="connsiteX56" fmla="*/ 30461 w 742950"/>
                <a:gd name="connsiteY56" fmla="*/ 87849 h 114300"/>
                <a:gd name="connsiteX57" fmla="*/ 38643 w 742950"/>
                <a:gd name="connsiteY57" fmla="*/ 89240 h 114300"/>
                <a:gd name="connsiteX58" fmla="*/ 49273 w 742950"/>
                <a:gd name="connsiteY58" fmla="*/ 86725 h 114300"/>
                <a:gd name="connsiteX59" fmla="*/ 56455 w 742950"/>
                <a:gd name="connsiteY59" fmla="*/ 80515 h 114300"/>
                <a:gd name="connsiteX60" fmla="*/ 141180 w 742950"/>
                <a:gd name="connsiteY60" fmla="*/ 45120 h 114300"/>
                <a:gd name="connsiteX61" fmla="*/ 137150 w 742950"/>
                <a:gd name="connsiteY61" fmla="*/ 56140 h 114300"/>
                <a:gd name="connsiteX62" fmla="*/ 125454 w 742950"/>
                <a:gd name="connsiteY62" fmla="*/ 63475 h 114300"/>
                <a:gd name="connsiteX63" fmla="*/ 114090 w 742950"/>
                <a:gd name="connsiteY63" fmla="*/ 66808 h 114300"/>
                <a:gd name="connsiteX64" fmla="*/ 101394 w 742950"/>
                <a:gd name="connsiteY64" fmla="*/ 68923 h 114300"/>
                <a:gd name="connsiteX65" fmla="*/ 104927 w 742950"/>
                <a:gd name="connsiteY65" fmla="*/ 83525 h 114300"/>
                <a:gd name="connsiteX66" fmla="*/ 115300 w 742950"/>
                <a:gd name="connsiteY66" fmla="*/ 88573 h 114300"/>
                <a:gd name="connsiteX67" fmla="*/ 125968 w 742950"/>
                <a:gd name="connsiteY67" fmla="*/ 85554 h 114300"/>
                <a:gd name="connsiteX68" fmla="*/ 135065 w 742950"/>
                <a:gd name="connsiteY68" fmla="*/ 76543 h 114300"/>
                <a:gd name="connsiteX69" fmla="*/ 138513 w 742950"/>
                <a:gd name="connsiteY69" fmla="*/ 79077 h 114300"/>
                <a:gd name="connsiteX70" fmla="*/ 126425 w 742950"/>
                <a:gd name="connsiteY70" fmla="*/ 90868 h 114300"/>
                <a:gd name="connsiteX71" fmla="*/ 111366 w 742950"/>
                <a:gd name="connsiteY71" fmla="*/ 95288 h 114300"/>
                <a:gd name="connsiteX72" fmla="*/ 95012 w 742950"/>
                <a:gd name="connsiteY72" fmla="*/ 89297 h 114300"/>
                <a:gd name="connsiteX73" fmla="*/ 89364 w 742950"/>
                <a:gd name="connsiteY73" fmla="*/ 72285 h 114300"/>
                <a:gd name="connsiteX74" fmla="*/ 91745 w 742950"/>
                <a:gd name="connsiteY74" fmla="*/ 57731 h 114300"/>
                <a:gd name="connsiteX75" fmla="*/ 98736 w 742950"/>
                <a:gd name="connsiteY75" fmla="*/ 45053 h 114300"/>
                <a:gd name="connsiteX76" fmla="*/ 109709 w 742950"/>
                <a:gd name="connsiteY76" fmla="*/ 35976 h 114300"/>
                <a:gd name="connsiteX77" fmla="*/ 124063 w 742950"/>
                <a:gd name="connsiteY77" fmla="*/ 32528 h 114300"/>
                <a:gd name="connsiteX78" fmla="*/ 136969 w 742950"/>
                <a:gd name="connsiteY78" fmla="*/ 36071 h 114300"/>
                <a:gd name="connsiteX79" fmla="*/ 141180 w 742950"/>
                <a:gd name="connsiteY79" fmla="*/ 45120 h 114300"/>
                <a:gd name="connsiteX80" fmla="*/ 130054 w 742950"/>
                <a:gd name="connsiteY80" fmla="*/ 43634 h 114300"/>
                <a:gd name="connsiteX81" fmla="*/ 129388 w 742950"/>
                <a:gd name="connsiteY81" fmla="*/ 39929 h 114300"/>
                <a:gd name="connsiteX82" fmla="*/ 127692 w 742950"/>
                <a:gd name="connsiteY82" fmla="*/ 37909 h 114300"/>
                <a:gd name="connsiteX83" fmla="*/ 125397 w 742950"/>
                <a:gd name="connsiteY83" fmla="*/ 36995 h 114300"/>
                <a:gd name="connsiteX84" fmla="*/ 122920 w 742950"/>
                <a:gd name="connsiteY84" fmla="*/ 36814 h 114300"/>
                <a:gd name="connsiteX85" fmla="*/ 109528 w 742950"/>
                <a:gd name="connsiteY85" fmla="*/ 44777 h 114300"/>
                <a:gd name="connsiteX86" fmla="*/ 101756 w 742950"/>
                <a:gd name="connsiteY86" fmla="*/ 64627 h 114300"/>
                <a:gd name="connsiteX87" fmla="*/ 111309 w 742950"/>
                <a:gd name="connsiteY87" fmla="*/ 62912 h 114300"/>
                <a:gd name="connsiteX88" fmla="*/ 120139 w 742950"/>
                <a:gd name="connsiteY88" fmla="*/ 59988 h 114300"/>
                <a:gd name="connsiteX89" fmla="*/ 127606 w 742950"/>
                <a:gd name="connsiteY89" fmla="*/ 53321 h 114300"/>
                <a:gd name="connsiteX90" fmla="*/ 130054 w 742950"/>
                <a:gd name="connsiteY90" fmla="*/ 43634 h 114300"/>
                <a:gd name="connsiteX91" fmla="*/ 181689 w 742950"/>
                <a:gd name="connsiteY91" fmla="*/ 905 h 114300"/>
                <a:gd name="connsiteX92" fmla="*/ 164782 w 742950"/>
                <a:gd name="connsiteY92" fmla="*/ 73704 h 114300"/>
                <a:gd name="connsiteX93" fmla="*/ 163754 w 742950"/>
                <a:gd name="connsiteY93" fmla="*/ 78296 h 114300"/>
                <a:gd name="connsiteX94" fmla="*/ 163268 w 742950"/>
                <a:gd name="connsiteY94" fmla="*/ 82048 h 114300"/>
                <a:gd name="connsiteX95" fmla="*/ 164802 w 742950"/>
                <a:gd name="connsiteY95" fmla="*/ 86763 h 114300"/>
                <a:gd name="connsiteX96" fmla="*/ 169783 w 742950"/>
                <a:gd name="connsiteY96" fmla="*/ 88030 h 114300"/>
                <a:gd name="connsiteX97" fmla="*/ 173374 w 742950"/>
                <a:gd name="connsiteY97" fmla="*/ 87725 h 114300"/>
                <a:gd name="connsiteX98" fmla="*/ 176965 w 742950"/>
                <a:gd name="connsiteY98" fmla="*/ 87001 h 114300"/>
                <a:gd name="connsiteX99" fmla="*/ 176060 w 742950"/>
                <a:gd name="connsiteY99" fmla="*/ 90868 h 114300"/>
                <a:gd name="connsiteX100" fmla="*/ 167688 w 742950"/>
                <a:gd name="connsiteY100" fmla="*/ 93954 h 114300"/>
                <a:gd name="connsiteX101" fmla="*/ 161068 w 742950"/>
                <a:gd name="connsiteY101" fmla="*/ 94859 h 114300"/>
                <a:gd name="connsiteX102" fmla="*/ 153724 w 742950"/>
                <a:gd name="connsiteY102" fmla="*/ 92354 h 114300"/>
                <a:gd name="connsiteX103" fmla="*/ 151209 w 742950"/>
                <a:gd name="connsiteY103" fmla="*/ 86153 h 114300"/>
                <a:gd name="connsiteX104" fmla="*/ 151486 w 742950"/>
                <a:gd name="connsiteY104" fmla="*/ 83248 h 114300"/>
                <a:gd name="connsiteX105" fmla="*/ 152238 w 742950"/>
                <a:gd name="connsiteY105" fmla="*/ 79429 h 114300"/>
                <a:gd name="connsiteX106" fmla="*/ 166973 w 742950"/>
                <a:gd name="connsiteY106" fmla="*/ 15726 h 114300"/>
                <a:gd name="connsiteX107" fmla="*/ 167554 w 742950"/>
                <a:gd name="connsiteY107" fmla="*/ 13125 h 114300"/>
                <a:gd name="connsiteX108" fmla="*/ 167697 w 742950"/>
                <a:gd name="connsiteY108" fmla="*/ 11306 h 114300"/>
                <a:gd name="connsiteX109" fmla="*/ 166973 w 742950"/>
                <a:gd name="connsiteY109" fmla="*/ 7953 h 114300"/>
                <a:gd name="connsiteX110" fmla="*/ 164906 w 742950"/>
                <a:gd name="connsiteY110" fmla="*/ 6163 h 114300"/>
                <a:gd name="connsiteX111" fmla="*/ 161687 w 742950"/>
                <a:gd name="connsiteY111" fmla="*/ 5439 h 114300"/>
                <a:gd name="connsiteX112" fmla="*/ 157744 w 742950"/>
                <a:gd name="connsiteY112" fmla="*/ 5019 h 114300"/>
                <a:gd name="connsiteX113" fmla="*/ 158591 w 742950"/>
                <a:gd name="connsiteY113" fmla="*/ 1324 h 114300"/>
                <a:gd name="connsiteX114" fmla="*/ 181080 w 742950"/>
                <a:gd name="connsiteY114" fmla="*/ 0 h 114300"/>
                <a:gd name="connsiteX115" fmla="*/ 237734 w 742950"/>
                <a:gd name="connsiteY115" fmla="*/ 45120 h 114300"/>
                <a:gd name="connsiteX116" fmla="*/ 233715 w 742950"/>
                <a:gd name="connsiteY116" fmla="*/ 56140 h 114300"/>
                <a:gd name="connsiteX117" fmla="*/ 222009 w 742950"/>
                <a:gd name="connsiteY117" fmla="*/ 63475 h 114300"/>
                <a:gd name="connsiteX118" fmla="*/ 210645 w 742950"/>
                <a:gd name="connsiteY118" fmla="*/ 66808 h 114300"/>
                <a:gd name="connsiteX119" fmla="*/ 197949 w 742950"/>
                <a:gd name="connsiteY119" fmla="*/ 68923 h 114300"/>
                <a:gd name="connsiteX120" fmla="*/ 201482 w 742950"/>
                <a:gd name="connsiteY120" fmla="*/ 83525 h 114300"/>
                <a:gd name="connsiteX121" fmla="*/ 211855 w 742950"/>
                <a:gd name="connsiteY121" fmla="*/ 88573 h 114300"/>
                <a:gd name="connsiteX122" fmla="*/ 222523 w 742950"/>
                <a:gd name="connsiteY122" fmla="*/ 85554 h 114300"/>
                <a:gd name="connsiteX123" fmla="*/ 231629 w 742950"/>
                <a:gd name="connsiteY123" fmla="*/ 76543 h 114300"/>
                <a:gd name="connsiteX124" fmla="*/ 235067 w 742950"/>
                <a:gd name="connsiteY124" fmla="*/ 79077 h 114300"/>
                <a:gd name="connsiteX125" fmla="*/ 222980 w 742950"/>
                <a:gd name="connsiteY125" fmla="*/ 90868 h 114300"/>
                <a:gd name="connsiteX126" fmla="*/ 207921 w 742950"/>
                <a:gd name="connsiteY126" fmla="*/ 95288 h 114300"/>
                <a:gd name="connsiteX127" fmla="*/ 191567 w 742950"/>
                <a:gd name="connsiteY127" fmla="*/ 89297 h 114300"/>
                <a:gd name="connsiteX128" fmla="*/ 185918 w 742950"/>
                <a:gd name="connsiteY128" fmla="*/ 72285 h 114300"/>
                <a:gd name="connsiteX129" fmla="*/ 188309 w 742950"/>
                <a:gd name="connsiteY129" fmla="*/ 57731 h 114300"/>
                <a:gd name="connsiteX130" fmla="*/ 195291 w 742950"/>
                <a:gd name="connsiteY130" fmla="*/ 45053 h 114300"/>
                <a:gd name="connsiteX131" fmla="*/ 206264 w 742950"/>
                <a:gd name="connsiteY131" fmla="*/ 35976 h 114300"/>
                <a:gd name="connsiteX132" fmla="*/ 220618 w 742950"/>
                <a:gd name="connsiteY132" fmla="*/ 32528 h 114300"/>
                <a:gd name="connsiteX133" fmla="*/ 233534 w 742950"/>
                <a:gd name="connsiteY133" fmla="*/ 36071 h 114300"/>
                <a:gd name="connsiteX134" fmla="*/ 237734 w 742950"/>
                <a:gd name="connsiteY134" fmla="*/ 45120 h 114300"/>
                <a:gd name="connsiteX135" fmla="*/ 226609 w 742950"/>
                <a:gd name="connsiteY135" fmla="*/ 43634 h 114300"/>
                <a:gd name="connsiteX136" fmla="*/ 225942 w 742950"/>
                <a:gd name="connsiteY136" fmla="*/ 39929 h 114300"/>
                <a:gd name="connsiteX137" fmla="*/ 224247 w 742950"/>
                <a:gd name="connsiteY137" fmla="*/ 37909 h 114300"/>
                <a:gd name="connsiteX138" fmla="*/ 221952 w 742950"/>
                <a:gd name="connsiteY138" fmla="*/ 36995 h 114300"/>
                <a:gd name="connsiteX139" fmla="*/ 219475 w 742950"/>
                <a:gd name="connsiteY139" fmla="*/ 36814 h 114300"/>
                <a:gd name="connsiteX140" fmla="*/ 206083 w 742950"/>
                <a:gd name="connsiteY140" fmla="*/ 44777 h 114300"/>
                <a:gd name="connsiteX141" fmla="*/ 198310 w 742950"/>
                <a:gd name="connsiteY141" fmla="*/ 64627 h 114300"/>
                <a:gd name="connsiteX142" fmla="*/ 207864 w 742950"/>
                <a:gd name="connsiteY142" fmla="*/ 62912 h 114300"/>
                <a:gd name="connsiteX143" fmla="*/ 216694 w 742950"/>
                <a:gd name="connsiteY143" fmla="*/ 59988 h 114300"/>
                <a:gd name="connsiteX144" fmla="*/ 224161 w 742950"/>
                <a:gd name="connsiteY144" fmla="*/ 53321 h 114300"/>
                <a:gd name="connsiteX145" fmla="*/ 226609 w 742950"/>
                <a:gd name="connsiteY145" fmla="*/ 43634 h 114300"/>
                <a:gd name="connsiteX146" fmla="*/ 275215 w 742950"/>
                <a:gd name="connsiteY146" fmla="*/ 87001 h 114300"/>
                <a:gd name="connsiteX147" fmla="*/ 274310 w 742950"/>
                <a:gd name="connsiteY147" fmla="*/ 90868 h 114300"/>
                <a:gd name="connsiteX148" fmla="*/ 265424 w 742950"/>
                <a:gd name="connsiteY148" fmla="*/ 93983 h 114300"/>
                <a:gd name="connsiteX149" fmla="*/ 259737 w 742950"/>
                <a:gd name="connsiteY149" fmla="*/ 94859 h 114300"/>
                <a:gd name="connsiteX150" fmla="*/ 252489 w 742950"/>
                <a:gd name="connsiteY150" fmla="*/ 92345 h 114300"/>
                <a:gd name="connsiteX151" fmla="*/ 250069 w 742950"/>
                <a:gd name="connsiteY151" fmla="*/ 86144 h 114300"/>
                <a:gd name="connsiteX152" fmla="*/ 250307 w 742950"/>
                <a:gd name="connsiteY152" fmla="*/ 83239 h 114300"/>
                <a:gd name="connsiteX153" fmla="*/ 251098 w 742950"/>
                <a:gd name="connsiteY153" fmla="*/ 79429 h 114300"/>
                <a:gd name="connsiteX154" fmla="*/ 257480 w 742950"/>
                <a:gd name="connsiteY154" fmla="*/ 53702 h 114300"/>
                <a:gd name="connsiteX155" fmla="*/ 258413 w 742950"/>
                <a:gd name="connsiteY155" fmla="*/ 49158 h 114300"/>
                <a:gd name="connsiteX156" fmla="*/ 258870 w 742950"/>
                <a:gd name="connsiteY156" fmla="*/ 45044 h 114300"/>
                <a:gd name="connsiteX157" fmla="*/ 257756 w 742950"/>
                <a:gd name="connsiteY157" fmla="*/ 40538 h 114300"/>
                <a:gd name="connsiteX158" fmla="*/ 253194 w 742950"/>
                <a:gd name="connsiteY158" fmla="*/ 39414 h 114300"/>
                <a:gd name="connsiteX159" fmla="*/ 249669 w 742950"/>
                <a:gd name="connsiteY159" fmla="*/ 39843 h 114300"/>
                <a:gd name="connsiteX160" fmla="*/ 246317 w 742950"/>
                <a:gd name="connsiteY160" fmla="*/ 40567 h 114300"/>
                <a:gd name="connsiteX161" fmla="*/ 247221 w 742950"/>
                <a:gd name="connsiteY161" fmla="*/ 36700 h 114300"/>
                <a:gd name="connsiteX162" fmla="*/ 255689 w 742950"/>
                <a:gd name="connsiteY162" fmla="*/ 33556 h 114300"/>
                <a:gd name="connsiteX163" fmla="*/ 261604 w 742950"/>
                <a:gd name="connsiteY163" fmla="*/ 32528 h 114300"/>
                <a:gd name="connsiteX164" fmla="*/ 268796 w 742950"/>
                <a:gd name="connsiteY164" fmla="*/ 34890 h 114300"/>
                <a:gd name="connsiteX165" fmla="*/ 271034 w 742950"/>
                <a:gd name="connsiteY165" fmla="*/ 41243 h 114300"/>
                <a:gd name="connsiteX166" fmla="*/ 270796 w 742950"/>
                <a:gd name="connsiteY166" fmla="*/ 44205 h 114300"/>
                <a:gd name="connsiteX167" fmla="*/ 270072 w 742950"/>
                <a:gd name="connsiteY167" fmla="*/ 47958 h 114300"/>
                <a:gd name="connsiteX168" fmla="*/ 263642 w 742950"/>
                <a:gd name="connsiteY168" fmla="*/ 73685 h 114300"/>
                <a:gd name="connsiteX169" fmla="*/ 262595 w 742950"/>
                <a:gd name="connsiteY169" fmla="*/ 78314 h 114300"/>
                <a:gd name="connsiteX170" fmla="*/ 262147 w 742950"/>
                <a:gd name="connsiteY170" fmla="*/ 82039 h 114300"/>
                <a:gd name="connsiteX171" fmla="*/ 263681 w 742950"/>
                <a:gd name="connsiteY171" fmla="*/ 86754 h 114300"/>
                <a:gd name="connsiteX172" fmla="*/ 268653 w 742950"/>
                <a:gd name="connsiteY172" fmla="*/ 88030 h 114300"/>
                <a:gd name="connsiteX173" fmla="*/ 271929 w 742950"/>
                <a:gd name="connsiteY173" fmla="*/ 87725 h 114300"/>
                <a:gd name="connsiteX174" fmla="*/ 275215 w 742950"/>
                <a:gd name="connsiteY174" fmla="*/ 87001 h 114300"/>
                <a:gd name="connsiteX175" fmla="*/ 279511 w 742950"/>
                <a:gd name="connsiteY175" fmla="*/ 9668 h 114300"/>
                <a:gd name="connsiteX176" fmla="*/ 277273 w 742950"/>
                <a:gd name="connsiteY176" fmla="*/ 15688 h 114300"/>
                <a:gd name="connsiteX177" fmla="*/ 271710 w 742950"/>
                <a:gd name="connsiteY177" fmla="*/ 18259 h 114300"/>
                <a:gd name="connsiteX178" fmla="*/ 266395 w 742950"/>
                <a:gd name="connsiteY178" fmla="*/ 15812 h 114300"/>
                <a:gd name="connsiteX179" fmla="*/ 264157 w 742950"/>
                <a:gd name="connsiteY179" fmla="*/ 10211 h 114300"/>
                <a:gd name="connsiteX180" fmla="*/ 266395 w 742950"/>
                <a:gd name="connsiteY180" fmla="*/ 4410 h 114300"/>
                <a:gd name="connsiteX181" fmla="*/ 271710 w 742950"/>
                <a:gd name="connsiteY181" fmla="*/ 1934 h 114300"/>
                <a:gd name="connsiteX182" fmla="*/ 277330 w 742950"/>
                <a:gd name="connsiteY182" fmla="*/ 4258 h 114300"/>
                <a:gd name="connsiteX183" fmla="*/ 279511 w 742950"/>
                <a:gd name="connsiteY183" fmla="*/ 9668 h 114300"/>
                <a:gd name="connsiteX184" fmla="*/ 322393 w 742950"/>
                <a:gd name="connsiteY184" fmla="*/ 85296 h 114300"/>
                <a:gd name="connsiteX185" fmla="*/ 321974 w 742950"/>
                <a:gd name="connsiteY185" fmla="*/ 85296 h 114300"/>
                <a:gd name="connsiteX186" fmla="*/ 318525 w 742950"/>
                <a:gd name="connsiteY186" fmla="*/ 88297 h 114300"/>
                <a:gd name="connsiteX187" fmla="*/ 314115 w 742950"/>
                <a:gd name="connsiteY187" fmla="*/ 91535 h 114300"/>
                <a:gd name="connsiteX188" fmla="*/ 308772 w 742950"/>
                <a:gd name="connsiteY188" fmla="*/ 94316 h 114300"/>
                <a:gd name="connsiteX189" fmla="*/ 302771 w 742950"/>
                <a:gd name="connsiteY189" fmla="*/ 95288 h 114300"/>
                <a:gd name="connsiteX190" fmla="*/ 289027 w 742950"/>
                <a:gd name="connsiteY190" fmla="*/ 88963 h 114300"/>
                <a:gd name="connsiteX191" fmla="*/ 284045 w 742950"/>
                <a:gd name="connsiteY191" fmla="*/ 71742 h 114300"/>
                <a:gd name="connsiteX192" fmla="*/ 286741 w 742950"/>
                <a:gd name="connsiteY192" fmla="*/ 57035 h 114300"/>
                <a:gd name="connsiteX193" fmla="*/ 294084 w 742950"/>
                <a:gd name="connsiteY193" fmla="*/ 44444 h 114300"/>
                <a:gd name="connsiteX194" fmla="*/ 305000 w 742950"/>
                <a:gd name="connsiteY194" fmla="*/ 35823 h 114300"/>
                <a:gd name="connsiteX195" fmla="*/ 318335 w 742950"/>
                <a:gd name="connsiteY195" fmla="*/ 32528 h 114300"/>
                <a:gd name="connsiteX196" fmla="*/ 326622 w 742950"/>
                <a:gd name="connsiteY196" fmla="*/ 33614 h 114300"/>
                <a:gd name="connsiteX197" fmla="*/ 333404 w 742950"/>
                <a:gd name="connsiteY197" fmla="*/ 36281 h 114300"/>
                <a:gd name="connsiteX198" fmla="*/ 338118 w 742950"/>
                <a:gd name="connsiteY198" fmla="*/ 15716 h 114300"/>
                <a:gd name="connsiteX199" fmla="*/ 338633 w 742950"/>
                <a:gd name="connsiteY199" fmla="*/ 13183 h 114300"/>
                <a:gd name="connsiteX200" fmla="*/ 338785 w 742950"/>
                <a:gd name="connsiteY200" fmla="*/ 11182 h 114300"/>
                <a:gd name="connsiteX201" fmla="*/ 337909 w 742950"/>
                <a:gd name="connsiteY201" fmla="*/ 7858 h 114300"/>
                <a:gd name="connsiteX202" fmla="*/ 335461 w 742950"/>
                <a:gd name="connsiteY202" fmla="*/ 6163 h 114300"/>
                <a:gd name="connsiteX203" fmla="*/ 331470 w 742950"/>
                <a:gd name="connsiteY203" fmla="*/ 5439 h 114300"/>
                <a:gd name="connsiteX204" fmla="*/ 326879 w 742950"/>
                <a:gd name="connsiteY204" fmla="*/ 5019 h 114300"/>
                <a:gd name="connsiteX205" fmla="*/ 327727 w 742950"/>
                <a:gd name="connsiteY205" fmla="*/ 1324 h 114300"/>
                <a:gd name="connsiteX206" fmla="*/ 352206 w 742950"/>
                <a:gd name="connsiteY206" fmla="*/ 0 h 114300"/>
                <a:gd name="connsiteX207" fmla="*/ 352816 w 742950"/>
                <a:gd name="connsiteY207" fmla="*/ 905 h 114300"/>
                <a:gd name="connsiteX208" fmla="*/ 336042 w 742950"/>
                <a:gd name="connsiteY208" fmla="*/ 73400 h 114300"/>
                <a:gd name="connsiteX209" fmla="*/ 335042 w 742950"/>
                <a:gd name="connsiteY209" fmla="*/ 77962 h 114300"/>
                <a:gd name="connsiteX210" fmla="*/ 334528 w 742950"/>
                <a:gd name="connsiteY210" fmla="*/ 81858 h 114300"/>
                <a:gd name="connsiteX211" fmla="*/ 335985 w 742950"/>
                <a:gd name="connsiteY211" fmla="*/ 86544 h 114300"/>
                <a:gd name="connsiteX212" fmla="*/ 340881 w 742950"/>
                <a:gd name="connsiteY212" fmla="*/ 87792 h 114300"/>
                <a:gd name="connsiteX213" fmla="*/ 344148 w 742950"/>
                <a:gd name="connsiteY213" fmla="*/ 87420 h 114300"/>
                <a:gd name="connsiteX214" fmla="*/ 347405 w 742950"/>
                <a:gd name="connsiteY214" fmla="*/ 86639 h 114300"/>
                <a:gd name="connsiteX215" fmla="*/ 346500 w 742950"/>
                <a:gd name="connsiteY215" fmla="*/ 90506 h 114300"/>
                <a:gd name="connsiteX216" fmla="*/ 338080 w 742950"/>
                <a:gd name="connsiteY216" fmla="*/ 93716 h 114300"/>
                <a:gd name="connsiteX217" fmla="*/ 331899 w 742950"/>
                <a:gd name="connsiteY217" fmla="*/ 94621 h 114300"/>
                <a:gd name="connsiteX218" fmla="*/ 324964 w 742950"/>
                <a:gd name="connsiteY218" fmla="*/ 92354 h 114300"/>
                <a:gd name="connsiteX219" fmla="*/ 322393 w 742950"/>
                <a:gd name="connsiteY219" fmla="*/ 85296 h 114300"/>
                <a:gd name="connsiteX220" fmla="*/ 330994 w 742950"/>
                <a:gd name="connsiteY220" fmla="*/ 46749 h 114300"/>
                <a:gd name="connsiteX221" fmla="*/ 330089 w 742950"/>
                <a:gd name="connsiteY221" fmla="*/ 43329 h 114300"/>
                <a:gd name="connsiteX222" fmla="*/ 328089 w 742950"/>
                <a:gd name="connsiteY222" fmla="*/ 40329 h 114300"/>
                <a:gd name="connsiteX223" fmla="*/ 324488 w 742950"/>
                <a:gd name="connsiteY223" fmla="*/ 37814 h 114300"/>
                <a:gd name="connsiteX224" fmla="*/ 319259 w 742950"/>
                <a:gd name="connsiteY224" fmla="*/ 36814 h 114300"/>
                <a:gd name="connsiteX225" fmla="*/ 310448 w 742950"/>
                <a:gd name="connsiteY225" fmla="*/ 39719 h 114300"/>
                <a:gd name="connsiteX226" fmla="*/ 303162 w 742950"/>
                <a:gd name="connsiteY226" fmla="*/ 47472 h 114300"/>
                <a:gd name="connsiteX227" fmla="*/ 298313 w 742950"/>
                <a:gd name="connsiteY227" fmla="*/ 58703 h 114300"/>
                <a:gd name="connsiteX228" fmla="*/ 296504 w 742950"/>
                <a:gd name="connsiteY228" fmla="*/ 71866 h 114300"/>
                <a:gd name="connsiteX229" fmla="*/ 296923 w 742950"/>
                <a:gd name="connsiteY229" fmla="*/ 78400 h 114300"/>
                <a:gd name="connsiteX230" fmla="*/ 298561 w 742950"/>
                <a:gd name="connsiteY230" fmla="*/ 83668 h 114300"/>
                <a:gd name="connsiteX231" fmla="*/ 301819 w 742950"/>
                <a:gd name="connsiteY231" fmla="*/ 87211 h 114300"/>
                <a:gd name="connsiteX232" fmla="*/ 307438 w 742950"/>
                <a:gd name="connsiteY232" fmla="*/ 88516 h 114300"/>
                <a:gd name="connsiteX233" fmla="*/ 314668 w 742950"/>
                <a:gd name="connsiteY233" fmla="*/ 86515 h 114300"/>
                <a:gd name="connsiteX234" fmla="*/ 323345 w 742950"/>
                <a:gd name="connsiteY234" fmla="*/ 79553 h 114300"/>
                <a:gd name="connsiteX235" fmla="*/ 375037 w 742950"/>
                <a:gd name="connsiteY235" fmla="*/ 95402 h 114300"/>
                <a:gd name="connsiteX236" fmla="*/ 360140 w 742950"/>
                <a:gd name="connsiteY236" fmla="*/ 92230 h 114300"/>
                <a:gd name="connsiteX237" fmla="*/ 354178 w 742950"/>
                <a:gd name="connsiteY237" fmla="*/ 83915 h 114300"/>
                <a:gd name="connsiteX238" fmla="*/ 355930 w 742950"/>
                <a:gd name="connsiteY238" fmla="*/ 79381 h 114300"/>
                <a:gd name="connsiteX239" fmla="*/ 360226 w 742950"/>
                <a:gd name="connsiteY239" fmla="*/ 77267 h 114300"/>
                <a:gd name="connsiteX240" fmla="*/ 364131 w 742950"/>
                <a:gd name="connsiteY240" fmla="*/ 78381 h 114300"/>
                <a:gd name="connsiteX241" fmla="*/ 366455 w 742950"/>
                <a:gd name="connsiteY241" fmla="*/ 81019 h 114300"/>
                <a:gd name="connsiteX242" fmla="*/ 368055 w 742950"/>
                <a:gd name="connsiteY242" fmla="*/ 84763 h 114300"/>
                <a:gd name="connsiteX243" fmla="*/ 369237 w 742950"/>
                <a:gd name="connsiteY243" fmla="*/ 88335 h 114300"/>
                <a:gd name="connsiteX244" fmla="*/ 371742 w 742950"/>
                <a:gd name="connsiteY244" fmla="*/ 90240 h 114300"/>
                <a:gd name="connsiteX245" fmla="*/ 376371 w 742950"/>
                <a:gd name="connsiteY245" fmla="*/ 91116 h 114300"/>
                <a:gd name="connsiteX246" fmla="*/ 386258 w 742950"/>
                <a:gd name="connsiteY246" fmla="*/ 87839 h 114300"/>
                <a:gd name="connsiteX247" fmla="*/ 389611 w 742950"/>
                <a:gd name="connsiteY247" fmla="*/ 78991 h 114300"/>
                <a:gd name="connsiteX248" fmla="*/ 386467 w 742950"/>
                <a:gd name="connsiteY248" fmla="*/ 72419 h 114300"/>
                <a:gd name="connsiteX249" fmla="*/ 377095 w 742950"/>
                <a:gd name="connsiteY249" fmla="*/ 67904 h 114300"/>
                <a:gd name="connsiteX250" fmla="*/ 371837 w 742950"/>
                <a:gd name="connsiteY250" fmla="*/ 65694 h 114300"/>
                <a:gd name="connsiteX251" fmla="*/ 366998 w 742950"/>
                <a:gd name="connsiteY251" fmla="*/ 62512 h 114300"/>
                <a:gd name="connsiteX252" fmla="*/ 363493 w 742950"/>
                <a:gd name="connsiteY252" fmla="*/ 57912 h 114300"/>
                <a:gd name="connsiteX253" fmla="*/ 362160 w 742950"/>
                <a:gd name="connsiteY253" fmla="*/ 51606 h 114300"/>
                <a:gd name="connsiteX254" fmla="*/ 369084 w 742950"/>
                <a:gd name="connsiteY254" fmla="*/ 38186 h 114300"/>
                <a:gd name="connsiteX255" fmla="*/ 386105 w 742950"/>
                <a:gd name="connsiteY255" fmla="*/ 32528 h 114300"/>
                <a:gd name="connsiteX256" fmla="*/ 391182 w 742950"/>
                <a:gd name="connsiteY256" fmla="*/ 32766 h 114300"/>
                <a:gd name="connsiteX257" fmla="*/ 397173 w 742950"/>
                <a:gd name="connsiteY257" fmla="*/ 34099 h 114300"/>
                <a:gd name="connsiteX258" fmla="*/ 402003 w 742950"/>
                <a:gd name="connsiteY258" fmla="*/ 36966 h 114300"/>
                <a:gd name="connsiteX259" fmla="*/ 404003 w 742950"/>
                <a:gd name="connsiteY259" fmla="*/ 41900 h 114300"/>
                <a:gd name="connsiteX260" fmla="*/ 402336 w 742950"/>
                <a:gd name="connsiteY260" fmla="*/ 46406 h 114300"/>
                <a:gd name="connsiteX261" fmla="*/ 397955 w 742950"/>
                <a:gd name="connsiteY261" fmla="*/ 48425 h 114300"/>
                <a:gd name="connsiteX262" fmla="*/ 394268 w 742950"/>
                <a:gd name="connsiteY262" fmla="*/ 47463 h 114300"/>
                <a:gd name="connsiteX263" fmla="*/ 391849 w 742950"/>
                <a:gd name="connsiteY263" fmla="*/ 44863 h 114300"/>
                <a:gd name="connsiteX264" fmla="*/ 390277 w 742950"/>
                <a:gd name="connsiteY264" fmla="*/ 41357 h 114300"/>
                <a:gd name="connsiteX265" fmla="*/ 388944 w 742950"/>
                <a:gd name="connsiteY265" fmla="*/ 37662 h 114300"/>
                <a:gd name="connsiteX266" fmla="*/ 386886 w 742950"/>
                <a:gd name="connsiteY266" fmla="*/ 37004 h 114300"/>
                <a:gd name="connsiteX267" fmla="*/ 384477 w 742950"/>
                <a:gd name="connsiteY267" fmla="*/ 36814 h 114300"/>
                <a:gd name="connsiteX268" fmla="*/ 375495 w 742950"/>
                <a:gd name="connsiteY268" fmla="*/ 40005 h 114300"/>
                <a:gd name="connsiteX269" fmla="*/ 372437 w 742950"/>
                <a:gd name="connsiteY269" fmla="*/ 47549 h 114300"/>
                <a:gd name="connsiteX270" fmla="*/ 375190 w 742950"/>
                <a:gd name="connsiteY270" fmla="*/ 53940 h 114300"/>
                <a:gd name="connsiteX271" fmla="*/ 384286 w 742950"/>
                <a:gd name="connsiteY271" fmla="*/ 58388 h 114300"/>
                <a:gd name="connsiteX272" fmla="*/ 396230 w 742950"/>
                <a:gd name="connsiteY272" fmla="*/ 65179 h 114300"/>
                <a:gd name="connsiteX273" fmla="*/ 399955 w 742950"/>
                <a:gd name="connsiteY273" fmla="*/ 74628 h 114300"/>
                <a:gd name="connsiteX274" fmla="*/ 392878 w 742950"/>
                <a:gd name="connsiteY274" fmla="*/ 89621 h 114300"/>
                <a:gd name="connsiteX275" fmla="*/ 375037 w 742950"/>
                <a:gd name="connsiteY275" fmla="*/ 95402 h 114300"/>
                <a:gd name="connsiteX276" fmla="*/ 465791 w 742950"/>
                <a:gd name="connsiteY276" fmla="*/ 42377 h 114300"/>
                <a:gd name="connsiteX277" fmla="*/ 465306 w 742950"/>
                <a:gd name="connsiteY277" fmla="*/ 46101 h 114300"/>
                <a:gd name="connsiteX278" fmla="*/ 463915 w 742950"/>
                <a:gd name="connsiteY278" fmla="*/ 49454 h 114300"/>
                <a:gd name="connsiteX279" fmla="*/ 461534 w 742950"/>
                <a:gd name="connsiteY279" fmla="*/ 51968 h 114300"/>
                <a:gd name="connsiteX280" fmla="*/ 457810 w 742950"/>
                <a:gd name="connsiteY280" fmla="*/ 52845 h 114300"/>
                <a:gd name="connsiteX281" fmla="*/ 452914 w 742950"/>
                <a:gd name="connsiteY281" fmla="*/ 51206 h 114300"/>
                <a:gd name="connsiteX282" fmla="*/ 451285 w 742950"/>
                <a:gd name="connsiteY282" fmla="*/ 47577 h 114300"/>
                <a:gd name="connsiteX283" fmla="*/ 452190 w 742950"/>
                <a:gd name="connsiteY283" fmla="*/ 43377 h 114300"/>
                <a:gd name="connsiteX284" fmla="*/ 454066 w 742950"/>
                <a:gd name="connsiteY284" fmla="*/ 38757 h 114300"/>
                <a:gd name="connsiteX285" fmla="*/ 451675 w 742950"/>
                <a:gd name="connsiteY285" fmla="*/ 39148 h 114300"/>
                <a:gd name="connsiteX286" fmla="*/ 447665 w 742950"/>
                <a:gd name="connsiteY286" fmla="*/ 40691 h 114300"/>
                <a:gd name="connsiteX287" fmla="*/ 442331 w 742950"/>
                <a:gd name="connsiteY287" fmla="*/ 44139 h 114300"/>
                <a:gd name="connsiteX288" fmla="*/ 435969 w 742950"/>
                <a:gd name="connsiteY288" fmla="*/ 50254 h 114300"/>
                <a:gd name="connsiteX289" fmla="*/ 426225 w 742950"/>
                <a:gd name="connsiteY289" fmla="*/ 93593 h 114300"/>
                <a:gd name="connsiteX290" fmla="*/ 414947 w 742950"/>
                <a:gd name="connsiteY290" fmla="*/ 93593 h 114300"/>
                <a:gd name="connsiteX291" fmla="*/ 423767 w 742950"/>
                <a:gd name="connsiteY291" fmla="*/ 54368 h 114300"/>
                <a:gd name="connsiteX292" fmla="*/ 424644 w 742950"/>
                <a:gd name="connsiteY292" fmla="*/ 50006 h 114300"/>
                <a:gd name="connsiteX293" fmla="*/ 425215 w 742950"/>
                <a:gd name="connsiteY293" fmla="*/ 45710 h 114300"/>
                <a:gd name="connsiteX294" fmla="*/ 424063 w 742950"/>
                <a:gd name="connsiteY294" fmla="*/ 41177 h 114300"/>
                <a:gd name="connsiteX295" fmla="*/ 419472 w 742950"/>
                <a:gd name="connsiteY295" fmla="*/ 40024 h 114300"/>
                <a:gd name="connsiteX296" fmla="*/ 416090 w 742950"/>
                <a:gd name="connsiteY296" fmla="*/ 40472 h 114300"/>
                <a:gd name="connsiteX297" fmla="*/ 412890 w 742950"/>
                <a:gd name="connsiteY297" fmla="*/ 41234 h 114300"/>
                <a:gd name="connsiteX298" fmla="*/ 413795 w 742950"/>
                <a:gd name="connsiteY298" fmla="*/ 37367 h 114300"/>
                <a:gd name="connsiteX299" fmla="*/ 422138 w 742950"/>
                <a:gd name="connsiteY299" fmla="*/ 34223 h 114300"/>
                <a:gd name="connsiteX300" fmla="*/ 428368 w 742950"/>
                <a:gd name="connsiteY300" fmla="*/ 33194 h 114300"/>
                <a:gd name="connsiteX301" fmla="*/ 435254 w 742950"/>
                <a:gd name="connsiteY301" fmla="*/ 35823 h 114300"/>
                <a:gd name="connsiteX302" fmla="*/ 437312 w 742950"/>
                <a:gd name="connsiteY302" fmla="*/ 43720 h 114300"/>
                <a:gd name="connsiteX303" fmla="*/ 437674 w 742950"/>
                <a:gd name="connsiteY303" fmla="*/ 43720 h 114300"/>
                <a:gd name="connsiteX304" fmla="*/ 448589 w 742950"/>
                <a:gd name="connsiteY304" fmla="*/ 35004 h 114300"/>
                <a:gd name="connsiteX305" fmla="*/ 456362 w 742950"/>
                <a:gd name="connsiteY305" fmla="*/ 32528 h 114300"/>
                <a:gd name="connsiteX306" fmla="*/ 460105 w 742950"/>
                <a:gd name="connsiteY306" fmla="*/ 33014 h 114300"/>
                <a:gd name="connsiteX307" fmla="*/ 463191 w 742950"/>
                <a:gd name="connsiteY307" fmla="*/ 34642 h 114300"/>
                <a:gd name="connsiteX308" fmla="*/ 465153 w 742950"/>
                <a:gd name="connsiteY308" fmla="*/ 37576 h 114300"/>
                <a:gd name="connsiteX309" fmla="*/ 465791 w 742950"/>
                <a:gd name="connsiteY309" fmla="*/ 42377 h 114300"/>
                <a:gd name="connsiteX310" fmla="*/ 522932 w 742950"/>
                <a:gd name="connsiteY310" fmla="*/ 45120 h 114300"/>
                <a:gd name="connsiteX311" fmla="*/ 518913 w 742950"/>
                <a:gd name="connsiteY311" fmla="*/ 56140 h 114300"/>
                <a:gd name="connsiteX312" fmla="*/ 507206 w 742950"/>
                <a:gd name="connsiteY312" fmla="*/ 63475 h 114300"/>
                <a:gd name="connsiteX313" fmla="*/ 495843 w 742950"/>
                <a:gd name="connsiteY313" fmla="*/ 66808 h 114300"/>
                <a:gd name="connsiteX314" fmla="*/ 483146 w 742950"/>
                <a:gd name="connsiteY314" fmla="*/ 68923 h 114300"/>
                <a:gd name="connsiteX315" fmla="*/ 486680 w 742950"/>
                <a:gd name="connsiteY315" fmla="*/ 83525 h 114300"/>
                <a:gd name="connsiteX316" fmla="*/ 497053 w 742950"/>
                <a:gd name="connsiteY316" fmla="*/ 88573 h 114300"/>
                <a:gd name="connsiteX317" fmla="*/ 507721 w 742950"/>
                <a:gd name="connsiteY317" fmla="*/ 85554 h 114300"/>
                <a:gd name="connsiteX318" fmla="*/ 516826 w 742950"/>
                <a:gd name="connsiteY318" fmla="*/ 76543 h 114300"/>
                <a:gd name="connsiteX319" fmla="*/ 520265 w 742950"/>
                <a:gd name="connsiteY319" fmla="*/ 79077 h 114300"/>
                <a:gd name="connsiteX320" fmla="*/ 508178 w 742950"/>
                <a:gd name="connsiteY320" fmla="*/ 90868 h 114300"/>
                <a:gd name="connsiteX321" fmla="*/ 493119 w 742950"/>
                <a:gd name="connsiteY321" fmla="*/ 95288 h 114300"/>
                <a:gd name="connsiteX322" fmla="*/ 476764 w 742950"/>
                <a:gd name="connsiteY322" fmla="*/ 89297 h 114300"/>
                <a:gd name="connsiteX323" fmla="*/ 471116 w 742950"/>
                <a:gd name="connsiteY323" fmla="*/ 72285 h 114300"/>
                <a:gd name="connsiteX324" fmla="*/ 473497 w 742950"/>
                <a:gd name="connsiteY324" fmla="*/ 57731 h 114300"/>
                <a:gd name="connsiteX325" fmla="*/ 480489 w 742950"/>
                <a:gd name="connsiteY325" fmla="*/ 45053 h 114300"/>
                <a:gd name="connsiteX326" fmla="*/ 491461 w 742950"/>
                <a:gd name="connsiteY326" fmla="*/ 35976 h 114300"/>
                <a:gd name="connsiteX327" fmla="*/ 505816 w 742950"/>
                <a:gd name="connsiteY327" fmla="*/ 32528 h 114300"/>
                <a:gd name="connsiteX328" fmla="*/ 518731 w 742950"/>
                <a:gd name="connsiteY328" fmla="*/ 36071 h 114300"/>
                <a:gd name="connsiteX329" fmla="*/ 522932 w 742950"/>
                <a:gd name="connsiteY329" fmla="*/ 45120 h 114300"/>
                <a:gd name="connsiteX330" fmla="*/ 511807 w 742950"/>
                <a:gd name="connsiteY330" fmla="*/ 43634 h 114300"/>
                <a:gd name="connsiteX331" fmla="*/ 511140 w 742950"/>
                <a:gd name="connsiteY331" fmla="*/ 39929 h 114300"/>
                <a:gd name="connsiteX332" fmla="*/ 509445 w 742950"/>
                <a:gd name="connsiteY332" fmla="*/ 37909 h 114300"/>
                <a:gd name="connsiteX333" fmla="*/ 507149 w 742950"/>
                <a:gd name="connsiteY333" fmla="*/ 36995 h 114300"/>
                <a:gd name="connsiteX334" fmla="*/ 504673 w 742950"/>
                <a:gd name="connsiteY334" fmla="*/ 36814 h 114300"/>
                <a:gd name="connsiteX335" fmla="*/ 491280 w 742950"/>
                <a:gd name="connsiteY335" fmla="*/ 44777 h 114300"/>
                <a:gd name="connsiteX336" fmla="*/ 483508 w 742950"/>
                <a:gd name="connsiteY336" fmla="*/ 64627 h 114300"/>
                <a:gd name="connsiteX337" fmla="*/ 493062 w 742950"/>
                <a:gd name="connsiteY337" fmla="*/ 62912 h 114300"/>
                <a:gd name="connsiteX338" fmla="*/ 501891 w 742950"/>
                <a:gd name="connsiteY338" fmla="*/ 59988 h 114300"/>
                <a:gd name="connsiteX339" fmla="*/ 509359 w 742950"/>
                <a:gd name="connsiteY339" fmla="*/ 53321 h 114300"/>
                <a:gd name="connsiteX340" fmla="*/ 511807 w 742950"/>
                <a:gd name="connsiteY340" fmla="*/ 43634 h 114300"/>
                <a:gd name="connsiteX341" fmla="*/ 569967 w 742950"/>
                <a:gd name="connsiteY341" fmla="*/ 85420 h 114300"/>
                <a:gd name="connsiteX342" fmla="*/ 569538 w 742950"/>
                <a:gd name="connsiteY342" fmla="*/ 85296 h 114300"/>
                <a:gd name="connsiteX343" fmla="*/ 566128 w 742950"/>
                <a:gd name="connsiteY343" fmla="*/ 88021 h 114300"/>
                <a:gd name="connsiteX344" fmla="*/ 561499 w 742950"/>
                <a:gd name="connsiteY344" fmla="*/ 91107 h 114300"/>
                <a:gd name="connsiteX345" fmla="*/ 555879 w 742950"/>
                <a:gd name="connsiteY345" fmla="*/ 93774 h 114300"/>
                <a:gd name="connsiteX346" fmla="*/ 549593 w 742950"/>
                <a:gd name="connsiteY346" fmla="*/ 94802 h 114300"/>
                <a:gd name="connsiteX347" fmla="*/ 536076 w 742950"/>
                <a:gd name="connsiteY347" fmla="*/ 88602 h 114300"/>
                <a:gd name="connsiteX348" fmla="*/ 531333 w 742950"/>
                <a:gd name="connsiteY348" fmla="*/ 71504 h 114300"/>
                <a:gd name="connsiteX349" fmla="*/ 534086 w 742950"/>
                <a:gd name="connsiteY349" fmla="*/ 56912 h 114300"/>
                <a:gd name="connsiteX350" fmla="*/ 541611 w 742950"/>
                <a:gd name="connsiteY350" fmla="*/ 44329 h 114300"/>
                <a:gd name="connsiteX351" fmla="*/ 552612 w 742950"/>
                <a:gd name="connsiteY351" fmla="*/ 35766 h 114300"/>
                <a:gd name="connsiteX352" fmla="*/ 566042 w 742950"/>
                <a:gd name="connsiteY352" fmla="*/ 32528 h 114300"/>
                <a:gd name="connsiteX353" fmla="*/ 574262 w 742950"/>
                <a:gd name="connsiteY353" fmla="*/ 33642 h 114300"/>
                <a:gd name="connsiteX354" fmla="*/ 580492 w 742950"/>
                <a:gd name="connsiteY354" fmla="*/ 36281 h 114300"/>
                <a:gd name="connsiteX355" fmla="*/ 591550 w 742950"/>
                <a:gd name="connsiteY355" fmla="*/ 33433 h 114300"/>
                <a:gd name="connsiteX356" fmla="*/ 592274 w 742950"/>
                <a:gd name="connsiteY356" fmla="*/ 34337 h 114300"/>
                <a:gd name="connsiteX357" fmla="*/ 582130 w 742950"/>
                <a:gd name="connsiteY357" fmla="*/ 82020 h 114300"/>
                <a:gd name="connsiteX358" fmla="*/ 576234 w 742950"/>
                <a:gd name="connsiteY358" fmla="*/ 100317 h 114300"/>
                <a:gd name="connsiteX359" fmla="*/ 567919 w 742950"/>
                <a:gd name="connsiteY359" fmla="*/ 112147 h 114300"/>
                <a:gd name="connsiteX360" fmla="*/ 557241 w 742950"/>
                <a:gd name="connsiteY360" fmla="*/ 118529 h 114300"/>
                <a:gd name="connsiteX361" fmla="*/ 544030 w 742950"/>
                <a:gd name="connsiteY361" fmla="*/ 120434 h 114300"/>
                <a:gd name="connsiteX362" fmla="*/ 535838 w 742950"/>
                <a:gd name="connsiteY362" fmla="*/ 119653 h 114300"/>
                <a:gd name="connsiteX363" fmla="*/ 530847 w 742950"/>
                <a:gd name="connsiteY363" fmla="*/ 117595 h 114300"/>
                <a:gd name="connsiteX364" fmla="*/ 528399 w 742950"/>
                <a:gd name="connsiteY364" fmla="*/ 114719 h 114300"/>
                <a:gd name="connsiteX365" fmla="*/ 527761 w 742950"/>
                <a:gd name="connsiteY365" fmla="*/ 111671 h 114300"/>
                <a:gd name="connsiteX366" fmla="*/ 529400 w 742950"/>
                <a:gd name="connsiteY366" fmla="*/ 107109 h 114300"/>
                <a:gd name="connsiteX367" fmla="*/ 533876 w 742950"/>
                <a:gd name="connsiteY367" fmla="*/ 105261 h 114300"/>
                <a:gd name="connsiteX368" fmla="*/ 537677 w 742950"/>
                <a:gd name="connsiteY368" fmla="*/ 106556 h 114300"/>
                <a:gd name="connsiteX369" fmla="*/ 540220 w 742950"/>
                <a:gd name="connsiteY369" fmla="*/ 109376 h 114300"/>
                <a:gd name="connsiteX370" fmla="*/ 542211 w 742950"/>
                <a:gd name="connsiteY370" fmla="*/ 113119 h 114300"/>
                <a:gd name="connsiteX371" fmla="*/ 543668 w 742950"/>
                <a:gd name="connsiteY371" fmla="*/ 116386 h 114300"/>
                <a:gd name="connsiteX372" fmla="*/ 545478 w 742950"/>
                <a:gd name="connsiteY372" fmla="*/ 116386 h 114300"/>
                <a:gd name="connsiteX373" fmla="*/ 552612 w 742950"/>
                <a:gd name="connsiteY373" fmla="*/ 114871 h 114300"/>
                <a:gd name="connsiteX374" fmla="*/ 559565 w 742950"/>
                <a:gd name="connsiteY374" fmla="*/ 109976 h 114300"/>
                <a:gd name="connsiteX375" fmla="*/ 565556 w 742950"/>
                <a:gd name="connsiteY375" fmla="*/ 100574 h 114300"/>
                <a:gd name="connsiteX376" fmla="*/ 569967 w 742950"/>
                <a:gd name="connsiteY376" fmla="*/ 85420 h 114300"/>
                <a:gd name="connsiteX377" fmla="*/ 578015 w 742950"/>
                <a:gd name="connsiteY377" fmla="*/ 46749 h 114300"/>
                <a:gd name="connsiteX378" fmla="*/ 577501 w 742950"/>
                <a:gd name="connsiteY378" fmla="*/ 43262 h 114300"/>
                <a:gd name="connsiteX379" fmla="*/ 575605 w 742950"/>
                <a:gd name="connsiteY379" fmla="*/ 39967 h 114300"/>
                <a:gd name="connsiteX380" fmla="*/ 572224 w 742950"/>
                <a:gd name="connsiteY380" fmla="*/ 37662 h 114300"/>
                <a:gd name="connsiteX381" fmla="*/ 566966 w 742950"/>
                <a:gd name="connsiteY381" fmla="*/ 36814 h 114300"/>
                <a:gd name="connsiteX382" fmla="*/ 558184 w 742950"/>
                <a:gd name="connsiteY382" fmla="*/ 39633 h 114300"/>
                <a:gd name="connsiteX383" fmla="*/ 550726 w 742950"/>
                <a:gd name="connsiteY383" fmla="*/ 47349 h 114300"/>
                <a:gd name="connsiteX384" fmla="*/ 545716 w 742950"/>
                <a:gd name="connsiteY384" fmla="*/ 58493 h 114300"/>
                <a:gd name="connsiteX385" fmla="*/ 543792 w 742950"/>
                <a:gd name="connsiteY385" fmla="*/ 71628 h 114300"/>
                <a:gd name="connsiteX386" fmla="*/ 544306 w 742950"/>
                <a:gd name="connsiteY386" fmla="*/ 78191 h 114300"/>
                <a:gd name="connsiteX387" fmla="*/ 546087 w 742950"/>
                <a:gd name="connsiteY387" fmla="*/ 83430 h 114300"/>
                <a:gd name="connsiteX388" fmla="*/ 549440 w 742950"/>
                <a:gd name="connsiteY388" fmla="*/ 86906 h 114300"/>
                <a:gd name="connsiteX389" fmla="*/ 554850 w 742950"/>
                <a:gd name="connsiteY389" fmla="*/ 88154 h 114300"/>
                <a:gd name="connsiteX390" fmla="*/ 563261 w 742950"/>
                <a:gd name="connsiteY390" fmla="*/ 85696 h 114300"/>
                <a:gd name="connsiteX391" fmla="*/ 571176 w 742950"/>
                <a:gd name="connsiteY391" fmla="*/ 79429 h 114300"/>
                <a:gd name="connsiteX392" fmla="*/ 656130 w 742950"/>
                <a:gd name="connsiteY392" fmla="*/ 45120 h 114300"/>
                <a:gd name="connsiteX393" fmla="*/ 652100 w 742950"/>
                <a:gd name="connsiteY393" fmla="*/ 56140 h 114300"/>
                <a:gd name="connsiteX394" fmla="*/ 640404 w 742950"/>
                <a:gd name="connsiteY394" fmla="*/ 63475 h 114300"/>
                <a:gd name="connsiteX395" fmla="*/ 629041 w 742950"/>
                <a:gd name="connsiteY395" fmla="*/ 66808 h 114300"/>
                <a:gd name="connsiteX396" fmla="*/ 616344 w 742950"/>
                <a:gd name="connsiteY396" fmla="*/ 68923 h 114300"/>
                <a:gd name="connsiteX397" fmla="*/ 619877 w 742950"/>
                <a:gd name="connsiteY397" fmla="*/ 83525 h 114300"/>
                <a:gd name="connsiteX398" fmla="*/ 630250 w 742950"/>
                <a:gd name="connsiteY398" fmla="*/ 88573 h 114300"/>
                <a:gd name="connsiteX399" fmla="*/ 640918 w 742950"/>
                <a:gd name="connsiteY399" fmla="*/ 85554 h 114300"/>
                <a:gd name="connsiteX400" fmla="*/ 650015 w 742950"/>
                <a:gd name="connsiteY400" fmla="*/ 76543 h 114300"/>
                <a:gd name="connsiteX401" fmla="*/ 653463 w 742950"/>
                <a:gd name="connsiteY401" fmla="*/ 79077 h 114300"/>
                <a:gd name="connsiteX402" fmla="*/ 641375 w 742950"/>
                <a:gd name="connsiteY402" fmla="*/ 90868 h 114300"/>
                <a:gd name="connsiteX403" fmla="*/ 626316 w 742950"/>
                <a:gd name="connsiteY403" fmla="*/ 95288 h 114300"/>
                <a:gd name="connsiteX404" fmla="*/ 609962 w 742950"/>
                <a:gd name="connsiteY404" fmla="*/ 89297 h 114300"/>
                <a:gd name="connsiteX405" fmla="*/ 604314 w 742950"/>
                <a:gd name="connsiteY405" fmla="*/ 72285 h 114300"/>
                <a:gd name="connsiteX406" fmla="*/ 606695 w 742950"/>
                <a:gd name="connsiteY406" fmla="*/ 57731 h 114300"/>
                <a:gd name="connsiteX407" fmla="*/ 613686 w 742950"/>
                <a:gd name="connsiteY407" fmla="*/ 45053 h 114300"/>
                <a:gd name="connsiteX408" fmla="*/ 624659 w 742950"/>
                <a:gd name="connsiteY408" fmla="*/ 35976 h 114300"/>
                <a:gd name="connsiteX409" fmla="*/ 639013 w 742950"/>
                <a:gd name="connsiteY409" fmla="*/ 32528 h 114300"/>
                <a:gd name="connsiteX410" fmla="*/ 651920 w 742950"/>
                <a:gd name="connsiteY410" fmla="*/ 36071 h 114300"/>
                <a:gd name="connsiteX411" fmla="*/ 656130 w 742950"/>
                <a:gd name="connsiteY411" fmla="*/ 45120 h 114300"/>
                <a:gd name="connsiteX412" fmla="*/ 645004 w 742950"/>
                <a:gd name="connsiteY412" fmla="*/ 43634 h 114300"/>
                <a:gd name="connsiteX413" fmla="*/ 644338 w 742950"/>
                <a:gd name="connsiteY413" fmla="*/ 39929 h 114300"/>
                <a:gd name="connsiteX414" fmla="*/ 642642 w 742950"/>
                <a:gd name="connsiteY414" fmla="*/ 37909 h 114300"/>
                <a:gd name="connsiteX415" fmla="*/ 640347 w 742950"/>
                <a:gd name="connsiteY415" fmla="*/ 36995 h 114300"/>
                <a:gd name="connsiteX416" fmla="*/ 637870 w 742950"/>
                <a:gd name="connsiteY416" fmla="*/ 36814 h 114300"/>
                <a:gd name="connsiteX417" fmla="*/ 624478 w 742950"/>
                <a:gd name="connsiteY417" fmla="*/ 44777 h 114300"/>
                <a:gd name="connsiteX418" fmla="*/ 616706 w 742950"/>
                <a:gd name="connsiteY418" fmla="*/ 64627 h 114300"/>
                <a:gd name="connsiteX419" fmla="*/ 626259 w 742950"/>
                <a:gd name="connsiteY419" fmla="*/ 62912 h 114300"/>
                <a:gd name="connsiteX420" fmla="*/ 635089 w 742950"/>
                <a:gd name="connsiteY420" fmla="*/ 59988 h 114300"/>
                <a:gd name="connsiteX421" fmla="*/ 642556 w 742950"/>
                <a:gd name="connsiteY421" fmla="*/ 53321 h 114300"/>
                <a:gd name="connsiteX422" fmla="*/ 645004 w 742950"/>
                <a:gd name="connsiteY422" fmla="*/ 43634 h 114300"/>
                <a:gd name="connsiteX423" fmla="*/ 696639 w 742950"/>
                <a:gd name="connsiteY423" fmla="*/ 905 h 114300"/>
                <a:gd name="connsiteX424" fmla="*/ 679733 w 742950"/>
                <a:gd name="connsiteY424" fmla="*/ 73704 h 114300"/>
                <a:gd name="connsiteX425" fmla="*/ 678704 w 742950"/>
                <a:gd name="connsiteY425" fmla="*/ 78296 h 114300"/>
                <a:gd name="connsiteX426" fmla="*/ 678218 w 742950"/>
                <a:gd name="connsiteY426" fmla="*/ 82048 h 114300"/>
                <a:gd name="connsiteX427" fmla="*/ 679752 w 742950"/>
                <a:gd name="connsiteY427" fmla="*/ 86763 h 114300"/>
                <a:gd name="connsiteX428" fmla="*/ 684733 w 742950"/>
                <a:gd name="connsiteY428" fmla="*/ 88030 h 114300"/>
                <a:gd name="connsiteX429" fmla="*/ 688324 w 742950"/>
                <a:gd name="connsiteY429" fmla="*/ 87725 h 114300"/>
                <a:gd name="connsiteX430" fmla="*/ 691915 w 742950"/>
                <a:gd name="connsiteY430" fmla="*/ 87001 h 114300"/>
                <a:gd name="connsiteX431" fmla="*/ 691010 w 742950"/>
                <a:gd name="connsiteY431" fmla="*/ 90868 h 114300"/>
                <a:gd name="connsiteX432" fmla="*/ 682638 w 742950"/>
                <a:gd name="connsiteY432" fmla="*/ 93954 h 114300"/>
                <a:gd name="connsiteX433" fmla="*/ 676018 w 742950"/>
                <a:gd name="connsiteY433" fmla="*/ 94859 h 114300"/>
                <a:gd name="connsiteX434" fmla="*/ 668674 w 742950"/>
                <a:gd name="connsiteY434" fmla="*/ 92354 h 114300"/>
                <a:gd name="connsiteX435" fmla="*/ 666160 w 742950"/>
                <a:gd name="connsiteY435" fmla="*/ 86153 h 114300"/>
                <a:gd name="connsiteX436" fmla="*/ 666436 w 742950"/>
                <a:gd name="connsiteY436" fmla="*/ 83248 h 114300"/>
                <a:gd name="connsiteX437" fmla="*/ 667188 w 742950"/>
                <a:gd name="connsiteY437" fmla="*/ 79429 h 114300"/>
                <a:gd name="connsiteX438" fmla="*/ 681923 w 742950"/>
                <a:gd name="connsiteY438" fmla="*/ 15726 h 114300"/>
                <a:gd name="connsiteX439" fmla="*/ 682504 w 742950"/>
                <a:gd name="connsiteY439" fmla="*/ 13125 h 114300"/>
                <a:gd name="connsiteX440" fmla="*/ 682647 w 742950"/>
                <a:gd name="connsiteY440" fmla="*/ 11306 h 114300"/>
                <a:gd name="connsiteX441" fmla="*/ 681923 w 742950"/>
                <a:gd name="connsiteY441" fmla="*/ 7953 h 114300"/>
                <a:gd name="connsiteX442" fmla="*/ 679856 w 742950"/>
                <a:gd name="connsiteY442" fmla="*/ 6163 h 114300"/>
                <a:gd name="connsiteX443" fmla="*/ 676637 w 742950"/>
                <a:gd name="connsiteY443" fmla="*/ 5439 h 114300"/>
                <a:gd name="connsiteX444" fmla="*/ 672694 w 742950"/>
                <a:gd name="connsiteY444" fmla="*/ 5019 h 114300"/>
                <a:gd name="connsiteX445" fmla="*/ 673541 w 742950"/>
                <a:gd name="connsiteY445" fmla="*/ 1324 h 114300"/>
                <a:gd name="connsiteX446" fmla="*/ 696030 w 742950"/>
                <a:gd name="connsiteY446" fmla="*/ 0 h 114300"/>
                <a:gd name="connsiteX447" fmla="*/ 718585 w 742950"/>
                <a:gd name="connsiteY447" fmla="*/ 95402 h 114300"/>
                <a:gd name="connsiteX448" fmla="*/ 703678 w 742950"/>
                <a:gd name="connsiteY448" fmla="*/ 92230 h 114300"/>
                <a:gd name="connsiteX449" fmla="*/ 697725 w 742950"/>
                <a:gd name="connsiteY449" fmla="*/ 83915 h 114300"/>
                <a:gd name="connsiteX450" fmla="*/ 699478 w 742950"/>
                <a:gd name="connsiteY450" fmla="*/ 79381 h 114300"/>
                <a:gd name="connsiteX451" fmla="*/ 703774 w 742950"/>
                <a:gd name="connsiteY451" fmla="*/ 77267 h 114300"/>
                <a:gd name="connsiteX452" fmla="*/ 707669 w 742950"/>
                <a:gd name="connsiteY452" fmla="*/ 78381 h 114300"/>
                <a:gd name="connsiteX453" fmla="*/ 709993 w 742950"/>
                <a:gd name="connsiteY453" fmla="*/ 81019 h 114300"/>
                <a:gd name="connsiteX454" fmla="*/ 711603 w 742950"/>
                <a:gd name="connsiteY454" fmla="*/ 84763 h 114300"/>
                <a:gd name="connsiteX455" fmla="*/ 712775 w 742950"/>
                <a:gd name="connsiteY455" fmla="*/ 88335 h 114300"/>
                <a:gd name="connsiteX456" fmla="*/ 715289 w 742950"/>
                <a:gd name="connsiteY456" fmla="*/ 90240 h 114300"/>
                <a:gd name="connsiteX457" fmla="*/ 719909 w 742950"/>
                <a:gd name="connsiteY457" fmla="*/ 91116 h 114300"/>
                <a:gd name="connsiteX458" fmla="*/ 729796 w 742950"/>
                <a:gd name="connsiteY458" fmla="*/ 87839 h 114300"/>
                <a:gd name="connsiteX459" fmla="*/ 733149 w 742950"/>
                <a:gd name="connsiteY459" fmla="*/ 78991 h 114300"/>
                <a:gd name="connsiteX460" fmla="*/ 730005 w 742950"/>
                <a:gd name="connsiteY460" fmla="*/ 72419 h 114300"/>
                <a:gd name="connsiteX461" fmla="*/ 720643 w 742950"/>
                <a:gd name="connsiteY461" fmla="*/ 67904 h 114300"/>
                <a:gd name="connsiteX462" fmla="*/ 715375 w 742950"/>
                <a:gd name="connsiteY462" fmla="*/ 65694 h 114300"/>
                <a:gd name="connsiteX463" fmla="*/ 710536 w 742950"/>
                <a:gd name="connsiteY463" fmla="*/ 62512 h 114300"/>
                <a:gd name="connsiteX464" fmla="*/ 707031 w 742950"/>
                <a:gd name="connsiteY464" fmla="*/ 57912 h 114300"/>
                <a:gd name="connsiteX465" fmla="*/ 705707 w 742950"/>
                <a:gd name="connsiteY465" fmla="*/ 51606 h 114300"/>
                <a:gd name="connsiteX466" fmla="*/ 712622 w 742950"/>
                <a:gd name="connsiteY466" fmla="*/ 38186 h 114300"/>
                <a:gd name="connsiteX467" fmla="*/ 729644 w 742950"/>
                <a:gd name="connsiteY467" fmla="*/ 32528 h 114300"/>
                <a:gd name="connsiteX468" fmla="*/ 734730 w 742950"/>
                <a:gd name="connsiteY468" fmla="*/ 32766 h 114300"/>
                <a:gd name="connsiteX469" fmla="*/ 740712 w 742950"/>
                <a:gd name="connsiteY469" fmla="*/ 34099 h 114300"/>
                <a:gd name="connsiteX470" fmla="*/ 745550 w 742950"/>
                <a:gd name="connsiteY470" fmla="*/ 36966 h 114300"/>
                <a:gd name="connsiteX471" fmla="*/ 747541 w 742950"/>
                <a:gd name="connsiteY471" fmla="*/ 41900 h 114300"/>
                <a:gd name="connsiteX472" fmla="*/ 745884 w 742950"/>
                <a:gd name="connsiteY472" fmla="*/ 46406 h 114300"/>
                <a:gd name="connsiteX473" fmla="*/ 741493 w 742950"/>
                <a:gd name="connsiteY473" fmla="*/ 48425 h 114300"/>
                <a:gd name="connsiteX474" fmla="*/ 737806 w 742950"/>
                <a:gd name="connsiteY474" fmla="*/ 47463 h 114300"/>
                <a:gd name="connsiteX475" fmla="*/ 735387 w 742950"/>
                <a:gd name="connsiteY475" fmla="*/ 44863 h 114300"/>
                <a:gd name="connsiteX476" fmla="*/ 733816 w 742950"/>
                <a:gd name="connsiteY476" fmla="*/ 41357 h 114300"/>
                <a:gd name="connsiteX477" fmla="*/ 732492 w 742950"/>
                <a:gd name="connsiteY477" fmla="*/ 37662 h 114300"/>
                <a:gd name="connsiteX478" fmla="*/ 730434 w 742950"/>
                <a:gd name="connsiteY478" fmla="*/ 37004 h 114300"/>
                <a:gd name="connsiteX479" fmla="*/ 728015 w 742950"/>
                <a:gd name="connsiteY479" fmla="*/ 36814 h 114300"/>
                <a:gd name="connsiteX480" fmla="*/ 719033 w 742950"/>
                <a:gd name="connsiteY480" fmla="*/ 40005 h 114300"/>
                <a:gd name="connsiteX481" fmla="*/ 715985 w 742950"/>
                <a:gd name="connsiteY481" fmla="*/ 47549 h 114300"/>
                <a:gd name="connsiteX482" fmla="*/ 718737 w 742950"/>
                <a:gd name="connsiteY482" fmla="*/ 53940 h 114300"/>
                <a:gd name="connsiteX483" fmla="*/ 727834 w 742950"/>
                <a:gd name="connsiteY483" fmla="*/ 58388 h 114300"/>
                <a:gd name="connsiteX484" fmla="*/ 739778 w 742950"/>
                <a:gd name="connsiteY484" fmla="*/ 65179 h 114300"/>
                <a:gd name="connsiteX485" fmla="*/ 743493 w 742950"/>
                <a:gd name="connsiteY485" fmla="*/ 74628 h 114300"/>
                <a:gd name="connsiteX486" fmla="*/ 736416 w 742950"/>
                <a:gd name="connsiteY486" fmla="*/ 89621 h 114300"/>
                <a:gd name="connsiteX487" fmla="*/ 718585 w 742950"/>
                <a:gd name="connsiteY487" fmla="*/ 9540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742950" h="114300">
                  <a:moveTo>
                    <a:pt x="73219" y="11182"/>
                  </a:moveTo>
                  <a:cubicBezTo>
                    <a:pt x="75438" y="12392"/>
                    <a:pt x="77162" y="13992"/>
                    <a:pt x="78419" y="15983"/>
                  </a:cubicBezTo>
                  <a:cubicBezTo>
                    <a:pt x="79667" y="17983"/>
                    <a:pt x="80286" y="20307"/>
                    <a:pt x="80286" y="22965"/>
                  </a:cubicBezTo>
                  <a:cubicBezTo>
                    <a:pt x="80286" y="26632"/>
                    <a:pt x="79562" y="29851"/>
                    <a:pt x="78114" y="32633"/>
                  </a:cubicBezTo>
                  <a:cubicBezTo>
                    <a:pt x="76657" y="35414"/>
                    <a:pt x="74762" y="37747"/>
                    <a:pt x="72428" y="39643"/>
                  </a:cubicBezTo>
                  <a:cubicBezTo>
                    <a:pt x="70047" y="41577"/>
                    <a:pt x="67351" y="43177"/>
                    <a:pt x="64341" y="44453"/>
                  </a:cubicBezTo>
                  <a:cubicBezTo>
                    <a:pt x="61341" y="45720"/>
                    <a:pt x="58302" y="46653"/>
                    <a:pt x="55235" y="47263"/>
                  </a:cubicBezTo>
                  <a:lnTo>
                    <a:pt x="55235" y="47797"/>
                  </a:lnTo>
                  <a:cubicBezTo>
                    <a:pt x="57579" y="48082"/>
                    <a:pt x="59998" y="48635"/>
                    <a:pt x="62503" y="49463"/>
                  </a:cubicBezTo>
                  <a:cubicBezTo>
                    <a:pt x="64999" y="50292"/>
                    <a:pt x="67266" y="51387"/>
                    <a:pt x="69275" y="52759"/>
                  </a:cubicBezTo>
                  <a:cubicBezTo>
                    <a:pt x="71418" y="54168"/>
                    <a:pt x="73162" y="55997"/>
                    <a:pt x="74514" y="58236"/>
                  </a:cubicBezTo>
                  <a:cubicBezTo>
                    <a:pt x="75867" y="60474"/>
                    <a:pt x="76543" y="63122"/>
                    <a:pt x="76543" y="66189"/>
                  </a:cubicBezTo>
                  <a:cubicBezTo>
                    <a:pt x="76543" y="70742"/>
                    <a:pt x="75486" y="74771"/>
                    <a:pt x="73362" y="78257"/>
                  </a:cubicBezTo>
                  <a:cubicBezTo>
                    <a:pt x="71247" y="81744"/>
                    <a:pt x="68570" y="84582"/>
                    <a:pt x="65342" y="86754"/>
                  </a:cubicBezTo>
                  <a:cubicBezTo>
                    <a:pt x="61874" y="89097"/>
                    <a:pt x="58150" y="90821"/>
                    <a:pt x="54178" y="91926"/>
                  </a:cubicBezTo>
                  <a:cubicBezTo>
                    <a:pt x="50206" y="93040"/>
                    <a:pt x="46120" y="93593"/>
                    <a:pt x="41920" y="93593"/>
                  </a:cubicBezTo>
                  <a:lnTo>
                    <a:pt x="0" y="93593"/>
                  </a:lnTo>
                  <a:lnTo>
                    <a:pt x="962" y="89602"/>
                  </a:lnTo>
                  <a:cubicBezTo>
                    <a:pt x="1934" y="89516"/>
                    <a:pt x="3381" y="89354"/>
                    <a:pt x="5315" y="89087"/>
                  </a:cubicBezTo>
                  <a:cubicBezTo>
                    <a:pt x="7258" y="88820"/>
                    <a:pt x="8649" y="88516"/>
                    <a:pt x="9487" y="88154"/>
                  </a:cubicBezTo>
                  <a:cubicBezTo>
                    <a:pt x="10897" y="87582"/>
                    <a:pt x="11982" y="86811"/>
                    <a:pt x="12725" y="85820"/>
                  </a:cubicBezTo>
                  <a:cubicBezTo>
                    <a:pt x="13468" y="84839"/>
                    <a:pt x="14002" y="83639"/>
                    <a:pt x="14326" y="82229"/>
                  </a:cubicBezTo>
                  <a:lnTo>
                    <a:pt x="28718" y="19945"/>
                  </a:lnTo>
                  <a:cubicBezTo>
                    <a:pt x="28804" y="19545"/>
                    <a:pt x="28870" y="19155"/>
                    <a:pt x="28937" y="18774"/>
                  </a:cubicBezTo>
                  <a:cubicBezTo>
                    <a:pt x="28994" y="18383"/>
                    <a:pt x="29023" y="17993"/>
                    <a:pt x="29023" y="17593"/>
                  </a:cubicBezTo>
                  <a:cubicBezTo>
                    <a:pt x="29023" y="16745"/>
                    <a:pt x="28851" y="16012"/>
                    <a:pt x="28508" y="15383"/>
                  </a:cubicBezTo>
                  <a:cubicBezTo>
                    <a:pt x="28165" y="14764"/>
                    <a:pt x="27575" y="14230"/>
                    <a:pt x="26727" y="13783"/>
                  </a:cubicBezTo>
                  <a:cubicBezTo>
                    <a:pt x="25556" y="13135"/>
                    <a:pt x="24317" y="12668"/>
                    <a:pt x="23012" y="12363"/>
                  </a:cubicBezTo>
                  <a:cubicBezTo>
                    <a:pt x="21698" y="12059"/>
                    <a:pt x="20479" y="11868"/>
                    <a:pt x="19355" y="11792"/>
                  </a:cubicBezTo>
                  <a:lnTo>
                    <a:pt x="20317" y="7801"/>
                  </a:lnTo>
                  <a:lnTo>
                    <a:pt x="58160" y="7801"/>
                  </a:lnTo>
                  <a:cubicBezTo>
                    <a:pt x="61027" y="7801"/>
                    <a:pt x="63694" y="8049"/>
                    <a:pt x="66170" y="8553"/>
                  </a:cubicBezTo>
                  <a:cubicBezTo>
                    <a:pt x="68656" y="9058"/>
                    <a:pt x="70999" y="9935"/>
                    <a:pt x="73219" y="11182"/>
                  </a:cubicBezTo>
                  <a:close/>
                  <a:moveTo>
                    <a:pt x="60388" y="39053"/>
                  </a:moveTo>
                  <a:cubicBezTo>
                    <a:pt x="62294" y="36843"/>
                    <a:pt x="63656" y="34490"/>
                    <a:pt x="64475" y="32013"/>
                  </a:cubicBezTo>
                  <a:cubicBezTo>
                    <a:pt x="65303" y="29537"/>
                    <a:pt x="65722" y="26718"/>
                    <a:pt x="65722" y="23574"/>
                  </a:cubicBezTo>
                  <a:cubicBezTo>
                    <a:pt x="65722" y="21441"/>
                    <a:pt x="65332" y="19631"/>
                    <a:pt x="64570" y="18136"/>
                  </a:cubicBezTo>
                  <a:cubicBezTo>
                    <a:pt x="63798" y="16640"/>
                    <a:pt x="62751" y="15459"/>
                    <a:pt x="61417" y="14573"/>
                  </a:cubicBezTo>
                  <a:cubicBezTo>
                    <a:pt x="60084" y="13725"/>
                    <a:pt x="58607" y="13125"/>
                    <a:pt x="56988" y="12782"/>
                  </a:cubicBezTo>
                  <a:cubicBezTo>
                    <a:pt x="55369" y="12440"/>
                    <a:pt x="53673" y="12268"/>
                    <a:pt x="51892" y="12268"/>
                  </a:cubicBezTo>
                  <a:cubicBezTo>
                    <a:pt x="50559" y="12268"/>
                    <a:pt x="49073" y="12297"/>
                    <a:pt x="47444" y="12363"/>
                  </a:cubicBezTo>
                  <a:cubicBezTo>
                    <a:pt x="45806" y="12420"/>
                    <a:pt x="44415" y="12468"/>
                    <a:pt x="43282" y="12516"/>
                  </a:cubicBezTo>
                  <a:lnTo>
                    <a:pt x="35633" y="45891"/>
                  </a:lnTo>
                  <a:lnTo>
                    <a:pt x="43196" y="45891"/>
                  </a:lnTo>
                  <a:cubicBezTo>
                    <a:pt x="47158" y="45891"/>
                    <a:pt x="50578" y="45263"/>
                    <a:pt x="53464" y="44015"/>
                  </a:cubicBezTo>
                  <a:cubicBezTo>
                    <a:pt x="56350" y="42767"/>
                    <a:pt x="58655" y="41110"/>
                    <a:pt x="60388" y="39053"/>
                  </a:cubicBezTo>
                  <a:close/>
                  <a:moveTo>
                    <a:pt x="56455" y="80515"/>
                  </a:moveTo>
                  <a:cubicBezTo>
                    <a:pt x="58198" y="78134"/>
                    <a:pt x="59503" y="75533"/>
                    <a:pt x="60398" y="72704"/>
                  </a:cubicBezTo>
                  <a:cubicBezTo>
                    <a:pt x="61284" y="69885"/>
                    <a:pt x="61731" y="67094"/>
                    <a:pt x="61731" y="64351"/>
                  </a:cubicBezTo>
                  <a:cubicBezTo>
                    <a:pt x="61731" y="60027"/>
                    <a:pt x="60274" y="56635"/>
                    <a:pt x="57369" y="54178"/>
                  </a:cubicBezTo>
                  <a:cubicBezTo>
                    <a:pt x="54454" y="51711"/>
                    <a:pt x="50378" y="50482"/>
                    <a:pt x="45120" y="50482"/>
                  </a:cubicBezTo>
                  <a:cubicBezTo>
                    <a:pt x="42577" y="50482"/>
                    <a:pt x="40396" y="50511"/>
                    <a:pt x="38576" y="50578"/>
                  </a:cubicBezTo>
                  <a:cubicBezTo>
                    <a:pt x="36757" y="50635"/>
                    <a:pt x="35385" y="50682"/>
                    <a:pt x="34452" y="50720"/>
                  </a:cubicBezTo>
                  <a:lnTo>
                    <a:pt x="27613" y="80315"/>
                  </a:lnTo>
                  <a:cubicBezTo>
                    <a:pt x="27489" y="80896"/>
                    <a:pt x="27403" y="81429"/>
                    <a:pt x="27337" y="81915"/>
                  </a:cubicBezTo>
                  <a:cubicBezTo>
                    <a:pt x="27280" y="82391"/>
                    <a:pt x="27251" y="82858"/>
                    <a:pt x="27251" y="83306"/>
                  </a:cubicBezTo>
                  <a:cubicBezTo>
                    <a:pt x="27251" y="85401"/>
                    <a:pt x="28318" y="86916"/>
                    <a:pt x="30461" y="87849"/>
                  </a:cubicBezTo>
                  <a:cubicBezTo>
                    <a:pt x="32604" y="88773"/>
                    <a:pt x="35328" y="89240"/>
                    <a:pt x="38643" y="89240"/>
                  </a:cubicBezTo>
                  <a:cubicBezTo>
                    <a:pt x="42720" y="89240"/>
                    <a:pt x="46263" y="88402"/>
                    <a:pt x="49273" y="86725"/>
                  </a:cubicBezTo>
                  <a:cubicBezTo>
                    <a:pt x="52283" y="85049"/>
                    <a:pt x="54683" y="82982"/>
                    <a:pt x="56455" y="80515"/>
                  </a:cubicBezTo>
                  <a:close/>
                  <a:moveTo>
                    <a:pt x="141180" y="45120"/>
                  </a:moveTo>
                  <a:cubicBezTo>
                    <a:pt x="141180" y="49406"/>
                    <a:pt x="139837" y="53073"/>
                    <a:pt x="137150" y="56140"/>
                  </a:cubicBezTo>
                  <a:cubicBezTo>
                    <a:pt x="134474" y="59217"/>
                    <a:pt x="130578" y="61655"/>
                    <a:pt x="125454" y="63475"/>
                  </a:cubicBezTo>
                  <a:cubicBezTo>
                    <a:pt x="121710" y="64846"/>
                    <a:pt x="117919" y="65961"/>
                    <a:pt x="114090" y="66808"/>
                  </a:cubicBezTo>
                  <a:cubicBezTo>
                    <a:pt x="110261" y="67656"/>
                    <a:pt x="106023" y="68361"/>
                    <a:pt x="101394" y="68923"/>
                  </a:cubicBezTo>
                  <a:cubicBezTo>
                    <a:pt x="101394" y="75295"/>
                    <a:pt x="102575" y="80162"/>
                    <a:pt x="104927" y="83525"/>
                  </a:cubicBezTo>
                  <a:cubicBezTo>
                    <a:pt x="107290" y="86887"/>
                    <a:pt x="110747" y="88573"/>
                    <a:pt x="115300" y="88573"/>
                  </a:cubicBezTo>
                  <a:cubicBezTo>
                    <a:pt x="119329" y="88573"/>
                    <a:pt x="122882" y="87563"/>
                    <a:pt x="125968" y="85554"/>
                  </a:cubicBezTo>
                  <a:cubicBezTo>
                    <a:pt x="129054" y="83534"/>
                    <a:pt x="132083" y="80534"/>
                    <a:pt x="135065" y="76543"/>
                  </a:cubicBezTo>
                  <a:lnTo>
                    <a:pt x="138513" y="79077"/>
                  </a:lnTo>
                  <a:cubicBezTo>
                    <a:pt x="135293" y="84001"/>
                    <a:pt x="131264" y="87925"/>
                    <a:pt x="126425" y="90868"/>
                  </a:cubicBezTo>
                  <a:cubicBezTo>
                    <a:pt x="121587" y="93812"/>
                    <a:pt x="116567" y="95288"/>
                    <a:pt x="111366" y="95288"/>
                  </a:cubicBezTo>
                  <a:cubicBezTo>
                    <a:pt x="104232" y="95288"/>
                    <a:pt x="98784" y="93288"/>
                    <a:pt x="95012" y="89297"/>
                  </a:cubicBezTo>
                  <a:cubicBezTo>
                    <a:pt x="91240" y="85296"/>
                    <a:pt x="89364" y="79629"/>
                    <a:pt x="89364" y="72285"/>
                  </a:cubicBezTo>
                  <a:cubicBezTo>
                    <a:pt x="89364" y="67199"/>
                    <a:pt x="90154" y="62351"/>
                    <a:pt x="91745" y="57731"/>
                  </a:cubicBezTo>
                  <a:cubicBezTo>
                    <a:pt x="93335" y="53111"/>
                    <a:pt x="95669" y="48882"/>
                    <a:pt x="98736" y="45053"/>
                  </a:cubicBezTo>
                  <a:cubicBezTo>
                    <a:pt x="101717" y="41300"/>
                    <a:pt x="105375" y="38272"/>
                    <a:pt x="109709" y="35976"/>
                  </a:cubicBezTo>
                  <a:cubicBezTo>
                    <a:pt x="114043" y="33671"/>
                    <a:pt x="118824" y="32528"/>
                    <a:pt x="124063" y="32528"/>
                  </a:cubicBezTo>
                  <a:cubicBezTo>
                    <a:pt x="129873" y="32528"/>
                    <a:pt x="134169" y="33709"/>
                    <a:pt x="136969" y="36071"/>
                  </a:cubicBezTo>
                  <a:cubicBezTo>
                    <a:pt x="139770" y="38433"/>
                    <a:pt x="141180" y="41453"/>
                    <a:pt x="141180" y="45120"/>
                  </a:cubicBezTo>
                  <a:close/>
                  <a:moveTo>
                    <a:pt x="130054" y="43634"/>
                  </a:moveTo>
                  <a:cubicBezTo>
                    <a:pt x="130054" y="42072"/>
                    <a:pt x="129826" y="40834"/>
                    <a:pt x="129388" y="39929"/>
                  </a:cubicBezTo>
                  <a:cubicBezTo>
                    <a:pt x="128940" y="39024"/>
                    <a:pt x="128378" y="38348"/>
                    <a:pt x="127692" y="37909"/>
                  </a:cubicBezTo>
                  <a:cubicBezTo>
                    <a:pt x="126968" y="37424"/>
                    <a:pt x="126197" y="37119"/>
                    <a:pt x="125397" y="36995"/>
                  </a:cubicBezTo>
                  <a:cubicBezTo>
                    <a:pt x="124587" y="36881"/>
                    <a:pt x="123758" y="36814"/>
                    <a:pt x="122920" y="36814"/>
                  </a:cubicBezTo>
                  <a:cubicBezTo>
                    <a:pt x="118081" y="36814"/>
                    <a:pt x="113614" y="39471"/>
                    <a:pt x="109528" y="44777"/>
                  </a:cubicBezTo>
                  <a:cubicBezTo>
                    <a:pt x="105432" y="50092"/>
                    <a:pt x="102841" y="56712"/>
                    <a:pt x="101756" y="64627"/>
                  </a:cubicBezTo>
                  <a:cubicBezTo>
                    <a:pt x="104575" y="64227"/>
                    <a:pt x="107756" y="63655"/>
                    <a:pt x="111309" y="62912"/>
                  </a:cubicBezTo>
                  <a:cubicBezTo>
                    <a:pt x="114852" y="62169"/>
                    <a:pt x="117796" y="61188"/>
                    <a:pt x="120139" y="59988"/>
                  </a:cubicBezTo>
                  <a:cubicBezTo>
                    <a:pt x="123482" y="58255"/>
                    <a:pt x="125968" y="56036"/>
                    <a:pt x="127606" y="53321"/>
                  </a:cubicBezTo>
                  <a:cubicBezTo>
                    <a:pt x="129235" y="50606"/>
                    <a:pt x="130054" y="47377"/>
                    <a:pt x="130054" y="43634"/>
                  </a:cubicBezTo>
                  <a:close/>
                  <a:moveTo>
                    <a:pt x="181689" y="905"/>
                  </a:moveTo>
                  <a:lnTo>
                    <a:pt x="164782" y="73704"/>
                  </a:lnTo>
                  <a:cubicBezTo>
                    <a:pt x="164421" y="75228"/>
                    <a:pt x="164078" y="76762"/>
                    <a:pt x="163754" y="78296"/>
                  </a:cubicBezTo>
                  <a:cubicBezTo>
                    <a:pt x="163430" y="79829"/>
                    <a:pt x="163268" y="81077"/>
                    <a:pt x="163268" y="82048"/>
                  </a:cubicBezTo>
                  <a:cubicBezTo>
                    <a:pt x="163268" y="84344"/>
                    <a:pt x="163782" y="85915"/>
                    <a:pt x="164802" y="86763"/>
                  </a:cubicBezTo>
                  <a:cubicBezTo>
                    <a:pt x="165830" y="87601"/>
                    <a:pt x="167488" y="88030"/>
                    <a:pt x="169783" y="88030"/>
                  </a:cubicBezTo>
                  <a:cubicBezTo>
                    <a:pt x="170593" y="88030"/>
                    <a:pt x="171783" y="87925"/>
                    <a:pt x="173374" y="87725"/>
                  </a:cubicBezTo>
                  <a:cubicBezTo>
                    <a:pt x="174965" y="87525"/>
                    <a:pt x="176165" y="87287"/>
                    <a:pt x="176965" y="87001"/>
                  </a:cubicBezTo>
                  <a:lnTo>
                    <a:pt x="176060" y="90868"/>
                  </a:lnTo>
                  <a:cubicBezTo>
                    <a:pt x="172431" y="92326"/>
                    <a:pt x="169640" y="93354"/>
                    <a:pt x="167688" y="93954"/>
                  </a:cubicBezTo>
                  <a:cubicBezTo>
                    <a:pt x="165735" y="94555"/>
                    <a:pt x="163525" y="94859"/>
                    <a:pt x="161068" y="94859"/>
                  </a:cubicBezTo>
                  <a:cubicBezTo>
                    <a:pt x="157839" y="94859"/>
                    <a:pt x="155391" y="94021"/>
                    <a:pt x="153724" y="92354"/>
                  </a:cubicBezTo>
                  <a:cubicBezTo>
                    <a:pt x="152048" y="90678"/>
                    <a:pt x="151209" y="88611"/>
                    <a:pt x="151209" y="86153"/>
                  </a:cubicBezTo>
                  <a:cubicBezTo>
                    <a:pt x="151209" y="85220"/>
                    <a:pt x="151305" y="84249"/>
                    <a:pt x="151486" y="83248"/>
                  </a:cubicBezTo>
                  <a:cubicBezTo>
                    <a:pt x="151667" y="82239"/>
                    <a:pt x="151914" y="80963"/>
                    <a:pt x="152238" y="79429"/>
                  </a:cubicBezTo>
                  <a:lnTo>
                    <a:pt x="166973" y="15726"/>
                  </a:lnTo>
                  <a:cubicBezTo>
                    <a:pt x="167259" y="14478"/>
                    <a:pt x="167449" y="13611"/>
                    <a:pt x="167554" y="13125"/>
                  </a:cubicBezTo>
                  <a:cubicBezTo>
                    <a:pt x="167650" y="12640"/>
                    <a:pt x="167697" y="12030"/>
                    <a:pt x="167697" y="11306"/>
                  </a:cubicBezTo>
                  <a:cubicBezTo>
                    <a:pt x="167697" y="9858"/>
                    <a:pt x="167459" y="8734"/>
                    <a:pt x="166973" y="7953"/>
                  </a:cubicBezTo>
                  <a:cubicBezTo>
                    <a:pt x="166487" y="7163"/>
                    <a:pt x="165802" y="6572"/>
                    <a:pt x="164906" y="6163"/>
                  </a:cubicBezTo>
                  <a:cubicBezTo>
                    <a:pt x="164059" y="5801"/>
                    <a:pt x="162982" y="5562"/>
                    <a:pt x="161687" y="5439"/>
                  </a:cubicBezTo>
                  <a:cubicBezTo>
                    <a:pt x="160391" y="5315"/>
                    <a:pt x="159077" y="5172"/>
                    <a:pt x="157744" y="5019"/>
                  </a:cubicBezTo>
                  <a:lnTo>
                    <a:pt x="158591" y="1324"/>
                  </a:lnTo>
                  <a:lnTo>
                    <a:pt x="181080" y="0"/>
                  </a:lnTo>
                  <a:close/>
                  <a:moveTo>
                    <a:pt x="237734" y="45120"/>
                  </a:moveTo>
                  <a:cubicBezTo>
                    <a:pt x="237734" y="49406"/>
                    <a:pt x="236391" y="53073"/>
                    <a:pt x="233715" y="56140"/>
                  </a:cubicBezTo>
                  <a:cubicBezTo>
                    <a:pt x="231029" y="59217"/>
                    <a:pt x="227133" y="61655"/>
                    <a:pt x="222009" y="63475"/>
                  </a:cubicBezTo>
                  <a:cubicBezTo>
                    <a:pt x="218265" y="64846"/>
                    <a:pt x="214474" y="65961"/>
                    <a:pt x="210645" y="66808"/>
                  </a:cubicBezTo>
                  <a:cubicBezTo>
                    <a:pt x="206816" y="67656"/>
                    <a:pt x="202587" y="68361"/>
                    <a:pt x="197949" y="68923"/>
                  </a:cubicBezTo>
                  <a:cubicBezTo>
                    <a:pt x="197949" y="75295"/>
                    <a:pt x="199130" y="80162"/>
                    <a:pt x="201482" y="83525"/>
                  </a:cubicBezTo>
                  <a:cubicBezTo>
                    <a:pt x="203845" y="86887"/>
                    <a:pt x="207302" y="88573"/>
                    <a:pt x="211855" y="88573"/>
                  </a:cubicBezTo>
                  <a:cubicBezTo>
                    <a:pt x="215884" y="88573"/>
                    <a:pt x="219446" y="87563"/>
                    <a:pt x="222523" y="85554"/>
                  </a:cubicBezTo>
                  <a:cubicBezTo>
                    <a:pt x="225609" y="83534"/>
                    <a:pt x="228638" y="80534"/>
                    <a:pt x="231629" y="76543"/>
                  </a:cubicBezTo>
                  <a:lnTo>
                    <a:pt x="235067" y="79077"/>
                  </a:lnTo>
                  <a:cubicBezTo>
                    <a:pt x="231848" y="84001"/>
                    <a:pt x="227819" y="87925"/>
                    <a:pt x="222980" y="90868"/>
                  </a:cubicBezTo>
                  <a:cubicBezTo>
                    <a:pt x="218141" y="93812"/>
                    <a:pt x="213122" y="95288"/>
                    <a:pt x="207921" y="95288"/>
                  </a:cubicBezTo>
                  <a:cubicBezTo>
                    <a:pt x="200787" y="95288"/>
                    <a:pt x="195339" y="93288"/>
                    <a:pt x="191567" y="89297"/>
                  </a:cubicBezTo>
                  <a:cubicBezTo>
                    <a:pt x="187804" y="85296"/>
                    <a:pt x="185918" y="79629"/>
                    <a:pt x="185918" y="72285"/>
                  </a:cubicBezTo>
                  <a:cubicBezTo>
                    <a:pt x="185918" y="67199"/>
                    <a:pt x="186709" y="62351"/>
                    <a:pt x="188309" y="57731"/>
                  </a:cubicBezTo>
                  <a:cubicBezTo>
                    <a:pt x="189900" y="53111"/>
                    <a:pt x="192224" y="48882"/>
                    <a:pt x="195291" y="45053"/>
                  </a:cubicBezTo>
                  <a:cubicBezTo>
                    <a:pt x="198272" y="41300"/>
                    <a:pt x="201930" y="38272"/>
                    <a:pt x="206264" y="35976"/>
                  </a:cubicBezTo>
                  <a:cubicBezTo>
                    <a:pt x="210598" y="33671"/>
                    <a:pt x="215379" y="32528"/>
                    <a:pt x="220618" y="32528"/>
                  </a:cubicBezTo>
                  <a:cubicBezTo>
                    <a:pt x="226428" y="32528"/>
                    <a:pt x="230724" y="33709"/>
                    <a:pt x="233534" y="36071"/>
                  </a:cubicBezTo>
                  <a:cubicBezTo>
                    <a:pt x="236334" y="38433"/>
                    <a:pt x="237734" y="41453"/>
                    <a:pt x="237734" y="45120"/>
                  </a:cubicBezTo>
                  <a:close/>
                  <a:moveTo>
                    <a:pt x="226609" y="43634"/>
                  </a:moveTo>
                  <a:cubicBezTo>
                    <a:pt x="226609" y="42072"/>
                    <a:pt x="226381" y="40834"/>
                    <a:pt x="225942" y="39929"/>
                  </a:cubicBezTo>
                  <a:cubicBezTo>
                    <a:pt x="225495" y="39024"/>
                    <a:pt x="224933" y="38348"/>
                    <a:pt x="224247" y="37909"/>
                  </a:cubicBezTo>
                  <a:cubicBezTo>
                    <a:pt x="223523" y="37424"/>
                    <a:pt x="222761" y="37119"/>
                    <a:pt x="221952" y="36995"/>
                  </a:cubicBezTo>
                  <a:cubicBezTo>
                    <a:pt x="221142" y="36881"/>
                    <a:pt x="220323" y="36814"/>
                    <a:pt x="219475" y="36814"/>
                  </a:cubicBezTo>
                  <a:cubicBezTo>
                    <a:pt x="214636" y="36814"/>
                    <a:pt x="210169" y="39471"/>
                    <a:pt x="206083" y="44777"/>
                  </a:cubicBezTo>
                  <a:cubicBezTo>
                    <a:pt x="201987" y="50092"/>
                    <a:pt x="199396" y="56712"/>
                    <a:pt x="198310" y="64627"/>
                  </a:cubicBezTo>
                  <a:cubicBezTo>
                    <a:pt x="201130" y="64227"/>
                    <a:pt x="204321" y="63655"/>
                    <a:pt x="207864" y="62912"/>
                  </a:cubicBezTo>
                  <a:cubicBezTo>
                    <a:pt x="211407" y="62169"/>
                    <a:pt x="214351" y="61188"/>
                    <a:pt x="216694" y="59988"/>
                  </a:cubicBezTo>
                  <a:cubicBezTo>
                    <a:pt x="220037" y="58255"/>
                    <a:pt x="222523" y="56036"/>
                    <a:pt x="224161" y="53321"/>
                  </a:cubicBezTo>
                  <a:cubicBezTo>
                    <a:pt x="225790" y="50606"/>
                    <a:pt x="226609" y="47377"/>
                    <a:pt x="226609" y="43634"/>
                  </a:cubicBezTo>
                  <a:close/>
                  <a:moveTo>
                    <a:pt x="275215" y="87001"/>
                  </a:moveTo>
                  <a:lnTo>
                    <a:pt x="274310" y="90868"/>
                  </a:lnTo>
                  <a:cubicBezTo>
                    <a:pt x="270605" y="92364"/>
                    <a:pt x="267643" y="93402"/>
                    <a:pt x="265424" y="93983"/>
                  </a:cubicBezTo>
                  <a:cubicBezTo>
                    <a:pt x="263204" y="94574"/>
                    <a:pt x="261309" y="94859"/>
                    <a:pt x="259737" y="94859"/>
                  </a:cubicBezTo>
                  <a:cubicBezTo>
                    <a:pt x="256518" y="94859"/>
                    <a:pt x="254098" y="94021"/>
                    <a:pt x="252489" y="92345"/>
                  </a:cubicBezTo>
                  <a:cubicBezTo>
                    <a:pt x="250869" y="90678"/>
                    <a:pt x="250069" y="88611"/>
                    <a:pt x="250069" y="86144"/>
                  </a:cubicBezTo>
                  <a:cubicBezTo>
                    <a:pt x="250069" y="85220"/>
                    <a:pt x="250145" y="84249"/>
                    <a:pt x="250307" y="83239"/>
                  </a:cubicBezTo>
                  <a:cubicBezTo>
                    <a:pt x="250469" y="82229"/>
                    <a:pt x="250736" y="80963"/>
                    <a:pt x="251098" y="79429"/>
                  </a:cubicBezTo>
                  <a:lnTo>
                    <a:pt x="257480" y="53702"/>
                  </a:lnTo>
                  <a:cubicBezTo>
                    <a:pt x="257804" y="52292"/>
                    <a:pt x="258118" y="50778"/>
                    <a:pt x="258413" y="49158"/>
                  </a:cubicBezTo>
                  <a:cubicBezTo>
                    <a:pt x="258718" y="47549"/>
                    <a:pt x="258870" y="46177"/>
                    <a:pt x="258870" y="45044"/>
                  </a:cubicBezTo>
                  <a:cubicBezTo>
                    <a:pt x="258870" y="42786"/>
                    <a:pt x="258499" y="41281"/>
                    <a:pt x="257756" y="40538"/>
                  </a:cubicBezTo>
                  <a:cubicBezTo>
                    <a:pt x="257013" y="39795"/>
                    <a:pt x="255489" y="39414"/>
                    <a:pt x="253194" y="39414"/>
                  </a:cubicBezTo>
                  <a:cubicBezTo>
                    <a:pt x="252308" y="39414"/>
                    <a:pt x="251136" y="39557"/>
                    <a:pt x="249669" y="39843"/>
                  </a:cubicBezTo>
                  <a:cubicBezTo>
                    <a:pt x="248202" y="40119"/>
                    <a:pt x="247079" y="40367"/>
                    <a:pt x="246317" y="40567"/>
                  </a:cubicBezTo>
                  <a:lnTo>
                    <a:pt x="247221" y="36700"/>
                  </a:lnTo>
                  <a:cubicBezTo>
                    <a:pt x="250365" y="35290"/>
                    <a:pt x="253184" y="34242"/>
                    <a:pt x="255689" y="33556"/>
                  </a:cubicBezTo>
                  <a:cubicBezTo>
                    <a:pt x="258185" y="32871"/>
                    <a:pt x="260156" y="32528"/>
                    <a:pt x="261604" y="32528"/>
                  </a:cubicBezTo>
                  <a:cubicBezTo>
                    <a:pt x="264909" y="32528"/>
                    <a:pt x="267310" y="33309"/>
                    <a:pt x="268796" y="34890"/>
                  </a:cubicBezTo>
                  <a:cubicBezTo>
                    <a:pt x="270291" y="36462"/>
                    <a:pt x="271034" y="38576"/>
                    <a:pt x="271034" y="41243"/>
                  </a:cubicBezTo>
                  <a:cubicBezTo>
                    <a:pt x="271034" y="41967"/>
                    <a:pt x="270958" y="42958"/>
                    <a:pt x="270796" y="44205"/>
                  </a:cubicBezTo>
                  <a:cubicBezTo>
                    <a:pt x="270634" y="45463"/>
                    <a:pt x="270386" y="46711"/>
                    <a:pt x="270072" y="47958"/>
                  </a:cubicBezTo>
                  <a:lnTo>
                    <a:pt x="263642" y="73685"/>
                  </a:lnTo>
                  <a:cubicBezTo>
                    <a:pt x="263242" y="75257"/>
                    <a:pt x="262890" y="76800"/>
                    <a:pt x="262595" y="78314"/>
                  </a:cubicBezTo>
                  <a:cubicBezTo>
                    <a:pt x="262290" y="79829"/>
                    <a:pt x="262147" y="81067"/>
                    <a:pt x="262147" y="82039"/>
                  </a:cubicBezTo>
                  <a:cubicBezTo>
                    <a:pt x="262147" y="84334"/>
                    <a:pt x="262652" y="85906"/>
                    <a:pt x="263681" y="86754"/>
                  </a:cubicBezTo>
                  <a:cubicBezTo>
                    <a:pt x="264700" y="87601"/>
                    <a:pt x="266357" y="88030"/>
                    <a:pt x="268653" y="88030"/>
                  </a:cubicBezTo>
                  <a:cubicBezTo>
                    <a:pt x="269415" y="88030"/>
                    <a:pt x="270510" y="87925"/>
                    <a:pt x="271929" y="87725"/>
                  </a:cubicBezTo>
                  <a:cubicBezTo>
                    <a:pt x="273358" y="87525"/>
                    <a:pt x="274453" y="87287"/>
                    <a:pt x="275215" y="87001"/>
                  </a:cubicBezTo>
                  <a:close/>
                  <a:moveTo>
                    <a:pt x="279511" y="9668"/>
                  </a:moveTo>
                  <a:cubicBezTo>
                    <a:pt x="279511" y="11973"/>
                    <a:pt x="278768" y="13973"/>
                    <a:pt x="277273" y="15688"/>
                  </a:cubicBezTo>
                  <a:cubicBezTo>
                    <a:pt x="275787" y="17402"/>
                    <a:pt x="273930" y="18259"/>
                    <a:pt x="271710" y="18259"/>
                  </a:cubicBezTo>
                  <a:cubicBezTo>
                    <a:pt x="269653" y="18259"/>
                    <a:pt x="267881" y="17440"/>
                    <a:pt x="266395" y="15812"/>
                  </a:cubicBezTo>
                  <a:cubicBezTo>
                    <a:pt x="264900" y="14173"/>
                    <a:pt x="264157" y="12316"/>
                    <a:pt x="264157" y="10211"/>
                  </a:cubicBezTo>
                  <a:cubicBezTo>
                    <a:pt x="264157" y="8001"/>
                    <a:pt x="264900" y="6067"/>
                    <a:pt x="266395" y="4410"/>
                  </a:cubicBezTo>
                  <a:cubicBezTo>
                    <a:pt x="267881" y="2762"/>
                    <a:pt x="269653" y="1934"/>
                    <a:pt x="271710" y="1934"/>
                  </a:cubicBezTo>
                  <a:cubicBezTo>
                    <a:pt x="274006" y="1934"/>
                    <a:pt x="275882" y="2705"/>
                    <a:pt x="277330" y="4258"/>
                  </a:cubicBezTo>
                  <a:cubicBezTo>
                    <a:pt x="278787" y="5810"/>
                    <a:pt x="279511" y="7620"/>
                    <a:pt x="279511" y="9668"/>
                  </a:cubicBezTo>
                  <a:close/>
                  <a:moveTo>
                    <a:pt x="322393" y="85296"/>
                  </a:moveTo>
                  <a:lnTo>
                    <a:pt x="321974" y="85296"/>
                  </a:lnTo>
                  <a:cubicBezTo>
                    <a:pt x="321088" y="86068"/>
                    <a:pt x="319935" y="87068"/>
                    <a:pt x="318525" y="88297"/>
                  </a:cubicBezTo>
                  <a:cubicBezTo>
                    <a:pt x="317116" y="89525"/>
                    <a:pt x="315649" y="90602"/>
                    <a:pt x="314115" y="91535"/>
                  </a:cubicBezTo>
                  <a:cubicBezTo>
                    <a:pt x="312191" y="92745"/>
                    <a:pt x="310410" y="93669"/>
                    <a:pt x="308772" y="94316"/>
                  </a:cubicBezTo>
                  <a:cubicBezTo>
                    <a:pt x="307143" y="94964"/>
                    <a:pt x="305143" y="95288"/>
                    <a:pt x="302771" y="95288"/>
                  </a:cubicBezTo>
                  <a:cubicBezTo>
                    <a:pt x="296932" y="95288"/>
                    <a:pt x="292351" y="93173"/>
                    <a:pt x="289027" y="88963"/>
                  </a:cubicBezTo>
                  <a:cubicBezTo>
                    <a:pt x="285702" y="84744"/>
                    <a:pt x="284045" y="79000"/>
                    <a:pt x="284045" y="71742"/>
                  </a:cubicBezTo>
                  <a:cubicBezTo>
                    <a:pt x="284045" y="66656"/>
                    <a:pt x="284940" y="61760"/>
                    <a:pt x="286741" y="57035"/>
                  </a:cubicBezTo>
                  <a:cubicBezTo>
                    <a:pt x="288531" y="52311"/>
                    <a:pt x="290979" y="48120"/>
                    <a:pt x="294084" y="44444"/>
                  </a:cubicBezTo>
                  <a:cubicBezTo>
                    <a:pt x="297113" y="40900"/>
                    <a:pt x="300752" y="38024"/>
                    <a:pt x="305000" y="35823"/>
                  </a:cubicBezTo>
                  <a:cubicBezTo>
                    <a:pt x="309258" y="33623"/>
                    <a:pt x="313706" y="32528"/>
                    <a:pt x="318335" y="32528"/>
                  </a:cubicBezTo>
                  <a:cubicBezTo>
                    <a:pt x="321126" y="32528"/>
                    <a:pt x="323888" y="32890"/>
                    <a:pt x="326622" y="33614"/>
                  </a:cubicBezTo>
                  <a:cubicBezTo>
                    <a:pt x="329365" y="34337"/>
                    <a:pt x="331622" y="35233"/>
                    <a:pt x="333404" y="36281"/>
                  </a:cubicBezTo>
                  <a:lnTo>
                    <a:pt x="338118" y="15716"/>
                  </a:lnTo>
                  <a:cubicBezTo>
                    <a:pt x="338366" y="14630"/>
                    <a:pt x="338537" y="13783"/>
                    <a:pt x="338633" y="13183"/>
                  </a:cubicBezTo>
                  <a:cubicBezTo>
                    <a:pt x="338738" y="12573"/>
                    <a:pt x="338785" y="11906"/>
                    <a:pt x="338785" y="11182"/>
                  </a:cubicBezTo>
                  <a:cubicBezTo>
                    <a:pt x="338785" y="9735"/>
                    <a:pt x="338490" y="8620"/>
                    <a:pt x="337909" y="7858"/>
                  </a:cubicBezTo>
                  <a:cubicBezTo>
                    <a:pt x="337328" y="7096"/>
                    <a:pt x="336509" y="6525"/>
                    <a:pt x="335461" y="6163"/>
                  </a:cubicBezTo>
                  <a:cubicBezTo>
                    <a:pt x="334489" y="5801"/>
                    <a:pt x="333165" y="5562"/>
                    <a:pt x="331470" y="5439"/>
                  </a:cubicBezTo>
                  <a:cubicBezTo>
                    <a:pt x="329775" y="5315"/>
                    <a:pt x="328250" y="5172"/>
                    <a:pt x="326879" y="5019"/>
                  </a:cubicBezTo>
                  <a:lnTo>
                    <a:pt x="327727" y="1324"/>
                  </a:lnTo>
                  <a:lnTo>
                    <a:pt x="352206" y="0"/>
                  </a:lnTo>
                  <a:lnTo>
                    <a:pt x="352816" y="905"/>
                  </a:lnTo>
                  <a:lnTo>
                    <a:pt x="336042" y="73400"/>
                  </a:lnTo>
                  <a:cubicBezTo>
                    <a:pt x="335718" y="74724"/>
                    <a:pt x="335385" y="76248"/>
                    <a:pt x="335042" y="77962"/>
                  </a:cubicBezTo>
                  <a:cubicBezTo>
                    <a:pt x="334699" y="79677"/>
                    <a:pt x="334528" y="80972"/>
                    <a:pt x="334528" y="81858"/>
                  </a:cubicBezTo>
                  <a:cubicBezTo>
                    <a:pt x="334528" y="84163"/>
                    <a:pt x="335013" y="85725"/>
                    <a:pt x="335985" y="86544"/>
                  </a:cubicBezTo>
                  <a:cubicBezTo>
                    <a:pt x="336947" y="87373"/>
                    <a:pt x="338585" y="87792"/>
                    <a:pt x="340881" y="87792"/>
                  </a:cubicBezTo>
                  <a:cubicBezTo>
                    <a:pt x="341643" y="87792"/>
                    <a:pt x="342738" y="87668"/>
                    <a:pt x="344148" y="87420"/>
                  </a:cubicBezTo>
                  <a:cubicBezTo>
                    <a:pt x="345557" y="87182"/>
                    <a:pt x="346643" y="86925"/>
                    <a:pt x="347405" y="86639"/>
                  </a:cubicBezTo>
                  <a:lnTo>
                    <a:pt x="346500" y="90506"/>
                  </a:lnTo>
                  <a:cubicBezTo>
                    <a:pt x="343110" y="92040"/>
                    <a:pt x="340300" y="93107"/>
                    <a:pt x="338080" y="93716"/>
                  </a:cubicBezTo>
                  <a:cubicBezTo>
                    <a:pt x="335861" y="94316"/>
                    <a:pt x="333804" y="94621"/>
                    <a:pt x="331899" y="94621"/>
                  </a:cubicBezTo>
                  <a:cubicBezTo>
                    <a:pt x="328993" y="94621"/>
                    <a:pt x="326689" y="93859"/>
                    <a:pt x="324964" y="92354"/>
                  </a:cubicBezTo>
                  <a:cubicBezTo>
                    <a:pt x="323250" y="90840"/>
                    <a:pt x="322393" y="88487"/>
                    <a:pt x="322393" y="85296"/>
                  </a:cubicBezTo>
                  <a:close/>
                  <a:moveTo>
                    <a:pt x="330994" y="46749"/>
                  </a:moveTo>
                  <a:cubicBezTo>
                    <a:pt x="330918" y="45577"/>
                    <a:pt x="330613" y="44434"/>
                    <a:pt x="330089" y="43329"/>
                  </a:cubicBezTo>
                  <a:cubicBezTo>
                    <a:pt x="329565" y="42215"/>
                    <a:pt x="328898" y="41215"/>
                    <a:pt x="328089" y="40329"/>
                  </a:cubicBezTo>
                  <a:cubicBezTo>
                    <a:pt x="327165" y="39319"/>
                    <a:pt x="325965" y="38481"/>
                    <a:pt x="324488" y="37814"/>
                  </a:cubicBezTo>
                  <a:cubicBezTo>
                    <a:pt x="323021" y="37147"/>
                    <a:pt x="321278" y="36814"/>
                    <a:pt x="319259" y="36814"/>
                  </a:cubicBezTo>
                  <a:cubicBezTo>
                    <a:pt x="316154" y="36814"/>
                    <a:pt x="313211" y="37785"/>
                    <a:pt x="310448" y="39719"/>
                  </a:cubicBezTo>
                  <a:cubicBezTo>
                    <a:pt x="307686" y="41662"/>
                    <a:pt x="305257" y="44244"/>
                    <a:pt x="303162" y="47472"/>
                  </a:cubicBezTo>
                  <a:cubicBezTo>
                    <a:pt x="301142" y="50578"/>
                    <a:pt x="299523" y="54321"/>
                    <a:pt x="298313" y="58703"/>
                  </a:cubicBezTo>
                  <a:cubicBezTo>
                    <a:pt x="297104" y="63074"/>
                    <a:pt x="296504" y="67465"/>
                    <a:pt x="296504" y="71866"/>
                  </a:cubicBezTo>
                  <a:cubicBezTo>
                    <a:pt x="296504" y="74323"/>
                    <a:pt x="296637" y="76505"/>
                    <a:pt x="296923" y="78400"/>
                  </a:cubicBezTo>
                  <a:cubicBezTo>
                    <a:pt x="297209" y="80305"/>
                    <a:pt x="297751" y="82058"/>
                    <a:pt x="298561" y="83668"/>
                  </a:cubicBezTo>
                  <a:cubicBezTo>
                    <a:pt x="299323" y="85163"/>
                    <a:pt x="300409" y="86344"/>
                    <a:pt x="301819" y="87211"/>
                  </a:cubicBezTo>
                  <a:cubicBezTo>
                    <a:pt x="303228" y="88077"/>
                    <a:pt x="305105" y="88516"/>
                    <a:pt x="307438" y="88516"/>
                  </a:cubicBezTo>
                  <a:cubicBezTo>
                    <a:pt x="309658" y="88516"/>
                    <a:pt x="312068" y="87849"/>
                    <a:pt x="314668" y="86515"/>
                  </a:cubicBezTo>
                  <a:cubicBezTo>
                    <a:pt x="317268" y="85182"/>
                    <a:pt x="320154" y="82867"/>
                    <a:pt x="323345" y="79553"/>
                  </a:cubicBezTo>
                  <a:close/>
                  <a:moveTo>
                    <a:pt x="375037" y="95402"/>
                  </a:moveTo>
                  <a:cubicBezTo>
                    <a:pt x="369075" y="95402"/>
                    <a:pt x="364103" y="94345"/>
                    <a:pt x="360140" y="92230"/>
                  </a:cubicBezTo>
                  <a:cubicBezTo>
                    <a:pt x="356168" y="90116"/>
                    <a:pt x="354178" y="87344"/>
                    <a:pt x="354178" y="83915"/>
                  </a:cubicBezTo>
                  <a:cubicBezTo>
                    <a:pt x="354178" y="82305"/>
                    <a:pt x="354768" y="80791"/>
                    <a:pt x="355930" y="79381"/>
                  </a:cubicBezTo>
                  <a:cubicBezTo>
                    <a:pt x="357102" y="77972"/>
                    <a:pt x="358530" y="77267"/>
                    <a:pt x="360226" y="77267"/>
                  </a:cubicBezTo>
                  <a:cubicBezTo>
                    <a:pt x="361836" y="77267"/>
                    <a:pt x="363141" y="77638"/>
                    <a:pt x="364131" y="78381"/>
                  </a:cubicBezTo>
                  <a:cubicBezTo>
                    <a:pt x="365112" y="79134"/>
                    <a:pt x="365893" y="80010"/>
                    <a:pt x="366455" y="81019"/>
                  </a:cubicBezTo>
                  <a:cubicBezTo>
                    <a:pt x="367055" y="82067"/>
                    <a:pt x="367589" y="83315"/>
                    <a:pt x="368055" y="84763"/>
                  </a:cubicBezTo>
                  <a:cubicBezTo>
                    <a:pt x="368522" y="86211"/>
                    <a:pt x="368913" y="87401"/>
                    <a:pt x="369237" y="88335"/>
                  </a:cubicBezTo>
                  <a:cubicBezTo>
                    <a:pt x="369837" y="89020"/>
                    <a:pt x="370675" y="89649"/>
                    <a:pt x="371742" y="90240"/>
                  </a:cubicBezTo>
                  <a:cubicBezTo>
                    <a:pt x="372809" y="90821"/>
                    <a:pt x="374352" y="91116"/>
                    <a:pt x="376371" y="91116"/>
                  </a:cubicBezTo>
                  <a:cubicBezTo>
                    <a:pt x="380724" y="91116"/>
                    <a:pt x="384019" y="90021"/>
                    <a:pt x="386258" y="87839"/>
                  </a:cubicBezTo>
                  <a:cubicBezTo>
                    <a:pt x="388496" y="85658"/>
                    <a:pt x="389611" y="82705"/>
                    <a:pt x="389611" y="78991"/>
                  </a:cubicBezTo>
                  <a:cubicBezTo>
                    <a:pt x="389611" y="76248"/>
                    <a:pt x="388563" y="74057"/>
                    <a:pt x="386467" y="72419"/>
                  </a:cubicBezTo>
                  <a:cubicBezTo>
                    <a:pt x="384372" y="70780"/>
                    <a:pt x="381248" y="69275"/>
                    <a:pt x="377095" y="67904"/>
                  </a:cubicBezTo>
                  <a:cubicBezTo>
                    <a:pt x="375609" y="67418"/>
                    <a:pt x="373847" y="66684"/>
                    <a:pt x="371837" y="65694"/>
                  </a:cubicBezTo>
                  <a:cubicBezTo>
                    <a:pt x="369818" y="64703"/>
                    <a:pt x="368208" y="63646"/>
                    <a:pt x="366998" y="62512"/>
                  </a:cubicBezTo>
                  <a:cubicBezTo>
                    <a:pt x="365550" y="61217"/>
                    <a:pt x="364379" y="59684"/>
                    <a:pt x="363493" y="57912"/>
                  </a:cubicBezTo>
                  <a:cubicBezTo>
                    <a:pt x="362607" y="56131"/>
                    <a:pt x="362160" y="54026"/>
                    <a:pt x="362160" y="51606"/>
                  </a:cubicBezTo>
                  <a:cubicBezTo>
                    <a:pt x="362160" y="46434"/>
                    <a:pt x="364465" y="41967"/>
                    <a:pt x="369084" y="38186"/>
                  </a:cubicBezTo>
                  <a:cubicBezTo>
                    <a:pt x="373704" y="34414"/>
                    <a:pt x="379371" y="32528"/>
                    <a:pt x="386105" y="32528"/>
                  </a:cubicBezTo>
                  <a:cubicBezTo>
                    <a:pt x="387677" y="32528"/>
                    <a:pt x="389372" y="32604"/>
                    <a:pt x="391182" y="32766"/>
                  </a:cubicBezTo>
                  <a:cubicBezTo>
                    <a:pt x="393001" y="32928"/>
                    <a:pt x="394992" y="33376"/>
                    <a:pt x="397173" y="34099"/>
                  </a:cubicBezTo>
                  <a:cubicBezTo>
                    <a:pt x="399059" y="34747"/>
                    <a:pt x="400679" y="35700"/>
                    <a:pt x="402003" y="36966"/>
                  </a:cubicBezTo>
                  <a:cubicBezTo>
                    <a:pt x="403336" y="38243"/>
                    <a:pt x="404003" y="39881"/>
                    <a:pt x="404003" y="41900"/>
                  </a:cubicBezTo>
                  <a:cubicBezTo>
                    <a:pt x="404003" y="43548"/>
                    <a:pt x="403450" y="45053"/>
                    <a:pt x="402336" y="46406"/>
                  </a:cubicBezTo>
                  <a:cubicBezTo>
                    <a:pt x="401231" y="47749"/>
                    <a:pt x="399764" y="48425"/>
                    <a:pt x="397955" y="48425"/>
                  </a:cubicBezTo>
                  <a:cubicBezTo>
                    <a:pt x="396459" y="48425"/>
                    <a:pt x="395230" y="48101"/>
                    <a:pt x="394268" y="47463"/>
                  </a:cubicBezTo>
                  <a:cubicBezTo>
                    <a:pt x="393297" y="46815"/>
                    <a:pt x="392497" y="45949"/>
                    <a:pt x="391849" y="44863"/>
                  </a:cubicBezTo>
                  <a:cubicBezTo>
                    <a:pt x="391201" y="43767"/>
                    <a:pt x="390677" y="42605"/>
                    <a:pt x="390277" y="41357"/>
                  </a:cubicBezTo>
                  <a:cubicBezTo>
                    <a:pt x="389877" y="40100"/>
                    <a:pt x="389430" y="38871"/>
                    <a:pt x="388944" y="37662"/>
                  </a:cubicBezTo>
                  <a:cubicBezTo>
                    <a:pt x="388182" y="37338"/>
                    <a:pt x="387496" y="37119"/>
                    <a:pt x="386886" y="37004"/>
                  </a:cubicBezTo>
                  <a:cubicBezTo>
                    <a:pt x="386286" y="36881"/>
                    <a:pt x="385477" y="36814"/>
                    <a:pt x="384477" y="36814"/>
                  </a:cubicBezTo>
                  <a:cubicBezTo>
                    <a:pt x="380524" y="36814"/>
                    <a:pt x="377533" y="37881"/>
                    <a:pt x="375495" y="40005"/>
                  </a:cubicBezTo>
                  <a:cubicBezTo>
                    <a:pt x="373456" y="42120"/>
                    <a:pt x="372437" y="44643"/>
                    <a:pt x="372437" y="47549"/>
                  </a:cubicBezTo>
                  <a:cubicBezTo>
                    <a:pt x="372437" y="50378"/>
                    <a:pt x="373361" y="52511"/>
                    <a:pt x="375190" y="53940"/>
                  </a:cubicBezTo>
                  <a:cubicBezTo>
                    <a:pt x="377028" y="55378"/>
                    <a:pt x="380057" y="56855"/>
                    <a:pt x="384286" y="58388"/>
                  </a:cubicBezTo>
                  <a:cubicBezTo>
                    <a:pt x="389772" y="60369"/>
                    <a:pt x="393754" y="62636"/>
                    <a:pt x="396230" y="65179"/>
                  </a:cubicBezTo>
                  <a:cubicBezTo>
                    <a:pt x="398707" y="67723"/>
                    <a:pt x="399945" y="70875"/>
                    <a:pt x="399955" y="74628"/>
                  </a:cubicBezTo>
                  <a:cubicBezTo>
                    <a:pt x="399945" y="80763"/>
                    <a:pt x="397593" y="85763"/>
                    <a:pt x="392878" y="89621"/>
                  </a:cubicBezTo>
                  <a:cubicBezTo>
                    <a:pt x="388163" y="93478"/>
                    <a:pt x="382219" y="95402"/>
                    <a:pt x="375037" y="95402"/>
                  </a:cubicBezTo>
                  <a:close/>
                  <a:moveTo>
                    <a:pt x="465791" y="42377"/>
                  </a:moveTo>
                  <a:cubicBezTo>
                    <a:pt x="465791" y="43510"/>
                    <a:pt x="465630" y="44748"/>
                    <a:pt x="465306" y="46101"/>
                  </a:cubicBezTo>
                  <a:cubicBezTo>
                    <a:pt x="464982" y="47454"/>
                    <a:pt x="464525" y="48568"/>
                    <a:pt x="463915" y="49454"/>
                  </a:cubicBezTo>
                  <a:cubicBezTo>
                    <a:pt x="463191" y="50540"/>
                    <a:pt x="462401" y="51378"/>
                    <a:pt x="461534" y="51968"/>
                  </a:cubicBezTo>
                  <a:cubicBezTo>
                    <a:pt x="460667" y="52549"/>
                    <a:pt x="459419" y="52845"/>
                    <a:pt x="457810" y="52845"/>
                  </a:cubicBezTo>
                  <a:cubicBezTo>
                    <a:pt x="455638" y="52845"/>
                    <a:pt x="454000" y="52292"/>
                    <a:pt x="452914" y="51206"/>
                  </a:cubicBezTo>
                  <a:cubicBezTo>
                    <a:pt x="451828" y="50120"/>
                    <a:pt x="451285" y="48911"/>
                    <a:pt x="451285" y="47577"/>
                  </a:cubicBezTo>
                  <a:cubicBezTo>
                    <a:pt x="451285" y="46329"/>
                    <a:pt x="451580" y="44929"/>
                    <a:pt x="452190" y="43377"/>
                  </a:cubicBezTo>
                  <a:cubicBezTo>
                    <a:pt x="452790" y="41824"/>
                    <a:pt x="453419" y="40281"/>
                    <a:pt x="454066" y="38757"/>
                  </a:cubicBezTo>
                  <a:cubicBezTo>
                    <a:pt x="453580" y="38757"/>
                    <a:pt x="452780" y="38881"/>
                    <a:pt x="451675" y="39148"/>
                  </a:cubicBezTo>
                  <a:cubicBezTo>
                    <a:pt x="450571" y="39405"/>
                    <a:pt x="449228" y="39919"/>
                    <a:pt x="447665" y="40691"/>
                  </a:cubicBezTo>
                  <a:cubicBezTo>
                    <a:pt x="446094" y="41462"/>
                    <a:pt x="444313" y="42605"/>
                    <a:pt x="442331" y="44139"/>
                  </a:cubicBezTo>
                  <a:cubicBezTo>
                    <a:pt x="440341" y="45672"/>
                    <a:pt x="438217" y="47711"/>
                    <a:pt x="435969" y="50254"/>
                  </a:cubicBezTo>
                  <a:lnTo>
                    <a:pt x="426225" y="93593"/>
                  </a:lnTo>
                  <a:lnTo>
                    <a:pt x="414947" y="93593"/>
                  </a:lnTo>
                  <a:lnTo>
                    <a:pt x="423767" y="54368"/>
                  </a:lnTo>
                  <a:cubicBezTo>
                    <a:pt x="423967" y="53397"/>
                    <a:pt x="424253" y="51949"/>
                    <a:pt x="424644" y="50006"/>
                  </a:cubicBezTo>
                  <a:cubicBezTo>
                    <a:pt x="425025" y="48073"/>
                    <a:pt x="425215" y="46644"/>
                    <a:pt x="425215" y="45710"/>
                  </a:cubicBezTo>
                  <a:cubicBezTo>
                    <a:pt x="425215" y="43453"/>
                    <a:pt x="424834" y="41938"/>
                    <a:pt x="424063" y="41177"/>
                  </a:cubicBezTo>
                  <a:cubicBezTo>
                    <a:pt x="423300" y="40405"/>
                    <a:pt x="421767" y="40024"/>
                    <a:pt x="419472" y="40024"/>
                  </a:cubicBezTo>
                  <a:cubicBezTo>
                    <a:pt x="418586" y="40024"/>
                    <a:pt x="417462" y="40176"/>
                    <a:pt x="416090" y="40472"/>
                  </a:cubicBezTo>
                  <a:cubicBezTo>
                    <a:pt x="414718" y="40777"/>
                    <a:pt x="413652" y="41034"/>
                    <a:pt x="412890" y="41234"/>
                  </a:cubicBezTo>
                  <a:lnTo>
                    <a:pt x="413795" y="37367"/>
                  </a:lnTo>
                  <a:cubicBezTo>
                    <a:pt x="416938" y="35947"/>
                    <a:pt x="419719" y="34900"/>
                    <a:pt x="422138" y="34223"/>
                  </a:cubicBezTo>
                  <a:cubicBezTo>
                    <a:pt x="424558" y="33537"/>
                    <a:pt x="426634" y="33194"/>
                    <a:pt x="428368" y="33194"/>
                  </a:cubicBezTo>
                  <a:cubicBezTo>
                    <a:pt x="431587" y="33194"/>
                    <a:pt x="433883" y="34071"/>
                    <a:pt x="435254" y="35823"/>
                  </a:cubicBezTo>
                  <a:cubicBezTo>
                    <a:pt x="436626" y="37576"/>
                    <a:pt x="437312" y="40214"/>
                    <a:pt x="437312" y="43720"/>
                  </a:cubicBezTo>
                  <a:lnTo>
                    <a:pt x="437674" y="43720"/>
                  </a:lnTo>
                  <a:cubicBezTo>
                    <a:pt x="442474" y="39567"/>
                    <a:pt x="446113" y="36662"/>
                    <a:pt x="448589" y="35004"/>
                  </a:cubicBezTo>
                  <a:cubicBezTo>
                    <a:pt x="451066" y="33356"/>
                    <a:pt x="453657" y="32528"/>
                    <a:pt x="456362" y="32528"/>
                  </a:cubicBezTo>
                  <a:cubicBezTo>
                    <a:pt x="457648" y="32528"/>
                    <a:pt x="458895" y="32690"/>
                    <a:pt x="460105" y="33014"/>
                  </a:cubicBezTo>
                  <a:cubicBezTo>
                    <a:pt x="461315" y="33328"/>
                    <a:pt x="462343" y="33880"/>
                    <a:pt x="463191" y="34642"/>
                  </a:cubicBezTo>
                  <a:cubicBezTo>
                    <a:pt x="464077" y="35490"/>
                    <a:pt x="464734" y="36462"/>
                    <a:pt x="465153" y="37576"/>
                  </a:cubicBezTo>
                  <a:cubicBezTo>
                    <a:pt x="465582" y="38681"/>
                    <a:pt x="465791" y="40281"/>
                    <a:pt x="465791" y="42377"/>
                  </a:cubicBezTo>
                  <a:close/>
                  <a:moveTo>
                    <a:pt x="522932" y="45120"/>
                  </a:moveTo>
                  <a:cubicBezTo>
                    <a:pt x="522932" y="49406"/>
                    <a:pt x="521589" y="53073"/>
                    <a:pt x="518913" y="56140"/>
                  </a:cubicBezTo>
                  <a:cubicBezTo>
                    <a:pt x="516226" y="59217"/>
                    <a:pt x="512331" y="61655"/>
                    <a:pt x="507206" y="63475"/>
                  </a:cubicBezTo>
                  <a:cubicBezTo>
                    <a:pt x="503463" y="64846"/>
                    <a:pt x="499672" y="65961"/>
                    <a:pt x="495843" y="66808"/>
                  </a:cubicBezTo>
                  <a:cubicBezTo>
                    <a:pt x="492014" y="67656"/>
                    <a:pt x="487785" y="68361"/>
                    <a:pt x="483146" y="68923"/>
                  </a:cubicBezTo>
                  <a:cubicBezTo>
                    <a:pt x="483146" y="75295"/>
                    <a:pt x="484327" y="80162"/>
                    <a:pt x="486680" y="83525"/>
                  </a:cubicBezTo>
                  <a:cubicBezTo>
                    <a:pt x="489042" y="86887"/>
                    <a:pt x="492500" y="88573"/>
                    <a:pt x="497053" y="88573"/>
                  </a:cubicBezTo>
                  <a:cubicBezTo>
                    <a:pt x="501082" y="88573"/>
                    <a:pt x="504644" y="87563"/>
                    <a:pt x="507721" y="85554"/>
                  </a:cubicBezTo>
                  <a:cubicBezTo>
                    <a:pt x="510807" y="83534"/>
                    <a:pt x="513836" y="80534"/>
                    <a:pt x="516826" y="76543"/>
                  </a:cubicBezTo>
                  <a:lnTo>
                    <a:pt x="520265" y="79077"/>
                  </a:lnTo>
                  <a:cubicBezTo>
                    <a:pt x="517046" y="84001"/>
                    <a:pt x="513017" y="87925"/>
                    <a:pt x="508178" y="90868"/>
                  </a:cubicBezTo>
                  <a:cubicBezTo>
                    <a:pt x="503339" y="93812"/>
                    <a:pt x="498319" y="95288"/>
                    <a:pt x="493119" y="95288"/>
                  </a:cubicBezTo>
                  <a:cubicBezTo>
                    <a:pt x="485985" y="95288"/>
                    <a:pt x="480536" y="93288"/>
                    <a:pt x="476764" y="89297"/>
                  </a:cubicBezTo>
                  <a:cubicBezTo>
                    <a:pt x="473002" y="85296"/>
                    <a:pt x="471116" y="79629"/>
                    <a:pt x="471116" y="72285"/>
                  </a:cubicBezTo>
                  <a:cubicBezTo>
                    <a:pt x="471116" y="67199"/>
                    <a:pt x="471907" y="62351"/>
                    <a:pt x="473497" y="57731"/>
                  </a:cubicBezTo>
                  <a:cubicBezTo>
                    <a:pt x="475097" y="53111"/>
                    <a:pt x="477422" y="48882"/>
                    <a:pt x="480489" y="45053"/>
                  </a:cubicBezTo>
                  <a:cubicBezTo>
                    <a:pt x="483470" y="41300"/>
                    <a:pt x="487128" y="38272"/>
                    <a:pt x="491461" y="35976"/>
                  </a:cubicBezTo>
                  <a:cubicBezTo>
                    <a:pt x="495795" y="33671"/>
                    <a:pt x="500577" y="32528"/>
                    <a:pt x="505816" y="32528"/>
                  </a:cubicBezTo>
                  <a:cubicBezTo>
                    <a:pt x="511626" y="32528"/>
                    <a:pt x="515922" y="33709"/>
                    <a:pt x="518731" y="36071"/>
                  </a:cubicBezTo>
                  <a:cubicBezTo>
                    <a:pt x="521532" y="38433"/>
                    <a:pt x="522932" y="41453"/>
                    <a:pt x="522932" y="45120"/>
                  </a:cubicBezTo>
                  <a:close/>
                  <a:moveTo>
                    <a:pt x="511807" y="43634"/>
                  </a:moveTo>
                  <a:cubicBezTo>
                    <a:pt x="511807" y="42072"/>
                    <a:pt x="511578" y="40834"/>
                    <a:pt x="511140" y="39929"/>
                  </a:cubicBezTo>
                  <a:cubicBezTo>
                    <a:pt x="510692" y="39024"/>
                    <a:pt x="510130" y="38348"/>
                    <a:pt x="509445" y="37909"/>
                  </a:cubicBezTo>
                  <a:cubicBezTo>
                    <a:pt x="508721" y="37424"/>
                    <a:pt x="507959" y="37119"/>
                    <a:pt x="507149" y="36995"/>
                  </a:cubicBezTo>
                  <a:cubicBezTo>
                    <a:pt x="506339" y="36881"/>
                    <a:pt x="505520" y="36814"/>
                    <a:pt x="504673" y="36814"/>
                  </a:cubicBezTo>
                  <a:cubicBezTo>
                    <a:pt x="499834" y="36814"/>
                    <a:pt x="495367" y="39471"/>
                    <a:pt x="491280" y="44777"/>
                  </a:cubicBezTo>
                  <a:cubicBezTo>
                    <a:pt x="487185" y="50092"/>
                    <a:pt x="484594" y="56712"/>
                    <a:pt x="483508" y="64627"/>
                  </a:cubicBezTo>
                  <a:cubicBezTo>
                    <a:pt x="486327" y="64227"/>
                    <a:pt x="489509" y="63655"/>
                    <a:pt x="493062" y="62912"/>
                  </a:cubicBezTo>
                  <a:cubicBezTo>
                    <a:pt x="496605" y="62169"/>
                    <a:pt x="499548" y="61188"/>
                    <a:pt x="501891" y="59988"/>
                  </a:cubicBezTo>
                  <a:cubicBezTo>
                    <a:pt x="505235" y="58255"/>
                    <a:pt x="507721" y="56036"/>
                    <a:pt x="509359" y="53321"/>
                  </a:cubicBezTo>
                  <a:cubicBezTo>
                    <a:pt x="510988" y="50606"/>
                    <a:pt x="511807" y="47377"/>
                    <a:pt x="511807" y="43634"/>
                  </a:cubicBezTo>
                  <a:close/>
                  <a:moveTo>
                    <a:pt x="569967" y="85420"/>
                  </a:moveTo>
                  <a:lnTo>
                    <a:pt x="569538" y="85296"/>
                  </a:lnTo>
                  <a:cubicBezTo>
                    <a:pt x="568738" y="85944"/>
                    <a:pt x="567595" y="86849"/>
                    <a:pt x="566128" y="88021"/>
                  </a:cubicBezTo>
                  <a:cubicBezTo>
                    <a:pt x="564651" y="89192"/>
                    <a:pt x="563118" y="90221"/>
                    <a:pt x="561499" y="91107"/>
                  </a:cubicBezTo>
                  <a:cubicBezTo>
                    <a:pt x="559651" y="92202"/>
                    <a:pt x="557774" y="93088"/>
                    <a:pt x="555879" y="93774"/>
                  </a:cubicBezTo>
                  <a:cubicBezTo>
                    <a:pt x="553984" y="94459"/>
                    <a:pt x="551888" y="94802"/>
                    <a:pt x="549593" y="94802"/>
                  </a:cubicBezTo>
                  <a:cubicBezTo>
                    <a:pt x="543744" y="94802"/>
                    <a:pt x="539239" y="92735"/>
                    <a:pt x="536076" y="88602"/>
                  </a:cubicBezTo>
                  <a:cubicBezTo>
                    <a:pt x="532914" y="84458"/>
                    <a:pt x="531333" y="78762"/>
                    <a:pt x="531333" y="71504"/>
                  </a:cubicBezTo>
                  <a:cubicBezTo>
                    <a:pt x="531333" y="66494"/>
                    <a:pt x="532247" y="61636"/>
                    <a:pt x="534086" y="56912"/>
                  </a:cubicBezTo>
                  <a:cubicBezTo>
                    <a:pt x="535915" y="52197"/>
                    <a:pt x="538429" y="47996"/>
                    <a:pt x="541611" y="44329"/>
                  </a:cubicBezTo>
                  <a:cubicBezTo>
                    <a:pt x="544678" y="40777"/>
                    <a:pt x="548345" y="37919"/>
                    <a:pt x="552612" y="35766"/>
                  </a:cubicBezTo>
                  <a:cubicBezTo>
                    <a:pt x="556889" y="33604"/>
                    <a:pt x="561365" y="32528"/>
                    <a:pt x="566042" y="32528"/>
                  </a:cubicBezTo>
                  <a:cubicBezTo>
                    <a:pt x="568938" y="32528"/>
                    <a:pt x="571681" y="32899"/>
                    <a:pt x="574262" y="33642"/>
                  </a:cubicBezTo>
                  <a:cubicBezTo>
                    <a:pt x="576844" y="34395"/>
                    <a:pt x="578920" y="35271"/>
                    <a:pt x="580492" y="36281"/>
                  </a:cubicBezTo>
                  <a:lnTo>
                    <a:pt x="591550" y="33433"/>
                  </a:lnTo>
                  <a:lnTo>
                    <a:pt x="592274" y="34337"/>
                  </a:lnTo>
                  <a:lnTo>
                    <a:pt x="582130" y="82020"/>
                  </a:lnTo>
                  <a:cubicBezTo>
                    <a:pt x="580596" y="89240"/>
                    <a:pt x="578625" y="95336"/>
                    <a:pt x="576234" y="100317"/>
                  </a:cubicBezTo>
                  <a:cubicBezTo>
                    <a:pt x="573834" y="105299"/>
                    <a:pt x="571062" y="109242"/>
                    <a:pt x="567919" y="112147"/>
                  </a:cubicBezTo>
                  <a:cubicBezTo>
                    <a:pt x="564690" y="115129"/>
                    <a:pt x="561137" y="117262"/>
                    <a:pt x="557241" y="118529"/>
                  </a:cubicBezTo>
                  <a:cubicBezTo>
                    <a:pt x="553355" y="119805"/>
                    <a:pt x="548945" y="120434"/>
                    <a:pt x="544030" y="120434"/>
                  </a:cubicBezTo>
                  <a:cubicBezTo>
                    <a:pt x="540687" y="120434"/>
                    <a:pt x="537953" y="120177"/>
                    <a:pt x="535838" y="119653"/>
                  </a:cubicBezTo>
                  <a:cubicBezTo>
                    <a:pt x="533724" y="119129"/>
                    <a:pt x="532057" y="118443"/>
                    <a:pt x="530847" y="117595"/>
                  </a:cubicBezTo>
                  <a:cubicBezTo>
                    <a:pt x="529638" y="116748"/>
                    <a:pt x="528828" y="115795"/>
                    <a:pt x="528399" y="114719"/>
                  </a:cubicBezTo>
                  <a:cubicBezTo>
                    <a:pt x="527980" y="113652"/>
                    <a:pt x="527761" y="112633"/>
                    <a:pt x="527761" y="111671"/>
                  </a:cubicBezTo>
                  <a:cubicBezTo>
                    <a:pt x="527761" y="109852"/>
                    <a:pt x="528314" y="108337"/>
                    <a:pt x="529400" y="107109"/>
                  </a:cubicBezTo>
                  <a:cubicBezTo>
                    <a:pt x="530485" y="105880"/>
                    <a:pt x="531981" y="105261"/>
                    <a:pt x="533876" y="105261"/>
                  </a:cubicBezTo>
                  <a:cubicBezTo>
                    <a:pt x="535362" y="105261"/>
                    <a:pt x="536629" y="105689"/>
                    <a:pt x="537677" y="106556"/>
                  </a:cubicBezTo>
                  <a:cubicBezTo>
                    <a:pt x="538724" y="107423"/>
                    <a:pt x="539572" y="108366"/>
                    <a:pt x="540220" y="109376"/>
                  </a:cubicBezTo>
                  <a:cubicBezTo>
                    <a:pt x="540906" y="110423"/>
                    <a:pt x="541572" y="111671"/>
                    <a:pt x="542211" y="113119"/>
                  </a:cubicBezTo>
                  <a:cubicBezTo>
                    <a:pt x="542858" y="114576"/>
                    <a:pt x="543344" y="115662"/>
                    <a:pt x="543668" y="116386"/>
                  </a:cubicBezTo>
                  <a:lnTo>
                    <a:pt x="545478" y="116386"/>
                  </a:lnTo>
                  <a:cubicBezTo>
                    <a:pt x="547697" y="116386"/>
                    <a:pt x="550078" y="115881"/>
                    <a:pt x="552612" y="114871"/>
                  </a:cubicBezTo>
                  <a:cubicBezTo>
                    <a:pt x="555155" y="113862"/>
                    <a:pt x="557470" y="112233"/>
                    <a:pt x="559565" y="109976"/>
                  </a:cubicBezTo>
                  <a:cubicBezTo>
                    <a:pt x="561699" y="107632"/>
                    <a:pt x="563699" y="104499"/>
                    <a:pt x="565556" y="100574"/>
                  </a:cubicBezTo>
                  <a:cubicBezTo>
                    <a:pt x="567404" y="96641"/>
                    <a:pt x="568881" y="91592"/>
                    <a:pt x="569967" y="85420"/>
                  </a:cubicBezTo>
                  <a:close/>
                  <a:moveTo>
                    <a:pt x="578015" y="46749"/>
                  </a:moveTo>
                  <a:cubicBezTo>
                    <a:pt x="578015" y="45615"/>
                    <a:pt x="577844" y="44453"/>
                    <a:pt x="577501" y="43262"/>
                  </a:cubicBezTo>
                  <a:cubicBezTo>
                    <a:pt x="577158" y="42072"/>
                    <a:pt x="576529" y="40977"/>
                    <a:pt x="575605" y="39967"/>
                  </a:cubicBezTo>
                  <a:cubicBezTo>
                    <a:pt x="574719" y="38995"/>
                    <a:pt x="573586" y="38233"/>
                    <a:pt x="572224" y="37662"/>
                  </a:cubicBezTo>
                  <a:cubicBezTo>
                    <a:pt x="570852" y="37100"/>
                    <a:pt x="569100" y="36814"/>
                    <a:pt x="566966" y="36814"/>
                  </a:cubicBezTo>
                  <a:cubicBezTo>
                    <a:pt x="563870" y="36814"/>
                    <a:pt x="560946" y="37757"/>
                    <a:pt x="558184" y="39633"/>
                  </a:cubicBezTo>
                  <a:cubicBezTo>
                    <a:pt x="555431" y="41510"/>
                    <a:pt x="552945" y="44082"/>
                    <a:pt x="550726" y="47349"/>
                  </a:cubicBezTo>
                  <a:cubicBezTo>
                    <a:pt x="548678" y="50416"/>
                    <a:pt x="547011" y="54130"/>
                    <a:pt x="545716" y="58493"/>
                  </a:cubicBezTo>
                  <a:cubicBezTo>
                    <a:pt x="544430" y="62846"/>
                    <a:pt x="543792" y="67227"/>
                    <a:pt x="543792" y="71628"/>
                  </a:cubicBezTo>
                  <a:cubicBezTo>
                    <a:pt x="543792" y="74009"/>
                    <a:pt x="543963" y="76190"/>
                    <a:pt x="544306" y="78191"/>
                  </a:cubicBezTo>
                  <a:cubicBezTo>
                    <a:pt x="544649" y="80191"/>
                    <a:pt x="545240" y="81934"/>
                    <a:pt x="546087" y="83430"/>
                  </a:cubicBezTo>
                  <a:cubicBezTo>
                    <a:pt x="546935" y="84925"/>
                    <a:pt x="548049" y="86077"/>
                    <a:pt x="549440" y="86906"/>
                  </a:cubicBezTo>
                  <a:cubicBezTo>
                    <a:pt x="550831" y="87735"/>
                    <a:pt x="552641" y="88154"/>
                    <a:pt x="554850" y="88154"/>
                  </a:cubicBezTo>
                  <a:cubicBezTo>
                    <a:pt x="557670" y="88154"/>
                    <a:pt x="560480" y="87334"/>
                    <a:pt x="563261" y="85696"/>
                  </a:cubicBezTo>
                  <a:cubicBezTo>
                    <a:pt x="566042" y="84068"/>
                    <a:pt x="568681" y="81972"/>
                    <a:pt x="571176" y="79429"/>
                  </a:cubicBezTo>
                  <a:close/>
                  <a:moveTo>
                    <a:pt x="656130" y="45120"/>
                  </a:moveTo>
                  <a:cubicBezTo>
                    <a:pt x="656130" y="49406"/>
                    <a:pt x="654787" y="53073"/>
                    <a:pt x="652100" y="56140"/>
                  </a:cubicBezTo>
                  <a:cubicBezTo>
                    <a:pt x="649424" y="59217"/>
                    <a:pt x="645528" y="61655"/>
                    <a:pt x="640404" y="63475"/>
                  </a:cubicBezTo>
                  <a:cubicBezTo>
                    <a:pt x="636661" y="64846"/>
                    <a:pt x="632870" y="65961"/>
                    <a:pt x="629041" y="66808"/>
                  </a:cubicBezTo>
                  <a:cubicBezTo>
                    <a:pt x="625211" y="67656"/>
                    <a:pt x="620973" y="68361"/>
                    <a:pt x="616344" y="68923"/>
                  </a:cubicBezTo>
                  <a:cubicBezTo>
                    <a:pt x="616344" y="75295"/>
                    <a:pt x="617525" y="80162"/>
                    <a:pt x="619877" y="83525"/>
                  </a:cubicBezTo>
                  <a:cubicBezTo>
                    <a:pt x="622240" y="86887"/>
                    <a:pt x="625697" y="88573"/>
                    <a:pt x="630250" y="88573"/>
                  </a:cubicBezTo>
                  <a:cubicBezTo>
                    <a:pt x="634279" y="88573"/>
                    <a:pt x="637832" y="87563"/>
                    <a:pt x="640918" y="85554"/>
                  </a:cubicBezTo>
                  <a:cubicBezTo>
                    <a:pt x="644004" y="83534"/>
                    <a:pt x="647033" y="80534"/>
                    <a:pt x="650015" y="76543"/>
                  </a:cubicBezTo>
                  <a:lnTo>
                    <a:pt x="653463" y="79077"/>
                  </a:lnTo>
                  <a:cubicBezTo>
                    <a:pt x="650243" y="84001"/>
                    <a:pt x="646214" y="87925"/>
                    <a:pt x="641375" y="90868"/>
                  </a:cubicBezTo>
                  <a:cubicBezTo>
                    <a:pt x="636537" y="93812"/>
                    <a:pt x="631517" y="95288"/>
                    <a:pt x="626316" y="95288"/>
                  </a:cubicBezTo>
                  <a:cubicBezTo>
                    <a:pt x="619182" y="95288"/>
                    <a:pt x="613734" y="93288"/>
                    <a:pt x="609962" y="89297"/>
                  </a:cubicBezTo>
                  <a:cubicBezTo>
                    <a:pt x="606190" y="85296"/>
                    <a:pt x="604314" y="79629"/>
                    <a:pt x="604314" y="72285"/>
                  </a:cubicBezTo>
                  <a:cubicBezTo>
                    <a:pt x="604314" y="67199"/>
                    <a:pt x="605104" y="62351"/>
                    <a:pt x="606695" y="57731"/>
                  </a:cubicBezTo>
                  <a:cubicBezTo>
                    <a:pt x="608286" y="53111"/>
                    <a:pt x="610619" y="48882"/>
                    <a:pt x="613686" y="45053"/>
                  </a:cubicBezTo>
                  <a:cubicBezTo>
                    <a:pt x="616668" y="41300"/>
                    <a:pt x="620325" y="38272"/>
                    <a:pt x="624659" y="35976"/>
                  </a:cubicBezTo>
                  <a:cubicBezTo>
                    <a:pt x="628983" y="33671"/>
                    <a:pt x="633774" y="32528"/>
                    <a:pt x="639013" y="32528"/>
                  </a:cubicBezTo>
                  <a:cubicBezTo>
                    <a:pt x="644823" y="32528"/>
                    <a:pt x="649119" y="33709"/>
                    <a:pt x="651920" y="36071"/>
                  </a:cubicBezTo>
                  <a:cubicBezTo>
                    <a:pt x="654720" y="38433"/>
                    <a:pt x="656130" y="41453"/>
                    <a:pt x="656130" y="45120"/>
                  </a:cubicBezTo>
                  <a:close/>
                  <a:moveTo>
                    <a:pt x="645004" y="43634"/>
                  </a:moveTo>
                  <a:cubicBezTo>
                    <a:pt x="645004" y="42072"/>
                    <a:pt x="644776" y="40834"/>
                    <a:pt x="644338" y="39929"/>
                  </a:cubicBezTo>
                  <a:cubicBezTo>
                    <a:pt x="643890" y="39024"/>
                    <a:pt x="643328" y="38348"/>
                    <a:pt x="642642" y="37909"/>
                  </a:cubicBezTo>
                  <a:cubicBezTo>
                    <a:pt x="641918" y="37424"/>
                    <a:pt x="641147" y="37119"/>
                    <a:pt x="640347" y="36995"/>
                  </a:cubicBezTo>
                  <a:cubicBezTo>
                    <a:pt x="639537" y="36881"/>
                    <a:pt x="638708" y="36814"/>
                    <a:pt x="637870" y="36814"/>
                  </a:cubicBezTo>
                  <a:cubicBezTo>
                    <a:pt x="633031" y="36814"/>
                    <a:pt x="628564" y="39471"/>
                    <a:pt x="624478" y="44777"/>
                  </a:cubicBezTo>
                  <a:cubicBezTo>
                    <a:pt x="620382" y="50092"/>
                    <a:pt x="617792" y="56712"/>
                    <a:pt x="616706" y="64627"/>
                  </a:cubicBezTo>
                  <a:cubicBezTo>
                    <a:pt x="619525" y="64227"/>
                    <a:pt x="622706" y="63655"/>
                    <a:pt x="626259" y="62912"/>
                  </a:cubicBezTo>
                  <a:cubicBezTo>
                    <a:pt x="629803" y="62169"/>
                    <a:pt x="632746" y="61188"/>
                    <a:pt x="635089" y="59988"/>
                  </a:cubicBezTo>
                  <a:cubicBezTo>
                    <a:pt x="638432" y="58255"/>
                    <a:pt x="640918" y="56036"/>
                    <a:pt x="642556" y="53321"/>
                  </a:cubicBezTo>
                  <a:cubicBezTo>
                    <a:pt x="644185" y="50606"/>
                    <a:pt x="645004" y="47377"/>
                    <a:pt x="645004" y="43634"/>
                  </a:cubicBezTo>
                  <a:close/>
                  <a:moveTo>
                    <a:pt x="696639" y="905"/>
                  </a:moveTo>
                  <a:lnTo>
                    <a:pt x="679733" y="73704"/>
                  </a:lnTo>
                  <a:cubicBezTo>
                    <a:pt x="679371" y="75228"/>
                    <a:pt x="679028" y="76762"/>
                    <a:pt x="678704" y="78296"/>
                  </a:cubicBezTo>
                  <a:cubicBezTo>
                    <a:pt x="678380" y="79829"/>
                    <a:pt x="678218" y="81077"/>
                    <a:pt x="678218" y="82048"/>
                  </a:cubicBezTo>
                  <a:cubicBezTo>
                    <a:pt x="678218" y="84344"/>
                    <a:pt x="678732" y="85915"/>
                    <a:pt x="679752" y="86763"/>
                  </a:cubicBezTo>
                  <a:cubicBezTo>
                    <a:pt x="680780" y="87601"/>
                    <a:pt x="682438" y="88030"/>
                    <a:pt x="684733" y="88030"/>
                  </a:cubicBezTo>
                  <a:cubicBezTo>
                    <a:pt x="685543" y="88030"/>
                    <a:pt x="686733" y="87925"/>
                    <a:pt x="688324" y="87725"/>
                  </a:cubicBezTo>
                  <a:cubicBezTo>
                    <a:pt x="689915" y="87525"/>
                    <a:pt x="691115" y="87287"/>
                    <a:pt x="691915" y="87001"/>
                  </a:cubicBezTo>
                  <a:lnTo>
                    <a:pt x="691010" y="90868"/>
                  </a:lnTo>
                  <a:cubicBezTo>
                    <a:pt x="687381" y="92326"/>
                    <a:pt x="684590" y="93354"/>
                    <a:pt x="682638" y="93954"/>
                  </a:cubicBezTo>
                  <a:cubicBezTo>
                    <a:pt x="680685" y="94555"/>
                    <a:pt x="678475" y="94859"/>
                    <a:pt x="676018" y="94859"/>
                  </a:cubicBezTo>
                  <a:cubicBezTo>
                    <a:pt x="672789" y="94859"/>
                    <a:pt x="670341" y="94021"/>
                    <a:pt x="668674" y="92354"/>
                  </a:cubicBezTo>
                  <a:cubicBezTo>
                    <a:pt x="666998" y="90678"/>
                    <a:pt x="666160" y="88611"/>
                    <a:pt x="666160" y="86153"/>
                  </a:cubicBezTo>
                  <a:cubicBezTo>
                    <a:pt x="666160" y="85220"/>
                    <a:pt x="666255" y="84249"/>
                    <a:pt x="666436" y="83248"/>
                  </a:cubicBezTo>
                  <a:cubicBezTo>
                    <a:pt x="666617" y="82239"/>
                    <a:pt x="666864" y="80963"/>
                    <a:pt x="667188" y="79429"/>
                  </a:cubicBezTo>
                  <a:lnTo>
                    <a:pt x="681923" y="15726"/>
                  </a:lnTo>
                  <a:cubicBezTo>
                    <a:pt x="682209" y="14478"/>
                    <a:pt x="682400" y="13611"/>
                    <a:pt x="682504" y="13125"/>
                  </a:cubicBezTo>
                  <a:cubicBezTo>
                    <a:pt x="682600" y="12640"/>
                    <a:pt x="682647" y="12030"/>
                    <a:pt x="682647" y="11306"/>
                  </a:cubicBezTo>
                  <a:cubicBezTo>
                    <a:pt x="682647" y="9858"/>
                    <a:pt x="682409" y="8734"/>
                    <a:pt x="681923" y="7953"/>
                  </a:cubicBezTo>
                  <a:cubicBezTo>
                    <a:pt x="681438" y="7163"/>
                    <a:pt x="680752" y="6572"/>
                    <a:pt x="679856" y="6163"/>
                  </a:cubicBezTo>
                  <a:cubicBezTo>
                    <a:pt x="679009" y="5801"/>
                    <a:pt x="677932" y="5562"/>
                    <a:pt x="676637" y="5439"/>
                  </a:cubicBezTo>
                  <a:cubicBezTo>
                    <a:pt x="675342" y="5315"/>
                    <a:pt x="674027" y="5172"/>
                    <a:pt x="672694" y="5019"/>
                  </a:cubicBezTo>
                  <a:lnTo>
                    <a:pt x="673541" y="1324"/>
                  </a:lnTo>
                  <a:lnTo>
                    <a:pt x="696030" y="0"/>
                  </a:lnTo>
                  <a:close/>
                  <a:moveTo>
                    <a:pt x="718585" y="95402"/>
                  </a:moveTo>
                  <a:cubicBezTo>
                    <a:pt x="712613" y="95402"/>
                    <a:pt x="707650" y="94345"/>
                    <a:pt x="703678" y="92230"/>
                  </a:cubicBezTo>
                  <a:cubicBezTo>
                    <a:pt x="699706" y="90116"/>
                    <a:pt x="697725" y="87344"/>
                    <a:pt x="697725" y="83915"/>
                  </a:cubicBezTo>
                  <a:cubicBezTo>
                    <a:pt x="697725" y="82305"/>
                    <a:pt x="698306" y="80791"/>
                    <a:pt x="699478" y="79381"/>
                  </a:cubicBezTo>
                  <a:cubicBezTo>
                    <a:pt x="700649" y="77972"/>
                    <a:pt x="702078" y="77267"/>
                    <a:pt x="703774" y="77267"/>
                  </a:cubicBezTo>
                  <a:cubicBezTo>
                    <a:pt x="705383" y="77267"/>
                    <a:pt x="706679" y="77638"/>
                    <a:pt x="707669" y="78381"/>
                  </a:cubicBezTo>
                  <a:cubicBezTo>
                    <a:pt x="708660" y="79134"/>
                    <a:pt x="709432" y="80010"/>
                    <a:pt x="709993" y="81019"/>
                  </a:cubicBezTo>
                  <a:cubicBezTo>
                    <a:pt x="710603" y="82067"/>
                    <a:pt x="711137" y="83315"/>
                    <a:pt x="711603" y="84763"/>
                  </a:cubicBezTo>
                  <a:cubicBezTo>
                    <a:pt x="712060" y="86211"/>
                    <a:pt x="712451" y="87401"/>
                    <a:pt x="712775" y="88335"/>
                  </a:cubicBezTo>
                  <a:cubicBezTo>
                    <a:pt x="713384" y="89020"/>
                    <a:pt x="714223" y="89649"/>
                    <a:pt x="715289" y="90240"/>
                  </a:cubicBezTo>
                  <a:cubicBezTo>
                    <a:pt x="716356" y="90821"/>
                    <a:pt x="717899" y="91116"/>
                    <a:pt x="719909" y="91116"/>
                  </a:cubicBezTo>
                  <a:cubicBezTo>
                    <a:pt x="724262" y="91116"/>
                    <a:pt x="727558" y="90021"/>
                    <a:pt x="729796" y="87839"/>
                  </a:cubicBezTo>
                  <a:cubicBezTo>
                    <a:pt x="732034" y="85658"/>
                    <a:pt x="733149" y="82705"/>
                    <a:pt x="733149" y="78991"/>
                  </a:cubicBezTo>
                  <a:cubicBezTo>
                    <a:pt x="733149" y="76248"/>
                    <a:pt x="732101" y="74057"/>
                    <a:pt x="730005" y="72419"/>
                  </a:cubicBezTo>
                  <a:cubicBezTo>
                    <a:pt x="727910" y="70780"/>
                    <a:pt x="724786" y="69275"/>
                    <a:pt x="720643" y="67904"/>
                  </a:cubicBezTo>
                  <a:cubicBezTo>
                    <a:pt x="719147" y="67418"/>
                    <a:pt x="717394" y="66684"/>
                    <a:pt x="715375" y="65694"/>
                  </a:cubicBezTo>
                  <a:cubicBezTo>
                    <a:pt x="713365" y="64703"/>
                    <a:pt x="711746" y="63646"/>
                    <a:pt x="710536" y="62512"/>
                  </a:cubicBezTo>
                  <a:cubicBezTo>
                    <a:pt x="709089" y="61217"/>
                    <a:pt x="707917" y="59684"/>
                    <a:pt x="707031" y="57912"/>
                  </a:cubicBezTo>
                  <a:cubicBezTo>
                    <a:pt x="706145" y="56131"/>
                    <a:pt x="705707" y="54026"/>
                    <a:pt x="705707" y="51606"/>
                  </a:cubicBezTo>
                  <a:cubicBezTo>
                    <a:pt x="705707" y="46434"/>
                    <a:pt x="708012" y="41967"/>
                    <a:pt x="712622" y="38186"/>
                  </a:cubicBezTo>
                  <a:cubicBezTo>
                    <a:pt x="717242" y="34414"/>
                    <a:pt x="722919" y="32528"/>
                    <a:pt x="729644" y="32528"/>
                  </a:cubicBezTo>
                  <a:cubicBezTo>
                    <a:pt x="731215" y="32528"/>
                    <a:pt x="732911" y="32604"/>
                    <a:pt x="734730" y="32766"/>
                  </a:cubicBezTo>
                  <a:cubicBezTo>
                    <a:pt x="736540" y="32928"/>
                    <a:pt x="738530" y="33376"/>
                    <a:pt x="740712" y="34099"/>
                  </a:cubicBezTo>
                  <a:cubicBezTo>
                    <a:pt x="742607" y="34747"/>
                    <a:pt x="744217" y="35700"/>
                    <a:pt x="745550" y="36966"/>
                  </a:cubicBezTo>
                  <a:cubicBezTo>
                    <a:pt x="746874" y="38243"/>
                    <a:pt x="747541" y="39881"/>
                    <a:pt x="747541" y="41900"/>
                  </a:cubicBezTo>
                  <a:cubicBezTo>
                    <a:pt x="747541" y="43548"/>
                    <a:pt x="746989" y="45053"/>
                    <a:pt x="745884" y="46406"/>
                  </a:cubicBezTo>
                  <a:cubicBezTo>
                    <a:pt x="744769" y="47749"/>
                    <a:pt x="743312" y="48425"/>
                    <a:pt x="741493" y="48425"/>
                  </a:cubicBezTo>
                  <a:cubicBezTo>
                    <a:pt x="740007" y="48425"/>
                    <a:pt x="738778" y="48101"/>
                    <a:pt x="737806" y="47463"/>
                  </a:cubicBezTo>
                  <a:cubicBezTo>
                    <a:pt x="736844" y="46815"/>
                    <a:pt x="736035" y="45949"/>
                    <a:pt x="735387" y="44863"/>
                  </a:cubicBezTo>
                  <a:cubicBezTo>
                    <a:pt x="734749" y="43767"/>
                    <a:pt x="734225" y="42605"/>
                    <a:pt x="733816" y="41357"/>
                  </a:cubicBezTo>
                  <a:cubicBezTo>
                    <a:pt x="733415" y="40100"/>
                    <a:pt x="732968" y="38871"/>
                    <a:pt x="732492" y="37662"/>
                  </a:cubicBezTo>
                  <a:cubicBezTo>
                    <a:pt x="731720" y="37338"/>
                    <a:pt x="731034" y="37119"/>
                    <a:pt x="730434" y="37004"/>
                  </a:cubicBezTo>
                  <a:cubicBezTo>
                    <a:pt x="729825" y="36881"/>
                    <a:pt x="729024" y="36814"/>
                    <a:pt x="728015" y="36814"/>
                  </a:cubicBezTo>
                  <a:cubicBezTo>
                    <a:pt x="724062" y="36814"/>
                    <a:pt x="721071" y="37881"/>
                    <a:pt x="719033" y="40005"/>
                  </a:cubicBezTo>
                  <a:cubicBezTo>
                    <a:pt x="717004" y="42120"/>
                    <a:pt x="715985" y="44643"/>
                    <a:pt x="715985" y="47549"/>
                  </a:cubicBezTo>
                  <a:cubicBezTo>
                    <a:pt x="715985" y="50378"/>
                    <a:pt x="716899" y="52511"/>
                    <a:pt x="718737" y="53940"/>
                  </a:cubicBezTo>
                  <a:cubicBezTo>
                    <a:pt x="720566" y="55378"/>
                    <a:pt x="723605" y="56855"/>
                    <a:pt x="727834" y="58388"/>
                  </a:cubicBezTo>
                  <a:cubicBezTo>
                    <a:pt x="733311" y="60369"/>
                    <a:pt x="737292" y="62636"/>
                    <a:pt x="739778" y="65179"/>
                  </a:cubicBezTo>
                  <a:cubicBezTo>
                    <a:pt x="742255" y="67723"/>
                    <a:pt x="743493" y="70875"/>
                    <a:pt x="743493" y="74628"/>
                  </a:cubicBezTo>
                  <a:cubicBezTo>
                    <a:pt x="743493" y="80763"/>
                    <a:pt x="741131" y="85763"/>
                    <a:pt x="736416" y="89621"/>
                  </a:cubicBezTo>
                  <a:cubicBezTo>
                    <a:pt x="731701" y="93478"/>
                    <a:pt x="725757" y="95402"/>
                    <a:pt x="718585" y="95402"/>
                  </a:cubicBezTo>
                  <a:close/>
                </a:path>
              </a:pathLst>
            </a:custGeom>
            <a:solidFill>
              <a:srgbClr val="030303"/>
            </a:solidFill>
            <a:ln w="9525" cap="flat">
              <a:noFill/>
              <a:prstDash val="solid"/>
              <a:miter/>
            </a:ln>
          </p:spPr>
          <p:txBody>
            <a:bodyPr rtlCol="0" anchor="ctr"/>
            <a:lstStyle/>
            <a:p>
              <a:endParaRPr lang="nl-BE" sz="900"/>
            </a:p>
          </p:txBody>
        </p:sp>
        <p:sp>
          <p:nvSpPr>
            <p:cNvPr id="373" name="Freeform: Shape 372">
              <a:extLst>
                <a:ext uri="{FF2B5EF4-FFF2-40B4-BE49-F238E27FC236}">
                  <a16:creationId xmlns:a16="http://schemas.microsoft.com/office/drawing/2014/main" id="{53578CB9-E1FE-4D61-89D4-1061A5A42603}"/>
                </a:ext>
              </a:extLst>
            </p:cNvPr>
            <p:cNvSpPr/>
            <p:nvPr/>
          </p:nvSpPr>
          <p:spPr>
            <a:xfrm>
              <a:off x="954625" y="1882855"/>
              <a:ext cx="567271" cy="132766"/>
            </a:xfrm>
            <a:custGeom>
              <a:avLst/>
              <a:gdLst>
                <a:gd name="connsiteX0" fmla="*/ 0 w 895350"/>
                <a:gd name="connsiteY0" fmla="*/ 0 h 209550"/>
                <a:gd name="connsiteX1" fmla="*/ 895350 w 895350"/>
                <a:gd name="connsiteY1" fmla="*/ 0 h 209550"/>
                <a:gd name="connsiteX2" fmla="*/ 895350 w 895350"/>
                <a:gd name="connsiteY2" fmla="*/ 209550 h 209550"/>
                <a:gd name="connsiteX3" fmla="*/ 0 w 895350"/>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895350" h="209550">
                  <a:moveTo>
                    <a:pt x="0" y="0"/>
                  </a:moveTo>
                  <a:lnTo>
                    <a:pt x="895350" y="0"/>
                  </a:lnTo>
                  <a:lnTo>
                    <a:pt x="895350" y="209550"/>
                  </a:lnTo>
                  <a:lnTo>
                    <a:pt x="0" y="209550"/>
                  </a:lnTo>
                  <a:close/>
                </a:path>
              </a:pathLst>
            </a:custGeom>
            <a:noFill/>
            <a:ln w="9525" cap="flat">
              <a:solidFill>
                <a:srgbClr val="77933C"/>
              </a:solidFill>
              <a:prstDash val="solid"/>
              <a:miter/>
            </a:ln>
          </p:spPr>
          <p:txBody>
            <a:bodyPr rtlCol="0" anchor="ctr"/>
            <a:lstStyle/>
            <a:p>
              <a:endParaRPr lang="nl-BE" sz="900"/>
            </a:p>
          </p:txBody>
        </p:sp>
        <p:sp>
          <p:nvSpPr>
            <p:cNvPr id="374" name="Freeform: Shape 373">
              <a:extLst>
                <a:ext uri="{FF2B5EF4-FFF2-40B4-BE49-F238E27FC236}">
                  <a16:creationId xmlns:a16="http://schemas.microsoft.com/office/drawing/2014/main" id="{3AD2E457-43C4-41D6-BA75-06E7C8E480B2}"/>
                </a:ext>
              </a:extLst>
            </p:cNvPr>
            <p:cNvSpPr/>
            <p:nvPr/>
          </p:nvSpPr>
          <p:spPr>
            <a:xfrm>
              <a:off x="984799" y="1152645"/>
              <a:ext cx="1170750" cy="718140"/>
            </a:xfrm>
            <a:custGeom>
              <a:avLst/>
              <a:gdLst>
                <a:gd name="connsiteX0" fmla="*/ 76200 w 1847850"/>
                <a:gd name="connsiteY0" fmla="*/ 0 h 1133475"/>
                <a:gd name="connsiteX1" fmla="*/ 0 w 1847850"/>
                <a:gd name="connsiteY1" fmla="*/ 76200 h 1133475"/>
                <a:gd name="connsiteX2" fmla="*/ 0 w 1847850"/>
                <a:gd name="connsiteY2" fmla="*/ 1057275 h 1133475"/>
                <a:gd name="connsiteX3" fmla="*/ 76200 w 1847850"/>
                <a:gd name="connsiteY3" fmla="*/ 1133475 h 1133475"/>
                <a:gd name="connsiteX4" fmla="*/ 1771650 w 1847850"/>
                <a:gd name="connsiteY4" fmla="*/ 1133475 h 1133475"/>
                <a:gd name="connsiteX5" fmla="*/ 1847850 w 1847850"/>
                <a:gd name="connsiteY5" fmla="*/ 1057275 h 1133475"/>
                <a:gd name="connsiteX6" fmla="*/ 1847850 w 1847850"/>
                <a:gd name="connsiteY6" fmla="*/ 76200 h 1133475"/>
                <a:gd name="connsiteX7" fmla="*/ 1771650 w 1847850"/>
                <a:gd name="connsiteY7"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850" h="1133475">
                  <a:moveTo>
                    <a:pt x="76200" y="0"/>
                  </a:moveTo>
                  <a:cubicBezTo>
                    <a:pt x="34119" y="0"/>
                    <a:pt x="0" y="34119"/>
                    <a:pt x="0" y="76200"/>
                  </a:cubicBezTo>
                  <a:lnTo>
                    <a:pt x="0" y="1057275"/>
                  </a:lnTo>
                  <a:cubicBezTo>
                    <a:pt x="0" y="1099357"/>
                    <a:pt x="34119" y="1133475"/>
                    <a:pt x="76200" y="1133475"/>
                  </a:cubicBezTo>
                  <a:lnTo>
                    <a:pt x="1771650" y="1133475"/>
                  </a:lnTo>
                  <a:cubicBezTo>
                    <a:pt x="1813732" y="1133475"/>
                    <a:pt x="1847850" y="1099357"/>
                    <a:pt x="1847850" y="1057275"/>
                  </a:cubicBezTo>
                  <a:lnTo>
                    <a:pt x="1847850" y="76200"/>
                  </a:lnTo>
                  <a:cubicBezTo>
                    <a:pt x="1847850" y="34119"/>
                    <a:pt x="1813732" y="0"/>
                    <a:pt x="1771650" y="0"/>
                  </a:cubicBezTo>
                  <a:close/>
                </a:path>
              </a:pathLst>
            </a:custGeom>
            <a:solidFill>
              <a:srgbClr val="A6A6A6">
                <a:alpha val="20000"/>
              </a:srgbClr>
            </a:solidFill>
            <a:ln w="9525" cap="flat">
              <a:noFill/>
              <a:prstDash val="solid"/>
              <a:miter/>
            </a:ln>
          </p:spPr>
          <p:txBody>
            <a:bodyPr rtlCol="0" anchor="ctr"/>
            <a:lstStyle/>
            <a:p>
              <a:endParaRPr lang="nl-BE" sz="900"/>
            </a:p>
          </p:txBody>
        </p:sp>
        <p:sp>
          <p:nvSpPr>
            <p:cNvPr id="375" name="Freeform: Shape 374">
              <a:extLst>
                <a:ext uri="{FF2B5EF4-FFF2-40B4-BE49-F238E27FC236}">
                  <a16:creationId xmlns:a16="http://schemas.microsoft.com/office/drawing/2014/main" id="{40E4A85E-615F-471E-BC2E-FCB9C69F762C}"/>
                </a:ext>
              </a:extLst>
            </p:cNvPr>
            <p:cNvSpPr/>
            <p:nvPr/>
          </p:nvSpPr>
          <p:spPr>
            <a:xfrm>
              <a:off x="984799" y="1152645"/>
              <a:ext cx="1170750" cy="718140"/>
            </a:xfrm>
            <a:custGeom>
              <a:avLst/>
              <a:gdLst>
                <a:gd name="connsiteX0" fmla="*/ 76200 w 1847850"/>
                <a:gd name="connsiteY0" fmla="*/ 0 h 1133475"/>
                <a:gd name="connsiteX1" fmla="*/ 0 w 1847850"/>
                <a:gd name="connsiteY1" fmla="*/ 76200 h 1133475"/>
                <a:gd name="connsiteX2" fmla="*/ 0 w 1847850"/>
                <a:gd name="connsiteY2" fmla="*/ 1057275 h 1133475"/>
                <a:gd name="connsiteX3" fmla="*/ 76200 w 1847850"/>
                <a:gd name="connsiteY3" fmla="*/ 1133475 h 1133475"/>
                <a:gd name="connsiteX4" fmla="*/ 1771650 w 1847850"/>
                <a:gd name="connsiteY4" fmla="*/ 1133475 h 1133475"/>
                <a:gd name="connsiteX5" fmla="*/ 1847850 w 1847850"/>
                <a:gd name="connsiteY5" fmla="*/ 1057275 h 1133475"/>
                <a:gd name="connsiteX6" fmla="*/ 1847850 w 1847850"/>
                <a:gd name="connsiteY6" fmla="*/ 76200 h 1133475"/>
                <a:gd name="connsiteX7" fmla="*/ 1771650 w 1847850"/>
                <a:gd name="connsiteY7"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850" h="1133475">
                  <a:moveTo>
                    <a:pt x="76200" y="0"/>
                  </a:moveTo>
                  <a:cubicBezTo>
                    <a:pt x="34119" y="0"/>
                    <a:pt x="0" y="34119"/>
                    <a:pt x="0" y="76200"/>
                  </a:cubicBezTo>
                  <a:lnTo>
                    <a:pt x="0" y="1057275"/>
                  </a:lnTo>
                  <a:cubicBezTo>
                    <a:pt x="0" y="1099357"/>
                    <a:pt x="34119" y="1133475"/>
                    <a:pt x="76200" y="1133475"/>
                  </a:cubicBezTo>
                  <a:lnTo>
                    <a:pt x="1771650" y="1133475"/>
                  </a:lnTo>
                  <a:cubicBezTo>
                    <a:pt x="1813732" y="1133475"/>
                    <a:pt x="1847850" y="1099357"/>
                    <a:pt x="1847850" y="1057275"/>
                  </a:cubicBezTo>
                  <a:lnTo>
                    <a:pt x="1847850" y="76200"/>
                  </a:lnTo>
                  <a:cubicBezTo>
                    <a:pt x="1847850" y="34119"/>
                    <a:pt x="1813732" y="0"/>
                    <a:pt x="1771650" y="0"/>
                  </a:cubicBezTo>
                  <a:close/>
                </a:path>
              </a:pathLst>
            </a:custGeom>
            <a:solidFill>
              <a:srgbClr val="A6A6A6">
                <a:alpha val="20000"/>
              </a:srgbClr>
            </a:solidFill>
            <a:ln w="9525" cap="flat">
              <a:noFill/>
              <a:prstDash val="solid"/>
              <a:miter/>
            </a:ln>
          </p:spPr>
          <p:txBody>
            <a:bodyPr rtlCol="0" anchor="ctr"/>
            <a:lstStyle/>
            <a:p>
              <a:endParaRPr lang="nl-BE" sz="900"/>
            </a:p>
          </p:txBody>
        </p:sp>
        <p:sp>
          <p:nvSpPr>
            <p:cNvPr id="376" name="Freeform: Shape 375">
              <a:extLst>
                <a:ext uri="{FF2B5EF4-FFF2-40B4-BE49-F238E27FC236}">
                  <a16:creationId xmlns:a16="http://schemas.microsoft.com/office/drawing/2014/main" id="{3085CAF8-DFF8-468B-81AA-B5162887426C}"/>
                </a:ext>
              </a:extLst>
            </p:cNvPr>
            <p:cNvSpPr/>
            <p:nvPr/>
          </p:nvSpPr>
          <p:spPr>
            <a:xfrm>
              <a:off x="960660" y="1128506"/>
              <a:ext cx="440540" cy="144835"/>
            </a:xfrm>
            <a:custGeom>
              <a:avLst/>
              <a:gdLst>
                <a:gd name="connsiteX0" fmla="*/ 0 w 695325"/>
                <a:gd name="connsiteY0" fmla="*/ 0 h 228600"/>
                <a:gd name="connsiteX1" fmla="*/ 695325 w 695325"/>
                <a:gd name="connsiteY1" fmla="*/ 0 h 228600"/>
                <a:gd name="connsiteX2" fmla="*/ 695325 w 695325"/>
                <a:gd name="connsiteY2" fmla="*/ 228600 h 228600"/>
                <a:gd name="connsiteX3" fmla="*/ 0 w 695325"/>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695325" h="228600">
                  <a:moveTo>
                    <a:pt x="0" y="0"/>
                  </a:moveTo>
                  <a:lnTo>
                    <a:pt x="695325" y="0"/>
                  </a:lnTo>
                  <a:lnTo>
                    <a:pt x="695325" y="228600"/>
                  </a:lnTo>
                  <a:lnTo>
                    <a:pt x="0" y="228600"/>
                  </a:lnTo>
                  <a:close/>
                </a:path>
              </a:pathLst>
            </a:custGeom>
            <a:solidFill>
              <a:srgbClr val="A6A6A6"/>
            </a:solidFill>
            <a:ln w="9525" cap="flat">
              <a:noFill/>
              <a:prstDash val="solid"/>
              <a:miter/>
            </a:ln>
          </p:spPr>
          <p:txBody>
            <a:bodyPr rtlCol="0" anchor="ctr"/>
            <a:lstStyle/>
            <a:p>
              <a:endParaRPr lang="nl-BE" sz="900"/>
            </a:p>
          </p:txBody>
        </p:sp>
        <p:sp>
          <p:nvSpPr>
            <p:cNvPr id="377" name="Freeform: Shape 376">
              <a:extLst>
                <a:ext uri="{FF2B5EF4-FFF2-40B4-BE49-F238E27FC236}">
                  <a16:creationId xmlns:a16="http://schemas.microsoft.com/office/drawing/2014/main" id="{C5F51119-3712-43C8-9CE7-BD71AB1504E0}"/>
                </a:ext>
              </a:extLst>
            </p:cNvPr>
            <p:cNvSpPr/>
            <p:nvPr/>
          </p:nvSpPr>
          <p:spPr>
            <a:xfrm>
              <a:off x="971499" y="1161685"/>
              <a:ext cx="368122" cy="60348"/>
            </a:xfrm>
            <a:custGeom>
              <a:avLst/>
              <a:gdLst>
                <a:gd name="connsiteX0" fmla="*/ 43472 w 581025"/>
                <a:gd name="connsiteY0" fmla="*/ 47768 h 95250"/>
                <a:gd name="connsiteX1" fmla="*/ 73523 w 581025"/>
                <a:gd name="connsiteY1" fmla="*/ 47768 h 95250"/>
                <a:gd name="connsiteX2" fmla="*/ 73523 w 581025"/>
                <a:gd name="connsiteY2" fmla="*/ 90754 h 95250"/>
                <a:gd name="connsiteX3" fmla="*/ 59255 w 581025"/>
                <a:gd name="connsiteY3" fmla="*/ 94136 h 95250"/>
                <a:gd name="connsiteX4" fmla="*/ 42443 w 581025"/>
                <a:gd name="connsiteY4" fmla="*/ 95288 h 95250"/>
                <a:gd name="connsiteX5" fmla="*/ 11192 w 581025"/>
                <a:gd name="connsiteY5" fmla="*/ 83344 h 95250"/>
                <a:gd name="connsiteX6" fmla="*/ 0 w 581025"/>
                <a:gd name="connsiteY6" fmla="*/ 49882 h 95250"/>
                <a:gd name="connsiteX7" fmla="*/ 5534 w 581025"/>
                <a:gd name="connsiteY7" fmla="*/ 25727 h 95250"/>
                <a:gd name="connsiteX8" fmla="*/ 21469 w 581025"/>
                <a:gd name="connsiteY8" fmla="*/ 9887 h 95250"/>
                <a:gd name="connsiteX9" fmla="*/ 45834 w 581025"/>
                <a:gd name="connsiteY9" fmla="*/ 4410 h 95250"/>
                <a:gd name="connsiteX10" fmla="*/ 72190 w 581025"/>
                <a:gd name="connsiteY10" fmla="*/ 9611 h 95250"/>
                <a:gd name="connsiteX11" fmla="*/ 68209 w 581025"/>
                <a:gd name="connsiteY11" fmla="*/ 18679 h 95250"/>
                <a:gd name="connsiteX12" fmla="*/ 45168 w 581025"/>
                <a:gd name="connsiteY12" fmla="*/ 13602 h 95250"/>
                <a:gd name="connsiteX13" fmla="*/ 19955 w 581025"/>
                <a:gd name="connsiteY13" fmla="*/ 23222 h 95250"/>
                <a:gd name="connsiteX14" fmla="*/ 10887 w 581025"/>
                <a:gd name="connsiteY14" fmla="*/ 49882 h 95250"/>
                <a:gd name="connsiteX15" fmla="*/ 19622 w 581025"/>
                <a:gd name="connsiteY15" fmla="*/ 77029 h 95250"/>
                <a:gd name="connsiteX16" fmla="*/ 45291 w 581025"/>
                <a:gd name="connsiteY16" fmla="*/ 86277 h 95250"/>
                <a:gd name="connsiteX17" fmla="*/ 63246 w 581025"/>
                <a:gd name="connsiteY17" fmla="*/ 84163 h 95250"/>
                <a:gd name="connsiteX18" fmla="*/ 63246 w 581025"/>
                <a:gd name="connsiteY18" fmla="*/ 56959 h 95250"/>
                <a:gd name="connsiteX19" fmla="*/ 43472 w 581025"/>
                <a:gd name="connsiteY19" fmla="*/ 56959 h 95250"/>
                <a:gd name="connsiteX20" fmla="*/ 123949 w 581025"/>
                <a:gd name="connsiteY20" fmla="*/ 95288 h 95250"/>
                <a:gd name="connsiteX21" fmla="*/ 100765 w 581025"/>
                <a:gd name="connsiteY21" fmla="*/ 86344 h 95250"/>
                <a:gd name="connsiteX22" fmla="*/ 92269 w 581025"/>
                <a:gd name="connsiteY22" fmla="*/ 61493 h 95250"/>
                <a:gd name="connsiteX23" fmla="*/ 100155 w 581025"/>
                <a:gd name="connsiteY23" fmla="*/ 36033 h 95250"/>
                <a:gd name="connsiteX24" fmla="*/ 121349 w 581025"/>
                <a:gd name="connsiteY24" fmla="*/ 26603 h 95250"/>
                <a:gd name="connsiteX25" fmla="*/ 141056 w 581025"/>
                <a:gd name="connsiteY25" fmla="*/ 34795 h 95250"/>
                <a:gd name="connsiteX26" fmla="*/ 148314 w 581025"/>
                <a:gd name="connsiteY26" fmla="*/ 56407 h 95250"/>
                <a:gd name="connsiteX27" fmla="*/ 148314 w 581025"/>
                <a:gd name="connsiteY27" fmla="*/ 62760 h 95250"/>
                <a:gd name="connsiteX28" fmla="*/ 102670 w 581025"/>
                <a:gd name="connsiteY28" fmla="*/ 62760 h 95250"/>
                <a:gd name="connsiteX29" fmla="*/ 108566 w 581025"/>
                <a:gd name="connsiteY29" fmla="*/ 80477 h 95250"/>
                <a:gd name="connsiteX30" fmla="*/ 124311 w 581025"/>
                <a:gd name="connsiteY30" fmla="*/ 86525 h 95250"/>
                <a:gd name="connsiteX31" fmla="*/ 145475 w 581025"/>
                <a:gd name="connsiteY31" fmla="*/ 82048 h 95250"/>
                <a:gd name="connsiteX32" fmla="*/ 145475 w 581025"/>
                <a:gd name="connsiteY32" fmla="*/ 90992 h 95250"/>
                <a:gd name="connsiteX33" fmla="*/ 135407 w 581025"/>
                <a:gd name="connsiteY33" fmla="*/ 94288 h 95250"/>
                <a:gd name="connsiteX34" fmla="*/ 123949 w 581025"/>
                <a:gd name="connsiteY34" fmla="*/ 95288 h 95250"/>
                <a:gd name="connsiteX35" fmla="*/ 121225 w 581025"/>
                <a:gd name="connsiteY35" fmla="*/ 35004 h 95250"/>
                <a:gd name="connsiteX36" fmla="*/ 108499 w 581025"/>
                <a:gd name="connsiteY36" fmla="*/ 40205 h 95250"/>
                <a:gd name="connsiteX37" fmla="*/ 102908 w 581025"/>
                <a:gd name="connsiteY37" fmla="*/ 54597 h 95250"/>
                <a:gd name="connsiteX38" fmla="*/ 137551 w 581025"/>
                <a:gd name="connsiteY38" fmla="*/ 54597 h 95250"/>
                <a:gd name="connsiteX39" fmla="*/ 133321 w 581025"/>
                <a:gd name="connsiteY39" fmla="*/ 40053 h 95250"/>
                <a:gd name="connsiteX40" fmla="*/ 121225 w 581025"/>
                <a:gd name="connsiteY40" fmla="*/ 35004 h 95250"/>
                <a:gd name="connsiteX41" fmla="*/ 198320 w 581025"/>
                <a:gd name="connsiteY41" fmla="*/ 26727 h 95250"/>
                <a:gd name="connsiteX42" fmla="*/ 218599 w 581025"/>
                <a:gd name="connsiteY42" fmla="*/ 35643 h 95250"/>
                <a:gd name="connsiteX43" fmla="*/ 225828 w 581025"/>
                <a:gd name="connsiteY43" fmla="*/ 60884 h 95250"/>
                <a:gd name="connsiteX44" fmla="*/ 218542 w 581025"/>
                <a:gd name="connsiteY44" fmla="*/ 86249 h 95250"/>
                <a:gd name="connsiteX45" fmla="*/ 198320 w 581025"/>
                <a:gd name="connsiteY45" fmla="*/ 95288 h 95250"/>
                <a:gd name="connsiteX46" fmla="*/ 186500 w 581025"/>
                <a:gd name="connsiteY46" fmla="*/ 92897 h 95250"/>
                <a:gd name="connsiteX47" fmla="*/ 177517 w 581025"/>
                <a:gd name="connsiteY47" fmla="*/ 85554 h 95250"/>
                <a:gd name="connsiteX48" fmla="*/ 176794 w 581025"/>
                <a:gd name="connsiteY48" fmla="*/ 85554 h 95250"/>
                <a:gd name="connsiteX49" fmla="*/ 174679 w 581025"/>
                <a:gd name="connsiteY49" fmla="*/ 94078 h 95250"/>
                <a:gd name="connsiteX50" fmla="*/ 167478 w 581025"/>
                <a:gd name="connsiteY50" fmla="*/ 94078 h 95250"/>
                <a:gd name="connsiteX51" fmla="*/ 167478 w 581025"/>
                <a:gd name="connsiteY51" fmla="*/ 0 h 95250"/>
                <a:gd name="connsiteX52" fmla="*/ 177517 w 581025"/>
                <a:gd name="connsiteY52" fmla="*/ 0 h 95250"/>
                <a:gd name="connsiteX53" fmla="*/ 177517 w 581025"/>
                <a:gd name="connsiteY53" fmla="*/ 22850 h 95250"/>
                <a:gd name="connsiteX54" fmla="*/ 177032 w 581025"/>
                <a:gd name="connsiteY54" fmla="*/ 36643 h 95250"/>
                <a:gd name="connsiteX55" fmla="*/ 177517 w 581025"/>
                <a:gd name="connsiteY55" fmla="*/ 36643 h 95250"/>
                <a:gd name="connsiteX56" fmla="*/ 198320 w 581025"/>
                <a:gd name="connsiteY56" fmla="*/ 26727 h 95250"/>
                <a:gd name="connsiteX57" fmla="*/ 196863 w 581025"/>
                <a:gd name="connsiteY57" fmla="*/ 35128 h 95250"/>
                <a:gd name="connsiteX58" fmla="*/ 182051 w 581025"/>
                <a:gd name="connsiteY58" fmla="*/ 41024 h 95250"/>
                <a:gd name="connsiteX59" fmla="*/ 177517 w 581025"/>
                <a:gd name="connsiteY59" fmla="*/ 60884 h 95250"/>
                <a:gd name="connsiteX60" fmla="*/ 182175 w 581025"/>
                <a:gd name="connsiteY60" fmla="*/ 80867 h 95250"/>
                <a:gd name="connsiteX61" fmla="*/ 197110 w 581025"/>
                <a:gd name="connsiteY61" fmla="*/ 86887 h 95250"/>
                <a:gd name="connsiteX62" fmla="*/ 210893 w 581025"/>
                <a:gd name="connsiteY62" fmla="*/ 80143 h 95250"/>
                <a:gd name="connsiteX63" fmla="*/ 215427 w 581025"/>
                <a:gd name="connsiteY63" fmla="*/ 60760 h 95250"/>
                <a:gd name="connsiteX64" fmla="*/ 210893 w 581025"/>
                <a:gd name="connsiteY64" fmla="*/ 41481 h 95250"/>
                <a:gd name="connsiteX65" fmla="*/ 196863 w 581025"/>
                <a:gd name="connsiteY65" fmla="*/ 35128 h 95250"/>
                <a:gd name="connsiteX66" fmla="*/ 275892 w 581025"/>
                <a:gd name="connsiteY66" fmla="*/ 26603 h 95250"/>
                <a:gd name="connsiteX67" fmla="*/ 283807 w 581025"/>
                <a:gd name="connsiteY67" fmla="*/ 27327 h 95250"/>
                <a:gd name="connsiteX68" fmla="*/ 282416 w 581025"/>
                <a:gd name="connsiteY68" fmla="*/ 36643 h 95250"/>
                <a:gd name="connsiteX69" fmla="*/ 275168 w 581025"/>
                <a:gd name="connsiteY69" fmla="*/ 35738 h 95250"/>
                <a:gd name="connsiteX70" fmla="*/ 261404 w 581025"/>
                <a:gd name="connsiteY70" fmla="*/ 42262 h 95250"/>
                <a:gd name="connsiteX71" fmla="*/ 255699 w 581025"/>
                <a:gd name="connsiteY71" fmla="*/ 58531 h 95250"/>
                <a:gd name="connsiteX72" fmla="*/ 255699 w 581025"/>
                <a:gd name="connsiteY72" fmla="*/ 94078 h 95250"/>
                <a:gd name="connsiteX73" fmla="*/ 245659 w 581025"/>
                <a:gd name="connsiteY73" fmla="*/ 94078 h 95250"/>
                <a:gd name="connsiteX74" fmla="*/ 245659 w 581025"/>
                <a:gd name="connsiteY74" fmla="*/ 27813 h 95250"/>
                <a:gd name="connsiteX75" fmla="*/ 253946 w 581025"/>
                <a:gd name="connsiteY75" fmla="*/ 27813 h 95250"/>
                <a:gd name="connsiteX76" fmla="*/ 255089 w 581025"/>
                <a:gd name="connsiteY76" fmla="*/ 40091 h 95250"/>
                <a:gd name="connsiteX77" fmla="*/ 255575 w 581025"/>
                <a:gd name="connsiteY77" fmla="*/ 40091 h 95250"/>
                <a:gd name="connsiteX78" fmla="*/ 264462 w 581025"/>
                <a:gd name="connsiteY78" fmla="*/ 30108 h 95250"/>
                <a:gd name="connsiteX79" fmla="*/ 275892 w 581025"/>
                <a:gd name="connsiteY79" fmla="*/ 26603 h 95250"/>
                <a:gd name="connsiteX80" fmla="*/ 307143 w 581025"/>
                <a:gd name="connsiteY80" fmla="*/ 27813 h 95250"/>
                <a:gd name="connsiteX81" fmla="*/ 307143 w 581025"/>
                <a:gd name="connsiteY81" fmla="*/ 70799 h 95250"/>
                <a:gd name="connsiteX82" fmla="*/ 310839 w 581025"/>
                <a:gd name="connsiteY82" fmla="*/ 82896 h 95250"/>
                <a:gd name="connsiteX83" fmla="*/ 322383 w 581025"/>
                <a:gd name="connsiteY83" fmla="*/ 86887 h 95250"/>
                <a:gd name="connsiteX84" fmla="*/ 337595 w 581025"/>
                <a:gd name="connsiteY84" fmla="*/ 81201 h 95250"/>
                <a:gd name="connsiteX85" fmla="*/ 342395 w 581025"/>
                <a:gd name="connsiteY85" fmla="*/ 62636 h 95250"/>
                <a:gd name="connsiteX86" fmla="*/ 342395 w 581025"/>
                <a:gd name="connsiteY86" fmla="*/ 27813 h 95250"/>
                <a:gd name="connsiteX87" fmla="*/ 352435 w 581025"/>
                <a:gd name="connsiteY87" fmla="*/ 27813 h 95250"/>
                <a:gd name="connsiteX88" fmla="*/ 352435 w 581025"/>
                <a:gd name="connsiteY88" fmla="*/ 94078 h 95250"/>
                <a:gd name="connsiteX89" fmla="*/ 344148 w 581025"/>
                <a:gd name="connsiteY89" fmla="*/ 94078 h 95250"/>
                <a:gd name="connsiteX90" fmla="*/ 342700 w 581025"/>
                <a:gd name="connsiteY90" fmla="*/ 85192 h 95250"/>
                <a:gd name="connsiteX91" fmla="*/ 342157 w 581025"/>
                <a:gd name="connsiteY91" fmla="*/ 85192 h 95250"/>
                <a:gd name="connsiteX92" fmla="*/ 333604 w 581025"/>
                <a:gd name="connsiteY92" fmla="*/ 92688 h 95250"/>
                <a:gd name="connsiteX93" fmla="*/ 321116 w 581025"/>
                <a:gd name="connsiteY93" fmla="*/ 95288 h 95250"/>
                <a:gd name="connsiteX94" fmla="*/ 303009 w 581025"/>
                <a:gd name="connsiteY94" fmla="*/ 89545 h 95250"/>
                <a:gd name="connsiteX95" fmla="*/ 296990 w 581025"/>
                <a:gd name="connsiteY95" fmla="*/ 71161 h 95250"/>
                <a:gd name="connsiteX96" fmla="*/ 296990 w 581025"/>
                <a:gd name="connsiteY96" fmla="*/ 27813 h 95250"/>
                <a:gd name="connsiteX97" fmla="*/ 386048 w 581025"/>
                <a:gd name="connsiteY97" fmla="*/ 94078 h 95250"/>
                <a:gd name="connsiteX98" fmla="*/ 376009 w 581025"/>
                <a:gd name="connsiteY98" fmla="*/ 94078 h 95250"/>
                <a:gd name="connsiteX99" fmla="*/ 376009 w 581025"/>
                <a:gd name="connsiteY99" fmla="*/ 27813 h 95250"/>
                <a:gd name="connsiteX100" fmla="*/ 386048 w 581025"/>
                <a:gd name="connsiteY100" fmla="*/ 27813 h 95250"/>
                <a:gd name="connsiteX101" fmla="*/ 375171 w 581025"/>
                <a:gd name="connsiteY101" fmla="*/ 9858 h 95250"/>
                <a:gd name="connsiteX102" fmla="*/ 376857 w 581025"/>
                <a:gd name="connsiteY102" fmla="*/ 4810 h 95250"/>
                <a:gd name="connsiteX103" fmla="*/ 381095 w 581025"/>
                <a:gd name="connsiteY103" fmla="*/ 3200 h 95250"/>
                <a:gd name="connsiteX104" fmla="*/ 385267 w 581025"/>
                <a:gd name="connsiteY104" fmla="*/ 4839 h 95250"/>
                <a:gd name="connsiteX105" fmla="*/ 387020 w 581025"/>
                <a:gd name="connsiteY105" fmla="*/ 9858 h 95250"/>
                <a:gd name="connsiteX106" fmla="*/ 385267 w 581025"/>
                <a:gd name="connsiteY106" fmla="*/ 14907 h 95250"/>
                <a:gd name="connsiteX107" fmla="*/ 381095 w 581025"/>
                <a:gd name="connsiteY107" fmla="*/ 16564 h 95250"/>
                <a:gd name="connsiteX108" fmla="*/ 376857 w 581025"/>
                <a:gd name="connsiteY108" fmla="*/ 14907 h 95250"/>
                <a:gd name="connsiteX109" fmla="*/ 375171 w 581025"/>
                <a:gd name="connsiteY109" fmla="*/ 9858 h 95250"/>
                <a:gd name="connsiteX110" fmla="*/ 418214 w 581025"/>
                <a:gd name="connsiteY110" fmla="*/ 60160 h 95250"/>
                <a:gd name="connsiteX111" fmla="*/ 426139 w 581025"/>
                <a:gd name="connsiteY111" fmla="*/ 50483 h 95250"/>
                <a:gd name="connsiteX112" fmla="*/ 447542 w 581025"/>
                <a:gd name="connsiteY112" fmla="*/ 27813 h 95250"/>
                <a:gd name="connsiteX113" fmla="*/ 459448 w 581025"/>
                <a:gd name="connsiteY113" fmla="*/ 27813 h 95250"/>
                <a:gd name="connsiteX114" fmla="*/ 432607 w 581025"/>
                <a:gd name="connsiteY114" fmla="*/ 56045 h 95250"/>
                <a:gd name="connsiteX115" fmla="*/ 461324 w 581025"/>
                <a:gd name="connsiteY115" fmla="*/ 94078 h 95250"/>
                <a:gd name="connsiteX116" fmla="*/ 449170 w 581025"/>
                <a:gd name="connsiteY116" fmla="*/ 94078 h 95250"/>
                <a:gd name="connsiteX117" fmla="*/ 425777 w 581025"/>
                <a:gd name="connsiteY117" fmla="*/ 62760 h 95250"/>
                <a:gd name="connsiteX118" fmla="*/ 418214 w 581025"/>
                <a:gd name="connsiteY118" fmla="*/ 69285 h 95250"/>
                <a:gd name="connsiteX119" fmla="*/ 418214 w 581025"/>
                <a:gd name="connsiteY119" fmla="*/ 94078 h 95250"/>
                <a:gd name="connsiteX120" fmla="*/ 408299 w 581025"/>
                <a:gd name="connsiteY120" fmla="*/ 94078 h 95250"/>
                <a:gd name="connsiteX121" fmla="*/ 408299 w 581025"/>
                <a:gd name="connsiteY121" fmla="*/ 0 h 95250"/>
                <a:gd name="connsiteX122" fmla="*/ 418214 w 581025"/>
                <a:gd name="connsiteY122" fmla="*/ 0 h 95250"/>
                <a:gd name="connsiteX123" fmla="*/ 418214 w 581025"/>
                <a:gd name="connsiteY123" fmla="*/ 49882 h 95250"/>
                <a:gd name="connsiteX124" fmla="*/ 417728 w 581025"/>
                <a:gd name="connsiteY124" fmla="*/ 60160 h 95250"/>
                <a:gd name="connsiteX125" fmla="*/ 503225 w 581025"/>
                <a:gd name="connsiteY125" fmla="*/ 95288 h 95250"/>
                <a:gd name="connsiteX126" fmla="*/ 480041 w 581025"/>
                <a:gd name="connsiteY126" fmla="*/ 86344 h 95250"/>
                <a:gd name="connsiteX127" fmla="*/ 471545 w 581025"/>
                <a:gd name="connsiteY127" fmla="*/ 61493 h 95250"/>
                <a:gd name="connsiteX128" fmla="*/ 479431 w 581025"/>
                <a:gd name="connsiteY128" fmla="*/ 36033 h 95250"/>
                <a:gd name="connsiteX129" fmla="*/ 500624 w 581025"/>
                <a:gd name="connsiteY129" fmla="*/ 26603 h 95250"/>
                <a:gd name="connsiteX130" fmla="*/ 520332 w 581025"/>
                <a:gd name="connsiteY130" fmla="*/ 34795 h 95250"/>
                <a:gd name="connsiteX131" fmla="*/ 527590 w 581025"/>
                <a:gd name="connsiteY131" fmla="*/ 56407 h 95250"/>
                <a:gd name="connsiteX132" fmla="*/ 527590 w 581025"/>
                <a:gd name="connsiteY132" fmla="*/ 62760 h 95250"/>
                <a:gd name="connsiteX133" fmla="*/ 481946 w 581025"/>
                <a:gd name="connsiteY133" fmla="*/ 62760 h 95250"/>
                <a:gd name="connsiteX134" fmla="*/ 487832 w 581025"/>
                <a:gd name="connsiteY134" fmla="*/ 80477 h 95250"/>
                <a:gd name="connsiteX135" fmla="*/ 503587 w 581025"/>
                <a:gd name="connsiteY135" fmla="*/ 86525 h 95250"/>
                <a:gd name="connsiteX136" fmla="*/ 524751 w 581025"/>
                <a:gd name="connsiteY136" fmla="*/ 82048 h 95250"/>
                <a:gd name="connsiteX137" fmla="*/ 524751 w 581025"/>
                <a:gd name="connsiteY137" fmla="*/ 90992 h 95250"/>
                <a:gd name="connsiteX138" fmla="*/ 514683 w 581025"/>
                <a:gd name="connsiteY138" fmla="*/ 94288 h 95250"/>
                <a:gd name="connsiteX139" fmla="*/ 503225 w 581025"/>
                <a:gd name="connsiteY139" fmla="*/ 95288 h 95250"/>
                <a:gd name="connsiteX140" fmla="*/ 500501 w 581025"/>
                <a:gd name="connsiteY140" fmla="*/ 35004 h 95250"/>
                <a:gd name="connsiteX141" fmla="*/ 487775 w 581025"/>
                <a:gd name="connsiteY141" fmla="*/ 40205 h 95250"/>
                <a:gd name="connsiteX142" fmla="*/ 482184 w 581025"/>
                <a:gd name="connsiteY142" fmla="*/ 54597 h 95250"/>
                <a:gd name="connsiteX143" fmla="*/ 516827 w 581025"/>
                <a:gd name="connsiteY143" fmla="*/ 54597 h 95250"/>
                <a:gd name="connsiteX144" fmla="*/ 512597 w 581025"/>
                <a:gd name="connsiteY144" fmla="*/ 40053 h 95250"/>
                <a:gd name="connsiteX145" fmla="*/ 500501 w 581025"/>
                <a:gd name="connsiteY145" fmla="*/ 35004 h 95250"/>
                <a:gd name="connsiteX146" fmla="*/ 576986 w 581025"/>
                <a:gd name="connsiteY146" fmla="*/ 26603 h 95250"/>
                <a:gd name="connsiteX147" fmla="*/ 584911 w 581025"/>
                <a:gd name="connsiteY147" fmla="*/ 27327 h 95250"/>
                <a:gd name="connsiteX148" fmla="*/ 583521 w 581025"/>
                <a:gd name="connsiteY148" fmla="*/ 36643 h 95250"/>
                <a:gd name="connsiteX149" fmla="*/ 576263 w 581025"/>
                <a:gd name="connsiteY149" fmla="*/ 35738 h 95250"/>
                <a:gd name="connsiteX150" fmla="*/ 562509 w 581025"/>
                <a:gd name="connsiteY150" fmla="*/ 42262 h 95250"/>
                <a:gd name="connsiteX151" fmla="*/ 556793 w 581025"/>
                <a:gd name="connsiteY151" fmla="*/ 58531 h 95250"/>
                <a:gd name="connsiteX152" fmla="*/ 556793 w 581025"/>
                <a:gd name="connsiteY152" fmla="*/ 94078 h 95250"/>
                <a:gd name="connsiteX153" fmla="*/ 546754 w 581025"/>
                <a:gd name="connsiteY153" fmla="*/ 94078 h 95250"/>
                <a:gd name="connsiteX154" fmla="*/ 546754 w 581025"/>
                <a:gd name="connsiteY154" fmla="*/ 27813 h 95250"/>
                <a:gd name="connsiteX155" fmla="*/ 555041 w 581025"/>
                <a:gd name="connsiteY155" fmla="*/ 27813 h 95250"/>
                <a:gd name="connsiteX156" fmla="*/ 556184 w 581025"/>
                <a:gd name="connsiteY156" fmla="*/ 40091 h 95250"/>
                <a:gd name="connsiteX157" fmla="*/ 556670 w 581025"/>
                <a:gd name="connsiteY157" fmla="*/ 40091 h 95250"/>
                <a:gd name="connsiteX158" fmla="*/ 565556 w 581025"/>
                <a:gd name="connsiteY158" fmla="*/ 30108 h 95250"/>
                <a:gd name="connsiteX159" fmla="*/ 576986 w 581025"/>
                <a:gd name="connsiteY159" fmla="*/ 2660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581025" h="95250">
                  <a:moveTo>
                    <a:pt x="43472" y="47768"/>
                  </a:moveTo>
                  <a:lnTo>
                    <a:pt x="73523" y="47768"/>
                  </a:lnTo>
                  <a:lnTo>
                    <a:pt x="73523" y="90754"/>
                  </a:lnTo>
                  <a:cubicBezTo>
                    <a:pt x="68847" y="92240"/>
                    <a:pt x="64094" y="93374"/>
                    <a:pt x="59255" y="94136"/>
                  </a:cubicBezTo>
                  <a:cubicBezTo>
                    <a:pt x="54416" y="94907"/>
                    <a:pt x="48816" y="95288"/>
                    <a:pt x="42443" y="95288"/>
                  </a:cubicBezTo>
                  <a:cubicBezTo>
                    <a:pt x="29061" y="95288"/>
                    <a:pt x="18650" y="91307"/>
                    <a:pt x="11192" y="83344"/>
                  </a:cubicBezTo>
                  <a:cubicBezTo>
                    <a:pt x="3734" y="75390"/>
                    <a:pt x="0" y="64227"/>
                    <a:pt x="0" y="49882"/>
                  </a:cubicBezTo>
                  <a:cubicBezTo>
                    <a:pt x="0" y="40691"/>
                    <a:pt x="1848" y="32642"/>
                    <a:pt x="5534" y="25727"/>
                  </a:cubicBezTo>
                  <a:cubicBezTo>
                    <a:pt x="9220" y="18812"/>
                    <a:pt x="14535" y="13535"/>
                    <a:pt x="21469" y="9887"/>
                  </a:cubicBezTo>
                  <a:cubicBezTo>
                    <a:pt x="28404" y="6239"/>
                    <a:pt x="36519" y="4410"/>
                    <a:pt x="45834" y="4410"/>
                  </a:cubicBezTo>
                  <a:cubicBezTo>
                    <a:pt x="55264" y="4410"/>
                    <a:pt x="64056" y="6144"/>
                    <a:pt x="72190" y="9611"/>
                  </a:cubicBezTo>
                  <a:lnTo>
                    <a:pt x="68209" y="18679"/>
                  </a:lnTo>
                  <a:cubicBezTo>
                    <a:pt x="60227" y="15297"/>
                    <a:pt x="52549" y="13602"/>
                    <a:pt x="45168" y="13602"/>
                  </a:cubicBezTo>
                  <a:cubicBezTo>
                    <a:pt x="34404" y="13602"/>
                    <a:pt x="26003" y="16812"/>
                    <a:pt x="19955" y="23222"/>
                  </a:cubicBezTo>
                  <a:cubicBezTo>
                    <a:pt x="13906" y="29623"/>
                    <a:pt x="10887" y="38519"/>
                    <a:pt x="10887" y="49882"/>
                  </a:cubicBezTo>
                  <a:cubicBezTo>
                    <a:pt x="10887" y="61808"/>
                    <a:pt x="13802" y="70866"/>
                    <a:pt x="19622" y="77029"/>
                  </a:cubicBezTo>
                  <a:cubicBezTo>
                    <a:pt x="25451" y="83191"/>
                    <a:pt x="34004" y="86277"/>
                    <a:pt x="45291" y="86277"/>
                  </a:cubicBezTo>
                  <a:cubicBezTo>
                    <a:pt x="51416" y="86277"/>
                    <a:pt x="57398" y="85573"/>
                    <a:pt x="63246" y="84163"/>
                  </a:cubicBezTo>
                  <a:lnTo>
                    <a:pt x="63246" y="56959"/>
                  </a:lnTo>
                  <a:lnTo>
                    <a:pt x="43472" y="56959"/>
                  </a:lnTo>
                  <a:close/>
                  <a:moveTo>
                    <a:pt x="123949" y="95288"/>
                  </a:moveTo>
                  <a:cubicBezTo>
                    <a:pt x="114157" y="95288"/>
                    <a:pt x="106423" y="92307"/>
                    <a:pt x="100765" y="86344"/>
                  </a:cubicBezTo>
                  <a:cubicBezTo>
                    <a:pt x="95098" y="80372"/>
                    <a:pt x="92269" y="72095"/>
                    <a:pt x="92269" y="61493"/>
                  </a:cubicBezTo>
                  <a:cubicBezTo>
                    <a:pt x="92269" y="50806"/>
                    <a:pt x="94898" y="42320"/>
                    <a:pt x="100155" y="36033"/>
                  </a:cubicBezTo>
                  <a:cubicBezTo>
                    <a:pt x="105423" y="29747"/>
                    <a:pt x="112481" y="26603"/>
                    <a:pt x="121349" y="26603"/>
                  </a:cubicBezTo>
                  <a:cubicBezTo>
                    <a:pt x="129654" y="26603"/>
                    <a:pt x="136227" y="29337"/>
                    <a:pt x="141056" y="34795"/>
                  </a:cubicBezTo>
                  <a:cubicBezTo>
                    <a:pt x="145894" y="40262"/>
                    <a:pt x="148314" y="47463"/>
                    <a:pt x="148314" y="56407"/>
                  </a:cubicBezTo>
                  <a:lnTo>
                    <a:pt x="148314" y="62760"/>
                  </a:lnTo>
                  <a:lnTo>
                    <a:pt x="102670" y="62760"/>
                  </a:lnTo>
                  <a:cubicBezTo>
                    <a:pt x="102870" y="70542"/>
                    <a:pt x="104832" y="76448"/>
                    <a:pt x="108566" y="80477"/>
                  </a:cubicBezTo>
                  <a:cubicBezTo>
                    <a:pt x="112290" y="84506"/>
                    <a:pt x="117539" y="86525"/>
                    <a:pt x="124311" y="86525"/>
                  </a:cubicBezTo>
                  <a:cubicBezTo>
                    <a:pt x="131445" y="86525"/>
                    <a:pt x="138503" y="85030"/>
                    <a:pt x="145475" y="82048"/>
                  </a:cubicBezTo>
                  <a:lnTo>
                    <a:pt x="145475" y="90992"/>
                  </a:lnTo>
                  <a:cubicBezTo>
                    <a:pt x="141923" y="92526"/>
                    <a:pt x="138570" y="93621"/>
                    <a:pt x="135407" y="94288"/>
                  </a:cubicBezTo>
                  <a:cubicBezTo>
                    <a:pt x="132245" y="94955"/>
                    <a:pt x="128426" y="95288"/>
                    <a:pt x="123949" y="95288"/>
                  </a:cubicBezTo>
                  <a:close/>
                  <a:moveTo>
                    <a:pt x="121225" y="35004"/>
                  </a:moveTo>
                  <a:cubicBezTo>
                    <a:pt x="115910" y="35004"/>
                    <a:pt x="111662" y="36738"/>
                    <a:pt x="108499" y="40205"/>
                  </a:cubicBezTo>
                  <a:cubicBezTo>
                    <a:pt x="105337" y="43672"/>
                    <a:pt x="103470" y="48473"/>
                    <a:pt x="102908" y="54597"/>
                  </a:cubicBezTo>
                  <a:lnTo>
                    <a:pt x="137551" y="54597"/>
                  </a:lnTo>
                  <a:cubicBezTo>
                    <a:pt x="137551" y="48273"/>
                    <a:pt x="136141" y="43425"/>
                    <a:pt x="133321" y="40053"/>
                  </a:cubicBezTo>
                  <a:cubicBezTo>
                    <a:pt x="130502" y="36690"/>
                    <a:pt x="126473" y="35004"/>
                    <a:pt x="121225" y="35004"/>
                  </a:cubicBezTo>
                  <a:close/>
                  <a:moveTo>
                    <a:pt x="198320" y="26727"/>
                  </a:moveTo>
                  <a:cubicBezTo>
                    <a:pt x="207026" y="26727"/>
                    <a:pt x="213789" y="29699"/>
                    <a:pt x="218599" y="35643"/>
                  </a:cubicBezTo>
                  <a:cubicBezTo>
                    <a:pt x="223418" y="41586"/>
                    <a:pt x="225828" y="50006"/>
                    <a:pt x="225828" y="60884"/>
                  </a:cubicBezTo>
                  <a:cubicBezTo>
                    <a:pt x="225828" y="71771"/>
                    <a:pt x="223399" y="80220"/>
                    <a:pt x="218542" y="86249"/>
                  </a:cubicBezTo>
                  <a:cubicBezTo>
                    <a:pt x="213684" y="92278"/>
                    <a:pt x="206940" y="95288"/>
                    <a:pt x="198320" y="95288"/>
                  </a:cubicBezTo>
                  <a:cubicBezTo>
                    <a:pt x="194005" y="95288"/>
                    <a:pt x="190062" y="94488"/>
                    <a:pt x="186500" y="92897"/>
                  </a:cubicBezTo>
                  <a:cubicBezTo>
                    <a:pt x="182928" y="91307"/>
                    <a:pt x="179937" y="88859"/>
                    <a:pt x="177517" y="85554"/>
                  </a:cubicBezTo>
                  <a:lnTo>
                    <a:pt x="176794" y="85554"/>
                  </a:lnTo>
                  <a:lnTo>
                    <a:pt x="174679" y="94078"/>
                  </a:lnTo>
                  <a:lnTo>
                    <a:pt x="167478" y="94078"/>
                  </a:lnTo>
                  <a:lnTo>
                    <a:pt x="167478" y="0"/>
                  </a:lnTo>
                  <a:lnTo>
                    <a:pt x="177517" y="0"/>
                  </a:lnTo>
                  <a:lnTo>
                    <a:pt x="177517" y="22850"/>
                  </a:lnTo>
                  <a:cubicBezTo>
                    <a:pt x="177517" y="27975"/>
                    <a:pt x="177356" y="32566"/>
                    <a:pt x="177032" y="36643"/>
                  </a:cubicBezTo>
                  <a:lnTo>
                    <a:pt x="177517" y="36643"/>
                  </a:lnTo>
                  <a:cubicBezTo>
                    <a:pt x="182194" y="30032"/>
                    <a:pt x="189128" y="26727"/>
                    <a:pt x="198320" y="26727"/>
                  </a:cubicBezTo>
                  <a:close/>
                  <a:moveTo>
                    <a:pt x="196863" y="35128"/>
                  </a:moveTo>
                  <a:cubicBezTo>
                    <a:pt x="190014" y="35128"/>
                    <a:pt x="185080" y="37090"/>
                    <a:pt x="182051" y="41024"/>
                  </a:cubicBezTo>
                  <a:cubicBezTo>
                    <a:pt x="179032" y="44958"/>
                    <a:pt x="177517" y="51578"/>
                    <a:pt x="177517" y="60884"/>
                  </a:cubicBezTo>
                  <a:cubicBezTo>
                    <a:pt x="177517" y="70199"/>
                    <a:pt x="179070" y="76857"/>
                    <a:pt x="182175" y="80867"/>
                  </a:cubicBezTo>
                  <a:cubicBezTo>
                    <a:pt x="185280" y="84877"/>
                    <a:pt x="190252" y="86887"/>
                    <a:pt x="197110" y="86887"/>
                  </a:cubicBezTo>
                  <a:cubicBezTo>
                    <a:pt x="203273" y="86887"/>
                    <a:pt x="207874" y="84639"/>
                    <a:pt x="210893" y="80143"/>
                  </a:cubicBezTo>
                  <a:cubicBezTo>
                    <a:pt x="213912" y="75648"/>
                    <a:pt x="215427" y="69190"/>
                    <a:pt x="215427" y="60760"/>
                  </a:cubicBezTo>
                  <a:cubicBezTo>
                    <a:pt x="215427" y="52140"/>
                    <a:pt x="213912" y="45710"/>
                    <a:pt x="210893" y="41481"/>
                  </a:cubicBezTo>
                  <a:cubicBezTo>
                    <a:pt x="207874" y="37243"/>
                    <a:pt x="203197" y="35128"/>
                    <a:pt x="196863" y="35128"/>
                  </a:cubicBezTo>
                  <a:close/>
                  <a:moveTo>
                    <a:pt x="275892" y="26603"/>
                  </a:moveTo>
                  <a:cubicBezTo>
                    <a:pt x="278835" y="26603"/>
                    <a:pt x="281473" y="26841"/>
                    <a:pt x="283807" y="27327"/>
                  </a:cubicBezTo>
                  <a:lnTo>
                    <a:pt x="282416" y="36643"/>
                  </a:lnTo>
                  <a:cubicBezTo>
                    <a:pt x="279683" y="36033"/>
                    <a:pt x="277263" y="35738"/>
                    <a:pt x="275168" y="35738"/>
                  </a:cubicBezTo>
                  <a:cubicBezTo>
                    <a:pt x="269805" y="35738"/>
                    <a:pt x="265214" y="37909"/>
                    <a:pt x="261404" y="42262"/>
                  </a:cubicBezTo>
                  <a:cubicBezTo>
                    <a:pt x="257604" y="46615"/>
                    <a:pt x="255699" y="52035"/>
                    <a:pt x="255699" y="58531"/>
                  </a:cubicBezTo>
                  <a:lnTo>
                    <a:pt x="255699" y="94078"/>
                  </a:lnTo>
                  <a:lnTo>
                    <a:pt x="245659" y="94078"/>
                  </a:lnTo>
                  <a:lnTo>
                    <a:pt x="245659" y="27813"/>
                  </a:lnTo>
                  <a:lnTo>
                    <a:pt x="253946" y="27813"/>
                  </a:lnTo>
                  <a:lnTo>
                    <a:pt x="255089" y="40091"/>
                  </a:lnTo>
                  <a:lnTo>
                    <a:pt x="255575" y="40091"/>
                  </a:lnTo>
                  <a:cubicBezTo>
                    <a:pt x="258032" y="35776"/>
                    <a:pt x="260995" y="32452"/>
                    <a:pt x="264462" y="30108"/>
                  </a:cubicBezTo>
                  <a:cubicBezTo>
                    <a:pt x="267929" y="27775"/>
                    <a:pt x="271739" y="26603"/>
                    <a:pt x="275892" y="26603"/>
                  </a:cubicBezTo>
                  <a:close/>
                  <a:moveTo>
                    <a:pt x="307143" y="27813"/>
                  </a:moveTo>
                  <a:lnTo>
                    <a:pt x="307143" y="70799"/>
                  </a:lnTo>
                  <a:cubicBezTo>
                    <a:pt x="307143" y="76200"/>
                    <a:pt x="308381" y="80229"/>
                    <a:pt x="310839" y="82896"/>
                  </a:cubicBezTo>
                  <a:cubicBezTo>
                    <a:pt x="313296" y="85554"/>
                    <a:pt x="317144" y="86887"/>
                    <a:pt x="322383" y="86887"/>
                  </a:cubicBezTo>
                  <a:cubicBezTo>
                    <a:pt x="329317" y="86887"/>
                    <a:pt x="334385" y="84992"/>
                    <a:pt x="337595" y="81201"/>
                  </a:cubicBezTo>
                  <a:cubicBezTo>
                    <a:pt x="340795" y="77410"/>
                    <a:pt x="342395" y="71228"/>
                    <a:pt x="342395" y="62636"/>
                  </a:cubicBezTo>
                  <a:lnTo>
                    <a:pt x="342395" y="27813"/>
                  </a:lnTo>
                  <a:lnTo>
                    <a:pt x="352435" y="27813"/>
                  </a:lnTo>
                  <a:lnTo>
                    <a:pt x="352435" y="94078"/>
                  </a:lnTo>
                  <a:lnTo>
                    <a:pt x="344148" y="94078"/>
                  </a:lnTo>
                  <a:lnTo>
                    <a:pt x="342700" y="85192"/>
                  </a:lnTo>
                  <a:lnTo>
                    <a:pt x="342157" y="85192"/>
                  </a:lnTo>
                  <a:cubicBezTo>
                    <a:pt x="340100" y="88459"/>
                    <a:pt x="337252" y="90954"/>
                    <a:pt x="333604" y="92688"/>
                  </a:cubicBezTo>
                  <a:cubicBezTo>
                    <a:pt x="329956" y="94421"/>
                    <a:pt x="325793" y="95288"/>
                    <a:pt x="321116" y="95288"/>
                  </a:cubicBezTo>
                  <a:cubicBezTo>
                    <a:pt x="313049" y="95288"/>
                    <a:pt x="307019" y="93374"/>
                    <a:pt x="303009" y="89545"/>
                  </a:cubicBezTo>
                  <a:cubicBezTo>
                    <a:pt x="298999" y="85715"/>
                    <a:pt x="296990" y="79591"/>
                    <a:pt x="296990" y="71161"/>
                  </a:cubicBezTo>
                  <a:lnTo>
                    <a:pt x="296990" y="27813"/>
                  </a:lnTo>
                  <a:close/>
                  <a:moveTo>
                    <a:pt x="386048" y="94078"/>
                  </a:moveTo>
                  <a:lnTo>
                    <a:pt x="376009" y="94078"/>
                  </a:lnTo>
                  <a:lnTo>
                    <a:pt x="376009" y="27813"/>
                  </a:lnTo>
                  <a:lnTo>
                    <a:pt x="386048" y="27813"/>
                  </a:lnTo>
                  <a:close/>
                  <a:moveTo>
                    <a:pt x="375171" y="9858"/>
                  </a:moveTo>
                  <a:cubicBezTo>
                    <a:pt x="375171" y="7563"/>
                    <a:pt x="375733" y="5877"/>
                    <a:pt x="376857" y="4810"/>
                  </a:cubicBezTo>
                  <a:cubicBezTo>
                    <a:pt x="377990" y="3743"/>
                    <a:pt x="379400" y="3200"/>
                    <a:pt x="381095" y="3200"/>
                  </a:cubicBezTo>
                  <a:cubicBezTo>
                    <a:pt x="382705" y="3200"/>
                    <a:pt x="384096" y="3753"/>
                    <a:pt x="385267" y="4839"/>
                  </a:cubicBezTo>
                  <a:cubicBezTo>
                    <a:pt x="386429" y="5924"/>
                    <a:pt x="387020" y="7601"/>
                    <a:pt x="387020" y="9858"/>
                  </a:cubicBezTo>
                  <a:cubicBezTo>
                    <a:pt x="387020" y="12116"/>
                    <a:pt x="386429" y="13792"/>
                    <a:pt x="385267" y="14907"/>
                  </a:cubicBezTo>
                  <a:cubicBezTo>
                    <a:pt x="384096" y="16012"/>
                    <a:pt x="382705" y="16564"/>
                    <a:pt x="381095" y="16564"/>
                  </a:cubicBezTo>
                  <a:cubicBezTo>
                    <a:pt x="379400" y="16564"/>
                    <a:pt x="377990" y="16012"/>
                    <a:pt x="376857" y="14907"/>
                  </a:cubicBezTo>
                  <a:cubicBezTo>
                    <a:pt x="375733" y="13792"/>
                    <a:pt x="375171" y="12116"/>
                    <a:pt x="375171" y="9858"/>
                  </a:cubicBezTo>
                  <a:close/>
                  <a:moveTo>
                    <a:pt x="418214" y="60160"/>
                  </a:moveTo>
                  <a:cubicBezTo>
                    <a:pt x="419948" y="57702"/>
                    <a:pt x="422586" y="54473"/>
                    <a:pt x="426139" y="50483"/>
                  </a:cubicBezTo>
                  <a:lnTo>
                    <a:pt x="447542" y="27813"/>
                  </a:lnTo>
                  <a:lnTo>
                    <a:pt x="459448" y="27813"/>
                  </a:lnTo>
                  <a:lnTo>
                    <a:pt x="432607" y="56045"/>
                  </a:lnTo>
                  <a:lnTo>
                    <a:pt x="461324" y="94078"/>
                  </a:lnTo>
                  <a:lnTo>
                    <a:pt x="449170" y="94078"/>
                  </a:lnTo>
                  <a:lnTo>
                    <a:pt x="425777" y="62760"/>
                  </a:lnTo>
                  <a:lnTo>
                    <a:pt x="418214" y="69285"/>
                  </a:lnTo>
                  <a:lnTo>
                    <a:pt x="418214" y="94078"/>
                  </a:lnTo>
                  <a:lnTo>
                    <a:pt x="408299" y="94078"/>
                  </a:lnTo>
                  <a:lnTo>
                    <a:pt x="408299" y="0"/>
                  </a:lnTo>
                  <a:lnTo>
                    <a:pt x="418214" y="0"/>
                  </a:lnTo>
                  <a:lnTo>
                    <a:pt x="418214" y="49882"/>
                  </a:lnTo>
                  <a:cubicBezTo>
                    <a:pt x="418214" y="52102"/>
                    <a:pt x="418052" y="55521"/>
                    <a:pt x="417728" y="60160"/>
                  </a:cubicBezTo>
                  <a:close/>
                  <a:moveTo>
                    <a:pt x="503225" y="95288"/>
                  </a:moveTo>
                  <a:cubicBezTo>
                    <a:pt x="493433" y="95288"/>
                    <a:pt x="485699" y="92307"/>
                    <a:pt x="480041" y="86344"/>
                  </a:cubicBezTo>
                  <a:cubicBezTo>
                    <a:pt x="474374" y="80372"/>
                    <a:pt x="471545" y="72095"/>
                    <a:pt x="471545" y="61493"/>
                  </a:cubicBezTo>
                  <a:cubicBezTo>
                    <a:pt x="471545" y="50806"/>
                    <a:pt x="474174" y="42320"/>
                    <a:pt x="479431" y="36033"/>
                  </a:cubicBezTo>
                  <a:cubicBezTo>
                    <a:pt x="484689" y="29747"/>
                    <a:pt x="491757" y="26603"/>
                    <a:pt x="500624" y="26603"/>
                  </a:cubicBezTo>
                  <a:cubicBezTo>
                    <a:pt x="508930" y="26603"/>
                    <a:pt x="515503" y="29337"/>
                    <a:pt x="520332" y="34795"/>
                  </a:cubicBezTo>
                  <a:cubicBezTo>
                    <a:pt x="525171" y="40262"/>
                    <a:pt x="527590" y="47463"/>
                    <a:pt x="527590" y="56407"/>
                  </a:cubicBezTo>
                  <a:lnTo>
                    <a:pt x="527590" y="62760"/>
                  </a:lnTo>
                  <a:lnTo>
                    <a:pt x="481946" y="62760"/>
                  </a:lnTo>
                  <a:cubicBezTo>
                    <a:pt x="482146" y="70542"/>
                    <a:pt x="484108" y="76448"/>
                    <a:pt x="487832" y="80477"/>
                  </a:cubicBezTo>
                  <a:cubicBezTo>
                    <a:pt x="491566" y="84506"/>
                    <a:pt x="496815" y="86525"/>
                    <a:pt x="503587" y="86525"/>
                  </a:cubicBezTo>
                  <a:cubicBezTo>
                    <a:pt x="510721" y="86525"/>
                    <a:pt x="517779" y="85030"/>
                    <a:pt x="524751" y="82048"/>
                  </a:cubicBezTo>
                  <a:lnTo>
                    <a:pt x="524751" y="90992"/>
                  </a:lnTo>
                  <a:cubicBezTo>
                    <a:pt x="521199" y="92526"/>
                    <a:pt x="517846" y="93621"/>
                    <a:pt x="514683" y="94288"/>
                  </a:cubicBezTo>
                  <a:cubicBezTo>
                    <a:pt x="511521" y="94955"/>
                    <a:pt x="507702" y="95288"/>
                    <a:pt x="503225" y="95288"/>
                  </a:cubicBezTo>
                  <a:close/>
                  <a:moveTo>
                    <a:pt x="500501" y="35004"/>
                  </a:moveTo>
                  <a:cubicBezTo>
                    <a:pt x="495186" y="35004"/>
                    <a:pt x="490938" y="36738"/>
                    <a:pt x="487775" y="40205"/>
                  </a:cubicBezTo>
                  <a:cubicBezTo>
                    <a:pt x="484613" y="43672"/>
                    <a:pt x="482746" y="48473"/>
                    <a:pt x="482184" y="54597"/>
                  </a:cubicBezTo>
                  <a:lnTo>
                    <a:pt x="516827" y="54597"/>
                  </a:lnTo>
                  <a:cubicBezTo>
                    <a:pt x="516827" y="48273"/>
                    <a:pt x="515417" y="43425"/>
                    <a:pt x="512597" y="40053"/>
                  </a:cubicBezTo>
                  <a:cubicBezTo>
                    <a:pt x="509778" y="36690"/>
                    <a:pt x="505739" y="35004"/>
                    <a:pt x="500501" y="35004"/>
                  </a:cubicBezTo>
                  <a:close/>
                  <a:moveTo>
                    <a:pt x="576986" y="26603"/>
                  </a:moveTo>
                  <a:cubicBezTo>
                    <a:pt x="579930" y="26603"/>
                    <a:pt x="582568" y="26841"/>
                    <a:pt x="584911" y="27327"/>
                  </a:cubicBezTo>
                  <a:lnTo>
                    <a:pt x="583521" y="36643"/>
                  </a:lnTo>
                  <a:cubicBezTo>
                    <a:pt x="580777" y="36033"/>
                    <a:pt x="578358" y="35738"/>
                    <a:pt x="576263" y="35738"/>
                  </a:cubicBezTo>
                  <a:cubicBezTo>
                    <a:pt x="570900" y="35738"/>
                    <a:pt x="566318" y="37909"/>
                    <a:pt x="562509" y="42262"/>
                  </a:cubicBezTo>
                  <a:cubicBezTo>
                    <a:pt x="558698" y="46615"/>
                    <a:pt x="556793" y="52035"/>
                    <a:pt x="556793" y="58531"/>
                  </a:cubicBezTo>
                  <a:lnTo>
                    <a:pt x="556793" y="94078"/>
                  </a:lnTo>
                  <a:lnTo>
                    <a:pt x="546754" y="94078"/>
                  </a:lnTo>
                  <a:lnTo>
                    <a:pt x="546754" y="27813"/>
                  </a:lnTo>
                  <a:lnTo>
                    <a:pt x="555041" y="27813"/>
                  </a:lnTo>
                  <a:lnTo>
                    <a:pt x="556184" y="40091"/>
                  </a:lnTo>
                  <a:lnTo>
                    <a:pt x="556670" y="40091"/>
                  </a:lnTo>
                  <a:cubicBezTo>
                    <a:pt x="559127" y="35776"/>
                    <a:pt x="562089" y="32452"/>
                    <a:pt x="565556" y="30108"/>
                  </a:cubicBezTo>
                  <a:cubicBezTo>
                    <a:pt x="569024" y="27775"/>
                    <a:pt x="572834" y="26603"/>
                    <a:pt x="576986" y="26603"/>
                  </a:cubicBezTo>
                  <a:close/>
                </a:path>
              </a:pathLst>
            </a:custGeom>
            <a:solidFill>
              <a:srgbClr val="030303"/>
            </a:solidFill>
            <a:ln w="9525" cap="flat">
              <a:noFill/>
              <a:prstDash val="solid"/>
              <a:miter/>
            </a:ln>
          </p:spPr>
          <p:txBody>
            <a:bodyPr rtlCol="0" anchor="ctr"/>
            <a:lstStyle/>
            <a:p>
              <a:endParaRPr lang="nl-BE" sz="900"/>
            </a:p>
          </p:txBody>
        </p:sp>
        <p:sp>
          <p:nvSpPr>
            <p:cNvPr id="378" name="Freeform: Shape 377">
              <a:extLst>
                <a:ext uri="{FF2B5EF4-FFF2-40B4-BE49-F238E27FC236}">
                  <a16:creationId xmlns:a16="http://schemas.microsoft.com/office/drawing/2014/main" id="{900A65C2-5D6D-4A5D-A856-9C235DF3CE64}"/>
                </a:ext>
              </a:extLst>
            </p:cNvPr>
            <p:cNvSpPr/>
            <p:nvPr/>
          </p:nvSpPr>
          <p:spPr>
            <a:xfrm>
              <a:off x="954625" y="1122471"/>
              <a:ext cx="446575" cy="150870"/>
            </a:xfrm>
            <a:custGeom>
              <a:avLst/>
              <a:gdLst>
                <a:gd name="connsiteX0" fmla="*/ 0 w 704850"/>
                <a:gd name="connsiteY0" fmla="*/ 0 h 238125"/>
                <a:gd name="connsiteX1" fmla="*/ 704850 w 704850"/>
                <a:gd name="connsiteY1" fmla="*/ 0 h 238125"/>
                <a:gd name="connsiteX2" fmla="*/ 704850 w 704850"/>
                <a:gd name="connsiteY2" fmla="*/ 238125 h 238125"/>
                <a:gd name="connsiteX3" fmla="*/ 0 w 70485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704850" h="238125">
                  <a:moveTo>
                    <a:pt x="0" y="0"/>
                  </a:moveTo>
                  <a:lnTo>
                    <a:pt x="704850" y="0"/>
                  </a:lnTo>
                  <a:lnTo>
                    <a:pt x="704850" y="238125"/>
                  </a:lnTo>
                  <a:lnTo>
                    <a:pt x="0" y="238125"/>
                  </a:lnTo>
                  <a:close/>
                </a:path>
              </a:pathLst>
            </a:custGeom>
            <a:noFill/>
            <a:ln w="9525" cap="flat">
              <a:solidFill>
                <a:srgbClr val="A6A6A6"/>
              </a:solidFill>
              <a:prstDash val="solid"/>
              <a:miter/>
            </a:ln>
          </p:spPr>
          <p:txBody>
            <a:bodyPr rtlCol="0" anchor="ctr"/>
            <a:lstStyle/>
            <a:p>
              <a:endParaRPr lang="nl-BE" sz="900"/>
            </a:p>
          </p:txBody>
        </p:sp>
        <p:sp>
          <p:nvSpPr>
            <p:cNvPr id="379" name="Freeform: Shape 378">
              <a:extLst>
                <a:ext uri="{FF2B5EF4-FFF2-40B4-BE49-F238E27FC236}">
                  <a16:creationId xmlns:a16="http://schemas.microsoft.com/office/drawing/2014/main" id="{8E582147-2726-4628-8B1A-ABBF1006D7B4}"/>
                </a:ext>
              </a:extLst>
            </p:cNvPr>
            <p:cNvSpPr/>
            <p:nvPr/>
          </p:nvSpPr>
          <p:spPr>
            <a:xfrm>
              <a:off x="906347" y="1074193"/>
              <a:ext cx="144835" cy="289670"/>
            </a:xfrm>
            <a:custGeom>
              <a:avLst/>
              <a:gdLst>
                <a:gd name="connsiteX0" fmla="*/ 0 w 228600"/>
                <a:gd name="connsiteY0" fmla="*/ 0 h 457200"/>
                <a:gd name="connsiteX1" fmla="*/ 0 w 228600"/>
                <a:gd name="connsiteY1" fmla="*/ 457200 h 457200"/>
                <a:gd name="connsiteX2" fmla="*/ 228600 w 228600"/>
                <a:gd name="connsiteY2" fmla="*/ 457200 h 457200"/>
              </a:gdLst>
              <a:ahLst/>
              <a:cxnLst>
                <a:cxn ang="0">
                  <a:pos x="connsiteX0" y="connsiteY0"/>
                </a:cxn>
                <a:cxn ang="0">
                  <a:pos x="connsiteX1" y="connsiteY1"/>
                </a:cxn>
                <a:cxn ang="0">
                  <a:pos x="connsiteX2" y="connsiteY2"/>
                </a:cxn>
              </a:cxnLst>
              <a:rect l="l" t="t" r="r" b="b"/>
              <a:pathLst>
                <a:path w="228600" h="457200">
                  <a:moveTo>
                    <a:pt x="0" y="0"/>
                  </a:moveTo>
                  <a:lnTo>
                    <a:pt x="0" y="457200"/>
                  </a:lnTo>
                  <a:lnTo>
                    <a:pt x="228600" y="457200"/>
                  </a:lnTo>
                </a:path>
              </a:pathLst>
            </a:custGeom>
            <a:noFill/>
            <a:ln w="9525" cap="flat">
              <a:solidFill>
                <a:srgbClr val="558ED5"/>
              </a:solidFill>
              <a:prstDash val="solid"/>
              <a:miter/>
            </a:ln>
          </p:spPr>
          <p:txBody>
            <a:bodyPr rtlCol="0" anchor="ctr"/>
            <a:lstStyle/>
            <a:p>
              <a:endParaRPr lang="nl-BE" sz="900"/>
            </a:p>
          </p:txBody>
        </p:sp>
        <p:sp>
          <p:nvSpPr>
            <p:cNvPr id="380" name="Freeform: Shape 379">
              <a:extLst>
                <a:ext uri="{FF2B5EF4-FFF2-40B4-BE49-F238E27FC236}">
                  <a16:creationId xmlns:a16="http://schemas.microsoft.com/office/drawing/2014/main" id="{0248984E-33AA-45E7-B6BA-5AE1F96A9943}"/>
                </a:ext>
              </a:extLst>
            </p:cNvPr>
            <p:cNvSpPr/>
            <p:nvPr/>
          </p:nvSpPr>
          <p:spPr>
            <a:xfrm>
              <a:off x="906347" y="1074193"/>
              <a:ext cx="144835" cy="470714"/>
            </a:xfrm>
            <a:custGeom>
              <a:avLst/>
              <a:gdLst>
                <a:gd name="connsiteX0" fmla="*/ 0 w 228600"/>
                <a:gd name="connsiteY0" fmla="*/ 0 h 742950"/>
                <a:gd name="connsiteX1" fmla="*/ 0 w 228600"/>
                <a:gd name="connsiteY1" fmla="*/ 742950 h 742950"/>
                <a:gd name="connsiteX2" fmla="*/ 228600 w 228600"/>
                <a:gd name="connsiteY2" fmla="*/ 742950 h 742950"/>
              </a:gdLst>
              <a:ahLst/>
              <a:cxnLst>
                <a:cxn ang="0">
                  <a:pos x="connsiteX0" y="connsiteY0"/>
                </a:cxn>
                <a:cxn ang="0">
                  <a:pos x="connsiteX1" y="connsiteY1"/>
                </a:cxn>
                <a:cxn ang="0">
                  <a:pos x="connsiteX2" y="connsiteY2"/>
                </a:cxn>
              </a:cxnLst>
              <a:rect l="l" t="t" r="r" b="b"/>
              <a:pathLst>
                <a:path w="228600" h="742950">
                  <a:moveTo>
                    <a:pt x="0" y="0"/>
                  </a:moveTo>
                  <a:lnTo>
                    <a:pt x="0" y="742950"/>
                  </a:lnTo>
                  <a:lnTo>
                    <a:pt x="228600" y="742950"/>
                  </a:lnTo>
                </a:path>
              </a:pathLst>
            </a:custGeom>
            <a:noFill/>
            <a:ln w="9525" cap="flat">
              <a:solidFill>
                <a:srgbClr val="558ED5"/>
              </a:solidFill>
              <a:prstDash val="solid"/>
              <a:miter/>
            </a:ln>
          </p:spPr>
          <p:txBody>
            <a:bodyPr rtlCol="0" anchor="ctr"/>
            <a:lstStyle/>
            <a:p>
              <a:endParaRPr lang="nl-BE" sz="900"/>
            </a:p>
          </p:txBody>
        </p:sp>
        <p:sp>
          <p:nvSpPr>
            <p:cNvPr id="381" name="Freeform: Shape 380">
              <a:extLst>
                <a:ext uri="{FF2B5EF4-FFF2-40B4-BE49-F238E27FC236}">
                  <a16:creationId xmlns:a16="http://schemas.microsoft.com/office/drawing/2014/main" id="{6C392B89-6363-4FBF-9935-8AAE76650EE0}"/>
                </a:ext>
              </a:extLst>
            </p:cNvPr>
            <p:cNvSpPr/>
            <p:nvPr/>
          </p:nvSpPr>
          <p:spPr>
            <a:xfrm>
              <a:off x="906347" y="1074193"/>
              <a:ext cx="144835" cy="651758"/>
            </a:xfrm>
            <a:custGeom>
              <a:avLst/>
              <a:gdLst>
                <a:gd name="connsiteX0" fmla="*/ 0 w 228600"/>
                <a:gd name="connsiteY0" fmla="*/ 0 h 1028700"/>
                <a:gd name="connsiteX1" fmla="*/ 0 w 228600"/>
                <a:gd name="connsiteY1" fmla="*/ 1028700 h 1028700"/>
                <a:gd name="connsiteX2" fmla="*/ 228600 w 228600"/>
                <a:gd name="connsiteY2" fmla="*/ 1028700 h 1028700"/>
              </a:gdLst>
              <a:ahLst/>
              <a:cxnLst>
                <a:cxn ang="0">
                  <a:pos x="connsiteX0" y="connsiteY0"/>
                </a:cxn>
                <a:cxn ang="0">
                  <a:pos x="connsiteX1" y="connsiteY1"/>
                </a:cxn>
                <a:cxn ang="0">
                  <a:pos x="connsiteX2" y="connsiteY2"/>
                </a:cxn>
              </a:cxnLst>
              <a:rect l="l" t="t" r="r" b="b"/>
              <a:pathLst>
                <a:path w="228600" h="1028700">
                  <a:moveTo>
                    <a:pt x="0" y="0"/>
                  </a:moveTo>
                  <a:lnTo>
                    <a:pt x="0" y="1028700"/>
                  </a:lnTo>
                  <a:lnTo>
                    <a:pt x="228600" y="1028700"/>
                  </a:lnTo>
                </a:path>
              </a:pathLst>
            </a:custGeom>
            <a:noFill/>
            <a:ln w="9525" cap="flat">
              <a:solidFill>
                <a:srgbClr val="558ED5"/>
              </a:solidFill>
              <a:prstDash val="solid"/>
              <a:miter/>
            </a:ln>
          </p:spPr>
          <p:txBody>
            <a:bodyPr rtlCol="0" anchor="ctr"/>
            <a:lstStyle/>
            <a:p>
              <a:endParaRPr lang="nl-BE" sz="900"/>
            </a:p>
          </p:txBody>
        </p:sp>
        <p:sp>
          <p:nvSpPr>
            <p:cNvPr id="382" name="Freeform: Shape 381">
              <a:extLst>
                <a:ext uri="{FF2B5EF4-FFF2-40B4-BE49-F238E27FC236}">
                  <a16:creationId xmlns:a16="http://schemas.microsoft.com/office/drawing/2014/main" id="{C2901705-5851-4647-B504-65700338D192}"/>
                </a:ext>
              </a:extLst>
            </p:cNvPr>
            <p:cNvSpPr/>
            <p:nvPr/>
          </p:nvSpPr>
          <p:spPr>
            <a:xfrm>
              <a:off x="906347" y="1074193"/>
              <a:ext cx="150870" cy="1037984"/>
            </a:xfrm>
            <a:custGeom>
              <a:avLst/>
              <a:gdLst>
                <a:gd name="connsiteX0" fmla="*/ 0 w 238125"/>
                <a:gd name="connsiteY0" fmla="*/ 0 h 1638300"/>
                <a:gd name="connsiteX1" fmla="*/ 0 w 238125"/>
                <a:gd name="connsiteY1" fmla="*/ 1638300 h 1638300"/>
                <a:gd name="connsiteX2" fmla="*/ 238125 w 238125"/>
                <a:gd name="connsiteY2" fmla="*/ 1638300 h 1638300"/>
              </a:gdLst>
              <a:ahLst/>
              <a:cxnLst>
                <a:cxn ang="0">
                  <a:pos x="connsiteX0" y="connsiteY0"/>
                </a:cxn>
                <a:cxn ang="0">
                  <a:pos x="connsiteX1" y="connsiteY1"/>
                </a:cxn>
                <a:cxn ang="0">
                  <a:pos x="connsiteX2" y="connsiteY2"/>
                </a:cxn>
              </a:cxnLst>
              <a:rect l="l" t="t" r="r" b="b"/>
              <a:pathLst>
                <a:path w="238125" h="1638300">
                  <a:moveTo>
                    <a:pt x="0" y="0"/>
                  </a:moveTo>
                  <a:lnTo>
                    <a:pt x="0" y="1638300"/>
                  </a:lnTo>
                  <a:lnTo>
                    <a:pt x="238125" y="1638300"/>
                  </a:lnTo>
                </a:path>
              </a:pathLst>
            </a:custGeom>
            <a:noFill/>
            <a:ln w="9525" cap="flat">
              <a:solidFill>
                <a:srgbClr val="558ED5"/>
              </a:solidFill>
              <a:prstDash val="solid"/>
              <a:miter/>
            </a:ln>
          </p:spPr>
          <p:txBody>
            <a:bodyPr rtlCol="0" anchor="ctr"/>
            <a:lstStyle/>
            <a:p>
              <a:endParaRPr lang="nl-BE" sz="900"/>
            </a:p>
          </p:txBody>
        </p:sp>
        <p:sp>
          <p:nvSpPr>
            <p:cNvPr id="383" name="Freeform: Shape 382">
              <a:extLst>
                <a:ext uri="{FF2B5EF4-FFF2-40B4-BE49-F238E27FC236}">
                  <a16:creationId xmlns:a16="http://schemas.microsoft.com/office/drawing/2014/main" id="{0310C7FB-73B9-4AC1-856A-42D1C60DA199}"/>
                </a:ext>
              </a:extLst>
            </p:cNvPr>
            <p:cNvSpPr/>
            <p:nvPr/>
          </p:nvSpPr>
          <p:spPr>
            <a:xfrm>
              <a:off x="906347" y="1074193"/>
              <a:ext cx="150870" cy="1231098"/>
            </a:xfrm>
            <a:custGeom>
              <a:avLst/>
              <a:gdLst>
                <a:gd name="connsiteX0" fmla="*/ 0 w 238125"/>
                <a:gd name="connsiteY0" fmla="*/ 0 h 1943100"/>
                <a:gd name="connsiteX1" fmla="*/ 0 w 238125"/>
                <a:gd name="connsiteY1" fmla="*/ 1943100 h 1943100"/>
                <a:gd name="connsiteX2" fmla="*/ 238125 w 238125"/>
                <a:gd name="connsiteY2" fmla="*/ 1943100 h 1943100"/>
              </a:gdLst>
              <a:ahLst/>
              <a:cxnLst>
                <a:cxn ang="0">
                  <a:pos x="connsiteX0" y="connsiteY0"/>
                </a:cxn>
                <a:cxn ang="0">
                  <a:pos x="connsiteX1" y="connsiteY1"/>
                </a:cxn>
                <a:cxn ang="0">
                  <a:pos x="connsiteX2" y="connsiteY2"/>
                </a:cxn>
              </a:cxnLst>
              <a:rect l="l" t="t" r="r" b="b"/>
              <a:pathLst>
                <a:path w="238125" h="1943100">
                  <a:moveTo>
                    <a:pt x="0" y="0"/>
                  </a:moveTo>
                  <a:lnTo>
                    <a:pt x="0" y="1943100"/>
                  </a:lnTo>
                  <a:lnTo>
                    <a:pt x="238125" y="1943100"/>
                  </a:lnTo>
                </a:path>
              </a:pathLst>
            </a:custGeom>
            <a:noFill/>
            <a:ln w="9525" cap="flat">
              <a:solidFill>
                <a:srgbClr val="558ED5"/>
              </a:solidFill>
              <a:prstDash val="solid"/>
              <a:miter/>
            </a:ln>
          </p:spPr>
          <p:txBody>
            <a:bodyPr rtlCol="0" anchor="ctr"/>
            <a:lstStyle/>
            <a:p>
              <a:endParaRPr lang="nl-BE" sz="900"/>
            </a:p>
          </p:txBody>
        </p:sp>
        <p:sp>
          <p:nvSpPr>
            <p:cNvPr id="384" name="Freeform: Shape 383">
              <a:extLst>
                <a:ext uri="{FF2B5EF4-FFF2-40B4-BE49-F238E27FC236}">
                  <a16:creationId xmlns:a16="http://schemas.microsoft.com/office/drawing/2014/main" id="{061D1990-7CD6-4474-890C-99A5219B4AC0}"/>
                </a:ext>
              </a:extLst>
            </p:cNvPr>
            <p:cNvSpPr/>
            <p:nvPr/>
          </p:nvSpPr>
          <p:spPr>
            <a:xfrm>
              <a:off x="906347" y="1074193"/>
              <a:ext cx="150870" cy="1424211"/>
            </a:xfrm>
            <a:custGeom>
              <a:avLst/>
              <a:gdLst>
                <a:gd name="connsiteX0" fmla="*/ 0 w 238125"/>
                <a:gd name="connsiteY0" fmla="*/ 0 h 2247900"/>
                <a:gd name="connsiteX1" fmla="*/ 0 w 238125"/>
                <a:gd name="connsiteY1" fmla="*/ 2247900 h 2247900"/>
                <a:gd name="connsiteX2" fmla="*/ 238125 w 238125"/>
                <a:gd name="connsiteY2" fmla="*/ 2247900 h 2247900"/>
              </a:gdLst>
              <a:ahLst/>
              <a:cxnLst>
                <a:cxn ang="0">
                  <a:pos x="connsiteX0" y="connsiteY0"/>
                </a:cxn>
                <a:cxn ang="0">
                  <a:pos x="connsiteX1" y="connsiteY1"/>
                </a:cxn>
                <a:cxn ang="0">
                  <a:pos x="connsiteX2" y="connsiteY2"/>
                </a:cxn>
              </a:cxnLst>
              <a:rect l="l" t="t" r="r" b="b"/>
              <a:pathLst>
                <a:path w="238125" h="2247900">
                  <a:moveTo>
                    <a:pt x="0" y="0"/>
                  </a:moveTo>
                  <a:lnTo>
                    <a:pt x="0" y="2247900"/>
                  </a:lnTo>
                  <a:lnTo>
                    <a:pt x="238125" y="2247900"/>
                  </a:lnTo>
                </a:path>
              </a:pathLst>
            </a:custGeom>
            <a:noFill/>
            <a:ln w="9525" cap="flat">
              <a:solidFill>
                <a:srgbClr val="558ED5"/>
              </a:solidFill>
              <a:prstDash val="solid"/>
              <a:miter/>
            </a:ln>
          </p:spPr>
          <p:txBody>
            <a:bodyPr rtlCol="0" anchor="ctr"/>
            <a:lstStyle/>
            <a:p>
              <a:endParaRPr lang="nl-BE" sz="900"/>
            </a:p>
          </p:txBody>
        </p:sp>
        <p:sp>
          <p:nvSpPr>
            <p:cNvPr id="385" name="Freeform: Shape 384">
              <a:extLst>
                <a:ext uri="{FF2B5EF4-FFF2-40B4-BE49-F238E27FC236}">
                  <a16:creationId xmlns:a16="http://schemas.microsoft.com/office/drawing/2014/main" id="{B41EB283-321F-4EC4-8283-82C99F6C9351}"/>
                </a:ext>
              </a:extLst>
            </p:cNvPr>
            <p:cNvSpPr/>
            <p:nvPr/>
          </p:nvSpPr>
          <p:spPr>
            <a:xfrm>
              <a:off x="906347" y="1074193"/>
              <a:ext cx="144835" cy="1828542"/>
            </a:xfrm>
            <a:custGeom>
              <a:avLst/>
              <a:gdLst>
                <a:gd name="connsiteX0" fmla="*/ 0 w 228600"/>
                <a:gd name="connsiteY0" fmla="*/ 0 h 2886075"/>
                <a:gd name="connsiteX1" fmla="*/ 0 w 228600"/>
                <a:gd name="connsiteY1" fmla="*/ 2886075 h 2886075"/>
                <a:gd name="connsiteX2" fmla="*/ 228600 w 228600"/>
                <a:gd name="connsiteY2" fmla="*/ 2886075 h 2886075"/>
              </a:gdLst>
              <a:ahLst/>
              <a:cxnLst>
                <a:cxn ang="0">
                  <a:pos x="connsiteX0" y="connsiteY0"/>
                </a:cxn>
                <a:cxn ang="0">
                  <a:pos x="connsiteX1" y="connsiteY1"/>
                </a:cxn>
                <a:cxn ang="0">
                  <a:pos x="connsiteX2" y="connsiteY2"/>
                </a:cxn>
              </a:cxnLst>
              <a:rect l="l" t="t" r="r" b="b"/>
              <a:pathLst>
                <a:path w="228600" h="2886075">
                  <a:moveTo>
                    <a:pt x="0" y="0"/>
                  </a:moveTo>
                  <a:lnTo>
                    <a:pt x="0" y="2886075"/>
                  </a:lnTo>
                  <a:lnTo>
                    <a:pt x="228600" y="2886075"/>
                  </a:lnTo>
                </a:path>
              </a:pathLst>
            </a:custGeom>
            <a:noFill/>
            <a:ln w="9525" cap="flat">
              <a:solidFill>
                <a:srgbClr val="558ED5"/>
              </a:solidFill>
              <a:prstDash val="solid"/>
              <a:miter/>
            </a:ln>
          </p:spPr>
          <p:txBody>
            <a:bodyPr rtlCol="0" anchor="ctr"/>
            <a:lstStyle/>
            <a:p>
              <a:endParaRPr lang="nl-BE" sz="900"/>
            </a:p>
          </p:txBody>
        </p:sp>
        <p:sp>
          <p:nvSpPr>
            <p:cNvPr id="386" name="Freeform: Shape 385">
              <a:extLst>
                <a:ext uri="{FF2B5EF4-FFF2-40B4-BE49-F238E27FC236}">
                  <a16:creationId xmlns:a16="http://schemas.microsoft.com/office/drawing/2014/main" id="{AD661125-ADE2-49E6-B871-298080FB03A9}"/>
                </a:ext>
              </a:extLst>
            </p:cNvPr>
            <p:cNvSpPr/>
            <p:nvPr/>
          </p:nvSpPr>
          <p:spPr>
            <a:xfrm>
              <a:off x="906347" y="1074193"/>
              <a:ext cx="144835" cy="2009586"/>
            </a:xfrm>
            <a:custGeom>
              <a:avLst/>
              <a:gdLst>
                <a:gd name="connsiteX0" fmla="*/ 0 w 228600"/>
                <a:gd name="connsiteY0" fmla="*/ 0 h 3171825"/>
                <a:gd name="connsiteX1" fmla="*/ 0 w 228600"/>
                <a:gd name="connsiteY1" fmla="*/ 3171825 h 3171825"/>
                <a:gd name="connsiteX2" fmla="*/ 228600 w 228600"/>
                <a:gd name="connsiteY2" fmla="*/ 3171825 h 3171825"/>
              </a:gdLst>
              <a:ahLst/>
              <a:cxnLst>
                <a:cxn ang="0">
                  <a:pos x="connsiteX0" y="connsiteY0"/>
                </a:cxn>
                <a:cxn ang="0">
                  <a:pos x="connsiteX1" y="connsiteY1"/>
                </a:cxn>
                <a:cxn ang="0">
                  <a:pos x="connsiteX2" y="connsiteY2"/>
                </a:cxn>
              </a:cxnLst>
              <a:rect l="l" t="t" r="r" b="b"/>
              <a:pathLst>
                <a:path w="228600" h="3171825">
                  <a:moveTo>
                    <a:pt x="0" y="0"/>
                  </a:moveTo>
                  <a:lnTo>
                    <a:pt x="0" y="3171825"/>
                  </a:lnTo>
                  <a:lnTo>
                    <a:pt x="228600" y="3171825"/>
                  </a:lnTo>
                </a:path>
              </a:pathLst>
            </a:custGeom>
            <a:noFill/>
            <a:ln w="9525" cap="flat">
              <a:solidFill>
                <a:srgbClr val="558ED5"/>
              </a:solidFill>
              <a:prstDash val="solid"/>
              <a:miter/>
            </a:ln>
          </p:spPr>
          <p:txBody>
            <a:bodyPr rtlCol="0" anchor="ctr"/>
            <a:lstStyle/>
            <a:p>
              <a:endParaRPr lang="nl-BE" sz="900"/>
            </a:p>
          </p:txBody>
        </p:sp>
        <p:sp>
          <p:nvSpPr>
            <p:cNvPr id="387" name="Freeform: Shape 386">
              <a:extLst>
                <a:ext uri="{FF2B5EF4-FFF2-40B4-BE49-F238E27FC236}">
                  <a16:creationId xmlns:a16="http://schemas.microsoft.com/office/drawing/2014/main" id="{5C1B253F-BE96-4600-978F-AFBC94B7AA29}"/>
                </a:ext>
              </a:extLst>
            </p:cNvPr>
            <p:cNvSpPr/>
            <p:nvPr/>
          </p:nvSpPr>
          <p:spPr>
            <a:xfrm>
              <a:off x="906347" y="1074193"/>
              <a:ext cx="144835" cy="2190629"/>
            </a:xfrm>
            <a:custGeom>
              <a:avLst/>
              <a:gdLst>
                <a:gd name="connsiteX0" fmla="*/ 0 w 228600"/>
                <a:gd name="connsiteY0" fmla="*/ 0 h 3457575"/>
                <a:gd name="connsiteX1" fmla="*/ 0 w 228600"/>
                <a:gd name="connsiteY1" fmla="*/ 3457575 h 3457575"/>
                <a:gd name="connsiteX2" fmla="*/ 228600 w 228600"/>
                <a:gd name="connsiteY2" fmla="*/ 3457575 h 3457575"/>
              </a:gdLst>
              <a:ahLst/>
              <a:cxnLst>
                <a:cxn ang="0">
                  <a:pos x="connsiteX0" y="connsiteY0"/>
                </a:cxn>
                <a:cxn ang="0">
                  <a:pos x="connsiteX1" y="connsiteY1"/>
                </a:cxn>
                <a:cxn ang="0">
                  <a:pos x="connsiteX2" y="connsiteY2"/>
                </a:cxn>
              </a:cxnLst>
              <a:rect l="l" t="t" r="r" b="b"/>
              <a:pathLst>
                <a:path w="228600" h="3457575">
                  <a:moveTo>
                    <a:pt x="0" y="0"/>
                  </a:moveTo>
                  <a:lnTo>
                    <a:pt x="0" y="3457575"/>
                  </a:lnTo>
                  <a:lnTo>
                    <a:pt x="228600" y="3457575"/>
                  </a:lnTo>
                </a:path>
              </a:pathLst>
            </a:custGeom>
            <a:noFill/>
            <a:ln w="9525" cap="flat">
              <a:solidFill>
                <a:srgbClr val="558ED5"/>
              </a:solidFill>
              <a:prstDash val="solid"/>
              <a:miter/>
            </a:ln>
          </p:spPr>
          <p:txBody>
            <a:bodyPr rtlCol="0" anchor="ctr"/>
            <a:lstStyle/>
            <a:p>
              <a:endParaRPr lang="nl-BE" sz="900"/>
            </a:p>
          </p:txBody>
        </p:sp>
        <p:sp>
          <p:nvSpPr>
            <p:cNvPr id="388" name="Freeform: Shape 387">
              <a:extLst>
                <a:ext uri="{FF2B5EF4-FFF2-40B4-BE49-F238E27FC236}">
                  <a16:creationId xmlns:a16="http://schemas.microsoft.com/office/drawing/2014/main" id="{ACEA3D5A-01D2-4373-9F71-1CF8BAA14E25}"/>
                </a:ext>
              </a:extLst>
            </p:cNvPr>
            <p:cNvSpPr/>
            <p:nvPr/>
          </p:nvSpPr>
          <p:spPr>
            <a:xfrm>
              <a:off x="906347" y="1074193"/>
              <a:ext cx="144835" cy="2371673"/>
            </a:xfrm>
            <a:custGeom>
              <a:avLst/>
              <a:gdLst>
                <a:gd name="connsiteX0" fmla="*/ 0 w 228600"/>
                <a:gd name="connsiteY0" fmla="*/ 0 h 3743325"/>
                <a:gd name="connsiteX1" fmla="*/ 0 w 228600"/>
                <a:gd name="connsiteY1" fmla="*/ 3752564 h 3743325"/>
                <a:gd name="connsiteX2" fmla="*/ 228600 w 228600"/>
                <a:gd name="connsiteY2" fmla="*/ 3752564 h 3743325"/>
              </a:gdLst>
              <a:ahLst/>
              <a:cxnLst>
                <a:cxn ang="0">
                  <a:pos x="connsiteX0" y="connsiteY0"/>
                </a:cxn>
                <a:cxn ang="0">
                  <a:pos x="connsiteX1" y="connsiteY1"/>
                </a:cxn>
                <a:cxn ang="0">
                  <a:pos x="connsiteX2" y="connsiteY2"/>
                </a:cxn>
              </a:cxnLst>
              <a:rect l="l" t="t" r="r" b="b"/>
              <a:pathLst>
                <a:path w="228600" h="3743325">
                  <a:moveTo>
                    <a:pt x="0" y="0"/>
                  </a:moveTo>
                  <a:lnTo>
                    <a:pt x="0" y="3752564"/>
                  </a:lnTo>
                  <a:lnTo>
                    <a:pt x="228600" y="3752564"/>
                  </a:lnTo>
                </a:path>
              </a:pathLst>
            </a:custGeom>
            <a:noFill/>
            <a:ln w="9525" cap="flat">
              <a:solidFill>
                <a:srgbClr val="558ED5"/>
              </a:solidFill>
              <a:prstDash val="solid"/>
              <a:miter/>
            </a:ln>
          </p:spPr>
          <p:txBody>
            <a:bodyPr rtlCol="0" anchor="ctr"/>
            <a:lstStyle/>
            <a:p>
              <a:endParaRPr lang="nl-BE" sz="900"/>
            </a:p>
          </p:txBody>
        </p:sp>
        <p:sp>
          <p:nvSpPr>
            <p:cNvPr id="389" name="Freeform: Shape 388">
              <a:extLst>
                <a:ext uri="{FF2B5EF4-FFF2-40B4-BE49-F238E27FC236}">
                  <a16:creationId xmlns:a16="http://schemas.microsoft.com/office/drawing/2014/main" id="{B42DD43E-ACCC-4236-9E75-8F9788977BD7}"/>
                </a:ext>
              </a:extLst>
            </p:cNvPr>
            <p:cNvSpPr/>
            <p:nvPr/>
          </p:nvSpPr>
          <p:spPr>
            <a:xfrm>
              <a:off x="906347" y="1074193"/>
              <a:ext cx="144835" cy="2558751"/>
            </a:xfrm>
            <a:custGeom>
              <a:avLst/>
              <a:gdLst>
                <a:gd name="connsiteX0" fmla="*/ 0 w 228600"/>
                <a:gd name="connsiteY0" fmla="*/ 0 h 4038600"/>
                <a:gd name="connsiteX1" fmla="*/ 0 w 228600"/>
                <a:gd name="connsiteY1" fmla="*/ 4047887 h 4038600"/>
                <a:gd name="connsiteX2" fmla="*/ 228600 w 228600"/>
                <a:gd name="connsiteY2" fmla="*/ 4047887 h 4038600"/>
              </a:gdLst>
              <a:ahLst/>
              <a:cxnLst>
                <a:cxn ang="0">
                  <a:pos x="connsiteX0" y="connsiteY0"/>
                </a:cxn>
                <a:cxn ang="0">
                  <a:pos x="connsiteX1" y="connsiteY1"/>
                </a:cxn>
                <a:cxn ang="0">
                  <a:pos x="connsiteX2" y="connsiteY2"/>
                </a:cxn>
              </a:cxnLst>
              <a:rect l="l" t="t" r="r" b="b"/>
              <a:pathLst>
                <a:path w="228600" h="4038600">
                  <a:moveTo>
                    <a:pt x="0" y="0"/>
                  </a:moveTo>
                  <a:lnTo>
                    <a:pt x="0" y="4047887"/>
                  </a:lnTo>
                  <a:lnTo>
                    <a:pt x="228600" y="4047887"/>
                  </a:lnTo>
                </a:path>
              </a:pathLst>
            </a:custGeom>
            <a:noFill/>
            <a:ln w="9525" cap="flat">
              <a:solidFill>
                <a:srgbClr val="558ED5"/>
              </a:solidFill>
              <a:prstDash val="solid"/>
              <a:miter/>
            </a:ln>
          </p:spPr>
          <p:txBody>
            <a:bodyPr rtlCol="0" anchor="ctr"/>
            <a:lstStyle/>
            <a:p>
              <a:endParaRPr lang="nl-BE" sz="900"/>
            </a:p>
          </p:txBody>
        </p:sp>
        <p:sp>
          <p:nvSpPr>
            <p:cNvPr id="390" name="Freeform: Shape 389">
              <a:extLst>
                <a:ext uri="{FF2B5EF4-FFF2-40B4-BE49-F238E27FC236}">
                  <a16:creationId xmlns:a16="http://schemas.microsoft.com/office/drawing/2014/main" id="{618F3CB9-1F75-4003-9CF1-9368CF8E1367}"/>
                </a:ext>
              </a:extLst>
            </p:cNvPr>
            <p:cNvSpPr/>
            <p:nvPr/>
          </p:nvSpPr>
          <p:spPr>
            <a:xfrm>
              <a:off x="906347" y="1074193"/>
              <a:ext cx="144835" cy="2745830"/>
            </a:xfrm>
            <a:custGeom>
              <a:avLst/>
              <a:gdLst>
                <a:gd name="connsiteX0" fmla="*/ 0 w 228600"/>
                <a:gd name="connsiteY0" fmla="*/ 0 h 4333875"/>
                <a:gd name="connsiteX1" fmla="*/ 0 w 228600"/>
                <a:gd name="connsiteY1" fmla="*/ 4333875 h 4333875"/>
                <a:gd name="connsiteX2" fmla="*/ 228600 w 228600"/>
                <a:gd name="connsiteY2" fmla="*/ 4333875 h 4333875"/>
              </a:gdLst>
              <a:ahLst/>
              <a:cxnLst>
                <a:cxn ang="0">
                  <a:pos x="connsiteX0" y="connsiteY0"/>
                </a:cxn>
                <a:cxn ang="0">
                  <a:pos x="connsiteX1" y="connsiteY1"/>
                </a:cxn>
                <a:cxn ang="0">
                  <a:pos x="connsiteX2" y="connsiteY2"/>
                </a:cxn>
              </a:cxnLst>
              <a:rect l="l" t="t" r="r" b="b"/>
              <a:pathLst>
                <a:path w="228600" h="4333875">
                  <a:moveTo>
                    <a:pt x="0" y="0"/>
                  </a:moveTo>
                  <a:lnTo>
                    <a:pt x="0" y="4333875"/>
                  </a:lnTo>
                  <a:lnTo>
                    <a:pt x="228600" y="4333875"/>
                  </a:lnTo>
                </a:path>
              </a:pathLst>
            </a:custGeom>
            <a:noFill/>
            <a:ln w="9525" cap="flat">
              <a:solidFill>
                <a:srgbClr val="558ED5"/>
              </a:solidFill>
              <a:prstDash val="solid"/>
              <a:miter/>
            </a:ln>
          </p:spPr>
          <p:txBody>
            <a:bodyPr rtlCol="0" anchor="ctr"/>
            <a:lstStyle/>
            <a:p>
              <a:endParaRPr lang="nl-BE" sz="900"/>
            </a:p>
          </p:txBody>
        </p:sp>
        <p:sp>
          <p:nvSpPr>
            <p:cNvPr id="391" name="Freeform: Shape 390">
              <a:extLst>
                <a:ext uri="{FF2B5EF4-FFF2-40B4-BE49-F238E27FC236}">
                  <a16:creationId xmlns:a16="http://schemas.microsoft.com/office/drawing/2014/main" id="{BC9D59B4-D661-42AA-AE0D-1299BAB22FD4}"/>
                </a:ext>
              </a:extLst>
            </p:cNvPr>
            <p:cNvSpPr/>
            <p:nvPr/>
          </p:nvSpPr>
          <p:spPr>
            <a:xfrm>
              <a:off x="906347" y="1074193"/>
              <a:ext cx="144835" cy="2926874"/>
            </a:xfrm>
            <a:custGeom>
              <a:avLst/>
              <a:gdLst>
                <a:gd name="connsiteX0" fmla="*/ 0 w 228600"/>
                <a:gd name="connsiteY0" fmla="*/ 0 h 4619625"/>
                <a:gd name="connsiteX1" fmla="*/ 0 w 228600"/>
                <a:gd name="connsiteY1" fmla="*/ 4627617 h 4619625"/>
                <a:gd name="connsiteX2" fmla="*/ 228600 w 228600"/>
                <a:gd name="connsiteY2" fmla="*/ 4627617 h 4619625"/>
              </a:gdLst>
              <a:ahLst/>
              <a:cxnLst>
                <a:cxn ang="0">
                  <a:pos x="connsiteX0" y="connsiteY0"/>
                </a:cxn>
                <a:cxn ang="0">
                  <a:pos x="connsiteX1" y="connsiteY1"/>
                </a:cxn>
                <a:cxn ang="0">
                  <a:pos x="connsiteX2" y="connsiteY2"/>
                </a:cxn>
              </a:cxnLst>
              <a:rect l="l" t="t" r="r" b="b"/>
              <a:pathLst>
                <a:path w="228600" h="4619625">
                  <a:moveTo>
                    <a:pt x="0" y="0"/>
                  </a:moveTo>
                  <a:lnTo>
                    <a:pt x="0" y="4627617"/>
                  </a:lnTo>
                  <a:lnTo>
                    <a:pt x="228600" y="4627617"/>
                  </a:lnTo>
                </a:path>
              </a:pathLst>
            </a:custGeom>
            <a:noFill/>
            <a:ln w="9525" cap="flat">
              <a:solidFill>
                <a:srgbClr val="558ED5"/>
              </a:solidFill>
              <a:prstDash val="solid"/>
              <a:miter/>
            </a:ln>
          </p:spPr>
          <p:txBody>
            <a:bodyPr rtlCol="0" anchor="ctr"/>
            <a:lstStyle/>
            <a:p>
              <a:endParaRPr lang="nl-BE" sz="900"/>
            </a:p>
          </p:txBody>
        </p:sp>
        <p:sp>
          <p:nvSpPr>
            <p:cNvPr id="392" name="Freeform: Shape 391">
              <a:extLst>
                <a:ext uri="{FF2B5EF4-FFF2-40B4-BE49-F238E27FC236}">
                  <a16:creationId xmlns:a16="http://schemas.microsoft.com/office/drawing/2014/main" id="{33A0FE3E-BB87-4F51-A7AF-64046216987F}"/>
                </a:ext>
              </a:extLst>
            </p:cNvPr>
            <p:cNvSpPr/>
            <p:nvPr/>
          </p:nvSpPr>
          <p:spPr>
            <a:xfrm>
              <a:off x="906347" y="1074193"/>
              <a:ext cx="144835" cy="3113952"/>
            </a:xfrm>
            <a:custGeom>
              <a:avLst/>
              <a:gdLst>
                <a:gd name="connsiteX0" fmla="*/ 0 w 228600"/>
                <a:gd name="connsiteY0" fmla="*/ 0 h 4914900"/>
                <a:gd name="connsiteX1" fmla="*/ 0 w 228600"/>
                <a:gd name="connsiteY1" fmla="*/ 4914900 h 4914900"/>
                <a:gd name="connsiteX2" fmla="*/ 228600 w 228600"/>
                <a:gd name="connsiteY2" fmla="*/ 4914900 h 4914900"/>
              </a:gdLst>
              <a:ahLst/>
              <a:cxnLst>
                <a:cxn ang="0">
                  <a:pos x="connsiteX0" y="connsiteY0"/>
                </a:cxn>
                <a:cxn ang="0">
                  <a:pos x="connsiteX1" y="connsiteY1"/>
                </a:cxn>
                <a:cxn ang="0">
                  <a:pos x="connsiteX2" y="connsiteY2"/>
                </a:cxn>
              </a:cxnLst>
              <a:rect l="l" t="t" r="r" b="b"/>
              <a:pathLst>
                <a:path w="228600" h="4914900">
                  <a:moveTo>
                    <a:pt x="0" y="0"/>
                  </a:moveTo>
                  <a:lnTo>
                    <a:pt x="0" y="4914900"/>
                  </a:lnTo>
                  <a:lnTo>
                    <a:pt x="228600" y="4914900"/>
                  </a:lnTo>
                </a:path>
              </a:pathLst>
            </a:custGeom>
            <a:noFill/>
            <a:ln w="9525" cap="flat">
              <a:solidFill>
                <a:srgbClr val="558ED5"/>
              </a:solidFill>
              <a:prstDash val="solid"/>
              <a:miter/>
            </a:ln>
          </p:spPr>
          <p:txBody>
            <a:bodyPr rtlCol="0" anchor="ctr"/>
            <a:lstStyle/>
            <a:p>
              <a:endParaRPr lang="nl-BE" sz="900"/>
            </a:p>
          </p:txBody>
        </p:sp>
        <p:sp>
          <p:nvSpPr>
            <p:cNvPr id="393" name="Freeform: Shape 392">
              <a:extLst>
                <a:ext uri="{FF2B5EF4-FFF2-40B4-BE49-F238E27FC236}">
                  <a16:creationId xmlns:a16="http://schemas.microsoft.com/office/drawing/2014/main" id="{2565DDFF-C4B4-4D78-AE30-9A83D7A39ED3}"/>
                </a:ext>
              </a:extLst>
            </p:cNvPr>
            <p:cNvSpPr/>
            <p:nvPr/>
          </p:nvSpPr>
          <p:spPr>
            <a:xfrm>
              <a:off x="906347" y="1074193"/>
              <a:ext cx="144835" cy="3294996"/>
            </a:xfrm>
            <a:custGeom>
              <a:avLst/>
              <a:gdLst>
                <a:gd name="connsiteX0" fmla="*/ 0 w 228600"/>
                <a:gd name="connsiteY0" fmla="*/ 0 h 5200650"/>
                <a:gd name="connsiteX1" fmla="*/ 0 w 228600"/>
                <a:gd name="connsiteY1" fmla="*/ 5200650 h 5200650"/>
                <a:gd name="connsiteX2" fmla="*/ 228600 w 228600"/>
                <a:gd name="connsiteY2" fmla="*/ 5200650 h 5200650"/>
              </a:gdLst>
              <a:ahLst/>
              <a:cxnLst>
                <a:cxn ang="0">
                  <a:pos x="connsiteX0" y="connsiteY0"/>
                </a:cxn>
                <a:cxn ang="0">
                  <a:pos x="connsiteX1" y="connsiteY1"/>
                </a:cxn>
                <a:cxn ang="0">
                  <a:pos x="connsiteX2" y="connsiteY2"/>
                </a:cxn>
              </a:cxnLst>
              <a:rect l="l" t="t" r="r" b="b"/>
              <a:pathLst>
                <a:path w="228600" h="5200650">
                  <a:moveTo>
                    <a:pt x="0" y="0"/>
                  </a:moveTo>
                  <a:lnTo>
                    <a:pt x="0" y="5200650"/>
                  </a:lnTo>
                  <a:lnTo>
                    <a:pt x="228600" y="5200650"/>
                  </a:lnTo>
                </a:path>
              </a:pathLst>
            </a:custGeom>
            <a:noFill/>
            <a:ln w="9525" cap="flat">
              <a:solidFill>
                <a:srgbClr val="558ED5"/>
              </a:solidFill>
              <a:prstDash val="solid"/>
              <a:miter/>
            </a:ln>
          </p:spPr>
          <p:txBody>
            <a:bodyPr rtlCol="0" anchor="ctr"/>
            <a:lstStyle/>
            <a:p>
              <a:endParaRPr lang="nl-BE" sz="900"/>
            </a:p>
          </p:txBody>
        </p:sp>
        <p:sp>
          <p:nvSpPr>
            <p:cNvPr id="394" name="Freeform: Shape 393">
              <a:extLst>
                <a:ext uri="{FF2B5EF4-FFF2-40B4-BE49-F238E27FC236}">
                  <a16:creationId xmlns:a16="http://schemas.microsoft.com/office/drawing/2014/main" id="{6B616B8D-7E1E-400E-AA0E-AC82F93213F7}"/>
                </a:ext>
              </a:extLst>
            </p:cNvPr>
            <p:cNvSpPr/>
            <p:nvPr/>
          </p:nvSpPr>
          <p:spPr>
            <a:xfrm>
              <a:off x="906347" y="1074193"/>
              <a:ext cx="144835" cy="3476040"/>
            </a:xfrm>
            <a:custGeom>
              <a:avLst/>
              <a:gdLst>
                <a:gd name="connsiteX0" fmla="*/ 0 w 228600"/>
                <a:gd name="connsiteY0" fmla="*/ 0 h 5486400"/>
                <a:gd name="connsiteX1" fmla="*/ 0 w 228600"/>
                <a:gd name="connsiteY1" fmla="*/ 5486400 h 5486400"/>
                <a:gd name="connsiteX2" fmla="*/ 228600 w 228600"/>
                <a:gd name="connsiteY2" fmla="*/ 5486400 h 5486400"/>
              </a:gdLst>
              <a:ahLst/>
              <a:cxnLst>
                <a:cxn ang="0">
                  <a:pos x="connsiteX0" y="connsiteY0"/>
                </a:cxn>
                <a:cxn ang="0">
                  <a:pos x="connsiteX1" y="connsiteY1"/>
                </a:cxn>
                <a:cxn ang="0">
                  <a:pos x="connsiteX2" y="connsiteY2"/>
                </a:cxn>
              </a:cxnLst>
              <a:rect l="l" t="t" r="r" b="b"/>
              <a:pathLst>
                <a:path w="228600" h="5486400">
                  <a:moveTo>
                    <a:pt x="0" y="0"/>
                  </a:moveTo>
                  <a:lnTo>
                    <a:pt x="0" y="5486400"/>
                  </a:lnTo>
                  <a:lnTo>
                    <a:pt x="228600" y="5486400"/>
                  </a:lnTo>
                </a:path>
              </a:pathLst>
            </a:custGeom>
            <a:noFill/>
            <a:ln w="9525" cap="flat">
              <a:solidFill>
                <a:srgbClr val="558ED5"/>
              </a:solidFill>
              <a:prstDash val="solid"/>
              <a:miter/>
            </a:ln>
          </p:spPr>
          <p:txBody>
            <a:bodyPr rtlCol="0" anchor="ctr"/>
            <a:lstStyle/>
            <a:p>
              <a:endParaRPr lang="nl-BE" sz="900"/>
            </a:p>
          </p:txBody>
        </p:sp>
        <p:sp>
          <p:nvSpPr>
            <p:cNvPr id="395" name="Freeform: Shape 394">
              <a:extLst>
                <a:ext uri="{FF2B5EF4-FFF2-40B4-BE49-F238E27FC236}">
                  <a16:creationId xmlns:a16="http://schemas.microsoft.com/office/drawing/2014/main" id="{361A2A71-A449-402B-ADFB-111C637E744B}"/>
                </a:ext>
              </a:extLst>
            </p:cNvPr>
            <p:cNvSpPr/>
            <p:nvPr/>
          </p:nvSpPr>
          <p:spPr>
            <a:xfrm>
              <a:off x="906347" y="1074193"/>
              <a:ext cx="144835" cy="3657083"/>
            </a:xfrm>
            <a:custGeom>
              <a:avLst/>
              <a:gdLst>
                <a:gd name="connsiteX0" fmla="*/ 0 w 228600"/>
                <a:gd name="connsiteY0" fmla="*/ 0 h 5772150"/>
                <a:gd name="connsiteX1" fmla="*/ 0 w 228600"/>
                <a:gd name="connsiteY1" fmla="*/ 5772150 h 5772150"/>
                <a:gd name="connsiteX2" fmla="*/ 228600 w 228600"/>
                <a:gd name="connsiteY2" fmla="*/ 5772150 h 5772150"/>
              </a:gdLst>
              <a:ahLst/>
              <a:cxnLst>
                <a:cxn ang="0">
                  <a:pos x="connsiteX0" y="connsiteY0"/>
                </a:cxn>
                <a:cxn ang="0">
                  <a:pos x="connsiteX1" y="connsiteY1"/>
                </a:cxn>
                <a:cxn ang="0">
                  <a:pos x="connsiteX2" y="connsiteY2"/>
                </a:cxn>
              </a:cxnLst>
              <a:rect l="l" t="t" r="r" b="b"/>
              <a:pathLst>
                <a:path w="228600" h="5772150">
                  <a:moveTo>
                    <a:pt x="0" y="0"/>
                  </a:moveTo>
                  <a:lnTo>
                    <a:pt x="0" y="5772150"/>
                  </a:lnTo>
                  <a:lnTo>
                    <a:pt x="228600" y="5772150"/>
                  </a:lnTo>
                </a:path>
              </a:pathLst>
            </a:custGeom>
            <a:noFill/>
            <a:ln w="9525" cap="flat">
              <a:solidFill>
                <a:srgbClr val="558ED5"/>
              </a:solidFill>
              <a:prstDash val="solid"/>
              <a:miter/>
            </a:ln>
          </p:spPr>
          <p:txBody>
            <a:bodyPr rtlCol="0" anchor="ctr"/>
            <a:lstStyle/>
            <a:p>
              <a:endParaRPr lang="nl-BE" sz="900"/>
            </a:p>
          </p:txBody>
        </p:sp>
        <p:sp>
          <p:nvSpPr>
            <p:cNvPr id="396" name="Freeform: Shape 395">
              <a:extLst>
                <a:ext uri="{FF2B5EF4-FFF2-40B4-BE49-F238E27FC236}">
                  <a16:creationId xmlns:a16="http://schemas.microsoft.com/office/drawing/2014/main" id="{656AB507-01E8-4DF5-9839-838D1CB3F12D}"/>
                </a:ext>
              </a:extLst>
            </p:cNvPr>
            <p:cNvSpPr/>
            <p:nvPr/>
          </p:nvSpPr>
          <p:spPr>
            <a:xfrm>
              <a:off x="906347" y="1074193"/>
              <a:ext cx="144835" cy="4055380"/>
            </a:xfrm>
            <a:custGeom>
              <a:avLst/>
              <a:gdLst>
                <a:gd name="connsiteX0" fmla="*/ 0 w 228600"/>
                <a:gd name="connsiteY0" fmla="*/ 0 h 6400800"/>
                <a:gd name="connsiteX1" fmla="*/ 0 w 228600"/>
                <a:gd name="connsiteY1" fmla="*/ 6400800 h 6400800"/>
                <a:gd name="connsiteX2" fmla="*/ 228600 w 228600"/>
                <a:gd name="connsiteY2" fmla="*/ 6400800 h 6400800"/>
              </a:gdLst>
              <a:ahLst/>
              <a:cxnLst>
                <a:cxn ang="0">
                  <a:pos x="connsiteX0" y="connsiteY0"/>
                </a:cxn>
                <a:cxn ang="0">
                  <a:pos x="connsiteX1" y="connsiteY1"/>
                </a:cxn>
                <a:cxn ang="0">
                  <a:pos x="connsiteX2" y="connsiteY2"/>
                </a:cxn>
              </a:cxnLst>
              <a:rect l="l" t="t" r="r" b="b"/>
              <a:pathLst>
                <a:path w="228600" h="6400800">
                  <a:moveTo>
                    <a:pt x="0" y="0"/>
                  </a:moveTo>
                  <a:lnTo>
                    <a:pt x="0" y="6400800"/>
                  </a:lnTo>
                  <a:lnTo>
                    <a:pt x="228600" y="6400800"/>
                  </a:lnTo>
                </a:path>
              </a:pathLst>
            </a:custGeom>
            <a:noFill/>
            <a:ln w="9525" cap="flat">
              <a:solidFill>
                <a:srgbClr val="558ED5"/>
              </a:solidFill>
              <a:prstDash val="solid"/>
              <a:miter/>
            </a:ln>
          </p:spPr>
          <p:txBody>
            <a:bodyPr rtlCol="0" anchor="ctr"/>
            <a:lstStyle/>
            <a:p>
              <a:endParaRPr lang="nl-BE" sz="900"/>
            </a:p>
          </p:txBody>
        </p:sp>
        <p:sp>
          <p:nvSpPr>
            <p:cNvPr id="397" name="Freeform: Shape 396">
              <a:extLst>
                <a:ext uri="{FF2B5EF4-FFF2-40B4-BE49-F238E27FC236}">
                  <a16:creationId xmlns:a16="http://schemas.microsoft.com/office/drawing/2014/main" id="{4902CFD3-120A-4F20-B0FF-B293D7E89253}"/>
                </a:ext>
              </a:extLst>
            </p:cNvPr>
            <p:cNvSpPr/>
            <p:nvPr/>
          </p:nvSpPr>
          <p:spPr>
            <a:xfrm>
              <a:off x="906347" y="1074193"/>
              <a:ext cx="144835" cy="4236423"/>
            </a:xfrm>
            <a:custGeom>
              <a:avLst/>
              <a:gdLst>
                <a:gd name="connsiteX0" fmla="*/ 0 w 228600"/>
                <a:gd name="connsiteY0" fmla="*/ 0 h 6686550"/>
                <a:gd name="connsiteX1" fmla="*/ 0 w 228600"/>
                <a:gd name="connsiteY1" fmla="*/ 6686550 h 6686550"/>
                <a:gd name="connsiteX2" fmla="*/ 228600 w 228600"/>
                <a:gd name="connsiteY2" fmla="*/ 6686550 h 6686550"/>
              </a:gdLst>
              <a:ahLst/>
              <a:cxnLst>
                <a:cxn ang="0">
                  <a:pos x="connsiteX0" y="connsiteY0"/>
                </a:cxn>
                <a:cxn ang="0">
                  <a:pos x="connsiteX1" y="connsiteY1"/>
                </a:cxn>
                <a:cxn ang="0">
                  <a:pos x="connsiteX2" y="connsiteY2"/>
                </a:cxn>
              </a:cxnLst>
              <a:rect l="l" t="t" r="r" b="b"/>
              <a:pathLst>
                <a:path w="228600" h="6686550">
                  <a:moveTo>
                    <a:pt x="0" y="0"/>
                  </a:moveTo>
                  <a:lnTo>
                    <a:pt x="0" y="6686550"/>
                  </a:lnTo>
                  <a:lnTo>
                    <a:pt x="228600" y="6686550"/>
                  </a:lnTo>
                </a:path>
              </a:pathLst>
            </a:custGeom>
            <a:noFill/>
            <a:ln w="9525" cap="flat">
              <a:solidFill>
                <a:srgbClr val="558ED5"/>
              </a:solidFill>
              <a:prstDash val="solid"/>
              <a:miter/>
            </a:ln>
          </p:spPr>
          <p:txBody>
            <a:bodyPr rtlCol="0" anchor="ctr"/>
            <a:lstStyle/>
            <a:p>
              <a:endParaRPr lang="nl-BE" sz="900"/>
            </a:p>
          </p:txBody>
        </p:sp>
        <p:sp>
          <p:nvSpPr>
            <p:cNvPr id="398" name="Freeform: Shape 397">
              <a:extLst>
                <a:ext uri="{FF2B5EF4-FFF2-40B4-BE49-F238E27FC236}">
                  <a16:creationId xmlns:a16="http://schemas.microsoft.com/office/drawing/2014/main" id="{06B45431-7A7C-40A5-8606-120EF83DCAC0}"/>
                </a:ext>
              </a:extLst>
            </p:cNvPr>
            <p:cNvSpPr/>
            <p:nvPr/>
          </p:nvSpPr>
          <p:spPr>
            <a:xfrm>
              <a:off x="906347" y="1074193"/>
              <a:ext cx="144835" cy="4417467"/>
            </a:xfrm>
            <a:custGeom>
              <a:avLst/>
              <a:gdLst>
                <a:gd name="connsiteX0" fmla="*/ 0 w 228600"/>
                <a:gd name="connsiteY0" fmla="*/ 0 h 6972300"/>
                <a:gd name="connsiteX1" fmla="*/ 0 w 228600"/>
                <a:gd name="connsiteY1" fmla="*/ 6972300 h 6972300"/>
                <a:gd name="connsiteX2" fmla="*/ 228600 w 228600"/>
                <a:gd name="connsiteY2" fmla="*/ 6972300 h 6972300"/>
              </a:gdLst>
              <a:ahLst/>
              <a:cxnLst>
                <a:cxn ang="0">
                  <a:pos x="connsiteX0" y="connsiteY0"/>
                </a:cxn>
                <a:cxn ang="0">
                  <a:pos x="connsiteX1" y="connsiteY1"/>
                </a:cxn>
                <a:cxn ang="0">
                  <a:pos x="connsiteX2" y="connsiteY2"/>
                </a:cxn>
              </a:cxnLst>
              <a:rect l="l" t="t" r="r" b="b"/>
              <a:pathLst>
                <a:path w="228600" h="6972300">
                  <a:moveTo>
                    <a:pt x="0" y="0"/>
                  </a:moveTo>
                  <a:lnTo>
                    <a:pt x="0" y="6972300"/>
                  </a:lnTo>
                  <a:lnTo>
                    <a:pt x="228600" y="6972300"/>
                  </a:lnTo>
                </a:path>
              </a:pathLst>
            </a:custGeom>
            <a:noFill/>
            <a:ln w="9525" cap="flat">
              <a:solidFill>
                <a:srgbClr val="558ED5"/>
              </a:solidFill>
              <a:prstDash val="solid"/>
              <a:miter/>
            </a:ln>
          </p:spPr>
          <p:txBody>
            <a:bodyPr rtlCol="0" anchor="ctr"/>
            <a:lstStyle/>
            <a:p>
              <a:endParaRPr lang="nl-BE" sz="900"/>
            </a:p>
          </p:txBody>
        </p:sp>
        <p:sp>
          <p:nvSpPr>
            <p:cNvPr id="399" name="Freeform: Shape 398">
              <a:extLst>
                <a:ext uri="{FF2B5EF4-FFF2-40B4-BE49-F238E27FC236}">
                  <a16:creationId xmlns:a16="http://schemas.microsoft.com/office/drawing/2014/main" id="{28FE4ACA-115D-486D-84CE-3E8B6F193CCB}"/>
                </a:ext>
              </a:extLst>
            </p:cNvPr>
            <p:cNvSpPr/>
            <p:nvPr/>
          </p:nvSpPr>
          <p:spPr>
            <a:xfrm>
              <a:off x="906347" y="1074193"/>
              <a:ext cx="144835" cy="4598511"/>
            </a:xfrm>
            <a:custGeom>
              <a:avLst/>
              <a:gdLst>
                <a:gd name="connsiteX0" fmla="*/ 0 w 228600"/>
                <a:gd name="connsiteY0" fmla="*/ 0 h 7258050"/>
                <a:gd name="connsiteX1" fmla="*/ 0 w 228600"/>
                <a:gd name="connsiteY1" fmla="*/ 7258050 h 7258050"/>
                <a:gd name="connsiteX2" fmla="*/ 228600 w 228600"/>
                <a:gd name="connsiteY2" fmla="*/ 7258050 h 7258050"/>
              </a:gdLst>
              <a:ahLst/>
              <a:cxnLst>
                <a:cxn ang="0">
                  <a:pos x="connsiteX0" y="connsiteY0"/>
                </a:cxn>
                <a:cxn ang="0">
                  <a:pos x="connsiteX1" y="connsiteY1"/>
                </a:cxn>
                <a:cxn ang="0">
                  <a:pos x="connsiteX2" y="connsiteY2"/>
                </a:cxn>
              </a:cxnLst>
              <a:rect l="l" t="t" r="r" b="b"/>
              <a:pathLst>
                <a:path w="228600" h="7258050">
                  <a:moveTo>
                    <a:pt x="0" y="0"/>
                  </a:moveTo>
                  <a:lnTo>
                    <a:pt x="0" y="7258050"/>
                  </a:lnTo>
                  <a:lnTo>
                    <a:pt x="228600" y="7258050"/>
                  </a:lnTo>
                </a:path>
              </a:pathLst>
            </a:custGeom>
            <a:noFill/>
            <a:ln w="9525" cap="flat">
              <a:solidFill>
                <a:srgbClr val="558ED5"/>
              </a:solidFill>
              <a:prstDash val="solid"/>
              <a:miter/>
            </a:ln>
          </p:spPr>
          <p:txBody>
            <a:bodyPr rtlCol="0" anchor="ctr"/>
            <a:lstStyle/>
            <a:p>
              <a:endParaRPr lang="nl-BE" sz="900"/>
            </a:p>
          </p:txBody>
        </p:sp>
        <p:sp>
          <p:nvSpPr>
            <p:cNvPr id="400" name="Freeform: Shape 399">
              <a:extLst>
                <a:ext uri="{FF2B5EF4-FFF2-40B4-BE49-F238E27FC236}">
                  <a16:creationId xmlns:a16="http://schemas.microsoft.com/office/drawing/2014/main" id="{25CA884D-CFDA-4779-9E71-6BC119039A45}"/>
                </a:ext>
              </a:extLst>
            </p:cNvPr>
            <p:cNvSpPr/>
            <p:nvPr/>
          </p:nvSpPr>
          <p:spPr>
            <a:xfrm>
              <a:off x="906347" y="1074193"/>
              <a:ext cx="144835" cy="4779554"/>
            </a:xfrm>
            <a:custGeom>
              <a:avLst/>
              <a:gdLst>
                <a:gd name="connsiteX0" fmla="*/ 0 w 228600"/>
                <a:gd name="connsiteY0" fmla="*/ 0 h 7543800"/>
                <a:gd name="connsiteX1" fmla="*/ 0 w 228600"/>
                <a:gd name="connsiteY1" fmla="*/ 7543800 h 7543800"/>
                <a:gd name="connsiteX2" fmla="*/ 228600 w 228600"/>
                <a:gd name="connsiteY2" fmla="*/ 7543800 h 7543800"/>
              </a:gdLst>
              <a:ahLst/>
              <a:cxnLst>
                <a:cxn ang="0">
                  <a:pos x="connsiteX0" y="connsiteY0"/>
                </a:cxn>
                <a:cxn ang="0">
                  <a:pos x="connsiteX1" y="connsiteY1"/>
                </a:cxn>
                <a:cxn ang="0">
                  <a:pos x="connsiteX2" y="connsiteY2"/>
                </a:cxn>
              </a:cxnLst>
              <a:rect l="l" t="t" r="r" b="b"/>
              <a:pathLst>
                <a:path w="228600" h="7543800">
                  <a:moveTo>
                    <a:pt x="0" y="0"/>
                  </a:moveTo>
                  <a:lnTo>
                    <a:pt x="0" y="7543800"/>
                  </a:lnTo>
                  <a:lnTo>
                    <a:pt x="228600" y="7543800"/>
                  </a:lnTo>
                </a:path>
              </a:pathLst>
            </a:custGeom>
            <a:noFill/>
            <a:ln w="9525" cap="flat">
              <a:solidFill>
                <a:srgbClr val="558ED5"/>
              </a:solidFill>
              <a:prstDash val="solid"/>
              <a:miter/>
            </a:ln>
          </p:spPr>
          <p:txBody>
            <a:bodyPr rtlCol="0" anchor="ctr"/>
            <a:lstStyle/>
            <a:p>
              <a:endParaRPr lang="nl-BE" sz="900"/>
            </a:p>
          </p:txBody>
        </p:sp>
        <p:sp>
          <p:nvSpPr>
            <p:cNvPr id="401" name="Freeform: Shape 400">
              <a:extLst>
                <a:ext uri="{FF2B5EF4-FFF2-40B4-BE49-F238E27FC236}">
                  <a16:creationId xmlns:a16="http://schemas.microsoft.com/office/drawing/2014/main" id="{19D67CD7-0835-473E-B772-79F3E311E0DC}"/>
                </a:ext>
              </a:extLst>
            </p:cNvPr>
            <p:cNvSpPr/>
            <p:nvPr/>
          </p:nvSpPr>
          <p:spPr>
            <a:xfrm>
              <a:off x="906347" y="1074193"/>
              <a:ext cx="144835" cy="4966633"/>
            </a:xfrm>
            <a:custGeom>
              <a:avLst/>
              <a:gdLst>
                <a:gd name="connsiteX0" fmla="*/ 0 w 228600"/>
                <a:gd name="connsiteY0" fmla="*/ 0 h 7839075"/>
                <a:gd name="connsiteX1" fmla="*/ 0 w 228600"/>
                <a:gd name="connsiteY1" fmla="*/ 7839171 h 7839075"/>
                <a:gd name="connsiteX2" fmla="*/ 228600 w 228600"/>
                <a:gd name="connsiteY2" fmla="*/ 7839171 h 7839075"/>
              </a:gdLst>
              <a:ahLst/>
              <a:cxnLst>
                <a:cxn ang="0">
                  <a:pos x="connsiteX0" y="connsiteY0"/>
                </a:cxn>
                <a:cxn ang="0">
                  <a:pos x="connsiteX1" y="connsiteY1"/>
                </a:cxn>
                <a:cxn ang="0">
                  <a:pos x="connsiteX2" y="connsiteY2"/>
                </a:cxn>
              </a:cxnLst>
              <a:rect l="l" t="t" r="r" b="b"/>
              <a:pathLst>
                <a:path w="228600" h="7839075">
                  <a:moveTo>
                    <a:pt x="0" y="0"/>
                  </a:moveTo>
                  <a:lnTo>
                    <a:pt x="0" y="7839171"/>
                  </a:lnTo>
                  <a:lnTo>
                    <a:pt x="228600" y="7839171"/>
                  </a:lnTo>
                </a:path>
              </a:pathLst>
            </a:custGeom>
            <a:noFill/>
            <a:ln w="9525" cap="flat">
              <a:solidFill>
                <a:srgbClr val="558ED5"/>
              </a:solidFill>
              <a:prstDash val="solid"/>
              <a:miter/>
            </a:ln>
          </p:spPr>
          <p:txBody>
            <a:bodyPr rtlCol="0" anchor="ctr"/>
            <a:lstStyle/>
            <a:p>
              <a:endParaRPr lang="nl-BE" sz="900"/>
            </a:p>
          </p:txBody>
        </p:sp>
        <p:sp>
          <p:nvSpPr>
            <p:cNvPr id="402" name="Freeform: Shape 401">
              <a:extLst>
                <a:ext uri="{FF2B5EF4-FFF2-40B4-BE49-F238E27FC236}">
                  <a16:creationId xmlns:a16="http://schemas.microsoft.com/office/drawing/2014/main" id="{CF64E112-C4E9-439A-9842-61F15D47117D}"/>
                </a:ext>
              </a:extLst>
            </p:cNvPr>
            <p:cNvSpPr/>
            <p:nvPr/>
          </p:nvSpPr>
          <p:spPr>
            <a:xfrm>
              <a:off x="906347" y="1074193"/>
              <a:ext cx="144835" cy="5147677"/>
            </a:xfrm>
            <a:custGeom>
              <a:avLst/>
              <a:gdLst>
                <a:gd name="connsiteX0" fmla="*/ 0 w 228600"/>
                <a:gd name="connsiteY0" fmla="*/ 0 h 8124825"/>
                <a:gd name="connsiteX1" fmla="*/ 0 w 228600"/>
                <a:gd name="connsiteY1" fmla="*/ 8124825 h 8124825"/>
                <a:gd name="connsiteX2" fmla="*/ 228600 w 228600"/>
                <a:gd name="connsiteY2" fmla="*/ 8124825 h 8124825"/>
              </a:gdLst>
              <a:ahLst/>
              <a:cxnLst>
                <a:cxn ang="0">
                  <a:pos x="connsiteX0" y="connsiteY0"/>
                </a:cxn>
                <a:cxn ang="0">
                  <a:pos x="connsiteX1" y="connsiteY1"/>
                </a:cxn>
                <a:cxn ang="0">
                  <a:pos x="connsiteX2" y="connsiteY2"/>
                </a:cxn>
              </a:cxnLst>
              <a:rect l="l" t="t" r="r" b="b"/>
              <a:pathLst>
                <a:path w="228600" h="8124825">
                  <a:moveTo>
                    <a:pt x="0" y="0"/>
                  </a:moveTo>
                  <a:lnTo>
                    <a:pt x="0" y="8124825"/>
                  </a:lnTo>
                  <a:lnTo>
                    <a:pt x="228600" y="8124825"/>
                  </a:lnTo>
                </a:path>
              </a:pathLst>
            </a:custGeom>
            <a:noFill/>
            <a:ln w="9525" cap="flat">
              <a:solidFill>
                <a:srgbClr val="558ED5"/>
              </a:solidFill>
              <a:prstDash val="solid"/>
              <a:miter/>
            </a:ln>
          </p:spPr>
          <p:txBody>
            <a:bodyPr rtlCol="0" anchor="ctr"/>
            <a:lstStyle/>
            <a:p>
              <a:endParaRPr lang="nl-BE" sz="900"/>
            </a:p>
          </p:txBody>
        </p:sp>
        <p:sp>
          <p:nvSpPr>
            <p:cNvPr id="403" name="Freeform: Shape 402">
              <a:extLst>
                <a:ext uri="{FF2B5EF4-FFF2-40B4-BE49-F238E27FC236}">
                  <a16:creationId xmlns:a16="http://schemas.microsoft.com/office/drawing/2014/main" id="{C33E692D-AE56-4479-A943-1D156538B9D2}"/>
                </a:ext>
              </a:extLst>
            </p:cNvPr>
            <p:cNvSpPr/>
            <p:nvPr/>
          </p:nvSpPr>
          <p:spPr>
            <a:xfrm>
              <a:off x="906347" y="1074193"/>
              <a:ext cx="144835" cy="5328720"/>
            </a:xfrm>
            <a:custGeom>
              <a:avLst/>
              <a:gdLst>
                <a:gd name="connsiteX0" fmla="*/ 0 w 228600"/>
                <a:gd name="connsiteY0" fmla="*/ 0 h 8410575"/>
                <a:gd name="connsiteX1" fmla="*/ 0 w 228600"/>
                <a:gd name="connsiteY1" fmla="*/ 8410575 h 8410575"/>
                <a:gd name="connsiteX2" fmla="*/ 228600 w 228600"/>
                <a:gd name="connsiteY2" fmla="*/ 8410575 h 8410575"/>
              </a:gdLst>
              <a:ahLst/>
              <a:cxnLst>
                <a:cxn ang="0">
                  <a:pos x="connsiteX0" y="connsiteY0"/>
                </a:cxn>
                <a:cxn ang="0">
                  <a:pos x="connsiteX1" y="connsiteY1"/>
                </a:cxn>
                <a:cxn ang="0">
                  <a:pos x="connsiteX2" y="connsiteY2"/>
                </a:cxn>
              </a:cxnLst>
              <a:rect l="l" t="t" r="r" b="b"/>
              <a:pathLst>
                <a:path w="228600" h="8410575">
                  <a:moveTo>
                    <a:pt x="0" y="0"/>
                  </a:moveTo>
                  <a:lnTo>
                    <a:pt x="0" y="8410575"/>
                  </a:lnTo>
                  <a:lnTo>
                    <a:pt x="228600" y="8410575"/>
                  </a:lnTo>
                </a:path>
              </a:pathLst>
            </a:custGeom>
            <a:noFill/>
            <a:ln w="9525" cap="flat">
              <a:solidFill>
                <a:srgbClr val="558ED5"/>
              </a:solidFill>
              <a:prstDash val="solid"/>
              <a:miter/>
            </a:ln>
          </p:spPr>
          <p:txBody>
            <a:bodyPr rtlCol="0" anchor="ctr"/>
            <a:lstStyle/>
            <a:p>
              <a:endParaRPr lang="nl-BE" sz="900"/>
            </a:p>
          </p:txBody>
        </p:sp>
        <p:sp>
          <p:nvSpPr>
            <p:cNvPr id="404" name="Freeform: Shape 403">
              <a:extLst>
                <a:ext uri="{FF2B5EF4-FFF2-40B4-BE49-F238E27FC236}">
                  <a16:creationId xmlns:a16="http://schemas.microsoft.com/office/drawing/2014/main" id="{9BEA27D6-F476-465E-ACBE-388114C2ACF5}"/>
                </a:ext>
              </a:extLst>
            </p:cNvPr>
            <p:cNvSpPr/>
            <p:nvPr/>
          </p:nvSpPr>
          <p:spPr>
            <a:xfrm>
              <a:off x="906347" y="1074193"/>
              <a:ext cx="144835" cy="5509764"/>
            </a:xfrm>
            <a:custGeom>
              <a:avLst/>
              <a:gdLst>
                <a:gd name="connsiteX0" fmla="*/ 0 w 228600"/>
                <a:gd name="connsiteY0" fmla="*/ 0 h 8696325"/>
                <a:gd name="connsiteX1" fmla="*/ 0 w 228600"/>
                <a:gd name="connsiteY1" fmla="*/ 8696325 h 8696325"/>
                <a:gd name="connsiteX2" fmla="*/ 228600 w 228600"/>
                <a:gd name="connsiteY2" fmla="*/ 8696325 h 8696325"/>
              </a:gdLst>
              <a:ahLst/>
              <a:cxnLst>
                <a:cxn ang="0">
                  <a:pos x="connsiteX0" y="connsiteY0"/>
                </a:cxn>
                <a:cxn ang="0">
                  <a:pos x="connsiteX1" y="connsiteY1"/>
                </a:cxn>
                <a:cxn ang="0">
                  <a:pos x="connsiteX2" y="connsiteY2"/>
                </a:cxn>
              </a:cxnLst>
              <a:rect l="l" t="t" r="r" b="b"/>
              <a:pathLst>
                <a:path w="228600" h="8696325">
                  <a:moveTo>
                    <a:pt x="0" y="0"/>
                  </a:moveTo>
                  <a:lnTo>
                    <a:pt x="0" y="8696325"/>
                  </a:lnTo>
                  <a:lnTo>
                    <a:pt x="228600" y="8696325"/>
                  </a:lnTo>
                </a:path>
              </a:pathLst>
            </a:custGeom>
            <a:noFill/>
            <a:ln w="9525" cap="flat">
              <a:solidFill>
                <a:srgbClr val="558ED5"/>
              </a:solidFill>
              <a:prstDash val="solid"/>
              <a:miter/>
            </a:ln>
          </p:spPr>
          <p:txBody>
            <a:bodyPr rtlCol="0" anchor="ctr"/>
            <a:lstStyle/>
            <a:p>
              <a:endParaRPr lang="nl-BE" sz="900"/>
            </a:p>
          </p:txBody>
        </p:sp>
        <p:sp>
          <p:nvSpPr>
            <p:cNvPr id="405" name="Freeform: Shape 404">
              <a:extLst>
                <a:ext uri="{FF2B5EF4-FFF2-40B4-BE49-F238E27FC236}">
                  <a16:creationId xmlns:a16="http://schemas.microsoft.com/office/drawing/2014/main" id="{BD6173F2-55F5-4658-999E-BB5F451391F3}"/>
                </a:ext>
              </a:extLst>
            </p:cNvPr>
            <p:cNvSpPr/>
            <p:nvPr/>
          </p:nvSpPr>
          <p:spPr>
            <a:xfrm>
              <a:off x="906347" y="995741"/>
              <a:ext cx="6035" cy="78453"/>
            </a:xfrm>
            <a:custGeom>
              <a:avLst/>
              <a:gdLst>
                <a:gd name="connsiteX0" fmla="*/ 0 w 0"/>
                <a:gd name="connsiteY0" fmla="*/ 0 h 123825"/>
                <a:gd name="connsiteX1" fmla="*/ 0 w 0"/>
                <a:gd name="connsiteY1" fmla="*/ 123825 h 123825"/>
              </a:gdLst>
              <a:ahLst/>
              <a:cxnLst>
                <a:cxn ang="0">
                  <a:pos x="connsiteX0" y="connsiteY0"/>
                </a:cxn>
                <a:cxn ang="0">
                  <a:pos x="connsiteX1" y="connsiteY1"/>
                </a:cxn>
              </a:cxnLst>
              <a:rect l="l" t="t" r="r" b="b"/>
              <a:pathLst>
                <a:path h="123825">
                  <a:moveTo>
                    <a:pt x="0" y="0"/>
                  </a:moveTo>
                  <a:lnTo>
                    <a:pt x="0" y="123825"/>
                  </a:lnTo>
                </a:path>
              </a:pathLst>
            </a:custGeom>
            <a:noFill/>
            <a:ln w="9525" cap="flat">
              <a:solidFill>
                <a:srgbClr val="558ED5"/>
              </a:solidFill>
              <a:prstDash val="solid"/>
              <a:miter/>
            </a:ln>
          </p:spPr>
          <p:txBody>
            <a:bodyPr rtlCol="0" anchor="ctr"/>
            <a:lstStyle/>
            <a:p>
              <a:endParaRPr lang="nl-BE" sz="900"/>
            </a:p>
          </p:txBody>
        </p:sp>
        <p:sp>
          <p:nvSpPr>
            <p:cNvPr id="406" name="Freeform: Shape 405">
              <a:extLst>
                <a:ext uri="{FF2B5EF4-FFF2-40B4-BE49-F238E27FC236}">
                  <a16:creationId xmlns:a16="http://schemas.microsoft.com/office/drawing/2014/main" id="{DDA8892B-D2EE-4A24-9DB6-834B929E34C4}"/>
                </a:ext>
              </a:extLst>
            </p:cNvPr>
            <p:cNvSpPr/>
            <p:nvPr/>
          </p:nvSpPr>
          <p:spPr>
            <a:xfrm>
              <a:off x="284764" y="742279"/>
              <a:ext cx="1243167" cy="253461"/>
            </a:xfrm>
            <a:custGeom>
              <a:avLst/>
              <a:gdLst>
                <a:gd name="connsiteX0" fmla="*/ 0 w 1962150"/>
                <a:gd name="connsiteY0" fmla="*/ 0 h 400050"/>
                <a:gd name="connsiteX1" fmla="*/ 0 w 1962150"/>
                <a:gd name="connsiteY1" fmla="*/ 400050 h 400050"/>
                <a:gd name="connsiteX2" fmla="*/ 1962150 w 1962150"/>
                <a:gd name="connsiteY2" fmla="*/ 400050 h 400050"/>
                <a:gd name="connsiteX3" fmla="*/ 1962150 w 1962150"/>
                <a:gd name="connsiteY3" fmla="*/ 0 h 400050"/>
              </a:gdLst>
              <a:ahLst/>
              <a:cxnLst>
                <a:cxn ang="0">
                  <a:pos x="connsiteX0" y="connsiteY0"/>
                </a:cxn>
                <a:cxn ang="0">
                  <a:pos x="connsiteX1" y="connsiteY1"/>
                </a:cxn>
                <a:cxn ang="0">
                  <a:pos x="connsiteX2" y="connsiteY2"/>
                </a:cxn>
                <a:cxn ang="0">
                  <a:pos x="connsiteX3" y="connsiteY3"/>
                </a:cxn>
              </a:cxnLst>
              <a:rect l="l" t="t" r="r" b="b"/>
              <a:pathLst>
                <a:path w="1962150" h="400050">
                  <a:moveTo>
                    <a:pt x="0" y="0"/>
                  </a:moveTo>
                  <a:lnTo>
                    <a:pt x="0" y="400050"/>
                  </a:lnTo>
                  <a:lnTo>
                    <a:pt x="1962150" y="400050"/>
                  </a:lnTo>
                  <a:lnTo>
                    <a:pt x="1962150" y="0"/>
                  </a:lnTo>
                  <a:close/>
                </a:path>
              </a:pathLst>
            </a:custGeom>
            <a:solidFill>
              <a:srgbClr val="A6A6A6"/>
            </a:solidFill>
            <a:ln w="9525" cap="flat">
              <a:noFill/>
              <a:prstDash val="solid"/>
              <a:miter/>
            </a:ln>
          </p:spPr>
          <p:txBody>
            <a:bodyPr rtlCol="0" anchor="ctr"/>
            <a:lstStyle/>
            <a:p>
              <a:endParaRPr lang="nl-BE" sz="900"/>
            </a:p>
          </p:txBody>
        </p:sp>
        <p:sp>
          <p:nvSpPr>
            <p:cNvPr id="407" name="Freeform: Shape 406">
              <a:extLst>
                <a:ext uri="{FF2B5EF4-FFF2-40B4-BE49-F238E27FC236}">
                  <a16:creationId xmlns:a16="http://schemas.microsoft.com/office/drawing/2014/main" id="{BEEF4121-9A1C-4DD3-8C3C-8D91C6F0A9BF}"/>
                </a:ext>
              </a:extLst>
            </p:cNvPr>
            <p:cNvSpPr/>
            <p:nvPr/>
          </p:nvSpPr>
          <p:spPr>
            <a:xfrm>
              <a:off x="284764" y="742279"/>
              <a:ext cx="1243167" cy="253461"/>
            </a:xfrm>
            <a:custGeom>
              <a:avLst/>
              <a:gdLst>
                <a:gd name="connsiteX0" fmla="*/ 0 w 1962150"/>
                <a:gd name="connsiteY0" fmla="*/ 0 h 400050"/>
                <a:gd name="connsiteX1" fmla="*/ 0 w 1962150"/>
                <a:gd name="connsiteY1" fmla="*/ 400050 h 400050"/>
                <a:gd name="connsiteX2" fmla="*/ 1962150 w 1962150"/>
                <a:gd name="connsiteY2" fmla="*/ 400050 h 400050"/>
                <a:gd name="connsiteX3" fmla="*/ 1962150 w 1962150"/>
                <a:gd name="connsiteY3" fmla="*/ 0 h 400050"/>
              </a:gdLst>
              <a:ahLst/>
              <a:cxnLst>
                <a:cxn ang="0">
                  <a:pos x="connsiteX0" y="connsiteY0"/>
                </a:cxn>
                <a:cxn ang="0">
                  <a:pos x="connsiteX1" y="connsiteY1"/>
                </a:cxn>
                <a:cxn ang="0">
                  <a:pos x="connsiteX2" y="connsiteY2"/>
                </a:cxn>
                <a:cxn ang="0">
                  <a:pos x="connsiteX3" y="connsiteY3"/>
                </a:cxn>
              </a:cxnLst>
              <a:rect l="l" t="t" r="r" b="b"/>
              <a:pathLst>
                <a:path w="1962150" h="400050">
                  <a:moveTo>
                    <a:pt x="0" y="0"/>
                  </a:moveTo>
                  <a:lnTo>
                    <a:pt x="0" y="400050"/>
                  </a:lnTo>
                  <a:lnTo>
                    <a:pt x="1962150" y="400050"/>
                  </a:lnTo>
                  <a:lnTo>
                    <a:pt x="1962150" y="0"/>
                  </a:lnTo>
                  <a:close/>
                </a:path>
              </a:pathLst>
            </a:custGeom>
            <a:noFill/>
            <a:ln w="19050" cap="flat">
              <a:solidFill>
                <a:srgbClr val="A6A6A6"/>
              </a:solidFill>
              <a:prstDash val="solid"/>
              <a:miter/>
            </a:ln>
          </p:spPr>
          <p:txBody>
            <a:bodyPr rtlCol="0" anchor="ctr"/>
            <a:lstStyle/>
            <a:p>
              <a:endParaRPr lang="nl-BE" sz="900"/>
            </a:p>
          </p:txBody>
        </p:sp>
        <p:sp>
          <p:nvSpPr>
            <p:cNvPr id="408" name="Freeform: Shape 407">
              <a:extLst>
                <a:ext uri="{FF2B5EF4-FFF2-40B4-BE49-F238E27FC236}">
                  <a16:creationId xmlns:a16="http://schemas.microsoft.com/office/drawing/2014/main" id="{BA353E14-59F3-4228-9164-FE0438A000B8}"/>
                </a:ext>
              </a:extLst>
            </p:cNvPr>
            <p:cNvSpPr/>
            <p:nvPr/>
          </p:nvSpPr>
          <p:spPr>
            <a:xfrm>
              <a:off x="372569" y="824938"/>
              <a:ext cx="917288" cy="90522"/>
            </a:xfrm>
            <a:custGeom>
              <a:avLst/>
              <a:gdLst>
                <a:gd name="connsiteX0" fmla="*/ 114644 w 1447800"/>
                <a:gd name="connsiteY0" fmla="*/ 123025 h 142875"/>
                <a:gd name="connsiteX1" fmla="*/ 101362 w 1447800"/>
                <a:gd name="connsiteY1" fmla="*/ 123025 h 142875"/>
                <a:gd name="connsiteX2" fmla="*/ 78037 w 1447800"/>
                <a:gd name="connsiteY2" fmla="*/ 45625 h 142875"/>
                <a:gd name="connsiteX3" fmla="*/ 74321 w 1447800"/>
                <a:gd name="connsiteY3" fmla="*/ 32652 h 142875"/>
                <a:gd name="connsiteX4" fmla="*/ 72186 w 1447800"/>
                <a:gd name="connsiteY4" fmla="*/ 23250 h 142875"/>
                <a:gd name="connsiteX5" fmla="*/ 66651 w 1447800"/>
                <a:gd name="connsiteY5" fmla="*/ 46101 h 142875"/>
                <a:gd name="connsiteX6" fmla="*/ 44039 w 1447800"/>
                <a:gd name="connsiteY6" fmla="*/ 123025 h 142875"/>
                <a:gd name="connsiteX7" fmla="*/ 30756 w 1447800"/>
                <a:gd name="connsiteY7" fmla="*/ 123025 h 142875"/>
                <a:gd name="connsiteX8" fmla="*/ 0 w 1447800"/>
                <a:gd name="connsiteY8" fmla="*/ 7439 h 142875"/>
                <a:gd name="connsiteX9" fmla="*/ 14232 w 1447800"/>
                <a:gd name="connsiteY9" fmla="*/ 7439 h 142875"/>
                <a:gd name="connsiteX10" fmla="*/ 32496 w 1447800"/>
                <a:gd name="connsiteY10" fmla="*/ 78829 h 142875"/>
                <a:gd name="connsiteX11" fmla="*/ 38030 w 1447800"/>
                <a:gd name="connsiteY11" fmla="*/ 106032 h 142875"/>
                <a:gd name="connsiteX12" fmla="*/ 44355 w 1447800"/>
                <a:gd name="connsiteY12" fmla="*/ 77724 h 142875"/>
                <a:gd name="connsiteX13" fmla="*/ 65070 w 1447800"/>
                <a:gd name="connsiteY13" fmla="*/ 7439 h 142875"/>
                <a:gd name="connsiteX14" fmla="*/ 79302 w 1447800"/>
                <a:gd name="connsiteY14" fmla="*/ 7439 h 142875"/>
                <a:gd name="connsiteX15" fmla="*/ 101045 w 1447800"/>
                <a:gd name="connsiteY15" fmla="*/ 78353 h 142875"/>
                <a:gd name="connsiteX16" fmla="*/ 107449 w 1447800"/>
                <a:gd name="connsiteY16" fmla="*/ 106032 h 142875"/>
                <a:gd name="connsiteX17" fmla="*/ 113142 w 1447800"/>
                <a:gd name="connsiteY17" fmla="*/ 78676 h 142875"/>
                <a:gd name="connsiteX18" fmla="*/ 131327 w 1447800"/>
                <a:gd name="connsiteY18" fmla="*/ 7439 h 142875"/>
                <a:gd name="connsiteX19" fmla="*/ 145558 w 1447800"/>
                <a:gd name="connsiteY19" fmla="*/ 7439 h 142875"/>
                <a:gd name="connsiteX20" fmla="*/ 219484 w 1447800"/>
                <a:gd name="connsiteY20" fmla="*/ 123025 h 142875"/>
                <a:gd name="connsiteX21" fmla="*/ 216875 w 1447800"/>
                <a:gd name="connsiteY21" fmla="*/ 110690 h 142875"/>
                <a:gd name="connsiteX22" fmla="*/ 216243 w 1447800"/>
                <a:gd name="connsiteY22" fmla="*/ 110690 h 142875"/>
                <a:gd name="connsiteX23" fmla="*/ 203315 w 1447800"/>
                <a:gd name="connsiteY23" fmla="*/ 121720 h 142875"/>
                <a:gd name="connsiteX24" fmla="*/ 187226 w 1447800"/>
                <a:gd name="connsiteY24" fmla="*/ 124606 h 142875"/>
                <a:gd name="connsiteX25" fmla="*/ 167025 w 1447800"/>
                <a:gd name="connsiteY25" fmla="*/ 117967 h 142875"/>
                <a:gd name="connsiteX26" fmla="*/ 159711 w 1447800"/>
                <a:gd name="connsiteY26" fmla="*/ 99070 h 142875"/>
                <a:gd name="connsiteX27" fmla="*/ 201695 w 1447800"/>
                <a:gd name="connsiteY27" fmla="*/ 71552 h 142875"/>
                <a:gd name="connsiteX28" fmla="*/ 216401 w 1447800"/>
                <a:gd name="connsiteY28" fmla="*/ 71085 h 142875"/>
                <a:gd name="connsiteX29" fmla="*/ 216401 w 1447800"/>
                <a:gd name="connsiteY29" fmla="*/ 65703 h 142875"/>
                <a:gd name="connsiteX30" fmla="*/ 212012 w 1447800"/>
                <a:gd name="connsiteY30" fmla="*/ 50644 h 142875"/>
                <a:gd name="connsiteX31" fmla="*/ 197978 w 1447800"/>
                <a:gd name="connsiteY31" fmla="*/ 45777 h 142875"/>
                <a:gd name="connsiteX32" fmla="*/ 173469 w 1447800"/>
                <a:gd name="connsiteY32" fmla="*/ 52426 h 142875"/>
                <a:gd name="connsiteX33" fmla="*/ 169436 w 1447800"/>
                <a:gd name="connsiteY33" fmla="*/ 42377 h 142875"/>
                <a:gd name="connsiteX34" fmla="*/ 183470 w 1447800"/>
                <a:gd name="connsiteY34" fmla="*/ 36928 h 142875"/>
                <a:gd name="connsiteX35" fmla="*/ 198769 w 1447800"/>
                <a:gd name="connsiteY35" fmla="*/ 34947 h 142875"/>
                <a:gd name="connsiteX36" fmla="*/ 221738 w 1447800"/>
                <a:gd name="connsiteY36" fmla="*/ 41824 h 142875"/>
                <a:gd name="connsiteX37" fmla="*/ 229209 w 1447800"/>
                <a:gd name="connsiteY37" fmla="*/ 63884 h 142875"/>
                <a:gd name="connsiteX38" fmla="*/ 229209 w 1447800"/>
                <a:gd name="connsiteY38" fmla="*/ 123025 h 142875"/>
                <a:gd name="connsiteX39" fmla="*/ 189834 w 1447800"/>
                <a:gd name="connsiteY39" fmla="*/ 113776 h 142875"/>
                <a:gd name="connsiteX40" fmla="*/ 209087 w 1447800"/>
                <a:gd name="connsiteY40" fmla="*/ 107061 h 142875"/>
                <a:gd name="connsiteX41" fmla="*/ 216084 w 1447800"/>
                <a:gd name="connsiteY41" fmla="*/ 88240 h 142875"/>
                <a:gd name="connsiteX42" fmla="*/ 216084 w 1447800"/>
                <a:gd name="connsiteY42" fmla="*/ 80410 h 142875"/>
                <a:gd name="connsiteX43" fmla="*/ 202960 w 1447800"/>
                <a:gd name="connsiteY43" fmla="*/ 80963 h 142875"/>
                <a:gd name="connsiteX44" fmla="*/ 180387 w 1447800"/>
                <a:gd name="connsiteY44" fmla="*/ 85830 h 142875"/>
                <a:gd name="connsiteX45" fmla="*/ 173469 w 1447800"/>
                <a:gd name="connsiteY45" fmla="*/ 99231 h 142875"/>
                <a:gd name="connsiteX46" fmla="*/ 177778 w 1447800"/>
                <a:gd name="connsiteY46" fmla="*/ 110061 h 142875"/>
                <a:gd name="connsiteX47" fmla="*/ 189834 w 1447800"/>
                <a:gd name="connsiteY47" fmla="*/ 113776 h 142875"/>
                <a:gd name="connsiteX48" fmla="*/ 286927 w 1447800"/>
                <a:gd name="connsiteY48" fmla="*/ 113776 h 142875"/>
                <a:gd name="connsiteX49" fmla="*/ 293647 w 1447800"/>
                <a:gd name="connsiteY49" fmla="*/ 113262 h 142875"/>
                <a:gd name="connsiteX50" fmla="*/ 298786 w 1447800"/>
                <a:gd name="connsiteY50" fmla="*/ 112195 h 142875"/>
                <a:gd name="connsiteX51" fmla="*/ 298786 w 1447800"/>
                <a:gd name="connsiteY51" fmla="*/ 122234 h 142875"/>
                <a:gd name="connsiteX52" fmla="*/ 292501 w 1447800"/>
                <a:gd name="connsiteY52" fmla="*/ 123939 h 142875"/>
                <a:gd name="connsiteX53" fmla="*/ 285029 w 1447800"/>
                <a:gd name="connsiteY53" fmla="*/ 124606 h 142875"/>
                <a:gd name="connsiteX54" fmla="*/ 259886 w 1447800"/>
                <a:gd name="connsiteY54" fmla="*/ 98126 h 142875"/>
                <a:gd name="connsiteX55" fmla="*/ 259886 w 1447800"/>
                <a:gd name="connsiteY55" fmla="*/ 46568 h 142875"/>
                <a:gd name="connsiteX56" fmla="*/ 247473 w 1447800"/>
                <a:gd name="connsiteY56" fmla="*/ 46568 h 142875"/>
                <a:gd name="connsiteX57" fmla="*/ 247473 w 1447800"/>
                <a:gd name="connsiteY57" fmla="*/ 40243 h 142875"/>
                <a:gd name="connsiteX58" fmla="*/ 259886 w 1447800"/>
                <a:gd name="connsiteY58" fmla="*/ 34795 h 142875"/>
                <a:gd name="connsiteX59" fmla="*/ 265421 w 1447800"/>
                <a:gd name="connsiteY59" fmla="*/ 16288 h 142875"/>
                <a:gd name="connsiteX60" fmla="*/ 273012 w 1447800"/>
                <a:gd name="connsiteY60" fmla="*/ 16288 h 142875"/>
                <a:gd name="connsiteX61" fmla="*/ 273012 w 1447800"/>
                <a:gd name="connsiteY61" fmla="*/ 36376 h 142875"/>
                <a:gd name="connsiteX62" fmla="*/ 298154 w 1447800"/>
                <a:gd name="connsiteY62" fmla="*/ 36376 h 142875"/>
                <a:gd name="connsiteX63" fmla="*/ 298154 w 1447800"/>
                <a:gd name="connsiteY63" fmla="*/ 46568 h 142875"/>
                <a:gd name="connsiteX64" fmla="*/ 273012 w 1447800"/>
                <a:gd name="connsiteY64" fmla="*/ 46568 h 142875"/>
                <a:gd name="connsiteX65" fmla="*/ 273012 w 1447800"/>
                <a:gd name="connsiteY65" fmla="*/ 97565 h 142875"/>
                <a:gd name="connsiteX66" fmla="*/ 276727 w 1447800"/>
                <a:gd name="connsiteY66" fmla="*/ 109585 h 142875"/>
                <a:gd name="connsiteX67" fmla="*/ 286927 w 1447800"/>
                <a:gd name="connsiteY67" fmla="*/ 113776 h 142875"/>
                <a:gd name="connsiteX68" fmla="*/ 353737 w 1447800"/>
                <a:gd name="connsiteY68" fmla="*/ 78676 h 142875"/>
                <a:gd name="connsiteX69" fmla="*/ 359864 w 1447800"/>
                <a:gd name="connsiteY69" fmla="*/ 39453 h 142875"/>
                <a:gd name="connsiteX70" fmla="*/ 377535 w 1447800"/>
                <a:gd name="connsiteY70" fmla="*/ 7439 h 142875"/>
                <a:gd name="connsiteX71" fmla="*/ 390343 w 1447800"/>
                <a:gd name="connsiteY71" fmla="*/ 7439 h 142875"/>
                <a:gd name="connsiteX72" fmla="*/ 373226 w 1447800"/>
                <a:gd name="connsiteY72" fmla="*/ 40957 h 142875"/>
                <a:gd name="connsiteX73" fmla="*/ 367494 w 1447800"/>
                <a:gd name="connsiteY73" fmla="*/ 78515 h 142875"/>
                <a:gd name="connsiteX74" fmla="*/ 373345 w 1447800"/>
                <a:gd name="connsiteY74" fmla="*/ 115595 h 142875"/>
                <a:gd name="connsiteX75" fmla="*/ 390185 w 1447800"/>
                <a:gd name="connsiteY75" fmla="*/ 148647 h 142875"/>
                <a:gd name="connsiteX76" fmla="*/ 377535 w 1447800"/>
                <a:gd name="connsiteY76" fmla="*/ 148647 h 142875"/>
                <a:gd name="connsiteX77" fmla="*/ 359824 w 1447800"/>
                <a:gd name="connsiteY77" fmla="*/ 117253 h 142875"/>
                <a:gd name="connsiteX78" fmla="*/ 353737 w 1447800"/>
                <a:gd name="connsiteY78" fmla="*/ 78676 h 142875"/>
                <a:gd name="connsiteX79" fmla="*/ 469488 w 1447800"/>
                <a:gd name="connsiteY79" fmla="*/ 111404 h 142875"/>
                <a:gd name="connsiteX80" fmla="*/ 468776 w 1447800"/>
                <a:gd name="connsiteY80" fmla="*/ 111404 h 142875"/>
                <a:gd name="connsiteX81" fmla="*/ 441577 w 1447800"/>
                <a:gd name="connsiteY81" fmla="*/ 124606 h 142875"/>
                <a:gd name="connsiteX82" fmla="*/ 415130 w 1447800"/>
                <a:gd name="connsiteY82" fmla="*/ 112986 h 142875"/>
                <a:gd name="connsiteX83" fmla="*/ 405682 w 1447800"/>
                <a:gd name="connsiteY83" fmla="*/ 79934 h 142875"/>
                <a:gd name="connsiteX84" fmla="*/ 415170 w 1447800"/>
                <a:gd name="connsiteY84" fmla="*/ 46653 h 142875"/>
                <a:gd name="connsiteX85" fmla="*/ 441577 w 1447800"/>
                <a:gd name="connsiteY85" fmla="*/ 34795 h 142875"/>
                <a:gd name="connsiteX86" fmla="*/ 468618 w 1447800"/>
                <a:gd name="connsiteY86" fmla="*/ 47596 h 142875"/>
                <a:gd name="connsiteX87" fmla="*/ 469646 w 1447800"/>
                <a:gd name="connsiteY87" fmla="*/ 47596 h 142875"/>
                <a:gd name="connsiteX88" fmla="*/ 469092 w 1447800"/>
                <a:gd name="connsiteY88" fmla="*/ 41358 h 142875"/>
                <a:gd name="connsiteX89" fmla="*/ 468776 w 1447800"/>
                <a:gd name="connsiteY89" fmla="*/ 35262 h 142875"/>
                <a:gd name="connsiteX90" fmla="*/ 468776 w 1447800"/>
                <a:gd name="connsiteY90" fmla="*/ 0 h 142875"/>
                <a:gd name="connsiteX91" fmla="*/ 481901 w 1447800"/>
                <a:gd name="connsiteY91" fmla="*/ 0 h 142875"/>
                <a:gd name="connsiteX92" fmla="*/ 481901 w 1447800"/>
                <a:gd name="connsiteY92" fmla="*/ 123025 h 142875"/>
                <a:gd name="connsiteX93" fmla="*/ 471227 w 1447800"/>
                <a:gd name="connsiteY93" fmla="*/ 123025 h 142875"/>
                <a:gd name="connsiteX94" fmla="*/ 443238 w 1447800"/>
                <a:gd name="connsiteY94" fmla="*/ 113614 h 142875"/>
                <a:gd name="connsiteX95" fmla="*/ 462728 w 1447800"/>
                <a:gd name="connsiteY95" fmla="*/ 106308 h 142875"/>
                <a:gd name="connsiteX96" fmla="*/ 468776 w 1447800"/>
                <a:gd name="connsiteY96" fmla="*/ 82706 h 142875"/>
                <a:gd name="connsiteX97" fmla="*/ 468776 w 1447800"/>
                <a:gd name="connsiteY97" fmla="*/ 79934 h 142875"/>
                <a:gd name="connsiteX98" fmla="*/ 462649 w 1447800"/>
                <a:gd name="connsiteY98" fmla="*/ 53645 h 142875"/>
                <a:gd name="connsiteX99" fmla="*/ 443080 w 1447800"/>
                <a:gd name="connsiteY99" fmla="*/ 45777 h 142875"/>
                <a:gd name="connsiteX100" fmla="*/ 425409 w 1447800"/>
                <a:gd name="connsiteY100" fmla="*/ 54759 h 142875"/>
                <a:gd name="connsiteX101" fmla="*/ 419281 w 1447800"/>
                <a:gd name="connsiteY101" fmla="*/ 80096 h 142875"/>
                <a:gd name="connsiteX102" fmla="*/ 425370 w 1447800"/>
                <a:gd name="connsiteY102" fmla="*/ 105156 h 142875"/>
                <a:gd name="connsiteX103" fmla="*/ 443238 w 1447800"/>
                <a:gd name="connsiteY103" fmla="*/ 113614 h 142875"/>
                <a:gd name="connsiteX104" fmla="*/ 566026 w 1447800"/>
                <a:gd name="connsiteY104" fmla="*/ 123025 h 142875"/>
                <a:gd name="connsiteX105" fmla="*/ 563416 w 1447800"/>
                <a:gd name="connsiteY105" fmla="*/ 110690 h 142875"/>
                <a:gd name="connsiteX106" fmla="*/ 562784 w 1447800"/>
                <a:gd name="connsiteY106" fmla="*/ 110690 h 142875"/>
                <a:gd name="connsiteX107" fmla="*/ 549857 w 1447800"/>
                <a:gd name="connsiteY107" fmla="*/ 121720 h 142875"/>
                <a:gd name="connsiteX108" fmla="*/ 533767 w 1447800"/>
                <a:gd name="connsiteY108" fmla="*/ 124606 h 142875"/>
                <a:gd name="connsiteX109" fmla="*/ 513566 w 1447800"/>
                <a:gd name="connsiteY109" fmla="*/ 117967 h 142875"/>
                <a:gd name="connsiteX110" fmla="*/ 506253 w 1447800"/>
                <a:gd name="connsiteY110" fmla="*/ 99070 h 142875"/>
                <a:gd name="connsiteX111" fmla="*/ 548236 w 1447800"/>
                <a:gd name="connsiteY111" fmla="*/ 71552 h 142875"/>
                <a:gd name="connsiteX112" fmla="*/ 562942 w 1447800"/>
                <a:gd name="connsiteY112" fmla="*/ 71085 h 142875"/>
                <a:gd name="connsiteX113" fmla="*/ 562942 w 1447800"/>
                <a:gd name="connsiteY113" fmla="*/ 65703 h 142875"/>
                <a:gd name="connsiteX114" fmla="*/ 558554 w 1447800"/>
                <a:gd name="connsiteY114" fmla="*/ 50644 h 142875"/>
                <a:gd name="connsiteX115" fmla="*/ 544520 w 1447800"/>
                <a:gd name="connsiteY115" fmla="*/ 45777 h 142875"/>
                <a:gd name="connsiteX116" fmla="*/ 520010 w 1447800"/>
                <a:gd name="connsiteY116" fmla="*/ 52426 h 142875"/>
                <a:gd name="connsiteX117" fmla="*/ 515978 w 1447800"/>
                <a:gd name="connsiteY117" fmla="*/ 42377 h 142875"/>
                <a:gd name="connsiteX118" fmla="*/ 530012 w 1447800"/>
                <a:gd name="connsiteY118" fmla="*/ 36928 h 142875"/>
                <a:gd name="connsiteX119" fmla="*/ 545311 w 1447800"/>
                <a:gd name="connsiteY119" fmla="*/ 34947 h 142875"/>
                <a:gd name="connsiteX120" fmla="*/ 568279 w 1447800"/>
                <a:gd name="connsiteY120" fmla="*/ 41824 h 142875"/>
                <a:gd name="connsiteX121" fmla="*/ 575751 w 1447800"/>
                <a:gd name="connsiteY121" fmla="*/ 63884 h 142875"/>
                <a:gd name="connsiteX122" fmla="*/ 575751 w 1447800"/>
                <a:gd name="connsiteY122" fmla="*/ 123025 h 142875"/>
                <a:gd name="connsiteX123" fmla="*/ 536377 w 1447800"/>
                <a:gd name="connsiteY123" fmla="*/ 113776 h 142875"/>
                <a:gd name="connsiteX124" fmla="*/ 555629 w 1447800"/>
                <a:gd name="connsiteY124" fmla="*/ 107061 h 142875"/>
                <a:gd name="connsiteX125" fmla="*/ 562626 w 1447800"/>
                <a:gd name="connsiteY125" fmla="*/ 88240 h 142875"/>
                <a:gd name="connsiteX126" fmla="*/ 562626 w 1447800"/>
                <a:gd name="connsiteY126" fmla="*/ 80410 h 142875"/>
                <a:gd name="connsiteX127" fmla="*/ 549501 w 1447800"/>
                <a:gd name="connsiteY127" fmla="*/ 80963 h 142875"/>
                <a:gd name="connsiteX128" fmla="*/ 526928 w 1447800"/>
                <a:gd name="connsiteY128" fmla="*/ 85830 h 142875"/>
                <a:gd name="connsiteX129" fmla="*/ 520010 w 1447800"/>
                <a:gd name="connsiteY129" fmla="*/ 99231 h 142875"/>
                <a:gd name="connsiteX130" fmla="*/ 524319 w 1447800"/>
                <a:gd name="connsiteY130" fmla="*/ 110061 h 142875"/>
                <a:gd name="connsiteX131" fmla="*/ 536377 w 1447800"/>
                <a:gd name="connsiteY131" fmla="*/ 113776 h 142875"/>
                <a:gd name="connsiteX132" fmla="*/ 633468 w 1447800"/>
                <a:gd name="connsiteY132" fmla="*/ 113776 h 142875"/>
                <a:gd name="connsiteX133" fmla="*/ 640189 w 1447800"/>
                <a:gd name="connsiteY133" fmla="*/ 113262 h 142875"/>
                <a:gd name="connsiteX134" fmla="*/ 645328 w 1447800"/>
                <a:gd name="connsiteY134" fmla="*/ 112195 h 142875"/>
                <a:gd name="connsiteX135" fmla="*/ 645328 w 1447800"/>
                <a:gd name="connsiteY135" fmla="*/ 122234 h 142875"/>
                <a:gd name="connsiteX136" fmla="*/ 639042 w 1447800"/>
                <a:gd name="connsiteY136" fmla="*/ 123939 h 142875"/>
                <a:gd name="connsiteX137" fmla="*/ 631571 w 1447800"/>
                <a:gd name="connsiteY137" fmla="*/ 124606 h 142875"/>
                <a:gd name="connsiteX138" fmla="*/ 606429 w 1447800"/>
                <a:gd name="connsiteY138" fmla="*/ 98126 h 142875"/>
                <a:gd name="connsiteX139" fmla="*/ 606429 w 1447800"/>
                <a:gd name="connsiteY139" fmla="*/ 46568 h 142875"/>
                <a:gd name="connsiteX140" fmla="*/ 594015 w 1447800"/>
                <a:gd name="connsiteY140" fmla="*/ 46568 h 142875"/>
                <a:gd name="connsiteX141" fmla="*/ 594015 w 1447800"/>
                <a:gd name="connsiteY141" fmla="*/ 40243 h 142875"/>
                <a:gd name="connsiteX142" fmla="*/ 606429 w 1447800"/>
                <a:gd name="connsiteY142" fmla="*/ 34795 h 142875"/>
                <a:gd name="connsiteX143" fmla="*/ 611962 w 1447800"/>
                <a:gd name="connsiteY143" fmla="*/ 16288 h 142875"/>
                <a:gd name="connsiteX144" fmla="*/ 619553 w 1447800"/>
                <a:gd name="connsiteY144" fmla="*/ 16288 h 142875"/>
                <a:gd name="connsiteX145" fmla="*/ 619553 w 1447800"/>
                <a:gd name="connsiteY145" fmla="*/ 36376 h 142875"/>
                <a:gd name="connsiteX146" fmla="*/ 644695 w 1447800"/>
                <a:gd name="connsiteY146" fmla="*/ 36376 h 142875"/>
                <a:gd name="connsiteX147" fmla="*/ 644695 w 1447800"/>
                <a:gd name="connsiteY147" fmla="*/ 46568 h 142875"/>
                <a:gd name="connsiteX148" fmla="*/ 619553 w 1447800"/>
                <a:gd name="connsiteY148" fmla="*/ 46568 h 142875"/>
                <a:gd name="connsiteX149" fmla="*/ 619553 w 1447800"/>
                <a:gd name="connsiteY149" fmla="*/ 97565 h 142875"/>
                <a:gd name="connsiteX150" fmla="*/ 623269 w 1447800"/>
                <a:gd name="connsiteY150" fmla="*/ 109585 h 142875"/>
                <a:gd name="connsiteX151" fmla="*/ 633468 w 1447800"/>
                <a:gd name="connsiteY151" fmla="*/ 113776 h 142875"/>
                <a:gd name="connsiteX152" fmla="*/ 717673 w 1447800"/>
                <a:gd name="connsiteY152" fmla="*/ 123025 h 142875"/>
                <a:gd name="connsiteX153" fmla="*/ 715063 w 1447800"/>
                <a:gd name="connsiteY153" fmla="*/ 110690 h 142875"/>
                <a:gd name="connsiteX154" fmla="*/ 714431 w 1447800"/>
                <a:gd name="connsiteY154" fmla="*/ 110690 h 142875"/>
                <a:gd name="connsiteX155" fmla="*/ 701503 w 1447800"/>
                <a:gd name="connsiteY155" fmla="*/ 121720 h 142875"/>
                <a:gd name="connsiteX156" fmla="*/ 685414 w 1447800"/>
                <a:gd name="connsiteY156" fmla="*/ 124606 h 142875"/>
                <a:gd name="connsiteX157" fmla="*/ 665213 w 1447800"/>
                <a:gd name="connsiteY157" fmla="*/ 117967 h 142875"/>
                <a:gd name="connsiteX158" fmla="*/ 657900 w 1447800"/>
                <a:gd name="connsiteY158" fmla="*/ 99070 h 142875"/>
                <a:gd name="connsiteX159" fmla="*/ 699883 w 1447800"/>
                <a:gd name="connsiteY159" fmla="*/ 71552 h 142875"/>
                <a:gd name="connsiteX160" fmla="*/ 714589 w 1447800"/>
                <a:gd name="connsiteY160" fmla="*/ 71085 h 142875"/>
                <a:gd name="connsiteX161" fmla="*/ 714589 w 1447800"/>
                <a:gd name="connsiteY161" fmla="*/ 65703 h 142875"/>
                <a:gd name="connsiteX162" fmla="*/ 710201 w 1447800"/>
                <a:gd name="connsiteY162" fmla="*/ 50644 h 142875"/>
                <a:gd name="connsiteX163" fmla="*/ 696166 w 1447800"/>
                <a:gd name="connsiteY163" fmla="*/ 45777 h 142875"/>
                <a:gd name="connsiteX164" fmla="*/ 671657 w 1447800"/>
                <a:gd name="connsiteY164" fmla="*/ 52426 h 142875"/>
                <a:gd name="connsiteX165" fmla="*/ 667625 w 1447800"/>
                <a:gd name="connsiteY165" fmla="*/ 42377 h 142875"/>
                <a:gd name="connsiteX166" fmla="*/ 681659 w 1447800"/>
                <a:gd name="connsiteY166" fmla="*/ 36928 h 142875"/>
                <a:gd name="connsiteX167" fmla="*/ 696958 w 1447800"/>
                <a:gd name="connsiteY167" fmla="*/ 34947 h 142875"/>
                <a:gd name="connsiteX168" fmla="*/ 719926 w 1447800"/>
                <a:gd name="connsiteY168" fmla="*/ 41824 h 142875"/>
                <a:gd name="connsiteX169" fmla="*/ 727398 w 1447800"/>
                <a:gd name="connsiteY169" fmla="*/ 63884 h 142875"/>
                <a:gd name="connsiteX170" fmla="*/ 727398 w 1447800"/>
                <a:gd name="connsiteY170" fmla="*/ 123025 h 142875"/>
                <a:gd name="connsiteX171" fmla="*/ 688023 w 1447800"/>
                <a:gd name="connsiteY171" fmla="*/ 113776 h 142875"/>
                <a:gd name="connsiteX172" fmla="*/ 707275 w 1447800"/>
                <a:gd name="connsiteY172" fmla="*/ 107061 h 142875"/>
                <a:gd name="connsiteX173" fmla="*/ 714272 w 1447800"/>
                <a:gd name="connsiteY173" fmla="*/ 88240 h 142875"/>
                <a:gd name="connsiteX174" fmla="*/ 714272 w 1447800"/>
                <a:gd name="connsiteY174" fmla="*/ 80410 h 142875"/>
                <a:gd name="connsiteX175" fmla="*/ 701148 w 1447800"/>
                <a:gd name="connsiteY175" fmla="*/ 80963 h 142875"/>
                <a:gd name="connsiteX176" fmla="*/ 678575 w 1447800"/>
                <a:gd name="connsiteY176" fmla="*/ 85830 h 142875"/>
                <a:gd name="connsiteX177" fmla="*/ 671657 w 1447800"/>
                <a:gd name="connsiteY177" fmla="*/ 99231 h 142875"/>
                <a:gd name="connsiteX178" fmla="*/ 675966 w 1447800"/>
                <a:gd name="connsiteY178" fmla="*/ 110061 h 142875"/>
                <a:gd name="connsiteX179" fmla="*/ 688023 w 1447800"/>
                <a:gd name="connsiteY179" fmla="*/ 113776 h 142875"/>
                <a:gd name="connsiteX180" fmla="*/ 797449 w 1447800"/>
                <a:gd name="connsiteY180" fmla="*/ 34947 h 142875"/>
                <a:gd name="connsiteX181" fmla="*/ 823976 w 1447800"/>
                <a:gd name="connsiteY181" fmla="*/ 46615 h 142875"/>
                <a:gd name="connsiteX182" fmla="*/ 833424 w 1447800"/>
                <a:gd name="connsiteY182" fmla="*/ 79619 h 142875"/>
                <a:gd name="connsiteX183" fmla="*/ 823897 w 1447800"/>
                <a:gd name="connsiteY183" fmla="*/ 112785 h 142875"/>
                <a:gd name="connsiteX184" fmla="*/ 797449 w 1447800"/>
                <a:gd name="connsiteY184" fmla="*/ 124606 h 142875"/>
                <a:gd name="connsiteX185" fmla="*/ 781991 w 1447800"/>
                <a:gd name="connsiteY185" fmla="*/ 121482 h 142875"/>
                <a:gd name="connsiteX186" fmla="*/ 770251 w 1447800"/>
                <a:gd name="connsiteY186" fmla="*/ 111881 h 142875"/>
                <a:gd name="connsiteX187" fmla="*/ 769302 w 1447800"/>
                <a:gd name="connsiteY187" fmla="*/ 111881 h 142875"/>
                <a:gd name="connsiteX188" fmla="*/ 766534 w 1447800"/>
                <a:gd name="connsiteY188" fmla="*/ 123025 h 142875"/>
                <a:gd name="connsiteX189" fmla="*/ 757125 w 1447800"/>
                <a:gd name="connsiteY189" fmla="*/ 123025 h 142875"/>
                <a:gd name="connsiteX190" fmla="*/ 757125 w 1447800"/>
                <a:gd name="connsiteY190" fmla="*/ 0 h 142875"/>
                <a:gd name="connsiteX191" fmla="*/ 770251 w 1447800"/>
                <a:gd name="connsiteY191" fmla="*/ 0 h 142875"/>
                <a:gd name="connsiteX192" fmla="*/ 770251 w 1447800"/>
                <a:gd name="connsiteY192" fmla="*/ 29889 h 142875"/>
                <a:gd name="connsiteX193" fmla="*/ 769618 w 1447800"/>
                <a:gd name="connsiteY193" fmla="*/ 47920 h 142875"/>
                <a:gd name="connsiteX194" fmla="*/ 770251 w 1447800"/>
                <a:gd name="connsiteY194" fmla="*/ 47920 h 142875"/>
                <a:gd name="connsiteX195" fmla="*/ 797449 w 1447800"/>
                <a:gd name="connsiteY195" fmla="*/ 34947 h 142875"/>
                <a:gd name="connsiteX196" fmla="*/ 795551 w 1447800"/>
                <a:gd name="connsiteY196" fmla="*/ 45939 h 142875"/>
                <a:gd name="connsiteX197" fmla="*/ 776180 w 1447800"/>
                <a:gd name="connsiteY197" fmla="*/ 53645 h 142875"/>
                <a:gd name="connsiteX198" fmla="*/ 770251 w 1447800"/>
                <a:gd name="connsiteY198" fmla="*/ 79619 h 142875"/>
                <a:gd name="connsiteX199" fmla="*/ 776338 w 1447800"/>
                <a:gd name="connsiteY199" fmla="*/ 105756 h 142875"/>
                <a:gd name="connsiteX200" fmla="*/ 795867 w 1447800"/>
                <a:gd name="connsiteY200" fmla="*/ 113614 h 142875"/>
                <a:gd name="connsiteX201" fmla="*/ 813894 w 1447800"/>
                <a:gd name="connsiteY201" fmla="*/ 104803 h 142875"/>
                <a:gd name="connsiteX202" fmla="*/ 819825 w 1447800"/>
                <a:gd name="connsiteY202" fmla="*/ 79467 h 142875"/>
                <a:gd name="connsiteX203" fmla="*/ 813894 w 1447800"/>
                <a:gd name="connsiteY203" fmla="*/ 54245 h 142875"/>
                <a:gd name="connsiteX204" fmla="*/ 795551 w 1447800"/>
                <a:gd name="connsiteY204" fmla="*/ 45939 h 142875"/>
                <a:gd name="connsiteX205" fmla="*/ 898885 w 1447800"/>
                <a:gd name="connsiteY205" fmla="*/ 34795 h 142875"/>
                <a:gd name="connsiteX206" fmla="*/ 909248 w 1447800"/>
                <a:gd name="connsiteY206" fmla="*/ 35738 h 142875"/>
                <a:gd name="connsiteX207" fmla="*/ 907429 w 1447800"/>
                <a:gd name="connsiteY207" fmla="*/ 47920 h 142875"/>
                <a:gd name="connsiteX208" fmla="*/ 897942 w 1447800"/>
                <a:gd name="connsiteY208" fmla="*/ 46730 h 142875"/>
                <a:gd name="connsiteX209" fmla="*/ 879953 w 1447800"/>
                <a:gd name="connsiteY209" fmla="*/ 55274 h 142875"/>
                <a:gd name="connsiteX210" fmla="*/ 872482 w 1447800"/>
                <a:gd name="connsiteY210" fmla="*/ 76533 h 142875"/>
                <a:gd name="connsiteX211" fmla="*/ 872482 w 1447800"/>
                <a:gd name="connsiteY211" fmla="*/ 123025 h 142875"/>
                <a:gd name="connsiteX212" fmla="*/ 859357 w 1447800"/>
                <a:gd name="connsiteY212" fmla="*/ 123025 h 142875"/>
                <a:gd name="connsiteX213" fmla="*/ 859357 w 1447800"/>
                <a:gd name="connsiteY213" fmla="*/ 36376 h 142875"/>
                <a:gd name="connsiteX214" fmla="*/ 870189 w 1447800"/>
                <a:gd name="connsiteY214" fmla="*/ 36376 h 142875"/>
                <a:gd name="connsiteX215" fmla="*/ 871691 w 1447800"/>
                <a:gd name="connsiteY215" fmla="*/ 52426 h 142875"/>
                <a:gd name="connsiteX216" fmla="*/ 872324 w 1447800"/>
                <a:gd name="connsiteY216" fmla="*/ 52426 h 142875"/>
                <a:gd name="connsiteX217" fmla="*/ 883946 w 1447800"/>
                <a:gd name="connsiteY217" fmla="*/ 39376 h 142875"/>
                <a:gd name="connsiteX218" fmla="*/ 898885 w 1447800"/>
                <a:gd name="connsiteY218" fmla="*/ 34795 h 142875"/>
                <a:gd name="connsiteX219" fmla="*/ 1002231 w 1447800"/>
                <a:gd name="connsiteY219" fmla="*/ 79619 h 142875"/>
                <a:gd name="connsiteX220" fmla="*/ 991554 w 1447800"/>
                <a:gd name="connsiteY220" fmla="*/ 112709 h 142875"/>
                <a:gd name="connsiteX221" fmla="*/ 962064 w 1447800"/>
                <a:gd name="connsiteY221" fmla="*/ 124606 h 142875"/>
                <a:gd name="connsiteX222" fmla="*/ 941424 w 1447800"/>
                <a:gd name="connsiteY222" fmla="*/ 119158 h 142875"/>
                <a:gd name="connsiteX223" fmla="*/ 927508 w 1447800"/>
                <a:gd name="connsiteY223" fmla="*/ 103499 h 142875"/>
                <a:gd name="connsiteX224" fmla="*/ 922612 w 1447800"/>
                <a:gd name="connsiteY224" fmla="*/ 79619 h 142875"/>
                <a:gd name="connsiteX225" fmla="*/ 933204 w 1447800"/>
                <a:gd name="connsiteY225" fmla="*/ 46615 h 142875"/>
                <a:gd name="connsiteX226" fmla="*/ 962617 w 1447800"/>
                <a:gd name="connsiteY226" fmla="*/ 34795 h 142875"/>
                <a:gd name="connsiteX227" fmla="*/ 991516 w 1447800"/>
                <a:gd name="connsiteY227" fmla="*/ 46891 h 142875"/>
                <a:gd name="connsiteX228" fmla="*/ 1002231 w 1447800"/>
                <a:gd name="connsiteY228" fmla="*/ 79619 h 142875"/>
                <a:gd name="connsiteX229" fmla="*/ 936204 w 1447800"/>
                <a:gd name="connsiteY229" fmla="*/ 79619 h 142875"/>
                <a:gd name="connsiteX230" fmla="*/ 942852 w 1447800"/>
                <a:gd name="connsiteY230" fmla="*/ 104918 h 142875"/>
                <a:gd name="connsiteX231" fmla="*/ 962379 w 1447800"/>
                <a:gd name="connsiteY231" fmla="*/ 113614 h 142875"/>
                <a:gd name="connsiteX232" fmla="*/ 981943 w 1447800"/>
                <a:gd name="connsiteY232" fmla="*/ 104965 h 142875"/>
                <a:gd name="connsiteX233" fmla="*/ 988630 w 1447800"/>
                <a:gd name="connsiteY233" fmla="*/ 79619 h 142875"/>
                <a:gd name="connsiteX234" fmla="*/ 981943 w 1447800"/>
                <a:gd name="connsiteY234" fmla="*/ 54521 h 142875"/>
                <a:gd name="connsiteX235" fmla="*/ 962217 w 1447800"/>
                <a:gd name="connsiteY235" fmla="*/ 45939 h 142875"/>
                <a:gd name="connsiteX236" fmla="*/ 942767 w 1447800"/>
                <a:gd name="connsiteY236" fmla="*/ 54397 h 142875"/>
                <a:gd name="connsiteX237" fmla="*/ 936204 w 1447800"/>
                <a:gd name="connsiteY237" fmla="*/ 79619 h 142875"/>
                <a:gd name="connsiteX238" fmla="*/ 1087461 w 1447800"/>
                <a:gd name="connsiteY238" fmla="*/ 123025 h 142875"/>
                <a:gd name="connsiteX239" fmla="*/ 1087461 w 1447800"/>
                <a:gd name="connsiteY239" fmla="*/ 66970 h 142875"/>
                <a:gd name="connsiteX240" fmla="*/ 1082632 w 1447800"/>
                <a:gd name="connsiteY240" fmla="*/ 51159 h 142875"/>
                <a:gd name="connsiteX241" fmla="*/ 1067535 w 1447800"/>
                <a:gd name="connsiteY241" fmla="*/ 45939 h 142875"/>
                <a:gd name="connsiteX242" fmla="*/ 1047608 w 1447800"/>
                <a:gd name="connsiteY242" fmla="*/ 53292 h 142875"/>
                <a:gd name="connsiteX243" fmla="*/ 1041284 w 1447800"/>
                <a:gd name="connsiteY243" fmla="*/ 77562 h 142875"/>
                <a:gd name="connsiteX244" fmla="*/ 1041284 w 1447800"/>
                <a:gd name="connsiteY244" fmla="*/ 123025 h 142875"/>
                <a:gd name="connsiteX245" fmla="*/ 1028158 w 1447800"/>
                <a:gd name="connsiteY245" fmla="*/ 123025 h 142875"/>
                <a:gd name="connsiteX246" fmla="*/ 1028158 w 1447800"/>
                <a:gd name="connsiteY246" fmla="*/ 36376 h 142875"/>
                <a:gd name="connsiteX247" fmla="*/ 1038836 w 1447800"/>
                <a:gd name="connsiteY247" fmla="*/ 36376 h 142875"/>
                <a:gd name="connsiteX248" fmla="*/ 1040969 w 1447800"/>
                <a:gd name="connsiteY248" fmla="*/ 48235 h 142875"/>
                <a:gd name="connsiteX249" fmla="*/ 1041598 w 1447800"/>
                <a:gd name="connsiteY249" fmla="*/ 48235 h 142875"/>
                <a:gd name="connsiteX250" fmla="*/ 1052904 w 1447800"/>
                <a:gd name="connsiteY250" fmla="*/ 38309 h 142875"/>
                <a:gd name="connsiteX251" fmla="*/ 1069116 w 1447800"/>
                <a:gd name="connsiteY251" fmla="*/ 34795 h 142875"/>
                <a:gd name="connsiteX252" fmla="*/ 1092681 w 1447800"/>
                <a:gd name="connsiteY252" fmla="*/ 42339 h 142875"/>
                <a:gd name="connsiteX253" fmla="*/ 1100586 w 1447800"/>
                <a:gd name="connsiteY253" fmla="*/ 66494 h 142875"/>
                <a:gd name="connsiteX254" fmla="*/ 1100586 w 1447800"/>
                <a:gd name="connsiteY254" fmla="*/ 123025 h 142875"/>
                <a:gd name="connsiteX255" fmla="*/ 1189845 w 1447800"/>
                <a:gd name="connsiteY255" fmla="*/ 123025 h 142875"/>
                <a:gd name="connsiteX256" fmla="*/ 1189845 w 1447800"/>
                <a:gd name="connsiteY256" fmla="*/ 66970 h 142875"/>
                <a:gd name="connsiteX257" fmla="*/ 1185026 w 1447800"/>
                <a:gd name="connsiteY257" fmla="*/ 51159 h 142875"/>
                <a:gd name="connsiteX258" fmla="*/ 1169928 w 1447800"/>
                <a:gd name="connsiteY258" fmla="*/ 45939 h 142875"/>
                <a:gd name="connsiteX259" fmla="*/ 1150002 w 1447800"/>
                <a:gd name="connsiteY259" fmla="*/ 53292 h 142875"/>
                <a:gd name="connsiteX260" fmla="*/ 1143678 w 1447800"/>
                <a:gd name="connsiteY260" fmla="*/ 77562 h 142875"/>
                <a:gd name="connsiteX261" fmla="*/ 1143678 w 1447800"/>
                <a:gd name="connsiteY261" fmla="*/ 123025 h 142875"/>
                <a:gd name="connsiteX262" fmla="*/ 1130552 w 1447800"/>
                <a:gd name="connsiteY262" fmla="*/ 123025 h 142875"/>
                <a:gd name="connsiteX263" fmla="*/ 1130552 w 1447800"/>
                <a:gd name="connsiteY263" fmla="*/ 36376 h 142875"/>
                <a:gd name="connsiteX264" fmla="*/ 1141220 w 1447800"/>
                <a:gd name="connsiteY264" fmla="*/ 36376 h 142875"/>
                <a:gd name="connsiteX265" fmla="*/ 1143354 w 1447800"/>
                <a:gd name="connsiteY265" fmla="*/ 48235 h 142875"/>
                <a:gd name="connsiteX266" fmla="*/ 1143992 w 1447800"/>
                <a:gd name="connsiteY266" fmla="*/ 48235 h 142875"/>
                <a:gd name="connsiteX267" fmla="*/ 1155298 w 1447800"/>
                <a:gd name="connsiteY267" fmla="*/ 38309 h 142875"/>
                <a:gd name="connsiteX268" fmla="*/ 1171510 w 1447800"/>
                <a:gd name="connsiteY268" fmla="*/ 34795 h 142875"/>
                <a:gd name="connsiteX269" fmla="*/ 1195065 w 1447800"/>
                <a:gd name="connsiteY269" fmla="*/ 42339 h 142875"/>
                <a:gd name="connsiteX270" fmla="*/ 1202971 w 1447800"/>
                <a:gd name="connsiteY270" fmla="*/ 66494 h 142875"/>
                <a:gd name="connsiteX271" fmla="*/ 1202971 w 1447800"/>
                <a:gd name="connsiteY271" fmla="*/ 123025 h 142875"/>
                <a:gd name="connsiteX272" fmla="*/ 1269550 w 1447800"/>
                <a:gd name="connsiteY272" fmla="*/ 124606 h 142875"/>
                <a:gd name="connsiteX273" fmla="*/ 1239223 w 1447800"/>
                <a:gd name="connsiteY273" fmla="*/ 112909 h 142875"/>
                <a:gd name="connsiteX274" fmla="*/ 1228117 w 1447800"/>
                <a:gd name="connsiteY274" fmla="*/ 80410 h 142875"/>
                <a:gd name="connsiteX275" fmla="*/ 1238432 w 1447800"/>
                <a:gd name="connsiteY275" fmla="*/ 47130 h 142875"/>
                <a:gd name="connsiteX276" fmla="*/ 1266150 w 1447800"/>
                <a:gd name="connsiteY276" fmla="*/ 34795 h 142875"/>
                <a:gd name="connsiteX277" fmla="*/ 1291925 w 1447800"/>
                <a:gd name="connsiteY277" fmla="*/ 45501 h 142875"/>
                <a:gd name="connsiteX278" fmla="*/ 1301412 w 1447800"/>
                <a:gd name="connsiteY278" fmla="*/ 73771 h 142875"/>
                <a:gd name="connsiteX279" fmla="*/ 1301412 w 1447800"/>
                <a:gd name="connsiteY279" fmla="*/ 82067 h 142875"/>
                <a:gd name="connsiteX280" fmla="*/ 1241718 w 1447800"/>
                <a:gd name="connsiteY280" fmla="*/ 82067 h 142875"/>
                <a:gd name="connsiteX281" fmla="*/ 1249424 w 1447800"/>
                <a:gd name="connsiteY281" fmla="*/ 105242 h 142875"/>
                <a:gd name="connsiteX282" fmla="*/ 1270017 w 1447800"/>
                <a:gd name="connsiteY282" fmla="*/ 113147 h 142875"/>
                <a:gd name="connsiteX283" fmla="*/ 1297697 w 1447800"/>
                <a:gd name="connsiteY283" fmla="*/ 107290 h 142875"/>
                <a:gd name="connsiteX284" fmla="*/ 1297697 w 1447800"/>
                <a:gd name="connsiteY284" fmla="*/ 118996 h 142875"/>
                <a:gd name="connsiteX285" fmla="*/ 1284533 w 1447800"/>
                <a:gd name="connsiteY285" fmla="*/ 123301 h 142875"/>
                <a:gd name="connsiteX286" fmla="*/ 1269550 w 1447800"/>
                <a:gd name="connsiteY286" fmla="*/ 124606 h 142875"/>
                <a:gd name="connsiteX287" fmla="*/ 1265988 w 1447800"/>
                <a:gd name="connsiteY287" fmla="*/ 45777 h 142875"/>
                <a:gd name="connsiteX288" fmla="*/ 1249348 w 1447800"/>
                <a:gd name="connsiteY288" fmla="*/ 52578 h 142875"/>
                <a:gd name="connsiteX289" fmla="*/ 1242033 w 1447800"/>
                <a:gd name="connsiteY289" fmla="*/ 71399 h 142875"/>
                <a:gd name="connsiteX290" fmla="*/ 1287334 w 1447800"/>
                <a:gd name="connsiteY290" fmla="*/ 71399 h 142875"/>
                <a:gd name="connsiteX291" fmla="*/ 1281800 w 1447800"/>
                <a:gd name="connsiteY291" fmla="*/ 52388 h 142875"/>
                <a:gd name="connsiteX292" fmla="*/ 1265988 w 1447800"/>
                <a:gd name="connsiteY292" fmla="*/ 45777 h 142875"/>
                <a:gd name="connsiteX293" fmla="*/ 1385774 w 1447800"/>
                <a:gd name="connsiteY293" fmla="*/ 123025 h 142875"/>
                <a:gd name="connsiteX294" fmla="*/ 1385774 w 1447800"/>
                <a:gd name="connsiteY294" fmla="*/ 66970 h 142875"/>
                <a:gd name="connsiteX295" fmla="*/ 1380945 w 1447800"/>
                <a:gd name="connsiteY295" fmla="*/ 51159 h 142875"/>
                <a:gd name="connsiteX296" fmla="*/ 1365848 w 1447800"/>
                <a:gd name="connsiteY296" fmla="*/ 45939 h 142875"/>
                <a:gd name="connsiteX297" fmla="*/ 1345922 w 1447800"/>
                <a:gd name="connsiteY297" fmla="*/ 53292 h 142875"/>
                <a:gd name="connsiteX298" fmla="*/ 1339597 w 1447800"/>
                <a:gd name="connsiteY298" fmla="*/ 77562 h 142875"/>
                <a:gd name="connsiteX299" fmla="*/ 1339597 w 1447800"/>
                <a:gd name="connsiteY299" fmla="*/ 123025 h 142875"/>
                <a:gd name="connsiteX300" fmla="*/ 1326472 w 1447800"/>
                <a:gd name="connsiteY300" fmla="*/ 123025 h 142875"/>
                <a:gd name="connsiteX301" fmla="*/ 1326472 w 1447800"/>
                <a:gd name="connsiteY301" fmla="*/ 36376 h 142875"/>
                <a:gd name="connsiteX302" fmla="*/ 1337149 w 1447800"/>
                <a:gd name="connsiteY302" fmla="*/ 36376 h 142875"/>
                <a:gd name="connsiteX303" fmla="*/ 1339283 w 1447800"/>
                <a:gd name="connsiteY303" fmla="*/ 48235 h 142875"/>
                <a:gd name="connsiteX304" fmla="*/ 1339912 w 1447800"/>
                <a:gd name="connsiteY304" fmla="*/ 48235 h 142875"/>
                <a:gd name="connsiteX305" fmla="*/ 1351218 w 1447800"/>
                <a:gd name="connsiteY305" fmla="*/ 38309 h 142875"/>
                <a:gd name="connsiteX306" fmla="*/ 1367429 w 1447800"/>
                <a:gd name="connsiteY306" fmla="*/ 34795 h 142875"/>
                <a:gd name="connsiteX307" fmla="*/ 1390994 w 1447800"/>
                <a:gd name="connsiteY307" fmla="*/ 42339 h 142875"/>
                <a:gd name="connsiteX308" fmla="*/ 1398900 w 1447800"/>
                <a:gd name="connsiteY308" fmla="*/ 66494 h 142875"/>
                <a:gd name="connsiteX309" fmla="*/ 1398900 w 1447800"/>
                <a:gd name="connsiteY309" fmla="*/ 123025 h 142875"/>
                <a:gd name="connsiteX310" fmla="*/ 1456374 w 1447800"/>
                <a:gd name="connsiteY310" fmla="*/ 78676 h 142875"/>
                <a:gd name="connsiteX311" fmla="*/ 1450249 w 1447800"/>
                <a:gd name="connsiteY311" fmla="*/ 117415 h 142875"/>
                <a:gd name="connsiteX312" fmla="*/ 1432580 w 1447800"/>
                <a:gd name="connsiteY312" fmla="*/ 148647 h 142875"/>
                <a:gd name="connsiteX313" fmla="*/ 1419931 w 1447800"/>
                <a:gd name="connsiteY313" fmla="*/ 148647 h 142875"/>
                <a:gd name="connsiteX314" fmla="*/ 1436771 w 1447800"/>
                <a:gd name="connsiteY314" fmla="*/ 115633 h 142875"/>
                <a:gd name="connsiteX315" fmla="*/ 1442620 w 1447800"/>
                <a:gd name="connsiteY315" fmla="*/ 78515 h 142875"/>
                <a:gd name="connsiteX316" fmla="*/ 1436886 w 1447800"/>
                <a:gd name="connsiteY316" fmla="*/ 40957 h 142875"/>
                <a:gd name="connsiteX317" fmla="*/ 1419769 w 1447800"/>
                <a:gd name="connsiteY317" fmla="*/ 7439 h 142875"/>
                <a:gd name="connsiteX318" fmla="*/ 1432580 w 1447800"/>
                <a:gd name="connsiteY318" fmla="*/ 7439 h 142875"/>
                <a:gd name="connsiteX319" fmla="*/ 1450287 w 1447800"/>
                <a:gd name="connsiteY319" fmla="*/ 39576 h 142875"/>
                <a:gd name="connsiteX320" fmla="*/ 1456374 w 1447800"/>
                <a:gd name="connsiteY320" fmla="*/ 7867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1447800" h="142875">
                  <a:moveTo>
                    <a:pt x="114644" y="123025"/>
                  </a:moveTo>
                  <a:lnTo>
                    <a:pt x="101362" y="123025"/>
                  </a:lnTo>
                  <a:lnTo>
                    <a:pt x="78037" y="45625"/>
                  </a:lnTo>
                  <a:cubicBezTo>
                    <a:pt x="76930" y="42196"/>
                    <a:pt x="75692" y="37871"/>
                    <a:pt x="74321" y="32652"/>
                  </a:cubicBezTo>
                  <a:cubicBezTo>
                    <a:pt x="72950" y="27441"/>
                    <a:pt x="72239" y="24298"/>
                    <a:pt x="72186" y="23250"/>
                  </a:cubicBezTo>
                  <a:cubicBezTo>
                    <a:pt x="71026" y="30204"/>
                    <a:pt x="69181" y="37824"/>
                    <a:pt x="66651" y="46101"/>
                  </a:cubicBezTo>
                  <a:lnTo>
                    <a:pt x="44039" y="123025"/>
                  </a:lnTo>
                  <a:lnTo>
                    <a:pt x="30756" y="123025"/>
                  </a:lnTo>
                  <a:lnTo>
                    <a:pt x="0" y="7439"/>
                  </a:lnTo>
                  <a:lnTo>
                    <a:pt x="14232" y="7439"/>
                  </a:lnTo>
                  <a:lnTo>
                    <a:pt x="32496" y="78829"/>
                  </a:lnTo>
                  <a:cubicBezTo>
                    <a:pt x="35026" y="88849"/>
                    <a:pt x="36871" y="97907"/>
                    <a:pt x="38030" y="106032"/>
                  </a:cubicBezTo>
                  <a:cubicBezTo>
                    <a:pt x="39454" y="96383"/>
                    <a:pt x="41562" y="86944"/>
                    <a:pt x="44355" y="77724"/>
                  </a:cubicBezTo>
                  <a:lnTo>
                    <a:pt x="65070" y="7439"/>
                  </a:lnTo>
                  <a:lnTo>
                    <a:pt x="79302" y="7439"/>
                  </a:lnTo>
                  <a:lnTo>
                    <a:pt x="101045" y="78353"/>
                  </a:lnTo>
                  <a:cubicBezTo>
                    <a:pt x="103575" y="86525"/>
                    <a:pt x="105710" y="95755"/>
                    <a:pt x="107449" y="106032"/>
                  </a:cubicBezTo>
                  <a:cubicBezTo>
                    <a:pt x="108450" y="98546"/>
                    <a:pt x="110347" y="89421"/>
                    <a:pt x="113142" y="78676"/>
                  </a:cubicBezTo>
                  <a:lnTo>
                    <a:pt x="131327" y="7439"/>
                  </a:lnTo>
                  <a:lnTo>
                    <a:pt x="145558" y="7439"/>
                  </a:lnTo>
                  <a:close/>
                  <a:moveTo>
                    <a:pt x="219484" y="123025"/>
                  </a:moveTo>
                  <a:lnTo>
                    <a:pt x="216875" y="110690"/>
                  </a:lnTo>
                  <a:lnTo>
                    <a:pt x="216243" y="110690"/>
                  </a:lnTo>
                  <a:cubicBezTo>
                    <a:pt x="211920" y="116119"/>
                    <a:pt x="207611" y="119796"/>
                    <a:pt x="203315" y="121720"/>
                  </a:cubicBezTo>
                  <a:cubicBezTo>
                    <a:pt x="199019" y="123644"/>
                    <a:pt x="193656" y="124606"/>
                    <a:pt x="187226" y="124606"/>
                  </a:cubicBezTo>
                  <a:cubicBezTo>
                    <a:pt x="178634" y="124606"/>
                    <a:pt x="171900" y="122396"/>
                    <a:pt x="167025" y="117967"/>
                  </a:cubicBezTo>
                  <a:cubicBezTo>
                    <a:pt x="162149" y="113538"/>
                    <a:pt x="159711" y="107242"/>
                    <a:pt x="159711" y="99070"/>
                  </a:cubicBezTo>
                  <a:cubicBezTo>
                    <a:pt x="159711" y="81572"/>
                    <a:pt x="173706" y="72400"/>
                    <a:pt x="201695" y="71552"/>
                  </a:cubicBezTo>
                  <a:lnTo>
                    <a:pt x="216401" y="71085"/>
                  </a:lnTo>
                  <a:lnTo>
                    <a:pt x="216401" y="65703"/>
                  </a:lnTo>
                  <a:cubicBezTo>
                    <a:pt x="216401" y="58903"/>
                    <a:pt x="214938" y="53883"/>
                    <a:pt x="212012" y="50644"/>
                  </a:cubicBezTo>
                  <a:cubicBezTo>
                    <a:pt x="209087" y="47406"/>
                    <a:pt x="204409" y="45777"/>
                    <a:pt x="197978" y="45777"/>
                  </a:cubicBezTo>
                  <a:cubicBezTo>
                    <a:pt x="190757" y="45777"/>
                    <a:pt x="182587" y="47996"/>
                    <a:pt x="173469" y="52426"/>
                  </a:cubicBezTo>
                  <a:lnTo>
                    <a:pt x="169436" y="42377"/>
                  </a:lnTo>
                  <a:cubicBezTo>
                    <a:pt x="173706" y="40062"/>
                    <a:pt x="178384" y="38243"/>
                    <a:pt x="183470" y="36928"/>
                  </a:cubicBezTo>
                  <a:cubicBezTo>
                    <a:pt x="188556" y="35604"/>
                    <a:pt x="193656" y="34947"/>
                    <a:pt x="198769" y="34947"/>
                  </a:cubicBezTo>
                  <a:cubicBezTo>
                    <a:pt x="209100" y="34947"/>
                    <a:pt x="216757" y="37243"/>
                    <a:pt x="221738" y="41824"/>
                  </a:cubicBezTo>
                  <a:cubicBezTo>
                    <a:pt x="226719" y="46415"/>
                    <a:pt x="229209" y="53769"/>
                    <a:pt x="229209" y="63884"/>
                  </a:cubicBezTo>
                  <a:lnTo>
                    <a:pt x="229209" y="123025"/>
                  </a:lnTo>
                  <a:close/>
                  <a:moveTo>
                    <a:pt x="189834" y="113776"/>
                  </a:moveTo>
                  <a:cubicBezTo>
                    <a:pt x="198005" y="113776"/>
                    <a:pt x="204422" y="111538"/>
                    <a:pt x="209087" y="107061"/>
                  </a:cubicBezTo>
                  <a:cubicBezTo>
                    <a:pt x="213752" y="102575"/>
                    <a:pt x="216083" y="96307"/>
                    <a:pt x="216084" y="88240"/>
                  </a:cubicBezTo>
                  <a:lnTo>
                    <a:pt x="216084" y="80410"/>
                  </a:lnTo>
                  <a:lnTo>
                    <a:pt x="202960" y="80963"/>
                  </a:lnTo>
                  <a:cubicBezTo>
                    <a:pt x="192523" y="81334"/>
                    <a:pt x="184999" y="82953"/>
                    <a:pt x="180387" y="85830"/>
                  </a:cubicBezTo>
                  <a:cubicBezTo>
                    <a:pt x="175774" y="88697"/>
                    <a:pt x="173469" y="93164"/>
                    <a:pt x="173469" y="99231"/>
                  </a:cubicBezTo>
                  <a:cubicBezTo>
                    <a:pt x="173469" y="103975"/>
                    <a:pt x="174904" y="107585"/>
                    <a:pt x="177778" y="110061"/>
                  </a:cubicBezTo>
                  <a:cubicBezTo>
                    <a:pt x="180650" y="112538"/>
                    <a:pt x="184669" y="113776"/>
                    <a:pt x="189834" y="113776"/>
                  </a:cubicBezTo>
                  <a:close/>
                  <a:moveTo>
                    <a:pt x="286927" y="113776"/>
                  </a:moveTo>
                  <a:cubicBezTo>
                    <a:pt x="289246" y="113776"/>
                    <a:pt x="291485" y="113605"/>
                    <a:pt x="293647" y="113262"/>
                  </a:cubicBezTo>
                  <a:cubicBezTo>
                    <a:pt x="295808" y="112919"/>
                    <a:pt x="297521" y="112566"/>
                    <a:pt x="298786" y="112195"/>
                  </a:cubicBezTo>
                  <a:lnTo>
                    <a:pt x="298786" y="122234"/>
                  </a:lnTo>
                  <a:cubicBezTo>
                    <a:pt x="297363" y="122920"/>
                    <a:pt x="295268" y="123492"/>
                    <a:pt x="292501" y="123939"/>
                  </a:cubicBezTo>
                  <a:cubicBezTo>
                    <a:pt x="289734" y="124387"/>
                    <a:pt x="287243" y="124606"/>
                    <a:pt x="285029" y="124606"/>
                  </a:cubicBezTo>
                  <a:cubicBezTo>
                    <a:pt x="268267" y="124606"/>
                    <a:pt x="259886" y="115776"/>
                    <a:pt x="259886" y="98126"/>
                  </a:cubicBezTo>
                  <a:lnTo>
                    <a:pt x="259886" y="46568"/>
                  </a:lnTo>
                  <a:lnTo>
                    <a:pt x="247473" y="46568"/>
                  </a:lnTo>
                  <a:lnTo>
                    <a:pt x="247473" y="40243"/>
                  </a:lnTo>
                  <a:lnTo>
                    <a:pt x="259886" y="34795"/>
                  </a:lnTo>
                  <a:lnTo>
                    <a:pt x="265421" y="16288"/>
                  </a:lnTo>
                  <a:lnTo>
                    <a:pt x="273012" y="16288"/>
                  </a:lnTo>
                  <a:lnTo>
                    <a:pt x="273012" y="36376"/>
                  </a:lnTo>
                  <a:lnTo>
                    <a:pt x="298154" y="36376"/>
                  </a:lnTo>
                  <a:lnTo>
                    <a:pt x="298154" y="46568"/>
                  </a:lnTo>
                  <a:lnTo>
                    <a:pt x="273012" y="46568"/>
                  </a:lnTo>
                  <a:lnTo>
                    <a:pt x="273012" y="97565"/>
                  </a:lnTo>
                  <a:cubicBezTo>
                    <a:pt x="273012" y="102784"/>
                    <a:pt x="274250" y="106794"/>
                    <a:pt x="276727" y="109585"/>
                  </a:cubicBezTo>
                  <a:cubicBezTo>
                    <a:pt x="279205" y="112376"/>
                    <a:pt x="282604" y="113776"/>
                    <a:pt x="286927" y="113776"/>
                  </a:cubicBezTo>
                  <a:close/>
                  <a:moveTo>
                    <a:pt x="353737" y="78676"/>
                  </a:moveTo>
                  <a:cubicBezTo>
                    <a:pt x="353737" y="64703"/>
                    <a:pt x="355779" y="51635"/>
                    <a:pt x="359864" y="39453"/>
                  </a:cubicBezTo>
                  <a:cubicBezTo>
                    <a:pt x="363949" y="27280"/>
                    <a:pt x="369839" y="16602"/>
                    <a:pt x="377535" y="7439"/>
                  </a:cubicBezTo>
                  <a:lnTo>
                    <a:pt x="390343" y="7439"/>
                  </a:lnTo>
                  <a:cubicBezTo>
                    <a:pt x="382753" y="17612"/>
                    <a:pt x="377047" y="28784"/>
                    <a:pt x="373226" y="40957"/>
                  </a:cubicBezTo>
                  <a:cubicBezTo>
                    <a:pt x="369405" y="53130"/>
                    <a:pt x="367494" y="65656"/>
                    <a:pt x="367494" y="78515"/>
                  </a:cubicBezTo>
                  <a:cubicBezTo>
                    <a:pt x="367494" y="91164"/>
                    <a:pt x="369444" y="103527"/>
                    <a:pt x="373345" y="115595"/>
                  </a:cubicBezTo>
                  <a:cubicBezTo>
                    <a:pt x="377245" y="127664"/>
                    <a:pt x="382859" y="138684"/>
                    <a:pt x="390185" y="148647"/>
                  </a:cubicBezTo>
                  <a:lnTo>
                    <a:pt x="377535" y="148647"/>
                  </a:lnTo>
                  <a:cubicBezTo>
                    <a:pt x="369787" y="139684"/>
                    <a:pt x="363883" y="129226"/>
                    <a:pt x="359824" y="117253"/>
                  </a:cubicBezTo>
                  <a:cubicBezTo>
                    <a:pt x="355766" y="105289"/>
                    <a:pt x="353737" y="92431"/>
                    <a:pt x="353737" y="78676"/>
                  </a:cubicBezTo>
                  <a:close/>
                  <a:moveTo>
                    <a:pt x="469488" y="111404"/>
                  </a:moveTo>
                  <a:lnTo>
                    <a:pt x="468776" y="111404"/>
                  </a:lnTo>
                  <a:cubicBezTo>
                    <a:pt x="462714" y="120205"/>
                    <a:pt x="453647" y="124606"/>
                    <a:pt x="441577" y="124606"/>
                  </a:cubicBezTo>
                  <a:cubicBezTo>
                    <a:pt x="430245" y="124606"/>
                    <a:pt x="421429" y="120739"/>
                    <a:pt x="415130" y="112986"/>
                  </a:cubicBezTo>
                  <a:cubicBezTo>
                    <a:pt x="408831" y="105242"/>
                    <a:pt x="405682" y="94221"/>
                    <a:pt x="405682" y="79934"/>
                  </a:cubicBezTo>
                  <a:cubicBezTo>
                    <a:pt x="405682" y="65656"/>
                    <a:pt x="408845" y="54559"/>
                    <a:pt x="415170" y="46653"/>
                  </a:cubicBezTo>
                  <a:cubicBezTo>
                    <a:pt x="421495" y="38748"/>
                    <a:pt x="430298" y="34795"/>
                    <a:pt x="441577" y="34795"/>
                  </a:cubicBezTo>
                  <a:cubicBezTo>
                    <a:pt x="453331" y="34795"/>
                    <a:pt x="462345" y="39062"/>
                    <a:pt x="468618" y="47596"/>
                  </a:cubicBezTo>
                  <a:lnTo>
                    <a:pt x="469646" y="47596"/>
                  </a:lnTo>
                  <a:lnTo>
                    <a:pt x="469092" y="41358"/>
                  </a:lnTo>
                  <a:lnTo>
                    <a:pt x="468776" y="35262"/>
                  </a:lnTo>
                  <a:lnTo>
                    <a:pt x="468776" y="0"/>
                  </a:lnTo>
                  <a:lnTo>
                    <a:pt x="481901" y="0"/>
                  </a:lnTo>
                  <a:lnTo>
                    <a:pt x="481901" y="123025"/>
                  </a:lnTo>
                  <a:lnTo>
                    <a:pt x="471227" y="123025"/>
                  </a:lnTo>
                  <a:close/>
                  <a:moveTo>
                    <a:pt x="443238" y="113614"/>
                  </a:moveTo>
                  <a:cubicBezTo>
                    <a:pt x="452199" y="113614"/>
                    <a:pt x="458695" y="111185"/>
                    <a:pt x="462728" y="106308"/>
                  </a:cubicBezTo>
                  <a:cubicBezTo>
                    <a:pt x="466760" y="101432"/>
                    <a:pt x="468776" y="93564"/>
                    <a:pt x="468776" y="82706"/>
                  </a:cubicBezTo>
                  <a:lnTo>
                    <a:pt x="468776" y="79934"/>
                  </a:lnTo>
                  <a:cubicBezTo>
                    <a:pt x="468776" y="67656"/>
                    <a:pt x="466733" y="58893"/>
                    <a:pt x="462649" y="53645"/>
                  </a:cubicBezTo>
                  <a:cubicBezTo>
                    <a:pt x="458563" y="48406"/>
                    <a:pt x="452041" y="45777"/>
                    <a:pt x="443080" y="45777"/>
                  </a:cubicBezTo>
                  <a:cubicBezTo>
                    <a:pt x="435384" y="45777"/>
                    <a:pt x="429494" y="48768"/>
                    <a:pt x="425409" y="54759"/>
                  </a:cubicBezTo>
                  <a:cubicBezTo>
                    <a:pt x="421323" y="60741"/>
                    <a:pt x="419281" y="69180"/>
                    <a:pt x="419281" y="80096"/>
                  </a:cubicBezTo>
                  <a:cubicBezTo>
                    <a:pt x="419281" y="91164"/>
                    <a:pt x="421310" y="99517"/>
                    <a:pt x="425370" y="105156"/>
                  </a:cubicBezTo>
                  <a:cubicBezTo>
                    <a:pt x="429428" y="110795"/>
                    <a:pt x="435384" y="113614"/>
                    <a:pt x="443238" y="113614"/>
                  </a:cubicBezTo>
                  <a:close/>
                  <a:moveTo>
                    <a:pt x="566026" y="123025"/>
                  </a:moveTo>
                  <a:lnTo>
                    <a:pt x="563416" y="110690"/>
                  </a:lnTo>
                  <a:lnTo>
                    <a:pt x="562784" y="110690"/>
                  </a:lnTo>
                  <a:cubicBezTo>
                    <a:pt x="558462" y="116119"/>
                    <a:pt x="554152" y="119796"/>
                    <a:pt x="549857" y="121720"/>
                  </a:cubicBezTo>
                  <a:cubicBezTo>
                    <a:pt x="545561" y="123644"/>
                    <a:pt x="540197" y="124606"/>
                    <a:pt x="533767" y="124606"/>
                  </a:cubicBezTo>
                  <a:cubicBezTo>
                    <a:pt x="525175" y="124606"/>
                    <a:pt x="518441" y="122396"/>
                    <a:pt x="513566" y="117967"/>
                  </a:cubicBezTo>
                  <a:cubicBezTo>
                    <a:pt x="508691" y="113538"/>
                    <a:pt x="506253" y="107242"/>
                    <a:pt x="506253" y="99070"/>
                  </a:cubicBezTo>
                  <a:cubicBezTo>
                    <a:pt x="506253" y="81572"/>
                    <a:pt x="520247" y="72400"/>
                    <a:pt x="548236" y="71552"/>
                  </a:cubicBezTo>
                  <a:lnTo>
                    <a:pt x="562942" y="71085"/>
                  </a:lnTo>
                  <a:lnTo>
                    <a:pt x="562942" y="65703"/>
                  </a:lnTo>
                  <a:cubicBezTo>
                    <a:pt x="562942" y="58903"/>
                    <a:pt x="561480" y="53883"/>
                    <a:pt x="558554" y="50644"/>
                  </a:cubicBezTo>
                  <a:cubicBezTo>
                    <a:pt x="555629" y="47406"/>
                    <a:pt x="550951" y="45777"/>
                    <a:pt x="544520" y="45777"/>
                  </a:cubicBezTo>
                  <a:cubicBezTo>
                    <a:pt x="537299" y="45777"/>
                    <a:pt x="529128" y="47996"/>
                    <a:pt x="520010" y="52426"/>
                  </a:cubicBezTo>
                  <a:lnTo>
                    <a:pt x="515978" y="42377"/>
                  </a:lnTo>
                  <a:cubicBezTo>
                    <a:pt x="520247" y="40062"/>
                    <a:pt x="524925" y="38243"/>
                    <a:pt x="530012" y="36928"/>
                  </a:cubicBezTo>
                  <a:cubicBezTo>
                    <a:pt x="535098" y="35604"/>
                    <a:pt x="540197" y="34947"/>
                    <a:pt x="545311" y="34947"/>
                  </a:cubicBezTo>
                  <a:cubicBezTo>
                    <a:pt x="555641" y="34947"/>
                    <a:pt x="563298" y="37243"/>
                    <a:pt x="568279" y="41824"/>
                  </a:cubicBezTo>
                  <a:cubicBezTo>
                    <a:pt x="573261" y="46415"/>
                    <a:pt x="575751" y="53769"/>
                    <a:pt x="575751" y="63884"/>
                  </a:cubicBezTo>
                  <a:lnTo>
                    <a:pt x="575751" y="123025"/>
                  </a:lnTo>
                  <a:close/>
                  <a:moveTo>
                    <a:pt x="536377" y="113776"/>
                  </a:moveTo>
                  <a:cubicBezTo>
                    <a:pt x="544546" y="113776"/>
                    <a:pt x="550964" y="111538"/>
                    <a:pt x="555629" y="107061"/>
                  </a:cubicBezTo>
                  <a:cubicBezTo>
                    <a:pt x="560293" y="102575"/>
                    <a:pt x="562626" y="96307"/>
                    <a:pt x="562626" y="88240"/>
                  </a:cubicBezTo>
                  <a:lnTo>
                    <a:pt x="562626" y="80410"/>
                  </a:lnTo>
                  <a:lnTo>
                    <a:pt x="549501" y="80963"/>
                  </a:lnTo>
                  <a:cubicBezTo>
                    <a:pt x="539065" y="81334"/>
                    <a:pt x="531540" y="82953"/>
                    <a:pt x="526928" y="85830"/>
                  </a:cubicBezTo>
                  <a:cubicBezTo>
                    <a:pt x="522316" y="88697"/>
                    <a:pt x="520010" y="93164"/>
                    <a:pt x="520010" y="99231"/>
                  </a:cubicBezTo>
                  <a:cubicBezTo>
                    <a:pt x="520010" y="103975"/>
                    <a:pt x="521446" y="107585"/>
                    <a:pt x="524319" y="110061"/>
                  </a:cubicBezTo>
                  <a:cubicBezTo>
                    <a:pt x="527192" y="112538"/>
                    <a:pt x="531211" y="113776"/>
                    <a:pt x="536377" y="113776"/>
                  </a:cubicBezTo>
                  <a:close/>
                  <a:moveTo>
                    <a:pt x="633468" y="113776"/>
                  </a:moveTo>
                  <a:cubicBezTo>
                    <a:pt x="635787" y="113776"/>
                    <a:pt x="638028" y="113605"/>
                    <a:pt x="640189" y="113262"/>
                  </a:cubicBezTo>
                  <a:cubicBezTo>
                    <a:pt x="642350" y="112919"/>
                    <a:pt x="644063" y="112566"/>
                    <a:pt x="645328" y="112195"/>
                  </a:cubicBezTo>
                  <a:lnTo>
                    <a:pt x="645328" y="122234"/>
                  </a:lnTo>
                  <a:cubicBezTo>
                    <a:pt x="643905" y="122920"/>
                    <a:pt x="641810" y="123492"/>
                    <a:pt x="639042" y="123939"/>
                  </a:cubicBezTo>
                  <a:cubicBezTo>
                    <a:pt x="636275" y="124387"/>
                    <a:pt x="633784" y="124606"/>
                    <a:pt x="631571" y="124606"/>
                  </a:cubicBezTo>
                  <a:cubicBezTo>
                    <a:pt x="614809" y="124606"/>
                    <a:pt x="606429" y="115776"/>
                    <a:pt x="606429" y="98126"/>
                  </a:cubicBezTo>
                  <a:lnTo>
                    <a:pt x="606429" y="46568"/>
                  </a:lnTo>
                  <a:lnTo>
                    <a:pt x="594015" y="46568"/>
                  </a:lnTo>
                  <a:lnTo>
                    <a:pt x="594015" y="40243"/>
                  </a:lnTo>
                  <a:lnTo>
                    <a:pt x="606429" y="34795"/>
                  </a:lnTo>
                  <a:lnTo>
                    <a:pt x="611962" y="16288"/>
                  </a:lnTo>
                  <a:lnTo>
                    <a:pt x="619553" y="16288"/>
                  </a:lnTo>
                  <a:lnTo>
                    <a:pt x="619553" y="36376"/>
                  </a:lnTo>
                  <a:lnTo>
                    <a:pt x="644695" y="36376"/>
                  </a:lnTo>
                  <a:lnTo>
                    <a:pt x="644695" y="46568"/>
                  </a:lnTo>
                  <a:lnTo>
                    <a:pt x="619553" y="46568"/>
                  </a:lnTo>
                  <a:lnTo>
                    <a:pt x="619553" y="97565"/>
                  </a:lnTo>
                  <a:cubicBezTo>
                    <a:pt x="619553" y="102784"/>
                    <a:pt x="620791" y="106794"/>
                    <a:pt x="623269" y="109585"/>
                  </a:cubicBezTo>
                  <a:cubicBezTo>
                    <a:pt x="625746" y="112376"/>
                    <a:pt x="629146" y="113776"/>
                    <a:pt x="633468" y="113776"/>
                  </a:cubicBezTo>
                  <a:close/>
                  <a:moveTo>
                    <a:pt x="717673" y="123025"/>
                  </a:moveTo>
                  <a:lnTo>
                    <a:pt x="715063" y="110690"/>
                  </a:lnTo>
                  <a:lnTo>
                    <a:pt x="714431" y="110690"/>
                  </a:lnTo>
                  <a:cubicBezTo>
                    <a:pt x="710108" y="116119"/>
                    <a:pt x="705799" y="119796"/>
                    <a:pt x="701503" y="121720"/>
                  </a:cubicBezTo>
                  <a:cubicBezTo>
                    <a:pt x="697207" y="123644"/>
                    <a:pt x="691844" y="124606"/>
                    <a:pt x="685414" y="124606"/>
                  </a:cubicBezTo>
                  <a:cubicBezTo>
                    <a:pt x="676822" y="124606"/>
                    <a:pt x="670088" y="122396"/>
                    <a:pt x="665213" y="117967"/>
                  </a:cubicBezTo>
                  <a:cubicBezTo>
                    <a:pt x="660337" y="113538"/>
                    <a:pt x="657900" y="107242"/>
                    <a:pt x="657900" y="99070"/>
                  </a:cubicBezTo>
                  <a:cubicBezTo>
                    <a:pt x="657900" y="81572"/>
                    <a:pt x="671894" y="72400"/>
                    <a:pt x="699883" y="71552"/>
                  </a:cubicBezTo>
                  <a:lnTo>
                    <a:pt x="714589" y="71085"/>
                  </a:lnTo>
                  <a:lnTo>
                    <a:pt x="714589" y="65703"/>
                  </a:lnTo>
                  <a:cubicBezTo>
                    <a:pt x="714589" y="58903"/>
                    <a:pt x="713127" y="53883"/>
                    <a:pt x="710201" y="50644"/>
                  </a:cubicBezTo>
                  <a:cubicBezTo>
                    <a:pt x="707275" y="47406"/>
                    <a:pt x="702598" y="45777"/>
                    <a:pt x="696166" y="45777"/>
                  </a:cubicBezTo>
                  <a:cubicBezTo>
                    <a:pt x="688945" y="45777"/>
                    <a:pt x="680775" y="47996"/>
                    <a:pt x="671657" y="52426"/>
                  </a:cubicBezTo>
                  <a:lnTo>
                    <a:pt x="667625" y="42377"/>
                  </a:lnTo>
                  <a:cubicBezTo>
                    <a:pt x="671894" y="40062"/>
                    <a:pt x="676572" y="38243"/>
                    <a:pt x="681659" y="36928"/>
                  </a:cubicBezTo>
                  <a:cubicBezTo>
                    <a:pt x="686744" y="35604"/>
                    <a:pt x="691844" y="34947"/>
                    <a:pt x="696958" y="34947"/>
                  </a:cubicBezTo>
                  <a:cubicBezTo>
                    <a:pt x="707288" y="34947"/>
                    <a:pt x="714945" y="37243"/>
                    <a:pt x="719926" y="41824"/>
                  </a:cubicBezTo>
                  <a:cubicBezTo>
                    <a:pt x="724907" y="46415"/>
                    <a:pt x="727398" y="53769"/>
                    <a:pt x="727398" y="63884"/>
                  </a:cubicBezTo>
                  <a:lnTo>
                    <a:pt x="727398" y="123025"/>
                  </a:lnTo>
                  <a:close/>
                  <a:moveTo>
                    <a:pt x="688023" y="113776"/>
                  </a:moveTo>
                  <a:cubicBezTo>
                    <a:pt x="696193" y="113776"/>
                    <a:pt x="702611" y="111538"/>
                    <a:pt x="707275" y="107061"/>
                  </a:cubicBezTo>
                  <a:cubicBezTo>
                    <a:pt x="711940" y="102575"/>
                    <a:pt x="714272" y="96307"/>
                    <a:pt x="714272" y="88240"/>
                  </a:cubicBezTo>
                  <a:lnTo>
                    <a:pt x="714272" y="80410"/>
                  </a:lnTo>
                  <a:lnTo>
                    <a:pt x="701148" y="80963"/>
                  </a:lnTo>
                  <a:cubicBezTo>
                    <a:pt x="690711" y="81334"/>
                    <a:pt x="683187" y="82953"/>
                    <a:pt x="678575" y="85830"/>
                  </a:cubicBezTo>
                  <a:cubicBezTo>
                    <a:pt x="673963" y="88697"/>
                    <a:pt x="671657" y="93164"/>
                    <a:pt x="671657" y="99231"/>
                  </a:cubicBezTo>
                  <a:cubicBezTo>
                    <a:pt x="671657" y="103975"/>
                    <a:pt x="673093" y="107585"/>
                    <a:pt x="675966" y="110061"/>
                  </a:cubicBezTo>
                  <a:cubicBezTo>
                    <a:pt x="678838" y="112538"/>
                    <a:pt x="682857" y="113776"/>
                    <a:pt x="688023" y="113776"/>
                  </a:cubicBezTo>
                  <a:close/>
                  <a:moveTo>
                    <a:pt x="797449" y="34947"/>
                  </a:moveTo>
                  <a:cubicBezTo>
                    <a:pt x="808835" y="34947"/>
                    <a:pt x="817676" y="38833"/>
                    <a:pt x="823976" y="46615"/>
                  </a:cubicBezTo>
                  <a:cubicBezTo>
                    <a:pt x="830274" y="54388"/>
                    <a:pt x="833424" y="65389"/>
                    <a:pt x="833424" y="79619"/>
                  </a:cubicBezTo>
                  <a:cubicBezTo>
                    <a:pt x="833424" y="93850"/>
                    <a:pt x="830248" y="104908"/>
                    <a:pt x="823897" y="112785"/>
                  </a:cubicBezTo>
                  <a:cubicBezTo>
                    <a:pt x="817544" y="120672"/>
                    <a:pt x="808728" y="124606"/>
                    <a:pt x="797449" y="124606"/>
                  </a:cubicBezTo>
                  <a:cubicBezTo>
                    <a:pt x="791809" y="124606"/>
                    <a:pt x="786657" y="123568"/>
                    <a:pt x="781991" y="121482"/>
                  </a:cubicBezTo>
                  <a:cubicBezTo>
                    <a:pt x="777326" y="119405"/>
                    <a:pt x="773412" y="116205"/>
                    <a:pt x="770251" y="111881"/>
                  </a:cubicBezTo>
                  <a:lnTo>
                    <a:pt x="769302" y="111881"/>
                  </a:lnTo>
                  <a:lnTo>
                    <a:pt x="766534" y="123025"/>
                  </a:lnTo>
                  <a:lnTo>
                    <a:pt x="757125" y="123025"/>
                  </a:lnTo>
                  <a:lnTo>
                    <a:pt x="757125" y="0"/>
                  </a:lnTo>
                  <a:lnTo>
                    <a:pt x="770251" y="0"/>
                  </a:lnTo>
                  <a:lnTo>
                    <a:pt x="770251" y="29889"/>
                  </a:lnTo>
                  <a:cubicBezTo>
                    <a:pt x="770251" y="36585"/>
                    <a:pt x="770039" y="42596"/>
                    <a:pt x="769618" y="47920"/>
                  </a:cubicBezTo>
                  <a:lnTo>
                    <a:pt x="770251" y="47920"/>
                  </a:lnTo>
                  <a:cubicBezTo>
                    <a:pt x="776365" y="39272"/>
                    <a:pt x="785431" y="34947"/>
                    <a:pt x="797449" y="34947"/>
                  </a:cubicBezTo>
                  <a:close/>
                  <a:moveTo>
                    <a:pt x="795551" y="45939"/>
                  </a:moveTo>
                  <a:cubicBezTo>
                    <a:pt x="786590" y="45939"/>
                    <a:pt x="780133" y="48511"/>
                    <a:pt x="776180" y="53645"/>
                  </a:cubicBezTo>
                  <a:cubicBezTo>
                    <a:pt x="772227" y="58788"/>
                    <a:pt x="770251" y="67446"/>
                    <a:pt x="770251" y="79619"/>
                  </a:cubicBezTo>
                  <a:cubicBezTo>
                    <a:pt x="770251" y="91792"/>
                    <a:pt x="772280" y="100508"/>
                    <a:pt x="776338" y="105756"/>
                  </a:cubicBezTo>
                  <a:cubicBezTo>
                    <a:pt x="780397" y="110995"/>
                    <a:pt x="786906" y="113614"/>
                    <a:pt x="795867" y="113614"/>
                  </a:cubicBezTo>
                  <a:cubicBezTo>
                    <a:pt x="803931" y="113614"/>
                    <a:pt x="809941" y="110680"/>
                    <a:pt x="813894" y="104803"/>
                  </a:cubicBezTo>
                  <a:cubicBezTo>
                    <a:pt x="817847" y="98927"/>
                    <a:pt x="819824" y="90478"/>
                    <a:pt x="819825" y="79467"/>
                  </a:cubicBezTo>
                  <a:cubicBezTo>
                    <a:pt x="819824" y="68180"/>
                    <a:pt x="817847" y="59779"/>
                    <a:pt x="813894" y="54245"/>
                  </a:cubicBezTo>
                  <a:cubicBezTo>
                    <a:pt x="809941" y="48711"/>
                    <a:pt x="803827" y="45939"/>
                    <a:pt x="795551" y="45939"/>
                  </a:cubicBezTo>
                  <a:close/>
                  <a:moveTo>
                    <a:pt x="898885" y="34795"/>
                  </a:moveTo>
                  <a:cubicBezTo>
                    <a:pt x="902733" y="34795"/>
                    <a:pt x="906191" y="35109"/>
                    <a:pt x="909248" y="35738"/>
                  </a:cubicBezTo>
                  <a:lnTo>
                    <a:pt x="907429" y="47920"/>
                  </a:lnTo>
                  <a:cubicBezTo>
                    <a:pt x="903848" y="47130"/>
                    <a:pt x="900685" y="46730"/>
                    <a:pt x="897942" y="46730"/>
                  </a:cubicBezTo>
                  <a:cubicBezTo>
                    <a:pt x="890932" y="46730"/>
                    <a:pt x="884934" y="49577"/>
                    <a:pt x="879953" y="55274"/>
                  </a:cubicBezTo>
                  <a:cubicBezTo>
                    <a:pt x="874973" y="60960"/>
                    <a:pt x="872482" y="68047"/>
                    <a:pt x="872482" y="76533"/>
                  </a:cubicBezTo>
                  <a:lnTo>
                    <a:pt x="872482" y="123025"/>
                  </a:lnTo>
                  <a:lnTo>
                    <a:pt x="859357" y="123025"/>
                  </a:lnTo>
                  <a:lnTo>
                    <a:pt x="859357" y="36376"/>
                  </a:lnTo>
                  <a:lnTo>
                    <a:pt x="870189" y="36376"/>
                  </a:lnTo>
                  <a:lnTo>
                    <a:pt x="871691" y="52426"/>
                  </a:lnTo>
                  <a:lnTo>
                    <a:pt x="872324" y="52426"/>
                  </a:lnTo>
                  <a:cubicBezTo>
                    <a:pt x="875538" y="46787"/>
                    <a:pt x="879412" y="42434"/>
                    <a:pt x="883946" y="39376"/>
                  </a:cubicBezTo>
                  <a:cubicBezTo>
                    <a:pt x="888479" y="36319"/>
                    <a:pt x="893456" y="34795"/>
                    <a:pt x="898885" y="34795"/>
                  </a:cubicBezTo>
                  <a:close/>
                  <a:moveTo>
                    <a:pt x="1002231" y="79619"/>
                  </a:moveTo>
                  <a:cubicBezTo>
                    <a:pt x="1002231" y="93745"/>
                    <a:pt x="998669" y="104775"/>
                    <a:pt x="991554" y="112709"/>
                  </a:cubicBezTo>
                  <a:cubicBezTo>
                    <a:pt x="984439" y="120644"/>
                    <a:pt x="974609" y="124606"/>
                    <a:pt x="962064" y="124606"/>
                  </a:cubicBezTo>
                  <a:cubicBezTo>
                    <a:pt x="954311" y="124606"/>
                    <a:pt x="947434" y="122787"/>
                    <a:pt x="941424" y="119158"/>
                  </a:cubicBezTo>
                  <a:cubicBezTo>
                    <a:pt x="935413" y="115519"/>
                    <a:pt x="930775" y="110299"/>
                    <a:pt x="927508" y="103499"/>
                  </a:cubicBezTo>
                  <a:cubicBezTo>
                    <a:pt x="924241" y="96698"/>
                    <a:pt x="922612" y="88744"/>
                    <a:pt x="922612" y="79619"/>
                  </a:cubicBezTo>
                  <a:cubicBezTo>
                    <a:pt x="922612" y="65494"/>
                    <a:pt x="926136" y="54492"/>
                    <a:pt x="933204" y="46615"/>
                  </a:cubicBezTo>
                  <a:cubicBezTo>
                    <a:pt x="940271" y="38729"/>
                    <a:pt x="950072" y="34795"/>
                    <a:pt x="962617" y="34795"/>
                  </a:cubicBezTo>
                  <a:cubicBezTo>
                    <a:pt x="974742" y="34795"/>
                    <a:pt x="984372" y="38824"/>
                    <a:pt x="991516" y="46891"/>
                  </a:cubicBezTo>
                  <a:cubicBezTo>
                    <a:pt x="998659" y="54950"/>
                    <a:pt x="1002231" y="65865"/>
                    <a:pt x="1002231" y="79619"/>
                  </a:cubicBezTo>
                  <a:close/>
                  <a:moveTo>
                    <a:pt x="936204" y="79619"/>
                  </a:moveTo>
                  <a:cubicBezTo>
                    <a:pt x="936204" y="90687"/>
                    <a:pt x="938423" y="99127"/>
                    <a:pt x="942852" y="104918"/>
                  </a:cubicBezTo>
                  <a:cubicBezTo>
                    <a:pt x="947282" y="110719"/>
                    <a:pt x="953787" y="113614"/>
                    <a:pt x="962379" y="113614"/>
                  </a:cubicBezTo>
                  <a:cubicBezTo>
                    <a:pt x="970970" y="113614"/>
                    <a:pt x="977495" y="110738"/>
                    <a:pt x="981943" y="104965"/>
                  </a:cubicBezTo>
                  <a:cubicBezTo>
                    <a:pt x="986401" y="99193"/>
                    <a:pt x="988630" y="90745"/>
                    <a:pt x="988630" y="79619"/>
                  </a:cubicBezTo>
                  <a:cubicBezTo>
                    <a:pt x="988630" y="68608"/>
                    <a:pt x="986401" y="60236"/>
                    <a:pt x="981943" y="54521"/>
                  </a:cubicBezTo>
                  <a:cubicBezTo>
                    <a:pt x="977495" y="48797"/>
                    <a:pt x="970913" y="45939"/>
                    <a:pt x="962217" y="45939"/>
                  </a:cubicBezTo>
                  <a:cubicBezTo>
                    <a:pt x="953625" y="45939"/>
                    <a:pt x="947148" y="48758"/>
                    <a:pt x="942767" y="54397"/>
                  </a:cubicBezTo>
                  <a:cubicBezTo>
                    <a:pt x="938395" y="60036"/>
                    <a:pt x="936204" y="68447"/>
                    <a:pt x="936204" y="79619"/>
                  </a:cubicBezTo>
                  <a:close/>
                  <a:moveTo>
                    <a:pt x="1087461" y="123025"/>
                  </a:moveTo>
                  <a:lnTo>
                    <a:pt x="1087461" y="66970"/>
                  </a:lnTo>
                  <a:cubicBezTo>
                    <a:pt x="1087461" y="59903"/>
                    <a:pt x="1085851" y="54635"/>
                    <a:pt x="1082632" y="51159"/>
                  </a:cubicBezTo>
                  <a:cubicBezTo>
                    <a:pt x="1079422" y="47682"/>
                    <a:pt x="1074383" y="45939"/>
                    <a:pt x="1067535" y="45939"/>
                  </a:cubicBezTo>
                  <a:cubicBezTo>
                    <a:pt x="1058467" y="45939"/>
                    <a:pt x="1051828" y="48387"/>
                    <a:pt x="1047608" y="53292"/>
                  </a:cubicBezTo>
                  <a:cubicBezTo>
                    <a:pt x="1043389" y="58198"/>
                    <a:pt x="1041284" y="66284"/>
                    <a:pt x="1041284" y="77562"/>
                  </a:cubicBezTo>
                  <a:lnTo>
                    <a:pt x="1041284" y="123025"/>
                  </a:lnTo>
                  <a:lnTo>
                    <a:pt x="1028158" y="123025"/>
                  </a:lnTo>
                  <a:lnTo>
                    <a:pt x="1028158" y="36376"/>
                  </a:lnTo>
                  <a:lnTo>
                    <a:pt x="1038836" y="36376"/>
                  </a:lnTo>
                  <a:lnTo>
                    <a:pt x="1040969" y="48235"/>
                  </a:lnTo>
                  <a:lnTo>
                    <a:pt x="1041598" y="48235"/>
                  </a:lnTo>
                  <a:cubicBezTo>
                    <a:pt x="1044294" y="43967"/>
                    <a:pt x="1048056" y="40653"/>
                    <a:pt x="1052904" y="38309"/>
                  </a:cubicBezTo>
                  <a:cubicBezTo>
                    <a:pt x="1057753" y="35966"/>
                    <a:pt x="1063163" y="34795"/>
                    <a:pt x="1069116" y="34795"/>
                  </a:cubicBezTo>
                  <a:cubicBezTo>
                    <a:pt x="1079555" y="34795"/>
                    <a:pt x="1087404" y="37309"/>
                    <a:pt x="1092681" y="42339"/>
                  </a:cubicBezTo>
                  <a:cubicBezTo>
                    <a:pt x="1097948" y="47377"/>
                    <a:pt x="1100586" y="55426"/>
                    <a:pt x="1100586" y="66494"/>
                  </a:cubicBezTo>
                  <a:lnTo>
                    <a:pt x="1100586" y="123025"/>
                  </a:lnTo>
                  <a:close/>
                  <a:moveTo>
                    <a:pt x="1189845" y="123025"/>
                  </a:moveTo>
                  <a:lnTo>
                    <a:pt x="1189845" y="66970"/>
                  </a:lnTo>
                  <a:cubicBezTo>
                    <a:pt x="1189845" y="59903"/>
                    <a:pt x="1188235" y="54635"/>
                    <a:pt x="1185026" y="51159"/>
                  </a:cubicBezTo>
                  <a:cubicBezTo>
                    <a:pt x="1181806" y="47682"/>
                    <a:pt x="1176777" y="45939"/>
                    <a:pt x="1169928" y="45939"/>
                  </a:cubicBezTo>
                  <a:cubicBezTo>
                    <a:pt x="1160861" y="45939"/>
                    <a:pt x="1154212" y="48387"/>
                    <a:pt x="1150002" y="53292"/>
                  </a:cubicBezTo>
                  <a:cubicBezTo>
                    <a:pt x="1145783" y="58198"/>
                    <a:pt x="1143678" y="66284"/>
                    <a:pt x="1143678" y="77562"/>
                  </a:cubicBezTo>
                  <a:lnTo>
                    <a:pt x="1143678" y="123025"/>
                  </a:lnTo>
                  <a:lnTo>
                    <a:pt x="1130552" y="123025"/>
                  </a:lnTo>
                  <a:lnTo>
                    <a:pt x="1130552" y="36376"/>
                  </a:lnTo>
                  <a:lnTo>
                    <a:pt x="1141220" y="36376"/>
                  </a:lnTo>
                  <a:lnTo>
                    <a:pt x="1143354" y="48235"/>
                  </a:lnTo>
                  <a:lnTo>
                    <a:pt x="1143992" y="48235"/>
                  </a:lnTo>
                  <a:cubicBezTo>
                    <a:pt x="1146678" y="43967"/>
                    <a:pt x="1150450" y="40653"/>
                    <a:pt x="1155298" y="38309"/>
                  </a:cubicBezTo>
                  <a:cubicBezTo>
                    <a:pt x="1160146" y="35966"/>
                    <a:pt x="1165547" y="34795"/>
                    <a:pt x="1171510" y="34795"/>
                  </a:cubicBezTo>
                  <a:cubicBezTo>
                    <a:pt x="1181940" y="34795"/>
                    <a:pt x="1189798" y="37309"/>
                    <a:pt x="1195065" y="42339"/>
                  </a:cubicBezTo>
                  <a:cubicBezTo>
                    <a:pt x="1200342" y="47377"/>
                    <a:pt x="1202971" y="55426"/>
                    <a:pt x="1202971" y="66494"/>
                  </a:cubicBezTo>
                  <a:lnTo>
                    <a:pt x="1202971" y="123025"/>
                  </a:lnTo>
                  <a:close/>
                  <a:moveTo>
                    <a:pt x="1269550" y="124606"/>
                  </a:moveTo>
                  <a:cubicBezTo>
                    <a:pt x="1256739" y="124606"/>
                    <a:pt x="1246633" y="120710"/>
                    <a:pt x="1239223" y="112909"/>
                  </a:cubicBezTo>
                  <a:cubicBezTo>
                    <a:pt x="1231822" y="105108"/>
                    <a:pt x="1228117" y="94278"/>
                    <a:pt x="1228117" y="80410"/>
                  </a:cubicBezTo>
                  <a:cubicBezTo>
                    <a:pt x="1228117" y="66446"/>
                    <a:pt x="1231555" y="55350"/>
                    <a:pt x="1238432" y="47130"/>
                  </a:cubicBezTo>
                  <a:cubicBezTo>
                    <a:pt x="1245309" y="38900"/>
                    <a:pt x="1254549" y="34795"/>
                    <a:pt x="1266150" y="34795"/>
                  </a:cubicBezTo>
                  <a:cubicBezTo>
                    <a:pt x="1277009" y="34795"/>
                    <a:pt x="1285600" y="38367"/>
                    <a:pt x="1291925" y="45501"/>
                  </a:cubicBezTo>
                  <a:cubicBezTo>
                    <a:pt x="1298249" y="52645"/>
                    <a:pt x="1301412" y="62065"/>
                    <a:pt x="1301412" y="73771"/>
                  </a:cubicBezTo>
                  <a:lnTo>
                    <a:pt x="1301412" y="82067"/>
                  </a:lnTo>
                  <a:lnTo>
                    <a:pt x="1241718" y="82067"/>
                  </a:lnTo>
                  <a:cubicBezTo>
                    <a:pt x="1241976" y="92250"/>
                    <a:pt x="1244547" y="99965"/>
                    <a:pt x="1249424" y="105242"/>
                  </a:cubicBezTo>
                  <a:cubicBezTo>
                    <a:pt x="1254301" y="110509"/>
                    <a:pt x="1261168" y="113147"/>
                    <a:pt x="1270017" y="113147"/>
                  </a:cubicBezTo>
                  <a:cubicBezTo>
                    <a:pt x="1279352" y="113147"/>
                    <a:pt x="1288572" y="111195"/>
                    <a:pt x="1297697" y="107290"/>
                  </a:cubicBezTo>
                  <a:lnTo>
                    <a:pt x="1297697" y="118996"/>
                  </a:lnTo>
                  <a:cubicBezTo>
                    <a:pt x="1293058" y="120996"/>
                    <a:pt x="1288667" y="122434"/>
                    <a:pt x="1284533" y="123301"/>
                  </a:cubicBezTo>
                  <a:cubicBezTo>
                    <a:pt x="1280390" y="124177"/>
                    <a:pt x="1275399" y="124606"/>
                    <a:pt x="1269550" y="124606"/>
                  </a:cubicBezTo>
                  <a:close/>
                  <a:moveTo>
                    <a:pt x="1265988" y="45777"/>
                  </a:moveTo>
                  <a:cubicBezTo>
                    <a:pt x="1259025" y="45777"/>
                    <a:pt x="1253482" y="48044"/>
                    <a:pt x="1249348" y="52578"/>
                  </a:cubicBezTo>
                  <a:cubicBezTo>
                    <a:pt x="1245205" y="57112"/>
                    <a:pt x="1242766" y="63389"/>
                    <a:pt x="1242033" y="71399"/>
                  </a:cubicBezTo>
                  <a:lnTo>
                    <a:pt x="1287334" y="71399"/>
                  </a:lnTo>
                  <a:cubicBezTo>
                    <a:pt x="1287334" y="63122"/>
                    <a:pt x="1285486" y="56788"/>
                    <a:pt x="1281800" y="52388"/>
                  </a:cubicBezTo>
                  <a:cubicBezTo>
                    <a:pt x="1278113" y="47977"/>
                    <a:pt x="1272837" y="45777"/>
                    <a:pt x="1265988" y="45777"/>
                  </a:cubicBezTo>
                  <a:close/>
                  <a:moveTo>
                    <a:pt x="1385774" y="123025"/>
                  </a:moveTo>
                  <a:lnTo>
                    <a:pt x="1385774" y="66970"/>
                  </a:lnTo>
                  <a:cubicBezTo>
                    <a:pt x="1385774" y="59903"/>
                    <a:pt x="1384165" y="54635"/>
                    <a:pt x="1380945" y="51159"/>
                  </a:cubicBezTo>
                  <a:cubicBezTo>
                    <a:pt x="1377735" y="47682"/>
                    <a:pt x="1372697" y="45939"/>
                    <a:pt x="1365848" y="45939"/>
                  </a:cubicBezTo>
                  <a:cubicBezTo>
                    <a:pt x="1356780" y="45939"/>
                    <a:pt x="1350141" y="48387"/>
                    <a:pt x="1345922" y="53292"/>
                  </a:cubicBezTo>
                  <a:cubicBezTo>
                    <a:pt x="1341702" y="58198"/>
                    <a:pt x="1339597" y="66284"/>
                    <a:pt x="1339597" y="77562"/>
                  </a:cubicBezTo>
                  <a:lnTo>
                    <a:pt x="1339597" y="123025"/>
                  </a:lnTo>
                  <a:lnTo>
                    <a:pt x="1326472" y="123025"/>
                  </a:lnTo>
                  <a:lnTo>
                    <a:pt x="1326472" y="36376"/>
                  </a:lnTo>
                  <a:lnTo>
                    <a:pt x="1337149" y="36376"/>
                  </a:lnTo>
                  <a:lnTo>
                    <a:pt x="1339283" y="48235"/>
                  </a:lnTo>
                  <a:lnTo>
                    <a:pt x="1339912" y="48235"/>
                  </a:lnTo>
                  <a:cubicBezTo>
                    <a:pt x="1342598" y="43967"/>
                    <a:pt x="1346370" y="40653"/>
                    <a:pt x="1351218" y="38309"/>
                  </a:cubicBezTo>
                  <a:cubicBezTo>
                    <a:pt x="1356066" y="35966"/>
                    <a:pt x="1361476" y="34795"/>
                    <a:pt x="1367429" y="34795"/>
                  </a:cubicBezTo>
                  <a:cubicBezTo>
                    <a:pt x="1377869" y="34795"/>
                    <a:pt x="1385717" y="37309"/>
                    <a:pt x="1390994" y="42339"/>
                  </a:cubicBezTo>
                  <a:cubicBezTo>
                    <a:pt x="1396262" y="47377"/>
                    <a:pt x="1398900" y="55426"/>
                    <a:pt x="1398900" y="66494"/>
                  </a:cubicBezTo>
                  <a:lnTo>
                    <a:pt x="1398900" y="123025"/>
                  </a:lnTo>
                  <a:close/>
                  <a:moveTo>
                    <a:pt x="1456374" y="78676"/>
                  </a:moveTo>
                  <a:cubicBezTo>
                    <a:pt x="1456374" y="92535"/>
                    <a:pt x="1454335" y="105451"/>
                    <a:pt x="1450249" y="117415"/>
                  </a:cubicBezTo>
                  <a:cubicBezTo>
                    <a:pt x="1446163" y="129378"/>
                    <a:pt x="1440276" y="139789"/>
                    <a:pt x="1432580" y="148647"/>
                  </a:cubicBezTo>
                  <a:lnTo>
                    <a:pt x="1419931" y="148647"/>
                  </a:lnTo>
                  <a:cubicBezTo>
                    <a:pt x="1427256" y="138732"/>
                    <a:pt x="1432866" y="127730"/>
                    <a:pt x="1436771" y="115633"/>
                  </a:cubicBezTo>
                  <a:cubicBezTo>
                    <a:pt x="1440667" y="103537"/>
                    <a:pt x="1442620" y="91164"/>
                    <a:pt x="1442620" y="78515"/>
                  </a:cubicBezTo>
                  <a:cubicBezTo>
                    <a:pt x="1442620" y="65656"/>
                    <a:pt x="1440705" y="53130"/>
                    <a:pt x="1436886" y="40957"/>
                  </a:cubicBezTo>
                  <a:cubicBezTo>
                    <a:pt x="1433066" y="28784"/>
                    <a:pt x="1427361" y="17612"/>
                    <a:pt x="1419769" y="7439"/>
                  </a:cubicBezTo>
                  <a:lnTo>
                    <a:pt x="1432580" y="7439"/>
                  </a:lnTo>
                  <a:cubicBezTo>
                    <a:pt x="1440324" y="16659"/>
                    <a:pt x="1446230" y="27375"/>
                    <a:pt x="1450287" y="39576"/>
                  </a:cubicBezTo>
                  <a:cubicBezTo>
                    <a:pt x="1454345" y="51778"/>
                    <a:pt x="1456374" y="64808"/>
                    <a:pt x="1456374" y="78676"/>
                  </a:cubicBezTo>
                  <a:close/>
                </a:path>
              </a:pathLst>
            </a:custGeom>
            <a:solidFill>
              <a:srgbClr val="17375E"/>
            </a:solidFill>
            <a:ln w="9525" cap="flat">
              <a:noFill/>
              <a:prstDash val="solid"/>
              <a:miter/>
            </a:ln>
          </p:spPr>
          <p:txBody>
            <a:bodyPr rtlCol="0" anchor="ctr"/>
            <a:lstStyle/>
            <a:p>
              <a:endParaRPr lang="nl-BE" sz="900"/>
            </a:p>
          </p:txBody>
        </p:sp>
        <p:sp>
          <p:nvSpPr>
            <p:cNvPr id="409" name="Freeform: Shape 408">
              <a:extLst>
                <a:ext uri="{FF2B5EF4-FFF2-40B4-BE49-F238E27FC236}">
                  <a16:creationId xmlns:a16="http://schemas.microsoft.com/office/drawing/2014/main" id="{74BE9EB7-3979-436E-BB6F-7F4B15196B7A}"/>
                </a:ext>
              </a:extLst>
            </p:cNvPr>
            <p:cNvSpPr/>
            <p:nvPr/>
          </p:nvSpPr>
          <p:spPr>
            <a:xfrm>
              <a:off x="1352922" y="823749"/>
              <a:ext cx="72418" cy="90522"/>
            </a:xfrm>
            <a:custGeom>
              <a:avLst/>
              <a:gdLst>
                <a:gd name="connsiteX0" fmla="*/ 0 w 114300"/>
                <a:gd name="connsiteY0" fmla="*/ 133283 h 142875"/>
                <a:gd name="connsiteX1" fmla="*/ 9544 w 114300"/>
                <a:gd name="connsiteY1" fmla="*/ 142875 h 142875"/>
                <a:gd name="connsiteX2" fmla="*/ 104756 w 114300"/>
                <a:gd name="connsiteY2" fmla="*/ 142875 h 142875"/>
                <a:gd name="connsiteX3" fmla="*/ 114300 w 114300"/>
                <a:gd name="connsiteY3" fmla="*/ 133417 h 142875"/>
                <a:gd name="connsiteX4" fmla="*/ 114300 w 114300"/>
                <a:gd name="connsiteY4" fmla="*/ 47854 h 142875"/>
                <a:gd name="connsiteX5" fmla="*/ 66675 w 114300"/>
                <a:gd name="connsiteY5" fmla="*/ 0 h 142875"/>
                <a:gd name="connsiteX6" fmla="*/ 9554 w 114300"/>
                <a:gd name="connsiteY6" fmla="*/ 0 h 142875"/>
                <a:gd name="connsiteX7" fmla="*/ 0 w 114300"/>
                <a:gd name="connsiteY7" fmla="*/ 9592 h 142875"/>
                <a:gd name="connsiteX8" fmla="*/ 0 w 114300"/>
                <a:gd name="connsiteY8" fmla="*/ 13328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42875">
                  <a:moveTo>
                    <a:pt x="0" y="133283"/>
                  </a:moveTo>
                  <a:cubicBezTo>
                    <a:pt x="0" y="138579"/>
                    <a:pt x="4343" y="142875"/>
                    <a:pt x="9544" y="142875"/>
                  </a:cubicBezTo>
                  <a:lnTo>
                    <a:pt x="104756" y="142875"/>
                  </a:lnTo>
                  <a:cubicBezTo>
                    <a:pt x="110023" y="142875"/>
                    <a:pt x="114300" y="138541"/>
                    <a:pt x="114300" y="133417"/>
                  </a:cubicBezTo>
                  <a:lnTo>
                    <a:pt x="114300" y="47854"/>
                  </a:lnTo>
                  <a:lnTo>
                    <a:pt x="66675" y="0"/>
                  </a:lnTo>
                  <a:lnTo>
                    <a:pt x="9554" y="0"/>
                  </a:lnTo>
                  <a:cubicBezTo>
                    <a:pt x="4277" y="0"/>
                    <a:pt x="0" y="4277"/>
                    <a:pt x="0" y="9592"/>
                  </a:cubicBezTo>
                  <a:lnTo>
                    <a:pt x="0" y="133283"/>
                  </a:lnTo>
                  <a:close/>
                </a:path>
              </a:pathLst>
            </a:custGeom>
            <a:solidFill>
              <a:srgbClr val="FFF1CA"/>
            </a:solidFill>
            <a:ln w="9525" cap="flat">
              <a:noFill/>
              <a:prstDash val="solid"/>
              <a:miter/>
            </a:ln>
          </p:spPr>
          <p:txBody>
            <a:bodyPr rtlCol="0" anchor="ctr"/>
            <a:lstStyle/>
            <a:p>
              <a:endParaRPr lang="nl-BE" sz="900"/>
            </a:p>
          </p:txBody>
        </p:sp>
        <p:sp>
          <p:nvSpPr>
            <p:cNvPr id="410" name="Freeform: Shape 409">
              <a:extLst>
                <a:ext uri="{FF2B5EF4-FFF2-40B4-BE49-F238E27FC236}">
                  <a16:creationId xmlns:a16="http://schemas.microsoft.com/office/drawing/2014/main" id="{3CF6CB32-9856-4B33-8AA0-F4127566E867}"/>
                </a:ext>
              </a:extLst>
            </p:cNvPr>
            <p:cNvSpPr/>
            <p:nvPr/>
          </p:nvSpPr>
          <p:spPr>
            <a:xfrm>
              <a:off x="1352922" y="690984"/>
              <a:ext cx="72418" cy="90522"/>
            </a:xfrm>
            <a:custGeom>
              <a:avLst/>
              <a:gdLst>
                <a:gd name="connsiteX0" fmla="*/ 64694 w 114300"/>
                <a:gd name="connsiteY0" fmla="*/ 138113 h 142875"/>
                <a:gd name="connsiteX1" fmla="*/ 9554 w 114300"/>
                <a:gd name="connsiteY1" fmla="*/ 138113 h 142875"/>
                <a:gd name="connsiteX2" fmla="*/ 4763 w 114300"/>
                <a:gd name="connsiteY2" fmla="*/ 133283 h 142875"/>
                <a:gd name="connsiteX3" fmla="*/ 4763 w 114300"/>
                <a:gd name="connsiteY3" fmla="*/ 9592 h 142875"/>
                <a:gd name="connsiteX4" fmla="*/ 9544 w 114300"/>
                <a:gd name="connsiteY4" fmla="*/ 4763 h 142875"/>
                <a:gd name="connsiteX5" fmla="*/ 104756 w 114300"/>
                <a:gd name="connsiteY5" fmla="*/ 4763 h 142875"/>
                <a:gd name="connsiteX6" fmla="*/ 109538 w 114300"/>
                <a:gd name="connsiteY6" fmla="*/ 9458 h 142875"/>
                <a:gd name="connsiteX7" fmla="*/ 109538 w 114300"/>
                <a:gd name="connsiteY7" fmla="*/ 93059 h 142875"/>
                <a:gd name="connsiteX8" fmla="*/ 64694 w 114300"/>
                <a:gd name="connsiteY8" fmla="*/ 138113 h 142875"/>
                <a:gd name="connsiteX9" fmla="*/ 0 w 114300"/>
                <a:gd name="connsiteY9" fmla="*/ 9592 h 142875"/>
                <a:gd name="connsiteX10" fmla="*/ 0 w 114300"/>
                <a:gd name="connsiteY10" fmla="*/ 133283 h 142875"/>
                <a:gd name="connsiteX11" fmla="*/ 9554 w 114300"/>
                <a:gd name="connsiteY11" fmla="*/ 142875 h 142875"/>
                <a:gd name="connsiteX12" fmla="*/ 66675 w 114300"/>
                <a:gd name="connsiteY12" fmla="*/ 142875 h 142875"/>
                <a:gd name="connsiteX13" fmla="*/ 114300 w 114300"/>
                <a:gd name="connsiteY13" fmla="*/ 95021 h 142875"/>
                <a:gd name="connsiteX14" fmla="*/ 114300 w 114300"/>
                <a:gd name="connsiteY14" fmla="*/ 9458 h 142875"/>
                <a:gd name="connsiteX15" fmla="*/ 104756 w 114300"/>
                <a:gd name="connsiteY15" fmla="*/ 0 h 142875"/>
                <a:gd name="connsiteX16" fmla="*/ 9544 w 114300"/>
                <a:gd name="connsiteY16" fmla="*/ 0 h 142875"/>
                <a:gd name="connsiteX17" fmla="*/ 0 w 114300"/>
                <a:gd name="connsiteY17" fmla="*/ 959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42875">
                  <a:moveTo>
                    <a:pt x="64694" y="138113"/>
                  </a:moveTo>
                  <a:lnTo>
                    <a:pt x="9554" y="138113"/>
                  </a:lnTo>
                  <a:cubicBezTo>
                    <a:pt x="6906" y="138113"/>
                    <a:pt x="4763" y="135969"/>
                    <a:pt x="4763" y="133283"/>
                  </a:cubicBezTo>
                  <a:lnTo>
                    <a:pt x="4763" y="9592"/>
                  </a:lnTo>
                  <a:cubicBezTo>
                    <a:pt x="4763" y="6953"/>
                    <a:pt x="6953" y="4763"/>
                    <a:pt x="9544" y="4763"/>
                  </a:cubicBezTo>
                  <a:lnTo>
                    <a:pt x="104756" y="4763"/>
                  </a:lnTo>
                  <a:cubicBezTo>
                    <a:pt x="107366" y="4763"/>
                    <a:pt x="109538" y="6934"/>
                    <a:pt x="109538" y="9458"/>
                  </a:cubicBezTo>
                  <a:lnTo>
                    <a:pt x="109538" y="93059"/>
                  </a:lnTo>
                  <a:lnTo>
                    <a:pt x="64694" y="138113"/>
                  </a:lnTo>
                  <a:close/>
                  <a:moveTo>
                    <a:pt x="0" y="9592"/>
                  </a:moveTo>
                  <a:lnTo>
                    <a:pt x="0" y="133283"/>
                  </a:lnTo>
                  <a:cubicBezTo>
                    <a:pt x="0" y="138598"/>
                    <a:pt x="4277" y="142875"/>
                    <a:pt x="9554" y="142875"/>
                  </a:cubicBezTo>
                  <a:lnTo>
                    <a:pt x="66675" y="142875"/>
                  </a:lnTo>
                  <a:lnTo>
                    <a:pt x="114300" y="95021"/>
                  </a:lnTo>
                  <a:lnTo>
                    <a:pt x="114300" y="9458"/>
                  </a:lnTo>
                  <a:cubicBezTo>
                    <a:pt x="114300" y="4334"/>
                    <a:pt x="110023" y="0"/>
                    <a:pt x="104756" y="0"/>
                  </a:cubicBezTo>
                  <a:lnTo>
                    <a:pt x="9544" y="0"/>
                  </a:lnTo>
                  <a:cubicBezTo>
                    <a:pt x="4343" y="0"/>
                    <a:pt x="0" y="4296"/>
                    <a:pt x="0" y="9592"/>
                  </a:cubicBezTo>
                  <a:close/>
                </a:path>
              </a:pathLst>
            </a:custGeom>
            <a:solidFill>
              <a:srgbClr val="F3BF36"/>
            </a:solidFill>
            <a:ln w="9525" cap="flat">
              <a:noFill/>
              <a:prstDash val="solid"/>
              <a:miter/>
            </a:ln>
          </p:spPr>
          <p:txBody>
            <a:bodyPr rtlCol="0" anchor="ctr"/>
            <a:lstStyle/>
            <a:p>
              <a:endParaRPr lang="nl-BE" sz="900"/>
            </a:p>
          </p:txBody>
        </p:sp>
        <p:sp>
          <p:nvSpPr>
            <p:cNvPr id="411" name="Freeform: Shape 410">
              <a:extLst>
                <a:ext uri="{FF2B5EF4-FFF2-40B4-BE49-F238E27FC236}">
                  <a16:creationId xmlns:a16="http://schemas.microsoft.com/office/drawing/2014/main" id="{5C735192-46F6-4571-BCDA-18974DBD0B2B}"/>
                </a:ext>
              </a:extLst>
            </p:cNvPr>
            <p:cNvSpPr/>
            <p:nvPr/>
          </p:nvSpPr>
          <p:spPr>
            <a:xfrm>
              <a:off x="1393657" y="749823"/>
              <a:ext cx="24139" cy="24139"/>
            </a:xfrm>
            <a:custGeom>
              <a:avLst/>
              <a:gdLst>
                <a:gd name="connsiteX0" fmla="*/ 45244 w 38100"/>
                <a:gd name="connsiteY0" fmla="*/ 4763 h 38100"/>
                <a:gd name="connsiteX1" fmla="*/ 11897 w 38100"/>
                <a:gd name="connsiteY1" fmla="*/ 4763 h 38100"/>
                <a:gd name="connsiteX2" fmla="*/ 4763 w 38100"/>
                <a:gd name="connsiteY2" fmla="*/ 11897 h 38100"/>
                <a:gd name="connsiteX3" fmla="*/ 4763 w 38100"/>
                <a:gd name="connsiteY3" fmla="*/ 45244 h 38100"/>
                <a:gd name="connsiteX4" fmla="*/ 0 w 38100"/>
                <a:gd name="connsiteY4" fmla="*/ 45244 h 38100"/>
                <a:gd name="connsiteX5" fmla="*/ 0 w 38100"/>
                <a:gd name="connsiteY5" fmla="*/ 11897 h 38100"/>
                <a:gd name="connsiteX6" fmla="*/ 11897 w 38100"/>
                <a:gd name="connsiteY6" fmla="*/ 0 h 38100"/>
                <a:gd name="connsiteX7" fmla="*/ 45244 w 38100"/>
                <a:gd name="connsiteY7" fmla="*/ 0 h 38100"/>
                <a:gd name="connsiteX8" fmla="*/ 45244 w 38100"/>
                <a:gd name="connsiteY8"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38100">
                  <a:moveTo>
                    <a:pt x="45244" y="4763"/>
                  </a:moveTo>
                  <a:lnTo>
                    <a:pt x="11897" y="4763"/>
                  </a:lnTo>
                  <a:cubicBezTo>
                    <a:pt x="7963" y="4763"/>
                    <a:pt x="4763" y="7963"/>
                    <a:pt x="4763" y="11897"/>
                  </a:cubicBezTo>
                  <a:lnTo>
                    <a:pt x="4763" y="45244"/>
                  </a:lnTo>
                  <a:lnTo>
                    <a:pt x="0" y="45244"/>
                  </a:lnTo>
                  <a:lnTo>
                    <a:pt x="0" y="11897"/>
                  </a:lnTo>
                  <a:cubicBezTo>
                    <a:pt x="0" y="5334"/>
                    <a:pt x="5325" y="0"/>
                    <a:pt x="11897" y="0"/>
                  </a:cubicBezTo>
                  <a:lnTo>
                    <a:pt x="45244" y="0"/>
                  </a:lnTo>
                  <a:lnTo>
                    <a:pt x="45244" y="4763"/>
                  </a:lnTo>
                  <a:close/>
                </a:path>
              </a:pathLst>
            </a:custGeom>
            <a:solidFill>
              <a:srgbClr val="F3BF36"/>
            </a:solidFill>
            <a:ln w="9525" cap="flat">
              <a:noFill/>
              <a:prstDash val="solid"/>
              <a:miter/>
            </a:ln>
          </p:spPr>
          <p:txBody>
            <a:bodyPr rtlCol="0" anchor="ctr"/>
            <a:lstStyle/>
            <a:p>
              <a:endParaRPr lang="nl-BE" sz="900"/>
            </a:p>
          </p:txBody>
        </p:sp>
        <p:sp>
          <p:nvSpPr>
            <p:cNvPr id="434" name="Freeform: Shape 433">
              <a:extLst>
                <a:ext uri="{FF2B5EF4-FFF2-40B4-BE49-F238E27FC236}">
                  <a16:creationId xmlns:a16="http://schemas.microsoft.com/office/drawing/2014/main" id="{D29AA9AB-5FD0-4A51-BDA1-DD896B34EA9E}"/>
                </a:ext>
              </a:extLst>
            </p:cNvPr>
            <p:cNvSpPr/>
            <p:nvPr/>
          </p:nvSpPr>
          <p:spPr>
            <a:xfrm>
              <a:off x="1364991" y="709088"/>
              <a:ext cx="48279" cy="42244"/>
            </a:xfrm>
            <a:custGeom>
              <a:avLst/>
              <a:gdLst>
                <a:gd name="connsiteX0" fmla="*/ 0 w 76200"/>
                <a:gd name="connsiteY0" fmla="*/ 66675 h 66675"/>
                <a:gd name="connsiteX1" fmla="*/ 38100 w 76200"/>
                <a:gd name="connsiteY1" fmla="*/ 66675 h 66675"/>
                <a:gd name="connsiteX2" fmla="*/ 38100 w 76200"/>
                <a:gd name="connsiteY2" fmla="*/ 57150 h 66675"/>
                <a:gd name="connsiteX3" fmla="*/ 0 w 76200"/>
                <a:gd name="connsiteY3" fmla="*/ 57150 h 66675"/>
                <a:gd name="connsiteX4" fmla="*/ 0 w 76200"/>
                <a:gd name="connsiteY4" fmla="*/ 66675 h 66675"/>
                <a:gd name="connsiteX5" fmla="*/ 0 w 76200"/>
                <a:gd name="connsiteY5" fmla="*/ 38100 h 66675"/>
                <a:gd name="connsiteX6" fmla="*/ 76200 w 76200"/>
                <a:gd name="connsiteY6" fmla="*/ 38100 h 66675"/>
                <a:gd name="connsiteX7" fmla="*/ 76200 w 76200"/>
                <a:gd name="connsiteY7" fmla="*/ 28575 h 66675"/>
                <a:gd name="connsiteX8" fmla="*/ 0 w 76200"/>
                <a:gd name="connsiteY8" fmla="*/ 28575 h 66675"/>
                <a:gd name="connsiteX9" fmla="*/ 0 w 76200"/>
                <a:gd name="connsiteY9" fmla="*/ 38100 h 66675"/>
                <a:gd name="connsiteX10" fmla="*/ 0 w 76200"/>
                <a:gd name="connsiteY10" fmla="*/ 9525 h 66675"/>
                <a:gd name="connsiteX11" fmla="*/ 76200 w 76200"/>
                <a:gd name="connsiteY11" fmla="*/ 9525 h 66675"/>
                <a:gd name="connsiteX12" fmla="*/ 76200 w 76200"/>
                <a:gd name="connsiteY12" fmla="*/ 0 h 66675"/>
                <a:gd name="connsiteX13" fmla="*/ 0 w 76200"/>
                <a:gd name="connsiteY13" fmla="*/ 0 h 66675"/>
                <a:gd name="connsiteX14" fmla="*/ 0 w 76200"/>
                <a:gd name="connsiteY14" fmla="*/ 95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66675">
                  <a:moveTo>
                    <a:pt x="0" y="66675"/>
                  </a:moveTo>
                  <a:lnTo>
                    <a:pt x="38100" y="66675"/>
                  </a:lnTo>
                  <a:lnTo>
                    <a:pt x="38100" y="57150"/>
                  </a:lnTo>
                  <a:lnTo>
                    <a:pt x="0" y="57150"/>
                  </a:lnTo>
                  <a:lnTo>
                    <a:pt x="0" y="66675"/>
                  </a:lnTo>
                  <a:close/>
                  <a:moveTo>
                    <a:pt x="0" y="38100"/>
                  </a:moveTo>
                  <a:lnTo>
                    <a:pt x="76200" y="38100"/>
                  </a:lnTo>
                  <a:lnTo>
                    <a:pt x="76200" y="28575"/>
                  </a:lnTo>
                  <a:lnTo>
                    <a:pt x="0" y="28575"/>
                  </a:lnTo>
                  <a:lnTo>
                    <a:pt x="0" y="38100"/>
                  </a:lnTo>
                  <a:close/>
                  <a:moveTo>
                    <a:pt x="0" y="9525"/>
                  </a:moveTo>
                  <a:lnTo>
                    <a:pt x="76200" y="9525"/>
                  </a:lnTo>
                  <a:lnTo>
                    <a:pt x="76200" y="0"/>
                  </a:lnTo>
                  <a:lnTo>
                    <a:pt x="0" y="0"/>
                  </a:lnTo>
                  <a:lnTo>
                    <a:pt x="0" y="9525"/>
                  </a:lnTo>
                  <a:close/>
                </a:path>
              </a:pathLst>
            </a:custGeom>
            <a:solidFill>
              <a:srgbClr val="F0BB2D"/>
            </a:solidFill>
            <a:ln w="9525" cap="flat">
              <a:noFill/>
              <a:prstDash val="solid"/>
              <a:miter/>
            </a:ln>
          </p:spPr>
          <p:txBody>
            <a:bodyPr rtlCol="0" anchor="ctr"/>
            <a:lstStyle/>
            <a:p>
              <a:endParaRPr lang="nl-BE" sz="900"/>
            </a:p>
          </p:txBody>
        </p:sp>
        <p:sp>
          <p:nvSpPr>
            <p:cNvPr id="436" name="Freeform: Shape 435">
              <a:extLst>
                <a:ext uri="{FF2B5EF4-FFF2-40B4-BE49-F238E27FC236}">
                  <a16:creationId xmlns:a16="http://schemas.microsoft.com/office/drawing/2014/main" id="{40A8925F-4D3E-47C2-9922-B6C090EC0645}"/>
                </a:ext>
              </a:extLst>
            </p:cNvPr>
            <p:cNvSpPr/>
            <p:nvPr/>
          </p:nvSpPr>
          <p:spPr>
            <a:xfrm>
              <a:off x="879190" y="1010828"/>
              <a:ext cx="48279" cy="54313"/>
            </a:xfrm>
            <a:custGeom>
              <a:avLst/>
              <a:gdLst>
                <a:gd name="connsiteX0" fmla="*/ 85724 w 76200"/>
                <a:gd name="connsiteY0" fmla="*/ 42863 h 85725"/>
                <a:gd name="connsiteX1" fmla="*/ 42862 w 76200"/>
                <a:gd name="connsiteY1" fmla="*/ 0 h 85725"/>
                <a:gd name="connsiteX2" fmla="*/ 0 w 76200"/>
                <a:gd name="connsiteY2" fmla="*/ 42863 h 85725"/>
                <a:gd name="connsiteX3" fmla="*/ 42863 w 76200"/>
                <a:gd name="connsiteY3" fmla="*/ 85725 h 85725"/>
                <a:gd name="connsiteX4" fmla="*/ 85724 w 76200"/>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85725">
                  <a:moveTo>
                    <a:pt x="85724" y="42863"/>
                  </a:moveTo>
                  <a:cubicBezTo>
                    <a:pt x="85724" y="19193"/>
                    <a:pt x="66534" y="0"/>
                    <a:pt x="42862" y="0"/>
                  </a:cubicBezTo>
                  <a:cubicBezTo>
                    <a:pt x="19190" y="0"/>
                    <a:pt x="-1" y="19193"/>
                    <a:pt x="0" y="42863"/>
                  </a:cubicBezTo>
                  <a:cubicBezTo>
                    <a:pt x="0" y="66532"/>
                    <a:pt x="19190" y="85725"/>
                    <a:pt x="42863" y="85725"/>
                  </a:cubicBezTo>
                  <a:cubicBezTo>
                    <a:pt x="66534" y="85725"/>
                    <a:pt x="85725" y="66532"/>
                    <a:pt x="85724" y="42863"/>
                  </a:cubicBezTo>
                  <a:close/>
                </a:path>
              </a:pathLst>
            </a:custGeom>
            <a:solidFill>
              <a:srgbClr val="FAFAFA"/>
            </a:solidFill>
            <a:ln w="9525" cap="flat">
              <a:noFill/>
              <a:prstDash val="solid"/>
              <a:miter/>
            </a:ln>
          </p:spPr>
          <p:txBody>
            <a:bodyPr rtlCol="0" anchor="ctr"/>
            <a:lstStyle/>
            <a:p>
              <a:endParaRPr lang="nl-BE" sz="900"/>
            </a:p>
          </p:txBody>
        </p:sp>
        <p:sp>
          <p:nvSpPr>
            <p:cNvPr id="437" name="Freeform: Shape 436">
              <a:extLst>
                <a:ext uri="{FF2B5EF4-FFF2-40B4-BE49-F238E27FC236}">
                  <a16:creationId xmlns:a16="http://schemas.microsoft.com/office/drawing/2014/main" id="{2EF5496C-B1C2-4965-AF78-7D42E5869906}"/>
                </a:ext>
              </a:extLst>
            </p:cNvPr>
            <p:cNvSpPr/>
            <p:nvPr/>
          </p:nvSpPr>
          <p:spPr>
            <a:xfrm>
              <a:off x="879190" y="1010828"/>
              <a:ext cx="48279" cy="54313"/>
            </a:xfrm>
            <a:custGeom>
              <a:avLst/>
              <a:gdLst>
                <a:gd name="connsiteX0" fmla="*/ 85724 w 76200"/>
                <a:gd name="connsiteY0" fmla="*/ 42863 h 85725"/>
                <a:gd name="connsiteX1" fmla="*/ 42862 w 76200"/>
                <a:gd name="connsiteY1" fmla="*/ 0 h 85725"/>
                <a:gd name="connsiteX2" fmla="*/ 0 w 76200"/>
                <a:gd name="connsiteY2" fmla="*/ 42863 h 85725"/>
                <a:gd name="connsiteX3" fmla="*/ 42863 w 76200"/>
                <a:gd name="connsiteY3" fmla="*/ 85725 h 85725"/>
                <a:gd name="connsiteX4" fmla="*/ 85724 w 76200"/>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85725">
                  <a:moveTo>
                    <a:pt x="85724" y="42863"/>
                  </a:moveTo>
                  <a:cubicBezTo>
                    <a:pt x="85724" y="19193"/>
                    <a:pt x="66534" y="0"/>
                    <a:pt x="42862" y="0"/>
                  </a:cubicBezTo>
                  <a:cubicBezTo>
                    <a:pt x="19190" y="0"/>
                    <a:pt x="-1" y="19193"/>
                    <a:pt x="0" y="42863"/>
                  </a:cubicBezTo>
                  <a:cubicBezTo>
                    <a:pt x="0" y="66532"/>
                    <a:pt x="19190" y="85725"/>
                    <a:pt x="42863" y="85725"/>
                  </a:cubicBezTo>
                  <a:cubicBezTo>
                    <a:pt x="66534" y="85725"/>
                    <a:pt x="85725" y="66532"/>
                    <a:pt x="85724" y="42863"/>
                  </a:cubicBezTo>
                  <a:close/>
                </a:path>
              </a:pathLst>
            </a:custGeom>
            <a:noFill/>
            <a:ln w="9525" cap="flat">
              <a:solidFill>
                <a:srgbClr val="558ED5"/>
              </a:solidFill>
              <a:prstDash val="solid"/>
              <a:miter/>
            </a:ln>
          </p:spPr>
          <p:txBody>
            <a:bodyPr rtlCol="0" anchor="ctr"/>
            <a:lstStyle/>
            <a:p>
              <a:endParaRPr lang="nl-BE" sz="900"/>
            </a:p>
          </p:txBody>
        </p:sp>
        <p:sp>
          <p:nvSpPr>
            <p:cNvPr id="438" name="Freeform: Shape 437">
              <a:extLst>
                <a:ext uri="{FF2B5EF4-FFF2-40B4-BE49-F238E27FC236}">
                  <a16:creationId xmlns:a16="http://schemas.microsoft.com/office/drawing/2014/main" id="{82917D8B-60F2-4197-9A74-EA2F3F65F202}"/>
                </a:ext>
              </a:extLst>
            </p:cNvPr>
            <p:cNvSpPr/>
            <p:nvPr/>
          </p:nvSpPr>
          <p:spPr>
            <a:xfrm>
              <a:off x="894278" y="1037984"/>
              <a:ext cx="24139" cy="6035"/>
            </a:xfrm>
            <a:custGeom>
              <a:avLst/>
              <a:gdLst>
                <a:gd name="connsiteX0" fmla="*/ 0 w 38100"/>
                <a:gd name="connsiteY0" fmla="*/ 0 h 0"/>
                <a:gd name="connsiteX1" fmla="*/ 38100 w 38100"/>
                <a:gd name="connsiteY1" fmla="*/ 0 h 0"/>
              </a:gdLst>
              <a:ahLst/>
              <a:cxnLst>
                <a:cxn ang="0">
                  <a:pos x="connsiteX0" y="connsiteY0"/>
                </a:cxn>
                <a:cxn ang="0">
                  <a:pos x="connsiteX1" y="connsiteY1"/>
                </a:cxn>
              </a:cxnLst>
              <a:rect l="l" t="t" r="r" b="b"/>
              <a:pathLst>
                <a:path w="38100">
                  <a:moveTo>
                    <a:pt x="0" y="0"/>
                  </a:moveTo>
                  <a:lnTo>
                    <a:pt x="38100" y="0"/>
                  </a:lnTo>
                </a:path>
              </a:pathLst>
            </a:custGeom>
            <a:noFill/>
            <a:ln w="9525" cap="flat">
              <a:solidFill>
                <a:srgbClr val="96A0C8"/>
              </a:solidFill>
              <a:prstDash val="solid"/>
              <a:miter/>
            </a:ln>
          </p:spPr>
          <p:txBody>
            <a:bodyPr rtlCol="0" anchor="ctr"/>
            <a:lstStyle/>
            <a:p>
              <a:endParaRPr lang="nl-BE" sz="900"/>
            </a:p>
          </p:txBody>
        </p:sp>
        <p:sp>
          <p:nvSpPr>
            <p:cNvPr id="439" name="Freeform: Shape 438">
              <a:extLst>
                <a:ext uri="{FF2B5EF4-FFF2-40B4-BE49-F238E27FC236}">
                  <a16:creationId xmlns:a16="http://schemas.microsoft.com/office/drawing/2014/main" id="{6EC373FE-A787-4075-9735-2D87644145D1}"/>
                </a:ext>
              </a:extLst>
            </p:cNvPr>
            <p:cNvSpPr/>
            <p:nvPr/>
          </p:nvSpPr>
          <p:spPr>
            <a:xfrm>
              <a:off x="1051182" y="1285411"/>
              <a:ext cx="923323" cy="156905"/>
            </a:xfrm>
            <a:custGeom>
              <a:avLst/>
              <a:gdLst>
                <a:gd name="connsiteX0" fmla="*/ 0 w 1457325"/>
                <a:gd name="connsiteY0" fmla="*/ 0 h 247650"/>
                <a:gd name="connsiteX1" fmla="*/ 0 w 1457325"/>
                <a:gd name="connsiteY1" fmla="*/ 247650 h 247650"/>
                <a:gd name="connsiteX2" fmla="*/ 1457325 w 1457325"/>
                <a:gd name="connsiteY2" fmla="*/ 247650 h 247650"/>
                <a:gd name="connsiteX3" fmla="*/ 1457325 w 1457325"/>
                <a:gd name="connsiteY3" fmla="*/ 0 h 247650"/>
              </a:gdLst>
              <a:ahLst/>
              <a:cxnLst>
                <a:cxn ang="0">
                  <a:pos x="connsiteX0" y="connsiteY0"/>
                </a:cxn>
                <a:cxn ang="0">
                  <a:pos x="connsiteX1" y="connsiteY1"/>
                </a:cxn>
                <a:cxn ang="0">
                  <a:pos x="connsiteX2" y="connsiteY2"/>
                </a:cxn>
                <a:cxn ang="0">
                  <a:pos x="connsiteX3" y="connsiteY3"/>
                </a:cxn>
              </a:cxnLst>
              <a:rect l="l" t="t" r="r" b="b"/>
              <a:pathLst>
                <a:path w="1457325" h="247650">
                  <a:moveTo>
                    <a:pt x="0" y="0"/>
                  </a:moveTo>
                  <a:lnTo>
                    <a:pt x="0" y="247650"/>
                  </a:lnTo>
                  <a:lnTo>
                    <a:pt x="1457325" y="247650"/>
                  </a:lnTo>
                  <a:lnTo>
                    <a:pt x="1457325" y="0"/>
                  </a:lnTo>
                  <a:close/>
                </a:path>
              </a:pathLst>
            </a:custGeom>
            <a:solidFill>
              <a:srgbClr val="FFFFFF"/>
            </a:solidFill>
            <a:ln w="9525" cap="flat">
              <a:noFill/>
              <a:prstDash val="solid"/>
              <a:miter/>
            </a:ln>
          </p:spPr>
          <p:txBody>
            <a:bodyPr rtlCol="0" anchor="ctr"/>
            <a:lstStyle/>
            <a:p>
              <a:endParaRPr lang="nl-BE" sz="900"/>
            </a:p>
          </p:txBody>
        </p:sp>
        <p:sp>
          <p:nvSpPr>
            <p:cNvPr id="440" name="Freeform: Shape 439">
              <a:extLst>
                <a:ext uri="{FF2B5EF4-FFF2-40B4-BE49-F238E27FC236}">
                  <a16:creationId xmlns:a16="http://schemas.microsoft.com/office/drawing/2014/main" id="{F013BF25-B1BF-4E12-A531-CFCF7CBA9A90}"/>
                </a:ext>
              </a:extLst>
            </p:cNvPr>
            <p:cNvSpPr/>
            <p:nvPr/>
          </p:nvSpPr>
          <p:spPr>
            <a:xfrm>
              <a:off x="1051182" y="1285411"/>
              <a:ext cx="923323" cy="156905"/>
            </a:xfrm>
            <a:custGeom>
              <a:avLst/>
              <a:gdLst>
                <a:gd name="connsiteX0" fmla="*/ 0 w 1457325"/>
                <a:gd name="connsiteY0" fmla="*/ 0 h 247650"/>
                <a:gd name="connsiteX1" fmla="*/ 0 w 1457325"/>
                <a:gd name="connsiteY1" fmla="*/ 247650 h 247650"/>
                <a:gd name="connsiteX2" fmla="*/ 1457325 w 1457325"/>
                <a:gd name="connsiteY2" fmla="*/ 247650 h 247650"/>
                <a:gd name="connsiteX3" fmla="*/ 1457325 w 1457325"/>
                <a:gd name="connsiteY3" fmla="*/ 0 h 247650"/>
              </a:gdLst>
              <a:ahLst/>
              <a:cxnLst>
                <a:cxn ang="0">
                  <a:pos x="connsiteX0" y="connsiteY0"/>
                </a:cxn>
                <a:cxn ang="0">
                  <a:pos x="connsiteX1" y="connsiteY1"/>
                </a:cxn>
                <a:cxn ang="0">
                  <a:pos x="connsiteX2" y="connsiteY2"/>
                </a:cxn>
                <a:cxn ang="0">
                  <a:pos x="connsiteX3" y="connsiteY3"/>
                </a:cxn>
              </a:cxnLst>
              <a:rect l="l" t="t" r="r" b="b"/>
              <a:pathLst>
                <a:path w="1457325" h="247650">
                  <a:moveTo>
                    <a:pt x="0" y="0"/>
                  </a:moveTo>
                  <a:lnTo>
                    <a:pt x="0" y="247650"/>
                  </a:lnTo>
                  <a:lnTo>
                    <a:pt x="1457325" y="247650"/>
                  </a:lnTo>
                  <a:lnTo>
                    <a:pt x="1457325" y="0"/>
                  </a:lnTo>
                  <a:close/>
                </a:path>
              </a:pathLst>
            </a:custGeom>
            <a:noFill/>
            <a:ln w="19050" cap="flat">
              <a:solidFill>
                <a:srgbClr val="E46C0A"/>
              </a:solidFill>
              <a:prstDash val="solid"/>
              <a:miter/>
            </a:ln>
          </p:spPr>
          <p:txBody>
            <a:bodyPr rtlCol="0" anchor="ctr"/>
            <a:lstStyle/>
            <a:p>
              <a:endParaRPr lang="nl-BE" sz="900"/>
            </a:p>
          </p:txBody>
        </p:sp>
        <p:sp>
          <p:nvSpPr>
            <p:cNvPr id="441" name="Freeform: Shape 440">
              <a:extLst>
                <a:ext uri="{FF2B5EF4-FFF2-40B4-BE49-F238E27FC236}">
                  <a16:creationId xmlns:a16="http://schemas.microsoft.com/office/drawing/2014/main" id="{BB449424-73C6-4B48-A583-01D9046F910A}"/>
                </a:ext>
              </a:extLst>
            </p:cNvPr>
            <p:cNvSpPr/>
            <p:nvPr/>
          </p:nvSpPr>
          <p:spPr>
            <a:xfrm>
              <a:off x="1208008" y="1327406"/>
              <a:ext cx="694001" cy="78453"/>
            </a:xfrm>
            <a:custGeom>
              <a:avLst/>
              <a:gdLst>
                <a:gd name="connsiteX0" fmla="*/ 39119 w 1095375"/>
                <a:gd name="connsiteY0" fmla="*/ 94859 h 123825"/>
                <a:gd name="connsiteX1" fmla="*/ 9134 w 1095375"/>
                <a:gd name="connsiteY1" fmla="*/ 16507 h 123825"/>
                <a:gd name="connsiteX2" fmla="*/ 8649 w 1095375"/>
                <a:gd name="connsiteY2" fmla="*/ 16507 h 123825"/>
                <a:gd name="connsiteX3" fmla="*/ 9496 w 1095375"/>
                <a:gd name="connsiteY3" fmla="*/ 38633 h 123825"/>
                <a:gd name="connsiteX4" fmla="*/ 9496 w 1095375"/>
                <a:gd name="connsiteY4" fmla="*/ 94859 h 123825"/>
                <a:gd name="connsiteX5" fmla="*/ 0 w 1095375"/>
                <a:gd name="connsiteY5" fmla="*/ 94859 h 123825"/>
                <a:gd name="connsiteX6" fmla="*/ 0 w 1095375"/>
                <a:gd name="connsiteY6" fmla="*/ 6467 h 123825"/>
                <a:gd name="connsiteX7" fmla="*/ 15478 w 1095375"/>
                <a:gd name="connsiteY7" fmla="*/ 6467 h 123825"/>
                <a:gd name="connsiteX8" fmla="*/ 43472 w 1095375"/>
                <a:gd name="connsiteY8" fmla="*/ 79381 h 123825"/>
                <a:gd name="connsiteX9" fmla="*/ 43958 w 1095375"/>
                <a:gd name="connsiteY9" fmla="*/ 79381 h 123825"/>
                <a:gd name="connsiteX10" fmla="*/ 72190 w 1095375"/>
                <a:gd name="connsiteY10" fmla="*/ 6467 h 123825"/>
                <a:gd name="connsiteX11" fmla="*/ 87544 w 1095375"/>
                <a:gd name="connsiteY11" fmla="*/ 6467 h 123825"/>
                <a:gd name="connsiteX12" fmla="*/ 87544 w 1095375"/>
                <a:gd name="connsiteY12" fmla="*/ 94859 h 123825"/>
                <a:gd name="connsiteX13" fmla="*/ 77267 w 1095375"/>
                <a:gd name="connsiteY13" fmla="*/ 94859 h 123825"/>
                <a:gd name="connsiteX14" fmla="*/ 77267 w 1095375"/>
                <a:gd name="connsiteY14" fmla="*/ 37909 h 123825"/>
                <a:gd name="connsiteX15" fmla="*/ 78115 w 1095375"/>
                <a:gd name="connsiteY15" fmla="*/ 16621 h 123825"/>
                <a:gd name="connsiteX16" fmla="*/ 77629 w 1095375"/>
                <a:gd name="connsiteY16" fmla="*/ 16621 h 123825"/>
                <a:gd name="connsiteX17" fmla="*/ 47406 w 1095375"/>
                <a:gd name="connsiteY17" fmla="*/ 94859 h 123825"/>
                <a:gd name="connsiteX18" fmla="*/ 170802 w 1095375"/>
                <a:gd name="connsiteY18" fmla="*/ 61665 h 123825"/>
                <a:gd name="connsiteX19" fmla="*/ 162639 w 1095375"/>
                <a:gd name="connsiteY19" fmla="*/ 86973 h 123825"/>
                <a:gd name="connsiteX20" fmla="*/ 140094 w 1095375"/>
                <a:gd name="connsiteY20" fmla="*/ 96069 h 123825"/>
                <a:gd name="connsiteX21" fmla="*/ 124311 w 1095375"/>
                <a:gd name="connsiteY21" fmla="*/ 91897 h 123825"/>
                <a:gd name="connsiteX22" fmla="*/ 113671 w 1095375"/>
                <a:gd name="connsiteY22" fmla="*/ 79924 h 123825"/>
                <a:gd name="connsiteX23" fmla="*/ 109918 w 1095375"/>
                <a:gd name="connsiteY23" fmla="*/ 61665 h 123825"/>
                <a:gd name="connsiteX24" fmla="*/ 118024 w 1095375"/>
                <a:gd name="connsiteY24" fmla="*/ 36424 h 123825"/>
                <a:gd name="connsiteX25" fmla="*/ 140513 w 1095375"/>
                <a:gd name="connsiteY25" fmla="*/ 27384 h 123825"/>
                <a:gd name="connsiteX26" fmla="*/ 162611 w 1095375"/>
                <a:gd name="connsiteY26" fmla="*/ 36633 h 123825"/>
                <a:gd name="connsiteX27" fmla="*/ 170802 w 1095375"/>
                <a:gd name="connsiteY27" fmla="*/ 61665 h 123825"/>
                <a:gd name="connsiteX28" fmla="*/ 120320 w 1095375"/>
                <a:gd name="connsiteY28" fmla="*/ 61665 h 123825"/>
                <a:gd name="connsiteX29" fmla="*/ 125397 w 1095375"/>
                <a:gd name="connsiteY29" fmla="*/ 81020 h 123825"/>
                <a:gd name="connsiteX30" fmla="*/ 140332 w 1095375"/>
                <a:gd name="connsiteY30" fmla="*/ 87668 h 123825"/>
                <a:gd name="connsiteX31" fmla="*/ 155296 w 1095375"/>
                <a:gd name="connsiteY31" fmla="*/ 81048 h 123825"/>
                <a:gd name="connsiteX32" fmla="*/ 160401 w 1095375"/>
                <a:gd name="connsiteY32" fmla="*/ 61665 h 123825"/>
                <a:gd name="connsiteX33" fmla="*/ 155296 w 1095375"/>
                <a:gd name="connsiteY33" fmla="*/ 42472 h 123825"/>
                <a:gd name="connsiteX34" fmla="*/ 140208 w 1095375"/>
                <a:gd name="connsiteY34" fmla="*/ 35909 h 123825"/>
                <a:gd name="connsiteX35" fmla="*/ 125339 w 1095375"/>
                <a:gd name="connsiteY35" fmla="*/ 42377 h 123825"/>
                <a:gd name="connsiteX36" fmla="*/ 120320 w 1095375"/>
                <a:gd name="connsiteY36" fmla="*/ 61665 h 123825"/>
                <a:gd name="connsiteX37" fmla="*/ 221475 w 1095375"/>
                <a:gd name="connsiteY37" fmla="*/ 27508 h 123825"/>
                <a:gd name="connsiteX38" fmla="*/ 241754 w 1095375"/>
                <a:gd name="connsiteY38" fmla="*/ 36424 h 123825"/>
                <a:gd name="connsiteX39" fmla="*/ 248984 w 1095375"/>
                <a:gd name="connsiteY39" fmla="*/ 61665 h 123825"/>
                <a:gd name="connsiteX40" fmla="*/ 241697 w 1095375"/>
                <a:gd name="connsiteY40" fmla="*/ 87030 h 123825"/>
                <a:gd name="connsiteX41" fmla="*/ 221475 w 1095375"/>
                <a:gd name="connsiteY41" fmla="*/ 96069 h 123825"/>
                <a:gd name="connsiteX42" fmla="*/ 209655 w 1095375"/>
                <a:gd name="connsiteY42" fmla="*/ 93678 h 123825"/>
                <a:gd name="connsiteX43" fmla="*/ 200673 w 1095375"/>
                <a:gd name="connsiteY43" fmla="*/ 86335 h 123825"/>
                <a:gd name="connsiteX44" fmla="*/ 199949 w 1095375"/>
                <a:gd name="connsiteY44" fmla="*/ 86335 h 123825"/>
                <a:gd name="connsiteX45" fmla="*/ 197834 w 1095375"/>
                <a:gd name="connsiteY45" fmla="*/ 94859 h 123825"/>
                <a:gd name="connsiteX46" fmla="*/ 190633 w 1095375"/>
                <a:gd name="connsiteY46" fmla="*/ 94859 h 123825"/>
                <a:gd name="connsiteX47" fmla="*/ 190633 w 1095375"/>
                <a:gd name="connsiteY47" fmla="*/ 781 h 123825"/>
                <a:gd name="connsiteX48" fmla="*/ 200673 w 1095375"/>
                <a:gd name="connsiteY48" fmla="*/ 781 h 123825"/>
                <a:gd name="connsiteX49" fmla="*/ 200673 w 1095375"/>
                <a:gd name="connsiteY49" fmla="*/ 23641 h 123825"/>
                <a:gd name="connsiteX50" fmla="*/ 200187 w 1095375"/>
                <a:gd name="connsiteY50" fmla="*/ 37424 h 123825"/>
                <a:gd name="connsiteX51" fmla="*/ 200673 w 1095375"/>
                <a:gd name="connsiteY51" fmla="*/ 37424 h 123825"/>
                <a:gd name="connsiteX52" fmla="*/ 221475 w 1095375"/>
                <a:gd name="connsiteY52" fmla="*/ 27508 h 123825"/>
                <a:gd name="connsiteX53" fmla="*/ 220018 w 1095375"/>
                <a:gd name="connsiteY53" fmla="*/ 35909 h 123825"/>
                <a:gd name="connsiteX54" fmla="*/ 205207 w 1095375"/>
                <a:gd name="connsiteY54" fmla="*/ 41805 h 123825"/>
                <a:gd name="connsiteX55" fmla="*/ 200673 w 1095375"/>
                <a:gd name="connsiteY55" fmla="*/ 61665 h 123825"/>
                <a:gd name="connsiteX56" fmla="*/ 205330 w 1095375"/>
                <a:gd name="connsiteY56" fmla="*/ 81648 h 123825"/>
                <a:gd name="connsiteX57" fmla="*/ 220266 w 1095375"/>
                <a:gd name="connsiteY57" fmla="*/ 87668 h 123825"/>
                <a:gd name="connsiteX58" fmla="*/ 234048 w 1095375"/>
                <a:gd name="connsiteY58" fmla="*/ 80924 h 123825"/>
                <a:gd name="connsiteX59" fmla="*/ 238582 w 1095375"/>
                <a:gd name="connsiteY59" fmla="*/ 61551 h 123825"/>
                <a:gd name="connsiteX60" fmla="*/ 234048 w 1095375"/>
                <a:gd name="connsiteY60" fmla="*/ 42262 h 123825"/>
                <a:gd name="connsiteX61" fmla="*/ 220018 w 1095375"/>
                <a:gd name="connsiteY61" fmla="*/ 35909 h 123825"/>
                <a:gd name="connsiteX62" fmla="*/ 278844 w 1095375"/>
                <a:gd name="connsiteY62" fmla="*/ 94859 h 123825"/>
                <a:gd name="connsiteX63" fmla="*/ 268815 w 1095375"/>
                <a:gd name="connsiteY63" fmla="*/ 94859 h 123825"/>
                <a:gd name="connsiteX64" fmla="*/ 268815 w 1095375"/>
                <a:gd name="connsiteY64" fmla="*/ 28594 h 123825"/>
                <a:gd name="connsiteX65" fmla="*/ 278844 w 1095375"/>
                <a:gd name="connsiteY65" fmla="*/ 28594 h 123825"/>
                <a:gd name="connsiteX66" fmla="*/ 267967 w 1095375"/>
                <a:gd name="connsiteY66" fmla="*/ 10639 h 123825"/>
                <a:gd name="connsiteX67" fmla="*/ 269662 w 1095375"/>
                <a:gd name="connsiteY67" fmla="*/ 5591 h 123825"/>
                <a:gd name="connsiteX68" fmla="*/ 273891 w 1095375"/>
                <a:gd name="connsiteY68" fmla="*/ 3991 h 123825"/>
                <a:gd name="connsiteX69" fmla="*/ 278063 w 1095375"/>
                <a:gd name="connsiteY69" fmla="*/ 5620 h 123825"/>
                <a:gd name="connsiteX70" fmla="*/ 279816 w 1095375"/>
                <a:gd name="connsiteY70" fmla="*/ 10639 h 123825"/>
                <a:gd name="connsiteX71" fmla="*/ 278063 w 1095375"/>
                <a:gd name="connsiteY71" fmla="*/ 15688 h 123825"/>
                <a:gd name="connsiteX72" fmla="*/ 273891 w 1095375"/>
                <a:gd name="connsiteY72" fmla="*/ 17355 h 123825"/>
                <a:gd name="connsiteX73" fmla="*/ 269662 w 1095375"/>
                <a:gd name="connsiteY73" fmla="*/ 15688 h 123825"/>
                <a:gd name="connsiteX74" fmla="*/ 267967 w 1095375"/>
                <a:gd name="connsiteY74" fmla="*/ 10639 h 123825"/>
                <a:gd name="connsiteX75" fmla="*/ 311134 w 1095375"/>
                <a:gd name="connsiteY75" fmla="*/ 94859 h 123825"/>
                <a:gd name="connsiteX76" fmla="*/ 301095 w 1095375"/>
                <a:gd name="connsiteY76" fmla="*/ 94859 h 123825"/>
                <a:gd name="connsiteX77" fmla="*/ 301095 w 1095375"/>
                <a:gd name="connsiteY77" fmla="*/ 781 h 123825"/>
                <a:gd name="connsiteX78" fmla="*/ 311134 w 1095375"/>
                <a:gd name="connsiteY78" fmla="*/ 781 h 123825"/>
                <a:gd name="connsiteX79" fmla="*/ 343424 w 1095375"/>
                <a:gd name="connsiteY79" fmla="*/ 94859 h 123825"/>
                <a:gd name="connsiteX80" fmla="*/ 333385 w 1095375"/>
                <a:gd name="connsiteY80" fmla="*/ 94859 h 123825"/>
                <a:gd name="connsiteX81" fmla="*/ 333385 w 1095375"/>
                <a:gd name="connsiteY81" fmla="*/ 28594 h 123825"/>
                <a:gd name="connsiteX82" fmla="*/ 343424 w 1095375"/>
                <a:gd name="connsiteY82" fmla="*/ 28594 h 123825"/>
                <a:gd name="connsiteX83" fmla="*/ 332537 w 1095375"/>
                <a:gd name="connsiteY83" fmla="*/ 10639 h 123825"/>
                <a:gd name="connsiteX84" fmla="*/ 334232 w 1095375"/>
                <a:gd name="connsiteY84" fmla="*/ 5591 h 123825"/>
                <a:gd name="connsiteX85" fmla="*/ 338461 w 1095375"/>
                <a:gd name="connsiteY85" fmla="*/ 3991 h 123825"/>
                <a:gd name="connsiteX86" fmla="*/ 342633 w 1095375"/>
                <a:gd name="connsiteY86" fmla="*/ 5620 h 123825"/>
                <a:gd name="connsiteX87" fmla="*/ 344386 w 1095375"/>
                <a:gd name="connsiteY87" fmla="*/ 10639 h 123825"/>
                <a:gd name="connsiteX88" fmla="*/ 342633 w 1095375"/>
                <a:gd name="connsiteY88" fmla="*/ 15688 h 123825"/>
                <a:gd name="connsiteX89" fmla="*/ 338461 w 1095375"/>
                <a:gd name="connsiteY89" fmla="*/ 17355 h 123825"/>
                <a:gd name="connsiteX90" fmla="*/ 334232 w 1095375"/>
                <a:gd name="connsiteY90" fmla="*/ 15688 h 123825"/>
                <a:gd name="connsiteX91" fmla="*/ 332537 w 1095375"/>
                <a:gd name="connsiteY91" fmla="*/ 10639 h 123825"/>
                <a:gd name="connsiteX92" fmla="*/ 387077 w 1095375"/>
                <a:gd name="connsiteY92" fmla="*/ 87792 h 123825"/>
                <a:gd name="connsiteX93" fmla="*/ 392211 w 1095375"/>
                <a:gd name="connsiteY93" fmla="*/ 87392 h 123825"/>
                <a:gd name="connsiteX94" fmla="*/ 396145 w 1095375"/>
                <a:gd name="connsiteY94" fmla="*/ 86582 h 123825"/>
                <a:gd name="connsiteX95" fmla="*/ 396145 w 1095375"/>
                <a:gd name="connsiteY95" fmla="*/ 94259 h 123825"/>
                <a:gd name="connsiteX96" fmla="*/ 391335 w 1095375"/>
                <a:gd name="connsiteY96" fmla="*/ 95555 h 123825"/>
                <a:gd name="connsiteX97" fmla="*/ 385620 w 1095375"/>
                <a:gd name="connsiteY97" fmla="*/ 96069 h 123825"/>
                <a:gd name="connsiteX98" fmla="*/ 366398 w 1095375"/>
                <a:gd name="connsiteY98" fmla="*/ 75819 h 123825"/>
                <a:gd name="connsiteX99" fmla="*/ 366398 w 1095375"/>
                <a:gd name="connsiteY99" fmla="*/ 36395 h 123825"/>
                <a:gd name="connsiteX100" fmla="*/ 356902 w 1095375"/>
                <a:gd name="connsiteY100" fmla="*/ 36395 h 123825"/>
                <a:gd name="connsiteX101" fmla="*/ 356902 w 1095375"/>
                <a:gd name="connsiteY101" fmla="*/ 31556 h 123825"/>
                <a:gd name="connsiteX102" fmla="*/ 366398 w 1095375"/>
                <a:gd name="connsiteY102" fmla="*/ 27384 h 123825"/>
                <a:gd name="connsiteX103" fmla="*/ 370627 w 1095375"/>
                <a:gd name="connsiteY103" fmla="*/ 13240 h 123825"/>
                <a:gd name="connsiteX104" fmla="*/ 376438 w 1095375"/>
                <a:gd name="connsiteY104" fmla="*/ 13240 h 123825"/>
                <a:gd name="connsiteX105" fmla="*/ 376438 w 1095375"/>
                <a:gd name="connsiteY105" fmla="*/ 28594 h 123825"/>
                <a:gd name="connsiteX106" fmla="*/ 395659 w 1095375"/>
                <a:gd name="connsiteY106" fmla="*/ 28594 h 123825"/>
                <a:gd name="connsiteX107" fmla="*/ 395659 w 1095375"/>
                <a:gd name="connsiteY107" fmla="*/ 36395 h 123825"/>
                <a:gd name="connsiteX108" fmla="*/ 376438 w 1095375"/>
                <a:gd name="connsiteY108" fmla="*/ 36395 h 123825"/>
                <a:gd name="connsiteX109" fmla="*/ 376438 w 1095375"/>
                <a:gd name="connsiteY109" fmla="*/ 75390 h 123825"/>
                <a:gd name="connsiteX110" fmla="*/ 379276 w 1095375"/>
                <a:gd name="connsiteY110" fmla="*/ 84582 h 123825"/>
                <a:gd name="connsiteX111" fmla="*/ 387077 w 1095375"/>
                <a:gd name="connsiteY111" fmla="*/ 87792 h 123825"/>
                <a:gd name="connsiteX112" fmla="*/ 438712 w 1095375"/>
                <a:gd name="connsiteY112" fmla="*/ 96069 h 123825"/>
                <a:gd name="connsiteX113" fmla="*/ 415519 w 1095375"/>
                <a:gd name="connsiteY113" fmla="*/ 87125 h 123825"/>
                <a:gd name="connsiteX114" fmla="*/ 407022 w 1095375"/>
                <a:gd name="connsiteY114" fmla="*/ 62274 h 123825"/>
                <a:gd name="connsiteX115" fmla="*/ 414919 w 1095375"/>
                <a:gd name="connsiteY115" fmla="*/ 36814 h 123825"/>
                <a:gd name="connsiteX116" fmla="*/ 436112 w 1095375"/>
                <a:gd name="connsiteY116" fmla="*/ 27384 h 123825"/>
                <a:gd name="connsiteX117" fmla="*/ 455819 w 1095375"/>
                <a:gd name="connsiteY117" fmla="*/ 35576 h 123825"/>
                <a:gd name="connsiteX118" fmla="*/ 463077 w 1095375"/>
                <a:gd name="connsiteY118" fmla="*/ 57198 h 123825"/>
                <a:gd name="connsiteX119" fmla="*/ 463077 w 1095375"/>
                <a:gd name="connsiteY119" fmla="*/ 63541 h 123825"/>
                <a:gd name="connsiteX120" fmla="*/ 417424 w 1095375"/>
                <a:gd name="connsiteY120" fmla="*/ 63541 h 123825"/>
                <a:gd name="connsiteX121" fmla="*/ 423320 w 1095375"/>
                <a:gd name="connsiteY121" fmla="*/ 81258 h 123825"/>
                <a:gd name="connsiteX122" fmla="*/ 439074 w 1095375"/>
                <a:gd name="connsiteY122" fmla="*/ 87306 h 123825"/>
                <a:gd name="connsiteX123" fmla="*/ 460229 w 1095375"/>
                <a:gd name="connsiteY123" fmla="*/ 82829 h 123825"/>
                <a:gd name="connsiteX124" fmla="*/ 460229 w 1095375"/>
                <a:gd name="connsiteY124" fmla="*/ 91773 h 123825"/>
                <a:gd name="connsiteX125" fmla="*/ 450171 w 1095375"/>
                <a:gd name="connsiteY125" fmla="*/ 95069 h 123825"/>
                <a:gd name="connsiteX126" fmla="*/ 438712 w 1095375"/>
                <a:gd name="connsiteY126" fmla="*/ 96069 h 123825"/>
                <a:gd name="connsiteX127" fmla="*/ 435988 w 1095375"/>
                <a:gd name="connsiteY127" fmla="*/ 35795 h 123825"/>
                <a:gd name="connsiteX128" fmla="*/ 423262 w 1095375"/>
                <a:gd name="connsiteY128" fmla="*/ 40986 h 123825"/>
                <a:gd name="connsiteX129" fmla="*/ 417671 w 1095375"/>
                <a:gd name="connsiteY129" fmla="*/ 55378 h 123825"/>
                <a:gd name="connsiteX130" fmla="*/ 452314 w 1095375"/>
                <a:gd name="connsiteY130" fmla="*/ 55378 h 123825"/>
                <a:gd name="connsiteX131" fmla="*/ 448085 w 1095375"/>
                <a:gd name="connsiteY131" fmla="*/ 40843 h 123825"/>
                <a:gd name="connsiteX132" fmla="*/ 435988 w 1095375"/>
                <a:gd name="connsiteY132" fmla="*/ 35795 h 123825"/>
                <a:gd name="connsiteX133" fmla="*/ 492281 w 1095375"/>
                <a:gd name="connsiteY133" fmla="*/ 94859 h 123825"/>
                <a:gd name="connsiteX134" fmla="*/ 482241 w 1095375"/>
                <a:gd name="connsiteY134" fmla="*/ 94859 h 123825"/>
                <a:gd name="connsiteX135" fmla="*/ 482241 w 1095375"/>
                <a:gd name="connsiteY135" fmla="*/ 28594 h 123825"/>
                <a:gd name="connsiteX136" fmla="*/ 492281 w 1095375"/>
                <a:gd name="connsiteY136" fmla="*/ 28594 h 123825"/>
                <a:gd name="connsiteX137" fmla="*/ 481393 w 1095375"/>
                <a:gd name="connsiteY137" fmla="*/ 10639 h 123825"/>
                <a:gd name="connsiteX138" fmla="*/ 483089 w 1095375"/>
                <a:gd name="connsiteY138" fmla="*/ 5591 h 123825"/>
                <a:gd name="connsiteX139" fmla="*/ 487318 w 1095375"/>
                <a:gd name="connsiteY139" fmla="*/ 3991 h 123825"/>
                <a:gd name="connsiteX140" fmla="*/ 491490 w 1095375"/>
                <a:gd name="connsiteY140" fmla="*/ 5620 h 123825"/>
                <a:gd name="connsiteX141" fmla="*/ 493243 w 1095375"/>
                <a:gd name="connsiteY141" fmla="*/ 10639 h 123825"/>
                <a:gd name="connsiteX142" fmla="*/ 491490 w 1095375"/>
                <a:gd name="connsiteY142" fmla="*/ 15688 h 123825"/>
                <a:gd name="connsiteX143" fmla="*/ 487318 w 1095375"/>
                <a:gd name="connsiteY143" fmla="*/ 17355 h 123825"/>
                <a:gd name="connsiteX144" fmla="*/ 483089 w 1095375"/>
                <a:gd name="connsiteY144" fmla="*/ 15688 h 123825"/>
                <a:gd name="connsiteX145" fmla="*/ 481393 w 1095375"/>
                <a:gd name="connsiteY145" fmla="*/ 10639 h 123825"/>
                <a:gd name="connsiteX146" fmla="*/ 535934 w 1095375"/>
                <a:gd name="connsiteY146" fmla="*/ 87792 h 123825"/>
                <a:gd name="connsiteX147" fmla="*/ 541068 w 1095375"/>
                <a:gd name="connsiteY147" fmla="*/ 87392 h 123825"/>
                <a:gd name="connsiteX148" fmla="*/ 545002 w 1095375"/>
                <a:gd name="connsiteY148" fmla="*/ 86582 h 123825"/>
                <a:gd name="connsiteX149" fmla="*/ 545002 w 1095375"/>
                <a:gd name="connsiteY149" fmla="*/ 94259 h 123825"/>
                <a:gd name="connsiteX150" fmla="*/ 540191 w 1095375"/>
                <a:gd name="connsiteY150" fmla="*/ 95555 h 123825"/>
                <a:gd name="connsiteX151" fmla="*/ 534476 w 1095375"/>
                <a:gd name="connsiteY151" fmla="*/ 96069 h 123825"/>
                <a:gd name="connsiteX152" fmla="*/ 515255 w 1095375"/>
                <a:gd name="connsiteY152" fmla="*/ 75819 h 123825"/>
                <a:gd name="connsiteX153" fmla="*/ 515255 w 1095375"/>
                <a:gd name="connsiteY153" fmla="*/ 36395 h 123825"/>
                <a:gd name="connsiteX154" fmla="*/ 505759 w 1095375"/>
                <a:gd name="connsiteY154" fmla="*/ 36395 h 123825"/>
                <a:gd name="connsiteX155" fmla="*/ 505759 w 1095375"/>
                <a:gd name="connsiteY155" fmla="*/ 31556 h 123825"/>
                <a:gd name="connsiteX156" fmla="*/ 515255 w 1095375"/>
                <a:gd name="connsiteY156" fmla="*/ 27384 h 123825"/>
                <a:gd name="connsiteX157" fmla="*/ 519484 w 1095375"/>
                <a:gd name="connsiteY157" fmla="*/ 13240 h 123825"/>
                <a:gd name="connsiteX158" fmla="*/ 525285 w 1095375"/>
                <a:gd name="connsiteY158" fmla="*/ 13240 h 123825"/>
                <a:gd name="connsiteX159" fmla="*/ 525285 w 1095375"/>
                <a:gd name="connsiteY159" fmla="*/ 28594 h 123825"/>
                <a:gd name="connsiteX160" fmla="*/ 544516 w 1095375"/>
                <a:gd name="connsiteY160" fmla="*/ 28594 h 123825"/>
                <a:gd name="connsiteX161" fmla="*/ 544516 w 1095375"/>
                <a:gd name="connsiteY161" fmla="*/ 36395 h 123825"/>
                <a:gd name="connsiteX162" fmla="*/ 525285 w 1095375"/>
                <a:gd name="connsiteY162" fmla="*/ 36395 h 123825"/>
                <a:gd name="connsiteX163" fmla="*/ 525285 w 1095375"/>
                <a:gd name="connsiteY163" fmla="*/ 75390 h 123825"/>
                <a:gd name="connsiteX164" fmla="*/ 528133 w 1095375"/>
                <a:gd name="connsiteY164" fmla="*/ 84582 h 123825"/>
                <a:gd name="connsiteX165" fmla="*/ 535934 w 1095375"/>
                <a:gd name="connsiteY165" fmla="*/ 87792 h 123825"/>
                <a:gd name="connsiteX166" fmla="*/ 602313 w 1095375"/>
                <a:gd name="connsiteY166" fmla="*/ 76781 h 123825"/>
                <a:gd name="connsiteX167" fmla="*/ 595427 w 1095375"/>
                <a:gd name="connsiteY167" fmla="*/ 91050 h 123825"/>
                <a:gd name="connsiteX168" fmla="*/ 576082 w 1095375"/>
                <a:gd name="connsiteY168" fmla="*/ 96069 h 123825"/>
                <a:gd name="connsiteX169" fmla="*/ 555517 w 1095375"/>
                <a:gd name="connsiteY169" fmla="*/ 91897 h 123825"/>
                <a:gd name="connsiteX170" fmla="*/ 555517 w 1095375"/>
                <a:gd name="connsiteY170" fmla="*/ 82591 h 123825"/>
                <a:gd name="connsiteX171" fmla="*/ 565766 w 1095375"/>
                <a:gd name="connsiteY171" fmla="*/ 86401 h 123825"/>
                <a:gd name="connsiteX172" fmla="*/ 576320 w 1095375"/>
                <a:gd name="connsiteY172" fmla="*/ 87792 h 123825"/>
                <a:gd name="connsiteX173" fmla="*/ 588407 w 1095375"/>
                <a:gd name="connsiteY173" fmla="*/ 85277 h 123825"/>
                <a:gd name="connsiteX174" fmla="*/ 592646 w 1095375"/>
                <a:gd name="connsiteY174" fmla="*/ 77629 h 123825"/>
                <a:gd name="connsiteX175" fmla="*/ 589283 w 1095375"/>
                <a:gd name="connsiteY175" fmla="*/ 71009 h 123825"/>
                <a:gd name="connsiteX176" fmla="*/ 576196 w 1095375"/>
                <a:gd name="connsiteY176" fmla="*/ 64513 h 123825"/>
                <a:gd name="connsiteX177" fmla="*/ 563051 w 1095375"/>
                <a:gd name="connsiteY177" fmla="*/ 58493 h 123825"/>
                <a:gd name="connsiteX178" fmla="*/ 557241 w 1095375"/>
                <a:gd name="connsiteY178" fmla="*/ 52664 h 123825"/>
                <a:gd name="connsiteX179" fmla="*/ 555336 w 1095375"/>
                <a:gd name="connsiteY179" fmla="*/ 44863 h 123825"/>
                <a:gd name="connsiteX180" fmla="*/ 561927 w 1095375"/>
                <a:gd name="connsiteY180" fmla="*/ 32071 h 123825"/>
                <a:gd name="connsiteX181" fmla="*/ 580006 w 1095375"/>
                <a:gd name="connsiteY181" fmla="*/ 27384 h 123825"/>
                <a:gd name="connsiteX182" fmla="*/ 600923 w 1095375"/>
                <a:gd name="connsiteY182" fmla="*/ 31737 h 123825"/>
                <a:gd name="connsiteX183" fmla="*/ 597360 w 1095375"/>
                <a:gd name="connsiteY183" fmla="*/ 39900 h 123825"/>
                <a:gd name="connsiteX184" fmla="*/ 579282 w 1095375"/>
                <a:gd name="connsiteY184" fmla="*/ 35795 h 123825"/>
                <a:gd name="connsiteX185" fmla="*/ 568519 w 1095375"/>
                <a:gd name="connsiteY185" fmla="*/ 38024 h 123825"/>
                <a:gd name="connsiteX186" fmla="*/ 564890 w 1095375"/>
                <a:gd name="connsiteY186" fmla="*/ 44196 h 123825"/>
                <a:gd name="connsiteX187" fmla="*/ 566252 w 1095375"/>
                <a:gd name="connsiteY187" fmla="*/ 48730 h 123825"/>
                <a:gd name="connsiteX188" fmla="*/ 570633 w 1095375"/>
                <a:gd name="connsiteY188" fmla="*/ 52292 h 123825"/>
                <a:gd name="connsiteX189" fmla="*/ 582244 w 1095375"/>
                <a:gd name="connsiteY189" fmla="*/ 57198 h 123825"/>
                <a:gd name="connsiteX190" fmla="*/ 598180 w 1095375"/>
                <a:gd name="connsiteY190" fmla="*/ 65837 h 123825"/>
                <a:gd name="connsiteX191" fmla="*/ 602313 w 1095375"/>
                <a:gd name="connsiteY191" fmla="*/ 76781 h 123825"/>
                <a:gd name="connsiteX192" fmla="*/ 648386 w 1095375"/>
                <a:gd name="connsiteY192" fmla="*/ 96069 h 123825"/>
                <a:gd name="connsiteX193" fmla="*/ 625202 w 1095375"/>
                <a:gd name="connsiteY193" fmla="*/ 87125 h 123825"/>
                <a:gd name="connsiteX194" fmla="*/ 616706 w 1095375"/>
                <a:gd name="connsiteY194" fmla="*/ 62274 h 123825"/>
                <a:gd name="connsiteX195" fmla="*/ 624602 w 1095375"/>
                <a:gd name="connsiteY195" fmla="*/ 36814 h 123825"/>
                <a:gd name="connsiteX196" fmla="*/ 645785 w 1095375"/>
                <a:gd name="connsiteY196" fmla="*/ 27384 h 123825"/>
                <a:gd name="connsiteX197" fmla="*/ 665502 w 1095375"/>
                <a:gd name="connsiteY197" fmla="*/ 35576 h 123825"/>
                <a:gd name="connsiteX198" fmla="*/ 672751 w 1095375"/>
                <a:gd name="connsiteY198" fmla="*/ 57198 h 123825"/>
                <a:gd name="connsiteX199" fmla="*/ 672751 w 1095375"/>
                <a:gd name="connsiteY199" fmla="*/ 63541 h 123825"/>
                <a:gd name="connsiteX200" fmla="*/ 627107 w 1095375"/>
                <a:gd name="connsiteY200" fmla="*/ 63541 h 123825"/>
                <a:gd name="connsiteX201" fmla="*/ 633003 w 1095375"/>
                <a:gd name="connsiteY201" fmla="*/ 81258 h 123825"/>
                <a:gd name="connsiteX202" fmla="*/ 648748 w 1095375"/>
                <a:gd name="connsiteY202" fmla="*/ 87306 h 123825"/>
                <a:gd name="connsiteX203" fmla="*/ 669912 w 1095375"/>
                <a:gd name="connsiteY203" fmla="*/ 82829 h 123825"/>
                <a:gd name="connsiteX204" fmla="*/ 669912 w 1095375"/>
                <a:gd name="connsiteY204" fmla="*/ 91773 h 123825"/>
                <a:gd name="connsiteX205" fmla="*/ 659844 w 1095375"/>
                <a:gd name="connsiteY205" fmla="*/ 95069 h 123825"/>
                <a:gd name="connsiteX206" fmla="*/ 648386 w 1095375"/>
                <a:gd name="connsiteY206" fmla="*/ 96069 h 123825"/>
                <a:gd name="connsiteX207" fmla="*/ 645671 w 1095375"/>
                <a:gd name="connsiteY207" fmla="*/ 35795 h 123825"/>
                <a:gd name="connsiteX208" fmla="*/ 632946 w 1095375"/>
                <a:gd name="connsiteY208" fmla="*/ 40986 h 123825"/>
                <a:gd name="connsiteX209" fmla="*/ 627345 w 1095375"/>
                <a:gd name="connsiteY209" fmla="*/ 55378 h 123825"/>
                <a:gd name="connsiteX210" fmla="*/ 661997 w 1095375"/>
                <a:gd name="connsiteY210" fmla="*/ 55378 h 123825"/>
                <a:gd name="connsiteX211" fmla="*/ 657758 w 1095375"/>
                <a:gd name="connsiteY211" fmla="*/ 40843 h 123825"/>
                <a:gd name="connsiteX212" fmla="*/ 645671 w 1095375"/>
                <a:gd name="connsiteY212" fmla="*/ 35795 h 123825"/>
                <a:gd name="connsiteX213" fmla="*/ 737264 w 1095375"/>
                <a:gd name="connsiteY213" fmla="*/ 94859 h 123825"/>
                <a:gd name="connsiteX214" fmla="*/ 737264 w 1095375"/>
                <a:gd name="connsiteY214" fmla="*/ 51997 h 123825"/>
                <a:gd name="connsiteX215" fmla="*/ 733577 w 1095375"/>
                <a:gd name="connsiteY215" fmla="*/ 39900 h 123825"/>
                <a:gd name="connsiteX216" fmla="*/ 722033 w 1095375"/>
                <a:gd name="connsiteY216" fmla="*/ 35909 h 123825"/>
                <a:gd name="connsiteX217" fmla="*/ 706793 w 1095375"/>
                <a:gd name="connsiteY217" fmla="*/ 41539 h 123825"/>
                <a:gd name="connsiteX218" fmla="*/ 701954 w 1095375"/>
                <a:gd name="connsiteY218" fmla="*/ 60093 h 123825"/>
                <a:gd name="connsiteX219" fmla="*/ 701954 w 1095375"/>
                <a:gd name="connsiteY219" fmla="*/ 94859 h 123825"/>
                <a:gd name="connsiteX220" fmla="*/ 691925 w 1095375"/>
                <a:gd name="connsiteY220" fmla="*/ 94859 h 123825"/>
                <a:gd name="connsiteX221" fmla="*/ 691925 w 1095375"/>
                <a:gd name="connsiteY221" fmla="*/ 28594 h 123825"/>
                <a:gd name="connsiteX222" fmla="*/ 700088 w 1095375"/>
                <a:gd name="connsiteY222" fmla="*/ 28594 h 123825"/>
                <a:gd name="connsiteX223" fmla="*/ 701716 w 1095375"/>
                <a:gd name="connsiteY223" fmla="*/ 37662 h 123825"/>
                <a:gd name="connsiteX224" fmla="*/ 702202 w 1095375"/>
                <a:gd name="connsiteY224" fmla="*/ 37662 h 123825"/>
                <a:gd name="connsiteX225" fmla="*/ 710841 w 1095375"/>
                <a:gd name="connsiteY225" fmla="*/ 30080 h 123825"/>
                <a:gd name="connsiteX226" fmla="*/ 723243 w 1095375"/>
                <a:gd name="connsiteY226" fmla="*/ 27384 h 123825"/>
                <a:gd name="connsiteX227" fmla="*/ 741255 w 1095375"/>
                <a:gd name="connsiteY227" fmla="*/ 33157 h 123825"/>
                <a:gd name="connsiteX228" fmla="*/ 747303 w 1095375"/>
                <a:gd name="connsiteY228" fmla="*/ 51635 h 123825"/>
                <a:gd name="connsiteX229" fmla="*/ 747303 w 1095375"/>
                <a:gd name="connsiteY229" fmla="*/ 94859 h 123825"/>
                <a:gd name="connsiteX230" fmla="*/ 795252 w 1095375"/>
                <a:gd name="connsiteY230" fmla="*/ 87668 h 123825"/>
                <a:gd name="connsiteX231" fmla="*/ 809882 w 1095375"/>
                <a:gd name="connsiteY231" fmla="*/ 82287 h 123825"/>
                <a:gd name="connsiteX232" fmla="*/ 814778 w 1095375"/>
                <a:gd name="connsiteY232" fmla="*/ 64151 h 123825"/>
                <a:gd name="connsiteX233" fmla="*/ 814778 w 1095375"/>
                <a:gd name="connsiteY233" fmla="*/ 61913 h 123825"/>
                <a:gd name="connsiteX234" fmla="*/ 810063 w 1095375"/>
                <a:gd name="connsiteY234" fmla="*/ 41900 h 123825"/>
                <a:gd name="connsiteX235" fmla="*/ 795128 w 1095375"/>
                <a:gd name="connsiteY235" fmla="*/ 35795 h 123825"/>
                <a:gd name="connsiteX236" fmla="*/ 781612 w 1095375"/>
                <a:gd name="connsiteY236" fmla="*/ 42653 h 123825"/>
                <a:gd name="connsiteX237" fmla="*/ 776926 w 1095375"/>
                <a:gd name="connsiteY237" fmla="*/ 62027 h 123825"/>
                <a:gd name="connsiteX238" fmla="*/ 781555 w 1095375"/>
                <a:gd name="connsiteY238" fmla="*/ 81105 h 123825"/>
                <a:gd name="connsiteX239" fmla="*/ 795252 w 1095375"/>
                <a:gd name="connsiteY239" fmla="*/ 87668 h 123825"/>
                <a:gd name="connsiteX240" fmla="*/ 793737 w 1095375"/>
                <a:gd name="connsiteY240" fmla="*/ 96069 h 123825"/>
                <a:gd name="connsiteX241" fmla="*/ 773725 w 1095375"/>
                <a:gd name="connsiteY241" fmla="*/ 87058 h 123825"/>
                <a:gd name="connsiteX242" fmla="*/ 766534 w 1095375"/>
                <a:gd name="connsiteY242" fmla="*/ 61913 h 123825"/>
                <a:gd name="connsiteX243" fmla="*/ 773782 w 1095375"/>
                <a:gd name="connsiteY243" fmla="*/ 36519 h 123825"/>
                <a:gd name="connsiteX244" fmla="*/ 793975 w 1095375"/>
                <a:gd name="connsiteY244" fmla="*/ 27384 h 123825"/>
                <a:gd name="connsiteX245" fmla="*/ 814902 w 1095375"/>
                <a:gd name="connsiteY245" fmla="*/ 37662 h 123825"/>
                <a:gd name="connsiteX246" fmla="*/ 815445 w 1095375"/>
                <a:gd name="connsiteY246" fmla="*/ 37662 h 123825"/>
                <a:gd name="connsiteX247" fmla="*/ 816893 w 1095375"/>
                <a:gd name="connsiteY247" fmla="*/ 28594 h 123825"/>
                <a:gd name="connsiteX248" fmla="*/ 824817 w 1095375"/>
                <a:gd name="connsiteY248" fmla="*/ 28594 h 123825"/>
                <a:gd name="connsiteX249" fmla="*/ 824817 w 1095375"/>
                <a:gd name="connsiteY249" fmla="*/ 124606 h 123825"/>
                <a:gd name="connsiteX250" fmla="*/ 814778 w 1095375"/>
                <a:gd name="connsiteY250" fmla="*/ 124606 h 123825"/>
                <a:gd name="connsiteX251" fmla="*/ 814778 w 1095375"/>
                <a:gd name="connsiteY251" fmla="*/ 96250 h 123825"/>
                <a:gd name="connsiteX252" fmla="*/ 815445 w 1095375"/>
                <a:gd name="connsiteY252" fmla="*/ 85973 h 123825"/>
                <a:gd name="connsiteX253" fmla="*/ 814654 w 1095375"/>
                <a:gd name="connsiteY253" fmla="*/ 85973 h 123825"/>
                <a:gd name="connsiteX254" fmla="*/ 793737 w 1095375"/>
                <a:gd name="connsiteY254" fmla="*/ 96069 h 123825"/>
                <a:gd name="connsiteX255" fmla="*/ 857831 w 1095375"/>
                <a:gd name="connsiteY255" fmla="*/ 28594 h 123825"/>
                <a:gd name="connsiteX256" fmla="*/ 857831 w 1095375"/>
                <a:gd name="connsiteY256" fmla="*/ 71580 h 123825"/>
                <a:gd name="connsiteX257" fmla="*/ 861517 w 1095375"/>
                <a:gd name="connsiteY257" fmla="*/ 83677 h 123825"/>
                <a:gd name="connsiteX258" fmla="*/ 873062 w 1095375"/>
                <a:gd name="connsiteY258" fmla="*/ 87668 h 123825"/>
                <a:gd name="connsiteX259" fmla="*/ 888273 w 1095375"/>
                <a:gd name="connsiteY259" fmla="*/ 81982 h 123825"/>
                <a:gd name="connsiteX260" fmla="*/ 893074 w 1095375"/>
                <a:gd name="connsiteY260" fmla="*/ 63417 h 123825"/>
                <a:gd name="connsiteX261" fmla="*/ 893074 w 1095375"/>
                <a:gd name="connsiteY261" fmla="*/ 28594 h 123825"/>
                <a:gd name="connsiteX262" fmla="*/ 903113 w 1095375"/>
                <a:gd name="connsiteY262" fmla="*/ 28594 h 123825"/>
                <a:gd name="connsiteX263" fmla="*/ 903113 w 1095375"/>
                <a:gd name="connsiteY263" fmla="*/ 94859 h 123825"/>
                <a:gd name="connsiteX264" fmla="*/ 894826 w 1095375"/>
                <a:gd name="connsiteY264" fmla="*/ 94859 h 123825"/>
                <a:gd name="connsiteX265" fmla="*/ 893378 w 1095375"/>
                <a:gd name="connsiteY265" fmla="*/ 85973 h 123825"/>
                <a:gd name="connsiteX266" fmla="*/ 892836 w 1095375"/>
                <a:gd name="connsiteY266" fmla="*/ 85973 h 123825"/>
                <a:gd name="connsiteX267" fmla="*/ 884282 w 1095375"/>
                <a:gd name="connsiteY267" fmla="*/ 93469 h 123825"/>
                <a:gd name="connsiteX268" fmla="*/ 871795 w 1095375"/>
                <a:gd name="connsiteY268" fmla="*/ 96069 h 123825"/>
                <a:gd name="connsiteX269" fmla="*/ 853688 w 1095375"/>
                <a:gd name="connsiteY269" fmla="*/ 90326 h 123825"/>
                <a:gd name="connsiteX270" fmla="*/ 847668 w 1095375"/>
                <a:gd name="connsiteY270" fmla="*/ 71942 h 123825"/>
                <a:gd name="connsiteX271" fmla="*/ 847668 w 1095375"/>
                <a:gd name="connsiteY271" fmla="*/ 28594 h 123825"/>
                <a:gd name="connsiteX272" fmla="*/ 954691 w 1095375"/>
                <a:gd name="connsiteY272" fmla="*/ 96069 h 123825"/>
                <a:gd name="connsiteX273" fmla="*/ 931497 w 1095375"/>
                <a:gd name="connsiteY273" fmla="*/ 87125 h 123825"/>
                <a:gd name="connsiteX274" fmla="*/ 923001 w 1095375"/>
                <a:gd name="connsiteY274" fmla="*/ 62274 h 123825"/>
                <a:gd name="connsiteX275" fmla="*/ 930897 w 1095375"/>
                <a:gd name="connsiteY275" fmla="*/ 36814 h 123825"/>
                <a:gd name="connsiteX276" fmla="*/ 952090 w 1095375"/>
                <a:gd name="connsiteY276" fmla="*/ 27384 h 123825"/>
                <a:gd name="connsiteX277" fmla="*/ 971798 w 1095375"/>
                <a:gd name="connsiteY277" fmla="*/ 35576 h 123825"/>
                <a:gd name="connsiteX278" fmla="*/ 979056 w 1095375"/>
                <a:gd name="connsiteY278" fmla="*/ 57198 h 123825"/>
                <a:gd name="connsiteX279" fmla="*/ 979056 w 1095375"/>
                <a:gd name="connsiteY279" fmla="*/ 63541 h 123825"/>
                <a:gd name="connsiteX280" fmla="*/ 933402 w 1095375"/>
                <a:gd name="connsiteY280" fmla="*/ 63541 h 123825"/>
                <a:gd name="connsiteX281" fmla="*/ 939298 w 1095375"/>
                <a:gd name="connsiteY281" fmla="*/ 81258 h 123825"/>
                <a:gd name="connsiteX282" fmla="*/ 955053 w 1095375"/>
                <a:gd name="connsiteY282" fmla="*/ 87306 h 123825"/>
                <a:gd name="connsiteX283" fmla="*/ 976208 w 1095375"/>
                <a:gd name="connsiteY283" fmla="*/ 82829 h 123825"/>
                <a:gd name="connsiteX284" fmla="*/ 976208 w 1095375"/>
                <a:gd name="connsiteY284" fmla="*/ 91773 h 123825"/>
                <a:gd name="connsiteX285" fmla="*/ 966140 w 1095375"/>
                <a:gd name="connsiteY285" fmla="*/ 95069 h 123825"/>
                <a:gd name="connsiteX286" fmla="*/ 954691 w 1095375"/>
                <a:gd name="connsiteY286" fmla="*/ 96069 h 123825"/>
                <a:gd name="connsiteX287" fmla="*/ 951967 w 1095375"/>
                <a:gd name="connsiteY287" fmla="*/ 35795 h 123825"/>
                <a:gd name="connsiteX288" fmla="*/ 939241 w 1095375"/>
                <a:gd name="connsiteY288" fmla="*/ 40986 h 123825"/>
                <a:gd name="connsiteX289" fmla="*/ 933650 w 1095375"/>
                <a:gd name="connsiteY289" fmla="*/ 55378 h 123825"/>
                <a:gd name="connsiteX290" fmla="*/ 968293 w 1095375"/>
                <a:gd name="connsiteY290" fmla="*/ 55378 h 123825"/>
                <a:gd name="connsiteX291" fmla="*/ 964054 w 1095375"/>
                <a:gd name="connsiteY291" fmla="*/ 40843 h 123825"/>
                <a:gd name="connsiteX292" fmla="*/ 951967 w 1095375"/>
                <a:gd name="connsiteY292" fmla="*/ 35795 h 123825"/>
                <a:gd name="connsiteX293" fmla="*/ 931707 w 1095375"/>
                <a:gd name="connsiteY293" fmla="*/ 18440 h 123825"/>
                <a:gd name="connsiteX294" fmla="*/ 942470 w 1095375"/>
                <a:gd name="connsiteY294" fmla="*/ 6344 h 123825"/>
                <a:gd name="connsiteX295" fmla="*/ 946947 w 1095375"/>
                <a:gd name="connsiteY295" fmla="*/ 0 h 123825"/>
                <a:gd name="connsiteX296" fmla="*/ 956986 w 1095375"/>
                <a:gd name="connsiteY296" fmla="*/ 0 h 123825"/>
                <a:gd name="connsiteX297" fmla="*/ 961606 w 1095375"/>
                <a:gd name="connsiteY297" fmla="*/ 6553 h 123825"/>
                <a:gd name="connsiteX298" fmla="*/ 972464 w 1095375"/>
                <a:gd name="connsiteY298" fmla="*/ 18440 h 123825"/>
                <a:gd name="connsiteX299" fmla="*/ 972464 w 1095375"/>
                <a:gd name="connsiteY299" fmla="*/ 19831 h 123825"/>
                <a:gd name="connsiteX300" fmla="*/ 965263 w 1095375"/>
                <a:gd name="connsiteY300" fmla="*/ 19831 h 123825"/>
                <a:gd name="connsiteX301" fmla="*/ 951910 w 1095375"/>
                <a:gd name="connsiteY301" fmla="*/ 8582 h 123825"/>
                <a:gd name="connsiteX302" fmla="*/ 938660 w 1095375"/>
                <a:gd name="connsiteY302" fmla="*/ 19831 h 123825"/>
                <a:gd name="connsiteX303" fmla="*/ 931707 w 1095375"/>
                <a:gd name="connsiteY303" fmla="*/ 19831 h 123825"/>
                <a:gd name="connsiteX304" fmla="*/ 1019623 w 1095375"/>
                <a:gd name="connsiteY304" fmla="*/ 87792 h 123825"/>
                <a:gd name="connsiteX305" fmla="*/ 1024757 w 1095375"/>
                <a:gd name="connsiteY305" fmla="*/ 87392 h 123825"/>
                <a:gd name="connsiteX306" fmla="*/ 1028690 w 1095375"/>
                <a:gd name="connsiteY306" fmla="*/ 86582 h 123825"/>
                <a:gd name="connsiteX307" fmla="*/ 1028690 w 1095375"/>
                <a:gd name="connsiteY307" fmla="*/ 94259 h 123825"/>
                <a:gd name="connsiteX308" fmla="*/ 1023880 w 1095375"/>
                <a:gd name="connsiteY308" fmla="*/ 95555 h 123825"/>
                <a:gd name="connsiteX309" fmla="*/ 1018175 w 1095375"/>
                <a:gd name="connsiteY309" fmla="*/ 96069 h 123825"/>
                <a:gd name="connsiteX310" fmla="*/ 998944 w 1095375"/>
                <a:gd name="connsiteY310" fmla="*/ 75819 h 123825"/>
                <a:gd name="connsiteX311" fmla="*/ 998944 w 1095375"/>
                <a:gd name="connsiteY311" fmla="*/ 36395 h 123825"/>
                <a:gd name="connsiteX312" fmla="*/ 989447 w 1095375"/>
                <a:gd name="connsiteY312" fmla="*/ 36395 h 123825"/>
                <a:gd name="connsiteX313" fmla="*/ 989447 w 1095375"/>
                <a:gd name="connsiteY313" fmla="*/ 31556 h 123825"/>
                <a:gd name="connsiteX314" fmla="*/ 998944 w 1095375"/>
                <a:gd name="connsiteY314" fmla="*/ 27384 h 123825"/>
                <a:gd name="connsiteX315" fmla="*/ 1003173 w 1095375"/>
                <a:gd name="connsiteY315" fmla="*/ 13240 h 123825"/>
                <a:gd name="connsiteX316" fmla="*/ 1008983 w 1095375"/>
                <a:gd name="connsiteY316" fmla="*/ 13240 h 123825"/>
                <a:gd name="connsiteX317" fmla="*/ 1008983 w 1095375"/>
                <a:gd name="connsiteY317" fmla="*/ 28594 h 123825"/>
                <a:gd name="connsiteX318" fmla="*/ 1028205 w 1095375"/>
                <a:gd name="connsiteY318" fmla="*/ 28594 h 123825"/>
                <a:gd name="connsiteX319" fmla="*/ 1028205 w 1095375"/>
                <a:gd name="connsiteY319" fmla="*/ 36395 h 123825"/>
                <a:gd name="connsiteX320" fmla="*/ 1008983 w 1095375"/>
                <a:gd name="connsiteY320" fmla="*/ 36395 h 123825"/>
                <a:gd name="connsiteX321" fmla="*/ 1008983 w 1095375"/>
                <a:gd name="connsiteY321" fmla="*/ 75390 h 123825"/>
                <a:gd name="connsiteX322" fmla="*/ 1011822 w 1095375"/>
                <a:gd name="connsiteY322" fmla="*/ 84582 h 123825"/>
                <a:gd name="connsiteX323" fmla="*/ 1019623 w 1095375"/>
                <a:gd name="connsiteY323" fmla="*/ 87792 h 123825"/>
                <a:gd name="connsiteX324" fmla="*/ 1071258 w 1095375"/>
                <a:gd name="connsiteY324" fmla="*/ 96069 h 123825"/>
                <a:gd name="connsiteX325" fmla="*/ 1048074 w 1095375"/>
                <a:gd name="connsiteY325" fmla="*/ 87125 h 123825"/>
                <a:gd name="connsiteX326" fmla="*/ 1039578 w 1095375"/>
                <a:gd name="connsiteY326" fmla="*/ 62274 h 123825"/>
                <a:gd name="connsiteX327" fmla="*/ 1047464 w 1095375"/>
                <a:gd name="connsiteY327" fmla="*/ 36814 h 123825"/>
                <a:gd name="connsiteX328" fmla="*/ 1068658 w 1095375"/>
                <a:gd name="connsiteY328" fmla="*/ 27384 h 123825"/>
                <a:gd name="connsiteX329" fmla="*/ 1088365 w 1095375"/>
                <a:gd name="connsiteY329" fmla="*/ 35576 h 123825"/>
                <a:gd name="connsiteX330" fmla="*/ 1095623 w 1095375"/>
                <a:gd name="connsiteY330" fmla="*/ 57198 h 123825"/>
                <a:gd name="connsiteX331" fmla="*/ 1095623 w 1095375"/>
                <a:gd name="connsiteY331" fmla="*/ 63541 h 123825"/>
                <a:gd name="connsiteX332" fmla="*/ 1049969 w 1095375"/>
                <a:gd name="connsiteY332" fmla="*/ 63541 h 123825"/>
                <a:gd name="connsiteX333" fmla="*/ 1055865 w 1095375"/>
                <a:gd name="connsiteY333" fmla="*/ 81258 h 123825"/>
                <a:gd name="connsiteX334" fmla="*/ 1071620 w 1095375"/>
                <a:gd name="connsiteY334" fmla="*/ 87306 h 123825"/>
                <a:gd name="connsiteX335" fmla="*/ 1092784 w 1095375"/>
                <a:gd name="connsiteY335" fmla="*/ 82829 h 123825"/>
                <a:gd name="connsiteX336" fmla="*/ 1092784 w 1095375"/>
                <a:gd name="connsiteY336" fmla="*/ 91773 h 123825"/>
                <a:gd name="connsiteX337" fmla="*/ 1082716 w 1095375"/>
                <a:gd name="connsiteY337" fmla="*/ 95069 h 123825"/>
                <a:gd name="connsiteX338" fmla="*/ 1071258 w 1095375"/>
                <a:gd name="connsiteY338" fmla="*/ 96069 h 123825"/>
                <a:gd name="connsiteX339" fmla="*/ 1068534 w 1095375"/>
                <a:gd name="connsiteY339" fmla="*/ 35795 h 123825"/>
                <a:gd name="connsiteX340" fmla="*/ 1055808 w 1095375"/>
                <a:gd name="connsiteY340" fmla="*/ 40986 h 123825"/>
                <a:gd name="connsiteX341" fmla="*/ 1050217 w 1095375"/>
                <a:gd name="connsiteY341" fmla="*/ 55378 h 123825"/>
                <a:gd name="connsiteX342" fmla="*/ 1084859 w 1095375"/>
                <a:gd name="connsiteY342" fmla="*/ 55378 h 123825"/>
                <a:gd name="connsiteX343" fmla="*/ 1080630 w 1095375"/>
                <a:gd name="connsiteY343" fmla="*/ 40843 h 123825"/>
                <a:gd name="connsiteX344" fmla="*/ 1068534 w 1095375"/>
                <a:gd name="connsiteY344" fmla="*/ 3579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Lst>
              <a:rect l="l" t="t" r="r" b="b"/>
              <a:pathLst>
                <a:path w="1095375" h="123825">
                  <a:moveTo>
                    <a:pt x="39119" y="94859"/>
                  </a:moveTo>
                  <a:lnTo>
                    <a:pt x="9134" y="16507"/>
                  </a:lnTo>
                  <a:lnTo>
                    <a:pt x="8649" y="16507"/>
                  </a:lnTo>
                  <a:cubicBezTo>
                    <a:pt x="9211" y="22708"/>
                    <a:pt x="9496" y="30089"/>
                    <a:pt x="9496" y="38633"/>
                  </a:cubicBezTo>
                  <a:lnTo>
                    <a:pt x="9496" y="94859"/>
                  </a:lnTo>
                  <a:lnTo>
                    <a:pt x="0" y="94859"/>
                  </a:lnTo>
                  <a:lnTo>
                    <a:pt x="0" y="6467"/>
                  </a:lnTo>
                  <a:lnTo>
                    <a:pt x="15478" y="6467"/>
                  </a:lnTo>
                  <a:lnTo>
                    <a:pt x="43472" y="79381"/>
                  </a:lnTo>
                  <a:lnTo>
                    <a:pt x="43958" y="79381"/>
                  </a:lnTo>
                  <a:lnTo>
                    <a:pt x="72190" y="6467"/>
                  </a:lnTo>
                  <a:lnTo>
                    <a:pt x="87544" y="6467"/>
                  </a:lnTo>
                  <a:lnTo>
                    <a:pt x="87544" y="94859"/>
                  </a:lnTo>
                  <a:lnTo>
                    <a:pt x="77267" y="94859"/>
                  </a:lnTo>
                  <a:lnTo>
                    <a:pt x="77267" y="37909"/>
                  </a:lnTo>
                  <a:cubicBezTo>
                    <a:pt x="77267" y="31375"/>
                    <a:pt x="77553" y="24279"/>
                    <a:pt x="78115" y="16621"/>
                  </a:cubicBezTo>
                  <a:lnTo>
                    <a:pt x="77629" y="16621"/>
                  </a:lnTo>
                  <a:lnTo>
                    <a:pt x="47406" y="94859"/>
                  </a:lnTo>
                  <a:close/>
                  <a:moveTo>
                    <a:pt x="170802" y="61665"/>
                  </a:moveTo>
                  <a:cubicBezTo>
                    <a:pt x="170802" y="72466"/>
                    <a:pt x="168088" y="80905"/>
                    <a:pt x="162639" y="86973"/>
                  </a:cubicBezTo>
                  <a:cubicBezTo>
                    <a:pt x="157201" y="93040"/>
                    <a:pt x="149685" y="96069"/>
                    <a:pt x="140094" y="96069"/>
                  </a:cubicBezTo>
                  <a:cubicBezTo>
                    <a:pt x="134169" y="96069"/>
                    <a:pt x="128902" y="94679"/>
                    <a:pt x="124311" y="91897"/>
                  </a:cubicBezTo>
                  <a:cubicBezTo>
                    <a:pt x="119710" y="89116"/>
                    <a:pt x="116167" y="85125"/>
                    <a:pt x="113671" y="79924"/>
                  </a:cubicBezTo>
                  <a:cubicBezTo>
                    <a:pt x="111166" y="74724"/>
                    <a:pt x="109918" y="68637"/>
                    <a:pt x="109918" y="61665"/>
                  </a:cubicBezTo>
                  <a:cubicBezTo>
                    <a:pt x="109918" y="50863"/>
                    <a:pt x="112624" y="42453"/>
                    <a:pt x="118024" y="36424"/>
                  </a:cubicBezTo>
                  <a:cubicBezTo>
                    <a:pt x="123425" y="30404"/>
                    <a:pt x="130921" y="27384"/>
                    <a:pt x="140513" y="27384"/>
                  </a:cubicBezTo>
                  <a:cubicBezTo>
                    <a:pt x="149781" y="27384"/>
                    <a:pt x="157153" y="30471"/>
                    <a:pt x="162611" y="36633"/>
                  </a:cubicBezTo>
                  <a:cubicBezTo>
                    <a:pt x="168069" y="42805"/>
                    <a:pt x="170802" y="51149"/>
                    <a:pt x="170802" y="61665"/>
                  </a:cubicBezTo>
                  <a:close/>
                  <a:moveTo>
                    <a:pt x="120320" y="61665"/>
                  </a:moveTo>
                  <a:cubicBezTo>
                    <a:pt x="120320" y="70133"/>
                    <a:pt x="122015" y="76581"/>
                    <a:pt x="125397" y="81020"/>
                  </a:cubicBezTo>
                  <a:cubicBezTo>
                    <a:pt x="128787" y="85449"/>
                    <a:pt x="133760" y="87668"/>
                    <a:pt x="140332" y="87668"/>
                  </a:cubicBezTo>
                  <a:cubicBezTo>
                    <a:pt x="146904" y="87668"/>
                    <a:pt x="151886" y="85458"/>
                    <a:pt x="155296" y="81048"/>
                  </a:cubicBezTo>
                  <a:cubicBezTo>
                    <a:pt x="158706" y="76629"/>
                    <a:pt x="160401" y="70171"/>
                    <a:pt x="160401" y="61665"/>
                  </a:cubicBezTo>
                  <a:cubicBezTo>
                    <a:pt x="160401" y="53245"/>
                    <a:pt x="158706" y="46844"/>
                    <a:pt x="155296" y="42472"/>
                  </a:cubicBezTo>
                  <a:cubicBezTo>
                    <a:pt x="151886" y="38100"/>
                    <a:pt x="146866" y="35909"/>
                    <a:pt x="140208" y="35909"/>
                  </a:cubicBezTo>
                  <a:cubicBezTo>
                    <a:pt x="133636" y="35909"/>
                    <a:pt x="128683" y="38071"/>
                    <a:pt x="125339" y="42377"/>
                  </a:cubicBezTo>
                  <a:cubicBezTo>
                    <a:pt x="121987" y="46691"/>
                    <a:pt x="120320" y="53121"/>
                    <a:pt x="120320" y="61665"/>
                  </a:cubicBezTo>
                  <a:close/>
                  <a:moveTo>
                    <a:pt x="221475" y="27508"/>
                  </a:moveTo>
                  <a:cubicBezTo>
                    <a:pt x="230181" y="27508"/>
                    <a:pt x="236934" y="30480"/>
                    <a:pt x="241754" y="36424"/>
                  </a:cubicBezTo>
                  <a:cubicBezTo>
                    <a:pt x="246574" y="42367"/>
                    <a:pt x="248984" y="50787"/>
                    <a:pt x="248984" y="61665"/>
                  </a:cubicBezTo>
                  <a:cubicBezTo>
                    <a:pt x="248984" y="72552"/>
                    <a:pt x="246555" y="81010"/>
                    <a:pt x="241697" y="87030"/>
                  </a:cubicBezTo>
                  <a:cubicBezTo>
                    <a:pt x="236839" y="93059"/>
                    <a:pt x="230095" y="96069"/>
                    <a:pt x="221475" y="96069"/>
                  </a:cubicBezTo>
                  <a:cubicBezTo>
                    <a:pt x="217160" y="96069"/>
                    <a:pt x="213217" y="95279"/>
                    <a:pt x="209655" y="93678"/>
                  </a:cubicBezTo>
                  <a:cubicBezTo>
                    <a:pt x="206083" y="92088"/>
                    <a:pt x="203092" y="89640"/>
                    <a:pt x="200673" y="86335"/>
                  </a:cubicBezTo>
                  <a:lnTo>
                    <a:pt x="199949" y="86335"/>
                  </a:lnTo>
                  <a:lnTo>
                    <a:pt x="197834" y="94859"/>
                  </a:lnTo>
                  <a:lnTo>
                    <a:pt x="190633" y="94859"/>
                  </a:lnTo>
                  <a:lnTo>
                    <a:pt x="190633" y="781"/>
                  </a:lnTo>
                  <a:lnTo>
                    <a:pt x="200673" y="781"/>
                  </a:lnTo>
                  <a:lnTo>
                    <a:pt x="200673" y="23641"/>
                  </a:lnTo>
                  <a:cubicBezTo>
                    <a:pt x="200673" y="28756"/>
                    <a:pt x="200511" y="33357"/>
                    <a:pt x="200187" y="37424"/>
                  </a:cubicBezTo>
                  <a:lnTo>
                    <a:pt x="200673" y="37424"/>
                  </a:lnTo>
                  <a:cubicBezTo>
                    <a:pt x="205350" y="30813"/>
                    <a:pt x="212284" y="27508"/>
                    <a:pt x="221475" y="27508"/>
                  </a:cubicBezTo>
                  <a:close/>
                  <a:moveTo>
                    <a:pt x="220018" y="35909"/>
                  </a:moveTo>
                  <a:cubicBezTo>
                    <a:pt x="213170" y="35909"/>
                    <a:pt x="208226" y="37881"/>
                    <a:pt x="205207" y="41805"/>
                  </a:cubicBezTo>
                  <a:cubicBezTo>
                    <a:pt x="202187" y="45739"/>
                    <a:pt x="200673" y="52359"/>
                    <a:pt x="200673" y="61665"/>
                  </a:cubicBezTo>
                  <a:cubicBezTo>
                    <a:pt x="200673" y="70980"/>
                    <a:pt x="202225" y="77638"/>
                    <a:pt x="205330" y="81648"/>
                  </a:cubicBezTo>
                  <a:cubicBezTo>
                    <a:pt x="208436" y="85658"/>
                    <a:pt x="213408" y="87668"/>
                    <a:pt x="220266" y="87668"/>
                  </a:cubicBezTo>
                  <a:cubicBezTo>
                    <a:pt x="226428" y="87668"/>
                    <a:pt x="231019" y="85420"/>
                    <a:pt x="234048" y="80924"/>
                  </a:cubicBezTo>
                  <a:cubicBezTo>
                    <a:pt x="237068" y="76429"/>
                    <a:pt x="238582" y="69971"/>
                    <a:pt x="238582" y="61551"/>
                  </a:cubicBezTo>
                  <a:cubicBezTo>
                    <a:pt x="238582" y="52921"/>
                    <a:pt x="237068" y="46491"/>
                    <a:pt x="234048" y="42262"/>
                  </a:cubicBezTo>
                  <a:cubicBezTo>
                    <a:pt x="231019" y="38024"/>
                    <a:pt x="226352" y="35909"/>
                    <a:pt x="220018" y="35909"/>
                  </a:cubicBezTo>
                  <a:close/>
                  <a:moveTo>
                    <a:pt x="278844" y="94859"/>
                  </a:moveTo>
                  <a:lnTo>
                    <a:pt x="268815" y="94859"/>
                  </a:lnTo>
                  <a:lnTo>
                    <a:pt x="268815" y="28594"/>
                  </a:lnTo>
                  <a:lnTo>
                    <a:pt x="278844" y="28594"/>
                  </a:lnTo>
                  <a:close/>
                  <a:moveTo>
                    <a:pt x="267967" y="10639"/>
                  </a:moveTo>
                  <a:cubicBezTo>
                    <a:pt x="267967" y="8344"/>
                    <a:pt x="268529" y="6658"/>
                    <a:pt x="269662" y="5591"/>
                  </a:cubicBezTo>
                  <a:cubicBezTo>
                    <a:pt x="270786" y="4524"/>
                    <a:pt x="272196" y="3991"/>
                    <a:pt x="273891" y="3991"/>
                  </a:cubicBezTo>
                  <a:cubicBezTo>
                    <a:pt x="275501" y="3991"/>
                    <a:pt x="276892" y="4534"/>
                    <a:pt x="278063" y="5620"/>
                  </a:cubicBezTo>
                  <a:cubicBezTo>
                    <a:pt x="279235" y="6706"/>
                    <a:pt x="279816" y="8382"/>
                    <a:pt x="279816" y="10639"/>
                  </a:cubicBezTo>
                  <a:cubicBezTo>
                    <a:pt x="279816" y="12897"/>
                    <a:pt x="279235" y="14583"/>
                    <a:pt x="278063" y="15688"/>
                  </a:cubicBezTo>
                  <a:cubicBezTo>
                    <a:pt x="276892" y="16793"/>
                    <a:pt x="275501" y="17355"/>
                    <a:pt x="273891" y="17355"/>
                  </a:cubicBezTo>
                  <a:cubicBezTo>
                    <a:pt x="272196" y="17355"/>
                    <a:pt x="270786" y="16793"/>
                    <a:pt x="269662" y="15688"/>
                  </a:cubicBezTo>
                  <a:cubicBezTo>
                    <a:pt x="268529" y="14583"/>
                    <a:pt x="267967" y="12897"/>
                    <a:pt x="267967" y="10639"/>
                  </a:cubicBezTo>
                  <a:close/>
                  <a:moveTo>
                    <a:pt x="311134" y="94859"/>
                  </a:moveTo>
                  <a:lnTo>
                    <a:pt x="301095" y="94859"/>
                  </a:lnTo>
                  <a:lnTo>
                    <a:pt x="301095" y="781"/>
                  </a:lnTo>
                  <a:lnTo>
                    <a:pt x="311134" y="781"/>
                  </a:lnTo>
                  <a:close/>
                  <a:moveTo>
                    <a:pt x="343424" y="94859"/>
                  </a:moveTo>
                  <a:lnTo>
                    <a:pt x="333385" y="94859"/>
                  </a:lnTo>
                  <a:lnTo>
                    <a:pt x="333385" y="28594"/>
                  </a:lnTo>
                  <a:lnTo>
                    <a:pt x="343424" y="28594"/>
                  </a:lnTo>
                  <a:close/>
                  <a:moveTo>
                    <a:pt x="332537" y="10639"/>
                  </a:moveTo>
                  <a:cubicBezTo>
                    <a:pt x="332537" y="8344"/>
                    <a:pt x="333099" y="6658"/>
                    <a:pt x="334232" y="5591"/>
                  </a:cubicBezTo>
                  <a:cubicBezTo>
                    <a:pt x="335356" y="4524"/>
                    <a:pt x="336775" y="3991"/>
                    <a:pt x="338461" y="3991"/>
                  </a:cubicBezTo>
                  <a:cubicBezTo>
                    <a:pt x="340071" y="3991"/>
                    <a:pt x="341462" y="4534"/>
                    <a:pt x="342633" y="5620"/>
                  </a:cubicBezTo>
                  <a:cubicBezTo>
                    <a:pt x="343805" y="6706"/>
                    <a:pt x="344386" y="8382"/>
                    <a:pt x="344386" y="10639"/>
                  </a:cubicBezTo>
                  <a:cubicBezTo>
                    <a:pt x="344386" y="12897"/>
                    <a:pt x="343805" y="14583"/>
                    <a:pt x="342633" y="15688"/>
                  </a:cubicBezTo>
                  <a:cubicBezTo>
                    <a:pt x="341462" y="16793"/>
                    <a:pt x="340071" y="17355"/>
                    <a:pt x="338461" y="17355"/>
                  </a:cubicBezTo>
                  <a:cubicBezTo>
                    <a:pt x="336775" y="17355"/>
                    <a:pt x="335356" y="16793"/>
                    <a:pt x="334232" y="15688"/>
                  </a:cubicBezTo>
                  <a:cubicBezTo>
                    <a:pt x="333099" y="14583"/>
                    <a:pt x="332537" y="12897"/>
                    <a:pt x="332537" y="10639"/>
                  </a:cubicBezTo>
                  <a:close/>
                  <a:moveTo>
                    <a:pt x="387077" y="87792"/>
                  </a:moveTo>
                  <a:cubicBezTo>
                    <a:pt x="388849" y="87792"/>
                    <a:pt x="390563" y="87659"/>
                    <a:pt x="392211" y="87392"/>
                  </a:cubicBezTo>
                  <a:cubicBezTo>
                    <a:pt x="393868" y="87135"/>
                    <a:pt x="395173" y="86859"/>
                    <a:pt x="396145" y="86582"/>
                  </a:cubicBezTo>
                  <a:lnTo>
                    <a:pt x="396145" y="94259"/>
                  </a:lnTo>
                  <a:cubicBezTo>
                    <a:pt x="395059" y="94783"/>
                    <a:pt x="393449" y="95212"/>
                    <a:pt x="391335" y="95555"/>
                  </a:cubicBezTo>
                  <a:cubicBezTo>
                    <a:pt x="389220" y="95898"/>
                    <a:pt x="387315" y="96069"/>
                    <a:pt x="385620" y="96069"/>
                  </a:cubicBezTo>
                  <a:cubicBezTo>
                    <a:pt x="372809" y="96069"/>
                    <a:pt x="366398" y="89316"/>
                    <a:pt x="366398" y="75819"/>
                  </a:cubicBezTo>
                  <a:lnTo>
                    <a:pt x="366398" y="36395"/>
                  </a:lnTo>
                  <a:lnTo>
                    <a:pt x="356902" y="36395"/>
                  </a:lnTo>
                  <a:lnTo>
                    <a:pt x="356902" y="31556"/>
                  </a:lnTo>
                  <a:lnTo>
                    <a:pt x="366398" y="27384"/>
                  </a:lnTo>
                  <a:lnTo>
                    <a:pt x="370627" y="13240"/>
                  </a:lnTo>
                  <a:lnTo>
                    <a:pt x="376438" y="13240"/>
                  </a:lnTo>
                  <a:lnTo>
                    <a:pt x="376438" y="28594"/>
                  </a:lnTo>
                  <a:lnTo>
                    <a:pt x="395659" y="28594"/>
                  </a:lnTo>
                  <a:lnTo>
                    <a:pt x="395659" y="36395"/>
                  </a:lnTo>
                  <a:lnTo>
                    <a:pt x="376438" y="36395"/>
                  </a:lnTo>
                  <a:lnTo>
                    <a:pt x="376438" y="75390"/>
                  </a:lnTo>
                  <a:cubicBezTo>
                    <a:pt x="376438" y="79381"/>
                    <a:pt x="377380" y="82448"/>
                    <a:pt x="379276" y="84582"/>
                  </a:cubicBezTo>
                  <a:cubicBezTo>
                    <a:pt x="381172" y="86716"/>
                    <a:pt x="383772" y="87792"/>
                    <a:pt x="387077" y="87792"/>
                  </a:cubicBezTo>
                  <a:close/>
                  <a:moveTo>
                    <a:pt x="438712" y="96069"/>
                  </a:moveTo>
                  <a:cubicBezTo>
                    <a:pt x="428911" y="96069"/>
                    <a:pt x="421186" y="93088"/>
                    <a:pt x="415519" y="87125"/>
                  </a:cubicBezTo>
                  <a:cubicBezTo>
                    <a:pt x="409861" y="81153"/>
                    <a:pt x="407022" y="72876"/>
                    <a:pt x="407022" y="62274"/>
                  </a:cubicBezTo>
                  <a:cubicBezTo>
                    <a:pt x="407022" y="51587"/>
                    <a:pt x="409661" y="43110"/>
                    <a:pt x="414919" y="36814"/>
                  </a:cubicBezTo>
                  <a:cubicBezTo>
                    <a:pt x="420176" y="30528"/>
                    <a:pt x="427244" y="27384"/>
                    <a:pt x="436112" y="27384"/>
                  </a:cubicBezTo>
                  <a:cubicBezTo>
                    <a:pt x="444408" y="27384"/>
                    <a:pt x="450980" y="30118"/>
                    <a:pt x="455819" y="35576"/>
                  </a:cubicBezTo>
                  <a:cubicBezTo>
                    <a:pt x="460658" y="41043"/>
                    <a:pt x="463077" y="48244"/>
                    <a:pt x="463077" y="57198"/>
                  </a:cubicBezTo>
                  <a:lnTo>
                    <a:pt x="463077" y="63541"/>
                  </a:lnTo>
                  <a:lnTo>
                    <a:pt x="417424" y="63541"/>
                  </a:lnTo>
                  <a:cubicBezTo>
                    <a:pt x="417624" y="71323"/>
                    <a:pt x="419595" y="77229"/>
                    <a:pt x="423320" y="81258"/>
                  </a:cubicBezTo>
                  <a:cubicBezTo>
                    <a:pt x="427053" y="85287"/>
                    <a:pt x="432302" y="87306"/>
                    <a:pt x="439074" y="87306"/>
                  </a:cubicBezTo>
                  <a:cubicBezTo>
                    <a:pt x="446208" y="87306"/>
                    <a:pt x="453257" y="85811"/>
                    <a:pt x="460229" y="82829"/>
                  </a:cubicBezTo>
                  <a:lnTo>
                    <a:pt x="460229" y="91773"/>
                  </a:lnTo>
                  <a:cubicBezTo>
                    <a:pt x="456686" y="93307"/>
                    <a:pt x="453333" y="94412"/>
                    <a:pt x="450171" y="95069"/>
                  </a:cubicBezTo>
                  <a:cubicBezTo>
                    <a:pt x="446999" y="95736"/>
                    <a:pt x="443179" y="96069"/>
                    <a:pt x="438712" y="96069"/>
                  </a:cubicBezTo>
                  <a:close/>
                  <a:moveTo>
                    <a:pt x="435988" y="35795"/>
                  </a:moveTo>
                  <a:cubicBezTo>
                    <a:pt x="430663" y="35795"/>
                    <a:pt x="426425" y="37529"/>
                    <a:pt x="423262" y="40986"/>
                  </a:cubicBezTo>
                  <a:cubicBezTo>
                    <a:pt x="420100" y="44453"/>
                    <a:pt x="418233" y="49254"/>
                    <a:pt x="417671" y="55378"/>
                  </a:cubicBezTo>
                  <a:lnTo>
                    <a:pt x="452314" y="55378"/>
                  </a:lnTo>
                  <a:cubicBezTo>
                    <a:pt x="452314" y="49054"/>
                    <a:pt x="450904" y="44206"/>
                    <a:pt x="448085" y="40843"/>
                  </a:cubicBezTo>
                  <a:cubicBezTo>
                    <a:pt x="445256" y="37471"/>
                    <a:pt x="441227" y="35795"/>
                    <a:pt x="435988" y="35795"/>
                  </a:cubicBezTo>
                  <a:close/>
                  <a:moveTo>
                    <a:pt x="492281" y="94859"/>
                  </a:moveTo>
                  <a:lnTo>
                    <a:pt x="482241" y="94859"/>
                  </a:lnTo>
                  <a:lnTo>
                    <a:pt x="482241" y="28594"/>
                  </a:lnTo>
                  <a:lnTo>
                    <a:pt x="492281" y="28594"/>
                  </a:lnTo>
                  <a:close/>
                  <a:moveTo>
                    <a:pt x="481393" y="10639"/>
                  </a:moveTo>
                  <a:cubicBezTo>
                    <a:pt x="481393" y="8344"/>
                    <a:pt x="481955" y="6658"/>
                    <a:pt x="483089" y="5591"/>
                  </a:cubicBezTo>
                  <a:cubicBezTo>
                    <a:pt x="484213" y="4524"/>
                    <a:pt x="485623" y="3991"/>
                    <a:pt x="487318" y="3991"/>
                  </a:cubicBezTo>
                  <a:cubicBezTo>
                    <a:pt x="488928" y="3991"/>
                    <a:pt x="490318" y="4534"/>
                    <a:pt x="491490" y="5620"/>
                  </a:cubicBezTo>
                  <a:cubicBezTo>
                    <a:pt x="492662" y="6706"/>
                    <a:pt x="493243" y="8382"/>
                    <a:pt x="493243" y="10639"/>
                  </a:cubicBezTo>
                  <a:cubicBezTo>
                    <a:pt x="493243" y="12897"/>
                    <a:pt x="492662" y="14583"/>
                    <a:pt x="491490" y="15688"/>
                  </a:cubicBezTo>
                  <a:cubicBezTo>
                    <a:pt x="490318" y="16793"/>
                    <a:pt x="488928" y="17355"/>
                    <a:pt x="487318" y="17355"/>
                  </a:cubicBezTo>
                  <a:cubicBezTo>
                    <a:pt x="485623" y="17355"/>
                    <a:pt x="484213" y="16793"/>
                    <a:pt x="483089" y="15688"/>
                  </a:cubicBezTo>
                  <a:cubicBezTo>
                    <a:pt x="481955" y="14583"/>
                    <a:pt x="481393" y="12897"/>
                    <a:pt x="481393" y="10639"/>
                  </a:cubicBezTo>
                  <a:close/>
                  <a:moveTo>
                    <a:pt x="535934" y="87792"/>
                  </a:moveTo>
                  <a:cubicBezTo>
                    <a:pt x="537705" y="87792"/>
                    <a:pt x="539420" y="87659"/>
                    <a:pt x="541068" y="87392"/>
                  </a:cubicBezTo>
                  <a:cubicBezTo>
                    <a:pt x="542725" y="87135"/>
                    <a:pt x="544030" y="86859"/>
                    <a:pt x="545002" y="86582"/>
                  </a:cubicBezTo>
                  <a:lnTo>
                    <a:pt x="545002" y="94259"/>
                  </a:lnTo>
                  <a:cubicBezTo>
                    <a:pt x="543916" y="94783"/>
                    <a:pt x="542306" y="95212"/>
                    <a:pt x="540191" y="95555"/>
                  </a:cubicBezTo>
                  <a:cubicBezTo>
                    <a:pt x="538077" y="95898"/>
                    <a:pt x="536172" y="96069"/>
                    <a:pt x="534476" y="96069"/>
                  </a:cubicBezTo>
                  <a:cubicBezTo>
                    <a:pt x="521665" y="96069"/>
                    <a:pt x="515255" y="89316"/>
                    <a:pt x="515255" y="75819"/>
                  </a:cubicBezTo>
                  <a:lnTo>
                    <a:pt x="515255" y="36395"/>
                  </a:lnTo>
                  <a:lnTo>
                    <a:pt x="505759" y="36395"/>
                  </a:lnTo>
                  <a:lnTo>
                    <a:pt x="505759" y="31556"/>
                  </a:lnTo>
                  <a:lnTo>
                    <a:pt x="515255" y="27384"/>
                  </a:lnTo>
                  <a:lnTo>
                    <a:pt x="519484" y="13240"/>
                  </a:lnTo>
                  <a:lnTo>
                    <a:pt x="525285" y="13240"/>
                  </a:lnTo>
                  <a:lnTo>
                    <a:pt x="525285" y="28594"/>
                  </a:lnTo>
                  <a:lnTo>
                    <a:pt x="544516" y="28594"/>
                  </a:lnTo>
                  <a:lnTo>
                    <a:pt x="544516" y="36395"/>
                  </a:lnTo>
                  <a:lnTo>
                    <a:pt x="525285" y="36395"/>
                  </a:lnTo>
                  <a:lnTo>
                    <a:pt x="525285" y="75390"/>
                  </a:lnTo>
                  <a:cubicBezTo>
                    <a:pt x="525285" y="79381"/>
                    <a:pt x="526237" y="82448"/>
                    <a:pt x="528133" y="84582"/>
                  </a:cubicBezTo>
                  <a:cubicBezTo>
                    <a:pt x="530028" y="86716"/>
                    <a:pt x="532629" y="87792"/>
                    <a:pt x="535934" y="87792"/>
                  </a:cubicBezTo>
                  <a:close/>
                  <a:moveTo>
                    <a:pt x="602313" y="76781"/>
                  </a:moveTo>
                  <a:cubicBezTo>
                    <a:pt x="602313" y="82953"/>
                    <a:pt x="600018" y="87706"/>
                    <a:pt x="595427" y="91050"/>
                  </a:cubicBezTo>
                  <a:cubicBezTo>
                    <a:pt x="590826" y="94402"/>
                    <a:pt x="584378" y="96069"/>
                    <a:pt x="576082" y="96069"/>
                  </a:cubicBezTo>
                  <a:cubicBezTo>
                    <a:pt x="567290" y="96069"/>
                    <a:pt x="560442" y="94679"/>
                    <a:pt x="555517" y="91897"/>
                  </a:cubicBezTo>
                  <a:lnTo>
                    <a:pt x="555517" y="82591"/>
                  </a:lnTo>
                  <a:cubicBezTo>
                    <a:pt x="558708" y="84201"/>
                    <a:pt x="562118" y="85468"/>
                    <a:pt x="565766" y="86401"/>
                  </a:cubicBezTo>
                  <a:cubicBezTo>
                    <a:pt x="569414" y="87325"/>
                    <a:pt x="572929" y="87792"/>
                    <a:pt x="576320" y="87792"/>
                  </a:cubicBezTo>
                  <a:cubicBezTo>
                    <a:pt x="581558" y="87792"/>
                    <a:pt x="585588" y="86954"/>
                    <a:pt x="588407" y="85277"/>
                  </a:cubicBezTo>
                  <a:cubicBezTo>
                    <a:pt x="591236" y="83601"/>
                    <a:pt x="592646" y="81058"/>
                    <a:pt x="592646" y="77629"/>
                  </a:cubicBezTo>
                  <a:cubicBezTo>
                    <a:pt x="592646" y="75047"/>
                    <a:pt x="591522" y="72847"/>
                    <a:pt x="589283" y="71009"/>
                  </a:cubicBezTo>
                  <a:cubicBezTo>
                    <a:pt x="587054" y="69180"/>
                    <a:pt x="582682" y="67008"/>
                    <a:pt x="576196" y="64513"/>
                  </a:cubicBezTo>
                  <a:cubicBezTo>
                    <a:pt x="570033" y="62208"/>
                    <a:pt x="565652" y="60208"/>
                    <a:pt x="563051" y="58493"/>
                  </a:cubicBezTo>
                  <a:cubicBezTo>
                    <a:pt x="560451" y="56779"/>
                    <a:pt x="558517" y="54835"/>
                    <a:pt x="557241" y="52664"/>
                  </a:cubicBezTo>
                  <a:cubicBezTo>
                    <a:pt x="555974" y="50483"/>
                    <a:pt x="555336" y="47882"/>
                    <a:pt x="555336" y="44863"/>
                  </a:cubicBezTo>
                  <a:cubicBezTo>
                    <a:pt x="555336" y="39462"/>
                    <a:pt x="557536" y="35195"/>
                    <a:pt x="561927" y="32071"/>
                  </a:cubicBezTo>
                  <a:cubicBezTo>
                    <a:pt x="566318" y="28946"/>
                    <a:pt x="572348" y="27384"/>
                    <a:pt x="580006" y="27384"/>
                  </a:cubicBezTo>
                  <a:cubicBezTo>
                    <a:pt x="587140" y="27384"/>
                    <a:pt x="594112" y="28842"/>
                    <a:pt x="600923" y="31737"/>
                  </a:cubicBezTo>
                  <a:lnTo>
                    <a:pt x="597360" y="39900"/>
                  </a:lnTo>
                  <a:cubicBezTo>
                    <a:pt x="590712" y="37157"/>
                    <a:pt x="584683" y="35795"/>
                    <a:pt x="579282" y="35795"/>
                  </a:cubicBezTo>
                  <a:cubicBezTo>
                    <a:pt x="574529" y="35795"/>
                    <a:pt x="570938" y="36538"/>
                    <a:pt x="568519" y="38024"/>
                  </a:cubicBezTo>
                  <a:cubicBezTo>
                    <a:pt x="566099" y="39519"/>
                    <a:pt x="564890" y="41577"/>
                    <a:pt x="564890" y="44196"/>
                  </a:cubicBezTo>
                  <a:cubicBezTo>
                    <a:pt x="564890" y="45968"/>
                    <a:pt x="565347" y="47482"/>
                    <a:pt x="566252" y="48730"/>
                  </a:cubicBezTo>
                  <a:cubicBezTo>
                    <a:pt x="567157" y="49978"/>
                    <a:pt x="568623" y="51168"/>
                    <a:pt x="570633" y="52292"/>
                  </a:cubicBezTo>
                  <a:cubicBezTo>
                    <a:pt x="572653" y="53426"/>
                    <a:pt x="576520" y="55054"/>
                    <a:pt x="582244" y="57198"/>
                  </a:cubicBezTo>
                  <a:cubicBezTo>
                    <a:pt x="590102" y="60055"/>
                    <a:pt x="595417" y="62941"/>
                    <a:pt x="598180" y="65837"/>
                  </a:cubicBezTo>
                  <a:cubicBezTo>
                    <a:pt x="600932" y="68742"/>
                    <a:pt x="602313" y="72390"/>
                    <a:pt x="602313" y="76781"/>
                  </a:cubicBezTo>
                  <a:close/>
                  <a:moveTo>
                    <a:pt x="648386" y="96069"/>
                  </a:moveTo>
                  <a:cubicBezTo>
                    <a:pt x="638594" y="96069"/>
                    <a:pt x="630869" y="93088"/>
                    <a:pt x="625202" y="87125"/>
                  </a:cubicBezTo>
                  <a:cubicBezTo>
                    <a:pt x="619535" y="81153"/>
                    <a:pt x="616706" y="72876"/>
                    <a:pt x="616706" y="62274"/>
                  </a:cubicBezTo>
                  <a:cubicBezTo>
                    <a:pt x="616706" y="51587"/>
                    <a:pt x="619335" y="43110"/>
                    <a:pt x="624602" y="36814"/>
                  </a:cubicBezTo>
                  <a:cubicBezTo>
                    <a:pt x="629860" y="30528"/>
                    <a:pt x="636918" y="27384"/>
                    <a:pt x="645785" y="27384"/>
                  </a:cubicBezTo>
                  <a:cubicBezTo>
                    <a:pt x="654091" y="27384"/>
                    <a:pt x="660664" y="30118"/>
                    <a:pt x="665502" y="35576"/>
                  </a:cubicBezTo>
                  <a:cubicBezTo>
                    <a:pt x="670341" y="41043"/>
                    <a:pt x="672751" y="48244"/>
                    <a:pt x="672751" y="57198"/>
                  </a:cubicBezTo>
                  <a:lnTo>
                    <a:pt x="672751" y="63541"/>
                  </a:lnTo>
                  <a:lnTo>
                    <a:pt x="627107" y="63541"/>
                  </a:lnTo>
                  <a:cubicBezTo>
                    <a:pt x="627307" y="71323"/>
                    <a:pt x="629269" y="77229"/>
                    <a:pt x="633003" y="81258"/>
                  </a:cubicBezTo>
                  <a:cubicBezTo>
                    <a:pt x="636727" y="85287"/>
                    <a:pt x="641976" y="87306"/>
                    <a:pt x="648748" y="87306"/>
                  </a:cubicBezTo>
                  <a:cubicBezTo>
                    <a:pt x="655882" y="87306"/>
                    <a:pt x="662940" y="85811"/>
                    <a:pt x="669912" y="82829"/>
                  </a:cubicBezTo>
                  <a:lnTo>
                    <a:pt x="669912" y="91773"/>
                  </a:lnTo>
                  <a:cubicBezTo>
                    <a:pt x="666369" y="93307"/>
                    <a:pt x="663007" y="94412"/>
                    <a:pt x="659844" y="95069"/>
                  </a:cubicBezTo>
                  <a:cubicBezTo>
                    <a:pt x="656682" y="95736"/>
                    <a:pt x="652863" y="96069"/>
                    <a:pt x="648386" y="96069"/>
                  </a:cubicBezTo>
                  <a:close/>
                  <a:moveTo>
                    <a:pt x="645671" y="35795"/>
                  </a:moveTo>
                  <a:cubicBezTo>
                    <a:pt x="640347" y="35795"/>
                    <a:pt x="636108" y="37529"/>
                    <a:pt x="632946" y="40986"/>
                  </a:cubicBezTo>
                  <a:cubicBezTo>
                    <a:pt x="629774" y="44453"/>
                    <a:pt x="627917" y="49254"/>
                    <a:pt x="627345" y="55378"/>
                  </a:cubicBezTo>
                  <a:lnTo>
                    <a:pt x="661997" y="55378"/>
                  </a:lnTo>
                  <a:cubicBezTo>
                    <a:pt x="661988" y="49054"/>
                    <a:pt x="660578" y="44206"/>
                    <a:pt x="657758" y="40843"/>
                  </a:cubicBezTo>
                  <a:cubicBezTo>
                    <a:pt x="654939" y="37471"/>
                    <a:pt x="650910" y="35795"/>
                    <a:pt x="645671" y="35795"/>
                  </a:cubicBezTo>
                  <a:close/>
                  <a:moveTo>
                    <a:pt x="737264" y="94859"/>
                  </a:moveTo>
                  <a:lnTo>
                    <a:pt x="737264" y="51997"/>
                  </a:lnTo>
                  <a:cubicBezTo>
                    <a:pt x="737264" y="46596"/>
                    <a:pt x="736035" y="42558"/>
                    <a:pt x="733577" y="39900"/>
                  </a:cubicBezTo>
                  <a:cubicBezTo>
                    <a:pt x="731120" y="37243"/>
                    <a:pt x="727272" y="35909"/>
                    <a:pt x="722033" y="35909"/>
                  </a:cubicBezTo>
                  <a:cubicBezTo>
                    <a:pt x="715099" y="35909"/>
                    <a:pt x="710022" y="37786"/>
                    <a:pt x="706793" y="41539"/>
                  </a:cubicBezTo>
                  <a:cubicBezTo>
                    <a:pt x="703574" y="45282"/>
                    <a:pt x="701954" y="51473"/>
                    <a:pt x="701954" y="60093"/>
                  </a:cubicBezTo>
                  <a:lnTo>
                    <a:pt x="701954" y="94859"/>
                  </a:lnTo>
                  <a:lnTo>
                    <a:pt x="691925" y="94859"/>
                  </a:lnTo>
                  <a:lnTo>
                    <a:pt x="691925" y="28594"/>
                  </a:lnTo>
                  <a:lnTo>
                    <a:pt x="700088" y="28594"/>
                  </a:lnTo>
                  <a:lnTo>
                    <a:pt x="701716" y="37662"/>
                  </a:lnTo>
                  <a:lnTo>
                    <a:pt x="702202" y="37662"/>
                  </a:lnTo>
                  <a:cubicBezTo>
                    <a:pt x="704260" y="34404"/>
                    <a:pt x="707136" y="31871"/>
                    <a:pt x="710841" y="30080"/>
                  </a:cubicBezTo>
                  <a:cubicBezTo>
                    <a:pt x="714556" y="28280"/>
                    <a:pt x="718690" y="27384"/>
                    <a:pt x="723243" y="27384"/>
                  </a:cubicBezTo>
                  <a:cubicBezTo>
                    <a:pt x="731225" y="27384"/>
                    <a:pt x="737226" y="29308"/>
                    <a:pt x="741255" y="33157"/>
                  </a:cubicBezTo>
                  <a:cubicBezTo>
                    <a:pt x="745284" y="37014"/>
                    <a:pt x="747303" y="43167"/>
                    <a:pt x="747303" y="51635"/>
                  </a:cubicBezTo>
                  <a:lnTo>
                    <a:pt x="747303" y="94859"/>
                  </a:lnTo>
                  <a:close/>
                  <a:moveTo>
                    <a:pt x="795252" y="87668"/>
                  </a:moveTo>
                  <a:cubicBezTo>
                    <a:pt x="801938" y="87668"/>
                    <a:pt x="806815" y="85877"/>
                    <a:pt x="809882" y="82287"/>
                  </a:cubicBezTo>
                  <a:cubicBezTo>
                    <a:pt x="812949" y="78695"/>
                    <a:pt x="814578" y="72657"/>
                    <a:pt x="814778" y="64151"/>
                  </a:cubicBezTo>
                  <a:lnTo>
                    <a:pt x="814778" y="61913"/>
                  </a:lnTo>
                  <a:cubicBezTo>
                    <a:pt x="814778" y="52635"/>
                    <a:pt x="813206" y="45968"/>
                    <a:pt x="810063" y="41900"/>
                  </a:cubicBezTo>
                  <a:cubicBezTo>
                    <a:pt x="806920" y="37824"/>
                    <a:pt x="801938" y="35795"/>
                    <a:pt x="795128" y="35795"/>
                  </a:cubicBezTo>
                  <a:cubicBezTo>
                    <a:pt x="789242" y="35795"/>
                    <a:pt x="784736" y="38081"/>
                    <a:pt x="781612" y="42653"/>
                  </a:cubicBezTo>
                  <a:cubicBezTo>
                    <a:pt x="778488" y="47225"/>
                    <a:pt x="776926" y="53683"/>
                    <a:pt x="776926" y="62027"/>
                  </a:cubicBezTo>
                  <a:cubicBezTo>
                    <a:pt x="776926" y="70371"/>
                    <a:pt x="778469" y="76733"/>
                    <a:pt x="781555" y="81105"/>
                  </a:cubicBezTo>
                  <a:cubicBezTo>
                    <a:pt x="784641" y="85477"/>
                    <a:pt x="789203" y="87668"/>
                    <a:pt x="795252" y="87668"/>
                  </a:cubicBezTo>
                  <a:close/>
                  <a:moveTo>
                    <a:pt x="793737" y="96069"/>
                  </a:moveTo>
                  <a:cubicBezTo>
                    <a:pt x="785193" y="96069"/>
                    <a:pt x="778526" y="93069"/>
                    <a:pt x="773725" y="87058"/>
                  </a:cubicBezTo>
                  <a:cubicBezTo>
                    <a:pt x="768925" y="81058"/>
                    <a:pt x="766534" y="72676"/>
                    <a:pt x="766534" y="61913"/>
                  </a:cubicBezTo>
                  <a:cubicBezTo>
                    <a:pt x="766534" y="51064"/>
                    <a:pt x="768953" y="42605"/>
                    <a:pt x="773782" y="36519"/>
                  </a:cubicBezTo>
                  <a:cubicBezTo>
                    <a:pt x="778621" y="30432"/>
                    <a:pt x="785355" y="27384"/>
                    <a:pt x="793975" y="27384"/>
                  </a:cubicBezTo>
                  <a:cubicBezTo>
                    <a:pt x="803053" y="27384"/>
                    <a:pt x="810025" y="30813"/>
                    <a:pt x="814902" y="37662"/>
                  </a:cubicBezTo>
                  <a:lnTo>
                    <a:pt x="815445" y="37662"/>
                  </a:lnTo>
                  <a:lnTo>
                    <a:pt x="816893" y="28594"/>
                  </a:lnTo>
                  <a:lnTo>
                    <a:pt x="824817" y="28594"/>
                  </a:lnTo>
                  <a:lnTo>
                    <a:pt x="824817" y="124606"/>
                  </a:lnTo>
                  <a:lnTo>
                    <a:pt x="814778" y="124606"/>
                  </a:lnTo>
                  <a:lnTo>
                    <a:pt x="814778" y="96250"/>
                  </a:lnTo>
                  <a:cubicBezTo>
                    <a:pt x="814778" y="92221"/>
                    <a:pt x="814997" y="88792"/>
                    <a:pt x="815445" y="85973"/>
                  </a:cubicBezTo>
                  <a:lnTo>
                    <a:pt x="814654" y="85973"/>
                  </a:lnTo>
                  <a:cubicBezTo>
                    <a:pt x="810025" y="92707"/>
                    <a:pt x="803053" y="96069"/>
                    <a:pt x="793737" y="96069"/>
                  </a:cubicBezTo>
                  <a:close/>
                  <a:moveTo>
                    <a:pt x="857831" y="28594"/>
                  </a:moveTo>
                  <a:lnTo>
                    <a:pt x="857831" y="71580"/>
                  </a:lnTo>
                  <a:cubicBezTo>
                    <a:pt x="857831" y="76981"/>
                    <a:pt x="859060" y="81020"/>
                    <a:pt x="861517" y="83677"/>
                  </a:cubicBezTo>
                  <a:cubicBezTo>
                    <a:pt x="863975" y="86335"/>
                    <a:pt x="867823" y="87668"/>
                    <a:pt x="873062" y="87668"/>
                  </a:cubicBezTo>
                  <a:cubicBezTo>
                    <a:pt x="879996" y="87668"/>
                    <a:pt x="885063" y="85773"/>
                    <a:pt x="888273" y="81982"/>
                  </a:cubicBezTo>
                  <a:cubicBezTo>
                    <a:pt x="891473" y="78191"/>
                    <a:pt x="893074" y="72009"/>
                    <a:pt x="893074" y="63417"/>
                  </a:cubicBezTo>
                  <a:lnTo>
                    <a:pt x="893074" y="28594"/>
                  </a:lnTo>
                  <a:lnTo>
                    <a:pt x="903113" y="28594"/>
                  </a:lnTo>
                  <a:lnTo>
                    <a:pt x="903113" y="94859"/>
                  </a:lnTo>
                  <a:lnTo>
                    <a:pt x="894826" y="94859"/>
                  </a:lnTo>
                  <a:lnTo>
                    <a:pt x="893378" y="85973"/>
                  </a:lnTo>
                  <a:lnTo>
                    <a:pt x="892836" y="85973"/>
                  </a:lnTo>
                  <a:cubicBezTo>
                    <a:pt x="890778" y="89240"/>
                    <a:pt x="887930" y="91735"/>
                    <a:pt x="884282" y="93469"/>
                  </a:cubicBezTo>
                  <a:cubicBezTo>
                    <a:pt x="880634" y="95202"/>
                    <a:pt x="876472" y="96069"/>
                    <a:pt x="871795" y="96069"/>
                  </a:cubicBezTo>
                  <a:cubicBezTo>
                    <a:pt x="863737" y="96069"/>
                    <a:pt x="857698" y="94155"/>
                    <a:pt x="853688" y="90326"/>
                  </a:cubicBezTo>
                  <a:cubicBezTo>
                    <a:pt x="849678" y="86496"/>
                    <a:pt x="847668" y="80372"/>
                    <a:pt x="847668" y="71942"/>
                  </a:cubicBezTo>
                  <a:lnTo>
                    <a:pt x="847668" y="28594"/>
                  </a:lnTo>
                  <a:close/>
                  <a:moveTo>
                    <a:pt x="954691" y="96069"/>
                  </a:moveTo>
                  <a:cubicBezTo>
                    <a:pt x="944890" y="96069"/>
                    <a:pt x="937165" y="93088"/>
                    <a:pt x="931497" y="87125"/>
                  </a:cubicBezTo>
                  <a:cubicBezTo>
                    <a:pt x="925840" y="81153"/>
                    <a:pt x="923001" y="72876"/>
                    <a:pt x="923001" y="62274"/>
                  </a:cubicBezTo>
                  <a:cubicBezTo>
                    <a:pt x="923001" y="51587"/>
                    <a:pt x="925640" y="43110"/>
                    <a:pt x="930897" y="36814"/>
                  </a:cubicBezTo>
                  <a:cubicBezTo>
                    <a:pt x="936155" y="30528"/>
                    <a:pt x="943223" y="27384"/>
                    <a:pt x="952090" y="27384"/>
                  </a:cubicBezTo>
                  <a:cubicBezTo>
                    <a:pt x="960387" y="27384"/>
                    <a:pt x="966959" y="30118"/>
                    <a:pt x="971798" y="35576"/>
                  </a:cubicBezTo>
                  <a:cubicBezTo>
                    <a:pt x="976636" y="41043"/>
                    <a:pt x="979056" y="48244"/>
                    <a:pt x="979056" y="57198"/>
                  </a:cubicBezTo>
                  <a:lnTo>
                    <a:pt x="979056" y="63541"/>
                  </a:lnTo>
                  <a:lnTo>
                    <a:pt x="933402" y="63541"/>
                  </a:lnTo>
                  <a:cubicBezTo>
                    <a:pt x="933602" y="71323"/>
                    <a:pt x="935574" y="77229"/>
                    <a:pt x="939298" y="81258"/>
                  </a:cubicBezTo>
                  <a:cubicBezTo>
                    <a:pt x="943023" y="85287"/>
                    <a:pt x="948281" y="87306"/>
                    <a:pt x="955053" y="87306"/>
                  </a:cubicBezTo>
                  <a:cubicBezTo>
                    <a:pt x="962187" y="87306"/>
                    <a:pt x="969235" y="85811"/>
                    <a:pt x="976208" y="82829"/>
                  </a:cubicBezTo>
                  <a:lnTo>
                    <a:pt x="976208" y="91773"/>
                  </a:lnTo>
                  <a:cubicBezTo>
                    <a:pt x="972664" y="93307"/>
                    <a:pt x="969312" y="94412"/>
                    <a:pt x="966140" y="95069"/>
                  </a:cubicBezTo>
                  <a:cubicBezTo>
                    <a:pt x="962978" y="95736"/>
                    <a:pt x="959158" y="96069"/>
                    <a:pt x="954691" y="96069"/>
                  </a:cubicBezTo>
                  <a:close/>
                  <a:moveTo>
                    <a:pt x="951967" y="35795"/>
                  </a:moveTo>
                  <a:cubicBezTo>
                    <a:pt x="946642" y="35795"/>
                    <a:pt x="942404" y="37529"/>
                    <a:pt x="939241" y="40986"/>
                  </a:cubicBezTo>
                  <a:cubicBezTo>
                    <a:pt x="936079" y="44453"/>
                    <a:pt x="934212" y="49254"/>
                    <a:pt x="933650" y="55378"/>
                  </a:cubicBezTo>
                  <a:lnTo>
                    <a:pt x="968293" y="55378"/>
                  </a:lnTo>
                  <a:cubicBezTo>
                    <a:pt x="968293" y="49054"/>
                    <a:pt x="966883" y="44206"/>
                    <a:pt x="964054" y="40843"/>
                  </a:cubicBezTo>
                  <a:cubicBezTo>
                    <a:pt x="961235" y="37471"/>
                    <a:pt x="957205" y="35795"/>
                    <a:pt x="951967" y="35795"/>
                  </a:cubicBezTo>
                  <a:close/>
                  <a:moveTo>
                    <a:pt x="931707" y="18440"/>
                  </a:moveTo>
                  <a:cubicBezTo>
                    <a:pt x="936831" y="12954"/>
                    <a:pt x="940422" y="8925"/>
                    <a:pt x="942470" y="6344"/>
                  </a:cubicBezTo>
                  <a:cubicBezTo>
                    <a:pt x="944528" y="3762"/>
                    <a:pt x="946023" y="1648"/>
                    <a:pt x="946947" y="0"/>
                  </a:cubicBezTo>
                  <a:lnTo>
                    <a:pt x="956986" y="0"/>
                  </a:lnTo>
                  <a:cubicBezTo>
                    <a:pt x="957872" y="1686"/>
                    <a:pt x="959415" y="3877"/>
                    <a:pt x="961606" y="6553"/>
                  </a:cubicBezTo>
                  <a:cubicBezTo>
                    <a:pt x="963806" y="9239"/>
                    <a:pt x="967426" y="13202"/>
                    <a:pt x="972464" y="18440"/>
                  </a:cubicBezTo>
                  <a:lnTo>
                    <a:pt x="972464" y="19831"/>
                  </a:lnTo>
                  <a:lnTo>
                    <a:pt x="965263" y="19831"/>
                  </a:lnTo>
                  <a:cubicBezTo>
                    <a:pt x="961720" y="17612"/>
                    <a:pt x="957263" y="13859"/>
                    <a:pt x="951910" y="8582"/>
                  </a:cubicBezTo>
                  <a:cubicBezTo>
                    <a:pt x="946423" y="13983"/>
                    <a:pt x="942013" y="17736"/>
                    <a:pt x="938660" y="19831"/>
                  </a:cubicBezTo>
                  <a:lnTo>
                    <a:pt x="931707" y="19831"/>
                  </a:lnTo>
                  <a:close/>
                  <a:moveTo>
                    <a:pt x="1019623" y="87792"/>
                  </a:moveTo>
                  <a:cubicBezTo>
                    <a:pt x="1021394" y="87792"/>
                    <a:pt x="1023109" y="87659"/>
                    <a:pt x="1024757" y="87392"/>
                  </a:cubicBezTo>
                  <a:cubicBezTo>
                    <a:pt x="1026414" y="87135"/>
                    <a:pt x="1027728" y="86859"/>
                    <a:pt x="1028690" y="86582"/>
                  </a:cubicBezTo>
                  <a:lnTo>
                    <a:pt x="1028690" y="94259"/>
                  </a:lnTo>
                  <a:cubicBezTo>
                    <a:pt x="1027605" y="94783"/>
                    <a:pt x="1026004" y="95212"/>
                    <a:pt x="1023880" y="95555"/>
                  </a:cubicBezTo>
                  <a:cubicBezTo>
                    <a:pt x="1021766" y="95898"/>
                    <a:pt x="1019861" y="96069"/>
                    <a:pt x="1018175" y="96069"/>
                  </a:cubicBezTo>
                  <a:cubicBezTo>
                    <a:pt x="1005354" y="96069"/>
                    <a:pt x="998944" y="89316"/>
                    <a:pt x="998944" y="75819"/>
                  </a:cubicBezTo>
                  <a:lnTo>
                    <a:pt x="998944" y="36395"/>
                  </a:lnTo>
                  <a:lnTo>
                    <a:pt x="989447" y="36395"/>
                  </a:lnTo>
                  <a:lnTo>
                    <a:pt x="989447" y="31556"/>
                  </a:lnTo>
                  <a:lnTo>
                    <a:pt x="998944" y="27384"/>
                  </a:lnTo>
                  <a:lnTo>
                    <a:pt x="1003173" y="13240"/>
                  </a:lnTo>
                  <a:lnTo>
                    <a:pt x="1008983" y="13240"/>
                  </a:lnTo>
                  <a:lnTo>
                    <a:pt x="1008983" y="28594"/>
                  </a:lnTo>
                  <a:lnTo>
                    <a:pt x="1028205" y="28594"/>
                  </a:lnTo>
                  <a:lnTo>
                    <a:pt x="1028205" y="36395"/>
                  </a:lnTo>
                  <a:lnTo>
                    <a:pt x="1008983" y="36395"/>
                  </a:lnTo>
                  <a:lnTo>
                    <a:pt x="1008983" y="75390"/>
                  </a:lnTo>
                  <a:cubicBezTo>
                    <a:pt x="1008983" y="79381"/>
                    <a:pt x="1009926" y="82448"/>
                    <a:pt x="1011822" y="84582"/>
                  </a:cubicBezTo>
                  <a:cubicBezTo>
                    <a:pt x="1013717" y="86716"/>
                    <a:pt x="1016318" y="87792"/>
                    <a:pt x="1019623" y="87792"/>
                  </a:cubicBezTo>
                  <a:close/>
                  <a:moveTo>
                    <a:pt x="1071258" y="96069"/>
                  </a:moveTo>
                  <a:cubicBezTo>
                    <a:pt x="1061456" y="96069"/>
                    <a:pt x="1053732" y="93088"/>
                    <a:pt x="1048074" y="87125"/>
                  </a:cubicBezTo>
                  <a:cubicBezTo>
                    <a:pt x="1042406" y="81153"/>
                    <a:pt x="1039578" y="72876"/>
                    <a:pt x="1039578" y="62274"/>
                  </a:cubicBezTo>
                  <a:cubicBezTo>
                    <a:pt x="1039578" y="51587"/>
                    <a:pt x="1042206" y="43110"/>
                    <a:pt x="1047464" y="36814"/>
                  </a:cubicBezTo>
                  <a:cubicBezTo>
                    <a:pt x="1052722" y="30528"/>
                    <a:pt x="1059790" y="27384"/>
                    <a:pt x="1068658" y="27384"/>
                  </a:cubicBezTo>
                  <a:cubicBezTo>
                    <a:pt x="1076963" y="27384"/>
                    <a:pt x="1083526" y="30118"/>
                    <a:pt x="1088365" y="35576"/>
                  </a:cubicBezTo>
                  <a:cubicBezTo>
                    <a:pt x="1093203" y="41043"/>
                    <a:pt x="1095623" y="48244"/>
                    <a:pt x="1095623" y="57198"/>
                  </a:cubicBezTo>
                  <a:lnTo>
                    <a:pt x="1095623" y="63541"/>
                  </a:lnTo>
                  <a:lnTo>
                    <a:pt x="1049969" y="63541"/>
                  </a:lnTo>
                  <a:cubicBezTo>
                    <a:pt x="1050179" y="71323"/>
                    <a:pt x="1052141" y="77229"/>
                    <a:pt x="1055865" y="81258"/>
                  </a:cubicBezTo>
                  <a:cubicBezTo>
                    <a:pt x="1059599" y="85287"/>
                    <a:pt x="1064848" y="87306"/>
                    <a:pt x="1071620" y="87306"/>
                  </a:cubicBezTo>
                  <a:cubicBezTo>
                    <a:pt x="1078754" y="87306"/>
                    <a:pt x="1085802" y="85811"/>
                    <a:pt x="1092784" y="82829"/>
                  </a:cubicBezTo>
                  <a:lnTo>
                    <a:pt x="1092784" y="91773"/>
                  </a:lnTo>
                  <a:cubicBezTo>
                    <a:pt x="1089232" y="93307"/>
                    <a:pt x="1085879" y="94412"/>
                    <a:pt x="1082716" y="95069"/>
                  </a:cubicBezTo>
                  <a:cubicBezTo>
                    <a:pt x="1079554" y="95736"/>
                    <a:pt x="1075734" y="96069"/>
                    <a:pt x="1071258" y="96069"/>
                  </a:cubicBezTo>
                  <a:close/>
                  <a:moveTo>
                    <a:pt x="1068534" y="35795"/>
                  </a:moveTo>
                  <a:cubicBezTo>
                    <a:pt x="1063219" y="35795"/>
                    <a:pt x="1058971" y="37529"/>
                    <a:pt x="1055808" y="40986"/>
                  </a:cubicBezTo>
                  <a:cubicBezTo>
                    <a:pt x="1052646" y="44453"/>
                    <a:pt x="1050779" y="49254"/>
                    <a:pt x="1050217" y="55378"/>
                  </a:cubicBezTo>
                  <a:lnTo>
                    <a:pt x="1084859" y="55378"/>
                  </a:lnTo>
                  <a:cubicBezTo>
                    <a:pt x="1084859" y="49054"/>
                    <a:pt x="1083450" y="44206"/>
                    <a:pt x="1080630" y="40843"/>
                  </a:cubicBezTo>
                  <a:cubicBezTo>
                    <a:pt x="1077801" y="37471"/>
                    <a:pt x="1073772" y="35795"/>
                    <a:pt x="1068534" y="35795"/>
                  </a:cubicBezTo>
                  <a:close/>
                </a:path>
              </a:pathLst>
            </a:custGeom>
            <a:solidFill>
              <a:srgbClr val="000000"/>
            </a:solidFill>
            <a:ln w="9525" cap="flat">
              <a:noFill/>
              <a:prstDash val="solid"/>
              <a:miter/>
            </a:ln>
          </p:spPr>
          <p:txBody>
            <a:bodyPr rtlCol="0" anchor="ctr"/>
            <a:lstStyle/>
            <a:p>
              <a:endParaRPr lang="nl-BE" sz="900"/>
            </a:p>
          </p:txBody>
        </p:sp>
        <p:sp>
          <p:nvSpPr>
            <p:cNvPr id="442" name="Freeform: Shape 441">
              <a:extLst>
                <a:ext uri="{FF2B5EF4-FFF2-40B4-BE49-F238E27FC236}">
                  <a16:creationId xmlns:a16="http://schemas.microsoft.com/office/drawing/2014/main" id="{AD1E88D2-5675-4B3E-9B62-EE58EACDD206}"/>
                </a:ext>
              </a:extLst>
            </p:cNvPr>
            <p:cNvSpPr/>
            <p:nvPr/>
          </p:nvSpPr>
          <p:spPr>
            <a:xfrm>
              <a:off x="1134625" y="1338879"/>
              <a:ext cx="18105" cy="54313"/>
            </a:xfrm>
            <a:custGeom>
              <a:avLst/>
              <a:gdLst>
                <a:gd name="connsiteX0" fmla="*/ 31871 w 28575"/>
                <a:gd name="connsiteY0" fmla="*/ 88392 h 85725"/>
                <a:gd name="connsiteX1" fmla="*/ 22069 w 28575"/>
                <a:gd name="connsiteY1" fmla="*/ 88392 h 85725"/>
                <a:gd name="connsiteX2" fmla="*/ 22069 w 28575"/>
                <a:gd name="connsiteY2" fmla="*/ 25394 h 85725"/>
                <a:gd name="connsiteX3" fmla="*/ 22555 w 28575"/>
                <a:gd name="connsiteY3" fmla="*/ 10516 h 85725"/>
                <a:gd name="connsiteX4" fmla="*/ 19717 w 28575"/>
                <a:gd name="connsiteY4" fmla="*/ 13183 h 85725"/>
                <a:gd name="connsiteX5" fmla="*/ 5325 w 28575"/>
                <a:gd name="connsiteY5" fmla="*/ 24965 h 85725"/>
                <a:gd name="connsiteX6" fmla="*/ 0 w 28575"/>
                <a:gd name="connsiteY6" fmla="*/ 18078 h 85725"/>
                <a:gd name="connsiteX7" fmla="*/ 23403 w 28575"/>
                <a:gd name="connsiteY7" fmla="*/ 0 h 85725"/>
                <a:gd name="connsiteX8" fmla="*/ 31871 w 2857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85725">
                  <a:moveTo>
                    <a:pt x="31871" y="88392"/>
                  </a:moveTo>
                  <a:lnTo>
                    <a:pt x="22069" y="88392"/>
                  </a:lnTo>
                  <a:lnTo>
                    <a:pt x="22069" y="25394"/>
                  </a:lnTo>
                  <a:cubicBezTo>
                    <a:pt x="22069" y="20155"/>
                    <a:pt x="22231" y="15192"/>
                    <a:pt x="22555" y="10516"/>
                  </a:cubicBezTo>
                  <a:cubicBezTo>
                    <a:pt x="21708" y="11363"/>
                    <a:pt x="20765" y="12249"/>
                    <a:pt x="19717" y="13183"/>
                  </a:cubicBezTo>
                  <a:cubicBezTo>
                    <a:pt x="18669" y="14107"/>
                    <a:pt x="13868" y="18040"/>
                    <a:pt x="5325" y="24965"/>
                  </a:cubicBezTo>
                  <a:lnTo>
                    <a:pt x="0" y="18078"/>
                  </a:lnTo>
                  <a:lnTo>
                    <a:pt x="23403" y="0"/>
                  </a:lnTo>
                  <a:lnTo>
                    <a:pt x="31871" y="0"/>
                  </a:lnTo>
                  <a:close/>
                </a:path>
              </a:pathLst>
            </a:custGeom>
            <a:solidFill>
              <a:srgbClr val="000000"/>
            </a:solidFill>
            <a:ln w="9525" cap="flat">
              <a:noFill/>
              <a:prstDash val="solid"/>
              <a:miter/>
            </a:ln>
          </p:spPr>
          <p:txBody>
            <a:bodyPr rtlCol="0" anchor="ctr"/>
            <a:lstStyle/>
            <a:p>
              <a:endParaRPr lang="nl-BE" sz="900"/>
            </a:p>
          </p:txBody>
        </p:sp>
        <p:sp>
          <p:nvSpPr>
            <p:cNvPr id="443" name="Freeform: Shape 442">
              <a:extLst>
                <a:ext uri="{FF2B5EF4-FFF2-40B4-BE49-F238E27FC236}">
                  <a16:creationId xmlns:a16="http://schemas.microsoft.com/office/drawing/2014/main" id="{8378083A-D2B7-42CC-8A88-6DDF54C7EF84}"/>
                </a:ext>
              </a:extLst>
            </p:cNvPr>
            <p:cNvSpPr/>
            <p:nvPr/>
          </p:nvSpPr>
          <p:spPr>
            <a:xfrm>
              <a:off x="1051182" y="1466454"/>
              <a:ext cx="790558" cy="156905"/>
            </a:xfrm>
            <a:custGeom>
              <a:avLst/>
              <a:gdLst>
                <a:gd name="connsiteX0" fmla="*/ 0 w 1247775"/>
                <a:gd name="connsiteY0" fmla="*/ 0 h 247650"/>
                <a:gd name="connsiteX1" fmla="*/ 0 w 1247775"/>
                <a:gd name="connsiteY1" fmla="*/ 247650 h 247650"/>
                <a:gd name="connsiteX2" fmla="*/ 1247775 w 1247775"/>
                <a:gd name="connsiteY2" fmla="*/ 247650 h 247650"/>
                <a:gd name="connsiteX3" fmla="*/ 1247775 w 1247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247775" h="247650">
                  <a:moveTo>
                    <a:pt x="0" y="0"/>
                  </a:moveTo>
                  <a:lnTo>
                    <a:pt x="0" y="247650"/>
                  </a:lnTo>
                  <a:lnTo>
                    <a:pt x="1247775" y="247650"/>
                  </a:lnTo>
                  <a:lnTo>
                    <a:pt x="1247775" y="0"/>
                  </a:lnTo>
                  <a:close/>
                </a:path>
              </a:pathLst>
            </a:custGeom>
            <a:solidFill>
              <a:srgbClr val="FFFFFF"/>
            </a:solidFill>
            <a:ln w="9525" cap="flat">
              <a:noFill/>
              <a:prstDash val="solid"/>
              <a:miter/>
            </a:ln>
          </p:spPr>
          <p:txBody>
            <a:bodyPr rtlCol="0" anchor="ctr"/>
            <a:lstStyle/>
            <a:p>
              <a:endParaRPr lang="nl-BE" sz="900"/>
            </a:p>
          </p:txBody>
        </p:sp>
        <p:sp>
          <p:nvSpPr>
            <p:cNvPr id="444" name="Freeform: Shape 443">
              <a:extLst>
                <a:ext uri="{FF2B5EF4-FFF2-40B4-BE49-F238E27FC236}">
                  <a16:creationId xmlns:a16="http://schemas.microsoft.com/office/drawing/2014/main" id="{7066D574-F1F1-4B78-A891-B124E877DE3B}"/>
                </a:ext>
              </a:extLst>
            </p:cNvPr>
            <p:cNvSpPr/>
            <p:nvPr/>
          </p:nvSpPr>
          <p:spPr>
            <a:xfrm>
              <a:off x="1051182" y="1466454"/>
              <a:ext cx="790558" cy="156905"/>
            </a:xfrm>
            <a:custGeom>
              <a:avLst/>
              <a:gdLst>
                <a:gd name="connsiteX0" fmla="*/ 0 w 1247775"/>
                <a:gd name="connsiteY0" fmla="*/ 0 h 247650"/>
                <a:gd name="connsiteX1" fmla="*/ 0 w 1247775"/>
                <a:gd name="connsiteY1" fmla="*/ 247650 h 247650"/>
                <a:gd name="connsiteX2" fmla="*/ 1247775 w 1247775"/>
                <a:gd name="connsiteY2" fmla="*/ 247650 h 247650"/>
                <a:gd name="connsiteX3" fmla="*/ 1247775 w 1247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247775" h="247650">
                  <a:moveTo>
                    <a:pt x="0" y="0"/>
                  </a:moveTo>
                  <a:lnTo>
                    <a:pt x="0" y="247650"/>
                  </a:lnTo>
                  <a:lnTo>
                    <a:pt x="1247775" y="247650"/>
                  </a:lnTo>
                  <a:lnTo>
                    <a:pt x="1247775" y="0"/>
                  </a:lnTo>
                  <a:close/>
                </a:path>
              </a:pathLst>
            </a:custGeom>
            <a:noFill/>
            <a:ln w="19050" cap="flat">
              <a:solidFill>
                <a:srgbClr val="E46C0A"/>
              </a:solidFill>
              <a:prstDash val="solid"/>
              <a:miter/>
            </a:ln>
          </p:spPr>
          <p:txBody>
            <a:bodyPr rtlCol="0" anchor="ctr"/>
            <a:lstStyle/>
            <a:p>
              <a:endParaRPr lang="nl-BE" sz="900"/>
            </a:p>
          </p:txBody>
        </p:sp>
        <p:sp>
          <p:nvSpPr>
            <p:cNvPr id="445" name="Freeform: Shape 444">
              <a:extLst>
                <a:ext uri="{FF2B5EF4-FFF2-40B4-BE49-F238E27FC236}">
                  <a16:creationId xmlns:a16="http://schemas.microsoft.com/office/drawing/2014/main" id="{0FA7E8C7-32DE-4CBD-B60C-CC868346B251}"/>
                </a:ext>
              </a:extLst>
            </p:cNvPr>
            <p:cNvSpPr/>
            <p:nvPr/>
          </p:nvSpPr>
          <p:spPr>
            <a:xfrm>
              <a:off x="1205540" y="1517527"/>
              <a:ext cx="561236" cy="60348"/>
            </a:xfrm>
            <a:custGeom>
              <a:avLst/>
              <a:gdLst>
                <a:gd name="connsiteX0" fmla="*/ 55626 w 885825"/>
                <a:gd name="connsiteY0" fmla="*/ 71228 h 95250"/>
                <a:gd name="connsiteX1" fmla="*/ 47158 w 885825"/>
                <a:gd name="connsiteY1" fmla="*/ 89421 h 95250"/>
                <a:gd name="connsiteX2" fmla="*/ 24184 w 885825"/>
                <a:gd name="connsiteY2" fmla="*/ 95955 h 95250"/>
                <a:gd name="connsiteX3" fmla="*/ 0 w 885825"/>
                <a:gd name="connsiteY3" fmla="*/ 91907 h 95250"/>
                <a:gd name="connsiteX4" fmla="*/ 0 w 885825"/>
                <a:gd name="connsiteY4" fmla="*/ 81991 h 95250"/>
                <a:gd name="connsiteX5" fmla="*/ 11849 w 885825"/>
                <a:gd name="connsiteY5" fmla="*/ 85611 h 95250"/>
                <a:gd name="connsiteX6" fmla="*/ 24546 w 885825"/>
                <a:gd name="connsiteY6" fmla="*/ 86944 h 95250"/>
                <a:gd name="connsiteX7" fmla="*/ 40024 w 885825"/>
                <a:gd name="connsiteY7" fmla="*/ 83049 h 95250"/>
                <a:gd name="connsiteX8" fmla="*/ 45225 w 885825"/>
                <a:gd name="connsiteY8" fmla="*/ 72190 h 95250"/>
                <a:gd name="connsiteX9" fmla="*/ 43386 w 885825"/>
                <a:gd name="connsiteY9" fmla="*/ 64665 h 95250"/>
                <a:gd name="connsiteX10" fmla="*/ 37214 w 885825"/>
                <a:gd name="connsiteY10" fmla="*/ 59255 h 95250"/>
                <a:gd name="connsiteX11" fmla="*/ 24060 w 885825"/>
                <a:gd name="connsiteY11" fmla="*/ 53635 h 95250"/>
                <a:gd name="connsiteX12" fmla="*/ 6439 w 885825"/>
                <a:gd name="connsiteY12" fmla="*/ 43167 h 95250"/>
                <a:gd name="connsiteX13" fmla="*/ 1153 w 885825"/>
                <a:gd name="connsiteY13" fmla="*/ 27394 h 95250"/>
                <a:gd name="connsiteX14" fmla="*/ 8830 w 885825"/>
                <a:gd name="connsiteY14" fmla="*/ 11125 h 95250"/>
                <a:gd name="connsiteX15" fmla="*/ 29146 w 885825"/>
                <a:gd name="connsiteY15" fmla="*/ 5077 h 95250"/>
                <a:gd name="connsiteX16" fmla="*/ 53388 w 885825"/>
                <a:gd name="connsiteY16" fmla="*/ 9916 h 95250"/>
                <a:gd name="connsiteX17" fmla="*/ 50187 w 885825"/>
                <a:gd name="connsiteY17" fmla="*/ 18869 h 95250"/>
                <a:gd name="connsiteX18" fmla="*/ 28899 w 885825"/>
                <a:gd name="connsiteY18" fmla="*/ 14268 h 95250"/>
                <a:gd name="connsiteX19" fmla="*/ 16145 w 885825"/>
                <a:gd name="connsiteY19" fmla="*/ 17774 h 95250"/>
                <a:gd name="connsiteX20" fmla="*/ 11554 w 885825"/>
                <a:gd name="connsiteY20" fmla="*/ 27508 h 95250"/>
                <a:gd name="connsiteX21" fmla="*/ 13240 w 885825"/>
                <a:gd name="connsiteY21" fmla="*/ 35042 h 95250"/>
                <a:gd name="connsiteX22" fmla="*/ 18955 w 885825"/>
                <a:gd name="connsiteY22" fmla="*/ 40424 h 95250"/>
                <a:gd name="connsiteX23" fmla="*/ 31261 w 885825"/>
                <a:gd name="connsiteY23" fmla="*/ 45834 h 95250"/>
                <a:gd name="connsiteX24" fmla="*/ 50397 w 885825"/>
                <a:gd name="connsiteY24" fmla="*/ 56474 h 95250"/>
                <a:gd name="connsiteX25" fmla="*/ 55626 w 885825"/>
                <a:gd name="connsiteY25" fmla="*/ 71228 h 95250"/>
                <a:gd name="connsiteX26" fmla="*/ 119596 w 885825"/>
                <a:gd name="connsiteY26" fmla="*/ 94745 h 95250"/>
                <a:gd name="connsiteX27" fmla="*/ 119596 w 885825"/>
                <a:gd name="connsiteY27" fmla="*/ 51873 h 95250"/>
                <a:gd name="connsiteX28" fmla="*/ 115910 w 885825"/>
                <a:gd name="connsiteY28" fmla="*/ 39786 h 95250"/>
                <a:gd name="connsiteX29" fmla="*/ 104356 w 885825"/>
                <a:gd name="connsiteY29" fmla="*/ 35795 h 95250"/>
                <a:gd name="connsiteX30" fmla="*/ 89125 w 885825"/>
                <a:gd name="connsiteY30" fmla="*/ 41415 h 95250"/>
                <a:gd name="connsiteX31" fmla="*/ 84287 w 885825"/>
                <a:gd name="connsiteY31" fmla="*/ 59979 h 95250"/>
                <a:gd name="connsiteX32" fmla="*/ 84287 w 885825"/>
                <a:gd name="connsiteY32" fmla="*/ 94745 h 95250"/>
                <a:gd name="connsiteX33" fmla="*/ 74247 w 885825"/>
                <a:gd name="connsiteY33" fmla="*/ 94745 h 95250"/>
                <a:gd name="connsiteX34" fmla="*/ 74247 w 885825"/>
                <a:gd name="connsiteY34" fmla="*/ 28480 h 95250"/>
                <a:gd name="connsiteX35" fmla="*/ 82410 w 885825"/>
                <a:gd name="connsiteY35" fmla="*/ 28480 h 95250"/>
                <a:gd name="connsiteX36" fmla="*/ 84039 w 885825"/>
                <a:gd name="connsiteY36" fmla="*/ 37548 h 95250"/>
                <a:gd name="connsiteX37" fmla="*/ 84525 w 885825"/>
                <a:gd name="connsiteY37" fmla="*/ 37548 h 95250"/>
                <a:gd name="connsiteX38" fmla="*/ 93174 w 885825"/>
                <a:gd name="connsiteY38" fmla="*/ 29956 h 95250"/>
                <a:gd name="connsiteX39" fmla="*/ 105566 w 885825"/>
                <a:gd name="connsiteY39" fmla="*/ 27270 h 95250"/>
                <a:gd name="connsiteX40" fmla="*/ 123587 w 885825"/>
                <a:gd name="connsiteY40" fmla="*/ 33042 h 95250"/>
                <a:gd name="connsiteX41" fmla="*/ 129635 w 885825"/>
                <a:gd name="connsiteY41" fmla="*/ 51511 h 95250"/>
                <a:gd name="connsiteX42" fmla="*/ 129635 w 885825"/>
                <a:gd name="connsiteY42" fmla="*/ 94745 h 95250"/>
                <a:gd name="connsiteX43" fmla="*/ 209617 w 885825"/>
                <a:gd name="connsiteY43" fmla="*/ 94745 h 95250"/>
                <a:gd name="connsiteX44" fmla="*/ 198615 w 885825"/>
                <a:gd name="connsiteY44" fmla="*/ 66627 h 95250"/>
                <a:gd name="connsiteX45" fmla="*/ 163182 w 885825"/>
                <a:gd name="connsiteY45" fmla="*/ 66627 h 95250"/>
                <a:gd name="connsiteX46" fmla="*/ 152305 w 885825"/>
                <a:gd name="connsiteY46" fmla="*/ 94745 h 95250"/>
                <a:gd name="connsiteX47" fmla="*/ 141903 w 885825"/>
                <a:gd name="connsiteY47" fmla="*/ 94745 h 95250"/>
                <a:gd name="connsiteX48" fmla="*/ 176851 w 885825"/>
                <a:gd name="connsiteY48" fmla="*/ 5991 h 95250"/>
                <a:gd name="connsiteX49" fmla="*/ 185499 w 885825"/>
                <a:gd name="connsiteY49" fmla="*/ 5991 h 95250"/>
                <a:gd name="connsiteX50" fmla="*/ 220266 w 885825"/>
                <a:gd name="connsiteY50" fmla="*/ 94745 h 95250"/>
                <a:gd name="connsiteX51" fmla="*/ 195415 w 885825"/>
                <a:gd name="connsiteY51" fmla="*/ 57379 h 95250"/>
                <a:gd name="connsiteX52" fmla="*/ 185137 w 885825"/>
                <a:gd name="connsiteY52" fmla="*/ 29994 h 95250"/>
                <a:gd name="connsiteX53" fmla="*/ 181023 w 885825"/>
                <a:gd name="connsiteY53" fmla="*/ 17231 h 95250"/>
                <a:gd name="connsiteX54" fmla="*/ 177213 w 885825"/>
                <a:gd name="connsiteY54" fmla="*/ 29994 h 95250"/>
                <a:gd name="connsiteX55" fmla="*/ 166811 w 885825"/>
                <a:gd name="connsiteY55" fmla="*/ 57379 h 95250"/>
                <a:gd name="connsiteX56" fmla="*/ 323955 w 885825"/>
                <a:gd name="connsiteY56" fmla="*/ 32109 h 95250"/>
                <a:gd name="connsiteX57" fmla="*/ 314792 w 885825"/>
                <a:gd name="connsiteY57" fmla="*/ 52750 h 95250"/>
                <a:gd name="connsiteX58" fmla="*/ 288579 w 885825"/>
                <a:gd name="connsiteY58" fmla="*/ 59979 h 95250"/>
                <a:gd name="connsiteX59" fmla="*/ 278187 w 885825"/>
                <a:gd name="connsiteY59" fmla="*/ 59979 h 95250"/>
                <a:gd name="connsiteX60" fmla="*/ 278187 w 885825"/>
                <a:gd name="connsiteY60" fmla="*/ 94745 h 95250"/>
                <a:gd name="connsiteX61" fmla="*/ 267910 w 885825"/>
                <a:gd name="connsiteY61" fmla="*/ 94745 h 95250"/>
                <a:gd name="connsiteX62" fmla="*/ 267910 w 885825"/>
                <a:gd name="connsiteY62" fmla="*/ 6353 h 95250"/>
                <a:gd name="connsiteX63" fmla="*/ 290817 w 885825"/>
                <a:gd name="connsiteY63" fmla="*/ 6353 h 95250"/>
                <a:gd name="connsiteX64" fmla="*/ 323955 w 885825"/>
                <a:gd name="connsiteY64" fmla="*/ 32109 h 95250"/>
                <a:gd name="connsiteX65" fmla="*/ 278187 w 885825"/>
                <a:gd name="connsiteY65" fmla="*/ 51149 h 95250"/>
                <a:gd name="connsiteX66" fmla="*/ 287436 w 885825"/>
                <a:gd name="connsiteY66" fmla="*/ 51149 h 95250"/>
                <a:gd name="connsiteX67" fmla="*/ 307210 w 885825"/>
                <a:gd name="connsiteY67" fmla="*/ 46739 h 95250"/>
                <a:gd name="connsiteX68" fmla="*/ 313315 w 885825"/>
                <a:gd name="connsiteY68" fmla="*/ 32595 h 95250"/>
                <a:gd name="connsiteX69" fmla="*/ 307572 w 885825"/>
                <a:gd name="connsiteY69" fmla="*/ 19526 h 95250"/>
                <a:gd name="connsiteX70" fmla="*/ 289674 w 885825"/>
                <a:gd name="connsiteY70" fmla="*/ 15240 h 95250"/>
                <a:gd name="connsiteX71" fmla="*/ 278187 w 885825"/>
                <a:gd name="connsiteY71" fmla="*/ 15240 h 95250"/>
                <a:gd name="connsiteX72" fmla="*/ 373409 w 885825"/>
                <a:gd name="connsiteY72" fmla="*/ 27270 h 95250"/>
                <a:gd name="connsiteX73" fmla="*/ 381333 w 885825"/>
                <a:gd name="connsiteY73" fmla="*/ 27994 h 95250"/>
                <a:gd name="connsiteX74" fmla="*/ 379943 w 885825"/>
                <a:gd name="connsiteY74" fmla="*/ 37309 h 95250"/>
                <a:gd name="connsiteX75" fmla="*/ 372685 w 885825"/>
                <a:gd name="connsiteY75" fmla="*/ 36395 h 95250"/>
                <a:gd name="connsiteX76" fmla="*/ 358931 w 885825"/>
                <a:gd name="connsiteY76" fmla="*/ 42929 h 95250"/>
                <a:gd name="connsiteX77" fmla="*/ 353216 w 885825"/>
                <a:gd name="connsiteY77" fmla="*/ 59188 h 95250"/>
                <a:gd name="connsiteX78" fmla="*/ 353216 w 885825"/>
                <a:gd name="connsiteY78" fmla="*/ 94745 h 95250"/>
                <a:gd name="connsiteX79" fmla="*/ 343176 w 885825"/>
                <a:gd name="connsiteY79" fmla="*/ 94745 h 95250"/>
                <a:gd name="connsiteX80" fmla="*/ 343176 w 885825"/>
                <a:gd name="connsiteY80" fmla="*/ 28480 h 95250"/>
                <a:gd name="connsiteX81" fmla="*/ 351463 w 885825"/>
                <a:gd name="connsiteY81" fmla="*/ 28480 h 95250"/>
                <a:gd name="connsiteX82" fmla="*/ 352616 w 885825"/>
                <a:gd name="connsiteY82" fmla="*/ 40748 h 95250"/>
                <a:gd name="connsiteX83" fmla="*/ 353092 w 885825"/>
                <a:gd name="connsiteY83" fmla="*/ 40748 h 95250"/>
                <a:gd name="connsiteX84" fmla="*/ 361988 w 885825"/>
                <a:gd name="connsiteY84" fmla="*/ 30775 h 95250"/>
                <a:gd name="connsiteX85" fmla="*/ 373409 w 885825"/>
                <a:gd name="connsiteY85" fmla="*/ 27270 h 95250"/>
                <a:gd name="connsiteX86" fmla="*/ 452438 w 885825"/>
                <a:gd name="connsiteY86" fmla="*/ 61550 h 95250"/>
                <a:gd name="connsiteX87" fmla="*/ 444274 w 885825"/>
                <a:gd name="connsiteY87" fmla="*/ 86859 h 95250"/>
                <a:gd name="connsiteX88" fmla="*/ 421719 w 885825"/>
                <a:gd name="connsiteY88" fmla="*/ 95955 h 95250"/>
                <a:gd name="connsiteX89" fmla="*/ 405936 w 885825"/>
                <a:gd name="connsiteY89" fmla="*/ 91783 h 95250"/>
                <a:gd name="connsiteX90" fmla="*/ 395297 w 885825"/>
                <a:gd name="connsiteY90" fmla="*/ 79810 h 95250"/>
                <a:gd name="connsiteX91" fmla="*/ 391554 w 885825"/>
                <a:gd name="connsiteY91" fmla="*/ 61550 h 95250"/>
                <a:gd name="connsiteX92" fmla="*/ 399650 w 885825"/>
                <a:gd name="connsiteY92" fmla="*/ 36309 h 95250"/>
                <a:gd name="connsiteX93" fmla="*/ 422138 w 885825"/>
                <a:gd name="connsiteY93" fmla="*/ 27270 h 95250"/>
                <a:gd name="connsiteX94" fmla="*/ 444246 w 885825"/>
                <a:gd name="connsiteY94" fmla="*/ 36519 h 95250"/>
                <a:gd name="connsiteX95" fmla="*/ 452438 w 885825"/>
                <a:gd name="connsiteY95" fmla="*/ 61550 h 95250"/>
                <a:gd name="connsiteX96" fmla="*/ 401945 w 885825"/>
                <a:gd name="connsiteY96" fmla="*/ 61550 h 95250"/>
                <a:gd name="connsiteX97" fmla="*/ 407032 w 885825"/>
                <a:gd name="connsiteY97" fmla="*/ 80896 h 95250"/>
                <a:gd name="connsiteX98" fmla="*/ 421958 w 885825"/>
                <a:gd name="connsiteY98" fmla="*/ 87554 h 95250"/>
                <a:gd name="connsiteX99" fmla="*/ 436921 w 885825"/>
                <a:gd name="connsiteY99" fmla="*/ 80925 h 95250"/>
                <a:gd name="connsiteX100" fmla="*/ 442036 w 885825"/>
                <a:gd name="connsiteY100" fmla="*/ 61550 h 95250"/>
                <a:gd name="connsiteX101" fmla="*/ 436921 w 885825"/>
                <a:gd name="connsiteY101" fmla="*/ 42358 h 95250"/>
                <a:gd name="connsiteX102" fmla="*/ 421843 w 885825"/>
                <a:gd name="connsiteY102" fmla="*/ 35795 h 95250"/>
                <a:gd name="connsiteX103" fmla="*/ 406965 w 885825"/>
                <a:gd name="connsiteY103" fmla="*/ 42262 h 95250"/>
                <a:gd name="connsiteX104" fmla="*/ 401945 w 885825"/>
                <a:gd name="connsiteY104" fmla="*/ 61550 h 95250"/>
                <a:gd name="connsiteX105" fmla="*/ 502129 w 885825"/>
                <a:gd name="connsiteY105" fmla="*/ 36281 h 95250"/>
                <a:gd name="connsiteX106" fmla="*/ 485261 w 885825"/>
                <a:gd name="connsiteY106" fmla="*/ 36281 h 95250"/>
                <a:gd name="connsiteX107" fmla="*/ 485261 w 885825"/>
                <a:gd name="connsiteY107" fmla="*/ 94745 h 95250"/>
                <a:gd name="connsiteX108" fmla="*/ 475231 w 885825"/>
                <a:gd name="connsiteY108" fmla="*/ 94745 h 95250"/>
                <a:gd name="connsiteX109" fmla="*/ 475231 w 885825"/>
                <a:gd name="connsiteY109" fmla="*/ 36281 h 95250"/>
                <a:gd name="connsiteX110" fmla="*/ 463382 w 885825"/>
                <a:gd name="connsiteY110" fmla="*/ 36281 h 95250"/>
                <a:gd name="connsiteX111" fmla="*/ 463382 w 885825"/>
                <a:gd name="connsiteY111" fmla="*/ 31747 h 95250"/>
                <a:gd name="connsiteX112" fmla="*/ 475231 w 885825"/>
                <a:gd name="connsiteY112" fmla="*/ 28118 h 95250"/>
                <a:gd name="connsiteX113" fmla="*/ 475231 w 885825"/>
                <a:gd name="connsiteY113" fmla="*/ 24432 h 95250"/>
                <a:gd name="connsiteX114" fmla="*/ 496567 w 885825"/>
                <a:gd name="connsiteY114" fmla="*/ 0 h 95250"/>
                <a:gd name="connsiteX115" fmla="*/ 508902 w 885825"/>
                <a:gd name="connsiteY115" fmla="*/ 2115 h 95250"/>
                <a:gd name="connsiteX116" fmla="*/ 506301 w 885825"/>
                <a:gd name="connsiteY116" fmla="*/ 10163 h 95250"/>
                <a:gd name="connsiteX117" fmla="*/ 496386 w 885825"/>
                <a:gd name="connsiteY117" fmla="*/ 8287 h 95250"/>
                <a:gd name="connsiteX118" fmla="*/ 487985 w 885825"/>
                <a:gd name="connsiteY118" fmla="*/ 12059 h 95250"/>
                <a:gd name="connsiteX119" fmla="*/ 485261 w 885825"/>
                <a:gd name="connsiteY119" fmla="*/ 24184 h 95250"/>
                <a:gd name="connsiteX120" fmla="*/ 485261 w 885825"/>
                <a:gd name="connsiteY120" fmla="*/ 28480 h 95250"/>
                <a:gd name="connsiteX121" fmla="*/ 502129 w 885825"/>
                <a:gd name="connsiteY121" fmla="*/ 28480 h 95250"/>
                <a:gd name="connsiteX122" fmla="*/ 524266 w 885825"/>
                <a:gd name="connsiteY122" fmla="*/ 94745 h 95250"/>
                <a:gd name="connsiteX123" fmla="*/ 514226 w 885825"/>
                <a:gd name="connsiteY123" fmla="*/ 94745 h 95250"/>
                <a:gd name="connsiteX124" fmla="*/ 514226 w 885825"/>
                <a:gd name="connsiteY124" fmla="*/ 28480 h 95250"/>
                <a:gd name="connsiteX125" fmla="*/ 524266 w 885825"/>
                <a:gd name="connsiteY125" fmla="*/ 28480 h 95250"/>
                <a:gd name="connsiteX126" fmla="*/ 513378 w 885825"/>
                <a:gd name="connsiteY126" fmla="*/ 10525 h 95250"/>
                <a:gd name="connsiteX127" fmla="*/ 515074 w 885825"/>
                <a:gd name="connsiteY127" fmla="*/ 5477 h 95250"/>
                <a:gd name="connsiteX128" fmla="*/ 519303 w 885825"/>
                <a:gd name="connsiteY128" fmla="*/ 3867 h 95250"/>
                <a:gd name="connsiteX129" fmla="*/ 523475 w 885825"/>
                <a:gd name="connsiteY129" fmla="*/ 5505 h 95250"/>
                <a:gd name="connsiteX130" fmla="*/ 525228 w 885825"/>
                <a:gd name="connsiteY130" fmla="*/ 10525 h 95250"/>
                <a:gd name="connsiteX131" fmla="*/ 523475 w 885825"/>
                <a:gd name="connsiteY131" fmla="*/ 15573 h 95250"/>
                <a:gd name="connsiteX132" fmla="*/ 519303 w 885825"/>
                <a:gd name="connsiteY132" fmla="*/ 17231 h 95250"/>
                <a:gd name="connsiteX133" fmla="*/ 515074 w 885825"/>
                <a:gd name="connsiteY133" fmla="*/ 15573 h 95250"/>
                <a:gd name="connsiteX134" fmla="*/ 513378 w 885825"/>
                <a:gd name="connsiteY134" fmla="*/ 10525 h 95250"/>
                <a:gd name="connsiteX135" fmla="*/ 575720 w 885825"/>
                <a:gd name="connsiteY135" fmla="*/ 95955 h 95250"/>
                <a:gd name="connsiteX136" fmla="*/ 552526 w 885825"/>
                <a:gd name="connsiteY136" fmla="*/ 87001 h 95250"/>
                <a:gd name="connsiteX137" fmla="*/ 544030 w 885825"/>
                <a:gd name="connsiteY137" fmla="*/ 62160 h 95250"/>
                <a:gd name="connsiteX138" fmla="*/ 551926 w 885825"/>
                <a:gd name="connsiteY138" fmla="*/ 36700 h 95250"/>
                <a:gd name="connsiteX139" fmla="*/ 573119 w 885825"/>
                <a:gd name="connsiteY139" fmla="*/ 27270 h 95250"/>
                <a:gd name="connsiteX140" fmla="*/ 592826 w 885825"/>
                <a:gd name="connsiteY140" fmla="*/ 35462 h 95250"/>
                <a:gd name="connsiteX141" fmla="*/ 600084 w 885825"/>
                <a:gd name="connsiteY141" fmla="*/ 57074 h 95250"/>
                <a:gd name="connsiteX142" fmla="*/ 600084 w 885825"/>
                <a:gd name="connsiteY142" fmla="*/ 63427 h 95250"/>
                <a:gd name="connsiteX143" fmla="*/ 554431 w 885825"/>
                <a:gd name="connsiteY143" fmla="*/ 63427 h 95250"/>
                <a:gd name="connsiteX144" fmla="*/ 560327 w 885825"/>
                <a:gd name="connsiteY144" fmla="*/ 81143 h 95250"/>
                <a:gd name="connsiteX145" fmla="*/ 576082 w 885825"/>
                <a:gd name="connsiteY145" fmla="*/ 87182 h 95250"/>
                <a:gd name="connsiteX146" fmla="*/ 597237 w 885825"/>
                <a:gd name="connsiteY146" fmla="*/ 82715 h 95250"/>
                <a:gd name="connsiteX147" fmla="*/ 597237 w 885825"/>
                <a:gd name="connsiteY147" fmla="*/ 91659 h 95250"/>
                <a:gd name="connsiteX148" fmla="*/ 587169 w 885825"/>
                <a:gd name="connsiteY148" fmla="*/ 94955 h 95250"/>
                <a:gd name="connsiteX149" fmla="*/ 575720 w 885825"/>
                <a:gd name="connsiteY149" fmla="*/ 95955 h 95250"/>
                <a:gd name="connsiteX150" fmla="*/ 572995 w 885825"/>
                <a:gd name="connsiteY150" fmla="*/ 35671 h 95250"/>
                <a:gd name="connsiteX151" fmla="*/ 560270 w 885825"/>
                <a:gd name="connsiteY151" fmla="*/ 40872 h 95250"/>
                <a:gd name="connsiteX152" fmla="*/ 554679 w 885825"/>
                <a:gd name="connsiteY152" fmla="*/ 55264 h 95250"/>
                <a:gd name="connsiteX153" fmla="*/ 589321 w 885825"/>
                <a:gd name="connsiteY153" fmla="*/ 55264 h 95250"/>
                <a:gd name="connsiteX154" fmla="*/ 585083 w 885825"/>
                <a:gd name="connsiteY154" fmla="*/ 40719 h 95250"/>
                <a:gd name="connsiteX155" fmla="*/ 572995 w 885825"/>
                <a:gd name="connsiteY155" fmla="*/ 35671 h 95250"/>
                <a:gd name="connsiteX156" fmla="*/ 629288 w 885825"/>
                <a:gd name="connsiteY156" fmla="*/ 94745 h 95250"/>
                <a:gd name="connsiteX157" fmla="*/ 619249 w 885825"/>
                <a:gd name="connsiteY157" fmla="*/ 94745 h 95250"/>
                <a:gd name="connsiteX158" fmla="*/ 619249 w 885825"/>
                <a:gd name="connsiteY158" fmla="*/ 667 h 95250"/>
                <a:gd name="connsiteX159" fmla="*/ 629288 w 885825"/>
                <a:gd name="connsiteY159" fmla="*/ 667 h 95250"/>
                <a:gd name="connsiteX160" fmla="*/ 696639 w 885825"/>
                <a:gd name="connsiteY160" fmla="*/ 85858 h 95250"/>
                <a:gd name="connsiteX161" fmla="*/ 696096 w 885825"/>
                <a:gd name="connsiteY161" fmla="*/ 85858 h 95250"/>
                <a:gd name="connsiteX162" fmla="*/ 675294 w 885825"/>
                <a:gd name="connsiteY162" fmla="*/ 95955 h 95250"/>
                <a:gd name="connsiteX163" fmla="*/ 655072 w 885825"/>
                <a:gd name="connsiteY163" fmla="*/ 87068 h 95250"/>
                <a:gd name="connsiteX164" fmla="*/ 647843 w 885825"/>
                <a:gd name="connsiteY164" fmla="*/ 61789 h 95250"/>
                <a:gd name="connsiteX165" fmla="*/ 655101 w 885825"/>
                <a:gd name="connsiteY165" fmla="*/ 36338 h 95250"/>
                <a:gd name="connsiteX166" fmla="*/ 675294 w 885825"/>
                <a:gd name="connsiteY166" fmla="*/ 27270 h 95250"/>
                <a:gd name="connsiteX167" fmla="*/ 695973 w 885825"/>
                <a:gd name="connsiteY167" fmla="*/ 37062 h 95250"/>
                <a:gd name="connsiteX168" fmla="*/ 696763 w 885825"/>
                <a:gd name="connsiteY168" fmla="*/ 37062 h 95250"/>
                <a:gd name="connsiteX169" fmla="*/ 696335 w 885825"/>
                <a:gd name="connsiteY169" fmla="*/ 32290 h 95250"/>
                <a:gd name="connsiteX170" fmla="*/ 696096 w 885825"/>
                <a:gd name="connsiteY170" fmla="*/ 27632 h 95250"/>
                <a:gd name="connsiteX171" fmla="*/ 696096 w 885825"/>
                <a:gd name="connsiteY171" fmla="*/ 667 h 95250"/>
                <a:gd name="connsiteX172" fmla="*/ 706126 w 885825"/>
                <a:gd name="connsiteY172" fmla="*/ 667 h 95250"/>
                <a:gd name="connsiteX173" fmla="*/ 706126 w 885825"/>
                <a:gd name="connsiteY173" fmla="*/ 94745 h 95250"/>
                <a:gd name="connsiteX174" fmla="*/ 697963 w 885825"/>
                <a:gd name="connsiteY174" fmla="*/ 94745 h 95250"/>
                <a:gd name="connsiteX175" fmla="*/ 676561 w 885825"/>
                <a:gd name="connsiteY175" fmla="*/ 87554 h 95250"/>
                <a:gd name="connsiteX176" fmla="*/ 691467 w 885825"/>
                <a:gd name="connsiteY176" fmla="*/ 81953 h 95250"/>
                <a:gd name="connsiteX177" fmla="*/ 696096 w 885825"/>
                <a:gd name="connsiteY177" fmla="*/ 63913 h 95250"/>
                <a:gd name="connsiteX178" fmla="*/ 696096 w 885825"/>
                <a:gd name="connsiteY178" fmla="*/ 61789 h 95250"/>
                <a:gd name="connsiteX179" fmla="*/ 691410 w 885825"/>
                <a:gd name="connsiteY179" fmla="*/ 41691 h 95250"/>
                <a:gd name="connsiteX180" fmla="*/ 676446 w 885825"/>
                <a:gd name="connsiteY180" fmla="*/ 35671 h 95250"/>
                <a:gd name="connsiteX181" fmla="*/ 662930 w 885825"/>
                <a:gd name="connsiteY181" fmla="*/ 42539 h 95250"/>
                <a:gd name="connsiteX182" fmla="*/ 658244 w 885825"/>
                <a:gd name="connsiteY182" fmla="*/ 61913 h 95250"/>
                <a:gd name="connsiteX183" fmla="*/ 662902 w 885825"/>
                <a:gd name="connsiteY183" fmla="*/ 81077 h 95250"/>
                <a:gd name="connsiteX184" fmla="*/ 676561 w 885825"/>
                <a:gd name="connsiteY184" fmla="*/ 87554 h 95250"/>
                <a:gd name="connsiteX185" fmla="*/ 770458 w 885825"/>
                <a:gd name="connsiteY185" fmla="*/ 94745 h 95250"/>
                <a:gd name="connsiteX186" fmla="*/ 768468 w 885825"/>
                <a:gd name="connsiteY186" fmla="*/ 85316 h 95250"/>
                <a:gd name="connsiteX187" fmla="*/ 767982 w 885825"/>
                <a:gd name="connsiteY187" fmla="*/ 85316 h 95250"/>
                <a:gd name="connsiteX188" fmla="*/ 758095 w 885825"/>
                <a:gd name="connsiteY188" fmla="*/ 93745 h 95250"/>
                <a:gd name="connsiteX189" fmla="*/ 745789 w 885825"/>
                <a:gd name="connsiteY189" fmla="*/ 95955 h 95250"/>
                <a:gd name="connsiteX190" fmla="*/ 730348 w 885825"/>
                <a:gd name="connsiteY190" fmla="*/ 90878 h 95250"/>
                <a:gd name="connsiteX191" fmla="*/ 724748 w 885825"/>
                <a:gd name="connsiteY191" fmla="*/ 76429 h 95250"/>
                <a:gd name="connsiteX192" fmla="*/ 756856 w 885825"/>
                <a:gd name="connsiteY192" fmla="*/ 55388 h 95250"/>
                <a:gd name="connsiteX193" fmla="*/ 768105 w 885825"/>
                <a:gd name="connsiteY193" fmla="*/ 55026 h 95250"/>
                <a:gd name="connsiteX194" fmla="*/ 768105 w 885825"/>
                <a:gd name="connsiteY194" fmla="*/ 50911 h 95250"/>
                <a:gd name="connsiteX195" fmla="*/ 764743 w 885825"/>
                <a:gd name="connsiteY195" fmla="*/ 39395 h 95250"/>
                <a:gd name="connsiteX196" fmla="*/ 754018 w 885825"/>
                <a:gd name="connsiteY196" fmla="*/ 35671 h 95250"/>
                <a:gd name="connsiteX197" fmla="*/ 735273 w 885825"/>
                <a:gd name="connsiteY197" fmla="*/ 40748 h 95250"/>
                <a:gd name="connsiteX198" fmla="*/ 732187 w 885825"/>
                <a:gd name="connsiteY198" fmla="*/ 33071 h 95250"/>
                <a:gd name="connsiteX199" fmla="*/ 742921 w 885825"/>
                <a:gd name="connsiteY199" fmla="*/ 28899 h 95250"/>
                <a:gd name="connsiteX200" fmla="*/ 754618 w 885825"/>
                <a:gd name="connsiteY200" fmla="*/ 27394 h 95250"/>
                <a:gd name="connsiteX201" fmla="*/ 772182 w 885825"/>
                <a:gd name="connsiteY201" fmla="*/ 32652 h 95250"/>
                <a:gd name="connsiteX202" fmla="*/ 777897 w 885825"/>
                <a:gd name="connsiteY202" fmla="*/ 49520 h 95250"/>
                <a:gd name="connsiteX203" fmla="*/ 777897 w 885825"/>
                <a:gd name="connsiteY203" fmla="*/ 94745 h 95250"/>
                <a:gd name="connsiteX204" fmla="*/ 747789 w 885825"/>
                <a:gd name="connsiteY204" fmla="*/ 87668 h 95250"/>
                <a:gd name="connsiteX205" fmla="*/ 762514 w 885825"/>
                <a:gd name="connsiteY205" fmla="*/ 82534 h 95250"/>
                <a:gd name="connsiteX206" fmla="*/ 767858 w 885825"/>
                <a:gd name="connsiteY206" fmla="*/ 68142 h 95250"/>
                <a:gd name="connsiteX207" fmla="*/ 767858 w 885825"/>
                <a:gd name="connsiteY207" fmla="*/ 62160 h 95250"/>
                <a:gd name="connsiteX208" fmla="*/ 757828 w 885825"/>
                <a:gd name="connsiteY208" fmla="*/ 62579 h 95250"/>
                <a:gd name="connsiteX209" fmla="*/ 740559 w 885825"/>
                <a:gd name="connsiteY209" fmla="*/ 66294 h 95250"/>
                <a:gd name="connsiteX210" fmla="*/ 735273 w 885825"/>
                <a:gd name="connsiteY210" fmla="*/ 76543 h 95250"/>
                <a:gd name="connsiteX211" fmla="*/ 738568 w 885825"/>
                <a:gd name="connsiteY211" fmla="*/ 84830 h 95250"/>
                <a:gd name="connsiteX212" fmla="*/ 747789 w 885825"/>
                <a:gd name="connsiteY212" fmla="*/ 87668 h 95250"/>
                <a:gd name="connsiteX213" fmla="*/ 822036 w 885825"/>
                <a:gd name="connsiteY213" fmla="*/ 87668 h 95250"/>
                <a:gd name="connsiteX214" fmla="*/ 827170 w 885825"/>
                <a:gd name="connsiteY214" fmla="*/ 87278 h 95250"/>
                <a:gd name="connsiteX215" fmla="*/ 831104 w 885825"/>
                <a:gd name="connsiteY215" fmla="*/ 86459 h 95250"/>
                <a:gd name="connsiteX216" fmla="*/ 831104 w 885825"/>
                <a:gd name="connsiteY216" fmla="*/ 94136 h 95250"/>
                <a:gd name="connsiteX217" fmla="*/ 826294 w 885825"/>
                <a:gd name="connsiteY217" fmla="*/ 95441 h 95250"/>
                <a:gd name="connsiteX218" fmla="*/ 820588 w 885825"/>
                <a:gd name="connsiteY218" fmla="*/ 95955 h 95250"/>
                <a:gd name="connsiteX219" fmla="*/ 801357 w 885825"/>
                <a:gd name="connsiteY219" fmla="*/ 75695 h 95250"/>
                <a:gd name="connsiteX220" fmla="*/ 801357 w 885825"/>
                <a:gd name="connsiteY220" fmla="*/ 36281 h 95250"/>
                <a:gd name="connsiteX221" fmla="*/ 791861 w 885825"/>
                <a:gd name="connsiteY221" fmla="*/ 36281 h 95250"/>
                <a:gd name="connsiteX222" fmla="*/ 791861 w 885825"/>
                <a:gd name="connsiteY222" fmla="*/ 31442 h 95250"/>
                <a:gd name="connsiteX223" fmla="*/ 801357 w 885825"/>
                <a:gd name="connsiteY223" fmla="*/ 27270 h 95250"/>
                <a:gd name="connsiteX224" fmla="*/ 805586 w 885825"/>
                <a:gd name="connsiteY224" fmla="*/ 13126 h 95250"/>
                <a:gd name="connsiteX225" fmla="*/ 811397 w 885825"/>
                <a:gd name="connsiteY225" fmla="*/ 13126 h 95250"/>
                <a:gd name="connsiteX226" fmla="*/ 811397 w 885825"/>
                <a:gd name="connsiteY226" fmla="*/ 28480 h 95250"/>
                <a:gd name="connsiteX227" fmla="*/ 830618 w 885825"/>
                <a:gd name="connsiteY227" fmla="*/ 28480 h 95250"/>
                <a:gd name="connsiteX228" fmla="*/ 830618 w 885825"/>
                <a:gd name="connsiteY228" fmla="*/ 36281 h 95250"/>
                <a:gd name="connsiteX229" fmla="*/ 811397 w 885825"/>
                <a:gd name="connsiteY229" fmla="*/ 36281 h 95250"/>
                <a:gd name="connsiteX230" fmla="*/ 811397 w 885825"/>
                <a:gd name="connsiteY230" fmla="*/ 75276 h 95250"/>
                <a:gd name="connsiteX231" fmla="*/ 814235 w 885825"/>
                <a:gd name="connsiteY231" fmla="*/ 84468 h 95250"/>
                <a:gd name="connsiteX232" fmla="*/ 822036 w 885825"/>
                <a:gd name="connsiteY232" fmla="*/ 87668 h 95250"/>
                <a:gd name="connsiteX233" fmla="*/ 886425 w 885825"/>
                <a:gd name="connsiteY233" fmla="*/ 94745 h 95250"/>
                <a:gd name="connsiteX234" fmla="*/ 884434 w 885825"/>
                <a:gd name="connsiteY234" fmla="*/ 85316 h 95250"/>
                <a:gd name="connsiteX235" fmla="*/ 883949 w 885825"/>
                <a:gd name="connsiteY235" fmla="*/ 85316 h 95250"/>
                <a:gd name="connsiteX236" fmla="*/ 874062 w 885825"/>
                <a:gd name="connsiteY236" fmla="*/ 93745 h 95250"/>
                <a:gd name="connsiteX237" fmla="*/ 861755 w 885825"/>
                <a:gd name="connsiteY237" fmla="*/ 95955 h 95250"/>
                <a:gd name="connsiteX238" fmla="*/ 846306 w 885825"/>
                <a:gd name="connsiteY238" fmla="*/ 90878 h 95250"/>
                <a:gd name="connsiteX239" fmla="*/ 840715 w 885825"/>
                <a:gd name="connsiteY239" fmla="*/ 76429 h 95250"/>
                <a:gd name="connsiteX240" fmla="*/ 872823 w 885825"/>
                <a:gd name="connsiteY240" fmla="*/ 55388 h 95250"/>
                <a:gd name="connsiteX241" fmla="*/ 884072 w 885825"/>
                <a:gd name="connsiteY241" fmla="*/ 55026 h 95250"/>
                <a:gd name="connsiteX242" fmla="*/ 884072 w 885825"/>
                <a:gd name="connsiteY242" fmla="*/ 50911 h 95250"/>
                <a:gd name="connsiteX243" fmla="*/ 880710 w 885825"/>
                <a:gd name="connsiteY243" fmla="*/ 39395 h 95250"/>
                <a:gd name="connsiteX244" fmla="*/ 869985 w 885825"/>
                <a:gd name="connsiteY244" fmla="*/ 35671 h 95250"/>
                <a:gd name="connsiteX245" fmla="*/ 851240 w 885825"/>
                <a:gd name="connsiteY245" fmla="*/ 40748 h 95250"/>
                <a:gd name="connsiteX246" fmla="*/ 848154 w 885825"/>
                <a:gd name="connsiteY246" fmla="*/ 33071 h 95250"/>
                <a:gd name="connsiteX247" fmla="*/ 858888 w 885825"/>
                <a:gd name="connsiteY247" fmla="*/ 28899 h 95250"/>
                <a:gd name="connsiteX248" fmla="*/ 870585 w 885825"/>
                <a:gd name="connsiteY248" fmla="*/ 27394 h 95250"/>
                <a:gd name="connsiteX249" fmla="*/ 888149 w 885825"/>
                <a:gd name="connsiteY249" fmla="*/ 32652 h 95250"/>
                <a:gd name="connsiteX250" fmla="*/ 893864 w 885825"/>
                <a:gd name="connsiteY250" fmla="*/ 49520 h 95250"/>
                <a:gd name="connsiteX251" fmla="*/ 893864 w 885825"/>
                <a:gd name="connsiteY251" fmla="*/ 94745 h 95250"/>
                <a:gd name="connsiteX252" fmla="*/ 863756 w 885825"/>
                <a:gd name="connsiteY252" fmla="*/ 87668 h 95250"/>
                <a:gd name="connsiteX253" fmla="*/ 878472 w 885825"/>
                <a:gd name="connsiteY253" fmla="*/ 82534 h 95250"/>
                <a:gd name="connsiteX254" fmla="*/ 883825 w 885825"/>
                <a:gd name="connsiteY254" fmla="*/ 68142 h 95250"/>
                <a:gd name="connsiteX255" fmla="*/ 883825 w 885825"/>
                <a:gd name="connsiteY255" fmla="*/ 62160 h 95250"/>
                <a:gd name="connsiteX256" fmla="*/ 873785 w 885825"/>
                <a:gd name="connsiteY256" fmla="*/ 62579 h 95250"/>
                <a:gd name="connsiteX257" fmla="*/ 856526 w 885825"/>
                <a:gd name="connsiteY257" fmla="*/ 66294 h 95250"/>
                <a:gd name="connsiteX258" fmla="*/ 851240 w 885825"/>
                <a:gd name="connsiteY258" fmla="*/ 76543 h 95250"/>
                <a:gd name="connsiteX259" fmla="*/ 854535 w 885825"/>
                <a:gd name="connsiteY259" fmla="*/ 84830 h 95250"/>
                <a:gd name="connsiteX260" fmla="*/ 863756 w 885825"/>
                <a:gd name="connsiteY260" fmla="*/ 8766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885825" h="95250">
                  <a:moveTo>
                    <a:pt x="55626" y="71228"/>
                  </a:moveTo>
                  <a:cubicBezTo>
                    <a:pt x="55626" y="79000"/>
                    <a:pt x="52807" y="85068"/>
                    <a:pt x="47158" y="89421"/>
                  </a:cubicBezTo>
                  <a:cubicBezTo>
                    <a:pt x="41519" y="93774"/>
                    <a:pt x="33861" y="95955"/>
                    <a:pt x="24184" y="95955"/>
                  </a:cubicBezTo>
                  <a:cubicBezTo>
                    <a:pt x="13706" y="95955"/>
                    <a:pt x="5648" y="94602"/>
                    <a:pt x="0" y="91907"/>
                  </a:cubicBezTo>
                  <a:lnTo>
                    <a:pt x="0" y="81991"/>
                  </a:lnTo>
                  <a:cubicBezTo>
                    <a:pt x="3629" y="83515"/>
                    <a:pt x="7582" y="84725"/>
                    <a:pt x="11849" y="85611"/>
                  </a:cubicBezTo>
                  <a:cubicBezTo>
                    <a:pt x="16126" y="86497"/>
                    <a:pt x="20355" y="86944"/>
                    <a:pt x="24546" y="86944"/>
                  </a:cubicBezTo>
                  <a:cubicBezTo>
                    <a:pt x="31404" y="86944"/>
                    <a:pt x="36557" y="85649"/>
                    <a:pt x="40024" y="83049"/>
                  </a:cubicBezTo>
                  <a:cubicBezTo>
                    <a:pt x="43491" y="80448"/>
                    <a:pt x="45225" y="76829"/>
                    <a:pt x="45225" y="72190"/>
                  </a:cubicBezTo>
                  <a:cubicBezTo>
                    <a:pt x="45225" y="69133"/>
                    <a:pt x="44615" y="66618"/>
                    <a:pt x="43386" y="64665"/>
                  </a:cubicBezTo>
                  <a:cubicBezTo>
                    <a:pt x="42148" y="62713"/>
                    <a:pt x="40100" y="60903"/>
                    <a:pt x="37214" y="59255"/>
                  </a:cubicBezTo>
                  <a:cubicBezTo>
                    <a:pt x="34328" y="57598"/>
                    <a:pt x="29947" y="55731"/>
                    <a:pt x="24060" y="53635"/>
                  </a:cubicBezTo>
                  <a:cubicBezTo>
                    <a:pt x="15840" y="50692"/>
                    <a:pt x="9963" y="47206"/>
                    <a:pt x="6439" y="43167"/>
                  </a:cubicBezTo>
                  <a:cubicBezTo>
                    <a:pt x="2915" y="39138"/>
                    <a:pt x="1153" y="33880"/>
                    <a:pt x="1153" y="27394"/>
                  </a:cubicBezTo>
                  <a:cubicBezTo>
                    <a:pt x="1153" y="20574"/>
                    <a:pt x="3705" y="15154"/>
                    <a:pt x="8830" y="11125"/>
                  </a:cubicBezTo>
                  <a:cubicBezTo>
                    <a:pt x="13945" y="7096"/>
                    <a:pt x="20717" y="5077"/>
                    <a:pt x="29146" y="5077"/>
                  </a:cubicBezTo>
                  <a:cubicBezTo>
                    <a:pt x="37929" y="5077"/>
                    <a:pt x="46015" y="6696"/>
                    <a:pt x="53388" y="9916"/>
                  </a:cubicBezTo>
                  <a:lnTo>
                    <a:pt x="50187" y="18869"/>
                  </a:lnTo>
                  <a:cubicBezTo>
                    <a:pt x="42891" y="15802"/>
                    <a:pt x="35795" y="14268"/>
                    <a:pt x="28899" y="14268"/>
                  </a:cubicBezTo>
                  <a:cubicBezTo>
                    <a:pt x="23460" y="14268"/>
                    <a:pt x="19212" y="15440"/>
                    <a:pt x="16145" y="17774"/>
                  </a:cubicBezTo>
                  <a:cubicBezTo>
                    <a:pt x="13078" y="20117"/>
                    <a:pt x="11554" y="23355"/>
                    <a:pt x="11554" y="27508"/>
                  </a:cubicBezTo>
                  <a:cubicBezTo>
                    <a:pt x="11554" y="30575"/>
                    <a:pt x="12116" y="33080"/>
                    <a:pt x="13240" y="35042"/>
                  </a:cubicBezTo>
                  <a:cubicBezTo>
                    <a:pt x="14373" y="36995"/>
                    <a:pt x="16278" y="38786"/>
                    <a:pt x="18955" y="40424"/>
                  </a:cubicBezTo>
                  <a:cubicBezTo>
                    <a:pt x="21631" y="42053"/>
                    <a:pt x="25737" y="43853"/>
                    <a:pt x="31261" y="45834"/>
                  </a:cubicBezTo>
                  <a:cubicBezTo>
                    <a:pt x="40529" y="49140"/>
                    <a:pt x="46911" y="52683"/>
                    <a:pt x="50397" y="56474"/>
                  </a:cubicBezTo>
                  <a:cubicBezTo>
                    <a:pt x="53883" y="60265"/>
                    <a:pt x="55626" y="65180"/>
                    <a:pt x="55626" y="71228"/>
                  </a:cubicBezTo>
                  <a:close/>
                  <a:moveTo>
                    <a:pt x="119596" y="94745"/>
                  </a:moveTo>
                  <a:lnTo>
                    <a:pt x="119596" y="51873"/>
                  </a:lnTo>
                  <a:cubicBezTo>
                    <a:pt x="119596" y="46473"/>
                    <a:pt x="118367" y="42443"/>
                    <a:pt x="115910" y="39786"/>
                  </a:cubicBezTo>
                  <a:cubicBezTo>
                    <a:pt x="113443" y="37128"/>
                    <a:pt x="109595" y="35795"/>
                    <a:pt x="104356" y="35795"/>
                  </a:cubicBezTo>
                  <a:cubicBezTo>
                    <a:pt x="97422" y="35795"/>
                    <a:pt x="92345" y="37671"/>
                    <a:pt x="89125" y="41415"/>
                  </a:cubicBezTo>
                  <a:cubicBezTo>
                    <a:pt x="85896" y="45167"/>
                    <a:pt x="84287" y="51349"/>
                    <a:pt x="84287" y="59979"/>
                  </a:cubicBezTo>
                  <a:lnTo>
                    <a:pt x="84287" y="94745"/>
                  </a:lnTo>
                  <a:lnTo>
                    <a:pt x="74247" y="94745"/>
                  </a:lnTo>
                  <a:lnTo>
                    <a:pt x="74247" y="28480"/>
                  </a:lnTo>
                  <a:lnTo>
                    <a:pt x="82410" y="28480"/>
                  </a:lnTo>
                  <a:lnTo>
                    <a:pt x="84039" y="37548"/>
                  </a:lnTo>
                  <a:lnTo>
                    <a:pt x="84525" y="37548"/>
                  </a:lnTo>
                  <a:cubicBezTo>
                    <a:pt x="86582" y="34280"/>
                    <a:pt x="89468" y="31756"/>
                    <a:pt x="93174" y="29956"/>
                  </a:cubicBezTo>
                  <a:cubicBezTo>
                    <a:pt x="96879" y="28165"/>
                    <a:pt x="101013" y="27270"/>
                    <a:pt x="105566" y="27270"/>
                  </a:cubicBezTo>
                  <a:cubicBezTo>
                    <a:pt x="113547" y="27270"/>
                    <a:pt x="119558" y="29194"/>
                    <a:pt x="123587" y="33042"/>
                  </a:cubicBezTo>
                  <a:cubicBezTo>
                    <a:pt x="127616" y="36890"/>
                    <a:pt x="129635" y="43053"/>
                    <a:pt x="129635" y="51511"/>
                  </a:cubicBezTo>
                  <a:lnTo>
                    <a:pt x="129635" y="94745"/>
                  </a:lnTo>
                  <a:close/>
                  <a:moveTo>
                    <a:pt x="209617" y="94745"/>
                  </a:moveTo>
                  <a:lnTo>
                    <a:pt x="198615" y="66627"/>
                  </a:lnTo>
                  <a:lnTo>
                    <a:pt x="163182" y="66627"/>
                  </a:lnTo>
                  <a:lnTo>
                    <a:pt x="152305" y="94745"/>
                  </a:lnTo>
                  <a:lnTo>
                    <a:pt x="141903" y="94745"/>
                  </a:lnTo>
                  <a:lnTo>
                    <a:pt x="176851" y="5991"/>
                  </a:lnTo>
                  <a:lnTo>
                    <a:pt x="185499" y="5991"/>
                  </a:lnTo>
                  <a:lnTo>
                    <a:pt x="220266" y="94745"/>
                  </a:lnTo>
                  <a:close/>
                  <a:moveTo>
                    <a:pt x="195415" y="57379"/>
                  </a:moveTo>
                  <a:lnTo>
                    <a:pt x="185137" y="29994"/>
                  </a:lnTo>
                  <a:cubicBezTo>
                    <a:pt x="183804" y="26527"/>
                    <a:pt x="182432" y="22269"/>
                    <a:pt x="181023" y="17231"/>
                  </a:cubicBezTo>
                  <a:cubicBezTo>
                    <a:pt x="180137" y="21098"/>
                    <a:pt x="178870" y="25356"/>
                    <a:pt x="177213" y="29994"/>
                  </a:cubicBezTo>
                  <a:lnTo>
                    <a:pt x="166811" y="57379"/>
                  </a:lnTo>
                  <a:close/>
                  <a:moveTo>
                    <a:pt x="323955" y="32109"/>
                  </a:moveTo>
                  <a:cubicBezTo>
                    <a:pt x="323955" y="41053"/>
                    <a:pt x="320897" y="47939"/>
                    <a:pt x="314792" y="52750"/>
                  </a:cubicBezTo>
                  <a:cubicBezTo>
                    <a:pt x="308686" y="57569"/>
                    <a:pt x="299952" y="59979"/>
                    <a:pt x="288579" y="59979"/>
                  </a:cubicBezTo>
                  <a:lnTo>
                    <a:pt x="278187" y="59979"/>
                  </a:lnTo>
                  <a:lnTo>
                    <a:pt x="278187" y="94745"/>
                  </a:lnTo>
                  <a:lnTo>
                    <a:pt x="267910" y="94745"/>
                  </a:lnTo>
                  <a:lnTo>
                    <a:pt x="267910" y="6353"/>
                  </a:lnTo>
                  <a:lnTo>
                    <a:pt x="290817" y="6353"/>
                  </a:lnTo>
                  <a:cubicBezTo>
                    <a:pt x="312906" y="6353"/>
                    <a:pt x="323955" y="14935"/>
                    <a:pt x="323955" y="32109"/>
                  </a:cubicBezTo>
                  <a:close/>
                  <a:moveTo>
                    <a:pt x="278187" y="51149"/>
                  </a:moveTo>
                  <a:lnTo>
                    <a:pt x="287436" y="51149"/>
                  </a:lnTo>
                  <a:cubicBezTo>
                    <a:pt x="296542" y="51149"/>
                    <a:pt x="303133" y="49682"/>
                    <a:pt x="307210" y="46739"/>
                  </a:cubicBezTo>
                  <a:cubicBezTo>
                    <a:pt x="311277" y="43796"/>
                    <a:pt x="313315" y="39081"/>
                    <a:pt x="313315" y="32595"/>
                  </a:cubicBezTo>
                  <a:cubicBezTo>
                    <a:pt x="313315" y="26746"/>
                    <a:pt x="311401" y="22393"/>
                    <a:pt x="307572" y="19526"/>
                  </a:cubicBezTo>
                  <a:cubicBezTo>
                    <a:pt x="303743" y="16669"/>
                    <a:pt x="297771" y="15240"/>
                    <a:pt x="289674" y="15240"/>
                  </a:cubicBezTo>
                  <a:lnTo>
                    <a:pt x="278187" y="15240"/>
                  </a:lnTo>
                  <a:close/>
                  <a:moveTo>
                    <a:pt x="373409" y="27270"/>
                  </a:moveTo>
                  <a:cubicBezTo>
                    <a:pt x="376352" y="27270"/>
                    <a:pt x="378990" y="27508"/>
                    <a:pt x="381333" y="27994"/>
                  </a:cubicBezTo>
                  <a:lnTo>
                    <a:pt x="379943" y="37309"/>
                  </a:lnTo>
                  <a:cubicBezTo>
                    <a:pt x="377200" y="36700"/>
                    <a:pt x="374780" y="36395"/>
                    <a:pt x="372685" y="36395"/>
                  </a:cubicBezTo>
                  <a:cubicBezTo>
                    <a:pt x="367322" y="36395"/>
                    <a:pt x="362741" y="38576"/>
                    <a:pt x="358931" y="42929"/>
                  </a:cubicBezTo>
                  <a:cubicBezTo>
                    <a:pt x="355120" y="47282"/>
                    <a:pt x="353216" y="52702"/>
                    <a:pt x="353216" y="59188"/>
                  </a:cubicBezTo>
                  <a:lnTo>
                    <a:pt x="353216" y="94745"/>
                  </a:lnTo>
                  <a:lnTo>
                    <a:pt x="343176" y="94745"/>
                  </a:lnTo>
                  <a:lnTo>
                    <a:pt x="343176" y="28480"/>
                  </a:lnTo>
                  <a:lnTo>
                    <a:pt x="351463" y="28480"/>
                  </a:lnTo>
                  <a:lnTo>
                    <a:pt x="352616" y="40748"/>
                  </a:lnTo>
                  <a:lnTo>
                    <a:pt x="353092" y="40748"/>
                  </a:lnTo>
                  <a:cubicBezTo>
                    <a:pt x="355559" y="36443"/>
                    <a:pt x="358521" y="33118"/>
                    <a:pt x="361988" y="30775"/>
                  </a:cubicBezTo>
                  <a:cubicBezTo>
                    <a:pt x="365446" y="28442"/>
                    <a:pt x="369256" y="27270"/>
                    <a:pt x="373409" y="27270"/>
                  </a:cubicBezTo>
                  <a:close/>
                  <a:moveTo>
                    <a:pt x="452438" y="61550"/>
                  </a:moveTo>
                  <a:cubicBezTo>
                    <a:pt x="452438" y="72352"/>
                    <a:pt x="449713" y="80791"/>
                    <a:pt x="444274" y="86859"/>
                  </a:cubicBezTo>
                  <a:cubicBezTo>
                    <a:pt x="438826" y="92916"/>
                    <a:pt x="431311" y="95955"/>
                    <a:pt x="421719" y="95955"/>
                  </a:cubicBezTo>
                  <a:cubicBezTo>
                    <a:pt x="415795" y="95955"/>
                    <a:pt x="410537" y="94564"/>
                    <a:pt x="405936" y="91783"/>
                  </a:cubicBezTo>
                  <a:cubicBezTo>
                    <a:pt x="401345" y="89002"/>
                    <a:pt x="397793" y="85011"/>
                    <a:pt x="395297" y="79810"/>
                  </a:cubicBezTo>
                  <a:cubicBezTo>
                    <a:pt x="392801" y="74609"/>
                    <a:pt x="391554" y="68523"/>
                    <a:pt x="391554" y="61550"/>
                  </a:cubicBezTo>
                  <a:cubicBezTo>
                    <a:pt x="391554" y="50749"/>
                    <a:pt x="394249" y="42339"/>
                    <a:pt x="399650" y="36309"/>
                  </a:cubicBezTo>
                  <a:cubicBezTo>
                    <a:pt x="405051" y="30280"/>
                    <a:pt x="412547" y="27270"/>
                    <a:pt x="422138" y="27270"/>
                  </a:cubicBezTo>
                  <a:cubicBezTo>
                    <a:pt x="431416" y="27270"/>
                    <a:pt x="438779" y="30356"/>
                    <a:pt x="444246" y="36519"/>
                  </a:cubicBezTo>
                  <a:cubicBezTo>
                    <a:pt x="449704" y="42691"/>
                    <a:pt x="452438" y="51035"/>
                    <a:pt x="452438" y="61550"/>
                  </a:cubicBezTo>
                  <a:close/>
                  <a:moveTo>
                    <a:pt x="401945" y="61550"/>
                  </a:moveTo>
                  <a:cubicBezTo>
                    <a:pt x="401945" y="70018"/>
                    <a:pt x="403641" y="76467"/>
                    <a:pt x="407032" y="80896"/>
                  </a:cubicBezTo>
                  <a:cubicBezTo>
                    <a:pt x="410413" y="85334"/>
                    <a:pt x="415395" y="87554"/>
                    <a:pt x="421958" y="87554"/>
                  </a:cubicBezTo>
                  <a:cubicBezTo>
                    <a:pt x="428530" y="87554"/>
                    <a:pt x="433521" y="85344"/>
                    <a:pt x="436921" y="80925"/>
                  </a:cubicBezTo>
                  <a:cubicBezTo>
                    <a:pt x="440331" y="76514"/>
                    <a:pt x="442036" y="70056"/>
                    <a:pt x="442036" y="61550"/>
                  </a:cubicBezTo>
                  <a:cubicBezTo>
                    <a:pt x="442036" y="53130"/>
                    <a:pt x="440331" y="46730"/>
                    <a:pt x="436921" y="42358"/>
                  </a:cubicBezTo>
                  <a:cubicBezTo>
                    <a:pt x="433521" y="37986"/>
                    <a:pt x="428492" y="35795"/>
                    <a:pt x="421843" y="35795"/>
                  </a:cubicBezTo>
                  <a:cubicBezTo>
                    <a:pt x="415271" y="35795"/>
                    <a:pt x="410308" y="37948"/>
                    <a:pt x="406965" y="42262"/>
                  </a:cubicBezTo>
                  <a:cubicBezTo>
                    <a:pt x="403622" y="46577"/>
                    <a:pt x="401945" y="53007"/>
                    <a:pt x="401945" y="61550"/>
                  </a:cubicBezTo>
                  <a:close/>
                  <a:moveTo>
                    <a:pt x="502129" y="36281"/>
                  </a:moveTo>
                  <a:lnTo>
                    <a:pt x="485261" y="36281"/>
                  </a:lnTo>
                  <a:lnTo>
                    <a:pt x="485261" y="94745"/>
                  </a:lnTo>
                  <a:lnTo>
                    <a:pt x="475231" y="94745"/>
                  </a:lnTo>
                  <a:lnTo>
                    <a:pt x="475231" y="36281"/>
                  </a:lnTo>
                  <a:lnTo>
                    <a:pt x="463382" y="36281"/>
                  </a:lnTo>
                  <a:lnTo>
                    <a:pt x="463382" y="31747"/>
                  </a:lnTo>
                  <a:lnTo>
                    <a:pt x="475231" y="28118"/>
                  </a:lnTo>
                  <a:lnTo>
                    <a:pt x="475231" y="24432"/>
                  </a:lnTo>
                  <a:cubicBezTo>
                    <a:pt x="475231" y="8144"/>
                    <a:pt x="482346" y="0"/>
                    <a:pt x="496567" y="0"/>
                  </a:cubicBezTo>
                  <a:cubicBezTo>
                    <a:pt x="500082" y="0"/>
                    <a:pt x="504187" y="705"/>
                    <a:pt x="508902" y="2115"/>
                  </a:cubicBezTo>
                  <a:lnTo>
                    <a:pt x="506301" y="10163"/>
                  </a:lnTo>
                  <a:cubicBezTo>
                    <a:pt x="502434" y="8906"/>
                    <a:pt x="499129" y="8287"/>
                    <a:pt x="496386" y="8287"/>
                  </a:cubicBezTo>
                  <a:cubicBezTo>
                    <a:pt x="492604" y="8287"/>
                    <a:pt x="489795" y="9544"/>
                    <a:pt x="487985" y="12059"/>
                  </a:cubicBezTo>
                  <a:cubicBezTo>
                    <a:pt x="486175" y="14583"/>
                    <a:pt x="485261" y="18621"/>
                    <a:pt x="485261" y="24184"/>
                  </a:cubicBezTo>
                  <a:lnTo>
                    <a:pt x="485261" y="28480"/>
                  </a:lnTo>
                  <a:lnTo>
                    <a:pt x="502129" y="28480"/>
                  </a:lnTo>
                  <a:close/>
                  <a:moveTo>
                    <a:pt x="524266" y="94745"/>
                  </a:moveTo>
                  <a:lnTo>
                    <a:pt x="514226" y="94745"/>
                  </a:lnTo>
                  <a:lnTo>
                    <a:pt x="514226" y="28480"/>
                  </a:lnTo>
                  <a:lnTo>
                    <a:pt x="524266" y="28480"/>
                  </a:lnTo>
                  <a:close/>
                  <a:moveTo>
                    <a:pt x="513378" y="10525"/>
                  </a:moveTo>
                  <a:cubicBezTo>
                    <a:pt x="513378" y="8220"/>
                    <a:pt x="513940" y="6544"/>
                    <a:pt x="515074" y="5477"/>
                  </a:cubicBezTo>
                  <a:cubicBezTo>
                    <a:pt x="516198" y="4401"/>
                    <a:pt x="517608" y="3867"/>
                    <a:pt x="519303" y="3867"/>
                  </a:cubicBezTo>
                  <a:cubicBezTo>
                    <a:pt x="520913" y="3867"/>
                    <a:pt x="522303" y="4420"/>
                    <a:pt x="523475" y="5505"/>
                  </a:cubicBezTo>
                  <a:cubicBezTo>
                    <a:pt x="524646" y="6591"/>
                    <a:pt x="525228" y="8268"/>
                    <a:pt x="525228" y="10525"/>
                  </a:cubicBezTo>
                  <a:cubicBezTo>
                    <a:pt x="525228" y="12783"/>
                    <a:pt x="524646" y="14459"/>
                    <a:pt x="523475" y="15573"/>
                  </a:cubicBezTo>
                  <a:cubicBezTo>
                    <a:pt x="522303" y="16678"/>
                    <a:pt x="520913" y="17231"/>
                    <a:pt x="519303" y="17231"/>
                  </a:cubicBezTo>
                  <a:cubicBezTo>
                    <a:pt x="517608" y="17231"/>
                    <a:pt x="516198" y="16678"/>
                    <a:pt x="515074" y="15573"/>
                  </a:cubicBezTo>
                  <a:cubicBezTo>
                    <a:pt x="513940" y="14459"/>
                    <a:pt x="513378" y="12783"/>
                    <a:pt x="513378" y="10525"/>
                  </a:cubicBezTo>
                  <a:close/>
                  <a:moveTo>
                    <a:pt x="575720" y="95955"/>
                  </a:moveTo>
                  <a:cubicBezTo>
                    <a:pt x="565918" y="95955"/>
                    <a:pt x="558194" y="92974"/>
                    <a:pt x="552526" y="87001"/>
                  </a:cubicBezTo>
                  <a:cubicBezTo>
                    <a:pt x="546868" y="81039"/>
                    <a:pt x="544030" y="72752"/>
                    <a:pt x="544030" y="62160"/>
                  </a:cubicBezTo>
                  <a:cubicBezTo>
                    <a:pt x="544030" y="51473"/>
                    <a:pt x="546659" y="42986"/>
                    <a:pt x="551926" y="36700"/>
                  </a:cubicBezTo>
                  <a:cubicBezTo>
                    <a:pt x="557184" y="30413"/>
                    <a:pt x="564251" y="27270"/>
                    <a:pt x="573119" y="27270"/>
                  </a:cubicBezTo>
                  <a:cubicBezTo>
                    <a:pt x="581416" y="27270"/>
                    <a:pt x="587988" y="30004"/>
                    <a:pt x="592826" y="35462"/>
                  </a:cubicBezTo>
                  <a:cubicBezTo>
                    <a:pt x="597665" y="40919"/>
                    <a:pt x="600084" y="48130"/>
                    <a:pt x="600084" y="57074"/>
                  </a:cubicBezTo>
                  <a:lnTo>
                    <a:pt x="600084" y="63427"/>
                  </a:lnTo>
                  <a:lnTo>
                    <a:pt x="554431" y="63427"/>
                  </a:lnTo>
                  <a:cubicBezTo>
                    <a:pt x="554631" y="71209"/>
                    <a:pt x="556603" y="77114"/>
                    <a:pt x="560327" y="81143"/>
                  </a:cubicBezTo>
                  <a:cubicBezTo>
                    <a:pt x="564052" y="85173"/>
                    <a:pt x="569309" y="87182"/>
                    <a:pt x="576082" y="87182"/>
                  </a:cubicBezTo>
                  <a:cubicBezTo>
                    <a:pt x="583216" y="87182"/>
                    <a:pt x="590264" y="85696"/>
                    <a:pt x="597237" y="82715"/>
                  </a:cubicBezTo>
                  <a:lnTo>
                    <a:pt x="597237" y="91659"/>
                  </a:lnTo>
                  <a:cubicBezTo>
                    <a:pt x="593693" y="93193"/>
                    <a:pt x="590340" y="94288"/>
                    <a:pt x="587169" y="94955"/>
                  </a:cubicBezTo>
                  <a:cubicBezTo>
                    <a:pt x="584006" y="95622"/>
                    <a:pt x="580187" y="95955"/>
                    <a:pt x="575720" y="95955"/>
                  </a:cubicBezTo>
                  <a:close/>
                  <a:moveTo>
                    <a:pt x="572995" y="35671"/>
                  </a:moveTo>
                  <a:cubicBezTo>
                    <a:pt x="567671" y="35671"/>
                    <a:pt x="563432" y="37405"/>
                    <a:pt x="560270" y="40872"/>
                  </a:cubicBezTo>
                  <a:cubicBezTo>
                    <a:pt x="557098" y="44339"/>
                    <a:pt x="555241" y="49140"/>
                    <a:pt x="554679" y="55264"/>
                  </a:cubicBezTo>
                  <a:lnTo>
                    <a:pt x="589321" y="55264"/>
                  </a:lnTo>
                  <a:cubicBezTo>
                    <a:pt x="589321" y="48930"/>
                    <a:pt x="587912" y="44091"/>
                    <a:pt x="585083" y="40719"/>
                  </a:cubicBezTo>
                  <a:cubicBezTo>
                    <a:pt x="582263" y="37357"/>
                    <a:pt x="578234" y="35671"/>
                    <a:pt x="572995" y="35671"/>
                  </a:cubicBezTo>
                  <a:close/>
                  <a:moveTo>
                    <a:pt x="629288" y="94745"/>
                  </a:moveTo>
                  <a:lnTo>
                    <a:pt x="619249" y="94745"/>
                  </a:lnTo>
                  <a:lnTo>
                    <a:pt x="619249" y="667"/>
                  </a:lnTo>
                  <a:lnTo>
                    <a:pt x="629288" y="667"/>
                  </a:lnTo>
                  <a:close/>
                  <a:moveTo>
                    <a:pt x="696639" y="85858"/>
                  </a:moveTo>
                  <a:lnTo>
                    <a:pt x="696096" y="85858"/>
                  </a:lnTo>
                  <a:cubicBezTo>
                    <a:pt x="691458" y="92592"/>
                    <a:pt x="684524" y="95955"/>
                    <a:pt x="675294" y="95955"/>
                  </a:cubicBezTo>
                  <a:cubicBezTo>
                    <a:pt x="666626" y="95955"/>
                    <a:pt x="659882" y="92993"/>
                    <a:pt x="655072" y="87068"/>
                  </a:cubicBezTo>
                  <a:cubicBezTo>
                    <a:pt x="650253" y="81143"/>
                    <a:pt x="647843" y="72714"/>
                    <a:pt x="647843" y="61789"/>
                  </a:cubicBezTo>
                  <a:cubicBezTo>
                    <a:pt x="647843" y="50873"/>
                    <a:pt x="650262" y="42386"/>
                    <a:pt x="655101" y="36338"/>
                  </a:cubicBezTo>
                  <a:cubicBezTo>
                    <a:pt x="659940" y="30290"/>
                    <a:pt x="666664" y="27270"/>
                    <a:pt x="675294" y="27270"/>
                  </a:cubicBezTo>
                  <a:cubicBezTo>
                    <a:pt x="684286" y="27270"/>
                    <a:pt x="691172" y="30537"/>
                    <a:pt x="695973" y="37062"/>
                  </a:cubicBezTo>
                  <a:lnTo>
                    <a:pt x="696763" y="37062"/>
                  </a:lnTo>
                  <a:lnTo>
                    <a:pt x="696335" y="32290"/>
                  </a:lnTo>
                  <a:lnTo>
                    <a:pt x="696096" y="27632"/>
                  </a:lnTo>
                  <a:lnTo>
                    <a:pt x="696096" y="667"/>
                  </a:lnTo>
                  <a:lnTo>
                    <a:pt x="706126" y="667"/>
                  </a:lnTo>
                  <a:lnTo>
                    <a:pt x="706126" y="94745"/>
                  </a:lnTo>
                  <a:lnTo>
                    <a:pt x="697963" y="94745"/>
                  </a:lnTo>
                  <a:close/>
                  <a:moveTo>
                    <a:pt x="676561" y="87554"/>
                  </a:moveTo>
                  <a:cubicBezTo>
                    <a:pt x="683419" y="87554"/>
                    <a:pt x="688381" y="85687"/>
                    <a:pt x="691467" y="81953"/>
                  </a:cubicBezTo>
                  <a:cubicBezTo>
                    <a:pt x="694553" y="78229"/>
                    <a:pt x="696096" y="72209"/>
                    <a:pt x="696096" y="63913"/>
                  </a:cubicBezTo>
                  <a:lnTo>
                    <a:pt x="696096" y="61789"/>
                  </a:lnTo>
                  <a:cubicBezTo>
                    <a:pt x="696096" y="52397"/>
                    <a:pt x="694534" y="45701"/>
                    <a:pt x="691410" y="41691"/>
                  </a:cubicBezTo>
                  <a:cubicBezTo>
                    <a:pt x="688286" y="37681"/>
                    <a:pt x="683295" y="35671"/>
                    <a:pt x="676446" y="35671"/>
                  </a:cubicBezTo>
                  <a:cubicBezTo>
                    <a:pt x="670560" y="35671"/>
                    <a:pt x="666055" y="37957"/>
                    <a:pt x="662930" y="42539"/>
                  </a:cubicBezTo>
                  <a:cubicBezTo>
                    <a:pt x="659806" y="47111"/>
                    <a:pt x="658244" y="53569"/>
                    <a:pt x="658244" y="61913"/>
                  </a:cubicBezTo>
                  <a:cubicBezTo>
                    <a:pt x="658244" y="70380"/>
                    <a:pt x="659797" y="76772"/>
                    <a:pt x="662902" y="81077"/>
                  </a:cubicBezTo>
                  <a:cubicBezTo>
                    <a:pt x="666007" y="85392"/>
                    <a:pt x="670560" y="87554"/>
                    <a:pt x="676561" y="87554"/>
                  </a:cubicBezTo>
                  <a:close/>
                  <a:moveTo>
                    <a:pt x="770458" y="94745"/>
                  </a:moveTo>
                  <a:lnTo>
                    <a:pt x="768468" y="85316"/>
                  </a:lnTo>
                  <a:lnTo>
                    <a:pt x="767982" y="85316"/>
                  </a:lnTo>
                  <a:cubicBezTo>
                    <a:pt x="764676" y="89468"/>
                    <a:pt x="761381" y="92278"/>
                    <a:pt x="758095" y="93745"/>
                  </a:cubicBezTo>
                  <a:cubicBezTo>
                    <a:pt x="754809" y="95221"/>
                    <a:pt x="750713" y="95955"/>
                    <a:pt x="745789" y="95955"/>
                  </a:cubicBezTo>
                  <a:cubicBezTo>
                    <a:pt x="739226" y="95955"/>
                    <a:pt x="734073" y="94260"/>
                    <a:pt x="730348" y="90878"/>
                  </a:cubicBezTo>
                  <a:cubicBezTo>
                    <a:pt x="726615" y="87487"/>
                    <a:pt x="724748" y="82667"/>
                    <a:pt x="724748" y="76429"/>
                  </a:cubicBezTo>
                  <a:cubicBezTo>
                    <a:pt x="724748" y="63046"/>
                    <a:pt x="735454" y="56026"/>
                    <a:pt x="756856" y="55388"/>
                  </a:cubicBezTo>
                  <a:lnTo>
                    <a:pt x="768105" y="55026"/>
                  </a:lnTo>
                  <a:lnTo>
                    <a:pt x="768105" y="50911"/>
                  </a:lnTo>
                  <a:cubicBezTo>
                    <a:pt x="768105" y="45710"/>
                    <a:pt x="766982" y="41872"/>
                    <a:pt x="764743" y="39395"/>
                  </a:cubicBezTo>
                  <a:cubicBezTo>
                    <a:pt x="762514" y="36909"/>
                    <a:pt x="758933" y="35671"/>
                    <a:pt x="754018" y="35671"/>
                  </a:cubicBezTo>
                  <a:cubicBezTo>
                    <a:pt x="748494" y="35671"/>
                    <a:pt x="742245" y="37367"/>
                    <a:pt x="735273" y="40748"/>
                  </a:cubicBezTo>
                  <a:lnTo>
                    <a:pt x="732187" y="33071"/>
                  </a:lnTo>
                  <a:cubicBezTo>
                    <a:pt x="735454" y="31299"/>
                    <a:pt x="739035" y="29908"/>
                    <a:pt x="742921" y="28899"/>
                  </a:cubicBezTo>
                  <a:cubicBezTo>
                    <a:pt x="746808" y="27899"/>
                    <a:pt x="750713" y="27394"/>
                    <a:pt x="754618" y="27394"/>
                  </a:cubicBezTo>
                  <a:cubicBezTo>
                    <a:pt x="762524" y="27394"/>
                    <a:pt x="768372" y="29146"/>
                    <a:pt x="772182" y="32652"/>
                  </a:cubicBezTo>
                  <a:cubicBezTo>
                    <a:pt x="775992" y="36157"/>
                    <a:pt x="777897" y="41777"/>
                    <a:pt x="777897" y="49520"/>
                  </a:cubicBezTo>
                  <a:lnTo>
                    <a:pt x="777897" y="94745"/>
                  </a:lnTo>
                  <a:close/>
                  <a:moveTo>
                    <a:pt x="747789" y="87668"/>
                  </a:moveTo>
                  <a:cubicBezTo>
                    <a:pt x="754037" y="87668"/>
                    <a:pt x="758943" y="85954"/>
                    <a:pt x="762514" y="82534"/>
                  </a:cubicBezTo>
                  <a:cubicBezTo>
                    <a:pt x="766077" y="79105"/>
                    <a:pt x="767858" y="74305"/>
                    <a:pt x="767858" y="68142"/>
                  </a:cubicBezTo>
                  <a:lnTo>
                    <a:pt x="767858" y="62160"/>
                  </a:lnTo>
                  <a:lnTo>
                    <a:pt x="757828" y="62579"/>
                  </a:lnTo>
                  <a:cubicBezTo>
                    <a:pt x="749846" y="62865"/>
                    <a:pt x="744093" y="64103"/>
                    <a:pt x="740559" y="66294"/>
                  </a:cubicBezTo>
                  <a:cubicBezTo>
                    <a:pt x="737035" y="68494"/>
                    <a:pt x="735273" y="71914"/>
                    <a:pt x="735273" y="76543"/>
                  </a:cubicBezTo>
                  <a:cubicBezTo>
                    <a:pt x="735273" y="80172"/>
                    <a:pt x="736368" y="82934"/>
                    <a:pt x="738568" y="84830"/>
                  </a:cubicBezTo>
                  <a:cubicBezTo>
                    <a:pt x="740769" y="86725"/>
                    <a:pt x="743836" y="87668"/>
                    <a:pt x="747789" y="87668"/>
                  </a:cubicBezTo>
                  <a:close/>
                  <a:moveTo>
                    <a:pt x="822036" y="87668"/>
                  </a:moveTo>
                  <a:cubicBezTo>
                    <a:pt x="823808" y="87668"/>
                    <a:pt x="825522" y="87535"/>
                    <a:pt x="827170" y="87278"/>
                  </a:cubicBezTo>
                  <a:cubicBezTo>
                    <a:pt x="828827" y="87011"/>
                    <a:pt x="830132" y="86744"/>
                    <a:pt x="831104" y="86459"/>
                  </a:cubicBezTo>
                  <a:lnTo>
                    <a:pt x="831104" y="94136"/>
                  </a:lnTo>
                  <a:cubicBezTo>
                    <a:pt x="830018" y="94659"/>
                    <a:pt x="828418" y="95098"/>
                    <a:pt x="826294" y="95441"/>
                  </a:cubicBezTo>
                  <a:cubicBezTo>
                    <a:pt x="824179" y="95784"/>
                    <a:pt x="822274" y="95955"/>
                    <a:pt x="820588" y="95955"/>
                  </a:cubicBezTo>
                  <a:cubicBezTo>
                    <a:pt x="807768" y="95955"/>
                    <a:pt x="801357" y="89202"/>
                    <a:pt x="801357" y="75695"/>
                  </a:cubicBezTo>
                  <a:lnTo>
                    <a:pt x="801357" y="36281"/>
                  </a:lnTo>
                  <a:lnTo>
                    <a:pt x="791861" y="36281"/>
                  </a:lnTo>
                  <a:lnTo>
                    <a:pt x="791861" y="31442"/>
                  </a:lnTo>
                  <a:lnTo>
                    <a:pt x="801357" y="27270"/>
                  </a:lnTo>
                  <a:lnTo>
                    <a:pt x="805586" y="13126"/>
                  </a:lnTo>
                  <a:lnTo>
                    <a:pt x="811397" y="13126"/>
                  </a:lnTo>
                  <a:lnTo>
                    <a:pt x="811397" y="28480"/>
                  </a:lnTo>
                  <a:lnTo>
                    <a:pt x="830618" y="28480"/>
                  </a:lnTo>
                  <a:lnTo>
                    <a:pt x="830618" y="36281"/>
                  </a:lnTo>
                  <a:lnTo>
                    <a:pt x="811397" y="36281"/>
                  </a:lnTo>
                  <a:lnTo>
                    <a:pt x="811397" y="75276"/>
                  </a:lnTo>
                  <a:cubicBezTo>
                    <a:pt x="811397" y="79267"/>
                    <a:pt x="812340" y="82334"/>
                    <a:pt x="814235" y="84468"/>
                  </a:cubicBezTo>
                  <a:cubicBezTo>
                    <a:pt x="816131" y="86601"/>
                    <a:pt x="818731" y="87668"/>
                    <a:pt x="822036" y="87668"/>
                  </a:cubicBezTo>
                  <a:close/>
                  <a:moveTo>
                    <a:pt x="886425" y="94745"/>
                  </a:moveTo>
                  <a:lnTo>
                    <a:pt x="884434" y="85316"/>
                  </a:lnTo>
                  <a:lnTo>
                    <a:pt x="883949" y="85316"/>
                  </a:lnTo>
                  <a:cubicBezTo>
                    <a:pt x="880643" y="89468"/>
                    <a:pt x="877348" y="92278"/>
                    <a:pt x="874062" y="93745"/>
                  </a:cubicBezTo>
                  <a:cubicBezTo>
                    <a:pt x="870776" y="95221"/>
                    <a:pt x="866680" y="95955"/>
                    <a:pt x="861755" y="95955"/>
                  </a:cubicBezTo>
                  <a:cubicBezTo>
                    <a:pt x="855183" y="95955"/>
                    <a:pt x="850040" y="94260"/>
                    <a:pt x="846306" y="90878"/>
                  </a:cubicBezTo>
                  <a:cubicBezTo>
                    <a:pt x="842581" y="87487"/>
                    <a:pt x="840715" y="82667"/>
                    <a:pt x="840715" y="76429"/>
                  </a:cubicBezTo>
                  <a:cubicBezTo>
                    <a:pt x="840715" y="63046"/>
                    <a:pt x="851421" y="56026"/>
                    <a:pt x="872823" y="55388"/>
                  </a:cubicBezTo>
                  <a:lnTo>
                    <a:pt x="884072" y="55026"/>
                  </a:lnTo>
                  <a:lnTo>
                    <a:pt x="884072" y="50911"/>
                  </a:lnTo>
                  <a:cubicBezTo>
                    <a:pt x="884072" y="45710"/>
                    <a:pt x="882948" y="41872"/>
                    <a:pt x="880710" y="39395"/>
                  </a:cubicBezTo>
                  <a:cubicBezTo>
                    <a:pt x="878472" y="36909"/>
                    <a:pt x="874900" y="35671"/>
                    <a:pt x="869985" y="35671"/>
                  </a:cubicBezTo>
                  <a:cubicBezTo>
                    <a:pt x="864460" y="35671"/>
                    <a:pt x="858212" y="37367"/>
                    <a:pt x="851240" y="40748"/>
                  </a:cubicBezTo>
                  <a:lnTo>
                    <a:pt x="848154" y="33071"/>
                  </a:lnTo>
                  <a:cubicBezTo>
                    <a:pt x="851421" y="31299"/>
                    <a:pt x="854993" y="29908"/>
                    <a:pt x="858888" y="28899"/>
                  </a:cubicBezTo>
                  <a:cubicBezTo>
                    <a:pt x="862775" y="27899"/>
                    <a:pt x="866680" y="27394"/>
                    <a:pt x="870585" y="27394"/>
                  </a:cubicBezTo>
                  <a:cubicBezTo>
                    <a:pt x="878481" y="27394"/>
                    <a:pt x="884339" y="29146"/>
                    <a:pt x="888149" y="32652"/>
                  </a:cubicBezTo>
                  <a:cubicBezTo>
                    <a:pt x="891959" y="36157"/>
                    <a:pt x="893864" y="41777"/>
                    <a:pt x="893864" y="49520"/>
                  </a:cubicBezTo>
                  <a:lnTo>
                    <a:pt x="893864" y="94745"/>
                  </a:lnTo>
                  <a:close/>
                  <a:moveTo>
                    <a:pt x="863756" y="87668"/>
                  </a:moveTo>
                  <a:cubicBezTo>
                    <a:pt x="870004" y="87668"/>
                    <a:pt x="874909" y="85954"/>
                    <a:pt x="878472" y="82534"/>
                  </a:cubicBezTo>
                  <a:cubicBezTo>
                    <a:pt x="882044" y="79105"/>
                    <a:pt x="883825" y="74305"/>
                    <a:pt x="883825" y="68142"/>
                  </a:cubicBezTo>
                  <a:lnTo>
                    <a:pt x="883825" y="62160"/>
                  </a:lnTo>
                  <a:lnTo>
                    <a:pt x="873785" y="62579"/>
                  </a:lnTo>
                  <a:cubicBezTo>
                    <a:pt x="865813" y="62865"/>
                    <a:pt x="860050" y="64103"/>
                    <a:pt x="856526" y="66294"/>
                  </a:cubicBezTo>
                  <a:cubicBezTo>
                    <a:pt x="853002" y="68494"/>
                    <a:pt x="851240" y="71914"/>
                    <a:pt x="851240" y="76543"/>
                  </a:cubicBezTo>
                  <a:cubicBezTo>
                    <a:pt x="851240" y="80172"/>
                    <a:pt x="852335" y="82934"/>
                    <a:pt x="854535" y="84830"/>
                  </a:cubicBezTo>
                  <a:cubicBezTo>
                    <a:pt x="856726" y="86725"/>
                    <a:pt x="859803" y="87668"/>
                    <a:pt x="863756" y="87668"/>
                  </a:cubicBezTo>
                  <a:close/>
                </a:path>
              </a:pathLst>
            </a:custGeom>
            <a:solidFill>
              <a:srgbClr val="000000"/>
            </a:solidFill>
            <a:ln w="9525" cap="flat">
              <a:noFill/>
              <a:prstDash val="solid"/>
              <a:miter/>
            </a:ln>
          </p:spPr>
          <p:txBody>
            <a:bodyPr rtlCol="0" anchor="ctr"/>
            <a:lstStyle/>
            <a:p>
              <a:endParaRPr lang="nl-BE" sz="900"/>
            </a:p>
          </p:txBody>
        </p:sp>
        <p:sp>
          <p:nvSpPr>
            <p:cNvPr id="446" name="Freeform: Shape 445">
              <a:extLst>
                <a:ext uri="{FF2B5EF4-FFF2-40B4-BE49-F238E27FC236}">
                  <a16:creationId xmlns:a16="http://schemas.microsoft.com/office/drawing/2014/main" id="{AD3EF5B9-F4FE-4F7C-90B8-3F0181C3EAF2}"/>
                </a:ext>
              </a:extLst>
            </p:cNvPr>
            <p:cNvSpPr/>
            <p:nvPr/>
          </p:nvSpPr>
          <p:spPr>
            <a:xfrm>
              <a:off x="1126315" y="1519518"/>
              <a:ext cx="36209" cy="54313"/>
            </a:xfrm>
            <a:custGeom>
              <a:avLst/>
              <a:gdLst>
                <a:gd name="connsiteX0" fmla="*/ 58103 w 57150"/>
                <a:gd name="connsiteY0" fmla="*/ 89668 h 85725"/>
                <a:gd name="connsiteX1" fmla="*/ 0 w 57150"/>
                <a:gd name="connsiteY1" fmla="*/ 89668 h 85725"/>
                <a:gd name="connsiteX2" fmla="*/ 0 w 57150"/>
                <a:gd name="connsiteY2" fmla="*/ 81020 h 85725"/>
                <a:gd name="connsiteX3" fmla="*/ 23279 w 57150"/>
                <a:gd name="connsiteY3" fmla="*/ 57626 h 85725"/>
                <a:gd name="connsiteX4" fmla="*/ 37300 w 57150"/>
                <a:gd name="connsiteY4" fmla="*/ 42263 h 85725"/>
                <a:gd name="connsiteX5" fmla="*/ 42386 w 57150"/>
                <a:gd name="connsiteY5" fmla="*/ 33318 h 85725"/>
                <a:gd name="connsiteX6" fmla="*/ 44072 w 57150"/>
                <a:gd name="connsiteY6" fmla="*/ 23946 h 85725"/>
                <a:gd name="connsiteX7" fmla="*/ 39786 w 57150"/>
                <a:gd name="connsiteY7" fmla="*/ 12725 h 85725"/>
                <a:gd name="connsiteX8" fmla="*/ 27870 w 57150"/>
                <a:gd name="connsiteY8" fmla="*/ 8592 h 85725"/>
                <a:gd name="connsiteX9" fmla="*/ 17440 w 57150"/>
                <a:gd name="connsiteY9" fmla="*/ 10401 h 85725"/>
                <a:gd name="connsiteX10" fmla="*/ 6467 w 57150"/>
                <a:gd name="connsiteY10" fmla="*/ 16993 h 85725"/>
                <a:gd name="connsiteX11" fmla="*/ 1153 w 57150"/>
                <a:gd name="connsiteY11" fmla="*/ 10163 h 85725"/>
                <a:gd name="connsiteX12" fmla="*/ 27756 w 57150"/>
                <a:gd name="connsiteY12" fmla="*/ 0 h 85725"/>
                <a:gd name="connsiteX13" fmla="*/ 47282 w 57150"/>
                <a:gd name="connsiteY13" fmla="*/ 6382 h 85725"/>
                <a:gd name="connsiteX14" fmla="*/ 54350 w 57150"/>
                <a:gd name="connsiteY14" fmla="*/ 23517 h 85725"/>
                <a:gd name="connsiteX15" fmla="*/ 49635 w 57150"/>
                <a:gd name="connsiteY15" fmla="*/ 40148 h 85725"/>
                <a:gd name="connsiteX16" fmla="*/ 31985 w 57150"/>
                <a:gd name="connsiteY16" fmla="*/ 60950 h 85725"/>
                <a:gd name="connsiteX17" fmla="*/ 12640 w 57150"/>
                <a:gd name="connsiteY17" fmla="*/ 79867 h 85725"/>
                <a:gd name="connsiteX18" fmla="*/ 12640 w 57150"/>
                <a:gd name="connsiteY18" fmla="*/ 80353 h 85725"/>
                <a:gd name="connsiteX19" fmla="*/ 58103 w 57150"/>
                <a:gd name="connsiteY19" fmla="*/ 8035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150" h="85725">
                  <a:moveTo>
                    <a:pt x="58103" y="89668"/>
                  </a:moveTo>
                  <a:lnTo>
                    <a:pt x="0" y="89668"/>
                  </a:lnTo>
                  <a:lnTo>
                    <a:pt x="0" y="81020"/>
                  </a:lnTo>
                  <a:lnTo>
                    <a:pt x="23279" y="57626"/>
                  </a:lnTo>
                  <a:cubicBezTo>
                    <a:pt x="30375" y="50444"/>
                    <a:pt x="35042" y="45330"/>
                    <a:pt x="37300" y="42263"/>
                  </a:cubicBezTo>
                  <a:cubicBezTo>
                    <a:pt x="39557" y="39205"/>
                    <a:pt x="41253" y="36214"/>
                    <a:pt x="42386" y="33318"/>
                  </a:cubicBezTo>
                  <a:cubicBezTo>
                    <a:pt x="43510" y="30413"/>
                    <a:pt x="44072" y="27289"/>
                    <a:pt x="44072" y="23946"/>
                  </a:cubicBezTo>
                  <a:cubicBezTo>
                    <a:pt x="44072" y="19231"/>
                    <a:pt x="42643" y="15488"/>
                    <a:pt x="39786" y="12725"/>
                  </a:cubicBezTo>
                  <a:cubicBezTo>
                    <a:pt x="36919" y="9973"/>
                    <a:pt x="32947" y="8592"/>
                    <a:pt x="27870" y="8592"/>
                  </a:cubicBezTo>
                  <a:cubicBezTo>
                    <a:pt x="24203" y="8592"/>
                    <a:pt x="20726" y="9192"/>
                    <a:pt x="17440" y="10401"/>
                  </a:cubicBezTo>
                  <a:cubicBezTo>
                    <a:pt x="14154" y="11611"/>
                    <a:pt x="10497" y="13811"/>
                    <a:pt x="6467" y="16993"/>
                  </a:cubicBezTo>
                  <a:lnTo>
                    <a:pt x="1153" y="10163"/>
                  </a:lnTo>
                  <a:cubicBezTo>
                    <a:pt x="9287" y="3391"/>
                    <a:pt x="18155" y="0"/>
                    <a:pt x="27756" y="0"/>
                  </a:cubicBezTo>
                  <a:cubicBezTo>
                    <a:pt x="36052" y="0"/>
                    <a:pt x="42567" y="2124"/>
                    <a:pt x="47282" y="6382"/>
                  </a:cubicBezTo>
                  <a:cubicBezTo>
                    <a:pt x="51997" y="10630"/>
                    <a:pt x="54350" y="16345"/>
                    <a:pt x="54350" y="23517"/>
                  </a:cubicBezTo>
                  <a:cubicBezTo>
                    <a:pt x="54350" y="29127"/>
                    <a:pt x="52778" y="34671"/>
                    <a:pt x="49635" y="40148"/>
                  </a:cubicBezTo>
                  <a:cubicBezTo>
                    <a:pt x="46491" y="45634"/>
                    <a:pt x="40605" y="52559"/>
                    <a:pt x="31985" y="60950"/>
                  </a:cubicBezTo>
                  <a:lnTo>
                    <a:pt x="12640" y="79867"/>
                  </a:lnTo>
                  <a:lnTo>
                    <a:pt x="12640" y="80353"/>
                  </a:lnTo>
                  <a:lnTo>
                    <a:pt x="58103" y="80353"/>
                  </a:lnTo>
                  <a:close/>
                </a:path>
              </a:pathLst>
            </a:custGeom>
            <a:solidFill>
              <a:srgbClr val="000000"/>
            </a:solidFill>
            <a:ln w="9525" cap="flat">
              <a:noFill/>
              <a:prstDash val="solid"/>
              <a:miter/>
            </a:ln>
          </p:spPr>
          <p:txBody>
            <a:bodyPr rtlCol="0" anchor="ctr"/>
            <a:lstStyle/>
            <a:p>
              <a:endParaRPr lang="nl-BE" sz="900"/>
            </a:p>
          </p:txBody>
        </p:sp>
        <p:sp>
          <p:nvSpPr>
            <p:cNvPr id="447" name="Freeform: Shape 446">
              <a:extLst>
                <a:ext uri="{FF2B5EF4-FFF2-40B4-BE49-F238E27FC236}">
                  <a16:creationId xmlns:a16="http://schemas.microsoft.com/office/drawing/2014/main" id="{56232002-BB7A-4B50-895F-22ABFF21A922}"/>
                </a:ext>
              </a:extLst>
            </p:cNvPr>
            <p:cNvSpPr/>
            <p:nvPr/>
          </p:nvSpPr>
          <p:spPr>
            <a:xfrm>
              <a:off x="1051182" y="1647498"/>
              <a:ext cx="1037984" cy="156905"/>
            </a:xfrm>
            <a:custGeom>
              <a:avLst/>
              <a:gdLst>
                <a:gd name="connsiteX0" fmla="*/ 0 w 1638300"/>
                <a:gd name="connsiteY0" fmla="*/ 0 h 247650"/>
                <a:gd name="connsiteX1" fmla="*/ 0 w 1638300"/>
                <a:gd name="connsiteY1" fmla="*/ 247650 h 247650"/>
                <a:gd name="connsiteX2" fmla="*/ 1638300 w 1638300"/>
                <a:gd name="connsiteY2" fmla="*/ 247650 h 247650"/>
                <a:gd name="connsiteX3" fmla="*/ 1638300 w 1638300"/>
                <a:gd name="connsiteY3" fmla="*/ 0 h 247650"/>
              </a:gdLst>
              <a:ahLst/>
              <a:cxnLst>
                <a:cxn ang="0">
                  <a:pos x="connsiteX0" y="connsiteY0"/>
                </a:cxn>
                <a:cxn ang="0">
                  <a:pos x="connsiteX1" y="connsiteY1"/>
                </a:cxn>
                <a:cxn ang="0">
                  <a:pos x="connsiteX2" y="connsiteY2"/>
                </a:cxn>
                <a:cxn ang="0">
                  <a:pos x="connsiteX3" y="connsiteY3"/>
                </a:cxn>
              </a:cxnLst>
              <a:rect l="l" t="t" r="r" b="b"/>
              <a:pathLst>
                <a:path w="1638300" h="247650">
                  <a:moveTo>
                    <a:pt x="0" y="0"/>
                  </a:moveTo>
                  <a:lnTo>
                    <a:pt x="0" y="247650"/>
                  </a:lnTo>
                  <a:lnTo>
                    <a:pt x="1638300" y="247650"/>
                  </a:lnTo>
                  <a:lnTo>
                    <a:pt x="1638300" y="0"/>
                  </a:lnTo>
                  <a:close/>
                </a:path>
              </a:pathLst>
            </a:custGeom>
            <a:solidFill>
              <a:srgbClr val="FFFFFF"/>
            </a:solidFill>
            <a:ln w="9525" cap="flat">
              <a:noFill/>
              <a:prstDash val="solid"/>
              <a:miter/>
            </a:ln>
          </p:spPr>
          <p:txBody>
            <a:bodyPr rtlCol="0" anchor="ctr"/>
            <a:lstStyle/>
            <a:p>
              <a:endParaRPr lang="nl-BE" sz="900"/>
            </a:p>
          </p:txBody>
        </p:sp>
        <p:sp>
          <p:nvSpPr>
            <p:cNvPr id="448" name="Freeform: Shape 447">
              <a:extLst>
                <a:ext uri="{FF2B5EF4-FFF2-40B4-BE49-F238E27FC236}">
                  <a16:creationId xmlns:a16="http://schemas.microsoft.com/office/drawing/2014/main" id="{C40C718A-46C1-4BE4-950A-65AB08CAE22D}"/>
                </a:ext>
              </a:extLst>
            </p:cNvPr>
            <p:cNvSpPr/>
            <p:nvPr/>
          </p:nvSpPr>
          <p:spPr>
            <a:xfrm>
              <a:off x="1051182" y="1647498"/>
              <a:ext cx="1037984" cy="156905"/>
            </a:xfrm>
            <a:custGeom>
              <a:avLst/>
              <a:gdLst>
                <a:gd name="connsiteX0" fmla="*/ 0 w 1638300"/>
                <a:gd name="connsiteY0" fmla="*/ 0 h 247650"/>
                <a:gd name="connsiteX1" fmla="*/ 0 w 1638300"/>
                <a:gd name="connsiteY1" fmla="*/ 247650 h 247650"/>
                <a:gd name="connsiteX2" fmla="*/ 1638300 w 1638300"/>
                <a:gd name="connsiteY2" fmla="*/ 247650 h 247650"/>
                <a:gd name="connsiteX3" fmla="*/ 1638300 w 1638300"/>
                <a:gd name="connsiteY3" fmla="*/ 0 h 247650"/>
              </a:gdLst>
              <a:ahLst/>
              <a:cxnLst>
                <a:cxn ang="0">
                  <a:pos x="connsiteX0" y="connsiteY0"/>
                </a:cxn>
                <a:cxn ang="0">
                  <a:pos x="connsiteX1" y="connsiteY1"/>
                </a:cxn>
                <a:cxn ang="0">
                  <a:pos x="connsiteX2" y="connsiteY2"/>
                </a:cxn>
                <a:cxn ang="0">
                  <a:pos x="connsiteX3" y="connsiteY3"/>
                </a:cxn>
              </a:cxnLst>
              <a:rect l="l" t="t" r="r" b="b"/>
              <a:pathLst>
                <a:path w="1638300" h="247650">
                  <a:moveTo>
                    <a:pt x="0" y="0"/>
                  </a:moveTo>
                  <a:lnTo>
                    <a:pt x="0" y="247650"/>
                  </a:lnTo>
                  <a:lnTo>
                    <a:pt x="1638300" y="247650"/>
                  </a:lnTo>
                  <a:lnTo>
                    <a:pt x="1638300" y="0"/>
                  </a:lnTo>
                  <a:close/>
                </a:path>
              </a:pathLst>
            </a:custGeom>
            <a:noFill/>
            <a:ln w="19050" cap="flat">
              <a:solidFill>
                <a:srgbClr val="953735"/>
              </a:solidFill>
              <a:prstDash val="solid"/>
              <a:miter/>
            </a:ln>
          </p:spPr>
          <p:txBody>
            <a:bodyPr rtlCol="0" anchor="ctr"/>
            <a:lstStyle/>
            <a:p>
              <a:endParaRPr lang="nl-BE" sz="900"/>
            </a:p>
          </p:txBody>
        </p:sp>
        <p:sp>
          <p:nvSpPr>
            <p:cNvPr id="449" name="Freeform: Shape 448">
              <a:extLst>
                <a:ext uri="{FF2B5EF4-FFF2-40B4-BE49-F238E27FC236}">
                  <a16:creationId xmlns:a16="http://schemas.microsoft.com/office/drawing/2014/main" id="{10D202A1-4334-423E-9465-8825F3718FE1}"/>
                </a:ext>
              </a:extLst>
            </p:cNvPr>
            <p:cNvSpPr/>
            <p:nvPr/>
          </p:nvSpPr>
          <p:spPr>
            <a:xfrm>
              <a:off x="1206445" y="1689742"/>
              <a:ext cx="808662" cy="78453"/>
            </a:xfrm>
            <a:custGeom>
              <a:avLst/>
              <a:gdLst>
                <a:gd name="connsiteX0" fmla="*/ 81315 w 1276350"/>
                <a:gd name="connsiteY0" fmla="*/ 49759 h 123825"/>
                <a:gd name="connsiteX1" fmla="*/ 70580 w 1276350"/>
                <a:gd name="connsiteY1" fmla="*/ 83134 h 123825"/>
                <a:gd name="connsiteX2" fmla="*/ 40748 w 1276350"/>
                <a:gd name="connsiteY2" fmla="*/ 95288 h 123825"/>
                <a:gd name="connsiteX3" fmla="*/ 10611 w 1276350"/>
                <a:gd name="connsiteY3" fmla="*/ 83344 h 123825"/>
                <a:gd name="connsiteX4" fmla="*/ 0 w 1276350"/>
                <a:gd name="connsiteY4" fmla="*/ 49635 h 123825"/>
                <a:gd name="connsiteX5" fmla="*/ 10639 w 1276350"/>
                <a:gd name="connsiteY5" fmla="*/ 16173 h 123825"/>
                <a:gd name="connsiteX6" fmla="*/ 40872 w 1276350"/>
                <a:gd name="connsiteY6" fmla="*/ 4296 h 123825"/>
                <a:gd name="connsiteX7" fmla="*/ 70618 w 1276350"/>
                <a:gd name="connsiteY7" fmla="*/ 16383 h 123825"/>
                <a:gd name="connsiteX8" fmla="*/ 81315 w 1276350"/>
                <a:gd name="connsiteY8" fmla="*/ 49759 h 123825"/>
                <a:gd name="connsiteX9" fmla="*/ 10878 w 1276350"/>
                <a:gd name="connsiteY9" fmla="*/ 49759 h 123825"/>
                <a:gd name="connsiteX10" fmla="*/ 18526 w 1276350"/>
                <a:gd name="connsiteY10" fmla="*/ 77000 h 123825"/>
                <a:gd name="connsiteX11" fmla="*/ 40748 w 1276350"/>
                <a:gd name="connsiteY11" fmla="*/ 86278 h 123825"/>
                <a:gd name="connsiteX12" fmla="*/ 62932 w 1276350"/>
                <a:gd name="connsiteY12" fmla="*/ 77029 h 123825"/>
                <a:gd name="connsiteX13" fmla="*/ 70437 w 1276350"/>
                <a:gd name="connsiteY13" fmla="*/ 49759 h 123825"/>
                <a:gd name="connsiteX14" fmla="*/ 62970 w 1276350"/>
                <a:gd name="connsiteY14" fmla="*/ 22708 h 123825"/>
                <a:gd name="connsiteX15" fmla="*/ 40872 w 1276350"/>
                <a:gd name="connsiteY15" fmla="*/ 13487 h 123825"/>
                <a:gd name="connsiteX16" fmla="*/ 18526 w 1276350"/>
                <a:gd name="connsiteY16" fmla="*/ 22765 h 123825"/>
                <a:gd name="connsiteX17" fmla="*/ 10878 w 1276350"/>
                <a:gd name="connsiteY17" fmla="*/ 49759 h 123825"/>
                <a:gd name="connsiteX18" fmla="*/ 147761 w 1276350"/>
                <a:gd name="connsiteY18" fmla="*/ 94079 h 123825"/>
                <a:gd name="connsiteX19" fmla="*/ 147761 w 1276350"/>
                <a:gd name="connsiteY19" fmla="*/ 51206 h 123825"/>
                <a:gd name="connsiteX20" fmla="*/ 144075 w 1276350"/>
                <a:gd name="connsiteY20" fmla="*/ 39119 h 123825"/>
                <a:gd name="connsiteX21" fmla="*/ 132531 w 1276350"/>
                <a:gd name="connsiteY21" fmla="*/ 35128 h 123825"/>
                <a:gd name="connsiteX22" fmla="*/ 117291 w 1276350"/>
                <a:gd name="connsiteY22" fmla="*/ 40748 h 123825"/>
                <a:gd name="connsiteX23" fmla="*/ 112452 w 1276350"/>
                <a:gd name="connsiteY23" fmla="*/ 59312 h 123825"/>
                <a:gd name="connsiteX24" fmla="*/ 112452 w 1276350"/>
                <a:gd name="connsiteY24" fmla="*/ 94079 h 123825"/>
                <a:gd name="connsiteX25" fmla="*/ 102413 w 1276350"/>
                <a:gd name="connsiteY25" fmla="*/ 94079 h 123825"/>
                <a:gd name="connsiteX26" fmla="*/ 102413 w 1276350"/>
                <a:gd name="connsiteY26" fmla="*/ 27813 h 123825"/>
                <a:gd name="connsiteX27" fmla="*/ 110576 w 1276350"/>
                <a:gd name="connsiteY27" fmla="*/ 27813 h 123825"/>
                <a:gd name="connsiteX28" fmla="*/ 112214 w 1276350"/>
                <a:gd name="connsiteY28" fmla="*/ 36881 h 123825"/>
                <a:gd name="connsiteX29" fmla="*/ 112700 w 1276350"/>
                <a:gd name="connsiteY29" fmla="*/ 36881 h 123825"/>
                <a:gd name="connsiteX30" fmla="*/ 121339 w 1276350"/>
                <a:gd name="connsiteY30" fmla="*/ 29289 h 123825"/>
                <a:gd name="connsiteX31" fmla="*/ 133741 w 1276350"/>
                <a:gd name="connsiteY31" fmla="*/ 26603 h 123825"/>
                <a:gd name="connsiteX32" fmla="*/ 151752 w 1276350"/>
                <a:gd name="connsiteY32" fmla="*/ 32375 h 123825"/>
                <a:gd name="connsiteX33" fmla="*/ 157801 w 1276350"/>
                <a:gd name="connsiteY33" fmla="*/ 50845 h 123825"/>
                <a:gd name="connsiteX34" fmla="*/ 157801 w 1276350"/>
                <a:gd name="connsiteY34" fmla="*/ 94079 h 123825"/>
                <a:gd name="connsiteX35" fmla="*/ 234953 w 1276350"/>
                <a:gd name="connsiteY35" fmla="*/ 27813 h 123825"/>
                <a:gd name="connsiteX36" fmla="*/ 234953 w 1276350"/>
                <a:gd name="connsiteY36" fmla="*/ 34157 h 123825"/>
                <a:gd name="connsiteX37" fmla="*/ 222676 w 1276350"/>
                <a:gd name="connsiteY37" fmla="*/ 35614 h 123825"/>
                <a:gd name="connsiteX38" fmla="*/ 225695 w 1276350"/>
                <a:gd name="connsiteY38" fmla="*/ 41148 h 123825"/>
                <a:gd name="connsiteX39" fmla="*/ 227028 w 1276350"/>
                <a:gd name="connsiteY39" fmla="*/ 48854 h 123825"/>
                <a:gd name="connsiteX40" fmla="*/ 220380 w 1276350"/>
                <a:gd name="connsiteY40" fmla="*/ 64389 h 123825"/>
                <a:gd name="connsiteX41" fmla="*/ 202121 w 1276350"/>
                <a:gd name="connsiteY41" fmla="*/ 70199 h 123825"/>
                <a:gd name="connsiteX42" fmla="*/ 196558 w 1276350"/>
                <a:gd name="connsiteY42" fmla="*/ 69713 h 123825"/>
                <a:gd name="connsiteX43" fmla="*/ 190148 w 1276350"/>
                <a:gd name="connsiteY43" fmla="*/ 78238 h 123825"/>
                <a:gd name="connsiteX44" fmla="*/ 192386 w 1276350"/>
                <a:gd name="connsiteY44" fmla="*/ 82258 h 123825"/>
                <a:gd name="connsiteX45" fmla="*/ 200063 w 1276350"/>
                <a:gd name="connsiteY45" fmla="*/ 83553 h 123825"/>
                <a:gd name="connsiteX46" fmla="*/ 211788 w 1276350"/>
                <a:gd name="connsiteY46" fmla="*/ 83553 h 123825"/>
                <a:gd name="connsiteX47" fmla="*/ 228324 w 1276350"/>
                <a:gd name="connsiteY47" fmla="*/ 88097 h 123825"/>
                <a:gd name="connsiteX48" fmla="*/ 234105 w 1276350"/>
                <a:gd name="connsiteY48" fmla="*/ 101270 h 123825"/>
                <a:gd name="connsiteX49" fmla="*/ 225276 w 1276350"/>
                <a:gd name="connsiteY49" fmla="*/ 118053 h 123825"/>
                <a:gd name="connsiteX50" fmla="*/ 199520 w 1276350"/>
                <a:gd name="connsiteY50" fmla="*/ 123825 h 123825"/>
                <a:gd name="connsiteX51" fmla="*/ 179480 w 1276350"/>
                <a:gd name="connsiteY51" fmla="*/ 118986 h 123825"/>
                <a:gd name="connsiteX52" fmla="*/ 172431 w 1276350"/>
                <a:gd name="connsiteY52" fmla="*/ 105328 h 123825"/>
                <a:gd name="connsiteX53" fmla="*/ 176298 w 1276350"/>
                <a:gd name="connsiteY53" fmla="*/ 94860 h 123825"/>
                <a:gd name="connsiteX54" fmla="*/ 187185 w 1276350"/>
                <a:gd name="connsiteY54" fmla="*/ 88878 h 123825"/>
                <a:gd name="connsiteX55" fmla="*/ 182918 w 1276350"/>
                <a:gd name="connsiteY55" fmla="*/ 85315 h 123825"/>
                <a:gd name="connsiteX56" fmla="*/ 181194 w 1276350"/>
                <a:gd name="connsiteY56" fmla="*/ 79686 h 123825"/>
                <a:gd name="connsiteX57" fmla="*/ 183137 w 1276350"/>
                <a:gd name="connsiteY57" fmla="*/ 73343 h 123825"/>
                <a:gd name="connsiteX58" fmla="*/ 189243 w 1276350"/>
                <a:gd name="connsiteY58" fmla="*/ 68075 h 123825"/>
                <a:gd name="connsiteX59" fmla="*/ 180870 w 1276350"/>
                <a:gd name="connsiteY59" fmla="*/ 60884 h 123825"/>
                <a:gd name="connsiteX60" fmla="*/ 177632 w 1276350"/>
                <a:gd name="connsiteY60" fmla="*/ 49273 h 123825"/>
                <a:gd name="connsiteX61" fmla="*/ 184166 w 1276350"/>
                <a:gd name="connsiteY61" fmla="*/ 32499 h 123825"/>
                <a:gd name="connsiteX62" fmla="*/ 202664 w 1276350"/>
                <a:gd name="connsiteY62" fmla="*/ 26603 h 123825"/>
                <a:gd name="connsiteX63" fmla="*/ 212036 w 1276350"/>
                <a:gd name="connsiteY63" fmla="*/ 27813 h 123825"/>
                <a:gd name="connsiteX64" fmla="*/ 182109 w 1276350"/>
                <a:gd name="connsiteY64" fmla="*/ 105204 h 123825"/>
                <a:gd name="connsiteX65" fmla="*/ 186642 w 1276350"/>
                <a:gd name="connsiteY65" fmla="*/ 113367 h 123825"/>
                <a:gd name="connsiteX66" fmla="*/ 199644 w 1276350"/>
                <a:gd name="connsiteY66" fmla="*/ 116148 h 123825"/>
                <a:gd name="connsiteX67" fmla="*/ 218351 w 1276350"/>
                <a:gd name="connsiteY67" fmla="*/ 112366 h 123825"/>
                <a:gd name="connsiteX68" fmla="*/ 224428 w 1276350"/>
                <a:gd name="connsiteY68" fmla="*/ 102118 h 123825"/>
                <a:gd name="connsiteX69" fmla="*/ 221104 w 1276350"/>
                <a:gd name="connsiteY69" fmla="*/ 94650 h 123825"/>
                <a:gd name="connsiteX70" fmla="*/ 208588 w 1276350"/>
                <a:gd name="connsiteY70" fmla="*/ 92564 h 123825"/>
                <a:gd name="connsiteX71" fmla="*/ 196558 w 1276350"/>
                <a:gd name="connsiteY71" fmla="*/ 92564 h 123825"/>
                <a:gd name="connsiteX72" fmla="*/ 185918 w 1276350"/>
                <a:gd name="connsiteY72" fmla="*/ 95831 h 123825"/>
                <a:gd name="connsiteX73" fmla="*/ 182109 w 1276350"/>
                <a:gd name="connsiteY73" fmla="*/ 105204 h 123825"/>
                <a:gd name="connsiteX74" fmla="*/ 187547 w 1276350"/>
                <a:gd name="connsiteY74" fmla="*/ 49035 h 123825"/>
                <a:gd name="connsiteX75" fmla="*/ 191481 w 1276350"/>
                <a:gd name="connsiteY75" fmla="*/ 59550 h 123825"/>
                <a:gd name="connsiteX76" fmla="*/ 202416 w 1276350"/>
                <a:gd name="connsiteY76" fmla="*/ 63122 h 123825"/>
                <a:gd name="connsiteX77" fmla="*/ 217113 w 1276350"/>
                <a:gd name="connsiteY77" fmla="*/ 48854 h 123825"/>
                <a:gd name="connsiteX78" fmla="*/ 202235 w 1276350"/>
                <a:gd name="connsiteY78" fmla="*/ 33919 h 123825"/>
                <a:gd name="connsiteX79" fmla="*/ 191357 w 1276350"/>
                <a:gd name="connsiteY79" fmla="*/ 37729 h 123825"/>
                <a:gd name="connsiteX80" fmla="*/ 187547 w 1276350"/>
                <a:gd name="connsiteY80" fmla="*/ 49035 h 123825"/>
                <a:gd name="connsiteX81" fmla="*/ 278606 w 1276350"/>
                <a:gd name="connsiteY81" fmla="*/ 95288 h 123825"/>
                <a:gd name="connsiteX82" fmla="*/ 255413 w 1276350"/>
                <a:gd name="connsiteY82" fmla="*/ 86335 h 123825"/>
                <a:gd name="connsiteX83" fmla="*/ 246917 w 1276350"/>
                <a:gd name="connsiteY83" fmla="*/ 61493 h 123825"/>
                <a:gd name="connsiteX84" fmla="*/ 254813 w 1276350"/>
                <a:gd name="connsiteY84" fmla="*/ 36033 h 123825"/>
                <a:gd name="connsiteX85" fmla="*/ 276006 w 1276350"/>
                <a:gd name="connsiteY85" fmla="*/ 26603 h 123825"/>
                <a:gd name="connsiteX86" fmla="*/ 295713 w 1276350"/>
                <a:gd name="connsiteY86" fmla="*/ 34795 h 123825"/>
                <a:gd name="connsiteX87" fmla="*/ 302971 w 1276350"/>
                <a:gd name="connsiteY87" fmla="*/ 56407 h 123825"/>
                <a:gd name="connsiteX88" fmla="*/ 302971 w 1276350"/>
                <a:gd name="connsiteY88" fmla="*/ 62760 h 123825"/>
                <a:gd name="connsiteX89" fmla="*/ 257318 w 1276350"/>
                <a:gd name="connsiteY89" fmla="*/ 62760 h 123825"/>
                <a:gd name="connsiteX90" fmla="*/ 263214 w 1276350"/>
                <a:gd name="connsiteY90" fmla="*/ 80477 h 123825"/>
                <a:gd name="connsiteX91" fmla="*/ 278968 w 1276350"/>
                <a:gd name="connsiteY91" fmla="*/ 86516 h 123825"/>
                <a:gd name="connsiteX92" fmla="*/ 300123 w 1276350"/>
                <a:gd name="connsiteY92" fmla="*/ 82048 h 123825"/>
                <a:gd name="connsiteX93" fmla="*/ 300123 w 1276350"/>
                <a:gd name="connsiteY93" fmla="*/ 90992 h 123825"/>
                <a:gd name="connsiteX94" fmla="*/ 290055 w 1276350"/>
                <a:gd name="connsiteY94" fmla="*/ 94288 h 123825"/>
                <a:gd name="connsiteX95" fmla="*/ 278606 w 1276350"/>
                <a:gd name="connsiteY95" fmla="*/ 95288 h 123825"/>
                <a:gd name="connsiteX96" fmla="*/ 275882 w 1276350"/>
                <a:gd name="connsiteY96" fmla="*/ 35004 h 123825"/>
                <a:gd name="connsiteX97" fmla="*/ 263157 w 1276350"/>
                <a:gd name="connsiteY97" fmla="*/ 40205 h 123825"/>
                <a:gd name="connsiteX98" fmla="*/ 257566 w 1276350"/>
                <a:gd name="connsiteY98" fmla="*/ 54597 h 123825"/>
                <a:gd name="connsiteX99" fmla="*/ 292208 w 1276350"/>
                <a:gd name="connsiteY99" fmla="*/ 54597 h 123825"/>
                <a:gd name="connsiteX100" fmla="*/ 287969 w 1276350"/>
                <a:gd name="connsiteY100" fmla="*/ 40052 h 123825"/>
                <a:gd name="connsiteX101" fmla="*/ 275882 w 1276350"/>
                <a:gd name="connsiteY101" fmla="*/ 35004 h 123825"/>
                <a:gd name="connsiteX102" fmla="*/ 336642 w 1276350"/>
                <a:gd name="connsiteY102" fmla="*/ 94079 h 123825"/>
                <a:gd name="connsiteX103" fmla="*/ 311496 w 1276350"/>
                <a:gd name="connsiteY103" fmla="*/ 27813 h 123825"/>
                <a:gd name="connsiteX104" fmla="*/ 322259 w 1276350"/>
                <a:gd name="connsiteY104" fmla="*/ 27813 h 123825"/>
                <a:gd name="connsiteX105" fmla="*/ 336528 w 1276350"/>
                <a:gd name="connsiteY105" fmla="*/ 67113 h 123825"/>
                <a:gd name="connsiteX106" fmla="*/ 342205 w 1276350"/>
                <a:gd name="connsiteY106" fmla="*/ 85011 h 123825"/>
                <a:gd name="connsiteX107" fmla="*/ 342690 w 1276350"/>
                <a:gd name="connsiteY107" fmla="*/ 85011 h 123825"/>
                <a:gd name="connsiteX108" fmla="*/ 346891 w 1276350"/>
                <a:gd name="connsiteY108" fmla="*/ 71733 h 123825"/>
                <a:gd name="connsiteX109" fmla="*/ 362760 w 1276350"/>
                <a:gd name="connsiteY109" fmla="*/ 27813 h 123825"/>
                <a:gd name="connsiteX110" fmla="*/ 373523 w 1276350"/>
                <a:gd name="connsiteY110" fmla="*/ 27813 h 123825"/>
                <a:gd name="connsiteX111" fmla="*/ 348377 w 1276350"/>
                <a:gd name="connsiteY111" fmla="*/ 94079 h 123825"/>
                <a:gd name="connsiteX112" fmla="*/ 426796 w 1276350"/>
                <a:gd name="connsiteY112" fmla="*/ 94079 h 123825"/>
                <a:gd name="connsiteX113" fmla="*/ 424796 w 1276350"/>
                <a:gd name="connsiteY113" fmla="*/ 84649 h 123825"/>
                <a:gd name="connsiteX114" fmla="*/ 424310 w 1276350"/>
                <a:gd name="connsiteY114" fmla="*/ 84649 h 123825"/>
                <a:gd name="connsiteX115" fmla="*/ 414433 w 1276350"/>
                <a:gd name="connsiteY115" fmla="*/ 93078 h 123825"/>
                <a:gd name="connsiteX116" fmla="*/ 402126 w 1276350"/>
                <a:gd name="connsiteY116" fmla="*/ 95288 h 123825"/>
                <a:gd name="connsiteX117" fmla="*/ 386677 w 1276350"/>
                <a:gd name="connsiteY117" fmla="*/ 90211 h 123825"/>
                <a:gd name="connsiteX118" fmla="*/ 381086 w 1276350"/>
                <a:gd name="connsiteY118" fmla="*/ 75762 h 123825"/>
                <a:gd name="connsiteX119" fmla="*/ 413185 w 1276350"/>
                <a:gd name="connsiteY119" fmla="*/ 54721 h 123825"/>
                <a:gd name="connsiteX120" fmla="*/ 424434 w 1276350"/>
                <a:gd name="connsiteY120" fmla="*/ 54359 h 123825"/>
                <a:gd name="connsiteX121" fmla="*/ 424434 w 1276350"/>
                <a:gd name="connsiteY121" fmla="*/ 50244 h 123825"/>
                <a:gd name="connsiteX122" fmla="*/ 421081 w 1276350"/>
                <a:gd name="connsiteY122" fmla="*/ 38729 h 123825"/>
                <a:gd name="connsiteX123" fmla="*/ 410347 w 1276350"/>
                <a:gd name="connsiteY123" fmla="*/ 35004 h 123825"/>
                <a:gd name="connsiteX124" fmla="*/ 391601 w 1276350"/>
                <a:gd name="connsiteY124" fmla="*/ 40081 h 123825"/>
                <a:gd name="connsiteX125" fmla="*/ 388525 w 1276350"/>
                <a:gd name="connsiteY125" fmla="*/ 32404 h 123825"/>
                <a:gd name="connsiteX126" fmla="*/ 399250 w 1276350"/>
                <a:gd name="connsiteY126" fmla="*/ 28232 h 123825"/>
                <a:gd name="connsiteX127" fmla="*/ 410956 w 1276350"/>
                <a:gd name="connsiteY127" fmla="*/ 26727 h 123825"/>
                <a:gd name="connsiteX128" fmla="*/ 428520 w 1276350"/>
                <a:gd name="connsiteY128" fmla="*/ 31985 h 123825"/>
                <a:gd name="connsiteX129" fmla="*/ 434226 w 1276350"/>
                <a:gd name="connsiteY129" fmla="*/ 48854 h 123825"/>
                <a:gd name="connsiteX130" fmla="*/ 434226 w 1276350"/>
                <a:gd name="connsiteY130" fmla="*/ 94079 h 123825"/>
                <a:gd name="connsiteX131" fmla="*/ 404117 w 1276350"/>
                <a:gd name="connsiteY131" fmla="*/ 87001 h 123825"/>
                <a:gd name="connsiteX132" fmla="*/ 418843 w 1276350"/>
                <a:gd name="connsiteY132" fmla="*/ 81867 h 123825"/>
                <a:gd name="connsiteX133" fmla="*/ 424196 w 1276350"/>
                <a:gd name="connsiteY133" fmla="*/ 67475 h 123825"/>
                <a:gd name="connsiteX134" fmla="*/ 424196 w 1276350"/>
                <a:gd name="connsiteY134" fmla="*/ 61493 h 123825"/>
                <a:gd name="connsiteX135" fmla="*/ 414157 w 1276350"/>
                <a:gd name="connsiteY135" fmla="*/ 61913 h 123825"/>
                <a:gd name="connsiteX136" fmla="*/ 396897 w 1276350"/>
                <a:gd name="connsiteY136" fmla="*/ 65627 h 123825"/>
                <a:gd name="connsiteX137" fmla="*/ 391601 w 1276350"/>
                <a:gd name="connsiteY137" fmla="*/ 75876 h 123825"/>
                <a:gd name="connsiteX138" fmla="*/ 394897 w 1276350"/>
                <a:gd name="connsiteY138" fmla="*/ 84163 h 123825"/>
                <a:gd name="connsiteX139" fmla="*/ 404117 w 1276350"/>
                <a:gd name="connsiteY139" fmla="*/ 87001 h 123825"/>
                <a:gd name="connsiteX140" fmla="*/ 467001 w 1276350"/>
                <a:gd name="connsiteY140" fmla="*/ 94079 h 123825"/>
                <a:gd name="connsiteX141" fmla="*/ 456962 w 1276350"/>
                <a:gd name="connsiteY141" fmla="*/ 94079 h 123825"/>
                <a:gd name="connsiteX142" fmla="*/ 456962 w 1276350"/>
                <a:gd name="connsiteY142" fmla="*/ 0 h 123825"/>
                <a:gd name="connsiteX143" fmla="*/ 467001 w 1276350"/>
                <a:gd name="connsiteY143" fmla="*/ 0 h 123825"/>
                <a:gd name="connsiteX144" fmla="*/ 543487 w 1276350"/>
                <a:gd name="connsiteY144" fmla="*/ 27813 h 123825"/>
                <a:gd name="connsiteX145" fmla="*/ 543487 w 1276350"/>
                <a:gd name="connsiteY145" fmla="*/ 34157 h 123825"/>
                <a:gd name="connsiteX146" fmla="*/ 531209 w 1276350"/>
                <a:gd name="connsiteY146" fmla="*/ 35614 h 123825"/>
                <a:gd name="connsiteX147" fmla="*/ 534229 w 1276350"/>
                <a:gd name="connsiteY147" fmla="*/ 41148 h 123825"/>
                <a:gd name="connsiteX148" fmla="*/ 535562 w 1276350"/>
                <a:gd name="connsiteY148" fmla="*/ 48854 h 123825"/>
                <a:gd name="connsiteX149" fmla="*/ 528914 w 1276350"/>
                <a:gd name="connsiteY149" fmla="*/ 64389 h 123825"/>
                <a:gd name="connsiteX150" fmla="*/ 510654 w 1276350"/>
                <a:gd name="connsiteY150" fmla="*/ 70199 h 123825"/>
                <a:gd name="connsiteX151" fmla="*/ 505092 w 1276350"/>
                <a:gd name="connsiteY151" fmla="*/ 69713 h 123825"/>
                <a:gd name="connsiteX152" fmla="*/ 498681 w 1276350"/>
                <a:gd name="connsiteY152" fmla="*/ 78238 h 123825"/>
                <a:gd name="connsiteX153" fmla="*/ 500920 w 1276350"/>
                <a:gd name="connsiteY153" fmla="*/ 82258 h 123825"/>
                <a:gd name="connsiteX154" fmla="*/ 508597 w 1276350"/>
                <a:gd name="connsiteY154" fmla="*/ 83553 h 123825"/>
                <a:gd name="connsiteX155" fmla="*/ 520322 w 1276350"/>
                <a:gd name="connsiteY155" fmla="*/ 83553 h 123825"/>
                <a:gd name="connsiteX156" fmla="*/ 536867 w 1276350"/>
                <a:gd name="connsiteY156" fmla="*/ 88097 h 123825"/>
                <a:gd name="connsiteX157" fmla="*/ 542639 w 1276350"/>
                <a:gd name="connsiteY157" fmla="*/ 101270 h 123825"/>
                <a:gd name="connsiteX158" fmla="*/ 533810 w 1276350"/>
                <a:gd name="connsiteY158" fmla="*/ 118053 h 123825"/>
                <a:gd name="connsiteX159" fmla="*/ 508054 w 1276350"/>
                <a:gd name="connsiteY159" fmla="*/ 123825 h 123825"/>
                <a:gd name="connsiteX160" fmla="*/ 488013 w 1276350"/>
                <a:gd name="connsiteY160" fmla="*/ 118986 h 123825"/>
                <a:gd name="connsiteX161" fmla="*/ 480965 w 1276350"/>
                <a:gd name="connsiteY161" fmla="*/ 105328 h 123825"/>
                <a:gd name="connsiteX162" fmla="*/ 484832 w 1276350"/>
                <a:gd name="connsiteY162" fmla="*/ 94860 h 123825"/>
                <a:gd name="connsiteX163" fmla="*/ 495719 w 1276350"/>
                <a:gd name="connsiteY163" fmla="*/ 88878 h 123825"/>
                <a:gd name="connsiteX164" fmla="*/ 491452 w 1276350"/>
                <a:gd name="connsiteY164" fmla="*/ 85315 h 123825"/>
                <a:gd name="connsiteX165" fmla="*/ 489737 w 1276350"/>
                <a:gd name="connsiteY165" fmla="*/ 79686 h 123825"/>
                <a:gd name="connsiteX166" fmla="*/ 491671 w 1276350"/>
                <a:gd name="connsiteY166" fmla="*/ 73343 h 123825"/>
                <a:gd name="connsiteX167" fmla="*/ 497777 w 1276350"/>
                <a:gd name="connsiteY167" fmla="*/ 68075 h 123825"/>
                <a:gd name="connsiteX168" fmla="*/ 489404 w 1276350"/>
                <a:gd name="connsiteY168" fmla="*/ 60884 h 123825"/>
                <a:gd name="connsiteX169" fmla="*/ 486166 w 1276350"/>
                <a:gd name="connsiteY169" fmla="*/ 49273 h 123825"/>
                <a:gd name="connsiteX170" fmla="*/ 492700 w 1276350"/>
                <a:gd name="connsiteY170" fmla="*/ 32499 h 123825"/>
                <a:gd name="connsiteX171" fmla="*/ 511197 w 1276350"/>
                <a:gd name="connsiteY171" fmla="*/ 26603 h 123825"/>
                <a:gd name="connsiteX172" fmla="*/ 520570 w 1276350"/>
                <a:gd name="connsiteY172" fmla="*/ 27813 h 123825"/>
                <a:gd name="connsiteX173" fmla="*/ 490642 w 1276350"/>
                <a:gd name="connsiteY173" fmla="*/ 105204 h 123825"/>
                <a:gd name="connsiteX174" fmla="*/ 495176 w 1276350"/>
                <a:gd name="connsiteY174" fmla="*/ 113367 h 123825"/>
                <a:gd name="connsiteX175" fmla="*/ 508178 w 1276350"/>
                <a:gd name="connsiteY175" fmla="*/ 116148 h 123825"/>
                <a:gd name="connsiteX176" fmla="*/ 526885 w 1276350"/>
                <a:gd name="connsiteY176" fmla="*/ 112366 h 123825"/>
                <a:gd name="connsiteX177" fmla="*/ 532962 w 1276350"/>
                <a:gd name="connsiteY177" fmla="*/ 102118 h 123825"/>
                <a:gd name="connsiteX178" fmla="*/ 529638 w 1276350"/>
                <a:gd name="connsiteY178" fmla="*/ 94650 h 123825"/>
                <a:gd name="connsiteX179" fmla="*/ 517122 w 1276350"/>
                <a:gd name="connsiteY179" fmla="*/ 92564 h 123825"/>
                <a:gd name="connsiteX180" fmla="*/ 505092 w 1276350"/>
                <a:gd name="connsiteY180" fmla="*/ 92564 h 123825"/>
                <a:gd name="connsiteX181" fmla="*/ 494452 w 1276350"/>
                <a:gd name="connsiteY181" fmla="*/ 95831 h 123825"/>
                <a:gd name="connsiteX182" fmla="*/ 490642 w 1276350"/>
                <a:gd name="connsiteY182" fmla="*/ 105204 h 123825"/>
                <a:gd name="connsiteX183" fmla="*/ 496081 w 1276350"/>
                <a:gd name="connsiteY183" fmla="*/ 49035 h 123825"/>
                <a:gd name="connsiteX184" fmla="*/ 500015 w 1276350"/>
                <a:gd name="connsiteY184" fmla="*/ 59550 h 123825"/>
                <a:gd name="connsiteX185" fmla="*/ 510959 w 1276350"/>
                <a:gd name="connsiteY185" fmla="*/ 63122 h 123825"/>
                <a:gd name="connsiteX186" fmla="*/ 525647 w 1276350"/>
                <a:gd name="connsiteY186" fmla="*/ 48854 h 123825"/>
                <a:gd name="connsiteX187" fmla="*/ 510778 w 1276350"/>
                <a:gd name="connsiteY187" fmla="*/ 33919 h 123825"/>
                <a:gd name="connsiteX188" fmla="*/ 499891 w 1276350"/>
                <a:gd name="connsiteY188" fmla="*/ 37729 h 123825"/>
                <a:gd name="connsiteX189" fmla="*/ 496081 w 1276350"/>
                <a:gd name="connsiteY189" fmla="*/ 49035 h 123825"/>
                <a:gd name="connsiteX190" fmla="*/ 587140 w 1276350"/>
                <a:gd name="connsiteY190" fmla="*/ 95288 h 123825"/>
                <a:gd name="connsiteX191" fmla="*/ 563947 w 1276350"/>
                <a:gd name="connsiteY191" fmla="*/ 86335 h 123825"/>
                <a:gd name="connsiteX192" fmla="*/ 555450 w 1276350"/>
                <a:gd name="connsiteY192" fmla="*/ 61493 h 123825"/>
                <a:gd name="connsiteX193" fmla="*/ 563347 w 1276350"/>
                <a:gd name="connsiteY193" fmla="*/ 36033 h 123825"/>
                <a:gd name="connsiteX194" fmla="*/ 584540 w 1276350"/>
                <a:gd name="connsiteY194" fmla="*/ 26603 h 123825"/>
                <a:gd name="connsiteX195" fmla="*/ 604247 w 1276350"/>
                <a:gd name="connsiteY195" fmla="*/ 34795 h 123825"/>
                <a:gd name="connsiteX196" fmla="*/ 611505 w 1276350"/>
                <a:gd name="connsiteY196" fmla="*/ 56407 h 123825"/>
                <a:gd name="connsiteX197" fmla="*/ 611505 w 1276350"/>
                <a:gd name="connsiteY197" fmla="*/ 62760 h 123825"/>
                <a:gd name="connsiteX198" fmla="*/ 565852 w 1276350"/>
                <a:gd name="connsiteY198" fmla="*/ 62760 h 123825"/>
                <a:gd name="connsiteX199" fmla="*/ 571748 w 1276350"/>
                <a:gd name="connsiteY199" fmla="*/ 80477 h 123825"/>
                <a:gd name="connsiteX200" fmla="*/ 587502 w 1276350"/>
                <a:gd name="connsiteY200" fmla="*/ 86516 h 123825"/>
                <a:gd name="connsiteX201" fmla="*/ 608657 w 1276350"/>
                <a:gd name="connsiteY201" fmla="*/ 82048 h 123825"/>
                <a:gd name="connsiteX202" fmla="*/ 608657 w 1276350"/>
                <a:gd name="connsiteY202" fmla="*/ 90992 h 123825"/>
                <a:gd name="connsiteX203" fmla="*/ 598599 w 1276350"/>
                <a:gd name="connsiteY203" fmla="*/ 94288 h 123825"/>
                <a:gd name="connsiteX204" fmla="*/ 587140 w 1276350"/>
                <a:gd name="connsiteY204" fmla="*/ 95288 h 123825"/>
                <a:gd name="connsiteX205" fmla="*/ 584416 w 1276350"/>
                <a:gd name="connsiteY205" fmla="*/ 35004 h 123825"/>
                <a:gd name="connsiteX206" fmla="*/ 571691 w 1276350"/>
                <a:gd name="connsiteY206" fmla="*/ 40205 h 123825"/>
                <a:gd name="connsiteX207" fmla="*/ 566099 w 1276350"/>
                <a:gd name="connsiteY207" fmla="*/ 54597 h 123825"/>
                <a:gd name="connsiteX208" fmla="*/ 600742 w 1276350"/>
                <a:gd name="connsiteY208" fmla="*/ 54597 h 123825"/>
                <a:gd name="connsiteX209" fmla="*/ 596513 w 1276350"/>
                <a:gd name="connsiteY209" fmla="*/ 40052 h 123825"/>
                <a:gd name="connsiteX210" fmla="*/ 584416 w 1276350"/>
                <a:gd name="connsiteY210" fmla="*/ 35004 h 123825"/>
                <a:gd name="connsiteX211" fmla="*/ 684905 w 1276350"/>
                <a:gd name="connsiteY211" fmla="*/ 27813 h 123825"/>
                <a:gd name="connsiteX212" fmla="*/ 684905 w 1276350"/>
                <a:gd name="connsiteY212" fmla="*/ 34157 h 123825"/>
                <a:gd name="connsiteX213" fmla="*/ 672627 w 1276350"/>
                <a:gd name="connsiteY213" fmla="*/ 35614 h 123825"/>
                <a:gd name="connsiteX214" fmla="*/ 675656 w 1276350"/>
                <a:gd name="connsiteY214" fmla="*/ 41148 h 123825"/>
                <a:gd name="connsiteX215" fmla="*/ 676980 w 1276350"/>
                <a:gd name="connsiteY215" fmla="*/ 48854 h 123825"/>
                <a:gd name="connsiteX216" fmla="*/ 670331 w 1276350"/>
                <a:gd name="connsiteY216" fmla="*/ 64389 h 123825"/>
                <a:gd name="connsiteX217" fmla="*/ 652072 w 1276350"/>
                <a:gd name="connsiteY217" fmla="*/ 70199 h 123825"/>
                <a:gd name="connsiteX218" fmla="*/ 646509 w 1276350"/>
                <a:gd name="connsiteY218" fmla="*/ 69713 h 123825"/>
                <a:gd name="connsiteX219" fmla="*/ 640099 w 1276350"/>
                <a:gd name="connsiteY219" fmla="*/ 78238 h 123825"/>
                <a:gd name="connsiteX220" fmla="*/ 642337 w 1276350"/>
                <a:gd name="connsiteY220" fmla="*/ 82258 h 123825"/>
                <a:gd name="connsiteX221" fmla="*/ 650015 w 1276350"/>
                <a:gd name="connsiteY221" fmla="*/ 83553 h 123825"/>
                <a:gd name="connsiteX222" fmla="*/ 661749 w 1276350"/>
                <a:gd name="connsiteY222" fmla="*/ 83553 h 123825"/>
                <a:gd name="connsiteX223" fmla="*/ 678285 w 1276350"/>
                <a:gd name="connsiteY223" fmla="*/ 88097 h 123825"/>
                <a:gd name="connsiteX224" fmla="*/ 684057 w 1276350"/>
                <a:gd name="connsiteY224" fmla="*/ 101270 h 123825"/>
                <a:gd name="connsiteX225" fmla="*/ 675227 w 1276350"/>
                <a:gd name="connsiteY225" fmla="*/ 118053 h 123825"/>
                <a:gd name="connsiteX226" fmla="*/ 649472 w 1276350"/>
                <a:gd name="connsiteY226" fmla="*/ 123825 h 123825"/>
                <a:gd name="connsiteX227" fmla="*/ 629431 w 1276350"/>
                <a:gd name="connsiteY227" fmla="*/ 118986 h 123825"/>
                <a:gd name="connsiteX228" fmla="*/ 622383 w 1276350"/>
                <a:gd name="connsiteY228" fmla="*/ 105328 h 123825"/>
                <a:gd name="connsiteX229" fmla="*/ 626259 w 1276350"/>
                <a:gd name="connsiteY229" fmla="*/ 94860 h 123825"/>
                <a:gd name="connsiteX230" fmla="*/ 637137 w 1276350"/>
                <a:gd name="connsiteY230" fmla="*/ 88878 h 123825"/>
                <a:gd name="connsiteX231" fmla="*/ 632879 w 1276350"/>
                <a:gd name="connsiteY231" fmla="*/ 85315 h 123825"/>
                <a:gd name="connsiteX232" fmla="*/ 631155 w 1276350"/>
                <a:gd name="connsiteY232" fmla="*/ 79686 h 123825"/>
                <a:gd name="connsiteX233" fmla="*/ 633089 w 1276350"/>
                <a:gd name="connsiteY233" fmla="*/ 73343 h 123825"/>
                <a:gd name="connsiteX234" fmla="*/ 639194 w 1276350"/>
                <a:gd name="connsiteY234" fmla="*/ 68075 h 123825"/>
                <a:gd name="connsiteX235" fmla="*/ 630822 w 1276350"/>
                <a:gd name="connsiteY235" fmla="*/ 60884 h 123825"/>
                <a:gd name="connsiteX236" fmla="*/ 627583 w 1276350"/>
                <a:gd name="connsiteY236" fmla="*/ 49273 h 123825"/>
                <a:gd name="connsiteX237" fmla="*/ 634117 w 1276350"/>
                <a:gd name="connsiteY237" fmla="*/ 32499 h 123825"/>
                <a:gd name="connsiteX238" fmla="*/ 652615 w 1276350"/>
                <a:gd name="connsiteY238" fmla="*/ 26603 h 123825"/>
                <a:gd name="connsiteX239" fmla="*/ 661988 w 1276350"/>
                <a:gd name="connsiteY239" fmla="*/ 27813 h 123825"/>
                <a:gd name="connsiteX240" fmla="*/ 632060 w 1276350"/>
                <a:gd name="connsiteY240" fmla="*/ 105204 h 123825"/>
                <a:gd name="connsiteX241" fmla="*/ 636594 w 1276350"/>
                <a:gd name="connsiteY241" fmla="*/ 113367 h 123825"/>
                <a:gd name="connsiteX242" fmla="*/ 649596 w 1276350"/>
                <a:gd name="connsiteY242" fmla="*/ 116148 h 123825"/>
                <a:gd name="connsiteX243" fmla="*/ 668303 w 1276350"/>
                <a:gd name="connsiteY243" fmla="*/ 112366 h 123825"/>
                <a:gd name="connsiteX244" fmla="*/ 674380 w 1276350"/>
                <a:gd name="connsiteY244" fmla="*/ 102118 h 123825"/>
                <a:gd name="connsiteX245" fmla="*/ 671055 w 1276350"/>
                <a:gd name="connsiteY245" fmla="*/ 94650 h 123825"/>
                <a:gd name="connsiteX246" fmla="*/ 658539 w 1276350"/>
                <a:gd name="connsiteY246" fmla="*/ 92564 h 123825"/>
                <a:gd name="connsiteX247" fmla="*/ 646509 w 1276350"/>
                <a:gd name="connsiteY247" fmla="*/ 92564 h 123825"/>
                <a:gd name="connsiteX248" fmla="*/ 635870 w 1276350"/>
                <a:gd name="connsiteY248" fmla="*/ 95831 h 123825"/>
                <a:gd name="connsiteX249" fmla="*/ 632060 w 1276350"/>
                <a:gd name="connsiteY249" fmla="*/ 105204 h 123825"/>
                <a:gd name="connsiteX250" fmla="*/ 637499 w 1276350"/>
                <a:gd name="connsiteY250" fmla="*/ 49035 h 123825"/>
                <a:gd name="connsiteX251" fmla="*/ 641433 w 1276350"/>
                <a:gd name="connsiteY251" fmla="*/ 59550 h 123825"/>
                <a:gd name="connsiteX252" fmla="*/ 652377 w 1276350"/>
                <a:gd name="connsiteY252" fmla="*/ 63122 h 123825"/>
                <a:gd name="connsiteX253" fmla="*/ 667064 w 1276350"/>
                <a:gd name="connsiteY253" fmla="*/ 48854 h 123825"/>
                <a:gd name="connsiteX254" fmla="*/ 652196 w 1276350"/>
                <a:gd name="connsiteY254" fmla="*/ 33919 h 123825"/>
                <a:gd name="connsiteX255" fmla="*/ 641309 w 1276350"/>
                <a:gd name="connsiteY255" fmla="*/ 37729 h 123825"/>
                <a:gd name="connsiteX256" fmla="*/ 637499 w 1276350"/>
                <a:gd name="connsiteY256" fmla="*/ 49035 h 123825"/>
                <a:gd name="connsiteX257" fmla="*/ 728558 w 1276350"/>
                <a:gd name="connsiteY257" fmla="*/ 95288 h 123825"/>
                <a:gd name="connsiteX258" fmla="*/ 705364 w 1276350"/>
                <a:gd name="connsiteY258" fmla="*/ 86335 h 123825"/>
                <a:gd name="connsiteX259" fmla="*/ 696878 w 1276350"/>
                <a:gd name="connsiteY259" fmla="*/ 61493 h 123825"/>
                <a:gd name="connsiteX260" fmla="*/ 704764 w 1276350"/>
                <a:gd name="connsiteY260" fmla="*/ 36033 h 123825"/>
                <a:gd name="connsiteX261" fmla="*/ 725957 w 1276350"/>
                <a:gd name="connsiteY261" fmla="*/ 26603 h 123825"/>
                <a:gd name="connsiteX262" fmla="*/ 745665 w 1276350"/>
                <a:gd name="connsiteY262" fmla="*/ 34795 h 123825"/>
                <a:gd name="connsiteX263" fmla="*/ 752923 w 1276350"/>
                <a:gd name="connsiteY263" fmla="*/ 56407 h 123825"/>
                <a:gd name="connsiteX264" fmla="*/ 752923 w 1276350"/>
                <a:gd name="connsiteY264" fmla="*/ 62760 h 123825"/>
                <a:gd name="connsiteX265" fmla="*/ 707269 w 1276350"/>
                <a:gd name="connsiteY265" fmla="*/ 62760 h 123825"/>
                <a:gd name="connsiteX266" fmla="*/ 713165 w 1276350"/>
                <a:gd name="connsiteY266" fmla="*/ 80477 h 123825"/>
                <a:gd name="connsiteX267" fmla="*/ 728920 w 1276350"/>
                <a:gd name="connsiteY267" fmla="*/ 86516 h 123825"/>
                <a:gd name="connsiteX268" fmla="*/ 750084 w 1276350"/>
                <a:gd name="connsiteY268" fmla="*/ 82048 h 123825"/>
                <a:gd name="connsiteX269" fmla="*/ 750084 w 1276350"/>
                <a:gd name="connsiteY269" fmla="*/ 90992 h 123825"/>
                <a:gd name="connsiteX270" fmla="*/ 740016 w 1276350"/>
                <a:gd name="connsiteY270" fmla="*/ 94288 h 123825"/>
                <a:gd name="connsiteX271" fmla="*/ 728558 w 1276350"/>
                <a:gd name="connsiteY271" fmla="*/ 95288 h 123825"/>
                <a:gd name="connsiteX272" fmla="*/ 725834 w 1276350"/>
                <a:gd name="connsiteY272" fmla="*/ 35004 h 123825"/>
                <a:gd name="connsiteX273" fmla="*/ 713108 w 1276350"/>
                <a:gd name="connsiteY273" fmla="*/ 40205 h 123825"/>
                <a:gd name="connsiteX274" fmla="*/ 707517 w 1276350"/>
                <a:gd name="connsiteY274" fmla="*/ 54597 h 123825"/>
                <a:gd name="connsiteX275" fmla="*/ 742160 w 1276350"/>
                <a:gd name="connsiteY275" fmla="*/ 54597 h 123825"/>
                <a:gd name="connsiteX276" fmla="*/ 737930 w 1276350"/>
                <a:gd name="connsiteY276" fmla="*/ 40052 h 123825"/>
                <a:gd name="connsiteX277" fmla="*/ 725834 w 1276350"/>
                <a:gd name="connsiteY277" fmla="*/ 35004 h 123825"/>
                <a:gd name="connsiteX278" fmla="*/ 786603 w 1276350"/>
                <a:gd name="connsiteY278" fmla="*/ 94079 h 123825"/>
                <a:gd name="connsiteX279" fmla="*/ 761448 w 1276350"/>
                <a:gd name="connsiteY279" fmla="*/ 27813 h 123825"/>
                <a:gd name="connsiteX280" fmla="*/ 772211 w 1276350"/>
                <a:gd name="connsiteY280" fmla="*/ 27813 h 123825"/>
                <a:gd name="connsiteX281" fmla="*/ 786479 w 1276350"/>
                <a:gd name="connsiteY281" fmla="*/ 67113 h 123825"/>
                <a:gd name="connsiteX282" fmla="*/ 792166 w 1276350"/>
                <a:gd name="connsiteY282" fmla="*/ 85011 h 123825"/>
                <a:gd name="connsiteX283" fmla="*/ 792642 w 1276350"/>
                <a:gd name="connsiteY283" fmla="*/ 85011 h 123825"/>
                <a:gd name="connsiteX284" fmla="*/ 796843 w 1276350"/>
                <a:gd name="connsiteY284" fmla="*/ 71733 h 123825"/>
                <a:gd name="connsiteX285" fmla="*/ 812721 w 1276350"/>
                <a:gd name="connsiteY285" fmla="*/ 27813 h 123825"/>
                <a:gd name="connsiteX286" fmla="*/ 823484 w 1276350"/>
                <a:gd name="connsiteY286" fmla="*/ 27813 h 123825"/>
                <a:gd name="connsiteX287" fmla="*/ 798328 w 1276350"/>
                <a:gd name="connsiteY287" fmla="*/ 94079 h 123825"/>
                <a:gd name="connsiteX288" fmla="*/ 863994 w 1276350"/>
                <a:gd name="connsiteY288" fmla="*/ 95288 h 123825"/>
                <a:gd name="connsiteX289" fmla="*/ 840800 w 1276350"/>
                <a:gd name="connsiteY289" fmla="*/ 86335 h 123825"/>
                <a:gd name="connsiteX290" fmla="*/ 832304 w 1276350"/>
                <a:gd name="connsiteY290" fmla="*/ 61493 h 123825"/>
                <a:gd name="connsiteX291" fmla="*/ 840200 w 1276350"/>
                <a:gd name="connsiteY291" fmla="*/ 36033 h 123825"/>
                <a:gd name="connsiteX292" fmla="*/ 861393 w 1276350"/>
                <a:gd name="connsiteY292" fmla="*/ 26603 h 123825"/>
                <a:gd name="connsiteX293" fmla="*/ 881101 w 1276350"/>
                <a:gd name="connsiteY293" fmla="*/ 34795 h 123825"/>
                <a:gd name="connsiteX294" fmla="*/ 888359 w 1276350"/>
                <a:gd name="connsiteY294" fmla="*/ 56407 h 123825"/>
                <a:gd name="connsiteX295" fmla="*/ 888359 w 1276350"/>
                <a:gd name="connsiteY295" fmla="*/ 62760 h 123825"/>
                <a:gd name="connsiteX296" fmla="*/ 842705 w 1276350"/>
                <a:gd name="connsiteY296" fmla="*/ 62760 h 123825"/>
                <a:gd name="connsiteX297" fmla="*/ 848601 w 1276350"/>
                <a:gd name="connsiteY297" fmla="*/ 80477 h 123825"/>
                <a:gd name="connsiteX298" fmla="*/ 864356 w 1276350"/>
                <a:gd name="connsiteY298" fmla="*/ 86516 h 123825"/>
                <a:gd name="connsiteX299" fmla="*/ 885511 w 1276350"/>
                <a:gd name="connsiteY299" fmla="*/ 82048 h 123825"/>
                <a:gd name="connsiteX300" fmla="*/ 885511 w 1276350"/>
                <a:gd name="connsiteY300" fmla="*/ 90992 h 123825"/>
                <a:gd name="connsiteX301" fmla="*/ 875443 w 1276350"/>
                <a:gd name="connsiteY301" fmla="*/ 94288 h 123825"/>
                <a:gd name="connsiteX302" fmla="*/ 863994 w 1276350"/>
                <a:gd name="connsiteY302" fmla="*/ 95288 h 123825"/>
                <a:gd name="connsiteX303" fmla="*/ 861270 w 1276350"/>
                <a:gd name="connsiteY303" fmla="*/ 35004 h 123825"/>
                <a:gd name="connsiteX304" fmla="*/ 848544 w 1276350"/>
                <a:gd name="connsiteY304" fmla="*/ 40205 h 123825"/>
                <a:gd name="connsiteX305" fmla="*/ 842953 w 1276350"/>
                <a:gd name="connsiteY305" fmla="*/ 54597 h 123825"/>
                <a:gd name="connsiteX306" fmla="*/ 877595 w 1276350"/>
                <a:gd name="connsiteY306" fmla="*/ 54597 h 123825"/>
                <a:gd name="connsiteX307" fmla="*/ 873357 w 1276350"/>
                <a:gd name="connsiteY307" fmla="*/ 40052 h 123825"/>
                <a:gd name="connsiteX308" fmla="*/ 861270 w 1276350"/>
                <a:gd name="connsiteY308" fmla="*/ 35004 h 123825"/>
                <a:gd name="connsiteX309" fmla="*/ 952872 w 1276350"/>
                <a:gd name="connsiteY309" fmla="*/ 94079 h 123825"/>
                <a:gd name="connsiteX310" fmla="*/ 952872 w 1276350"/>
                <a:gd name="connsiteY310" fmla="*/ 51206 h 123825"/>
                <a:gd name="connsiteX311" fmla="*/ 949176 w 1276350"/>
                <a:gd name="connsiteY311" fmla="*/ 39119 h 123825"/>
                <a:gd name="connsiteX312" fmla="*/ 937632 w 1276350"/>
                <a:gd name="connsiteY312" fmla="*/ 35128 h 123825"/>
                <a:gd name="connsiteX313" fmla="*/ 922392 w 1276350"/>
                <a:gd name="connsiteY313" fmla="*/ 40748 h 123825"/>
                <a:gd name="connsiteX314" fmla="*/ 917562 w 1276350"/>
                <a:gd name="connsiteY314" fmla="*/ 59312 h 123825"/>
                <a:gd name="connsiteX315" fmla="*/ 917562 w 1276350"/>
                <a:gd name="connsiteY315" fmla="*/ 94079 h 123825"/>
                <a:gd name="connsiteX316" fmla="*/ 907523 w 1276350"/>
                <a:gd name="connsiteY316" fmla="*/ 94079 h 123825"/>
                <a:gd name="connsiteX317" fmla="*/ 907523 w 1276350"/>
                <a:gd name="connsiteY317" fmla="*/ 27813 h 123825"/>
                <a:gd name="connsiteX318" fmla="*/ 915686 w 1276350"/>
                <a:gd name="connsiteY318" fmla="*/ 27813 h 123825"/>
                <a:gd name="connsiteX319" fmla="*/ 917315 w 1276350"/>
                <a:gd name="connsiteY319" fmla="*/ 36881 h 123825"/>
                <a:gd name="connsiteX320" fmla="*/ 917801 w 1276350"/>
                <a:gd name="connsiteY320" fmla="*/ 36881 h 123825"/>
                <a:gd name="connsiteX321" fmla="*/ 926449 w 1276350"/>
                <a:gd name="connsiteY321" fmla="*/ 29289 h 123825"/>
                <a:gd name="connsiteX322" fmla="*/ 938841 w 1276350"/>
                <a:gd name="connsiteY322" fmla="*/ 26603 h 123825"/>
                <a:gd name="connsiteX323" fmla="*/ 956863 w 1276350"/>
                <a:gd name="connsiteY323" fmla="*/ 32375 h 123825"/>
                <a:gd name="connsiteX324" fmla="*/ 962901 w 1276350"/>
                <a:gd name="connsiteY324" fmla="*/ 50845 h 123825"/>
                <a:gd name="connsiteX325" fmla="*/ 962901 w 1276350"/>
                <a:gd name="connsiteY325" fmla="*/ 94079 h 123825"/>
                <a:gd name="connsiteX326" fmla="*/ 1028567 w 1276350"/>
                <a:gd name="connsiteY326" fmla="*/ 76000 h 123825"/>
                <a:gd name="connsiteX327" fmla="*/ 1021671 w 1276350"/>
                <a:gd name="connsiteY327" fmla="*/ 90268 h 123825"/>
                <a:gd name="connsiteX328" fmla="*/ 1002325 w 1276350"/>
                <a:gd name="connsiteY328" fmla="*/ 95288 h 123825"/>
                <a:gd name="connsiteX329" fmla="*/ 981770 w 1276350"/>
                <a:gd name="connsiteY329" fmla="*/ 91116 h 123825"/>
                <a:gd name="connsiteX330" fmla="*/ 981770 w 1276350"/>
                <a:gd name="connsiteY330" fmla="*/ 81801 h 123825"/>
                <a:gd name="connsiteX331" fmla="*/ 992019 w 1276350"/>
                <a:gd name="connsiteY331" fmla="*/ 85611 h 123825"/>
                <a:gd name="connsiteX332" fmla="*/ 1002563 w 1276350"/>
                <a:gd name="connsiteY332" fmla="*/ 87001 h 123825"/>
                <a:gd name="connsiteX333" fmla="*/ 1014660 w 1276350"/>
                <a:gd name="connsiteY333" fmla="*/ 84496 h 123825"/>
                <a:gd name="connsiteX334" fmla="*/ 1018889 w 1276350"/>
                <a:gd name="connsiteY334" fmla="*/ 76848 h 123825"/>
                <a:gd name="connsiteX335" fmla="*/ 1015536 w 1276350"/>
                <a:gd name="connsiteY335" fmla="*/ 70228 h 123825"/>
                <a:gd name="connsiteX336" fmla="*/ 1002449 w 1276350"/>
                <a:gd name="connsiteY336" fmla="*/ 63722 h 123825"/>
                <a:gd name="connsiteX337" fmla="*/ 989295 w 1276350"/>
                <a:gd name="connsiteY337" fmla="*/ 57712 h 123825"/>
                <a:gd name="connsiteX338" fmla="*/ 983494 w 1276350"/>
                <a:gd name="connsiteY338" fmla="*/ 51873 h 123825"/>
                <a:gd name="connsiteX339" fmla="*/ 981589 w 1276350"/>
                <a:gd name="connsiteY339" fmla="*/ 44072 h 123825"/>
                <a:gd name="connsiteX340" fmla="*/ 988181 w 1276350"/>
                <a:gd name="connsiteY340" fmla="*/ 31290 h 123825"/>
                <a:gd name="connsiteX341" fmla="*/ 1006259 w 1276350"/>
                <a:gd name="connsiteY341" fmla="*/ 26603 h 123825"/>
                <a:gd name="connsiteX342" fmla="*/ 1027176 w 1276350"/>
                <a:gd name="connsiteY342" fmla="*/ 30956 h 123825"/>
                <a:gd name="connsiteX343" fmla="*/ 1023604 w 1276350"/>
                <a:gd name="connsiteY343" fmla="*/ 39119 h 123825"/>
                <a:gd name="connsiteX344" fmla="*/ 1005526 w 1276350"/>
                <a:gd name="connsiteY344" fmla="*/ 35004 h 123825"/>
                <a:gd name="connsiteX345" fmla="*/ 994772 w 1276350"/>
                <a:gd name="connsiteY345" fmla="*/ 37243 h 123825"/>
                <a:gd name="connsiteX346" fmla="*/ 991143 w 1276350"/>
                <a:gd name="connsiteY346" fmla="*/ 43415 h 123825"/>
                <a:gd name="connsiteX347" fmla="*/ 992496 w 1276350"/>
                <a:gd name="connsiteY347" fmla="*/ 47949 h 123825"/>
                <a:gd name="connsiteX348" fmla="*/ 996887 w 1276350"/>
                <a:gd name="connsiteY348" fmla="*/ 51511 h 123825"/>
                <a:gd name="connsiteX349" fmla="*/ 1008488 w 1276350"/>
                <a:gd name="connsiteY349" fmla="*/ 56407 h 123825"/>
                <a:gd name="connsiteX350" fmla="*/ 1024423 w 1276350"/>
                <a:gd name="connsiteY350" fmla="*/ 65056 h 123825"/>
                <a:gd name="connsiteX351" fmla="*/ 1028567 w 1276350"/>
                <a:gd name="connsiteY351" fmla="*/ 76000 h 123825"/>
                <a:gd name="connsiteX352" fmla="*/ 1074096 w 1276350"/>
                <a:gd name="connsiteY352" fmla="*/ 60160 h 123825"/>
                <a:gd name="connsiteX353" fmla="*/ 1078782 w 1276350"/>
                <a:gd name="connsiteY353" fmla="*/ 30166 h 123825"/>
                <a:gd name="connsiteX354" fmla="*/ 1092289 w 1276350"/>
                <a:gd name="connsiteY354" fmla="*/ 5686 h 123825"/>
                <a:gd name="connsiteX355" fmla="*/ 1102090 w 1276350"/>
                <a:gd name="connsiteY355" fmla="*/ 5686 h 123825"/>
                <a:gd name="connsiteX356" fmla="*/ 1088993 w 1276350"/>
                <a:gd name="connsiteY356" fmla="*/ 31318 h 123825"/>
                <a:gd name="connsiteX357" fmla="*/ 1084612 w 1276350"/>
                <a:gd name="connsiteY357" fmla="*/ 60036 h 123825"/>
                <a:gd name="connsiteX358" fmla="*/ 1089089 w 1276350"/>
                <a:gd name="connsiteY358" fmla="*/ 88392 h 123825"/>
                <a:gd name="connsiteX359" fmla="*/ 1101967 w 1276350"/>
                <a:gd name="connsiteY359" fmla="*/ 113671 h 123825"/>
                <a:gd name="connsiteX360" fmla="*/ 1092289 w 1276350"/>
                <a:gd name="connsiteY360" fmla="*/ 113671 h 123825"/>
                <a:gd name="connsiteX361" fmla="*/ 1078744 w 1276350"/>
                <a:gd name="connsiteY361" fmla="*/ 89668 h 123825"/>
                <a:gd name="connsiteX362" fmla="*/ 1074096 w 1276350"/>
                <a:gd name="connsiteY362" fmla="*/ 60160 h 123825"/>
                <a:gd name="connsiteX363" fmla="*/ 1119016 w 1276350"/>
                <a:gd name="connsiteY363" fmla="*/ 94079 h 123825"/>
                <a:gd name="connsiteX364" fmla="*/ 1119016 w 1276350"/>
                <a:gd name="connsiteY364" fmla="*/ 5686 h 123825"/>
                <a:gd name="connsiteX365" fmla="*/ 1129294 w 1276350"/>
                <a:gd name="connsiteY365" fmla="*/ 5686 h 123825"/>
                <a:gd name="connsiteX366" fmla="*/ 1129294 w 1276350"/>
                <a:gd name="connsiteY366" fmla="*/ 84763 h 123825"/>
                <a:gd name="connsiteX367" fmla="*/ 1168289 w 1276350"/>
                <a:gd name="connsiteY367" fmla="*/ 84763 h 123825"/>
                <a:gd name="connsiteX368" fmla="*/ 1168289 w 1276350"/>
                <a:gd name="connsiteY368" fmla="*/ 94079 h 123825"/>
                <a:gd name="connsiteX369" fmla="*/ 1241270 w 1276350"/>
                <a:gd name="connsiteY369" fmla="*/ 31442 h 123825"/>
                <a:gd name="connsiteX370" fmla="*/ 1232107 w 1276350"/>
                <a:gd name="connsiteY370" fmla="*/ 52092 h 123825"/>
                <a:gd name="connsiteX371" fmla="*/ 1205903 w 1276350"/>
                <a:gd name="connsiteY371" fmla="*/ 59312 h 123825"/>
                <a:gd name="connsiteX372" fmla="*/ 1195502 w 1276350"/>
                <a:gd name="connsiteY372" fmla="*/ 59312 h 123825"/>
                <a:gd name="connsiteX373" fmla="*/ 1195502 w 1276350"/>
                <a:gd name="connsiteY373" fmla="*/ 94079 h 123825"/>
                <a:gd name="connsiteX374" fmla="*/ 1185225 w 1276350"/>
                <a:gd name="connsiteY374" fmla="*/ 94079 h 123825"/>
                <a:gd name="connsiteX375" fmla="*/ 1185225 w 1276350"/>
                <a:gd name="connsiteY375" fmla="*/ 5686 h 123825"/>
                <a:gd name="connsiteX376" fmla="*/ 1208132 w 1276350"/>
                <a:gd name="connsiteY376" fmla="*/ 5686 h 123825"/>
                <a:gd name="connsiteX377" fmla="*/ 1241270 w 1276350"/>
                <a:gd name="connsiteY377" fmla="*/ 31442 h 123825"/>
                <a:gd name="connsiteX378" fmla="*/ 1195502 w 1276350"/>
                <a:gd name="connsiteY378" fmla="*/ 50482 h 123825"/>
                <a:gd name="connsiteX379" fmla="*/ 1204751 w 1276350"/>
                <a:gd name="connsiteY379" fmla="*/ 50482 h 123825"/>
                <a:gd name="connsiteX380" fmla="*/ 1224524 w 1276350"/>
                <a:gd name="connsiteY380" fmla="*/ 46072 h 123825"/>
                <a:gd name="connsiteX381" fmla="*/ 1230630 w 1276350"/>
                <a:gd name="connsiteY381" fmla="*/ 31928 h 123825"/>
                <a:gd name="connsiteX382" fmla="*/ 1224887 w 1276350"/>
                <a:gd name="connsiteY382" fmla="*/ 18860 h 123825"/>
                <a:gd name="connsiteX383" fmla="*/ 1206989 w 1276350"/>
                <a:gd name="connsiteY383" fmla="*/ 14573 h 123825"/>
                <a:gd name="connsiteX384" fmla="*/ 1195502 w 1276350"/>
                <a:gd name="connsiteY384" fmla="*/ 14573 h 123825"/>
                <a:gd name="connsiteX385" fmla="*/ 1281532 w 1276350"/>
                <a:gd name="connsiteY385" fmla="*/ 60160 h 123825"/>
                <a:gd name="connsiteX386" fmla="*/ 1276855 w 1276350"/>
                <a:gd name="connsiteY386" fmla="*/ 89783 h 123825"/>
                <a:gd name="connsiteX387" fmla="*/ 1263339 w 1276350"/>
                <a:gd name="connsiteY387" fmla="*/ 113671 h 123825"/>
                <a:gd name="connsiteX388" fmla="*/ 1253662 w 1276350"/>
                <a:gd name="connsiteY388" fmla="*/ 113671 h 123825"/>
                <a:gd name="connsiteX389" fmla="*/ 1266539 w 1276350"/>
                <a:gd name="connsiteY389" fmla="*/ 88420 h 123825"/>
                <a:gd name="connsiteX390" fmla="*/ 1271016 w 1276350"/>
                <a:gd name="connsiteY390" fmla="*/ 60036 h 123825"/>
                <a:gd name="connsiteX391" fmla="*/ 1266635 w 1276350"/>
                <a:gd name="connsiteY391" fmla="*/ 31318 h 123825"/>
                <a:gd name="connsiteX392" fmla="*/ 1253538 w 1276350"/>
                <a:gd name="connsiteY392" fmla="*/ 5686 h 123825"/>
                <a:gd name="connsiteX393" fmla="*/ 1263339 w 1276350"/>
                <a:gd name="connsiteY393" fmla="*/ 5686 h 123825"/>
                <a:gd name="connsiteX394" fmla="*/ 1276883 w 1276350"/>
                <a:gd name="connsiteY394" fmla="*/ 30261 h 123825"/>
                <a:gd name="connsiteX395" fmla="*/ 1281532 w 1276350"/>
                <a:gd name="connsiteY395" fmla="*/ 601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276350" h="123825">
                  <a:moveTo>
                    <a:pt x="81315" y="49759"/>
                  </a:moveTo>
                  <a:cubicBezTo>
                    <a:pt x="81315" y="63903"/>
                    <a:pt x="77743" y="75029"/>
                    <a:pt x="70580" y="83134"/>
                  </a:cubicBezTo>
                  <a:cubicBezTo>
                    <a:pt x="63427" y="91240"/>
                    <a:pt x="53483" y="95288"/>
                    <a:pt x="40748" y="95288"/>
                  </a:cubicBezTo>
                  <a:cubicBezTo>
                    <a:pt x="27727" y="95288"/>
                    <a:pt x="17678" y="91307"/>
                    <a:pt x="10611" y="83344"/>
                  </a:cubicBezTo>
                  <a:cubicBezTo>
                    <a:pt x="3534" y="75381"/>
                    <a:pt x="0" y="64151"/>
                    <a:pt x="0" y="49635"/>
                  </a:cubicBezTo>
                  <a:cubicBezTo>
                    <a:pt x="0" y="35252"/>
                    <a:pt x="3543" y="24098"/>
                    <a:pt x="10639" y="16173"/>
                  </a:cubicBezTo>
                  <a:cubicBezTo>
                    <a:pt x="17726" y="8249"/>
                    <a:pt x="27804" y="4296"/>
                    <a:pt x="40872" y="4296"/>
                  </a:cubicBezTo>
                  <a:cubicBezTo>
                    <a:pt x="53569" y="4296"/>
                    <a:pt x="63484" y="8325"/>
                    <a:pt x="70618" y="16383"/>
                  </a:cubicBezTo>
                  <a:cubicBezTo>
                    <a:pt x="77753" y="24451"/>
                    <a:pt x="81315" y="35576"/>
                    <a:pt x="81315" y="49759"/>
                  </a:cubicBezTo>
                  <a:close/>
                  <a:moveTo>
                    <a:pt x="10878" y="49759"/>
                  </a:moveTo>
                  <a:cubicBezTo>
                    <a:pt x="10878" y="61731"/>
                    <a:pt x="13430" y="70809"/>
                    <a:pt x="18526" y="77000"/>
                  </a:cubicBezTo>
                  <a:cubicBezTo>
                    <a:pt x="23622" y="83182"/>
                    <a:pt x="31032" y="86278"/>
                    <a:pt x="40748" y="86278"/>
                  </a:cubicBezTo>
                  <a:cubicBezTo>
                    <a:pt x="50540" y="86278"/>
                    <a:pt x="57941" y="83191"/>
                    <a:pt x="62932" y="77029"/>
                  </a:cubicBezTo>
                  <a:cubicBezTo>
                    <a:pt x="67932" y="70856"/>
                    <a:pt x="70437" y="61769"/>
                    <a:pt x="70437" y="49759"/>
                  </a:cubicBezTo>
                  <a:cubicBezTo>
                    <a:pt x="70437" y="37872"/>
                    <a:pt x="67942" y="28851"/>
                    <a:pt x="62970" y="22708"/>
                  </a:cubicBezTo>
                  <a:cubicBezTo>
                    <a:pt x="57988" y="16555"/>
                    <a:pt x="50625" y="13487"/>
                    <a:pt x="40872" y="13487"/>
                  </a:cubicBezTo>
                  <a:cubicBezTo>
                    <a:pt x="31071" y="13487"/>
                    <a:pt x="23622" y="16573"/>
                    <a:pt x="18526" y="22765"/>
                  </a:cubicBezTo>
                  <a:cubicBezTo>
                    <a:pt x="13430" y="28946"/>
                    <a:pt x="10878" y="37948"/>
                    <a:pt x="10878" y="49759"/>
                  </a:cubicBezTo>
                  <a:close/>
                  <a:moveTo>
                    <a:pt x="147761" y="94079"/>
                  </a:moveTo>
                  <a:lnTo>
                    <a:pt x="147761" y="51206"/>
                  </a:lnTo>
                  <a:cubicBezTo>
                    <a:pt x="147761" y="45806"/>
                    <a:pt x="146533" y="41777"/>
                    <a:pt x="144075" y="39119"/>
                  </a:cubicBezTo>
                  <a:cubicBezTo>
                    <a:pt x="141618" y="36462"/>
                    <a:pt x="137770" y="35128"/>
                    <a:pt x="132531" y="35128"/>
                  </a:cubicBezTo>
                  <a:cubicBezTo>
                    <a:pt x="125597" y="35128"/>
                    <a:pt x="120510" y="37005"/>
                    <a:pt x="117291" y="40748"/>
                  </a:cubicBezTo>
                  <a:cubicBezTo>
                    <a:pt x="114062" y="44501"/>
                    <a:pt x="112452" y="50683"/>
                    <a:pt x="112452" y="59312"/>
                  </a:cubicBezTo>
                  <a:lnTo>
                    <a:pt x="112452" y="94079"/>
                  </a:lnTo>
                  <a:lnTo>
                    <a:pt x="102413" y="94079"/>
                  </a:lnTo>
                  <a:lnTo>
                    <a:pt x="102413" y="27813"/>
                  </a:lnTo>
                  <a:lnTo>
                    <a:pt x="110576" y="27813"/>
                  </a:lnTo>
                  <a:lnTo>
                    <a:pt x="112214" y="36881"/>
                  </a:lnTo>
                  <a:lnTo>
                    <a:pt x="112700" y="36881"/>
                  </a:lnTo>
                  <a:cubicBezTo>
                    <a:pt x="114748" y="33614"/>
                    <a:pt x="117634" y="31090"/>
                    <a:pt x="121339" y="29289"/>
                  </a:cubicBezTo>
                  <a:cubicBezTo>
                    <a:pt x="125054" y="27499"/>
                    <a:pt x="129178" y="26603"/>
                    <a:pt x="133741" y="26603"/>
                  </a:cubicBezTo>
                  <a:cubicBezTo>
                    <a:pt x="141713" y="26603"/>
                    <a:pt x="147723" y="28527"/>
                    <a:pt x="151752" y="32375"/>
                  </a:cubicBezTo>
                  <a:cubicBezTo>
                    <a:pt x="155781" y="36224"/>
                    <a:pt x="157801" y="42386"/>
                    <a:pt x="157801" y="50845"/>
                  </a:cubicBezTo>
                  <a:lnTo>
                    <a:pt x="157801" y="94079"/>
                  </a:lnTo>
                  <a:close/>
                  <a:moveTo>
                    <a:pt x="234953" y="27813"/>
                  </a:moveTo>
                  <a:lnTo>
                    <a:pt x="234953" y="34157"/>
                  </a:lnTo>
                  <a:lnTo>
                    <a:pt x="222676" y="35614"/>
                  </a:lnTo>
                  <a:cubicBezTo>
                    <a:pt x="223799" y="37024"/>
                    <a:pt x="224809" y="38862"/>
                    <a:pt x="225695" y="41148"/>
                  </a:cubicBezTo>
                  <a:cubicBezTo>
                    <a:pt x="226581" y="43424"/>
                    <a:pt x="227028" y="45987"/>
                    <a:pt x="227028" y="48854"/>
                  </a:cubicBezTo>
                  <a:cubicBezTo>
                    <a:pt x="227028" y="55340"/>
                    <a:pt x="224809" y="60522"/>
                    <a:pt x="220380" y="64389"/>
                  </a:cubicBezTo>
                  <a:cubicBezTo>
                    <a:pt x="215941" y="68266"/>
                    <a:pt x="209855" y="70199"/>
                    <a:pt x="202121" y="70199"/>
                  </a:cubicBezTo>
                  <a:cubicBezTo>
                    <a:pt x="200139" y="70199"/>
                    <a:pt x="198292" y="70037"/>
                    <a:pt x="196558" y="69713"/>
                  </a:cubicBezTo>
                  <a:cubicBezTo>
                    <a:pt x="192281" y="71971"/>
                    <a:pt x="190148" y="74809"/>
                    <a:pt x="190148" y="78238"/>
                  </a:cubicBezTo>
                  <a:cubicBezTo>
                    <a:pt x="190148" y="80048"/>
                    <a:pt x="190891" y="81391"/>
                    <a:pt x="192386" y="82258"/>
                  </a:cubicBezTo>
                  <a:cubicBezTo>
                    <a:pt x="193872" y="83125"/>
                    <a:pt x="196434" y="83553"/>
                    <a:pt x="200063" y="83553"/>
                  </a:cubicBezTo>
                  <a:lnTo>
                    <a:pt x="211788" y="83553"/>
                  </a:lnTo>
                  <a:cubicBezTo>
                    <a:pt x="218970" y="83553"/>
                    <a:pt x="224476" y="85068"/>
                    <a:pt x="228324" y="88097"/>
                  </a:cubicBezTo>
                  <a:cubicBezTo>
                    <a:pt x="232181" y="91116"/>
                    <a:pt x="234105" y="95507"/>
                    <a:pt x="234105" y="101270"/>
                  </a:cubicBezTo>
                  <a:cubicBezTo>
                    <a:pt x="234105" y="108604"/>
                    <a:pt x="231162" y="114205"/>
                    <a:pt x="225276" y="118053"/>
                  </a:cubicBezTo>
                  <a:cubicBezTo>
                    <a:pt x="219389" y="121901"/>
                    <a:pt x="210807" y="123825"/>
                    <a:pt x="199520" y="123825"/>
                  </a:cubicBezTo>
                  <a:cubicBezTo>
                    <a:pt x="190852" y="123825"/>
                    <a:pt x="184175" y="122215"/>
                    <a:pt x="179480" y="118986"/>
                  </a:cubicBezTo>
                  <a:cubicBezTo>
                    <a:pt x="174784" y="115767"/>
                    <a:pt x="172431" y="111204"/>
                    <a:pt x="172431" y="105328"/>
                  </a:cubicBezTo>
                  <a:cubicBezTo>
                    <a:pt x="172431" y="101289"/>
                    <a:pt x="173717" y="97803"/>
                    <a:pt x="176298" y="94860"/>
                  </a:cubicBezTo>
                  <a:cubicBezTo>
                    <a:pt x="178879" y="91926"/>
                    <a:pt x="182509" y="89926"/>
                    <a:pt x="187185" y="88878"/>
                  </a:cubicBezTo>
                  <a:cubicBezTo>
                    <a:pt x="185490" y="88116"/>
                    <a:pt x="184071" y="86925"/>
                    <a:pt x="182918" y="85315"/>
                  </a:cubicBezTo>
                  <a:cubicBezTo>
                    <a:pt x="181775" y="83696"/>
                    <a:pt x="181194" y="81820"/>
                    <a:pt x="181194" y="79686"/>
                  </a:cubicBezTo>
                  <a:cubicBezTo>
                    <a:pt x="181194" y="77267"/>
                    <a:pt x="181842" y="75152"/>
                    <a:pt x="183137" y="73343"/>
                  </a:cubicBezTo>
                  <a:cubicBezTo>
                    <a:pt x="184423" y="71523"/>
                    <a:pt x="186461" y="69771"/>
                    <a:pt x="189243" y="68075"/>
                  </a:cubicBezTo>
                  <a:cubicBezTo>
                    <a:pt x="185814" y="66665"/>
                    <a:pt x="183023" y="64275"/>
                    <a:pt x="180870" y="60884"/>
                  </a:cubicBezTo>
                  <a:cubicBezTo>
                    <a:pt x="178708" y="57502"/>
                    <a:pt x="177632" y="53626"/>
                    <a:pt x="177632" y="49273"/>
                  </a:cubicBezTo>
                  <a:cubicBezTo>
                    <a:pt x="177632" y="42024"/>
                    <a:pt x="179803" y="36424"/>
                    <a:pt x="184166" y="32499"/>
                  </a:cubicBezTo>
                  <a:cubicBezTo>
                    <a:pt x="188519" y="28565"/>
                    <a:pt x="194682" y="26603"/>
                    <a:pt x="202664" y="26603"/>
                  </a:cubicBezTo>
                  <a:cubicBezTo>
                    <a:pt x="206131" y="26603"/>
                    <a:pt x="209255" y="27003"/>
                    <a:pt x="212036" y="27813"/>
                  </a:cubicBezTo>
                  <a:close/>
                  <a:moveTo>
                    <a:pt x="182109" y="105204"/>
                  </a:moveTo>
                  <a:cubicBezTo>
                    <a:pt x="182109" y="108795"/>
                    <a:pt x="183614" y="111509"/>
                    <a:pt x="186642" y="113367"/>
                  </a:cubicBezTo>
                  <a:cubicBezTo>
                    <a:pt x="189662" y="115214"/>
                    <a:pt x="193996" y="116148"/>
                    <a:pt x="199644" y="116148"/>
                  </a:cubicBezTo>
                  <a:cubicBezTo>
                    <a:pt x="208064" y="116148"/>
                    <a:pt x="214303" y="114891"/>
                    <a:pt x="218351" y="112366"/>
                  </a:cubicBezTo>
                  <a:cubicBezTo>
                    <a:pt x="222399" y="109852"/>
                    <a:pt x="224428" y="106432"/>
                    <a:pt x="224428" y="102118"/>
                  </a:cubicBezTo>
                  <a:cubicBezTo>
                    <a:pt x="224428" y="98536"/>
                    <a:pt x="223323" y="96041"/>
                    <a:pt x="221104" y="94650"/>
                  </a:cubicBezTo>
                  <a:cubicBezTo>
                    <a:pt x="218884" y="93259"/>
                    <a:pt x="214713" y="92564"/>
                    <a:pt x="208588" y="92564"/>
                  </a:cubicBezTo>
                  <a:lnTo>
                    <a:pt x="196558" y="92564"/>
                  </a:lnTo>
                  <a:cubicBezTo>
                    <a:pt x="192005" y="92564"/>
                    <a:pt x="188452" y="93659"/>
                    <a:pt x="185918" y="95831"/>
                  </a:cubicBezTo>
                  <a:cubicBezTo>
                    <a:pt x="183375" y="98012"/>
                    <a:pt x="182109" y="101127"/>
                    <a:pt x="182109" y="105204"/>
                  </a:cubicBezTo>
                  <a:close/>
                  <a:moveTo>
                    <a:pt x="187547" y="49035"/>
                  </a:moveTo>
                  <a:cubicBezTo>
                    <a:pt x="187547" y="53673"/>
                    <a:pt x="188852" y="57178"/>
                    <a:pt x="191481" y="59550"/>
                  </a:cubicBezTo>
                  <a:cubicBezTo>
                    <a:pt x="194101" y="61932"/>
                    <a:pt x="197749" y="63122"/>
                    <a:pt x="202416" y="63122"/>
                  </a:cubicBezTo>
                  <a:cubicBezTo>
                    <a:pt x="212217" y="63122"/>
                    <a:pt x="217113" y="58369"/>
                    <a:pt x="217113" y="48854"/>
                  </a:cubicBezTo>
                  <a:cubicBezTo>
                    <a:pt x="217113" y="38900"/>
                    <a:pt x="212150" y="33919"/>
                    <a:pt x="202235" y="33919"/>
                  </a:cubicBezTo>
                  <a:cubicBezTo>
                    <a:pt x="197520" y="33919"/>
                    <a:pt x="193891" y="35185"/>
                    <a:pt x="191357" y="37729"/>
                  </a:cubicBezTo>
                  <a:cubicBezTo>
                    <a:pt x="188814" y="40272"/>
                    <a:pt x="187547" y="44034"/>
                    <a:pt x="187547" y="49035"/>
                  </a:cubicBezTo>
                  <a:close/>
                  <a:moveTo>
                    <a:pt x="278606" y="95288"/>
                  </a:moveTo>
                  <a:cubicBezTo>
                    <a:pt x="268805" y="95288"/>
                    <a:pt x="261080" y="92307"/>
                    <a:pt x="255413" y="86335"/>
                  </a:cubicBezTo>
                  <a:cubicBezTo>
                    <a:pt x="249755" y="80372"/>
                    <a:pt x="246917" y="72095"/>
                    <a:pt x="246917" y="61493"/>
                  </a:cubicBezTo>
                  <a:cubicBezTo>
                    <a:pt x="246917" y="50806"/>
                    <a:pt x="249546" y="42320"/>
                    <a:pt x="254813" y="36033"/>
                  </a:cubicBezTo>
                  <a:cubicBezTo>
                    <a:pt x="260071" y="29746"/>
                    <a:pt x="267138" y="26603"/>
                    <a:pt x="276006" y="26603"/>
                  </a:cubicBezTo>
                  <a:cubicBezTo>
                    <a:pt x="284302" y="26603"/>
                    <a:pt x="290875" y="29337"/>
                    <a:pt x="295713" y="34795"/>
                  </a:cubicBezTo>
                  <a:cubicBezTo>
                    <a:pt x="300552" y="40253"/>
                    <a:pt x="302971" y="47463"/>
                    <a:pt x="302971" y="56407"/>
                  </a:cubicBezTo>
                  <a:lnTo>
                    <a:pt x="302971" y="62760"/>
                  </a:lnTo>
                  <a:lnTo>
                    <a:pt x="257318" y="62760"/>
                  </a:lnTo>
                  <a:cubicBezTo>
                    <a:pt x="257518" y="70542"/>
                    <a:pt x="259490" y="76448"/>
                    <a:pt x="263214" y="80477"/>
                  </a:cubicBezTo>
                  <a:cubicBezTo>
                    <a:pt x="266938" y="84506"/>
                    <a:pt x="272196" y="86516"/>
                    <a:pt x="278968" y="86516"/>
                  </a:cubicBezTo>
                  <a:cubicBezTo>
                    <a:pt x="286102" y="86516"/>
                    <a:pt x="293151" y="85030"/>
                    <a:pt x="300123" y="82048"/>
                  </a:cubicBezTo>
                  <a:lnTo>
                    <a:pt x="300123" y="90992"/>
                  </a:lnTo>
                  <a:cubicBezTo>
                    <a:pt x="296580" y="92526"/>
                    <a:pt x="293227" y="93621"/>
                    <a:pt x="290055" y="94288"/>
                  </a:cubicBezTo>
                  <a:cubicBezTo>
                    <a:pt x="286893" y="94955"/>
                    <a:pt x="283074" y="95288"/>
                    <a:pt x="278606" y="95288"/>
                  </a:cubicBezTo>
                  <a:close/>
                  <a:moveTo>
                    <a:pt x="275882" y="35004"/>
                  </a:moveTo>
                  <a:cubicBezTo>
                    <a:pt x="270558" y="35004"/>
                    <a:pt x="266319" y="36738"/>
                    <a:pt x="263157" y="40205"/>
                  </a:cubicBezTo>
                  <a:cubicBezTo>
                    <a:pt x="259985" y="43672"/>
                    <a:pt x="258128" y="48473"/>
                    <a:pt x="257566" y="54597"/>
                  </a:cubicBezTo>
                  <a:lnTo>
                    <a:pt x="292208" y="54597"/>
                  </a:lnTo>
                  <a:cubicBezTo>
                    <a:pt x="292208" y="48273"/>
                    <a:pt x="290798" y="43424"/>
                    <a:pt x="287969" y="40052"/>
                  </a:cubicBezTo>
                  <a:cubicBezTo>
                    <a:pt x="285150" y="36690"/>
                    <a:pt x="281121" y="35004"/>
                    <a:pt x="275882" y="35004"/>
                  </a:cubicBezTo>
                  <a:close/>
                  <a:moveTo>
                    <a:pt x="336642" y="94079"/>
                  </a:moveTo>
                  <a:lnTo>
                    <a:pt x="311496" y="27813"/>
                  </a:lnTo>
                  <a:lnTo>
                    <a:pt x="322259" y="27813"/>
                  </a:lnTo>
                  <a:lnTo>
                    <a:pt x="336528" y="67113"/>
                  </a:lnTo>
                  <a:cubicBezTo>
                    <a:pt x="339747" y="76305"/>
                    <a:pt x="341643" y="82267"/>
                    <a:pt x="342205" y="85011"/>
                  </a:cubicBezTo>
                  <a:lnTo>
                    <a:pt x="342690" y="85011"/>
                  </a:lnTo>
                  <a:cubicBezTo>
                    <a:pt x="343138" y="82877"/>
                    <a:pt x="344538" y="78448"/>
                    <a:pt x="346891" y="71733"/>
                  </a:cubicBezTo>
                  <a:cubicBezTo>
                    <a:pt x="349253" y="65027"/>
                    <a:pt x="354540" y="50387"/>
                    <a:pt x="362760" y="27813"/>
                  </a:cubicBezTo>
                  <a:lnTo>
                    <a:pt x="373523" y="27813"/>
                  </a:lnTo>
                  <a:lnTo>
                    <a:pt x="348377" y="94079"/>
                  </a:lnTo>
                  <a:close/>
                  <a:moveTo>
                    <a:pt x="426796" y="94079"/>
                  </a:moveTo>
                  <a:lnTo>
                    <a:pt x="424796" y="84649"/>
                  </a:lnTo>
                  <a:lnTo>
                    <a:pt x="424310" y="84649"/>
                  </a:lnTo>
                  <a:cubicBezTo>
                    <a:pt x="421005" y="88802"/>
                    <a:pt x="417709" y="91612"/>
                    <a:pt x="414433" y="93078"/>
                  </a:cubicBezTo>
                  <a:cubicBezTo>
                    <a:pt x="411147" y="94555"/>
                    <a:pt x="407041" y="95288"/>
                    <a:pt x="402126" y="95288"/>
                  </a:cubicBezTo>
                  <a:cubicBezTo>
                    <a:pt x="395554" y="95288"/>
                    <a:pt x="390401" y="93593"/>
                    <a:pt x="386677" y="90211"/>
                  </a:cubicBezTo>
                  <a:cubicBezTo>
                    <a:pt x="382943" y="86820"/>
                    <a:pt x="381086" y="82010"/>
                    <a:pt x="381086" y="75762"/>
                  </a:cubicBezTo>
                  <a:cubicBezTo>
                    <a:pt x="381086" y="62379"/>
                    <a:pt x="391782" y="55359"/>
                    <a:pt x="413185" y="54721"/>
                  </a:cubicBezTo>
                  <a:lnTo>
                    <a:pt x="424434" y="54359"/>
                  </a:lnTo>
                  <a:lnTo>
                    <a:pt x="424434" y="50244"/>
                  </a:lnTo>
                  <a:cubicBezTo>
                    <a:pt x="424434" y="45044"/>
                    <a:pt x="423320" y="41205"/>
                    <a:pt x="421081" y="38729"/>
                  </a:cubicBezTo>
                  <a:cubicBezTo>
                    <a:pt x="418843" y="36243"/>
                    <a:pt x="415261" y="35004"/>
                    <a:pt x="410347" y="35004"/>
                  </a:cubicBezTo>
                  <a:cubicBezTo>
                    <a:pt x="404822" y="35004"/>
                    <a:pt x="398574" y="36700"/>
                    <a:pt x="391601" y="40081"/>
                  </a:cubicBezTo>
                  <a:lnTo>
                    <a:pt x="388525" y="32404"/>
                  </a:lnTo>
                  <a:cubicBezTo>
                    <a:pt x="391782" y="30632"/>
                    <a:pt x="395364" y="29242"/>
                    <a:pt x="399250" y="28232"/>
                  </a:cubicBezTo>
                  <a:cubicBezTo>
                    <a:pt x="403146" y="27232"/>
                    <a:pt x="407041" y="26727"/>
                    <a:pt x="410956" y="26727"/>
                  </a:cubicBezTo>
                  <a:cubicBezTo>
                    <a:pt x="418852" y="26727"/>
                    <a:pt x="424710" y="28480"/>
                    <a:pt x="428520" y="31985"/>
                  </a:cubicBezTo>
                  <a:cubicBezTo>
                    <a:pt x="432321" y="35490"/>
                    <a:pt x="434226" y="41110"/>
                    <a:pt x="434226" y="48854"/>
                  </a:cubicBezTo>
                  <a:lnTo>
                    <a:pt x="434226" y="94079"/>
                  </a:lnTo>
                  <a:close/>
                  <a:moveTo>
                    <a:pt x="404117" y="87001"/>
                  </a:moveTo>
                  <a:cubicBezTo>
                    <a:pt x="410366" y="87001"/>
                    <a:pt x="415271" y="85287"/>
                    <a:pt x="418843" y="81867"/>
                  </a:cubicBezTo>
                  <a:cubicBezTo>
                    <a:pt x="422405" y="78438"/>
                    <a:pt x="424196" y="73638"/>
                    <a:pt x="424196" y="67475"/>
                  </a:cubicBezTo>
                  <a:lnTo>
                    <a:pt x="424196" y="61493"/>
                  </a:lnTo>
                  <a:lnTo>
                    <a:pt x="414157" y="61913"/>
                  </a:lnTo>
                  <a:cubicBezTo>
                    <a:pt x="406175" y="62198"/>
                    <a:pt x="400422" y="63437"/>
                    <a:pt x="396897" y="65627"/>
                  </a:cubicBezTo>
                  <a:cubicBezTo>
                    <a:pt x="393364" y="67828"/>
                    <a:pt x="391601" y="71247"/>
                    <a:pt x="391601" y="75876"/>
                  </a:cubicBezTo>
                  <a:cubicBezTo>
                    <a:pt x="391601" y="79505"/>
                    <a:pt x="392706" y="82267"/>
                    <a:pt x="394897" y="84163"/>
                  </a:cubicBezTo>
                  <a:cubicBezTo>
                    <a:pt x="397097" y="86058"/>
                    <a:pt x="400174" y="87001"/>
                    <a:pt x="404117" y="87001"/>
                  </a:cubicBezTo>
                  <a:close/>
                  <a:moveTo>
                    <a:pt x="467001" y="94079"/>
                  </a:moveTo>
                  <a:lnTo>
                    <a:pt x="456962" y="94079"/>
                  </a:lnTo>
                  <a:lnTo>
                    <a:pt x="456962" y="0"/>
                  </a:lnTo>
                  <a:lnTo>
                    <a:pt x="467001" y="0"/>
                  </a:lnTo>
                  <a:close/>
                  <a:moveTo>
                    <a:pt x="543487" y="27813"/>
                  </a:moveTo>
                  <a:lnTo>
                    <a:pt x="543487" y="34157"/>
                  </a:lnTo>
                  <a:lnTo>
                    <a:pt x="531209" y="35614"/>
                  </a:lnTo>
                  <a:cubicBezTo>
                    <a:pt x="532343" y="37024"/>
                    <a:pt x="533343" y="38862"/>
                    <a:pt x="534229" y="41148"/>
                  </a:cubicBezTo>
                  <a:cubicBezTo>
                    <a:pt x="535124" y="43424"/>
                    <a:pt x="535562" y="45987"/>
                    <a:pt x="535562" y="48854"/>
                  </a:cubicBezTo>
                  <a:cubicBezTo>
                    <a:pt x="535562" y="55340"/>
                    <a:pt x="533343" y="60522"/>
                    <a:pt x="528914" y="64389"/>
                  </a:cubicBezTo>
                  <a:cubicBezTo>
                    <a:pt x="524475" y="68266"/>
                    <a:pt x="518389" y="70199"/>
                    <a:pt x="510654" y="70199"/>
                  </a:cubicBezTo>
                  <a:cubicBezTo>
                    <a:pt x="508673" y="70199"/>
                    <a:pt x="506825" y="70037"/>
                    <a:pt x="505092" y="69713"/>
                  </a:cubicBezTo>
                  <a:cubicBezTo>
                    <a:pt x="500815" y="71971"/>
                    <a:pt x="498681" y="74809"/>
                    <a:pt x="498681" y="78238"/>
                  </a:cubicBezTo>
                  <a:cubicBezTo>
                    <a:pt x="498681" y="80048"/>
                    <a:pt x="499424" y="81391"/>
                    <a:pt x="500920" y="82258"/>
                  </a:cubicBezTo>
                  <a:cubicBezTo>
                    <a:pt x="502406" y="83125"/>
                    <a:pt x="504968" y="83553"/>
                    <a:pt x="508597" y="83553"/>
                  </a:cubicBezTo>
                  <a:lnTo>
                    <a:pt x="520322" y="83553"/>
                  </a:lnTo>
                  <a:cubicBezTo>
                    <a:pt x="527504" y="83553"/>
                    <a:pt x="533010" y="85068"/>
                    <a:pt x="536867" y="88097"/>
                  </a:cubicBezTo>
                  <a:cubicBezTo>
                    <a:pt x="540715" y="91116"/>
                    <a:pt x="542639" y="95507"/>
                    <a:pt x="542639" y="101270"/>
                  </a:cubicBezTo>
                  <a:cubicBezTo>
                    <a:pt x="542639" y="108604"/>
                    <a:pt x="539696" y="114205"/>
                    <a:pt x="533810" y="118053"/>
                  </a:cubicBezTo>
                  <a:cubicBezTo>
                    <a:pt x="527923" y="121901"/>
                    <a:pt x="519341" y="123825"/>
                    <a:pt x="508054" y="123825"/>
                  </a:cubicBezTo>
                  <a:cubicBezTo>
                    <a:pt x="499386" y="123825"/>
                    <a:pt x="492709" y="122215"/>
                    <a:pt x="488013" y="118986"/>
                  </a:cubicBezTo>
                  <a:cubicBezTo>
                    <a:pt x="483318" y="115767"/>
                    <a:pt x="480965" y="111204"/>
                    <a:pt x="480965" y="105328"/>
                  </a:cubicBezTo>
                  <a:cubicBezTo>
                    <a:pt x="480965" y="101289"/>
                    <a:pt x="482260" y="97803"/>
                    <a:pt x="484832" y="94860"/>
                  </a:cubicBezTo>
                  <a:cubicBezTo>
                    <a:pt x="487413" y="91926"/>
                    <a:pt x="491042" y="89926"/>
                    <a:pt x="495719" y="88878"/>
                  </a:cubicBezTo>
                  <a:cubicBezTo>
                    <a:pt x="494024" y="88116"/>
                    <a:pt x="492605" y="86925"/>
                    <a:pt x="491452" y="85315"/>
                  </a:cubicBezTo>
                  <a:cubicBezTo>
                    <a:pt x="490309" y="83696"/>
                    <a:pt x="489737" y="81820"/>
                    <a:pt x="489737" y="79686"/>
                  </a:cubicBezTo>
                  <a:cubicBezTo>
                    <a:pt x="489737" y="77267"/>
                    <a:pt x="490376" y="75152"/>
                    <a:pt x="491671" y="73343"/>
                  </a:cubicBezTo>
                  <a:cubicBezTo>
                    <a:pt x="492957" y="71523"/>
                    <a:pt x="494995" y="69771"/>
                    <a:pt x="497777" y="68075"/>
                  </a:cubicBezTo>
                  <a:cubicBezTo>
                    <a:pt x="494348" y="66665"/>
                    <a:pt x="491557" y="64275"/>
                    <a:pt x="489404" y="60884"/>
                  </a:cubicBezTo>
                  <a:cubicBezTo>
                    <a:pt x="487242" y="57502"/>
                    <a:pt x="486166" y="53626"/>
                    <a:pt x="486166" y="49273"/>
                  </a:cubicBezTo>
                  <a:cubicBezTo>
                    <a:pt x="486166" y="42024"/>
                    <a:pt x="488347" y="36424"/>
                    <a:pt x="492700" y="32499"/>
                  </a:cubicBezTo>
                  <a:cubicBezTo>
                    <a:pt x="497053" y="28565"/>
                    <a:pt x="503215" y="26603"/>
                    <a:pt x="511197" y="26603"/>
                  </a:cubicBezTo>
                  <a:cubicBezTo>
                    <a:pt x="514664" y="26603"/>
                    <a:pt x="517789" y="27003"/>
                    <a:pt x="520570" y="27813"/>
                  </a:cubicBezTo>
                  <a:close/>
                  <a:moveTo>
                    <a:pt x="490642" y="105204"/>
                  </a:moveTo>
                  <a:cubicBezTo>
                    <a:pt x="490642" y="108795"/>
                    <a:pt x="492147" y="111509"/>
                    <a:pt x="495176" y="113367"/>
                  </a:cubicBezTo>
                  <a:cubicBezTo>
                    <a:pt x="498196" y="115214"/>
                    <a:pt x="502530" y="116148"/>
                    <a:pt x="508178" y="116148"/>
                  </a:cubicBezTo>
                  <a:cubicBezTo>
                    <a:pt x="516598" y="116148"/>
                    <a:pt x="522837" y="114891"/>
                    <a:pt x="526885" y="112366"/>
                  </a:cubicBezTo>
                  <a:cubicBezTo>
                    <a:pt x="530933" y="109852"/>
                    <a:pt x="532962" y="106432"/>
                    <a:pt x="532962" y="102118"/>
                  </a:cubicBezTo>
                  <a:cubicBezTo>
                    <a:pt x="532962" y="98536"/>
                    <a:pt x="531857" y="96041"/>
                    <a:pt x="529638" y="94650"/>
                  </a:cubicBezTo>
                  <a:cubicBezTo>
                    <a:pt x="527418" y="93259"/>
                    <a:pt x="523246" y="92564"/>
                    <a:pt x="517122" y="92564"/>
                  </a:cubicBezTo>
                  <a:lnTo>
                    <a:pt x="505092" y="92564"/>
                  </a:lnTo>
                  <a:cubicBezTo>
                    <a:pt x="500539" y="92564"/>
                    <a:pt x="496986" y="93659"/>
                    <a:pt x="494452" y="95831"/>
                  </a:cubicBezTo>
                  <a:cubicBezTo>
                    <a:pt x="491909" y="98012"/>
                    <a:pt x="490642" y="101127"/>
                    <a:pt x="490642" y="105204"/>
                  </a:cubicBezTo>
                  <a:close/>
                  <a:moveTo>
                    <a:pt x="496081" y="49035"/>
                  </a:moveTo>
                  <a:cubicBezTo>
                    <a:pt x="496081" y="53673"/>
                    <a:pt x="497396" y="57178"/>
                    <a:pt x="500015" y="59550"/>
                  </a:cubicBezTo>
                  <a:cubicBezTo>
                    <a:pt x="502634" y="61932"/>
                    <a:pt x="506282" y="63122"/>
                    <a:pt x="510959" y="63122"/>
                  </a:cubicBezTo>
                  <a:cubicBezTo>
                    <a:pt x="520751" y="63122"/>
                    <a:pt x="525647" y="58369"/>
                    <a:pt x="525647" y="48854"/>
                  </a:cubicBezTo>
                  <a:cubicBezTo>
                    <a:pt x="525647" y="38900"/>
                    <a:pt x="520694" y="33919"/>
                    <a:pt x="510778" y="33919"/>
                  </a:cubicBezTo>
                  <a:cubicBezTo>
                    <a:pt x="506054" y="33919"/>
                    <a:pt x="502434" y="35185"/>
                    <a:pt x="499891" y="37729"/>
                  </a:cubicBezTo>
                  <a:cubicBezTo>
                    <a:pt x="497348" y="40272"/>
                    <a:pt x="496081" y="44034"/>
                    <a:pt x="496081" y="49035"/>
                  </a:cubicBezTo>
                  <a:close/>
                  <a:moveTo>
                    <a:pt x="587140" y="95288"/>
                  </a:moveTo>
                  <a:cubicBezTo>
                    <a:pt x="577339" y="95288"/>
                    <a:pt x="569614" y="92307"/>
                    <a:pt x="563947" y="86335"/>
                  </a:cubicBezTo>
                  <a:cubicBezTo>
                    <a:pt x="558289" y="80372"/>
                    <a:pt x="555450" y="72095"/>
                    <a:pt x="555450" y="61493"/>
                  </a:cubicBezTo>
                  <a:cubicBezTo>
                    <a:pt x="555450" y="50806"/>
                    <a:pt x="558089" y="42320"/>
                    <a:pt x="563347" y="36033"/>
                  </a:cubicBezTo>
                  <a:cubicBezTo>
                    <a:pt x="568604" y="29746"/>
                    <a:pt x="575672" y="26603"/>
                    <a:pt x="584540" y="26603"/>
                  </a:cubicBezTo>
                  <a:cubicBezTo>
                    <a:pt x="592836" y="26603"/>
                    <a:pt x="599408" y="29337"/>
                    <a:pt x="604247" y="34795"/>
                  </a:cubicBezTo>
                  <a:cubicBezTo>
                    <a:pt x="609086" y="40253"/>
                    <a:pt x="611505" y="47463"/>
                    <a:pt x="611505" y="56407"/>
                  </a:cubicBezTo>
                  <a:lnTo>
                    <a:pt x="611505" y="62760"/>
                  </a:lnTo>
                  <a:lnTo>
                    <a:pt x="565852" y="62760"/>
                  </a:lnTo>
                  <a:cubicBezTo>
                    <a:pt x="566052" y="70542"/>
                    <a:pt x="568023" y="76448"/>
                    <a:pt x="571748" y="80477"/>
                  </a:cubicBezTo>
                  <a:cubicBezTo>
                    <a:pt x="575481" y="84506"/>
                    <a:pt x="580730" y="86516"/>
                    <a:pt x="587502" y="86516"/>
                  </a:cubicBezTo>
                  <a:cubicBezTo>
                    <a:pt x="594636" y="86516"/>
                    <a:pt x="601685" y="85030"/>
                    <a:pt x="608657" y="82048"/>
                  </a:cubicBezTo>
                  <a:lnTo>
                    <a:pt x="608657" y="90992"/>
                  </a:lnTo>
                  <a:cubicBezTo>
                    <a:pt x="605114" y="92526"/>
                    <a:pt x="601761" y="93621"/>
                    <a:pt x="598599" y="94288"/>
                  </a:cubicBezTo>
                  <a:cubicBezTo>
                    <a:pt x="595427" y="94955"/>
                    <a:pt x="591607" y="95288"/>
                    <a:pt x="587140" y="95288"/>
                  </a:cubicBezTo>
                  <a:close/>
                  <a:moveTo>
                    <a:pt x="584416" y="35004"/>
                  </a:moveTo>
                  <a:cubicBezTo>
                    <a:pt x="579091" y="35004"/>
                    <a:pt x="574853" y="36738"/>
                    <a:pt x="571691" y="40205"/>
                  </a:cubicBezTo>
                  <a:cubicBezTo>
                    <a:pt x="568528" y="43672"/>
                    <a:pt x="566661" y="48473"/>
                    <a:pt x="566099" y="54597"/>
                  </a:cubicBezTo>
                  <a:lnTo>
                    <a:pt x="600742" y="54597"/>
                  </a:lnTo>
                  <a:cubicBezTo>
                    <a:pt x="600742" y="48273"/>
                    <a:pt x="599332" y="43424"/>
                    <a:pt x="596513" y="40052"/>
                  </a:cubicBezTo>
                  <a:cubicBezTo>
                    <a:pt x="593684" y="36690"/>
                    <a:pt x="589655" y="35004"/>
                    <a:pt x="584416" y="35004"/>
                  </a:cubicBezTo>
                  <a:close/>
                  <a:moveTo>
                    <a:pt x="684905" y="27813"/>
                  </a:moveTo>
                  <a:lnTo>
                    <a:pt x="684905" y="34157"/>
                  </a:lnTo>
                  <a:lnTo>
                    <a:pt x="672627" y="35614"/>
                  </a:lnTo>
                  <a:cubicBezTo>
                    <a:pt x="673761" y="37024"/>
                    <a:pt x="674761" y="38862"/>
                    <a:pt x="675656" y="41148"/>
                  </a:cubicBezTo>
                  <a:cubicBezTo>
                    <a:pt x="676542" y="43424"/>
                    <a:pt x="676980" y="45987"/>
                    <a:pt x="676980" y="48854"/>
                  </a:cubicBezTo>
                  <a:cubicBezTo>
                    <a:pt x="676980" y="55340"/>
                    <a:pt x="674761" y="60522"/>
                    <a:pt x="670331" y="64389"/>
                  </a:cubicBezTo>
                  <a:cubicBezTo>
                    <a:pt x="665893" y="68266"/>
                    <a:pt x="659816" y="70199"/>
                    <a:pt x="652072" y="70199"/>
                  </a:cubicBezTo>
                  <a:cubicBezTo>
                    <a:pt x="650100" y="70199"/>
                    <a:pt x="648243" y="70037"/>
                    <a:pt x="646509" y="69713"/>
                  </a:cubicBezTo>
                  <a:cubicBezTo>
                    <a:pt x="642233" y="71971"/>
                    <a:pt x="640099" y="74809"/>
                    <a:pt x="640099" y="78238"/>
                  </a:cubicBezTo>
                  <a:cubicBezTo>
                    <a:pt x="640099" y="80048"/>
                    <a:pt x="640842" y="81391"/>
                    <a:pt x="642337" y="82258"/>
                  </a:cubicBezTo>
                  <a:cubicBezTo>
                    <a:pt x="643833" y="83125"/>
                    <a:pt x="646386" y="83553"/>
                    <a:pt x="650015" y="83553"/>
                  </a:cubicBezTo>
                  <a:lnTo>
                    <a:pt x="661749" y="83553"/>
                  </a:lnTo>
                  <a:cubicBezTo>
                    <a:pt x="668922" y="83553"/>
                    <a:pt x="674437" y="85068"/>
                    <a:pt x="678285" y="88097"/>
                  </a:cubicBezTo>
                  <a:cubicBezTo>
                    <a:pt x="682133" y="91116"/>
                    <a:pt x="684057" y="95507"/>
                    <a:pt x="684057" y="101270"/>
                  </a:cubicBezTo>
                  <a:cubicBezTo>
                    <a:pt x="684057" y="108604"/>
                    <a:pt x="681114" y="114205"/>
                    <a:pt x="675227" y="118053"/>
                  </a:cubicBezTo>
                  <a:cubicBezTo>
                    <a:pt x="669341" y="121901"/>
                    <a:pt x="660759" y="123825"/>
                    <a:pt x="649472" y="123825"/>
                  </a:cubicBezTo>
                  <a:cubicBezTo>
                    <a:pt x="640804" y="123825"/>
                    <a:pt x="634127" y="122215"/>
                    <a:pt x="629431" y="118986"/>
                  </a:cubicBezTo>
                  <a:cubicBezTo>
                    <a:pt x="624735" y="115767"/>
                    <a:pt x="622383" y="111204"/>
                    <a:pt x="622383" y="105328"/>
                  </a:cubicBezTo>
                  <a:cubicBezTo>
                    <a:pt x="622383" y="101289"/>
                    <a:pt x="623678" y="97803"/>
                    <a:pt x="626259" y="94860"/>
                  </a:cubicBezTo>
                  <a:cubicBezTo>
                    <a:pt x="628831" y="91926"/>
                    <a:pt x="632460" y="89926"/>
                    <a:pt x="637137" y="88878"/>
                  </a:cubicBezTo>
                  <a:cubicBezTo>
                    <a:pt x="635441" y="88116"/>
                    <a:pt x="634022" y="86925"/>
                    <a:pt x="632879" y="85315"/>
                  </a:cubicBezTo>
                  <a:cubicBezTo>
                    <a:pt x="631727" y="83696"/>
                    <a:pt x="631155" y="81820"/>
                    <a:pt x="631155" y="79686"/>
                  </a:cubicBezTo>
                  <a:cubicBezTo>
                    <a:pt x="631155" y="77267"/>
                    <a:pt x="631793" y="75152"/>
                    <a:pt x="633089" y="73343"/>
                  </a:cubicBezTo>
                  <a:cubicBezTo>
                    <a:pt x="634375" y="71523"/>
                    <a:pt x="636413" y="69771"/>
                    <a:pt x="639194" y="68075"/>
                  </a:cubicBezTo>
                  <a:cubicBezTo>
                    <a:pt x="635765" y="66665"/>
                    <a:pt x="632974" y="64275"/>
                    <a:pt x="630822" y="60884"/>
                  </a:cubicBezTo>
                  <a:cubicBezTo>
                    <a:pt x="628660" y="57502"/>
                    <a:pt x="627583" y="53626"/>
                    <a:pt x="627583" y="49273"/>
                  </a:cubicBezTo>
                  <a:cubicBezTo>
                    <a:pt x="627583" y="42024"/>
                    <a:pt x="629764" y="36424"/>
                    <a:pt x="634117" y="32499"/>
                  </a:cubicBezTo>
                  <a:cubicBezTo>
                    <a:pt x="638470" y="28565"/>
                    <a:pt x="644633" y="26603"/>
                    <a:pt x="652615" y="26603"/>
                  </a:cubicBezTo>
                  <a:cubicBezTo>
                    <a:pt x="656082" y="26603"/>
                    <a:pt x="659206" y="27003"/>
                    <a:pt x="661988" y="27813"/>
                  </a:cubicBezTo>
                  <a:close/>
                  <a:moveTo>
                    <a:pt x="632060" y="105204"/>
                  </a:moveTo>
                  <a:cubicBezTo>
                    <a:pt x="632060" y="108795"/>
                    <a:pt x="633574" y="111509"/>
                    <a:pt x="636594" y="113367"/>
                  </a:cubicBezTo>
                  <a:cubicBezTo>
                    <a:pt x="639613" y="115214"/>
                    <a:pt x="643947" y="116148"/>
                    <a:pt x="649596" y="116148"/>
                  </a:cubicBezTo>
                  <a:cubicBezTo>
                    <a:pt x="658016" y="116148"/>
                    <a:pt x="664255" y="114891"/>
                    <a:pt x="668303" y="112366"/>
                  </a:cubicBezTo>
                  <a:cubicBezTo>
                    <a:pt x="672360" y="109852"/>
                    <a:pt x="674380" y="106432"/>
                    <a:pt x="674380" y="102118"/>
                  </a:cubicBezTo>
                  <a:cubicBezTo>
                    <a:pt x="674380" y="98536"/>
                    <a:pt x="673275" y="96041"/>
                    <a:pt x="671055" y="94650"/>
                  </a:cubicBezTo>
                  <a:cubicBezTo>
                    <a:pt x="668836" y="93259"/>
                    <a:pt x="664664" y="92564"/>
                    <a:pt x="658539" y="92564"/>
                  </a:cubicBezTo>
                  <a:lnTo>
                    <a:pt x="646509" y="92564"/>
                  </a:lnTo>
                  <a:cubicBezTo>
                    <a:pt x="641956" y="92564"/>
                    <a:pt x="638404" y="93659"/>
                    <a:pt x="635870" y="95831"/>
                  </a:cubicBezTo>
                  <a:cubicBezTo>
                    <a:pt x="633327" y="98012"/>
                    <a:pt x="632060" y="101127"/>
                    <a:pt x="632060" y="105204"/>
                  </a:cubicBezTo>
                  <a:close/>
                  <a:moveTo>
                    <a:pt x="637499" y="49035"/>
                  </a:moveTo>
                  <a:cubicBezTo>
                    <a:pt x="637499" y="53673"/>
                    <a:pt x="638813" y="57178"/>
                    <a:pt x="641433" y="59550"/>
                  </a:cubicBezTo>
                  <a:cubicBezTo>
                    <a:pt x="644052" y="61932"/>
                    <a:pt x="647700" y="63122"/>
                    <a:pt x="652377" y="63122"/>
                  </a:cubicBezTo>
                  <a:cubicBezTo>
                    <a:pt x="662168" y="63122"/>
                    <a:pt x="667064" y="58369"/>
                    <a:pt x="667064" y="48854"/>
                  </a:cubicBezTo>
                  <a:cubicBezTo>
                    <a:pt x="667064" y="38900"/>
                    <a:pt x="662111" y="33919"/>
                    <a:pt x="652196" y="33919"/>
                  </a:cubicBezTo>
                  <a:cubicBezTo>
                    <a:pt x="647481" y="33919"/>
                    <a:pt x="643852" y="35185"/>
                    <a:pt x="641309" y="37729"/>
                  </a:cubicBezTo>
                  <a:cubicBezTo>
                    <a:pt x="638775" y="40272"/>
                    <a:pt x="637499" y="44034"/>
                    <a:pt x="637499" y="49035"/>
                  </a:cubicBezTo>
                  <a:close/>
                  <a:moveTo>
                    <a:pt x="728558" y="95288"/>
                  </a:moveTo>
                  <a:cubicBezTo>
                    <a:pt x="718757" y="95288"/>
                    <a:pt x="711032" y="92307"/>
                    <a:pt x="705364" y="86335"/>
                  </a:cubicBezTo>
                  <a:cubicBezTo>
                    <a:pt x="699707" y="80372"/>
                    <a:pt x="696878" y="72095"/>
                    <a:pt x="696878" y="61493"/>
                  </a:cubicBezTo>
                  <a:cubicBezTo>
                    <a:pt x="696878" y="50806"/>
                    <a:pt x="699507" y="42320"/>
                    <a:pt x="704764" y="36033"/>
                  </a:cubicBezTo>
                  <a:cubicBezTo>
                    <a:pt x="710022" y="29746"/>
                    <a:pt x="717090" y="26603"/>
                    <a:pt x="725957" y="26603"/>
                  </a:cubicBezTo>
                  <a:cubicBezTo>
                    <a:pt x="734263" y="26603"/>
                    <a:pt x="740826" y="29337"/>
                    <a:pt x="745665" y="34795"/>
                  </a:cubicBezTo>
                  <a:cubicBezTo>
                    <a:pt x="750503" y="40253"/>
                    <a:pt x="752923" y="47463"/>
                    <a:pt x="752923" y="56407"/>
                  </a:cubicBezTo>
                  <a:lnTo>
                    <a:pt x="752923" y="62760"/>
                  </a:lnTo>
                  <a:lnTo>
                    <a:pt x="707269" y="62760"/>
                  </a:lnTo>
                  <a:cubicBezTo>
                    <a:pt x="707479" y="70542"/>
                    <a:pt x="709441" y="76448"/>
                    <a:pt x="713165" y="80477"/>
                  </a:cubicBezTo>
                  <a:cubicBezTo>
                    <a:pt x="716899" y="84506"/>
                    <a:pt x="722148" y="86516"/>
                    <a:pt x="728920" y="86516"/>
                  </a:cubicBezTo>
                  <a:cubicBezTo>
                    <a:pt x="736054" y="86516"/>
                    <a:pt x="743102" y="85030"/>
                    <a:pt x="750084" y="82048"/>
                  </a:cubicBezTo>
                  <a:lnTo>
                    <a:pt x="750084" y="90992"/>
                  </a:lnTo>
                  <a:cubicBezTo>
                    <a:pt x="746531" y="92526"/>
                    <a:pt x="743179" y="93621"/>
                    <a:pt x="740016" y="94288"/>
                  </a:cubicBezTo>
                  <a:cubicBezTo>
                    <a:pt x="736845" y="94955"/>
                    <a:pt x="733035" y="95288"/>
                    <a:pt x="728558" y="95288"/>
                  </a:cubicBezTo>
                  <a:close/>
                  <a:moveTo>
                    <a:pt x="725834" y="35004"/>
                  </a:moveTo>
                  <a:cubicBezTo>
                    <a:pt x="720509" y="35004"/>
                    <a:pt x="716271" y="36738"/>
                    <a:pt x="713108" y="40205"/>
                  </a:cubicBezTo>
                  <a:cubicBezTo>
                    <a:pt x="709946" y="43672"/>
                    <a:pt x="708079" y="48473"/>
                    <a:pt x="707517" y="54597"/>
                  </a:cubicBezTo>
                  <a:lnTo>
                    <a:pt x="742160" y="54597"/>
                  </a:lnTo>
                  <a:cubicBezTo>
                    <a:pt x="742160" y="48273"/>
                    <a:pt x="740750" y="43424"/>
                    <a:pt x="737930" y="40052"/>
                  </a:cubicBezTo>
                  <a:cubicBezTo>
                    <a:pt x="735102" y="36690"/>
                    <a:pt x="731072" y="35004"/>
                    <a:pt x="725834" y="35004"/>
                  </a:cubicBezTo>
                  <a:close/>
                  <a:moveTo>
                    <a:pt x="786603" y="94079"/>
                  </a:moveTo>
                  <a:lnTo>
                    <a:pt x="761448" y="27813"/>
                  </a:lnTo>
                  <a:lnTo>
                    <a:pt x="772211" y="27813"/>
                  </a:lnTo>
                  <a:lnTo>
                    <a:pt x="786479" y="67113"/>
                  </a:lnTo>
                  <a:cubicBezTo>
                    <a:pt x="789699" y="76305"/>
                    <a:pt x="791594" y="82267"/>
                    <a:pt x="792166" y="85011"/>
                  </a:cubicBezTo>
                  <a:lnTo>
                    <a:pt x="792642" y="85011"/>
                  </a:lnTo>
                  <a:cubicBezTo>
                    <a:pt x="793090" y="82877"/>
                    <a:pt x="794490" y="78448"/>
                    <a:pt x="796843" y="71733"/>
                  </a:cubicBezTo>
                  <a:cubicBezTo>
                    <a:pt x="799205" y="65027"/>
                    <a:pt x="804491" y="50387"/>
                    <a:pt x="812721" y="27813"/>
                  </a:cubicBezTo>
                  <a:lnTo>
                    <a:pt x="823484" y="27813"/>
                  </a:lnTo>
                  <a:lnTo>
                    <a:pt x="798328" y="94079"/>
                  </a:lnTo>
                  <a:close/>
                  <a:moveTo>
                    <a:pt x="863994" y="95288"/>
                  </a:moveTo>
                  <a:cubicBezTo>
                    <a:pt x="854193" y="95288"/>
                    <a:pt x="846468" y="92307"/>
                    <a:pt x="840800" y="86335"/>
                  </a:cubicBezTo>
                  <a:cubicBezTo>
                    <a:pt x="835143" y="80372"/>
                    <a:pt x="832304" y="72095"/>
                    <a:pt x="832304" y="61493"/>
                  </a:cubicBezTo>
                  <a:cubicBezTo>
                    <a:pt x="832304" y="50806"/>
                    <a:pt x="834933" y="42320"/>
                    <a:pt x="840200" y="36033"/>
                  </a:cubicBezTo>
                  <a:cubicBezTo>
                    <a:pt x="845458" y="29746"/>
                    <a:pt x="852526" y="26603"/>
                    <a:pt x="861393" y="26603"/>
                  </a:cubicBezTo>
                  <a:cubicBezTo>
                    <a:pt x="869690" y="26603"/>
                    <a:pt x="876262" y="29337"/>
                    <a:pt x="881101" y="34795"/>
                  </a:cubicBezTo>
                  <a:cubicBezTo>
                    <a:pt x="885939" y="40253"/>
                    <a:pt x="888359" y="47463"/>
                    <a:pt x="888359" y="56407"/>
                  </a:cubicBezTo>
                  <a:lnTo>
                    <a:pt x="888359" y="62760"/>
                  </a:lnTo>
                  <a:lnTo>
                    <a:pt x="842705" y="62760"/>
                  </a:lnTo>
                  <a:cubicBezTo>
                    <a:pt x="842905" y="70542"/>
                    <a:pt x="844877" y="76448"/>
                    <a:pt x="848601" y="80477"/>
                  </a:cubicBezTo>
                  <a:cubicBezTo>
                    <a:pt x="852326" y="84506"/>
                    <a:pt x="857583" y="86516"/>
                    <a:pt x="864356" y="86516"/>
                  </a:cubicBezTo>
                  <a:cubicBezTo>
                    <a:pt x="871490" y="86516"/>
                    <a:pt x="878538" y="85030"/>
                    <a:pt x="885511" y="82048"/>
                  </a:cubicBezTo>
                  <a:lnTo>
                    <a:pt x="885511" y="90992"/>
                  </a:lnTo>
                  <a:cubicBezTo>
                    <a:pt x="881967" y="92526"/>
                    <a:pt x="878615" y="93621"/>
                    <a:pt x="875443" y="94288"/>
                  </a:cubicBezTo>
                  <a:cubicBezTo>
                    <a:pt x="872281" y="94955"/>
                    <a:pt x="868461" y="95288"/>
                    <a:pt x="863994" y="95288"/>
                  </a:cubicBezTo>
                  <a:close/>
                  <a:moveTo>
                    <a:pt x="861270" y="35004"/>
                  </a:moveTo>
                  <a:cubicBezTo>
                    <a:pt x="855945" y="35004"/>
                    <a:pt x="851706" y="36738"/>
                    <a:pt x="848544" y="40205"/>
                  </a:cubicBezTo>
                  <a:cubicBezTo>
                    <a:pt x="845382" y="43672"/>
                    <a:pt x="843515" y="48473"/>
                    <a:pt x="842953" y="54597"/>
                  </a:cubicBezTo>
                  <a:lnTo>
                    <a:pt x="877595" y="54597"/>
                  </a:lnTo>
                  <a:cubicBezTo>
                    <a:pt x="877595" y="48273"/>
                    <a:pt x="876186" y="43424"/>
                    <a:pt x="873357" y="40052"/>
                  </a:cubicBezTo>
                  <a:cubicBezTo>
                    <a:pt x="870537" y="36690"/>
                    <a:pt x="866508" y="35004"/>
                    <a:pt x="861270" y="35004"/>
                  </a:cubicBezTo>
                  <a:close/>
                  <a:moveTo>
                    <a:pt x="952872" y="94079"/>
                  </a:moveTo>
                  <a:lnTo>
                    <a:pt x="952872" y="51206"/>
                  </a:lnTo>
                  <a:cubicBezTo>
                    <a:pt x="952872" y="45806"/>
                    <a:pt x="951643" y="41777"/>
                    <a:pt x="949176" y="39119"/>
                  </a:cubicBezTo>
                  <a:cubicBezTo>
                    <a:pt x="946718" y="36462"/>
                    <a:pt x="942870" y="35128"/>
                    <a:pt x="937632" y="35128"/>
                  </a:cubicBezTo>
                  <a:cubicBezTo>
                    <a:pt x="930697" y="35128"/>
                    <a:pt x="925621" y="37005"/>
                    <a:pt x="922392" y="40748"/>
                  </a:cubicBezTo>
                  <a:cubicBezTo>
                    <a:pt x="919172" y="44501"/>
                    <a:pt x="917562" y="50683"/>
                    <a:pt x="917562" y="59312"/>
                  </a:cubicBezTo>
                  <a:lnTo>
                    <a:pt x="917562" y="94079"/>
                  </a:lnTo>
                  <a:lnTo>
                    <a:pt x="907523" y="94079"/>
                  </a:lnTo>
                  <a:lnTo>
                    <a:pt x="907523" y="27813"/>
                  </a:lnTo>
                  <a:lnTo>
                    <a:pt x="915686" y="27813"/>
                  </a:lnTo>
                  <a:lnTo>
                    <a:pt x="917315" y="36881"/>
                  </a:lnTo>
                  <a:lnTo>
                    <a:pt x="917801" y="36881"/>
                  </a:lnTo>
                  <a:cubicBezTo>
                    <a:pt x="919858" y="33614"/>
                    <a:pt x="922734" y="31090"/>
                    <a:pt x="926449" y="29289"/>
                  </a:cubicBezTo>
                  <a:cubicBezTo>
                    <a:pt x="930154" y="27499"/>
                    <a:pt x="934288" y="26603"/>
                    <a:pt x="938841" y="26603"/>
                  </a:cubicBezTo>
                  <a:cubicBezTo>
                    <a:pt x="946823" y="26603"/>
                    <a:pt x="952824" y="28527"/>
                    <a:pt x="956863" y="32375"/>
                  </a:cubicBezTo>
                  <a:cubicBezTo>
                    <a:pt x="960892" y="36224"/>
                    <a:pt x="962901" y="42386"/>
                    <a:pt x="962901" y="50845"/>
                  </a:cubicBezTo>
                  <a:lnTo>
                    <a:pt x="962901" y="94079"/>
                  </a:lnTo>
                  <a:close/>
                  <a:moveTo>
                    <a:pt x="1028567" y="76000"/>
                  </a:moveTo>
                  <a:cubicBezTo>
                    <a:pt x="1028567" y="82163"/>
                    <a:pt x="1026271" y="86925"/>
                    <a:pt x="1021671" y="90268"/>
                  </a:cubicBezTo>
                  <a:cubicBezTo>
                    <a:pt x="1017080" y="93612"/>
                    <a:pt x="1010631" y="95288"/>
                    <a:pt x="1002325" y="95288"/>
                  </a:cubicBezTo>
                  <a:cubicBezTo>
                    <a:pt x="993534" y="95288"/>
                    <a:pt x="986685" y="93897"/>
                    <a:pt x="981770" y="91116"/>
                  </a:cubicBezTo>
                  <a:lnTo>
                    <a:pt x="981770" y="81801"/>
                  </a:lnTo>
                  <a:cubicBezTo>
                    <a:pt x="984952" y="83420"/>
                    <a:pt x="988371" y="84687"/>
                    <a:pt x="992019" y="85611"/>
                  </a:cubicBezTo>
                  <a:cubicBezTo>
                    <a:pt x="995667" y="86544"/>
                    <a:pt x="999182" y="87001"/>
                    <a:pt x="1002563" y="87001"/>
                  </a:cubicBezTo>
                  <a:cubicBezTo>
                    <a:pt x="1007802" y="87001"/>
                    <a:pt x="1011841" y="86163"/>
                    <a:pt x="1014660" y="84496"/>
                  </a:cubicBezTo>
                  <a:cubicBezTo>
                    <a:pt x="1017480" y="82820"/>
                    <a:pt x="1018889" y="80277"/>
                    <a:pt x="1018889" y="76848"/>
                  </a:cubicBezTo>
                  <a:cubicBezTo>
                    <a:pt x="1018889" y="74266"/>
                    <a:pt x="1017775" y="72057"/>
                    <a:pt x="1015536" y="70228"/>
                  </a:cubicBezTo>
                  <a:cubicBezTo>
                    <a:pt x="1013298" y="68389"/>
                    <a:pt x="1008936" y="66227"/>
                    <a:pt x="1002449" y="63722"/>
                  </a:cubicBezTo>
                  <a:cubicBezTo>
                    <a:pt x="996277" y="61427"/>
                    <a:pt x="991895" y="59427"/>
                    <a:pt x="989295" y="57712"/>
                  </a:cubicBezTo>
                  <a:cubicBezTo>
                    <a:pt x="986695" y="55997"/>
                    <a:pt x="984761" y="54054"/>
                    <a:pt x="983494" y="51873"/>
                  </a:cubicBezTo>
                  <a:cubicBezTo>
                    <a:pt x="982218" y="49701"/>
                    <a:pt x="981589" y="47101"/>
                    <a:pt x="981589" y="44072"/>
                  </a:cubicBezTo>
                  <a:cubicBezTo>
                    <a:pt x="981589" y="38671"/>
                    <a:pt x="983780" y="34414"/>
                    <a:pt x="988181" y="31290"/>
                  </a:cubicBezTo>
                  <a:cubicBezTo>
                    <a:pt x="992572" y="28165"/>
                    <a:pt x="998601" y="26603"/>
                    <a:pt x="1006259" y="26603"/>
                  </a:cubicBezTo>
                  <a:cubicBezTo>
                    <a:pt x="1013393" y="26603"/>
                    <a:pt x="1020366" y="28051"/>
                    <a:pt x="1027176" y="30956"/>
                  </a:cubicBezTo>
                  <a:lnTo>
                    <a:pt x="1023604" y="39119"/>
                  </a:lnTo>
                  <a:cubicBezTo>
                    <a:pt x="1016956" y="36376"/>
                    <a:pt x="1010926" y="35004"/>
                    <a:pt x="1005526" y="35004"/>
                  </a:cubicBezTo>
                  <a:cubicBezTo>
                    <a:pt x="1000773" y="35004"/>
                    <a:pt x="997182" y="35757"/>
                    <a:pt x="994772" y="37243"/>
                  </a:cubicBezTo>
                  <a:cubicBezTo>
                    <a:pt x="992353" y="38738"/>
                    <a:pt x="991143" y="40795"/>
                    <a:pt x="991143" y="43415"/>
                  </a:cubicBezTo>
                  <a:cubicBezTo>
                    <a:pt x="991143" y="45186"/>
                    <a:pt x="991591" y="46692"/>
                    <a:pt x="992496" y="47949"/>
                  </a:cubicBezTo>
                  <a:cubicBezTo>
                    <a:pt x="993410" y="49197"/>
                    <a:pt x="994867" y="50387"/>
                    <a:pt x="996887" y="51511"/>
                  </a:cubicBezTo>
                  <a:cubicBezTo>
                    <a:pt x="998896" y="52645"/>
                    <a:pt x="1002764" y="54273"/>
                    <a:pt x="1008488" y="56407"/>
                  </a:cubicBezTo>
                  <a:cubicBezTo>
                    <a:pt x="1016356" y="59274"/>
                    <a:pt x="1021661" y="62151"/>
                    <a:pt x="1024423" y="65056"/>
                  </a:cubicBezTo>
                  <a:cubicBezTo>
                    <a:pt x="1027186" y="67961"/>
                    <a:pt x="1028567" y="71609"/>
                    <a:pt x="1028567" y="76000"/>
                  </a:cubicBezTo>
                  <a:close/>
                  <a:moveTo>
                    <a:pt x="1074096" y="60160"/>
                  </a:moveTo>
                  <a:cubicBezTo>
                    <a:pt x="1074096" y="49473"/>
                    <a:pt x="1075658" y="39481"/>
                    <a:pt x="1078782" y="30166"/>
                  </a:cubicBezTo>
                  <a:cubicBezTo>
                    <a:pt x="1081907" y="20860"/>
                    <a:pt x="1086403" y="12697"/>
                    <a:pt x="1092289" y="5686"/>
                  </a:cubicBezTo>
                  <a:lnTo>
                    <a:pt x="1102090" y="5686"/>
                  </a:lnTo>
                  <a:cubicBezTo>
                    <a:pt x="1096280" y="13459"/>
                    <a:pt x="1091917" y="22012"/>
                    <a:pt x="1088993" y="31318"/>
                  </a:cubicBezTo>
                  <a:cubicBezTo>
                    <a:pt x="1086079" y="40634"/>
                    <a:pt x="1084612" y="50206"/>
                    <a:pt x="1084612" y="60036"/>
                  </a:cubicBezTo>
                  <a:cubicBezTo>
                    <a:pt x="1084612" y="69713"/>
                    <a:pt x="1086107" y="79162"/>
                    <a:pt x="1089089" y="88392"/>
                  </a:cubicBezTo>
                  <a:cubicBezTo>
                    <a:pt x="1092070" y="97622"/>
                    <a:pt x="1096366" y="106051"/>
                    <a:pt x="1101967" y="113671"/>
                  </a:cubicBezTo>
                  <a:lnTo>
                    <a:pt x="1092289" y="113671"/>
                  </a:lnTo>
                  <a:cubicBezTo>
                    <a:pt x="1086365" y="106813"/>
                    <a:pt x="1081850" y="98812"/>
                    <a:pt x="1078744" y="89668"/>
                  </a:cubicBezTo>
                  <a:cubicBezTo>
                    <a:pt x="1075649" y="80515"/>
                    <a:pt x="1074096" y="70676"/>
                    <a:pt x="1074096" y="60160"/>
                  </a:cubicBezTo>
                  <a:close/>
                  <a:moveTo>
                    <a:pt x="1119016" y="94079"/>
                  </a:moveTo>
                  <a:lnTo>
                    <a:pt x="1119016" y="5686"/>
                  </a:lnTo>
                  <a:lnTo>
                    <a:pt x="1129294" y="5686"/>
                  </a:lnTo>
                  <a:lnTo>
                    <a:pt x="1129294" y="84763"/>
                  </a:lnTo>
                  <a:lnTo>
                    <a:pt x="1168289" y="84763"/>
                  </a:lnTo>
                  <a:lnTo>
                    <a:pt x="1168289" y="94079"/>
                  </a:lnTo>
                  <a:close/>
                  <a:moveTo>
                    <a:pt x="1241270" y="31442"/>
                  </a:moveTo>
                  <a:cubicBezTo>
                    <a:pt x="1241270" y="40386"/>
                    <a:pt x="1238212" y="47273"/>
                    <a:pt x="1232107" y="52092"/>
                  </a:cubicBezTo>
                  <a:cubicBezTo>
                    <a:pt x="1226001" y="56902"/>
                    <a:pt x="1217266" y="59312"/>
                    <a:pt x="1205903" y="59312"/>
                  </a:cubicBezTo>
                  <a:lnTo>
                    <a:pt x="1195502" y="59312"/>
                  </a:lnTo>
                  <a:lnTo>
                    <a:pt x="1195502" y="94079"/>
                  </a:lnTo>
                  <a:lnTo>
                    <a:pt x="1185225" y="94079"/>
                  </a:lnTo>
                  <a:lnTo>
                    <a:pt x="1185225" y="5686"/>
                  </a:lnTo>
                  <a:lnTo>
                    <a:pt x="1208132" y="5686"/>
                  </a:lnTo>
                  <a:cubicBezTo>
                    <a:pt x="1230221" y="5686"/>
                    <a:pt x="1241270" y="14268"/>
                    <a:pt x="1241270" y="31442"/>
                  </a:cubicBezTo>
                  <a:close/>
                  <a:moveTo>
                    <a:pt x="1195502" y="50482"/>
                  </a:moveTo>
                  <a:lnTo>
                    <a:pt x="1204751" y="50482"/>
                  </a:lnTo>
                  <a:cubicBezTo>
                    <a:pt x="1213856" y="50482"/>
                    <a:pt x="1220448" y="49016"/>
                    <a:pt x="1224524" y="46072"/>
                  </a:cubicBezTo>
                  <a:cubicBezTo>
                    <a:pt x="1228592" y="43129"/>
                    <a:pt x="1230630" y="38414"/>
                    <a:pt x="1230630" y="31928"/>
                  </a:cubicBezTo>
                  <a:cubicBezTo>
                    <a:pt x="1230630" y="26080"/>
                    <a:pt x="1228715" y="21727"/>
                    <a:pt x="1224887" y="18860"/>
                  </a:cubicBezTo>
                  <a:cubicBezTo>
                    <a:pt x="1221058" y="16002"/>
                    <a:pt x="1215085" y="14573"/>
                    <a:pt x="1206989" y="14573"/>
                  </a:cubicBezTo>
                  <a:lnTo>
                    <a:pt x="1195502" y="14573"/>
                  </a:lnTo>
                  <a:close/>
                  <a:moveTo>
                    <a:pt x="1281532" y="60160"/>
                  </a:moveTo>
                  <a:cubicBezTo>
                    <a:pt x="1281532" y="70761"/>
                    <a:pt x="1279970" y="80639"/>
                    <a:pt x="1276855" y="89783"/>
                  </a:cubicBezTo>
                  <a:cubicBezTo>
                    <a:pt x="1273731" y="98936"/>
                    <a:pt x="1269225" y="106899"/>
                    <a:pt x="1263339" y="113671"/>
                  </a:cubicBezTo>
                  <a:lnTo>
                    <a:pt x="1253662" y="113671"/>
                  </a:lnTo>
                  <a:cubicBezTo>
                    <a:pt x="1259262" y="106089"/>
                    <a:pt x="1263558" y="97679"/>
                    <a:pt x="1266539" y="88420"/>
                  </a:cubicBezTo>
                  <a:cubicBezTo>
                    <a:pt x="1269521" y="79172"/>
                    <a:pt x="1271016" y="69713"/>
                    <a:pt x="1271016" y="60036"/>
                  </a:cubicBezTo>
                  <a:cubicBezTo>
                    <a:pt x="1271016" y="50206"/>
                    <a:pt x="1269559" y="40634"/>
                    <a:pt x="1266635" y="31318"/>
                  </a:cubicBezTo>
                  <a:cubicBezTo>
                    <a:pt x="1263710" y="22012"/>
                    <a:pt x="1259348" y="13459"/>
                    <a:pt x="1253538" y="5686"/>
                  </a:cubicBezTo>
                  <a:lnTo>
                    <a:pt x="1263339" y="5686"/>
                  </a:lnTo>
                  <a:cubicBezTo>
                    <a:pt x="1269264" y="12735"/>
                    <a:pt x="1273778" y="20926"/>
                    <a:pt x="1276883" y="30261"/>
                  </a:cubicBezTo>
                  <a:cubicBezTo>
                    <a:pt x="1279979" y="39596"/>
                    <a:pt x="1281532" y="49559"/>
                    <a:pt x="1281532" y="60160"/>
                  </a:cubicBezTo>
                  <a:close/>
                </a:path>
              </a:pathLst>
            </a:custGeom>
            <a:solidFill>
              <a:srgbClr val="000000"/>
            </a:solidFill>
            <a:ln w="9525" cap="flat">
              <a:noFill/>
              <a:prstDash val="solid"/>
              <a:miter/>
            </a:ln>
          </p:spPr>
          <p:txBody>
            <a:bodyPr rtlCol="0" anchor="ctr"/>
            <a:lstStyle/>
            <a:p>
              <a:endParaRPr lang="nl-BE" sz="900"/>
            </a:p>
          </p:txBody>
        </p:sp>
        <p:sp>
          <p:nvSpPr>
            <p:cNvPr id="450" name="Freeform: Shape 449">
              <a:extLst>
                <a:ext uri="{FF2B5EF4-FFF2-40B4-BE49-F238E27FC236}">
                  <a16:creationId xmlns:a16="http://schemas.microsoft.com/office/drawing/2014/main" id="{3FD12C9F-0077-472A-BABB-57EBD541DAFD}"/>
                </a:ext>
              </a:extLst>
            </p:cNvPr>
            <p:cNvSpPr/>
            <p:nvPr/>
          </p:nvSpPr>
          <p:spPr>
            <a:xfrm>
              <a:off x="1126394" y="1700182"/>
              <a:ext cx="36209" cy="54313"/>
            </a:xfrm>
            <a:custGeom>
              <a:avLst/>
              <a:gdLst>
                <a:gd name="connsiteX0" fmla="*/ 55140 w 57150"/>
                <a:gd name="connsiteY0" fmla="*/ 22069 h 85725"/>
                <a:gd name="connsiteX1" fmla="*/ 50387 w 57150"/>
                <a:gd name="connsiteY1" fmla="*/ 35909 h 85725"/>
                <a:gd name="connsiteX2" fmla="*/ 36938 w 57150"/>
                <a:gd name="connsiteY2" fmla="*/ 43110 h 85725"/>
                <a:gd name="connsiteX3" fmla="*/ 36938 w 57150"/>
                <a:gd name="connsiteY3" fmla="*/ 43586 h 85725"/>
                <a:gd name="connsiteX4" fmla="*/ 52721 w 57150"/>
                <a:gd name="connsiteY4" fmla="*/ 50359 h 85725"/>
                <a:gd name="connsiteX5" fmla="*/ 57855 w 57150"/>
                <a:gd name="connsiteY5" fmla="*/ 64627 h 85725"/>
                <a:gd name="connsiteX6" fmla="*/ 49092 w 57150"/>
                <a:gd name="connsiteY6" fmla="*/ 84068 h 85725"/>
                <a:gd name="connsiteX7" fmla="*/ 24184 w 57150"/>
                <a:gd name="connsiteY7" fmla="*/ 90868 h 85725"/>
                <a:gd name="connsiteX8" fmla="*/ 11335 w 57150"/>
                <a:gd name="connsiteY8" fmla="*/ 89811 h 85725"/>
                <a:gd name="connsiteX9" fmla="*/ 0 w 57150"/>
                <a:gd name="connsiteY9" fmla="*/ 86096 h 85725"/>
                <a:gd name="connsiteX10" fmla="*/ 0 w 57150"/>
                <a:gd name="connsiteY10" fmla="*/ 76543 h 85725"/>
                <a:gd name="connsiteX11" fmla="*/ 12240 w 57150"/>
                <a:gd name="connsiteY11" fmla="*/ 80867 h 85725"/>
                <a:gd name="connsiteX12" fmla="*/ 24546 w 57150"/>
                <a:gd name="connsiteY12" fmla="*/ 82344 h 85725"/>
                <a:gd name="connsiteX13" fmla="*/ 47463 w 57150"/>
                <a:gd name="connsiteY13" fmla="*/ 64389 h 85725"/>
                <a:gd name="connsiteX14" fmla="*/ 22184 w 57150"/>
                <a:gd name="connsiteY14" fmla="*/ 48311 h 85725"/>
                <a:gd name="connsiteX15" fmla="*/ 13478 w 57150"/>
                <a:gd name="connsiteY15" fmla="*/ 48311 h 85725"/>
                <a:gd name="connsiteX16" fmla="*/ 13478 w 57150"/>
                <a:gd name="connsiteY16" fmla="*/ 39662 h 85725"/>
                <a:gd name="connsiteX17" fmla="*/ 22308 w 57150"/>
                <a:gd name="connsiteY17" fmla="*/ 39662 h 85725"/>
                <a:gd name="connsiteX18" fmla="*/ 38691 w 57150"/>
                <a:gd name="connsiteY18" fmla="*/ 35100 h 85725"/>
                <a:gd name="connsiteX19" fmla="*/ 44739 w 57150"/>
                <a:gd name="connsiteY19" fmla="*/ 22431 h 85725"/>
                <a:gd name="connsiteX20" fmla="*/ 40291 w 57150"/>
                <a:gd name="connsiteY20" fmla="*/ 12268 h 85725"/>
                <a:gd name="connsiteX21" fmla="*/ 28232 w 57150"/>
                <a:gd name="connsiteY21" fmla="*/ 8582 h 85725"/>
                <a:gd name="connsiteX22" fmla="*/ 17288 w 57150"/>
                <a:gd name="connsiteY22" fmla="*/ 10153 h 85725"/>
                <a:gd name="connsiteX23" fmla="*/ 5563 w 57150"/>
                <a:gd name="connsiteY23" fmla="*/ 15964 h 85725"/>
                <a:gd name="connsiteX24" fmla="*/ 476 w 57150"/>
                <a:gd name="connsiteY24" fmla="*/ 9192 h 85725"/>
                <a:gd name="connsiteX25" fmla="*/ 13030 w 57150"/>
                <a:gd name="connsiteY25" fmla="*/ 2448 h 85725"/>
                <a:gd name="connsiteX26" fmla="*/ 27994 w 57150"/>
                <a:gd name="connsiteY26" fmla="*/ 0 h 85725"/>
                <a:gd name="connsiteX27" fmla="*/ 48006 w 57150"/>
                <a:gd name="connsiteY27" fmla="*/ 5896 h 85725"/>
                <a:gd name="connsiteX28" fmla="*/ 55140 w 57150"/>
                <a:gd name="connsiteY28" fmla="*/ 2206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150" h="85725">
                  <a:moveTo>
                    <a:pt x="55140" y="22069"/>
                  </a:moveTo>
                  <a:cubicBezTo>
                    <a:pt x="55140" y="27708"/>
                    <a:pt x="53559" y="32328"/>
                    <a:pt x="50387" y="35909"/>
                  </a:cubicBezTo>
                  <a:cubicBezTo>
                    <a:pt x="47225" y="39500"/>
                    <a:pt x="42739" y="41900"/>
                    <a:pt x="36938" y="43110"/>
                  </a:cubicBezTo>
                  <a:lnTo>
                    <a:pt x="36938" y="43586"/>
                  </a:lnTo>
                  <a:cubicBezTo>
                    <a:pt x="44034" y="44472"/>
                    <a:pt x="49292" y="46729"/>
                    <a:pt x="52721" y="50359"/>
                  </a:cubicBezTo>
                  <a:cubicBezTo>
                    <a:pt x="56140" y="53988"/>
                    <a:pt x="57855" y="58750"/>
                    <a:pt x="57855" y="64627"/>
                  </a:cubicBezTo>
                  <a:cubicBezTo>
                    <a:pt x="57855" y="73057"/>
                    <a:pt x="54940" y="79534"/>
                    <a:pt x="49092" y="84068"/>
                  </a:cubicBezTo>
                  <a:cubicBezTo>
                    <a:pt x="43244" y="88602"/>
                    <a:pt x="34947" y="90868"/>
                    <a:pt x="24184" y="90868"/>
                  </a:cubicBezTo>
                  <a:cubicBezTo>
                    <a:pt x="19507" y="90868"/>
                    <a:pt x="15221" y="90516"/>
                    <a:pt x="11335" y="89811"/>
                  </a:cubicBezTo>
                  <a:cubicBezTo>
                    <a:pt x="7439" y="89106"/>
                    <a:pt x="3667" y="87868"/>
                    <a:pt x="0" y="86096"/>
                  </a:cubicBezTo>
                  <a:lnTo>
                    <a:pt x="0" y="76543"/>
                  </a:lnTo>
                  <a:cubicBezTo>
                    <a:pt x="3829" y="78438"/>
                    <a:pt x="7906" y="79877"/>
                    <a:pt x="12240" y="80867"/>
                  </a:cubicBezTo>
                  <a:cubicBezTo>
                    <a:pt x="16574" y="81848"/>
                    <a:pt x="20679" y="82344"/>
                    <a:pt x="24546" y="82344"/>
                  </a:cubicBezTo>
                  <a:cubicBezTo>
                    <a:pt x="39824" y="82344"/>
                    <a:pt x="47454" y="76362"/>
                    <a:pt x="47463" y="64389"/>
                  </a:cubicBezTo>
                  <a:cubicBezTo>
                    <a:pt x="47454" y="53664"/>
                    <a:pt x="39034" y="48311"/>
                    <a:pt x="22184" y="48311"/>
                  </a:cubicBezTo>
                  <a:lnTo>
                    <a:pt x="13478" y="48311"/>
                  </a:lnTo>
                  <a:lnTo>
                    <a:pt x="13478" y="39662"/>
                  </a:lnTo>
                  <a:lnTo>
                    <a:pt x="22308" y="39662"/>
                  </a:lnTo>
                  <a:cubicBezTo>
                    <a:pt x="29204" y="39662"/>
                    <a:pt x="34662" y="38138"/>
                    <a:pt x="38691" y="35100"/>
                  </a:cubicBezTo>
                  <a:cubicBezTo>
                    <a:pt x="42720" y="32052"/>
                    <a:pt x="44739" y="27832"/>
                    <a:pt x="44739" y="22431"/>
                  </a:cubicBezTo>
                  <a:cubicBezTo>
                    <a:pt x="44739" y="18116"/>
                    <a:pt x="43253" y="14726"/>
                    <a:pt x="40291" y="12268"/>
                  </a:cubicBezTo>
                  <a:cubicBezTo>
                    <a:pt x="37329" y="9811"/>
                    <a:pt x="33309" y="8582"/>
                    <a:pt x="28232" y="8582"/>
                  </a:cubicBezTo>
                  <a:cubicBezTo>
                    <a:pt x="24365" y="8582"/>
                    <a:pt x="20717" y="9106"/>
                    <a:pt x="17288" y="10153"/>
                  </a:cubicBezTo>
                  <a:cubicBezTo>
                    <a:pt x="13859" y="11201"/>
                    <a:pt x="9954" y="13135"/>
                    <a:pt x="5563" y="15964"/>
                  </a:cubicBezTo>
                  <a:lnTo>
                    <a:pt x="476" y="9192"/>
                  </a:lnTo>
                  <a:cubicBezTo>
                    <a:pt x="4105" y="6325"/>
                    <a:pt x="8287" y="4076"/>
                    <a:pt x="13030" y="2448"/>
                  </a:cubicBezTo>
                  <a:cubicBezTo>
                    <a:pt x="17764" y="810"/>
                    <a:pt x="22746" y="0"/>
                    <a:pt x="27994" y="0"/>
                  </a:cubicBezTo>
                  <a:cubicBezTo>
                    <a:pt x="36576" y="0"/>
                    <a:pt x="43244" y="1962"/>
                    <a:pt x="48006" y="5896"/>
                  </a:cubicBezTo>
                  <a:cubicBezTo>
                    <a:pt x="52759" y="9820"/>
                    <a:pt x="55140" y="15211"/>
                    <a:pt x="55140" y="22069"/>
                  </a:cubicBezTo>
                  <a:close/>
                </a:path>
              </a:pathLst>
            </a:custGeom>
            <a:solidFill>
              <a:srgbClr val="000000"/>
            </a:solidFill>
            <a:ln w="9525" cap="flat">
              <a:noFill/>
              <a:prstDash val="solid"/>
              <a:miter/>
            </a:ln>
          </p:spPr>
          <p:txBody>
            <a:bodyPr rtlCol="0" anchor="ctr"/>
            <a:lstStyle/>
            <a:p>
              <a:endParaRPr lang="nl-BE" sz="900"/>
            </a:p>
          </p:txBody>
        </p:sp>
        <p:sp>
          <p:nvSpPr>
            <p:cNvPr id="451" name="Freeform: Shape 450">
              <a:extLst>
                <a:ext uri="{FF2B5EF4-FFF2-40B4-BE49-F238E27FC236}">
                  <a16:creationId xmlns:a16="http://schemas.microsoft.com/office/drawing/2014/main" id="{258C2B35-B626-4A1C-A211-692D970D83AC}"/>
                </a:ext>
              </a:extLst>
            </p:cNvPr>
            <p:cNvSpPr/>
            <p:nvPr/>
          </p:nvSpPr>
          <p:spPr>
            <a:xfrm>
              <a:off x="1057217" y="2033725"/>
              <a:ext cx="543131" cy="156905"/>
            </a:xfrm>
            <a:custGeom>
              <a:avLst/>
              <a:gdLst>
                <a:gd name="connsiteX0" fmla="*/ 0 w 857250"/>
                <a:gd name="connsiteY0" fmla="*/ 0 h 247650"/>
                <a:gd name="connsiteX1" fmla="*/ 0 w 857250"/>
                <a:gd name="connsiteY1" fmla="*/ 247650 h 247650"/>
                <a:gd name="connsiteX2" fmla="*/ 857250 w 857250"/>
                <a:gd name="connsiteY2" fmla="*/ 247650 h 247650"/>
                <a:gd name="connsiteX3" fmla="*/ 857250 w 857250"/>
                <a:gd name="connsiteY3" fmla="*/ 0 h 247650"/>
              </a:gdLst>
              <a:ahLst/>
              <a:cxnLst>
                <a:cxn ang="0">
                  <a:pos x="connsiteX0" y="connsiteY0"/>
                </a:cxn>
                <a:cxn ang="0">
                  <a:pos x="connsiteX1" y="connsiteY1"/>
                </a:cxn>
                <a:cxn ang="0">
                  <a:pos x="connsiteX2" y="connsiteY2"/>
                </a:cxn>
                <a:cxn ang="0">
                  <a:pos x="connsiteX3" y="connsiteY3"/>
                </a:cxn>
              </a:cxnLst>
              <a:rect l="l" t="t" r="r" b="b"/>
              <a:pathLst>
                <a:path w="857250" h="247650">
                  <a:moveTo>
                    <a:pt x="0" y="0"/>
                  </a:moveTo>
                  <a:lnTo>
                    <a:pt x="0" y="247650"/>
                  </a:lnTo>
                  <a:lnTo>
                    <a:pt x="857250" y="247650"/>
                  </a:lnTo>
                  <a:lnTo>
                    <a:pt x="857250" y="0"/>
                  </a:lnTo>
                  <a:close/>
                </a:path>
              </a:pathLst>
            </a:custGeom>
            <a:solidFill>
              <a:srgbClr val="F0F0F0"/>
            </a:solidFill>
            <a:ln w="9525" cap="flat">
              <a:noFill/>
              <a:prstDash val="solid"/>
              <a:miter/>
            </a:ln>
          </p:spPr>
          <p:txBody>
            <a:bodyPr rtlCol="0" anchor="ctr"/>
            <a:lstStyle/>
            <a:p>
              <a:endParaRPr lang="nl-BE" sz="900"/>
            </a:p>
          </p:txBody>
        </p:sp>
        <p:sp>
          <p:nvSpPr>
            <p:cNvPr id="452" name="Freeform: Shape 451">
              <a:extLst>
                <a:ext uri="{FF2B5EF4-FFF2-40B4-BE49-F238E27FC236}">
                  <a16:creationId xmlns:a16="http://schemas.microsoft.com/office/drawing/2014/main" id="{B73D501B-B5E5-4A7E-AD0D-D1B1E0FF4F5E}"/>
                </a:ext>
              </a:extLst>
            </p:cNvPr>
            <p:cNvSpPr/>
            <p:nvPr/>
          </p:nvSpPr>
          <p:spPr>
            <a:xfrm>
              <a:off x="1057217" y="2033725"/>
              <a:ext cx="543131" cy="156905"/>
            </a:xfrm>
            <a:custGeom>
              <a:avLst/>
              <a:gdLst>
                <a:gd name="connsiteX0" fmla="*/ 0 w 857250"/>
                <a:gd name="connsiteY0" fmla="*/ 0 h 247650"/>
                <a:gd name="connsiteX1" fmla="*/ 0 w 857250"/>
                <a:gd name="connsiteY1" fmla="*/ 247650 h 247650"/>
                <a:gd name="connsiteX2" fmla="*/ 857250 w 857250"/>
                <a:gd name="connsiteY2" fmla="*/ 247650 h 247650"/>
                <a:gd name="connsiteX3" fmla="*/ 857250 w 857250"/>
                <a:gd name="connsiteY3" fmla="*/ 0 h 247650"/>
              </a:gdLst>
              <a:ahLst/>
              <a:cxnLst>
                <a:cxn ang="0">
                  <a:pos x="connsiteX0" y="connsiteY0"/>
                </a:cxn>
                <a:cxn ang="0">
                  <a:pos x="connsiteX1" y="connsiteY1"/>
                </a:cxn>
                <a:cxn ang="0">
                  <a:pos x="connsiteX2" y="connsiteY2"/>
                </a:cxn>
                <a:cxn ang="0">
                  <a:pos x="connsiteX3" y="connsiteY3"/>
                </a:cxn>
              </a:cxnLst>
              <a:rect l="l" t="t" r="r" b="b"/>
              <a:pathLst>
                <a:path w="857250" h="247650">
                  <a:moveTo>
                    <a:pt x="0" y="0"/>
                  </a:moveTo>
                  <a:lnTo>
                    <a:pt x="0" y="247650"/>
                  </a:lnTo>
                  <a:lnTo>
                    <a:pt x="857250" y="247650"/>
                  </a:lnTo>
                  <a:lnTo>
                    <a:pt x="857250" y="0"/>
                  </a:lnTo>
                  <a:close/>
                </a:path>
              </a:pathLst>
            </a:custGeom>
            <a:noFill/>
            <a:ln w="28575" cap="flat">
              <a:solidFill>
                <a:srgbClr val="558ED5"/>
              </a:solidFill>
              <a:prstDash val="solid"/>
              <a:miter/>
            </a:ln>
          </p:spPr>
          <p:txBody>
            <a:bodyPr rtlCol="0" anchor="ctr"/>
            <a:lstStyle/>
            <a:p>
              <a:endParaRPr lang="nl-BE" sz="900"/>
            </a:p>
          </p:txBody>
        </p:sp>
        <p:sp>
          <p:nvSpPr>
            <p:cNvPr id="453" name="Freeform: Shape 452">
              <a:extLst>
                <a:ext uri="{FF2B5EF4-FFF2-40B4-BE49-F238E27FC236}">
                  <a16:creationId xmlns:a16="http://schemas.microsoft.com/office/drawing/2014/main" id="{85A119CF-1A46-4C07-B92F-FDEBE92EC74C}"/>
                </a:ext>
              </a:extLst>
            </p:cNvPr>
            <p:cNvSpPr/>
            <p:nvPr/>
          </p:nvSpPr>
          <p:spPr>
            <a:xfrm>
              <a:off x="1212915" y="2086022"/>
              <a:ext cx="313809" cy="54313"/>
            </a:xfrm>
            <a:custGeom>
              <a:avLst/>
              <a:gdLst>
                <a:gd name="connsiteX0" fmla="*/ 0 w 495300"/>
                <a:gd name="connsiteY0" fmla="*/ 90878 h 85725"/>
                <a:gd name="connsiteX1" fmla="*/ 0 w 495300"/>
                <a:gd name="connsiteY1" fmla="*/ 2486 h 85725"/>
                <a:gd name="connsiteX2" fmla="*/ 10277 w 495300"/>
                <a:gd name="connsiteY2" fmla="*/ 2486 h 85725"/>
                <a:gd name="connsiteX3" fmla="*/ 10277 w 495300"/>
                <a:gd name="connsiteY3" fmla="*/ 81563 h 85725"/>
                <a:gd name="connsiteX4" fmla="*/ 49273 w 495300"/>
                <a:gd name="connsiteY4" fmla="*/ 81563 h 85725"/>
                <a:gd name="connsiteX5" fmla="*/ 49273 w 495300"/>
                <a:gd name="connsiteY5" fmla="*/ 90878 h 85725"/>
                <a:gd name="connsiteX6" fmla="*/ 74733 w 495300"/>
                <a:gd name="connsiteY6" fmla="*/ 90878 h 85725"/>
                <a:gd name="connsiteX7" fmla="*/ 64694 w 495300"/>
                <a:gd name="connsiteY7" fmla="*/ 90878 h 85725"/>
                <a:gd name="connsiteX8" fmla="*/ 64694 w 495300"/>
                <a:gd name="connsiteY8" fmla="*/ 24613 h 85725"/>
                <a:gd name="connsiteX9" fmla="*/ 74733 w 495300"/>
                <a:gd name="connsiteY9" fmla="*/ 24613 h 85725"/>
                <a:gd name="connsiteX10" fmla="*/ 63846 w 495300"/>
                <a:gd name="connsiteY10" fmla="*/ 6658 h 85725"/>
                <a:gd name="connsiteX11" fmla="*/ 65541 w 495300"/>
                <a:gd name="connsiteY11" fmla="*/ 1600 h 85725"/>
                <a:gd name="connsiteX12" fmla="*/ 69771 w 495300"/>
                <a:gd name="connsiteY12" fmla="*/ 0 h 85725"/>
                <a:gd name="connsiteX13" fmla="*/ 73943 w 495300"/>
                <a:gd name="connsiteY13" fmla="*/ 1639 h 85725"/>
                <a:gd name="connsiteX14" fmla="*/ 75695 w 495300"/>
                <a:gd name="connsiteY14" fmla="*/ 6658 h 85725"/>
                <a:gd name="connsiteX15" fmla="*/ 73943 w 495300"/>
                <a:gd name="connsiteY15" fmla="*/ 11706 h 85725"/>
                <a:gd name="connsiteX16" fmla="*/ 69771 w 495300"/>
                <a:gd name="connsiteY16" fmla="*/ 13364 h 85725"/>
                <a:gd name="connsiteX17" fmla="*/ 65541 w 495300"/>
                <a:gd name="connsiteY17" fmla="*/ 11706 h 85725"/>
                <a:gd name="connsiteX18" fmla="*/ 63846 w 495300"/>
                <a:gd name="connsiteY18" fmla="*/ 6658 h 85725"/>
                <a:gd name="connsiteX19" fmla="*/ 123463 w 495300"/>
                <a:gd name="connsiteY19" fmla="*/ 92088 h 85725"/>
                <a:gd name="connsiteX20" fmla="*/ 101184 w 495300"/>
                <a:gd name="connsiteY20" fmla="*/ 83230 h 85725"/>
                <a:gd name="connsiteX21" fmla="*/ 93288 w 495300"/>
                <a:gd name="connsiteY21" fmla="*/ 58169 h 85725"/>
                <a:gd name="connsiteX22" fmla="*/ 101308 w 495300"/>
                <a:gd name="connsiteY22" fmla="*/ 32471 h 85725"/>
                <a:gd name="connsiteX23" fmla="*/ 124130 w 495300"/>
                <a:gd name="connsiteY23" fmla="*/ 23403 h 85725"/>
                <a:gd name="connsiteX24" fmla="*/ 133683 w 495300"/>
                <a:gd name="connsiteY24" fmla="*/ 24432 h 85725"/>
                <a:gd name="connsiteX25" fmla="*/ 141179 w 495300"/>
                <a:gd name="connsiteY25" fmla="*/ 26851 h 85725"/>
                <a:gd name="connsiteX26" fmla="*/ 138093 w 495300"/>
                <a:gd name="connsiteY26" fmla="*/ 35376 h 85725"/>
                <a:gd name="connsiteX27" fmla="*/ 130835 w 495300"/>
                <a:gd name="connsiteY27" fmla="*/ 33166 h 85725"/>
                <a:gd name="connsiteX28" fmla="*/ 123882 w 495300"/>
                <a:gd name="connsiteY28" fmla="*/ 32290 h 85725"/>
                <a:gd name="connsiteX29" fmla="*/ 103689 w 495300"/>
                <a:gd name="connsiteY29" fmla="*/ 58046 h 85725"/>
                <a:gd name="connsiteX30" fmla="*/ 108623 w 495300"/>
                <a:gd name="connsiteY30" fmla="*/ 76791 h 85725"/>
                <a:gd name="connsiteX31" fmla="*/ 123225 w 495300"/>
                <a:gd name="connsiteY31" fmla="*/ 83315 h 85725"/>
                <a:gd name="connsiteX32" fmla="*/ 140208 w 495300"/>
                <a:gd name="connsiteY32" fmla="*/ 79753 h 85725"/>
                <a:gd name="connsiteX33" fmla="*/ 140208 w 495300"/>
                <a:gd name="connsiteY33" fmla="*/ 88640 h 85725"/>
                <a:gd name="connsiteX34" fmla="*/ 123463 w 495300"/>
                <a:gd name="connsiteY34" fmla="*/ 92088 h 85725"/>
                <a:gd name="connsiteX35" fmla="*/ 185680 w 495300"/>
                <a:gd name="connsiteY35" fmla="*/ 92088 h 85725"/>
                <a:gd name="connsiteX36" fmla="*/ 162487 w 495300"/>
                <a:gd name="connsiteY36" fmla="*/ 83134 h 85725"/>
                <a:gd name="connsiteX37" fmla="*/ 154000 w 495300"/>
                <a:gd name="connsiteY37" fmla="*/ 58284 h 85725"/>
                <a:gd name="connsiteX38" fmla="*/ 161887 w 495300"/>
                <a:gd name="connsiteY38" fmla="*/ 32833 h 85725"/>
                <a:gd name="connsiteX39" fmla="*/ 183080 w 495300"/>
                <a:gd name="connsiteY39" fmla="*/ 23403 h 85725"/>
                <a:gd name="connsiteX40" fmla="*/ 202787 w 495300"/>
                <a:gd name="connsiteY40" fmla="*/ 31595 h 85725"/>
                <a:gd name="connsiteX41" fmla="*/ 210045 w 495300"/>
                <a:gd name="connsiteY41" fmla="*/ 53207 h 85725"/>
                <a:gd name="connsiteX42" fmla="*/ 210045 w 495300"/>
                <a:gd name="connsiteY42" fmla="*/ 59560 h 85725"/>
                <a:gd name="connsiteX43" fmla="*/ 164392 w 495300"/>
                <a:gd name="connsiteY43" fmla="*/ 59560 h 85725"/>
                <a:gd name="connsiteX44" fmla="*/ 170288 w 495300"/>
                <a:gd name="connsiteY44" fmla="*/ 77276 h 85725"/>
                <a:gd name="connsiteX45" fmla="*/ 186042 w 495300"/>
                <a:gd name="connsiteY45" fmla="*/ 83315 h 85725"/>
                <a:gd name="connsiteX46" fmla="*/ 207197 w 495300"/>
                <a:gd name="connsiteY46" fmla="*/ 78848 h 85725"/>
                <a:gd name="connsiteX47" fmla="*/ 207197 w 495300"/>
                <a:gd name="connsiteY47" fmla="*/ 87792 h 85725"/>
                <a:gd name="connsiteX48" fmla="*/ 197139 w 495300"/>
                <a:gd name="connsiteY48" fmla="*/ 91088 h 85725"/>
                <a:gd name="connsiteX49" fmla="*/ 185680 w 495300"/>
                <a:gd name="connsiteY49" fmla="*/ 92088 h 85725"/>
                <a:gd name="connsiteX50" fmla="*/ 182956 w 495300"/>
                <a:gd name="connsiteY50" fmla="*/ 31804 h 85725"/>
                <a:gd name="connsiteX51" fmla="*/ 170231 w 495300"/>
                <a:gd name="connsiteY51" fmla="*/ 37005 h 85725"/>
                <a:gd name="connsiteX52" fmla="*/ 164640 w 495300"/>
                <a:gd name="connsiteY52" fmla="*/ 51397 h 85725"/>
                <a:gd name="connsiteX53" fmla="*/ 199282 w 495300"/>
                <a:gd name="connsiteY53" fmla="*/ 51397 h 85725"/>
                <a:gd name="connsiteX54" fmla="*/ 195053 w 495300"/>
                <a:gd name="connsiteY54" fmla="*/ 36852 h 85725"/>
                <a:gd name="connsiteX55" fmla="*/ 182956 w 495300"/>
                <a:gd name="connsiteY55" fmla="*/ 31804 h 85725"/>
                <a:gd name="connsiteX56" fmla="*/ 274558 w 495300"/>
                <a:gd name="connsiteY56" fmla="*/ 90878 h 85725"/>
                <a:gd name="connsiteX57" fmla="*/ 274558 w 495300"/>
                <a:gd name="connsiteY57" fmla="*/ 48006 h 85725"/>
                <a:gd name="connsiteX58" fmla="*/ 270872 w 495300"/>
                <a:gd name="connsiteY58" fmla="*/ 35919 h 85725"/>
                <a:gd name="connsiteX59" fmla="*/ 259318 w 495300"/>
                <a:gd name="connsiteY59" fmla="*/ 31928 h 85725"/>
                <a:gd name="connsiteX60" fmla="*/ 244088 w 495300"/>
                <a:gd name="connsiteY60" fmla="*/ 37548 h 85725"/>
                <a:gd name="connsiteX61" fmla="*/ 239249 w 495300"/>
                <a:gd name="connsiteY61" fmla="*/ 56112 h 85725"/>
                <a:gd name="connsiteX62" fmla="*/ 239249 w 495300"/>
                <a:gd name="connsiteY62" fmla="*/ 90878 h 85725"/>
                <a:gd name="connsiteX63" fmla="*/ 229210 w 495300"/>
                <a:gd name="connsiteY63" fmla="*/ 90878 h 85725"/>
                <a:gd name="connsiteX64" fmla="*/ 229210 w 495300"/>
                <a:gd name="connsiteY64" fmla="*/ 24613 h 85725"/>
                <a:gd name="connsiteX65" fmla="*/ 237372 w 495300"/>
                <a:gd name="connsiteY65" fmla="*/ 24613 h 85725"/>
                <a:gd name="connsiteX66" fmla="*/ 239001 w 495300"/>
                <a:gd name="connsiteY66" fmla="*/ 33681 h 85725"/>
                <a:gd name="connsiteX67" fmla="*/ 239487 w 495300"/>
                <a:gd name="connsiteY67" fmla="*/ 33681 h 85725"/>
                <a:gd name="connsiteX68" fmla="*/ 248136 w 495300"/>
                <a:gd name="connsiteY68" fmla="*/ 26089 h 85725"/>
                <a:gd name="connsiteX69" fmla="*/ 260528 w 495300"/>
                <a:gd name="connsiteY69" fmla="*/ 23403 h 85725"/>
                <a:gd name="connsiteX70" fmla="*/ 278549 w 495300"/>
                <a:gd name="connsiteY70" fmla="*/ 29175 h 85725"/>
                <a:gd name="connsiteX71" fmla="*/ 284588 w 495300"/>
                <a:gd name="connsiteY71" fmla="*/ 47644 h 85725"/>
                <a:gd name="connsiteX72" fmla="*/ 284588 w 495300"/>
                <a:gd name="connsiteY72" fmla="*/ 90878 h 85725"/>
                <a:gd name="connsiteX73" fmla="*/ 328908 w 495300"/>
                <a:gd name="connsiteY73" fmla="*/ 83801 h 85725"/>
                <a:gd name="connsiteX74" fmla="*/ 334051 w 495300"/>
                <a:gd name="connsiteY74" fmla="*/ 83411 h 85725"/>
                <a:gd name="connsiteX75" fmla="*/ 337976 w 495300"/>
                <a:gd name="connsiteY75" fmla="*/ 82591 h 85725"/>
                <a:gd name="connsiteX76" fmla="*/ 337976 w 495300"/>
                <a:gd name="connsiteY76" fmla="*/ 90269 h 85725"/>
                <a:gd name="connsiteX77" fmla="*/ 333175 w 495300"/>
                <a:gd name="connsiteY77" fmla="*/ 91573 h 85725"/>
                <a:gd name="connsiteX78" fmla="*/ 327460 w 495300"/>
                <a:gd name="connsiteY78" fmla="*/ 92088 h 85725"/>
                <a:gd name="connsiteX79" fmla="*/ 308229 w 495300"/>
                <a:gd name="connsiteY79" fmla="*/ 71828 h 85725"/>
                <a:gd name="connsiteX80" fmla="*/ 308229 w 495300"/>
                <a:gd name="connsiteY80" fmla="*/ 32414 h 85725"/>
                <a:gd name="connsiteX81" fmla="*/ 298742 w 495300"/>
                <a:gd name="connsiteY81" fmla="*/ 32414 h 85725"/>
                <a:gd name="connsiteX82" fmla="*/ 298742 w 495300"/>
                <a:gd name="connsiteY82" fmla="*/ 27575 h 85725"/>
                <a:gd name="connsiteX83" fmla="*/ 308229 w 495300"/>
                <a:gd name="connsiteY83" fmla="*/ 23403 h 85725"/>
                <a:gd name="connsiteX84" fmla="*/ 312468 w 495300"/>
                <a:gd name="connsiteY84" fmla="*/ 9249 h 85725"/>
                <a:gd name="connsiteX85" fmla="*/ 318268 w 495300"/>
                <a:gd name="connsiteY85" fmla="*/ 9249 h 85725"/>
                <a:gd name="connsiteX86" fmla="*/ 318268 w 495300"/>
                <a:gd name="connsiteY86" fmla="*/ 24613 h 85725"/>
                <a:gd name="connsiteX87" fmla="*/ 337499 w 495300"/>
                <a:gd name="connsiteY87" fmla="*/ 24613 h 85725"/>
                <a:gd name="connsiteX88" fmla="*/ 337499 w 495300"/>
                <a:gd name="connsiteY88" fmla="*/ 32414 h 85725"/>
                <a:gd name="connsiteX89" fmla="*/ 318268 w 495300"/>
                <a:gd name="connsiteY89" fmla="*/ 32414 h 85725"/>
                <a:gd name="connsiteX90" fmla="*/ 318268 w 495300"/>
                <a:gd name="connsiteY90" fmla="*/ 71409 h 85725"/>
                <a:gd name="connsiteX91" fmla="*/ 321107 w 495300"/>
                <a:gd name="connsiteY91" fmla="*/ 80601 h 85725"/>
                <a:gd name="connsiteX92" fmla="*/ 328908 w 495300"/>
                <a:gd name="connsiteY92" fmla="*/ 83801 h 85725"/>
                <a:gd name="connsiteX93" fmla="*/ 362588 w 495300"/>
                <a:gd name="connsiteY93" fmla="*/ 90878 h 85725"/>
                <a:gd name="connsiteX94" fmla="*/ 352549 w 495300"/>
                <a:gd name="connsiteY94" fmla="*/ 90878 h 85725"/>
                <a:gd name="connsiteX95" fmla="*/ 352549 w 495300"/>
                <a:gd name="connsiteY95" fmla="*/ 24613 h 85725"/>
                <a:gd name="connsiteX96" fmla="*/ 362588 w 495300"/>
                <a:gd name="connsiteY96" fmla="*/ 24613 h 85725"/>
                <a:gd name="connsiteX97" fmla="*/ 351701 w 495300"/>
                <a:gd name="connsiteY97" fmla="*/ 6658 h 85725"/>
                <a:gd name="connsiteX98" fmla="*/ 353396 w 495300"/>
                <a:gd name="connsiteY98" fmla="*/ 1600 h 85725"/>
                <a:gd name="connsiteX99" fmla="*/ 357626 w 495300"/>
                <a:gd name="connsiteY99" fmla="*/ 0 h 85725"/>
                <a:gd name="connsiteX100" fmla="*/ 361798 w 495300"/>
                <a:gd name="connsiteY100" fmla="*/ 1639 h 85725"/>
                <a:gd name="connsiteX101" fmla="*/ 363560 w 495300"/>
                <a:gd name="connsiteY101" fmla="*/ 6658 h 85725"/>
                <a:gd name="connsiteX102" fmla="*/ 361798 w 495300"/>
                <a:gd name="connsiteY102" fmla="*/ 11706 h 85725"/>
                <a:gd name="connsiteX103" fmla="*/ 357626 w 495300"/>
                <a:gd name="connsiteY103" fmla="*/ 13364 h 85725"/>
                <a:gd name="connsiteX104" fmla="*/ 353396 w 495300"/>
                <a:gd name="connsiteY104" fmla="*/ 11706 h 85725"/>
                <a:gd name="connsiteX105" fmla="*/ 351701 w 495300"/>
                <a:gd name="connsiteY105" fmla="*/ 6658 h 85725"/>
                <a:gd name="connsiteX106" fmla="*/ 412833 w 495300"/>
                <a:gd name="connsiteY106" fmla="*/ 92088 h 85725"/>
                <a:gd name="connsiteX107" fmla="*/ 389649 w 495300"/>
                <a:gd name="connsiteY107" fmla="*/ 83134 h 85725"/>
                <a:gd name="connsiteX108" fmla="*/ 381152 w 495300"/>
                <a:gd name="connsiteY108" fmla="*/ 58284 h 85725"/>
                <a:gd name="connsiteX109" fmla="*/ 389039 w 495300"/>
                <a:gd name="connsiteY109" fmla="*/ 32833 h 85725"/>
                <a:gd name="connsiteX110" fmla="*/ 410232 w 495300"/>
                <a:gd name="connsiteY110" fmla="*/ 23403 h 85725"/>
                <a:gd name="connsiteX111" fmla="*/ 429939 w 495300"/>
                <a:gd name="connsiteY111" fmla="*/ 31595 h 85725"/>
                <a:gd name="connsiteX112" fmla="*/ 437197 w 495300"/>
                <a:gd name="connsiteY112" fmla="*/ 53207 h 85725"/>
                <a:gd name="connsiteX113" fmla="*/ 437197 w 495300"/>
                <a:gd name="connsiteY113" fmla="*/ 59560 h 85725"/>
                <a:gd name="connsiteX114" fmla="*/ 391544 w 495300"/>
                <a:gd name="connsiteY114" fmla="*/ 59560 h 85725"/>
                <a:gd name="connsiteX115" fmla="*/ 397440 w 495300"/>
                <a:gd name="connsiteY115" fmla="*/ 77276 h 85725"/>
                <a:gd name="connsiteX116" fmla="*/ 413194 w 495300"/>
                <a:gd name="connsiteY116" fmla="*/ 83315 h 85725"/>
                <a:gd name="connsiteX117" fmla="*/ 434359 w 495300"/>
                <a:gd name="connsiteY117" fmla="*/ 78848 h 85725"/>
                <a:gd name="connsiteX118" fmla="*/ 434359 w 495300"/>
                <a:gd name="connsiteY118" fmla="*/ 87792 h 85725"/>
                <a:gd name="connsiteX119" fmla="*/ 424291 w 495300"/>
                <a:gd name="connsiteY119" fmla="*/ 91088 h 85725"/>
                <a:gd name="connsiteX120" fmla="*/ 412833 w 495300"/>
                <a:gd name="connsiteY120" fmla="*/ 92088 h 85725"/>
                <a:gd name="connsiteX121" fmla="*/ 410108 w 495300"/>
                <a:gd name="connsiteY121" fmla="*/ 31804 h 85725"/>
                <a:gd name="connsiteX122" fmla="*/ 397383 w 495300"/>
                <a:gd name="connsiteY122" fmla="*/ 37005 h 85725"/>
                <a:gd name="connsiteX123" fmla="*/ 391792 w 495300"/>
                <a:gd name="connsiteY123" fmla="*/ 51397 h 85725"/>
                <a:gd name="connsiteX124" fmla="*/ 426434 w 495300"/>
                <a:gd name="connsiteY124" fmla="*/ 51397 h 85725"/>
                <a:gd name="connsiteX125" fmla="*/ 422205 w 495300"/>
                <a:gd name="connsiteY125" fmla="*/ 36852 h 85725"/>
                <a:gd name="connsiteX126" fmla="*/ 410108 w 495300"/>
                <a:gd name="connsiteY126" fmla="*/ 31804 h 85725"/>
                <a:gd name="connsiteX127" fmla="*/ 499110 w 495300"/>
                <a:gd name="connsiteY127" fmla="*/ 72800 h 85725"/>
                <a:gd name="connsiteX128" fmla="*/ 492214 w 495300"/>
                <a:gd name="connsiteY128" fmla="*/ 87068 h 85725"/>
                <a:gd name="connsiteX129" fmla="*/ 472869 w 495300"/>
                <a:gd name="connsiteY129" fmla="*/ 92088 h 85725"/>
                <a:gd name="connsiteX130" fmla="*/ 452314 w 495300"/>
                <a:gd name="connsiteY130" fmla="*/ 87916 h 85725"/>
                <a:gd name="connsiteX131" fmla="*/ 452314 w 495300"/>
                <a:gd name="connsiteY131" fmla="*/ 78600 h 85725"/>
                <a:gd name="connsiteX132" fmla="*/ 462563 w 495300"/>
                <a:gd name="connsiteY132" fmla="*/ 82410 h 85725"/>
                <a:gd name="connsiteX133" fmla="*/ 473107 w 495300"/>
                <a:gd name="connsiteY133" fmla="*/ 83801 h 85725"/>
                <a:gd name="connsiteX134" fmla="*/ 485204 w 495300"/>
                <a:gd name="connsiteY134" fmla="*/ 81296 h 85725"/>
                <a:gd name="connsiteX135" fmla="*/ 489433 w 495300"/>
                <a:gd name="connsiteY135" fmla="*/ 73648 h 85725"/>
                <a:gd name="connsiteX136" fmla="*/ 486080 w 495300"/>
                <a:gd name="connsiteY136" fmla="*/ 67028 h 85725"/>
                <a:gd name="connsiteX137" fmla="*/ 472992 w 495300"/>
                <a:gd name="connsiteY137" fmla="*/ 60522 h 85725"/>
                <a:gd name="connsiteX138" fmla="*/ 459838 w 495300"/>
                <a:gd name="connsiteY138" fmla="*/ 54512 h 85725"/>
                <a:gd name="connsiteX139" fmla="*/ 454038 w 495300"/>
                <a:gd name="connsiteY139" fmla="*/ 48673 h 85725"/>
                <a:gd name="connsiteX140" fmla="*/ 452133 w 495300"/>
                <a:gd name="connsiteY140" fmla="*/ 40872 h 85725"/>
                <a:gd name="connsiteX141" fmla="*/ 458724 w 495300"/>
                <a:gd name="connsiteY141" fmla="*/ 28089 h 85725"/>
                <a:gd name="connsiteX142" fmla="*/ 476802 w 495300"/>
                <a:gd name="connsiteY142" fmla="*/ 23403 h 85725"/>
                <a:gd name="connsiteX143" fmla="*/ 497719 w 495300"/>
                <a:gd name="connsiteY143" fmla="*/ 27756 h 85725"/>
                <a:gd name="connsiteX144" fmla="*/ 494147 w 495300"/>
                <a:gd name="connsiteY144" fmla="*/ 35919 h 85725"/>
                <a:gd name="connsiteX145" fmla="*/ 476069 w 495300"/>
                <a:gd name="connsiteY145" fmla="*/ 31804 h 85725"/>
                <a:gd name="connsiteX146" fmla="*/ 465315 w 495300"/>
                <a:gd name="connsiteY146" fmla="*/ 34042 h 85725"/>
                <a:gd name="connsiteX147" fmla="*/ 461686 w 495300"/>
                <a:gd name="connsiteY147" fmla="*/ 40205 h 85725"/>
                <a:gd name="connsiteX148" fmla="*/ 463048 w 495300"/>
                <a:gd name="connsiteY148" fmla="*/ 44749 h 85725"/>
                <a:gd name="connsiteX149" fmla="*/ 467430 w 495300"/>
                <a:gd name="connsiteY149" fmla="*/ 48311 h 85725"/>
                <a:gd name="connsiteX150" fmla="*/ 479041 w 495300"/>
                <a:gd name="connsiteY150" fmla="*/ 53207 h 85725"/>
                <a:gd name="connsiteX151" fmla="*/ 494967 w 495300"/>
                <a:gd name="connsiteY151" fmla="*/ 61856 h 85725"/>
                <a:gd name="connsiteX152" fmla="*/ 499110 w 495300"/>
                <a:gd name="connsiteY152" fmla="*/ 7280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495300" h="85725">
                  <a:moveTo>
                    <a:pt x="0" y="90878"/>
                  </a:moveTo>
                  <a:lnTo>
                    <a:pt x="0" y="2486"/>
                  </a:lnTo>
                  <a:lnTo>
                    <a:pt x="10277" y="2486"/>
                  </a:lnTo>
                  <a:lnTo>
                    <a:pt x="10277" y="81563"/>
                  </a:lnTo>
                  <a:lnTo>
                    <a:pt x="49273" y="81563"/>
                  </a:lnTo>
                  <a:lnTo>
                    <a:pt x="49273" y="90878"/>
                  </a:lnTo>
                  <a:close/>
                  <a:moveTo>
                    <a:pt x="74733" y="90878"/>
                  </a:moveTo>
                  <a:lnTo>
                    <a:pt x="64694" y="90878"/>
                  </a:lnTo>
                  <a:lnTo>
                    <a:pt x="64694" y="24613"/>
                  </a:lnTo>
                  <a:lnTo>
                    <a:pt x="74733" y="24613"/>
                  </a:lnTo>
                  <a:close/>
                  <a:moveTo>
                    <a:pt x="63846" y="6658"/>
                  </a:moveTo>
                  <a:cubicBezTo>
                    <a:pt x="63846" y="4353"/>
                    <a:pt x="64408" y="2677"/>
                    <a:pt x="65541" y="1600"/>
                  </a:cubicBezTo>
                  <a:cubicBezTo>
                    <a:pt x="66665" y="533"/>
                    <a:pt x="68085" y="0"/>
                    <a:pt x="69771" y="0"/>
                  </a:cubicBezTo>
                  <a:cubicBezTo>
                    <a:pt x="71380" y="0"/>
                    <a:pt x="72771" y="543"/>
                    <a:pt x="73943" y="1639"/>
                  </a:cubicBezTo>
                  <a:cubicBezTo>
                    <a:pt x="75114" y="2724"/>
                    <a:pt x="75695" y="4401"/>
                    <a:pt x="75695" y="6658"/>
                  </a:cubicBezTo>
                  <a:cubicBezTo>
                    <a:pt x="75695" y="8906"/>
                    <a:pt x="75114" y="10592"/>
                    <a:pt x="73943" y="11706"/>
                  </a:cubicBezTo>
                  <a:cubicBezTo>
                    <a:pt x="72771" y="12811"/>
                    <a:pt x="71380" y="13364"/>
                    <a:pt x="69771" y="13364"/>
                  </a:cubicBezTo>
                  <a:cubicBezTo>
                    <a:pt x="68085" y="13364"/>
                    <a:pt x="66665" y="12811"/>
                    <a:pt x="65541" y="11706"/>
                  </a:cubicBezTo>
                  <a:cubicBezTo>
                    <a:pt x="64408" y="10592"/>
                    <a:pt x="63846" y="8906"/>
                    <a:pt x="63846" y="6658"/>
                  </a:cubicBezTo>
                  <a:close/>
                  <a:moveTo>
                    <a:pt x="123463" y="92088"/>
                  </a:moveTo>
                  <a:cubicBezTo>
                    <a:pt x="113871" y="92088"/>
                    <a:pt x="106442" y="89135"/>
                    <a:pt x="101184" y="83230"/>
                  </a:cubicBezTo>
                  <a:cubicBezTo>
                    <a:pt x="95926" y="77324"/>
                    <a:pt x="93288" y="68971"/>
                    <a:pt x="93288" y="58169"/>
                  </a:cubicBezTo>
                  <a:cubicBezTo>
                    <a:pt x="93288" y="47082"/>
                    <a:pt x="95964" y="38519"/>
                    <a:pt x="101308" y="32471"/>
                  </a:cubicBezTo>
                  <a:cubicBezTo>
                    <a:pt x="106642" y="26423"/>
                    <a:pt x="114252" y="23403"/>
                    <a:pt x="124130" y="23403"/>
                  </a:cubicBezTo>
                  <a:cubicBezTo>
                    <a:pt x="127311" y="23403"/>
                    <a:pt x="130492" y="23746"/>
                    <a:pt x="133683" y="24432"/>
                  </a:cubicBezTo>
                  <a:cubicBezTo>
                    <a:pt x="136865" y="25118"/>
                    <a:pt x="139360" y="25918"/>
                    <a:pt x="141179" y="26851"/>
                  </a:cubicBezTo>
                  <a:lnTo>
                    <a:pt x="138093" y="35376"/>
                  </a:lnTo>
                  <a:cubicBezTo>
                    <a:pt x="135874" y="34490"/>
                    <a:pt x="133455" y="33747"/>
                    <a:pt x="130835" y="33166"/>
                  </a:cubicBezTo>
                  <a:cubicBezTo>
                    <a:pt x="128216" y="32585"/>
                    <a:pt x="125901" y="32290"/>
                    <a:pt x="123882" y="32290"/>
                  </a:cubicBezTo>
                  <a:cubicBezTo>
                    <a:pt x="110423" y="32290"/>
                    <a:pt x="103689" y="40872"/>
                    <a:pt x="103689" y="58046"/>
                  </a:cubicBezTo>
                  <a:cubicBezTo>
                    <a:pt x="103689" y="66189"/>
                    <a:pt x="105337" y="72438"/>
                    <a:pt x="108623" y="76791"/>
                  </a:cubicBezTo>
                  <a:cubicBezTo>
                    <a:pt x="111900" y="81144"/>
                    <a:pt x="116767" y="83315"/>
                    <a:pt x="123225" y="83315"/>
                  </a:cubicBezTo>
                  <a:cubicBezTo>
                    <a:pt x="128740" y="83315"/>
                    <a:pt x="134407" y="82125"/>
                    <a:pt x="140208" y="79753"/>
                  </a:cubicBezTo>
                  <a:lnTo>
                    <a:pt x="140208" y="88640"/>
                  </a:lnTo>
                  <a:cubicBezTo>
                    <a:pt x="135779" y="90935"/>
                    <a:pt x="130197" y="92088"/>
                    <a:pt x="123463" y="92088"/>
                  </a:cubicBezTo>
                  <a:close/>
                  <a:moveTo>
                    <a:pt x="185680" y="92088"/>
                  </a:moveTo>
                  <a:cubicBezTo>
                    <a:pt x="175879" y="92088"/>
                    <a:pt x="168154" y="89106"/>
                    <a:pt x="162487" y="83134"/>
                  </a:cubicBezTo>
                  <a:cubicBezTo>
                    <a:pt x="156829" y="77172"/>
                    <a:pt x="154000" y="68885"/>
                    <a:pt x="154000" y="58284"/>
                  </a:cubicBezTo>
                  <a:cubicBezTo>
                    <a:pt x="154000" y="47606"/>
                    <a:pt x="156629" y="39119"/>
                    <a:pt x="161887" y="32833"/>
                  </a:cubicBezTo>
                  <a:cubicBezTo>
                    <a:pt x="167145" y="26546"/>
                    <a:pt x="174212" y="23403"/>
                    <a:pt x="183080" y="23403"/>
                  </a:cubicBezTo>
                  <a:cubicBezTo>
                    <a:pt x="191376" y="23403"/>
                    <a:pt x="197949" y="26127"/>
                    <a:pt x="202787" y="31595"/>
                  </a:cubicBezTo>
                  <a:cubicBezTo>
                    <a:pt x="207626" y="37052"/>
                    <a:pt x="210045" y="44263"/>
                    <a:pt x="210045" y="53207"/>
                  </a:cubicBezTo>
                  <a:lnTo>
                    <a:pt x="210045" y="59560"/>
                  </a:lnTo>
                  <a:lnTo>
                    <a:pt x="164392" y="59560"/>
                  </a:lnTo>
                  <a:cubicBezTo>
                    <a:pt x="164592" y="67332"/>
                    <a:pt x="166564" y="73238"/>
                    <a:pt x="170288" y="77276"/>
                  </a:cubicBezTo>
                  <a:cubicBezTo>
                    <a:pt x="174022" y="81306"/>
                    <a:pt x="179270" y="83315"/>
                    <a:pt x="186042" y="83315"/>
                  </a:cubicBezTo>
                  <a:cubicBezTo>
                    <a:pt x="193176" y="83315"/>
                    <a:pt x="200225" y="81829"/>
                    <a:pt x="207197" y="78848"/>
                  </a:cubicBezTo>
                  <a:lnTo>
                    <a:pt x="207197" y="87792"/>
                  </a:lnTo>
                  <a:cubicBezTo>
                    <a:pt x="203654" y="89326"/>
                    <a:pt x="200301" y="90421"/>
                    <a:pt x="197139" y="91088"/>
                  </a:cubicBezTo>
                  <a:cubicBezTo>
                    <a:pt x="193967" y="91755"/>
                    <a:pt x="190148" y="92088"/>
                    <a:pt x="185680" y="92088"/>
                  </a:cubicBezTo>
                  <a:close/>
                  <a:moveTo>
                    <a:pt x="182956" y="31804"/>
                  </a:moveTo>
                  <a:cubicBezTo>
                    <a:pt x="177632" y="31804"/>
                    <a:pt x="173393" y="33538"/>
                    <a:pt x="170231" y="37005"/>
                  </a:cubicBezTo>
                  <a:cubicBezTo>
                    <a:pt x="167068" y="40472"/>
                    <a:pt x="165202" y="45273"/>
                    <a:pt x="164640" y="51397"/>
                  </a:cubicBezTo>
                  <a:lnTo>
                    <a:pt x="199282" y="51397"/>
                  </a:lnTo>
                  <a:cubicBezTo>
                    <a:pt x="199282" y="45063"/>
                    <a:pt x="197872" y="40215"/>
                    <a:pt x="195053" y="36852"/>
                  </a:cubicBezTo>
                  <a:cubicBezTo>
                    <a:pt x="192224" y="33490"/>
                    <a:pt x="188195" y="31804"/>
                    <a:pt x="182956" y="31804"/>
                  </a:cubicBezTo>
                  <a:close/>
                  <a:moveTo>
                    <a:pt x="274558" y="90878"/>
                  </a:moveTo>
                  <a:lnTo>
                    <a:pt x="274558" y="48006"/>
                  </a:lnTo>
                  <a:cubicBezTo>
                    <a:pt x="274558" y="42606"/>
                    <a:pt x="273329" y="38576"/>
                    <a:pt x="270872" y="35919"/>
                  </a:cubicBezTo>
                  <a:cubicBezTo>
                    <a:pt x="268405" y="33252"/>
                    <a:pt x="264557" y="31928"/>
                    <a:pt x="259318" y="31928"/>
                  </a:cubicBezTo>
                  <a:cubicBezTo>
                    <a:pt x="252384" y="31928"/>
                    <a:pt x="247307" y="33804"/>
                    <a:pt x="244088" y="37548"/>
                  </a:cubicBezTo>
                  <a:cubicBezTo>
                    <a:pt x="240859" y="41301"/>
                    <a:pt x="239249" y="47482"/>
                    <a:pt x="239249" y="56112"/>
                  </a:cubicBezTo>
                  <a:lnTo>
                    <a:pt x="239249" y="90878"/>
                  </a:lnTo>
                  <a:lnTo>
                    <a:pt x="229210" y="90878"/>
                  </a:lnTo>
                  <a:lnTo>
                    <a:pt x="229210" y="24613"/>
                  </a:lnTo>
                  <a:lnTo>
                    <a:pt x="237372" y="24613"/>
                  </a:lnTo>
                  <a:lnTo>
                    <a:pt x="239001" y="33681"/>
                  </a:lnTo>
                  <a:lnTo>
                    <a:pt x="239487" y="33681"/>
                  </a:lnTo>
                  <a:cubicBezTo>
                    <a:pt x="241544" y="30414"/>
                    <a:pt x="244421" y="27889"/>
                    <a:pt x="248136" y="26089"/>
                  </a:cubicBezTo>
                  <a:cubicBezTo>
                    <a:pt x="251841" y="24299"/>
                    <a:pt x="255975" y="23403"/>
                    <a:pt x="260528" y="23403"/>
                  </a:cubicBezTo>
                  <a:cubicBezTo>
                    <a:pt x="268510" y="23403"/>
                    <a:pt x="274510" y="25327"/>
                    <a:pt x="278549" y="29175"/>
                  </a:cubicBezTo>
                  <a:cubicBezTo>
                    <a:pt x="282578" y="33023"/>
                    <a:pt x="284588" y="39186"/>
                    <a:pt x="284588" y="47644"/>
                  </a:cubicBezTo>
                  <a:lnTo>
                    <a:pt x="284588" y="90878"/>
                  </a:lnTo>
                  <a:close/>
                  <a:moveTo>
                    <a:pt x="328908" y="83801"/>
                  </a:moveTo>
                  <a:cubicBezTo>
                    <a:pt x="330679" y="83801"/>
                    <a:pt x="332394" y="83668"/>
                    <a:pt x="334051" y="83411"/>
                  </a:cubicBezTo>
                  <a:cubicBezTo>
                    <a:pt x="335699" y="83144"/>
                    <a:pt x="337014" y="82877"/>
                    <a:pt x="337976" y="82591"/>
                  </a:cubicBezTo>
                  <a:lnTo>
                    <a:pt x="337976" y="90269"/>
                  </a:lnTo>
                  <a:cubicBezTo>
                    <a:pt x="336890" y="90792"/>
                    <a:pt x="335290" y="91230"/>
                    <a:pt x="333175" y="91573"/>
                  </a:cubicBezTo>
                  <a:cubicBezTo>
                    <a:pt x="331060" y="91916"/>
                    <a:pt x="329155" y="92088"/>
                    <a:pt x="327460" y="92088"/>
                  </a:cubicBezTo>
                  <a:cubicBezTo>
                    <a:pt x="314639" y="92088"/>
                    <a:pt x="308229" y="85335"/>
                    <a:pt x="308229" y="71828"/>
                  </a:cubicBezTo>
                  <a:lnTo>
                    <a:pt x="308229" y="32414"/>
                  </a:lnTo>
                  <a:lnTo>
                    <a:pt x="298742" y="32414"/>
                  </a:lnTo>
                  <a:lnTo>
                    <a:pt x="298742" y="27575"/>
                  </a:lnTo>
                  <a:lnTo>
                    <a:pt x="308229" y="23403"/>
                  </a:lnTo>
                  <a:lnTo>
                    <a:pt x="312468" y="9249"/>
                  </a:lnTo>
                  <a:lnTo>
                    <a:pt x="318268" y="9249"/>
                  </a:lnTo>
                  <a:lnTo>
                    <a:pt x="318268" y="24613"/>
                  </a:lnTo>
                  <a:lnTo>
                    <a:pt x="337499" y="24613"/>
                  </a:lnTo>
                  <a:lnTo>
                    <a:pt x="337499" y="32414"/>
                  </a:lnTo>
                  <a:lnTo>
                    <a:pt x="318268" y="32414"/>
                  </a:lnTo>
                  <a:lnTo>
                    <a:pt x="318268" y="71409"/>
                  </a:lnTo>
                  <a:cubicBezTo>
                    <a:pt x="318268" y="75400"/>
                    <a:pt x="319221" y="78458"/>
                    <a:pt x="321107" y="80601"/>
                  </a:cubicBezTo>
                  <a:cubicBezTo>
                    <a:pt x="323002" y="82734"/>
                    <a:pt x="325603" y="83801"/>
                    <a:pt x="328908" y="83801"/>
                  </a:cubicBezTo>
                  <a:close/>
                  <a:moveTo>
                    <a:pt x="362588" y="90878"/>
                  </a:moveTo>
                  <a:lnTo>
                    <a:pt x="352549" y="90878"/>
                  </a:lnTo>
                  <a:lnTo>
                    <a:pt x="352549" y="24613"/>
                  </a:lnTo>
                  <a:lnTo>
                    <a:pt x="362588" y="24613"/>
                  </a:lnTo>
                  <a:close/>
                  <a:moveTo>
                    <a:pt x="351701" y="6658"/>
                  </a:moveTo>
                  <a:cubicBezTo>
                    <a:pt x="351701" y="4353"/>
                    <a:pt x="352273" y="2677"/>
                    <a:pt x="353396" y="1600"/>
                  </a:cubicBezTo>
                  <a:cubicBezTo>
                    <a:pt x="354530" y="533"/>
                    <a:pt x="355940" y="0"/>
                    <a:pt x="357626" y="0"/>
                  </a:cubicBezTo>
                  <a:cubicBezTo>
                    <a:pt x="359245" y="0"/>
                    <a:pt x="360636" y="543"/>
                    <a:pt x="361798" y="1639"/>
                  </a:cubicBezTo>
                  <a:cubicBezTo>
                    <a:pt x="362969" y="2724"/>
                    <a:pt x="363560" y="4401"/>
                    <a:pt x="363560" y="6658"/>
                  </a:cubicBezTo>
                  <a:cubicBezTo>
                    <a:pt x="363560" y="8906"/>
                    <a:pt x="362969" y="10592"/>
                    <a:pt x="361798" y="11706"/>
                  </a:cubicBezTo>
                  <a:cubicBezTo>
                    <a:pt x="360636" y="12811"/>
                    <a:pt x="359245" y="13364"/>
                    <a:pt x="357626" y="13364"/>
                  </a:cubicBezTo>
                  <a:cubicBezTo>
                    <a:pt x="355940" y="13364"/>
                    <a:pt x="354530" y="12811"/>
                    <a:pt x="353396" y="11706"/>
                  </a:cubicBezTo>
                  <a:cubicBezTo>
                    <a:pt x="352273" y="10592"/>
                    <a:pt x="351701" y="8906"/>
                    <a:pt x="351701" y="6658"/>
                  </a:cubicBezTo>
                  <a:close/>
                  <a:moveTo>
                    <a:pt x="412833" y="92088"/>
                  </a:moveTo>
                  <a:cubicBezTo>
                    <a:pt x="403031" y="92088"/>
                    <a:pt x="395307" y="89106"/>
                    <a:pt x="389649" y="83134"/>
                  </a:cubicBezTo>
                  <a:cubicBezTo>
                    <a:pt x="383981" y="77172"/>
                    <a:pt x="381152" y="68885"/>
                    <a:pt x="381152" y="58284"/>
                  </a:cubicBezTo>
                  <a:cubicBezTo>
                    <a:pt x="381152" y="47606"/>
                    <a:pt x="383781" y="39119"/>
                    <a:pt x="389039" y="32833"/>
                  </a:cubicBezTo>
                  <a:cubicBezTo>
                    <a:pt x="394297" y="26546"/>
                    <a:pt x="401364" y="23403"/>
                    <a:pt x="410232" y="23403"/>
                  </a:cubicBezTo>
                  <a:cubicBezTo>
                    <a:pt x="418538" y="23403"/>
                    <a:pt x="425101" y="26127"/>
                    <a:pt x="429939" y="31595"/>
                  </a:cubicBezTo>
                  <a:cubicBezTo>
                    <a:pt x="434778" y="37052"/>
                    <a:pt x="437197" y="44263"/>
                    <a:pt x="437197" y="53207"/>
                  </a:cubicBezTo>
                  <a:lnTo>
                    <a:pt x="437197" y="59560"/>
                  </a:lnTo>
                  <a:lnTo>
                    <a:pt x="391544" y="59560"/>
                  </a:lnTo>
                  <a:cubicBezTo>
                    <a:pt x="391754" y="67332"/>
                    <a:pt x="393716" y="73238"/>
                    <a:pt x="397440" y="77276"/>
                  </a:cubicBezTo>
                  <a:cubicBezTo>
                    <a:pt x="401174" y="81306"/>
                    <a:pt x="406422" y="83315"/>
                    <a:pt x="413194" y="83315"/>
                  </a:cubicBezTo>
                  <a:cubicBezTo>
                    <a:pt x="420329" y="83315"/>
                    <a:pt x="427377" y="81829"/>
                    <a:pt x="434359" y="78848"/>
                  </a:cubicBezTo>
                  <a:lnTo>
                    <a:pt x="434359" y="87792"/>
                  </a:lnTo>
                  <a:cubicBezTo>
                    <a:pt x="430806" y="89326"/>
                    <a:pt x="427453" y="90421"/>
                    <a:pt x="424291" y="91088"/>
                  </a:cubicBezTo>
                  <a:cubicBezTo>
                    <a:pt x="421129" y="91755"/>
                    <a:pt x="417309" y="92088"/>
                    <a:pt x="412833" y="92088"/>
                  </a:cubicBezTo>
                  <a:close/>
                  <a:moveTo>
                    <a:pt x="410108" y="31804"/>
                  </a:moveTo>
                  <a:cubicBezTo>
                    <a:pt x="404793" y="31804"/>
                    <a:pt x="400545" y="33538"/>
                    <a:pt x="397383" y="37005"/>
                  </a:cubicBezTo>
                  <a:cubicBezTo>
                    <a:pt x="394221" y="40472"/>
                    <a:pt x="392354" y="45273"/>
                    <a:pt x="391792" y="51397"/>
                  </a:cubicBezTo>
                  <a:lnTo>
                    <a:pt x="426434" y="51397"/>
                  </a:lnTo>
                  <a:cubicBezTo>
                    <a:pt x="426434" y="45063"/>
                    <a:pt x="425025" y="40215"/>
                    <a:pt x="422205" y="36852"/>
                  </a:cubicBezTo>
                  <a:cubicBezTo>
                    <a:pt x="419376" y="33490"/>
                    <a:pt x="415347" y="31804"/>
                    <a:pt x="410108" y="31804"/>
                  </a:cubicBezTo>
                  <a:close/>
                  <a:moveTo>
                    <a:pt x="499110" y="72800"/>
                  </a:moveTo>
                  <a:cubicBezTo>
                    <a:pt x="499110" y="78962"/>
                    <a:pt x="496814" y="83725"/>
                    <a:pt x="492214" y="87068"/>
                  </a:cubicBezTo>
                  <a:cubicBezTo>
                    <a:pt x="487623" y="90411"/>
                    <a:pt x="481174" y="92088"/>
                    <a:pt x="472869" y="92088"/>
                  </a:cubicBezTo>
                  <a:cubicBezTo>
                    <a:pt x="464087" y="92088"/>
                    <a:pt x="457229" y="90697"/>
                    <a:pt x="452314" y="87916"/>
                  </a:cubicBezTo>
                  <a:lnTo>
                    <a:pt x="452314" y="78600"/>
                  </a:lnTo>
                  <a:cubicBezTo>
                    <a:pt x="455495" y="80210"/>
                    <a:pt x="458914" y="81487"/>
                    <a:pt x="462563" y="82410"/>
                  </a:cubicBezTo>
                  <a:cubicBezTo>
                    <a:pt x="466211" y="83334"/>
                    <a:pt x="469725" y="83801"/>
                    <a:pt x="473107" y="83801"/>
                  </a:cubicBezTo>
                  <a:cubicBezTo>
                    <a:pt x="478355" y="83801"/>
                    <a:pt x="482384" y="82963"/>
                    <a:pt x="485204" y="81296"/>
                  </a:cubicBezTo>
                  <a:cubicBezTo>
                    <a:pt x="488023" y="79620"/>
                    <a:pt x="489433" y="77067"/>
                    <a:pt x="489433" y="73648"/>
                  </a:cubicBezTo>
                  <a:cubicBezTo>
                    <a:pt x="489433" y="71066"/>
                    <a:pt x="488318" y="68856"/>
                    <a:pt x="486080" y="67028"/>
                  </a:cubicBezTo>
                  <a:cubicBezTo>
                    <a:pt x="483841" y="65189"/>
                    <a:pt x="479479" y="63027"/>
                    <a:pt x="472992" y="60522"/>
                  </a:cubicBezTo>
                  <a:cubicBezTo>
                    <a:pt x="466820" y="58226"/>
                    <a:pt x="462439" y="56226"/>
                    <a:pt x="459838" y="54512"/>
                  </a:cubicBezTo>
                  <a:cubicBezTo>
                    <a:pt x="457238" y="52797"/>
                    <a:pt x="455304" y="50854"/>
                    <a:pt x="454038" y="48673"/>
                  </a:cubicBezTo>
                  <a:cubicBezTo>
                    <a:pt x="452761" y="46501"/>
                    <a:pt x="452133" y="43901"/>
                    <a:pt x="452133" y="40872"/>
                  </a:cubicBezTo>
                  <a:cubicBezTo>
                    <a:pt x="452133" y="35471"/>
                    <a:pt x="454323" y="31214"/>
                    <a:pt x="458724" y="28089"/>
                  </a:cubicBezTo>
                  <a:cubicBezTo>
                    <a:pt x="463115" y="24965"/>
                    <a:pt x="469144" y="23403"/>
                    <a:pt x="476802" y="23403"/>
                  </a:cubicBezTo>
                  <a:cubicBezTo>
                    <a:pt x="483937" y="23403"/>
                    <a:pt x="490909" y="24851"/>
                    <a:pt x="497719" y="27756"/>
                  </a:cubicBezTo>
                  <a:lnTo>
                    <a:pt x="494147" y="35919"/>
                  </a:lnTo>
                  <a:cubicBezTo>
                    <a:pt x="487499" y="33176"/>
                    <a:pt x="481479" y="31804"/>
                    <a:pt x="476069" y="31804"/>
                  </a:cubicBezTo>
                  <a:cubicBezTo>
                    <a:pt x="471316" y="31804"/>
                    <a:pt x="467735" y="32547"/>
                    <a:pt x="465315" y="34042"/>
                  </a:cubicBezTo>
                  <a:cubicBezTo>
                    <a:pt x="462896" y="35538"/>
                    <a:pt x="461686" y="37586"/>
                    <a:pt x="461686" y="40205"/>
                  </a:cubicBezTo>
                  <a:cubicBezTo>
                    <a:pt x="461686" y="41986"/>
                    <a:pt x="462134" y="43491"/>
                    <a:pt x="463048" y="44749"/>
                  </a:cubicBezTo>
                  <a:cubicBezTo>
                    <a:pt x="463953" y="45996"/>
                    <a:pt x="465411" y="47187"/>
                    <a:pt x="467430" y="48311"/>
                  </a:cubicBezTo>
                  <a:cubicBezTo>
                    <a:pt x="469440" y="49444"/>
                    <a:pt x="473316" y="51073"/>
                    <a:pt x="479041" y="53207"/>
                  </a:cubicBezTo>
                  <a:cubicBezTo>
                    <a:pt x="486899" y="56074"/>
                    <a:pt x="492204" y="58950"/>
                    <a:pt x="494967" y="61856"/>
                  </a:cubicBezTo>
                  <a:cubicBezTo>
                    <a:pt x="497729" y="64761"/>
                    <a:pt x="499110" y="68409"/>
                    <a:pt x="499110" y="72800"/>
                  </a:cubicBezTo>
                  <a:close/>
                </a:path>
              </a:pathLst>
            </a:custGeom>
            <a:solidFill>
              <a:srgbClr val="000000"/>
            </a:solidFill>
            <a:ln w="9525" cap="flat">
              <a:noFill/>
              <a:prstDash val="solid"/>
              <a:miter/>
            </a:ln>
          </p:spPr>
          <p:txBody>
            <a:bodyPr rtlCol="0" anchor="ctr"/>
            <a:lstStyle/>
            <a:p>
              <a:endParaRPr lang="nl-BE" sz="900"/>
            </a:p>
          </p:txBody>
        </p:sp>
        <p:sp>
          <p:nvSpPr>
            <p:cNvPr id="454" name="Freeform: Shape 453">
              <a:extLst>
                <a:ext uri="{FF2B5EF4-FFF2-40B4-BE49-F238E27FC236}">
                  <a16:creationId xmlns:a16="http://schemas.microsoft.com/office/drawing/2014/main" id="{36898358-C11A-4FD2-A7CB-94E6BF3625F3}"/>
                </a:ext>
              </a:extLst>
            </p:cNvPr>
            <p:cNvSpPr/>
            <p:nvPr/>
          </p:nvSpPr>
          <p:spPr>
            <a:xfrm>
              <a:off x="1129936" y="2087036"/>
              <a:ext cx="36209" cy="54313"/>
            </a:xfrm>
            <a:custGeom>
              <a:avLst/>
              <a:gdLst>
                <a:gd name="connsiteX0" fmla="*/ 65722 w 57150"/>
                <a:gd name="connsiteY0" fmla="*/ 68570 h 85725"/>
                <a:gd name="connsiteX1" fmla="*/ 52607 w 57150"/>
                <a:gd name="connsiteY1" fmla="*/ 68570 h 85725"/>
                <a:gd name="connsiteX2" fmla="*/ 52607 w 57150"/>
                <a:gd name="connsiteY2" fmla="*/ 88887 h 85725"/>
                <a:gd name="connsiteX3" fmla="*/ 42986 w 57150"/>
                <a:gd name="connsiteY3" fmla="*/ 88887 h 85725"/>
                <a:gd name="connsiteX4" fmla="*/ 42986 w 57150"/>
                <a:gd name="connsiteY4" fmla="*/ 68570 h 85725"/>
                <a:gd name="connsiteX5" fmla="*/ 0 w 57150"/>
                <a:gd name="connsiteY5" fmla="*/ 68570 h 85725"/>
                <a:gd name="connsiteX6" fmla="*/ 0 w 57150"/>
                <a:gd name="connsiteY6" fmla="*/ 59798 h 85725"/>
                <a:gd name="connsiteX7" fmla="*/ 41958 w 57150"/>
                <a:gd name="connsiteY7" fmla="*/ 0 h 85725"/>
                <a:gd name="connsiteX8" fmla="*/ 52607 w 57150"/>
                <a:gd name="connsiteY8" fmla="*/ 0 h 85725"/>
                <a:gd name="connsiteX9" fmla="*/ 52607 w 57150"/>
                <a:gd name="connsiteY9" fmla="*/ 59436 h 85725"/>
                <a:gd name="connsiteX10" fmla="*/ 65722 w 57150"/>
                <a:gd name="connsiteY10" fmla="*/ 59436 h 85725"/>
                <a:gd name="connsiteX11" fmla="*/ 42986 w 57150"/>
                <a:gd name="connsiteY11" fmla="*/ 59436 h 85725"/>
                <a:gd name="connsiteX12" fmla="*/ 42986 w 57150"/>
                <a:gd name="connsiteY12" fmla="*/ 30051 h 85725"/>
                <a:gd name="connsiteX13" fmla="*/ 43596 w 57150"/>
                <a:gd name="connsiteY13" fmla="*/ 10525 h 85725"/>
                <a:gd name="connsiteX14" fmla="*/ 43110 w 57150"/>
                <a:gd name="connsiteY14" fmla="*/ 10525 h 85725"/>
                <a:gd name="connsiteX15" fmla="*/ 37671 w 57150"/>
                <a:gd name="connsiteY15" fmla="*/ 20136 h 85725"/>
                <a:gd name="connsiteX16" fmla="*/ 10039 w 57150"/>
                <a:gd name="connsiteY16" fmla="*/ 59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50" h="85725">
                  <a:moveTo>
                    <a:pt x="65722" y="68570"/>
                  </a:moveTo>
                  <a:lnTo>
                    <a:pt x="52607" y="68570"/>
                  </a:lnTo>
                  <a:lnTo>
                    <a:pt x="52607" y="88887"/>
                  </a:lnTo>
                  <a:lnTo>
                    <a:pt x="42986" y="88887"/>
                  </a:lnTo>
                  <a:lnTo>
                    <a:pt x="42986" y="68570"/>
                  </a:lnTo>
                  <a:lnTo>
                    <a:pt x="0" y="68570"/>
                  </a:lnTo>
                  <a:lnTo>
                    <a:pt x="0" y="59798"/>
                  </a:lnTo>
                  <a:lnTo>
                    <a:pt x="41958" y="0"/>
                  </a:lnTo>
                  <a:lnTo>
                    <a:pt x="52607" y="0"/>
                  </a:lnTo>
                  <a:lnTo>
                    <a:pt x="52607" y="59436"/>
                  </a:lnTo>
                  <a:lnTo>
                    <a:pt x="65722" y="59436"/>
                  </a:lnTo>
                  <a:close/>
                  <a:moveTo>
                    <a:pt x="42986" y="59436"/>
                  </a:moveTo>
                  <a:lnTo>
                    <a:pt x="42986" y="30051"/>
                  </a:lnTo>
                  <a:cubicBezTo>
                    <a:pt x="42986" y="24289"/>
                    <a:pt x="43186" y="17783"/>
                    <a:pt x="43596" y="10525"/>
                  </a:cubicBezTo>
                  <a:lnTo>
                    <a:pt x="43110" y="10525"/>
                  </a:lnTo>
                  <a:cubicBezTo>
                    <a:pt x="41177" y="14392"/>
                    <a:pt x="39357" y="17602"/>
                    <a:pt x="37671" y="20136"/>
                  </a:cubicBezTo>
                  <a:lnTo>
                    <a:pt x="10039" y="59436"/>
                  </a:lnTo>
                  <a:close/>
                </a:path>
              </a:pathLst>
            </a:custGeom>
            <a:solidFill>
              <a:srgbClr val="000000"/>
            </a:solidFill>
            <a:ln w="9525" cap="flat">
              <a:noFill/>
              <a:prstDash val="solid"/>
              <a:miter/>
            </a:ln>
          </p:spPr>
          <p:txBody>
            <a:bodyPr rtlCol="0" anchor="ctr"/>
            <a:lstStyle/>
            <a:p>
              <a:endParaRPr lang="nl-BE" sz="900"/>
            </a:p>
          </p:txBody>
        </p:sp>
        <p:sp>
          <p:nvSpPr>
            <p:cNvPr id="455" name="Freeform: Shape 454">
              <a:extLst>
                <a:ext uri="{FF2B5EF4-FFF2-40B4-BE49-F238E27FC236}">
                  <a16:creationId xmlns:a16="http://schemas.microsoft.com/office/drawing/2014/main" id="{2DD574A1-CEFD-413F-B097-C9063F151945}"/>
                </a:ext>
              </a:extLst>
            </p:cNvPr>
            <p:cNvSpPr/>
            <p:nvPr/>
          </p:nvSpPr>
          <p:spPr>
            <a:xfrm>
              <a:off x="1057217" y="2226838"/>
              <a:ext cx="826767" cy="156905"/>
            </a:xfrm>
            <a:custGeom>
              <a:avLst/>
              <a:gdLst>
                <a:gd name="connsiteX0" fmla="*/ 0 w 1304925"/>
                <a:gd name="connsiteY0" fmla="*/ 0 h 247650"/>
                <a:gd name="connsiteX1" fmla="*/ 0 w 1304925"/>
                <a:gd name="connsiteY1" fmla="*/ 247650 h 247650"/>
                <a:gd name="connsiteX2" fmla="*/ 1304925 w 1304925"/>
                <a:gd name="connsiteY2" fmla="*/ 247650 h 247650"/>
                <a:gd name="connsiteX3" fmla="*/ 1304925 w 1304925"/>
                <a:gd name="connsiteY3" fmla="*/ 0 h 247650"/>
              </a:gdLst>
              <a:ahLst/>
              <a:cxnLst>
                <a:cxn ang="0">
                  <a:pos x="connsiteX0" y="connsiteY0"/>
                </a:cxn>
                <a:cxn ang="0">
                  <a:pos x="connsiteX1" y="connsiteY1"/>
                </a:cxn>
                <a:cxn ang="0">
                  <a:pos x="connsiteX2" y="connsiteY2"/>
                </a:cxn>
                <a:cxn ang="0">
                  <a:pos x="connsiteX3" y="connsiteY3"/>
                </a:cxn>
              </a:cxnLst>
              <a:rect l="l" t="t" r="r" b="b"/>
              <a:pathLst>
                <a:path w="1304925" h="247650">
                  <a:moveTo>
                    <a:pt x="0" y="0"/>
                  </a:moveTo>
                  <a:lnTo>
                    <a:pt x="0" y="247650"/>
                  </a:lnTo>
                  <a:lnTo>
                    <a:pt x="1304925" y="247650"/>
                  </a:lnTo>
                  <a:lnTo>
                    <a:pt x="1304925" y="0"/>
                  </a:lnTo>
                  <a:close/>
                </a:path>
              </a:pathLst>
            </a:custGeom>
            <a:solidFill>
              <a:srgbClr val="F0F0F0"/>
            </a:solidFill>
            <a:ln w="9525" cap="flat">
              <a:noFill/>
              <a:prstDash val="solid"/>
              <a:miter/>
            </a:ln>
          </p:spPr>
          <p:txBody>
            <a:bodyPr rtlCol="0" anchor="ctr"/>
            <a:lstStyle/>
            <a:p>
              <a:endParaRPr lang="nl-BE" sz="900"/>
            </a:p>
          </p:txBody>
        </p:sp>
        <p:sp>
          <p:nvSpPr>
            <p:cNvPr id="456" name="Freeform: Shape 455">
              <a:extLst>
                <a:ext uri="{FF2B5EF4-FFF2-40B4-BE49-F238E27FC236}">
                  <a16:creationId xmlns:a16="http://schemas.microsoft.com/office/drawing/2014/main" id="{2ED6FD0C-1DA4-4842-864C-F2EDA589D84B}"/>
                </a:ext>
              </a:extLst>
            </p:cNvPr>
            <p:cNvSpPr/>
            <p:nvPr/>
          </p:nvSpPr>
          <p:spPr>
            <a:xfrm>
              <a:off x="1057217" y="2226838"/>
              <a:ext cx="826767" cy="156905"/>
            </a:xfrm>
            <a:custGeom>
              <a:avLst/>
              <a:gdLst>
                <a:gd name="connsiteX0" fmla="*/ 0 w 1304925"/>
                <a:gd name="connsiteY0" fmla="*/ 0 h 247650"/>
                <a:gd name="connsiteX1" fmla="*/ 0 w 1304925"/>
                <a:gd name="connsiteY1" fmla="*/ 247650 h 247650"/>
                <a:gd name="connsiteX2" fmla="*/ 1304925 w 1304925"/>
                <a:gd name="connsiteY2" fmla="*/ 247650 h 247650"/>
                <a:gd name="connsiteX3" fmla="*/ 1304925 w 1304925"/>
                <a:gd name="connsiteY3" fmla="*/ 0 h 247650"/>
              </a:gdLst>
              <a:ahLst/>
              <a:cxnLst>
                <a:cxn ang="0">
                  <a:pos x="connsiteX0" y="connsiteY0"/>
                </a:cxn>
                <a:cxn ang="0">
                  <a:pos x="connsiteX1" y="connsiteY1"/>
                </a:cxn>
                <a:cxn ang="0">
                  <a:pos x="connsiteX2" y="connsiteY2"/>
                </a:cxn>
                <a:cxn ang="0">
                  <a:pos x="connsiteX3" y="connsiteY3"/>
                </a:cxn>
              </a:cxnLst>
              <a:rect l="l" t="t" r="r" b="b"/>
              <a:pathLst>
                <a:path w="1304925" h="247650">
                  <a:moveTo>
                    <a:pt x="0" y="0"/>
                  </a:moveTo>
                  <a:lnTo>
                    <a:pt x="0" y="247650"/>
                  </a:lnTo>
                  <a:lnTo>
                    <a:pt x="1304925" y="247650"/>
                  </a:lnTo>
                  <a:lnTo>
                    <a:pt x="1304925" y="0"/>
                  </a:lnTo>
                  <a:close/>
                </a:path>
              </a:pathLst>
            </a:custGeom>
            <a:noFill/>
            <a:ln w="28575" cap="flat">
              <a:solidFill>
                <a:srgbClr val="558ED5"/>
              </a:solidFill>
              <a:prstDash val="solid"/>
              <a:miter/>
            </a:ln>
          </p:spPr>
          <p:txBody>
            <a:bodyPr rtlCol="0" anchor="ctr"/>
            <a:lstStyle/>
            <a:p>
              <a:endParaRPr lang="nl-BE" sz="900"/>
            </a:p>
          </p:txBody>
        </p:sp>
        <p:sp>
          <p:nvSpPr>
            <p:cNvPr id="457" name="Freeform: Shape 456">
              <a:extLst>
                <a:ext uri="{FF2B5EF4-FFF2-40B4-BE49-F238E27FC236}">
                  <a16:creationId xmlns:a16="http://schemas.microsoft.com/office/drawing/2014/main" id="{1A3199E6-B1B3-4AD4-AA8C-302011407F7A}"/>
                </a:ext>
              </a:extLst>
            </p:cNvPr>
            <p:cNvSpPr/>
            <p:nvPr/>
          </p:nvSpPr>
          <p:spPr>
            <a:xfrm>
              <a:off x="1211907" y="2269082"/>
              <a:ext cx="597445" cy="78453"/>
            </a:xfrm>
            <a:custGeom>
              <a:avLst/>
              <a:gdLst>
                <a:gd name="connsiteX0" fmla="*/ 0 w 942975"/>
                <a:gd name="connsiteY0" fmla="*/ 94079 h 123825"/>
                <a:gd name="connsiteX1" fmla="*/ 0 w 942975"/>
                <a:gd name="connsiteY1" fmla="*/ 5686 h 123825"/>
                <a:gd name="connsiteX2" fmla="*/ 10278 w 942975"/>
                <a:gd name="connsiteY2" fmla="*/ 5686 h 123825"/>
                <a:gd name="connsiteX3" fmla="*/ 10278 w 942975"/>
                <a:gd name="connsiteY3" fmla="*/ 94079 h 123825"/>
                <a:gd name="connsiteX4" fmla="*/ 79381 w 942975"/>
                <a:gd name="connsiteY4" fmla="*/ 94079 h 123825"/>
                <a:gd name="connsiteX5" fmla="*/ 79381 w 942975"/>
                <a:gd name="connsiteY5" fmla="*/ 51206 h 123825"/>
                <a:gd name="connsiteX6" fmla="*/ 75695 w 942975"/>
                <a:gd name="connsiteY6" fmla="*/ 39119 h 123825"/>
                <a:gd name="connsiteX7" fmla="*/ 64151 w 942975"/>
                <a:gd name="connsiteY7" fmla="*/ 35128 h 123825"/>
                <a:gd name="connsiteX8" fmla="*/ 48911 w 942975"/>
                <a:gd name="connsiteY8" fmla="*/ 40748 h 123825"/>
                <a:gd name="connsiteX9" fmla="*/ 44072 w 942975"/>
                <a:gd name="connsiteY9" fmla="*/ 59312 h 123825"/>
                <a:gd name="connsiteX10" fmla="*/ 44072 w 942975"/>
                <a:gd name="connsiteY10" fmla="*/ 94079 h 123825"/>
                <a:gd name="connsiteX11" fmla="*/ 34042 w 942975"/>
                <a:gd name="connsiteY11" fmla="*/ 94079 h 123825"/>
                <a:gd name="connsiteX12" fmla="*/ 34042 w 942975"/>
                <a:gd name="connsiteY12" fmla="*/ 27813 h 123825"/>
                <a:gd name="connsiteX13" fmla="*/ 42196 w 942975"/>
                <a:gd name="connsiteY13" fmla="*/ 27813 h 123825"/>
                <a:gd name="connsiteX14" fmla="*/ 43834 w 942975"/>
                <a:gd name="connsiteY14" fmla="*/ 36881 h 123825"/>
                <a:gd name="connsiteX15" fmla="*/ 44320 w 942975"/>
                <a:gd name="connsiteY15" fmla="*/ 36881 h 123825"/>
                <a:gd name="connsiteX16" fmla="*/ 52959 w 942975"/>
                <a:gd name="connsiteY16" fmla="*/ 29289 h 123825"/>
                <a:gd name="connsiteX17" fmla="*/ 65361 w 942975"/>
                <a:gd name="connsiteY17" fmla="*/ 26603 h 123825"/>
                <a:gd name="connsiteX18" fmla="*/ 83372 w 942975"/>
                <a:gd name="connsiteY18" fmla="*/ 32375 h 123825"/>
                <a:gd name="connsiteX19" fmla="*/ 89421 w 942975"/>
                <a:gd name="connsiteY19" fmla="*/ 50845 h 123825"/>
                <a:gd name="connsiteX20" fmla="*/ 89421 w 942975"/>
                <a:gd name="connsiteY20" fmla="*/ 94079 h 123825"/>
                <a:gd name="connsiteX21" fmla="*/ 138817 w 942975"/>
                <a:gd name="connsiteY21" fmla="*/ 95288 h 123825"/>
                <a:gd name="connsiteX22" fmla="*/ 116538 w 942975"/>
                <a:gd name="connsiteY22" fmla="*/ 86430 h 123825"/>
                <a:gd name="connsiteX23" fmla="*/ 108652 w 942975"/>
                <a:gd name="connsiteY23" fmla="*/ 61370 h 123825"/>
                <a:gd name="connsiteX24" fmla="*/ 116662 w 942975"/>
                <a:gd name="connsiteY24" fmla="*/ 35671 h 123825"/>
                <a:gd name="connsiteX25" fmla="*/ 139484 w 942975"/>
                <a:gd name="connsiteY25" fmla="*/ 26603 h 123825"/>
                <a:gd name="connsiteX26" fmla="*/ 149038 w 942975"/>
                <a:gd name="connsiteY26" fmla="*/ 27632 h 123825"/>
                <a:gd name="connsiteX27" fmla="*/ 156534 w 942975"/>
                <a:gd name="connsiteY27" fmla="*/ 30051 h 123825"/>
                <a:gd name="connsiteX28" fmla="*/ 153448 w 942975"/>
                <a:gd name="connsiteY28" fmla="*/ 38576 h 123825"/>
                <a:gd name="connsiteX29" fmla="*/ 146190 w 942975"/>
                <a:gd name="connsiteY29" fmla="*/ 36366 h 123825"/>
                <a:gd name="connsiteX30" fmla="*/ 139237 w 942975"/>
                <a:gd name="connsiteY30" fmla="*/ 35490 h 123825"/>
                <a:gd name="connsiteX31" fmla="*/ 119043 w 942975"/>
                <a:gd name="connsiteY31" fmla="*/ 61246 h 123825"/>
                <a:gd name="connsiteX32" fmla="*/ 123977 w 942975"/>
                <a:gd name="connsiteY32" fmla="*/ 79991 h 123825"/>
                <a:gd name="connsiteX33" fmla="*/ 138579 w 942975"/>
                <a:gd name="connsiteY33" fmla="*/ 86516 h 123825"/>
                <a:gd name="connsiteX34" fmla="*/ 155562 w 942975"/>
                <a:gd name="connsiteY34" fmla="*/ 82953 h 123825"/>
                <a:gd name="connsiteX35" fmla="*/ 155562 w 942975"/>
                <a:gd name="connsiteY35" fmla="*/ 91840 h 123825"/>
                <a:gd name="connsiteX36" fmla="*/ 138817 w 942975"/>
                <a:gd name="connsiteY36" fmla="*/ 95288 h 123825"/>
                <a:gd name="connsiteX37" fmla="*/ 201035 w 942975"/>
                <a:gd name="connsiteY37" fmla="*/ 95288 h 123825"/>
                <a:gd name="connsiteX38" fmla="*/ 177841 w 942975"/>
                <a:gd name="connsiteY38" fmla="*/ 86335 h 123825"/>
                <a:gd name="connsiteX39" fmla="*/ 169354 w 942975"/>
                <a:gd name="connsiteY39" fmla="*/ 61493 h 123825"/>
                <a:gd name="connsiteX40" fmla="*/ 177241 w 942975"/>
                <a:gd name="connsiteY40" fmla="*/ 36033 h 123825"/>
                <a:gd name="connsiteX41" fmla="*/ 198434 w 942975"/>
                <a:gd name="connsiteY41" fmla="*/ 26603 h 123825"/>
                <a:gd name="connsiteX42" fmla="*/ 218142 w 942975"/>
                <a:gd name="connsiteY42" fmla="*/ 34795 h 123825"/>
                <a:gd name="connsiteX43" fmla="*/ 225400 w 942975"/>
                <a:gd name="connsiteY43" fmla="*/ 56407 h 123825"/>
                <a:gd name="connsiteX44" fmla="*/ 225400 w 942975"/>
                <a:gd name="connsiteY44" fmla="*/ 62760 h 123825"/>
                <a:gd name="connsiteX45" fmla="*/ 179746 w 942975"/>
                <a:gd name="connsiteY45" fmla="*/ 62760 h 123825"/>
                <a:gd name="connsiteX46" fmla="*/ 185642 w 942975"/>
                <a:gd name="connsiteY46" fmla="*/ 80477 h 123825"/>
                <a:gd name="connsiteX47" fmla="*/ 201397 w 942975"/>
                <a:gd name="connsiteY47" fmla="*/ 86516 h 123825"/>
                <a:gd name="connsiteX48" fmla="*/ 222561 w 942975"/>
                <a:gd name="connsiteY48" fmla="*/ 82048 h 123825"/>
                <a:gd name="connsiteX49" fmla="*/ 222561 w 942975"/>
                <a:gd name="connsiteY49" fmla="*/ 90992 h 123825"/>
                <a:gd name="connsiteX50" fmla="*/ 212493 w 942975"/>
                <a:gd name="connsiteY50" fmla="*/ 94288 h 123825"/>
                <a:gd name="connsiteX51" fmla="*/ 201035 w 942975"/>
                <a:gd name="connsiteY51" fmla="*/ 95288 h 123825"/>
                <a:gd name="connsiteX52" fmla="*/ 198311 w 942975"/>
                <a:gd name="connsiteY52" fmla="*/ 35004 h 123825"/>
                <a:gd name="connsiteX53" fmla="*/ 185585 w 942975"/>
                <a:gd name="connsiteY53" fmla="*/ 40205 h 123825"/>
                <a:gd name="connsiteX54" fmla="*/ 179994 w 942975"/>
                <a:gd name="connsiteY54" fmla="*/ 54597 h 123825"/>
                <a:gd name="connsiteX55" fmla="*/ 214636 w 942975"/>
                <a:gd name="connsiteY55" fmla="*/ 54597 h 123825"/>
                <a:gd name="connsiteX56" fmla="*/ 210407 w 942975"/>
                <a:gd name="connsiteY56" fmla="*/ 40052 h 123825"/>
                <a:gd name="connsiteX57" fmla="*/ 198311 w 942975"/>
                <a:gd name="connsiteY57" fmla="*/ 35004 h 123825"/>
                <a:gd name="connsiteX58" fmla="*/ 289913 w 942975"/>
                <a:gd name="connsiteY58" fmla="*/ 94079 h 123825"/>
                <a:gd name="connsiteX59" fmla="*/ 289913 w 942975"/>
                <a:gd name="connsiteY59" fmla="*/ 51206 h 123825"/>
                <a:gd name="connsiteX60" fmla="*/ 286226 w 942975"/>
                <a:gd name="connsiteY60" fmla="*/ 39119 h 123825"/>
                <a:gd name="connsiteX61" fmla="*/ 274672 w 942975"/>
                <a:gd name="connsiteY61" fmla="*/ 35128 h 123825"/>
                <a:gd name="connsiteX62" fmla="*/ 259442 w 942975"/>
                <a:gd name="connsiteY62" fmla="*/ 40748 h 123825"/>
                <a:gd name="connsiteX63" fmla="*/ 254603 w 942975"/>
                <a:gd name="connsiteY63" fmla="*/ 59312 h 123825"/>
                <a:gd name="connsiteX64" fmla="*/ 254603 w 942975"/>
                <a:gd name="connsiteY64" fmla="*/ 94079 h 123825"/>
                <a:gd name="connsiteX65" fmla="*/ 244564 w 942975"/>
                <a:gd name="connsiteY65" fmla="*/ 94079 h 123825"/>
                <a:gd name="connsiteX66" fmla="*/ 244564 w 942975"/>
                <a:gd name="connsiteY66" fmla="*/ 27813 h 123825"/>
                <a:gd name="connsiteX67" fmla="*/ 252727 w 942975"/>
                <a:gd name="connsiteY67" fmla="*/ 27813 h 123825"/>
                <a:gd name="connsiteX68" fmla="*/ 254356 w 942975"/>
                <a:gd name="connsiteY68" fmla="*/ 36881 h 123825"/>
                <a:gd name="connsiteX69" fmla="*/ 254841 w 942975"/>
                <a:gd name="connsiteY69" fmla="*/ 36881 h 123825"/>
                <a:gd name="connsiteX70" fmla="*/ 263490 w 942975"/>
                <a:gd name="connsiteY70" fmla="*/ 29289 h 123825"/>
                <a:gd name="connsiteX71" fmla="*/ 275882 w 942975"/>
                <a:gd name="connsiteY71" fmla="*/ 26603 h 123825"/>
                <a:gd name="connsiteX72" fmla="*/ 293903 w 942975"/>
                <a:gd name="connsiteY72" fmla="*/ 32375 h 123825"/>
                <a:gd name="connsiteX73" fmla="*/ 299952 w 942975"/>
                <a:gd name="connsiteY73" fmla="*/ 50845 h 123825"/>
                <a:gd name="connsiteX74" fmla="*/ 299952 w 942975"/>
                <a:gd name="connsiteY74" fmla="*/ 94079 h 123825"/>
                <a:gd name="connsiteX75" fmla="*/ 344262 w 942975"/>
                <a:gd name="connsiteY75" fmla="*/ 87001 h 123825"/>
                <a:gd name="connsiteX76" fmla="*/ 349406 w 942975"/>
                <a:gd name="connsiteY76" fmla="*/ 86611 h 123825"/>
                <a:gd name="connsiteX77" fmla="*/ 353339 w 942975"/>
                <a:gd name="connsiteY77" fmla="*/ 85792 h 123825"/>
                <a:gd name="connsiteX78" fmla="*/ 353339 w 942975"/>
                <a:gd name="connsiteY78" fmla="*/ 93469 h 123825"/>
                <a:gd name="connsiteX79" fmla="*/ 348529 w 942975"/>
                <a:gd name="connsiteY79" fmla="*/ 94774 h 123825"/>
                <a:gd name="connsiteX80" fmla="*/ 342814 w 942975"/>
                <a:gd name="connsiteY80" fmla="*/ 95288 h 123825"/>
                <a:gd name="connsiteX81" fmla="*/ 323583 w 942975"/>
                <a:gd name="connsiteY81" fmla="*/ 75029 h 123825"/>
                <a:gd name="connsiteX82" fmla="*/ 323583 w 942975"/>
                <a:gd name="connsiteY82" fmla="*/ 35614 h 123825"/>
                <a:gd name="connsiteX83" fmla="*/ 314096 w 942975"/>
                <a:gd name="connsiteY83" fmla="*/ 35614 h 123825"/>
                <a:gd name="connsiteX84" fmla="*/ 314096 w 942975"/>
                <a:gd name="connsiteY84" fmla="*/ 30775 h 123825"/>
                <a:gd name="connsiteX85" fmla="*/ 323583 w 942975"/>
                <a:gd name="connsiteY85" fmla="*/ 26603 h 123825"/>
                <a:gd name="connsiteX86" fmla="*/ 327822 w 942975"/>
                <a:gd name="connsiteY86" fmla="*/ 12459 h 123825"/>
                <a:gd name="connsiteX87" fmla="*/ 333623 w 942975"/>
                <a:gd name="connsiteY87" fmla="*/ 12459 h 123825"/>
                <a:gd name="connsiteX88" fmla="*/ 333623 w 942975"/>
                <a:gd name="connsiteY88" fmla="*/ 27813 h 123825"/>
                <a:gd name="connsiteX89" fmla="*/ 352854 w 942975"/>
                <a:gd name="connsiteY89" fmla="*/ 27813 h 123825"/>
                <a:gd name="connsiteX90" fmla="*/ 352854 w 942975"/>
                <a:gd name="connsiteY90" fmla="*/ 35614 h 123825"/>
                <a:gd name="connsiteX91" fmla="*/ 333623 w 942975"/>
                <a:gd name="connsiteY91" fmla="*/ 35614 h 123825"/>
                <a:gd name="connsiteX92" fmla="*/ 333623 w 942975"/>
                <a:gd name="connsiteY92" fmla="*/ 74609 h 123825"/>
                <a:gd name="connsiteX93" fmla="*/ 336471 w 942975"/>
                <a:gd name="connsiteY93" fmla="*/ 83801 h 123825"/>
                <a:gd name="connsiteX94" fmla="*/ 344262 w 942975"/>
                <a:gd name="connsiteY94" fmla="*/ 87001 h 123825"/>
                <a:gd name="connsiteX95" fmla="*/ 377942 w 942975"/>
                <a:gd name="connsiteY95" fmla="*/ 94079 h 123825"/>
                <a:gd name="connsiteX96" fmla="*/ 367903 w 942975"/>
                <a:gd name="connsiteY96" fmla="*/ 94079 h 123825"/>
                <a:gd name="connsiteX97" fmla="*/ 367903 w 942975"/>
                <a:gd name="connsiteY97" fmla="*/ 27813 h 123825"/>
                <a:gd name="connsiteX98" fmla="*/ 377942 w 942975"/>
                <a:gd name="connsiteY98" fmla="*/ 27813 h 123825"/>
                <a:gd name="connsiteX99" fmla="*/ 367056 w 942975"/>
                <a:gd name="connsiteY99" fmla="*/ 9858 h 123825"/>
                <a:gd name="connsiteX100" fmla="*/ 368751 w 942975"/>
                <a:gd name="connsiteY100" fmla="*/ 4810 h 123825"/>
                <a:gd name="connsiteX101" fmla="*/ 372990 w 942975"/>
                <a:gd name="connsiteY101" fmla="*/ 3200 h 123825"/>
                <a:gd name="connsiteX102" fmla="*/ 377152 w 942975"/>
                <a:gd name="connsiteY102" fmla="*/ 4839 h 123825"/>
                <a:gd name="connsiteX103" fmla="*/ 378914 w 942975"/>
                <a:gd name="connsiteY103" fmla="*/ 9858 h 123825"/>
                <a:gd name="connsiteX104" fmla="*/ 377152 w 942975"/>
                <a:gd name="connsiteY104" fmla="*/ 14907 h 123825"/>
                <a:gd name="connsiteX105" fmla="*/ 372990 w 942975"/>
                <a:gd name="connsiteY105" fmla="*/ 16564 h 123825"/>
                <a:gd name="connsiteX106" fmla="*/ 368751 w 942975"/>
                <a:gd name="connsiteY106" fmla="*/ 14907 h 123825"/>
                <a:gd name="connsiteX107" fmla="*/ 367056 w 942975"/>
                <a:gd name="connsiteY107" fmla="*/ 9858 h 123825"/>
                <a:gd name="connsiteX108" fmla="*/ 414700 w 942975"/>
                <a:gd name="connsiteY108" fmla="*/ 94079 h 123825"/>
                <a:gd name="connsiteX109" fmla="*/ 389554 w 942975"/>
                <a:gd name="connsiteY109" fmla="*/ 27813 h 123825"/>
                <a:gd name="connsiteX110" fmla="*/ 400317 w 942975"/>
                <a:gd name="connsiteY110" fmla="*/ 27813 h 123825"/>
                <a:gd name="connsiteX111" fmla="*/ 414585 w 942975"/>
                <a:gd name="connsiteY111" fmla="*/ 67113 h 123825"/>
                <a:gd name="connsiteX112" fmla="*/ 420262 w 942975"/>
                <a:gd name="connsiteY112" fmla="*/ 85011 h 123825"/>
                <a:gd name="connsiteX113" fmla="*/ 420748 w 942975"/>
                <a:gd name="connsiteY113" fmla="*/ 85011 h 123825"/>
                <a:gd name="connsiteX114" fmla="*/ 424948 w 942975"/>
                <a:gd name="connsiteY114" fmla="*/ 71733 h 123825"/>
                <a:gd name="connsiteX115" fmla="*/ 440827 w 942975"/>
                <a:gd name="connsiteY115" fmla="*/ 27813 h 123825"/>
                <a:gd name="connsiteX116" fmla="*/ 451580 w 942975"/>
                <a:gd name="connsiteY116" fmla="*/ 27813 h 123825"/>
                <a:gd name="connsiteX117" fmla="*/ 426434 w 942975"/>
                <a:gd name="connsiteY117" fmla="*/ 94079 h 123825"/>
                <a:gd name="connsiteX118" fmla="*/ 492090 w 942975"/>
                <a:gd name="connsiteY118" fmla="*/ 95288 h 123825"/>
                <a:gd name="connsiteX119" fmla="*/ 468906 w 942975"/>
                <a:gd name="connsiteY119" fmla="*/ 86335 h 123825"/>
                <a:gd name="connsiteX120" fmla="*/ 460410 w 942975"/>
                <a:gd name="connsiteY120" fmla="*/ 61493 h 123825"/>
                <a:gd name="connsiteX121" fmla="*/ 468306 w 942975"/>
                <a:gd name="connsiteY121" fmla="*/ 36033 h 123825"/>
                <a:gd name="connsiteX122" fmla="*/ 489490 w 942975"/>
                <a:gd name="connsiteY122" fmla="*/ 26603 h 123825"/>
                <a:gd name="connsiteX123" fmla="*/ 509207 w 942975"/>
                <a:gd name="connsiteY123" fmla="*/ 34795 h 123825"/>
                <a:gd name="connsiteX124" fmla="*/ 516455 w 942975"/>
                <a:gd name="connsiteY124" fmla="*/ 56407 h 123825"/>
                <a:gd name="connsiteX125" fmla="*/ 516455 w 942975"/>
                <a:gd name="connsiteY125" fmla="*/ 62760 h 123825"/>
                <a:gd name="connsiteX126" fmla="*/ 470811 w 942975"/>
                <a:gd name="connsiteY126" fmla="*/ 62760 h 123825"/>
                <a:gd name="connsiteX127" fmla="*/ 476707 w 942975"/>
                <a:gd name="connsiteY127" fmla="*/ 80477 h 123825"/>
                <a:gd name="connsiteX128" fmla="*/ 492452 w 942975"/>
                <a:gd name="connsiteY128" fmla="*/ 86516 h 123825"/>
                <a:gd name="connsiteX129" fmla="*/ 513617 w 942975"/>
                <a:gd name="connsiteY129" fmla="*/ 82048 h 123825"/>
                <a:gd name="connsiteX130" fmla="*/ 513617 w 942975"/>
                <a:gd name="connsiteY130" fmla="*/ 90992 h 123825"/>
                <a:gd name="connsiteX131" fmla="*/ 503549 w 942975"/>
                <a:gd name="connsiteY131" fmla="*/ 94288 h 123825"/>
                <a:gd name="connsiteX132" fmla="*/ 492090 w 942975"/>
                <a:gd name="connsiteY132" fmla="*/ 95288 h 123825"/>
                <a:gd name="connsiteX133" fmla="*/ 489376 w 942975"/>
                <a:gd name="connsiteY133" fmla="*/ 35004 h 123825"/>
                <a:gd name="connsiteX134" fmla="*/ 476650 w 942975"/>
                <a:gd name="connsiteY134" fmla="*/ 40205 h 123825"/>
                <a:gd name="connsiteX135" fmla="*/ 471049 w 942975"/>
                <a:gd name="connsiteY135" fmla="*/ 54597 h 123825"/>
                <a:gd name="connsiteX136" fmla="*/ 505701 w 942975"/>
                <a:gd name="connsiteY136" fmla="*/ 54597 h 123825"/>
                <a:gd name="connsiteX137" fmla="*/ 501463 w 942975"/>
                <a:gd name="connsiteY137" fmla="*/ 40052 h 123825"/>
                <a:gd name="connsiteX138" fmla="*/ 489376 w 942975"/>
                <a:gd name="connsiteY138" fmla="*/ 35004 h 123825"/>
                <a:gd name="connsiteX139" fmla="*/ 578368 w 942975"/>
                <a:gd name="connsiteY139" fmla="*/ 76000 h 123825"/>
                <a:gd name="connsiteX140" fmla="*/ 571481 w 942975"/>
                <a:gd name="connsiteY140" fmla="*/ 90268 h 123825"/>
                <a:gd name="connsiteX141" fmla="*/ 552136 w 942975"/>
                <a:gd name="connsiteY141" fmla="*/ 95288 h 123825"/>
                <a:gd name="connsiteX142" fmla="*/ 531571 w 942975"/>
                <a:gd name="connsiteY142" fmla="*/ 91116 h 123825"/>
                <a:gd name="connsiteX143" fmla="*/ 531571 w 942975"/>
                <a:gd name="connsiteY143" fmla="*/ 81801 h 123825"/>
                <a:gd name="connsiteX144" fmla="*/ 541820 w 942975"/>
                <a:gd name="connsiteY144" fmla="*/ 85611 h 123825"/>
                <a:gd name="connsiteX145" fmla="*/ 552374 w 942975"/>
                <a:gd name="connsiteY145" fmla="*/ 87001 h 123825"/>
                <a:gd name="connsiteX146" fmla="*/ 564471 w 942975"/>
                <a:gd name="connsiteY146" fmla="*/ 84496 h 123825"/>
                <a:gd name="connsiteX147" fmla="*/ 568700 w 942975"/>
                <a:gd name="connsiteY147" fmla="*/ 76848 h 123825"/>
                <a:gd name="connsiteX148" fmla="*/ 565347 w 942975"/>
                <a:gd name="connsiteY148" fmla="*/ 70228 h 123825"/>
                <a:gd name="connsiteX149" fmla="*/ 552250 w 942975"/>
                <a:gd name="connsiteY149" fmla="*/ 63722 h 123825"/>
                <a:gd name="connsiteX150" fmla="*/ 539105 w 942975"/>
                <a:gd name="connsiteY150" fmla="*/ 57712 h 123825"/>
                <a:gd name="connsiteX151" fmla="*/ 533295 w 942975"/>
                <a:gd name="connsiteY151" fmla="*/ 51873 h 123825"/>
                <a:gd name="connsiteX152" fmla="*/ 531390 w 942975"/>
                <a:gd name="connsiteY152" fmla="*/ 44072 h 123825"/>
                <a:gd name="connsiteX153" fmla="*/ 537982 w 942975"/>
                <a:gd name="connsiteY153" fmla="*/ 31290 h 123825"/>
                <a:gd name="connsiteX154" fmla="*/ 556060 w 942975"/>
                <a:gd name="connsiteY154" fmla="*/ 26603 h 123825"/>
                <a:gd name="connsiteX155" fmla="*/ 576977 w 942975"/>
                <a:gd name="connsiteY155" fmla="*/ 30956 h 123825"/>
                <a:gd name="connsiteX156" fmla="*/ 573415 w 942975"/>
                <a:gd name="connsiteY156" fmla="*/ 39119 h 123825"/>
                <a:gd name="connsiteX157" fmla="*/ 555336 w 942975"/>
                <a:gd name="connsiteY157" fmla="*/ 35004 h 123825"/>
                <a:gd name="connsiteX158" fmla="*/ 544573 w 942975"/>
                <a:gd name="connsiteY158" fmla="*/ 37243 h 123825"/>
                <a:gd name="connsiteX159" fmla="*/ 540944 w 942975"/>
                <a:gd name="connsiteY159" fmla="*/ 43415 h 123825"/>
                <a:gd name="connsiteX160" fmla="*/ 542306 w 942975"/>
                <a:gd name="connsiteY160" fmla="*/ 47949 h 123825"/>
                <a:gd name="connsiteX161" fmla="*/ 546687 w 942975"/>
                <a:gd name="connsiteY161" fmla="*/ 51511 h 123825"/>
                <a:gd name="connsiteX162" fmla="*/ 558298 w 942975"/>
                <a:gd name="connsiteY162" fmla="*/ 56407 h 123825"/>
                <a:gd name="connsiteX163" fmla="*/ 574234 w 942975"/>
                <a:gd name="connsiteY163" fmla="*/ 65056 h 123825"/>
                <a:gd name="connsiteX164" fmla="*/ 578368 w 942975"/>
                <a:gd name="connsiteY164" fmla="*/ 76000 h 123825"/>
                <a:gd name="connsiteX165" fmla="*/ 639623 w 942975"/>
                <a:gd name="connsiteY165" fmla="*/ 94079 h 123825"/>
                <a:gd name="connsiteX166" fmla="*/ 629584 w 942975"/>
                <a:gd name="connsiteY166" fmla="*/ 94079 h 123825"/>
                <a:gd name="connsiteX167" fmla="*/ 629584 w 942975"/>
                <a:gd name="connsiteY167" fmla="*/ 0 h 123825"/>
                <a:gd name="connsiteX168" fmla="*/ 639623 w 942975"/>
                <a:gd name="connsiteY168" fmla="*/ 0 h 123825"/>
                <a:gd name="connsiteX169" fmla="*/ 719061 w 942975"/>
                <a:gd name="connsiteY169" fmla="*/ 60884 h 123825"/>
                <a:gd name="connsiteX170" fmla="*/ 710908 w 942975"/>
                <a:gd name="connsiteY170" fmla="*/ 86192 h 123825"/>
                <a:gd name="connsiteX171" fmla="*/ 688353 w 942975"/>
                <a:gd name="connsiteY171" fmla="*/ 95288 h 123825"/>
                <a:gd name="connsiteX172" fmla="*/ 672570 w 942975"/>
                <a:gd name="connsiteY172" fmla="*/ 91116 h 123825"/>
                <a:gd name="connsiteX173" fmla="*/ 661930 w 942975"/>
                <a:gd name="connsiteY173" fmla="*/ 79143 h 123825"/>
                <a:gd name="connsiteX174" fmla="*/ 658178 w 942975"/>
                <a:gd name="connsiteY174" fmla="*/ 60884 h 123825"/>
                <a:gd name="connsiteX175" fmla="*/ 666283 w 942975"/>
                <a:gd name="connsiteY175" fmla="*/ 35643 h 123825"/>
                <a:gd name="connsiteX176" fmla="*/ 688772 w 942975"/>
                <a:gd name="connsiteY176" fmla="*/ 26603 h 123825"/>
                <a:gd name="connsiteX177" fmla="*/ 710870 w 942975"/>
                <a:gd name="connsiteY177" fmla="*/ 35852 h 123825"/>
                <a:gd name="connsiteX178" fmla="*/ 719061 w 942975"/>
                <a:gd name="connsiteY178" fmla="*/ 60884 h 123825"/>
                <a:gd name="connsiteX179" fmla="*/ 668579 w 942975"/>
                <a:gd name="connsiteY179" fmla="*/ 60884 h 123825"/>
                <a:gd name="connsiteX180" fmla="*/ 673656 w 942975"/>
                <a:gd name="connsiteY180" fmla="*/ 80229 h 123825"/>
                <a:gd name="connsiteX181" fmla="*/ 688591 w 942975"/>
                <a:gd name="connsiteY181" fmla="*/ 86887 h 123825"/>
                <a:gd name="connsiteX182" fmla="*/ 703555 w 942975"/>
                <a:gd name="connsiteY182" fmla="*/ 80267 h 123825"/>
                <a:gd name="connsiteX183" fmla="*/ 708670 w 942975"/>
                <a:gd name="connsiteY183" fmla="*/ 60884 h 123825"/>
                <a:gd name="connsiteX184" fmla="*/ 703555 w 942975"/>
                <a:gd name="connsiteY184" fmla="*/ 41691 h 123825"/>
                <a:gd name="connsiteX185" fmla="*/ 688477 w 942975"/>
                <a:gd name="connsiteY185" fmla="*/ 35128 h 123825"/>
                <a:gd name="connsiteX186" fmla="*/ 673599 w 942975"/>
                <a:gd name="connsiteY186" fmla="*/ 41596 h 123825"/>
                <a:gd name="connsiteX187" fmla="*/ 668579 w 942975"/>
                <a:gd name="connsiteY187" fmla="*/ 60884 h 123825"/>
                <a:gd name="connsiteX188" fmla="*/ 793128 w 942975"/>
                <a:gd name="connsiteY188" fmla="*/ 27813 h 123825"/>
                <a:gd name="connsiteX189" fmla="*/ 793128 w 942975"/>
                <a:gd name="connsiteY189" fmla="*/ 34157 h 123825"/>
                <a:gd name="connsiteX190" fmla="*/ 780860 w 942975"/>
                <a:gd name="connsiteY190" fmla="*/ 35614 h 123825"/>
                <a:gd name="connsiteX191" fmla="*/ 783879 w 942975"/>
                <a:gd name="connsiteY191" fmla="*/ 41148 h 123825"/>
                <a:gd name="connsiteX192" fmla="*/ 785213 w 942975"/>
                <a:gd name="connsiteY192" fmla="*/ 48854 h 123825"/>
                <a:gd name="connsiteX193" fmla="*/ 778564 w 942975"/>
                <a:gd name="connsiteY193" fmla="*/ 64389 h 123825"/>
                <a:gd name="connsiteX194" fmla="*/ 760305 w 942975"/>
                <a:gd name="connsiteY194" fmla="*/ 70199 h 123825"/>
                <a:gd name="connsiteX195" fmla="*/ 754742 w 942975"/>
                <a:gd name="connsiteY195" fmla="*/ 69713 h 123825"/>
                <a:gd name="connsiteX196" fmla="*/ 748332 w 942975"/>
                <a:gd name="connsiteY196" fmla="*/ 78238 h 123825"/>
                <a:gd name="connsiteX197" fmla="*/ 750570 w 942975"/>
                <a:gd name="connsiteY197" fmla="*/ 82258 h 123825"/>
                <a:gd name="connsiteX198" fmla="*/ 758247 w 942975"/>
                <a:gd name="connsiteY198" fmla="*/ 83553 h 123825"/>
                <a:gd name="connsiteX199" fmla="*/ 769973 w 942975"/>
                <a:gd name="connsiteY199" fmla="*/ 83553 h 123825"/>
                <a:gd name="connsiteX200" fmla="*/ 786508 w 942975"/>
                <a:gd name="connsiteY200" fmla="*/ 88097 h 123825"/>
                <a:gd name="connsiteX201" fmla="*/ 792290 w 942975"/>
                <a:gd name="connsiteY201" fmla="*/ 101270 h 123825"/>
                <a:gd name="connsiteX202" fmla="*/ 783460 w 942975"/>
                <a:gd name="connsiteY202" fmla="*/ 118053 h 123825"/>
                <a:gd name="connsiteX203" fmla="*/ 757704 w 942975"/>
                <a:gd name="connsiteY203" fmla="*/ 123825 h 123825"/>
                <a:gd name="connsiteX204" fmla="*/ 737654 w 942975"/>
                <a:gd name="connsiteY204" fmla="*/ 118986 h 123825"/>
                <a:gd name="connsiteX205" fmla="*/ 730615 w 942975"/>
                <a:gd name="connsiteY205" fmla="*/ 105328 h 123825"/>
                <a:gd name="connsiteX206" fmla="*/ 734482 w 942975"/>
                <a:gd name="connsiteY206" fmla="*/ 94860 h 123825"/>
                <a:gd name="connsiteX207" fmla="*/ 745369 w 942975"/>
                <a:gd name="connsiteY207" fmla="*/ 88878 h 123825"/>
                <a:gd name="connsiteX208" fmla="*/ 741102 w 942975"/>
                <a:gd name="connsiteY208" fmla="*/ 85315 h 123825"/>
                <a:gd name="connsiteX209" fmla="*/ 739378 w 942975"/>
                <a:gd name="connsiteY209" fmla="*/ 79686 h 123825"/>
                <a:gd name="connsiteX210" fmla="*/ 741312 w 942975"/>
                <a:gd name="connsiteY210" fmla="*/ 73343 h 123825"/>
                <a:gd name="connsiteX211" fmla="*/ 747427 w 942975"/>
                <a:gd name="connsiteY211" fmla="*/ 68075 h 123825"/>
                <a:gd name="connsiteX212" fmla="*/ 739045 w 942975"/>
                <a:gd name="connsiteY212" fmla="*/ 60884 h 123825"/>
                <a:gd name="connsiteX213" fmla="*/ 735816 w 942975"/>
                <a:gd name="connsiteY213" fmla="*/ 49273 h 123825"/>
                <a:gd name="connsiteX214" fmla="*/ 742340 w 942975"/>
                <a:gd name="connsiteY214" fmla="*/ 32499 h 123825"/>
                <a:gd name="connsiteX215" fmla="*/ 760847 w 942975"/>
                <a:gd name="connsiteY215" fmla="*/ 26603 h 123825"/>
                <a:gd name="connsiteX216" fmla="*/ 770220 w 942975"/>
                <a:gd name="connsiteY216" fmla="*/ 27813 h 123825"/>
                <a:gd name="connsiteX217" fmla="*/ 740293 w 942975"/>
                <a:gd name="connsiteY217" fmla="*/ 105204 h 123825"/>
                <a:gd name="connsiteX218" fmla="*/ 744827 w 942975"/>
                <a:gd name="connsiteY218" fmla="*/ 113367 h 123825"/>
                <a:gd name="connsiteX219" fmla="*/ 757819 w 942975"/>
                <a:gd name="connsiteY219" fmla="*/ 116148 h 123825"/>
                <a:gd name="connsiteX220" fmla="*/ 776535 w 942975"/>
                <a:gd name="connsiteY220" fmla="*/ 112366 h 123825"/>
                <a:gd name="connsiteX221" fmla="*/ 782612 w 942975"/>
                <a:gd name="connsiteY221" fmla="*/ 102118 h 123825"/>
                <a:gd name="connsiteX222" fmla="*/ 779288 w 942975"/>
                <a:gd name="connsiteY222" fmla="*/ 94650 h 123825"/>
                <a:gd name="connsiteX223" fmla="*/ 766772 w 942975"/>
                <a:gd name="connsiteY223" fmla="*/ 92564 h 123825"/>
                <a:gd name="connsiteX224" fmla="*/ 754742 w 942975"/>
                <a:gd name="connsiteY224" fmla="*/ 92564 h 123825"/>
                <a:gd name="connsiteX225" fmla="*/ 744093 w 942975"/>
                <a:gd name="connsiteY225" fmla="*/ 95831 h 123825"/>
                <a:gd name="connsiteX226" fmla="*/ 740293 w 942975"/>
                <a:gd name="connsiteY226" fmla="*/ 105204 h 123825"/>
                <a:gd name="connsiteX227" fmla="*/ 745731 w 942975"/>
                <a:gd name="connsiteY227" fmla="*/ 49035 h 123825"/>
                <a:gd name="connsiteX228" fmla="*/ 749656 w 942975"/>
                <a:gd name="connsiteY228" fmla="*/ 59550 h 123825"/>
                <a:gd name="connsiteX229" fmla="*/ 760600 w 942975"/>
                <a:gd name="connsiteY229" fmla="*/ 63122 h 123825"/>
                <a:gd name="connsiteX230" fmla="*/ 775297 w 942975"/>
                <a:gd name="connsiteY230" fmla="*/ 48854 h 123825"/>
                <a:gd name="connsiteX231" fmla="*/ 760419 w 942975"/>
                <a:gd name="connsiteY231" fmla="*/ 33919 h 123825"/>
                <a:gd name="connsiteX232" fmla="*/ 749541 w 942975"/>
                <a:gd name="connsiteY232" fmla="*/ 37729 h 123825"/>
                <a:gd name="connsiteX233" fmla="*/ 745731 w 942975"/>
                <a:gd name="connsiteY233" fmla="*/ 49035 h 123825"/>
                <a:gd name="connsiteX234" fmla="*/ 818826 w 942975"/>
                <a:gd name="connsiteY234" fmla="*/ 94079 h 123825"/>
                <a:gd name="connsiteX235" fmla="*/ 808787 w 942975"/>
                <a:gd name="connsiteY235" fmla="*/ 94079 h 123825"/>
                <a:gd name="connsiteX236" fmla="*/ 808787 w 942975"/>
                <a:gd name="connsiteY236" fmla="*/ 27813 h 123825"/>
                <a:gd name="connsiteX237" fmla="*/ 818826 w 942975"/>
                <a:gd name="connsiteY237" fmla="*/ 27813 h 123825"/>
                <a:gd name="connsiteX238" fmla="*/ 807949 w 942975"/>
                <a:gd name="connsiteY238" fmla="*/ 9858 h 123825"/>
                <a:gd name="connsiteX239" fmla="*/ 809635 w 942975"/>
                <a:gd name="connsiteY239" fmla="*/ 4810 h 123825"/>
                <a:gd name="connsiteX240" fmla="*/ 813873 w 942975"/>
                <a:gd name="connsiteY240" fmla="*/ 3200 h 123825"/>
                <a:gd name="connsiteX241" fmla="*/ 818045 w 942975"/>
                <a:gd name="connsiteY241" fmla="*/ 4839 h 123825"/>
                <a:gd name="connsiteX242" fmla="*/ 819798 w 942975"/>
                <a:gd name="connsiteY242" fmla="*/ 9858 h 123825"/>
                <a:gd name="connsiteX243" fmla="*/ 818045 w 942975"/>
                <a:gd name="connsiteY243" fmla="*/ 14907 h 123825"/>
                <a:gd name="connsiteX244" fmla="*/ 813873 w 942975"/>
                <a:gd name="connsiteY244" fmla="*/ 16564 h 123825"/>
                <a:gd name="connsiteX245" fmla="*/ 809635 w 942975"/>
                <a:gd name="connsiteY245" fmla="*/ 14907 h 123825"/>
                <a:gd name="connsiteX246" fmla="*/ 807949 w 942975"/>
                <a:gd name="connsiteY246" fmla="*/ 9858 h 123825"/>
                <a:gd name="connsiteX247" fmla="*/ 867556 w 942975"/>
                <a:gd name="connsiteY247" fmla="*/ 95288 h 123825"/>
                <a:gd name="connsiteX248" fmla="*/ 845277 w 942975"/>
                <a:gd name="connsiteY248" fmla="*/ 86430 h 123825"/>
                <a:gd name="connsiteX249" fmla="*/ 837390 w 942975"/>
                <a:gd name="connsiteY249" fmla="*/ 61370 h 123825"/>
                <a:gd name="connsiteX250" fmla="*/ 845401 w 942975"/>
                <a:gd name="connsiteY250" fmla="*/ 35671 h 123825"/>
                <a:gd name="connsiteX251" fmla="*/ 868223 w 942975"/>
                <a:gd name="connsiteY251" fmla="*/ 26603 h 123825"/>
                <a:gd name="connsiteX252" fmla="*/ 877776 w 942975"/>
                <a:gd name="connsiteY252" fmla="*/ 27632 h 123825"/>
                <a:gd name="connsiteX253" fmla="*/ 885273 w 942975"/>
                <a:gd name="connsiteY253" fmla="*/ 30051 h 123825"/>
                <a:gd name="connsiteX254" fmla="*/ 882187 w 942975"/>
                <a:gd name="connsiteY254" fmla="*/ 38576 h 123825"/>
                <a:gd name="connsiteX255" fmla="*/ 874938 w 942975"/>
                <a:gd name="connsiteY255" fmla="*/ 36366 h 123825"/>
                <a:gd name="connsiteX256" fmla="*/ 867985 w 942975"/>
                <a:gd name="connsiteY256" fmla="*/ 35490 h 123825"/>
                <a:gd name="connsiteX257" fmla="*/ 847792 w 942975"/>
                <a:gd name="connsiteY257" fmla="*/ 61246 h 123825"/>
                <a:gd name="connsiteX258" fmla="*/ 852716 w 942975"/>
                <a:gd name="connsiteY258" fmla="*/ 79991 h 123825"/>
                <a:gd name="connsiteX259" fmla="*/ 867318 w 942975"/>
                <a:gd name="connsiteY259" fmla="*/ 86516 h 123825"/>
                <a:gd name="connsiteX260" fmla="*/ 884311 w 942975"/>
                <a:gd name="connsiteY260" fmla="*/ 82953 h 123825"/>
                <a:gd name="connsiteX261" fmla="*/ 884311 w 942975"/>
                <a:gd name="connsiteY261" fmla="*/ 91840 h 123825"/>
                <a:gd name="connsiteX262" fmla="*/ 867556 w 942975"/>
                <a:gd name="connsiteY262" fmla="*/ 95288 h 123825"/>
                <a:gd name="connsiteX263" fmla="*/ 942527 w 942975"/>
                <a:gd name="connsiteY263" fmla="*/ 94079 h 123825"/>
                <a:gd name="connsiteX264" fmla="*/ 940537 w 942975"/>
                <a:gd name="connsiteY264" fmla="*/ 84649 h 123825"/>
                <a:gd name="connsiteX265" fmla="*/ 940051 w 942975"/>
                <a:gd name="connsiteY265" fmla="*/ 84649 h 123825"/>
                <a:gd name="connsiteX266" fmla="*/ 930164 w 942975"/>
                <a:gd name="connsiteY266" fmla="*/ 93078 h 123825"/>
                <a:gd name="connsiteX267" fmla="*/ 917867 w 942975"/>
                <a:gd name="connsiteY267" fmla="*/ 95288 h 123825"/>
                <a:gd name="connsiteX268" fmla="*/ 902418 w 942975"/>
                <a:gd name="connsiteY268" fmla="*/ 90211 h 123825"/>
                <a:gd name="connsiteX269" fmla="*/ 896826 w 942975"/>
                <a:gd name="connsiteY269" fmla="*/ 75762 h 123825"/>
                <a:gd name="connsiteX270" fmla="*/ 928926 w 942975"/>
                <a:gd name="connsiteY270" fmla="*/ 54721 h 123825"/>
                <a:gd name="connsiteX271" fmla="*/ 940175 w 942975"/>
                <a:gd name="connsiteY271" fmla="*/ 54359 h 123825"/>
                <a:gd name="connsiteX272" fmla="*/ 940175 w 942975"/>
                <a:gd name="connsiteY272" fmla="*/ 50244 h 123825"/>
                <a:gd name="connsiteX273" fmla="*/ 936822 w 942975"/>
                <a:gd name="connsiteY273" fmla="*/ 38729 h 123825"/>
                <a:gd name="connsiteX274" fmla="*/ 926087 w 942975"/>
                <a:gd name="connsiteY274" fmla="*/ 35004 h 123825"/>
                <a:gd name="connsiteX275" fmla="*/ 907342 w 942975"/>
                <a:gd name="connsiteY275" fmla="*/ 40081 h 123825"/>
                <a:gd name="connsiteX276" fmla="*/ 904256 w 942975"/>
                <a:gd name="connsiteY276" fmla="*/ 32404 h 123825"/>
                <a:gd name="connsiteX277" fmla="*/ 914991 w 942975"/>
                <a:gd name="connsiteY277" fmla="*/ 28232 h 123825"/>
                <a:gd name="connsiteX278" fmla="*/ 926687 w 942975"/>
                <a:gd name="connsiteY278" fmla="*/ 26727 h 123825"/>
                <a:gd name="connsiteX279" fmla="*/ 944251 w 942975"/>
                <a:gd name="connsiteY279" fmla="*/ 31985 h 123825"/>
                <a:gd name="connsiteX280" fmla="*/ 949966 w 942975"/>
                <a:gd name="connsiteY280" fmla="*/ 48854 h 123825"/>
                <a:gd name="connsiteX281" fmla="*/ 949966 w 942975"/>
                <a:gd name="connsiteY281" fmla="*/ 94079 h 123825"/>
                <a:gd name="connsiteX282" fmla="*/ 919858 w 942975"/>
                <a:gd name="connsiteY282" fmla="*/ 87001 h 123825"/>
                <a:gd name="connsiteX283" fmla="*/ 934584 w 942975"/>
                <a:gd name="connsiteY283" fmla="*/ 81867 h 123825"/>
                <a:gd name="connsiteX284" fmla="*/ 939927 w 942975"/>
                <a:gd name="connsiteY284" fmla="*/ 67475 h 123825"/>
                <a:gd name="connsiteX285" fmla="*/ 939927 w 942975"/>
                <a:gd name="connsiteY285" fmla="*/ 61493 h 123825"/>
                <a:gd name="connsiteX286" fmla="*/ 929897 w 942975"/>
                <a:gd name="connsiteY286" fmla="*/ 61913 h 123825"/>
                <a:gd name="connsiteX287" fmla="*/ 912638 w 942975"/>
                <a:gd name="connsiteY287" fmla="*/ 65627 h 123825"/>
                <a:gd name="connsiteX288" fmla="*/ 907342 w 942975"/>
                <a:gd name="connsiteY288" fmla="*/ 75876 h 123825"/>
                <a:gd name="connsiteX289" fmla="*/ 910638 w 942975"/>
                <a:gd name="connsiteY289" fmla="*/ 84163 h 123825"/>
                <a:gd name="connsiteX290" fmla="*/ 919858 w 942975"/>
                <a:gd name="connsiteY290" fmla="*/ 8700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942975" h="123825">
                  <a:moveTo>
                    <a:pt x="0" y="94079"/>
                  </a:moveTo>
                  <a:lnTo>
                    <a:pt x="0" y="5686"/>
                  </a:lnTo>
                  <a:lnTo>
                    <a:pt x="10278" y="5686"/>
                  </a:lnTo>
                  <a:lnTo>
                    <a:pt x="10278" y="94079"/>
                  </a:lnTo>
                  <a:close/>
                  <a:moveTo>
                    <a:pt x="79381" y="94079"/>
                  </a:moveTo>
                  <a:lnTo>
                    <a:pt x="79381" y="51206"/>
                  </a:lnTo>
                  <a:cubicBezTo>
                    <a:pt x="79381" y="45806"/>
                    <a:pt x="78153" y="41777"/>
                    <a:pt x="75695" y="39119"/>
                  </a:cubicBezTo>
                  <a:cubicBezTo>
                    <a:pt x="73238" y="36462"/>
                    <a:pt x="69390" y="35128"/>
                    <a:pt x="64151" y="35128"/>
                  </a:cubicBezTo>
                  <a:cubicBezTo>
                    <a:pt x="57217" y="35128"/>
                    <a:pt x="52140" y="37005"/>
                    <a:pt x="48911" y="40748"/>
                  </a:cubicBezTo>
                  <a:cubicBezTo>
                    <a:pt x="45691" y="44501"/>
                    <a:pt x="44072" y="50683"/>
                    <a:pt x="44072" y="59312"/>
                  </a:cubicBezTo>
                  <a:lnTo>
                    <a:pt x="44072" y="94079"/>
                  </a:lnTo>
                  <a:lnTo>
                    <a:pt x="34042" y="94079"/>
                  </a:lnTo>
                  <a:lnTo>
                    <a:pt x="34042" y="27813"/>
                  </a:lnTo>
                  <a:lnTo>
                    <a:pt x="42196" y="27813"/>
                  </a:lnTo>
                  <a:lnTo>
                    <a:pt x="43834" y="36881"/>
                  </a:lnTo>
                  <a:lnTo>
                    <a:pt x="44320" y="36881"/>
                  </a:lnTo>
                  <a:cubicBezTo>
                    <a:pt x="46368" y="33614"/>
                    <a:pt x="49254" y="31090"/>
                    <a:pt x="52959" y="29289"/>
                  </a:cubicBezTo>
                  <a:cubicBezTo>
                    <a:pt x="56674" y="27499"/>
                    <a:pt x="60798" y="26603"/>
                    <a:pt x="65361" y="26603"/>
                  </a:cubicBezTo>
                  <a:cubicBezTo>
                    <a:pt x="73342" y="26603"/>
                    <a:pt x="79343" y="28527"/>
                    <a:pt x="83372" y="32375"/>
                  </a:cubicBezTo>
                  <a:cubicBezTo>
                    <a:pt x="87402" y="36224"/>
                    <a:pt x="89421" y="42386"/>
                    <a:pt x="89421" y="50845"/>
                  </a:cubicBezTo>
                  <a:lnTo>
                    <a:pt x="89421" y="94079"/>
                  </a:lnTo>
                  <a:close/>
                  <a:moveTo>
                    <a:pt x="138817" y="95288"/>
                  </a:moveTo>
                  <a:cubicBezTo>
                    <a:pt x="129226" y="95288"/>
                    <a:pt x="121796" y="92335"/>
                    <a:pt x="116538" y="86430"/>
                  </a:cubicBezTo>
                  <a:cubicBezTo>
                    <a:pt x="111281" y="80524"/>
                    <a:pt x="108652" y="72171"/>
                    <a:pt x="108652" y="61370"/>
                  </a:cubicBezTo>
                  <a:cubicBezTo>
                    <a:pt x="108652" y="50282"/>
                    <a:pt x="111319" y="41720"/>
                    <a:pt x="116662" y="35671"/>
                  </a:cubicBezTo>
                  <a:cubicBezTo>
                    <a:pt x="121996" y="29623"/>
                    <a:pt x="129607" y="26603"/>
                    <a:pt x="139484" y="26603"/>
                  </a:cubicBezTo>
                  <a:cubicBezTo>
                    <a:pt x="142665" y="26603"/>
                    <a:pt x="145847" y="26946"/>
                    <a:pt x="149038" y="27632"/>
                  </a:cubicBezTo>
                  <a:cubicBezTo>
                    <a:pt x="152219" y="28318"/>
                    <a:pt x="154715" y="29118"/>
                    <a:pt x="156534" y="30051"/>
                  </a:cubicBezTo>
                  <a:lnTo>
                    <a:pt x="153448" y="38576"/>
                  </a:lnTo>
                  <a:cubicBezTo>
                    <a:pt x="151228" y="37690"/>
                    <a:pt x="148809" y="36947"/>
                    <a:pt x="146190" y="36366"/>
                  </a:cubicBezTo>
                  <a:cubicBezTo>
                    <a:pt x="143570" y="35785"/>
                    <a:pt x="141256" y="35490"/>
                    <a:pt x="139237" y="35490"/>
                  </a:cubicBezTo>
                  <a:cubicBezTo>
                    <a:pt x="125778" y="35490"/>
                    <a:pt x="119043" y="44072"/>
                    <a:pt x="119043" y="61246"/>
                  </a:cubicBezTo>
                  <a:cubicBezTo>
                    <a:pt x="119043" y="69390"/>
                    <a:pt x="120691" y="75638"/>
                    <a:pt x="123977" y="79991"/>
                  </a:cubicBezTo>
                  <a:cubicBezTo>
                    <a:pt x="127264" y="84344"/>
                    <a:pt x="132131" y="86516"/>
                    <a:pt x="138579" y="86516"/>
                  </a:cubicBezTo>
                  <a:cubicBezTo>
                    <a:pt x="144094" y="86516"/>
                    <a:pt x="149762" y="85335"/>
                    <a:pt x="155562" y="82953"/>
                  </a:cubicBezTo>
                  <a:lnTo>
                    <a:pt x="155562" y="91840"/>
                  </a:lnTo>
                  <a:cubicBezTo>
                    <a:pt x="151133" y="94136"/>
                    <a:pt x="145552" y="95288"/>
                    <a:pt x="138817" y="95288"/>
                  </a:cubicBezTo>
                  <a:close/>
                  <a:moveTo>
                    <a:pt x="201035" y="95288"/>
                  </a:moveTo>
                  <a:cubicBezTo>
                    <a:pt x="191234" y="95288"/>
                    <a:pt x="183509" y="92307"/>
                    <a:pt x="177841" y="86335"/>
                  </a:cubicBezTo>
                  <a:cubicBezTo>
                    <a:pt x="172184" y="80372"/>
                    <a:pt x="169354" y="72095"/>
                    <a:pt x="169354" y="61493"/>
                  </a:cubicBezTo>
                  <a:cubicBezTo>
                    <a:pt x="169354" y="50806"/>
                    <a:pt x="171983" y="42320"/>
                    <a:pt x="177241" y="36033"/>
                  </a:cubicBezTo>
                  <a:cubicBezTo>
                    <a:pt x="182499" y="29746"/>
                    <a:pt x="189567" y="26603"/>
                    <a:pt x="198434" y="26603"/>
                  </a:cubicBezTo>
                  <a:cubicBezTo>
                    <a:pt x="206740" y="26603"/>
                    <a:pt x="213303" y="29337"/>
                    <a:pt x="218142" y="34795"/>
                  </a:cubicBezTo>
                  <a:cubicBezTo>
                    <a:pt x="222980" y="40253"/>
                    <a:pt x="225400" y="47463"/>
                    <a:pt x="225400" y="56407"/>
                  </a:cubicBezTo>
                  <a:lnTo>
                    <a:pt x="225400" y="62760"/>
                  </a:lnTo>
                  <a:lnTo>
                    <a:pt x="179746" y="62760"/>
                  </a:lnTo>
                  <a:cubicBezTo>
                    <a:pt x="179956" y="70542"/>
                    <a:pt x="181918" y="76448"/>
                    <a:pt x="185642" y="80477"/>
                  </a:cubicBezTo>
                  <a:cubicBezTo>
                    <a:pt x="189376" y="84506"/>
                    <a:pt x="194624" y="86516"/>
                    <a:pt x="201397" y="86516"/>
                  </a:cubicBezTo>
                  <a:cubicBezTo>
                    <a:pt x="208531" y="86516"/>
                    <a:pt x="215579" y="85030"/>
                    <a:pt x="222561" y="82048"/>
                  </a:cubicBezTo>
                  <a:lnTo>
                    <a:pt x="222561" y="90992"/>
                  </a:lnTo>
                  <a:cubicBezTo>
                    <a:pt x="219008" y="92526"/>
                    <a:pt x="215656" y="93621"/>
                    <a:pt x="212493" y="94288"/>
                  </a:cubicBezTo>
                  <a:cubicBezTo>
                    <a:pt x="209321" y="94955"/>
                    <a:pt x="205502" y="95288"/>
                    <a:pt x="201035" y="95288"/>
                  </a:cubicBezTo>
                  <a:close/>
                  <a:moveTo>
                    <a:pt x="198311" y="35004"/>
                  </a:moveTo>
                  <a:cubicBezTo>
                    <a:pt x="192986" y="35004"/>
                    <a:pt x="188747" y="36738"/>
                    <a:pt x="185585" y="40205"/>
                  </a:cubicBezTo>
                  <a:cubicBezTo>
                    <a:pt x="182423" y="43672"/>
                    <a:pt x="180556" y="48473"/>
                    <a:pt x="179994" y="54597"/>
                  </a:cubicBezTo>
                  <a:lnTo>
                    <a:pt x="214636" y="54597"/>
                  </a:lnTo>
                  <a:cubicBezTo>
                    <a:pt x="214636" y="48273"/>
                    <a:pt x="213227" y="43424"/>
                    <a:pt x="210407" y="40052"/>
                  </a:cubicBezTo>
                  <a:cubicBezTo>
                    <a:pt x="207578" y="36690"/>
                    <a:pt x="203549" y="35004"/>
                    <a:pt x="198311" y="35004"/>
                  </a:cubicBezTo>
                  <a:close/>
                  <a:moveTo>
                    <a:pt x="289913" y="94079"/>
                  </a:moveTo>
                  <a:lnTo>
                    <a:pt x="289913" y="51206"/>
                  </a:lnTo>
                  <a:cubicBezTo>
                    <a:pt x="289913" y="45806"/>
                    <a:pt x="288684" y="41777"/>
                    <a:pt x="286226" y="39119"/>
                  </a:cubicBezTo>
                  <a:cubicBezTo>
                    <a:pt x="283759" y="36462"/>
                    <a:pt x="279911" y="35128"/>
                    <a:pt x="274672" y="35128"/>
                  </a:cubicBezTo>
                  <a:cubicBezTo>
                    <a:pt x="267738" y="35128"/>
                    <a:pt x="262661" y="37005"/>
                    <a:pt x="259442" y="40748"/>
                  </a:cubicBezTo>
                  <a:cubicBezTo>
                    <a:pt x="256213" y="44501"/>
                    <a:pt x="254603" y="50683"/>
                    <a:pt x="254603" y="59312"/>
                  </a:cubicBezTo>
                  <a:lnTo>
                    <a:pt x="254603" y="94079"/>
                  </a:lnTo>
                  <a:lnTo>
                    <a:pt x="244564" y="94079"/>
                  </a:lnTo>
                  <a:lnTo>
                    <a:pt x="244564" y="27813"/>
                  </a:lnTo>
                  <a:lnTo>
                    <a:pt x="252727" y="27813"/>
                  </a:lnTo>
                  <a:lnTo>
                    <a:pt x="254356" y="36881"/>
                  </a:lnTo>
                  <a:lnTo>
                    <a:pt x="254841" y="36881"/>
                  </a:lnTo>
                  <a:cubicBezTo>
                    <a:pt x="256899" y="33614"/>
                    <a:pt x="259785" y="31090"/>
                    <a:pt x="263490" y="29289"/>
                  </a:cubicBezTo>
                  <a:cubicBezTo>
                    <a:pt x="267195" y="27499"/>
                    <a:pt x="271329" y="26603"/>
                    <a:pt x="275882" y="26603"/>
                  </a:cubicBezTo>
                  <a:cubicBezTo>
                    <a:pt x="283864" y="26603"/>
                    <a:pt x="289874" y="28527"/>
                    <a:pt x="293903" y="32375"/>
                  </a:cubicBezTo>
                  <a:cubicBezTo>
                    <a:pt x="297933" y="36224"/>
                    <a:pt x="299952" y="42386"/>
                    <a:pt x="299952" y="50845"/>
                  </a:cubicBezTo>
                  <a:lnTo>
                    <a:pt x="299952" y="94079"/>
                  </a:lnTo>
                  <a:close/>
                  <a:moveTo>
                    <a:pt x="344262" y="87001"/>
                  </a:moveTo>
                  <a:cubicBezTo>
                    <a:pt x="346043" y="87001"/>
                    <a:pt x="347748" y="86878"/>
                    <a:pt x="349406" y="86611"/>
                  </a:cubicBezTo>
                  <a:cubicBezTo>
                    <a:pt x="351053" y="86344"/>
                    <a:pt x="352368" y="86077"/>
                    <a:pt x="353339" y="85792"/>
                  </a:cubicBezTo>
                  <a:lnTo>
                    <a:pt x="353339" y="93469"/>
                  </a:lnTo>
                  <a:cubicBezTo>
                    <a:pt x="352244" y="93993"/>
                    <a:pt x="350644" y="94431"/>
                    <a:pt x="348529" y="94774"/>
                  </a:cubicBezTo>
                  <a:cubicBezTo>
                    <a:pt x="346415" y="95117"/>
                    <a:pt x="344510" y="95288"/>
                    <a:pt x="342814" y="95288"/>
                  </a:cubicBezTo>
                  <a:cubicBezTo>
                    <a:pt x="329994" y="95288"/>
                    <a:pt x="323583" y="88535"/>
                    <a:pt x="323583" y="75029"/>
                  </a:cubicBezTo>
                  <a:lnTo>
                    <a:pt x="323583" y="35614"/>
                  </a:lnTo>
                  <a:lnTo>
                    <a:pt x="314096" y="35614"/>
                  </a:lnTo>
                  <a:lnTo>
                    <a:pt x="314096" y="30775"/>
                  </a:lnTo>
                  <a:lnTo>
                    <a:pt x="323583" y="26603"/>
                  </a:lnTo>
                  <a:lnTo>
                    <a:pt x="327822" y="12459"/>
                  </a:lnTo>
                  <a:lnTo>
                    <a:pt x="333623" y="12459"/>
                  </a:lnTo>
                  <a:lnTo>
                    <a:pt x="333623" y="27813"/>
                  </a:lnTo>
                  <a:lnTo>
                    <a:pt x="352854" y="27813"/>
                  </a:lnTo>
                  <a:lnTo>
                    <a:pt x="352854" y="35614"/>
                  </a:lnTo>
                  <a:lnTo>
                    <a:pt x="333623" y="35614"/>
                  </a:lnTo>
                  <a:lnTo>
                    <a:pt x="333623" y="74609"/>
                  </a:lnTo>
                  <a:cubicBezTo>
                    <a:pt x="333623" y="78600"/>
                    <a:pt x="334575" y="81667"/>
                    <a:pt x="336471" y="83801"/>
                  </a:cubicBezTo>
                  <a:cubicBezTo>
                    <a:pt x="338357" y="85935"/>
                    <a:pt x="340957" y="87001"/>
                    <a:pt x="344262" y="87001"/>
                  </a:cubicBezTo>
                  <a:close/>
                  <a:moveTo>
                    <a:pt x="377942" y="94079"/>
                  </a:moveTo>
                  <a:lnTo>
                    <a:pt x="367903" y="94079"/>
                  </a:lnTo>
                  <a:lnTo>
                    <a:pt x="367903" y="27813"/>
                  </a:lnTo>
                  <a:lnTo>
                    <a:pt x="377942" y="27813"/>
                  </a:lnTo>
                  <a:close/>
                  <a:moveTo>
                    <a:pt x="367056" y="9858"/>
                  </a:moveTo>
                  <a:cubicBezTo>
                    <a:pt x="367056" y="7553"/>
                    <a:pt x="367627" y="5877"/>
                    <a:pt x="368751" y="4810"/>
                  </a:cubicBezTo>
                  <a:cubicBezTo>
                    <a:pt x="369884" y="3734"/>
                    <a:pt x="371294" y="3200"/>
                    <a:pt x="372990" y="3200"/>
                  </a:cubicBezTo>
                  <a:cubicBezTo>
                    <a:pt x="374599" y="3200"/>
                    <a:pt x="375990" y="3753"/>
                    <a:pt x="377152" y="4839"/>
                  </a:cubicBezTo>
                  <a:cubicBezTo>
                    <a:pt x="378324" y="5925"/>
                    <a:pt x="378914" y="7601"/>
                    <a:pt x="378914" y="9858"/>
                  </a:cubicBezTo>
                  <a:cubicBezTo>
                    <a:pt x="378914" y="12116"/>
                    <a:pt x="378324" y="13792"/>
                    <a:pt x="377152" y="14907"/>
                  </a:cubicBezTo>
                  <a:cubicBezTo>
                    <a:pt x="375990" y="16012"/>
                    <a:pt x="374599" y="16564"/>
                    <a:pt x="372990" y="16564"/>
                  </a:cubicBezTo>
                  <a:cubicBezTo>
                    <a:pt x="371294" y="16564"/>
                    <a:pt x="369884" y="16012"/>
                    <a:pt x="368751" y="14907"/>
                  </a:cubicBezTo>
                  <a:cubicBezTo>
                    <a:pt x="367627" y="13792"/>
                    <a:pt x="367056" y="12116"/>
                    <a:pt x="367056" y="9858"/>
                  </a:cubicBezTo>
                  <a:close/>
                  <a:moveTo>
                    <a:pt x="414700" y="94079"/>
                  </a:moveTo>
                  <a:lnTo>
                    <a:pt x="389554" y="27813"/>
                  </a:lnTo>
                  <a:lnTo>
                    <a:pt x="400317" y="27813"/>
                  </a:lnTo>
                  <a:lnTo>
                    <a:pt x="414585" y="67113"/>
                  </a:lnTo>
                  <a:cubicBezTo>
                    <a:pt x="417805" y="76305"/>
                    <a:pt x="419700" y="82267"/>
                    <a:pt x="420262" y="85011"/>
                  </a:cubicBezTo>
                  <a:lnTo>
                    <a:pt x="420748" y="85011"/>
                  </a:lnTo>
                  <a:cubicBezTo>
                    <a:pt x="421196" y="82877"/>
                    <a:pt x="422596" y="78448"/>
                    <a:pt x="424948" y="71733"/>
                  </a:cubicBezTo>
                  <a:cubicBezTo>
                    <a:pt x="427311" y="65027"/>
                    <a:pt x="432597" y="50387"/>
                    <a:pt x="440827" y="27813"/>
                  </a:cubicBezTo>
                  <a:lnTo>
                    <a:pt x="451580" y="27813"/>
                  </a:lnTo>
                  <a:lnTo>
                    <a:pt x="426434" y="94079"/>
                  </a:lnTo>
                  <a:close/>
                  <a:moveTo>
                    <a:pt x="492090" y="95288"/>
                  </a:moveTo>
                  <a:cubicBezTo>
                    <a:pt x="482298" y="95288"/>
                    <a:pt x="474574" y="92307"/>
                    <a:pt x="468906" y="86335"/>
                  </a:cubicBezTo>
                  <a:cubicBezTo>
                    <a:pt x="463239" y="80372"/>
                    <a:pt x="460410" y="72095"/>
                    <a:pt x="460410" y="61493"/>
                  </a:cubicBezTo>
                  <a:cubicBezTo>
                    <a:pt x="460410" y="50806"/>
                    <a:pt x="463039" y="42320"/>
                    <a:pt x="468306" y="36033"/>
                  </a:cubicBezTo>
                  <a:cubicBezTo>
                    <a:pt x="473564" y="29746"/>
                    <a:pt x="480622" y="26603"/>
                    <a:pt x="489490" y="26603"/>
                  </a:cubicBezTo>
                  <a:cubicBezTo>
                    <a:pt x="497796" y="26603"/>
                    <a:pt x="504368" y="29337"/>
                    <a:pt x="509207" y="34795"/>
                  </a:cubicBezTo>
                  <a:cubicBezTo>
                    <a:pt x="514045" y="40253"/>
                    <a:pt x="516455" y="47463"/>
                    <a:pt x="516455" y="56407"/>
                  </a:cubicBezTo>
                  <a:lnTo>
                    <a:pt x="516455" y="62760"/>
                  </a:lnTo>
                  <a:lnTo>
                    <a:pt x="470811" y="62760"/>
                  </a:lnTo>
                  <a:cubicBezTo>
                    <a:pt x="471011" y="70542"/>
                    <a:pt x="472973" y="76448"/>
                    <a:pt x="476707" y="80477"/>
                  </a:cubicBezTo>
                  <a:cubicBezTo>
                    <a:pt x="480432" y="84506"/>
                    <a:pt x="485689" y="86516"/>
                    <a:pt x="492452" y="86516"/>
                  </a:cubicBezTo>
                  <a:cubicBezTo>
                    <a:pt x="499586" y="86516"/>
                    <a:pt x="506644" y="85030"/>
                    <a:pt x="513617" y="82048"/>
                  </a:cubicBezTo>
                  <a:lnTo>
                    <a:pt x="513617" y="90992"/>
                  </a:lnTo>
                  <a:cubicBezTo>
                    <a:pt x="510073" y="92526"/>
                    <a:pt x="506711" y="93621"/>
                    <a:pt x="503549" y="94288"/>
                  </a:cubicBezTo>
                  <a:cubicBezTo>
                    <a:pt x="500386" y="94955"/>
                    <a:pt x="496567" y="95288"/>
                    <a:pt x="492090" y="95288"/>
                  </a:cubicBezTo>
                  <a:close/>
                  <a:moveTo>
                    <a:pt x="489376" y="35004"/>
                  </a:moveTo>
                  <a:cubicBezTo>
                    <a:pt x="484051" y="35004"/>
                    <a:pt x="479812" y="36738"/>
                    <a:pt x="476650" y="40205"/>
                  </a:cubicBezTo>
                  <a:cubicBezTo>
                    <a:pt x="473478" y="43672"/>
                    <a:pt x="471621" y="48473"/>
                    <a:pt x="471049" y="54597"/>
                  </a:cubicBezTo>
                  <a:lnTo>
                    <a:pt x="505701" y="54597"/>
                  </a:lnTo>
                  <a:cubicBezTo>
                    <a:pt x="505701" y="48273"/>
                    <a:pt x="504282" y="43424"/>
                    <a:pt x="501463" y="40052"/>
                  </a:cubicBezTo>
                  <a:cubicBezTo>
                    <a:pt x="498643" y="36690"/>
                    <a:pt x="494614" y="35004"/>
                    <a:pt x="489376" y="35004"/>
                  </a:cubicBezTo>
                  <a:close/>
                  <a:moveTo>
                    <a:pt x="578368" y="76000"/>
                  </a:moveTo>
                  <a:cubicBezTo>
                    <a:pt x="578368" y="82163"/>
                    <a:pt x="576072" y="86925"/>
                    <a:pt x="571481" y="90268"/>
                  </a:cubicBezTo>
                  <a:cubicBezTo>
                    <a:pt x="566880" y="93612"/>
                    <a:pt x="560432" y="95288"/>
                    <a:pt x="552136" y="95288"/>
                  </a:cubicBezTo>
                  <a:cubicBezTo>
                    <a:pt x="543344" y="95288"/>
                    <a:pt x="536496" y="93897"/>
                    <a:pt x="531571" y="91116"/>
                  </a:cubicBezTo>
                  <a:lnTo>
                    <a:pt x="531571" y="81801"/>
                  </a:lnTo>
                  <a:cubicBezTo>
                    <a:pt x="534762" y="83420"/>
                    <a:pt x="538172" y="84687"/>
                    <a:pt x="541820" y="85611"/>
                  </a:cubicBezTo>
                  <a:cubicBezTo>
                    <a:pt x="545468" y="86544"/>
                    <a:pt x="548993" y="87001"/>
                    <a:pt x="552374" y="87001"/>
                  </a:cubicBezTo>
                  <a:cubicBezTo>
                    <a:pt x="557613" y="87001"/>
                    <a:pt x="561642" y="86163"/>
                    <a:pt x="564471" y="84496"/>
                  </a:cubicBezTo>
                  <a:cubicBezTo>
                    <a:pt x="567290" y="82820"/>
                    <a:pt x="568700" y="80277"/>
                    <a:pt x="568700" y="76848"/>
                  </a:cubicBezTo>
                  <a:cubicBezTo>
                    <a:pt x="568700" y="74266"/>
                    <a:pt x="567576" y="72057"/>
                    <a:pt x="565347" y="70228"/>
                  </a:cubicBezTo>
                  <a:cubicBezTo>
                    <a:pt x="563109" y="68389"/>
                    <a:pt x="558746" y="66227"/>
                    <a:pt x="552250" y="63722"/>
                  </a:cubicBezTo>
                  <a:cubicBezTo>
                    <a:pt x="546087" y="61427"/>
                    <a:pt x="541706" y="59427"/>
                    <a:pt x="539105" y="57712"/>
                  </a:cubicBezTo>
                  <a:cubicBezTo>
                    <a:pt x="536505" y="55997"/>
                    <a:pt x="534572" y="54054"/>
                    <a:pt x="533295" y="51873"/>
                  </a:cubicBezTo>
                  <a:cubicBezTo>
                    <a:pt x="532028" y="49701"/>
                    <a:pt x="531390" y="47101"/>
                    <a:pt x="531390" y="44072"/>
                  </a:cubicBezTo>
                  <a:cubicBezTo>
                    <a:pt x="531390" y="38671"/>
                    <a:pt x="533591" y="34414"/>
                    <a:pt x="537982" y="31290"/>
                  </a:cubicBezTo>
                  <a:cubicBezTo>
                    <a:pt x="542382" y="28165"/>
                    <a:pt x="548402" y="26603"/>
                    <a:pt x="556060" y="26603"/>
                  </a:cubicBezTo>
                  <a:cubicBezTo>
                    <a:pt x="563194" y="26603"/>
                    <a:pt x="570167" y="28051"/>
                    <a:pt x="576977" y="30956"/>
                  </a:cubicBezTo>
                  <a:lnTo>
                    <a:pt x="573415" y="39119"/>
                  </a:lnTo>
                  <a:cubicBezTo>
                    <a:pt x="566766" y="36376"/>
                    <a:pt x="560737" y="35004"/>
                    <a:pt x="555336" y="35004"/>
                  </a:cubicBezTo>
                  <a:cubicBezTo>
                    <a:pt x="550583" y="35004"/>
                    <a:pt x="546992" y="35757"/>
                    <a:pt x="544573" y="37243"/>
                  </a:cubicBezTo>
                  <a:cubicBezTo>
                    <a:pt x="542154" y="38738"/>
                    <a:pt x="540944" y="40795"/>
                    <a:pt x="540944" y="43415"/>
                  </a:cubicBezTo>
                  <a:cubicBezTo>
                    <a:pt x="540944" y="45186"/>
                    <a:pt x="541401" y="46692"/>
                    <a:pt x="542306" y="47949"/>
                  </a:cubicBezTo>
                  <a:cubicBezTo>
                    <a:pt x="543211" y="49197"/>
                    <a:pt x="544678" y="50387"/>
                    <a:pt x="546687" y="51511"/>
                  </a:cubicBezTo>
                  <a:cubicBezTo>
                    <a:pt x="548707" y="52645"/>
                    <a:pt x="552574" y="54273"/>
                    <a:pt x="558298" y="56407"/>
                  </a:cubicBezTo>
                  <a:cubicBezTo>
                    <a:pt x="566157" y="59274"/>
                    <a:pt x="571472" y="62151"/>
                    <a:pt x="574234" y="65056"/>
                  </a:cubicBezTo>
                  <a:cubicBezTo>
                    <a:pt x="576996" y="67961"/>
                    <a:pt x="578368" y="71609"/>
                    <a:pt x="578368" y="76000"/>
                  </a:cubicBezTo>
                  <a:close/>
                  <a:moveTo>
                    <a:pt x="639623" y="94079"/>
                  </a:moveTo>
                  <a:lnTo>
                    <a:pt x="629584" y="94079"/>
                  </a:lnTo>
                  <a:lnTo>
                    <a:pt x="629584" y="0"/>
                  </a:lnTo>
                  <a:lnTo>
                    <a:pt x="639623" y="0"/>
                  </a:lnTo>
                  <a:close/>
                  <a:moveTo>
                    <a:pt x="719061" y="60884"/>
                  </a:moveTo>
                  <a:cubicBezTo>
                    <a:pt x="719061" y="71685"/>
                    <a:pt x="716347" y="80124"/>
                    <a:pt x="710908" y="86192"/>
                  </a:cubicBezTo>
                  <a:cubicBezTo>
                    <a:pt x="705460" y="92250"/>
                    <a:pt x="697944" y="95288"/>
                    <a:pt x="688353" y="95288"/>
                  </a:cubicBezTo>
                  <a:cubicBezTo>
                    <a:pt x="682428" y="95288"/>
                    <a:pt x="677170" y="93897"/>
                    <a:pt x="672570" y="91116"/>
                  </a:cubicBezTo>
                  <a:cubicBezTo>
                    <a:pt x="667979" y="88335"/>
                    <a:pt x="664426" y="84344"/>
                    <a:pt x="661930" y="79143"/>
                  </a:cubicBezTo>
                  <a:cubicBezTo>
                    <a:pt x="659435" y="73943"/>
                    <a:pt x="658178" y="67856"/>
                    <a:pt x="658178" y="60884"/>
                  </a:cubicBezTo>
                  <a:cubicBezTo>
                    <a:pt x="658178" y="50082"/>
                    <a:pt x="660883" y="41672"/>
                    <a:pt x="666283" y="35643"/>
                  </a:cubicBezTo>
                  <a:cubicBezTo>
                    <a:pt x="671684" y="29613"/>
                    <a:pt x="679180" y="26603"/>
                    <a:pt x="688772" y="26603"/>
                  </a:cubicBezTo>
                  <a:cubicBezTo>
                    <a:pt x="698049" y="26603"/>
                    <a:pt x="705412" y="29689"/>
                    <a:pt x="710870" y="35852"/>
                  </a:cubicBezTo>
                  <a:cubicBezTo>
                    <a:pt x="716337" y="42024"/>
                    <a:pt x="719061" y="50368"/>
                    <a:pt x="719061" y="60884"/>
                  </a:cubicBezTo>
                  <a:close/>
                  <a:moveTo>
                    <a:pt x="668579" y="60884"/>
                  </a:moveTo>
                  <a:cubicBezTo>
                    <a:pt x="668579" y="69352"/>
                    <a:pt x="670274" y="75800"/>
                    <a:pt x="673656" y="80229"/>
                  </a:cubicBezTo>
                  <a:cubicBezTo>
                    <a:pt x="677047" y="84668"/>
                    <a:pt x="682019" y="86887"/>
                    <a:pt x="688591" y="86887"/>
                  </a:cubicBezTo>
                  <a:cubicBezTo>
                    <a:pt x="695163" y="86887"/>
                    <a:pt x="700154" y="84677"/>
                    <a:pt x="703555" y="80267"/>
                  </a:cubicBezTo>
                  <a:cubicBezTo>
                    <a:pt x="706965" y="75848"/>
                    <a:pt x="708670" y="69390"/>
                    <a:pt x="708670" y="60884"/>
                  </a:cubicBezTo>
                  <a:cubicBezTo>
                    <a:pt x="708670" y="52464"/>
                    <a:pt x="706965" y="46063"/>
                    <a:pt x="703555" y="41691"/>
                  </a:cubicBezTo>
                  <a:cubicBezTo>
                    <a:pt x="700154" y="37319"/>
                    <a:pt x="695125" y="35128"/>
                    <a:pt x="688477" y="35128"/>
                  </a:cubicBezTo>
                  <a:cubicBezTo>
                    <a:pt x="681904" y="35128"/>
                    <a:pt x="676942" y="37281"/>
                    <a:pt x="673599" y="41596"/>
                  </a:cubicBezTo>
                  <a:cubicBezTo>
                    <a:pt x="670255" y="45911"/>
                    <a:pt x="668579" y="52340"/>
                    <a:pt x="668579" y="60884"/>
                  </a:cubicBezTo>
                  <a:close/>
                  <a:moveTo>
                    <a:pt x="793128" y="27813"/>
                  </a:moveTo>
                  <a:lnTo>
                    <a:pt x="793128" y="34157"/>
                  </a:lnTo>
                  <a:lnTo>
                    <a:pt x="780860" y="35614"/>
                  </a:lnTo>
                  <a:cubicBezTo>
                    <a:pt x="781984" y="37024"/>
                    <a:pt x="782993" y="38862"/>
                    <a:pt x="783879" y="41148"/>
                  </a:cubicBezTo>
                  <a:cubicBezTo>
                    <a:pt x="784765" y="43424"/>
                    <a:pt x="785213" y="45987"/>
                    <a:pt x="785213" y="48854"/>
                  </a:cubicBezTo>
                  <a:cubicBezTo>
                    <a:pt x="785213" y="55340"/>
                    <a:pt x="782993" y="60522"/>
                    <a:pt x="778564" y="64389"/>
                  </a:cubicBezTo>
                  <a:cubicBezTo>
                    <a:pt x="774125" y="68266"/>
                    <a:pt x="768039" y="70199"/>
                    <a:pt x="760305" y="70199"/>
                  </a:cubicBezTo>
                  <a:cubicBezTo>
                    <a:pt x="758323" y="70199"/>
                    <a:pt x="756476" y="70037"/>
                    <a:pt x="754742" y="69713"/>
                  </a:cubicBezTo>
                  <a:cubicBezTo>
                    <a:pt x="750465" y="71971"/>
                    <a:pt x="748332" y="74809"/>
                    <a:pt x="748332" y="78238"/>
                  </a:cubicBezTo>
                  <a:cubicBezTo>
                    <a:pt x="748332" y="80048"/>
                    <a:pt x="749075" y="81391"/>
                    <a:pt x="750570" y="82258"/>
                  </a:cubicBezTo>
                  <a:cubicBezTo>
                    <a:pt x="752056" y="83125"/>
                    <a:pt x="754618" y="83553"/>
                    <a:pt x="758247" y="83553"/>
                  </a:cubicBezTo>
                  <a:lnTo>
                    <a:pt x="769973" y="83553"/>
                  </a:lnTo>
                  <a:cubicBezTo>
                    <a:pt x="777145" y="83553"/>
                    <a:pt x="782660" y="85068"/>
                    <a:pt x="786508" y="88097"/>
                  </a:cubicBezTo>
                  <a:cubicBezTo>
                    <a:pt x="790356" y="91116"/>
                    <a:pt x="792290" y="95507"/>
                    <a:pt x="792290" y="101270"/>
                  </a:cubicBezTo>
                  <a:cubicBezTo>
                    <a:pt x="792290" y="108604"/>
                    <a:pt x="789346" y="114205"/>
                    <a:pt x="783460" y="118053"/>
                  </a:cubicBezTo>
                  <a:cubicBezTo>
                    <a:pt x="777573" y="121901"/>
                    <a:pt x="768991" y="123825"/>
                    <a:pt x="757704" y="123825"/>
                  </a:cubicBezTo>
                  <a:cubicBezTo>
                    <a:pt x="749037" y="123825"/>
                    <a:pt x="742350" y="122215"/>
                    <a:pt x="737654" y="118986"/>
                  </a:cubicBezTo>
                  <a:cubicBezTo>
                    <a:pt x="732958" y="115767"/>
                    <a:pt x="730615" y="111204"/>
                    <a:pt x="730615" y="105328"/>
                  </a:cubicBezTo>
                  <a:cubicBezTo>
                    <a:pt x="730615" y="101289"/>
                    <a:pt x="731901" y="97803"/>
                    <a:pt x="734482" y="94860"/>
                  </a:cubicBezTo>
                  <a:cubicBezTo>
                    <a:pt x="737064" y="91926"/>
                    <a:pt x="740693" y="89926"/>
                    <a:pt x="745369" y="88878"/>
                  </a:cubicBezTo>
                  <a:cubicBezTo>
                    <a:pt x="743674" y="88116"/>
                    <a:pt x="742255" y="86925"/>
                    <a:pt x="741102" y="85315"/>
                  </a:cubicBezTo>
                  <a:cubicBezTo>
                    <a:pt x="739959" y="83696"/>
                    <a:pt x="739378" y="81820"/>
                    <a:pt x="739378" y="79686"/>
                  </a:cubicBezTo>
                  <a:cubicBezTo>
                    <a:pt x="739378" y="77267"/>
                    <a:pt x="740026" y="75152"/>
                    <a:pt x="741312" y="73343"/>
                  </a:cubicBezTo>
                  <a:cubicBezTo>
                    <a:pt x="742607" y="71523"/>
                    <a:pt x="744646" y="69771"/>
                    <a:pt x="747427" y="68075"/>
                  </a:cubicBezTo>
                  <a:cubicBezTo>
                    <a:pt x="743998" y="66665"/>
                    <a:pt x="741207" y="64275"/>
                    <a:pt x="739045" y="60884"/>
                  </a:cubicBezTo>
                  <a:cubicBezTo>
                    <a:pt x="736892" y="57502"/>
                    <a:pt x="735816" y="53626"/>
                    <a:pt x="735816" y="49273"/>
                  </a:cubicBezTo>
                  <a:cubicBezTo>
                    <a:pt x="735816" y="42024"/>
                    <a:pt x="737988" y="36424"/>
                    <a:pt x="742340" y="32499"/>
                  </a:cubicBezTo>
                  <a:cubicBezTo>
                    <a:pt x="746693" y="28565"/>
                    <a:pt x="752866" y="26603"/>
                    <a:pt x="760847" y="26603"/>
                  </a:cubicBezTo>
                  <a:cubicBezTo>
                    <a:pt x="764315" y="26603"/>
                    <a:pt x="767439" y="27003"/>
                    <a:pt x="770220" y="27813"/>
                  </a:cubicBezTo>
                  <a:close/>
                  <a:moveTo>
                    <a:pt x="740293" y="105204"/>
                  </a:moveTo>
                  <a:cubicBezTo>
                    <a:pt x="740293" y="108795"/>
                    <a:pt x="741797" y="111509"/>
                    <a:pt x="744827" y="113367"/>
                  </a:cubicBezTo>
                  <a:cubicBezTo>
                    <a:pt x="747846" y="115214"/>
                    <a:pt x="752180" y="116148"/>
                    <a:pt x="757819" y="116148"/>
                  </a:cubicBezTo>
                  <a:cubicBezTo>
                    <a:pt x="766248" y="116148"/>
                    <a:pt x="772487" y="114891"/>
                    <a:pt x="776535" y="112366"/>
                  </a:cubicBezTo>
                  <a:cubicBezTo>
                    <a:pt x="780583" y="109852"/>
                    <a:pt x="782612" y="106432"/>
                    <a:pt x="782612" y="102118"/>
                  </a:cubicBezTo>
                  <a:cubicBezTo>
                    <a:pt x="782612" y="98536"/>
                    <a:pt x="781498" y="96041"/>
                    <a:pt x="779288" y="94650"/>
                  </a:cubicBezTo>
                  <a:cubicBezTo>
                    <a:pt x="777069" y="93259"/>
                    <a:pt x="772897" y="92564"/>
                    <a:pt x="766772" y="92564"/>
                  </a:cubicBezTo>
                  <a:lnTo>
                    <a:pt x="754742" y="92564"/>
                  </a:lnTo>
                  <a:cubicBezTo>
                    <a:pt x="750180" y="92564"/>
                    <a:pt x="746636" y="93659"/>
                    <a:pt x="744093" y="95831"/>
                  </a:cubicBezTo>
                  <a:cubicBezTo>
                    <a:pt x="741559" y="98012"/>
                    <a:pt x="740293" y="101127"/>
                    <a:pt x="740293" y="105204"/>
                  </a:cubicBezTo>
                  <a:close/>
                  <a:moveTo>
                    <a:pt x="745731" y="49035"/>
                  </a:moveTo>
                  <a:cubicBezTo>
                    <a:pt x="745731" y="53673"/>
                    <a:pt x="747036" y="57178"/>
                    <a:pt x="749656" y="59550"/>
                  </a:cubicBezTo>
                  <a:cubicBezTo>
                    <a:pt x="752275" y="61932"/>
                    <a:pt x="755923" y="63122"/>
                    <a:pt x="760600" y="63122"/>
                  </a:cubicBezTo>
                  <a:cubicBezTo>
                    <a:pt x="770401" y="63122"/>
                    <a:pt x="775297" y="58369"/>
                    <a:pt x="775297" y="48854"/>
                  </a:cubicBezTo>
                  <a:cubicBezTo>
                    <a:pt x="775297" y="38900"/>
                    <a:pt x="770334" y="33919"/>
                    <a:pt x="760419" y="33919"/>
                  </a:cubicBezTo>
                  <a:cubicBezTo>
                    <a:pt x="755704" y="33919"/>
                    <a:pt x="752075" y="35185"/>
                    <a:pt x="749541" y="37729"/>
                  </a:cubicBezTo>
                  <a:cubicBezTo>
                    <a:pt x="746998" y="40272"/>
                    <a:pt x="745731" y="44034"/>
                    <a:pt x="745731" y="49035"/>
                  </a:cubicBezTo>
                  <a:close/>
                  <a:moveTo>
                    <a:pt x="818826" y="94079"/>
                  </a:moveTo>
                  <a:lnTo>
                    <a:pt x="808787" y="94079"/>
                  </a:lnTo>
                  <a:lnTo>
                    <a:pt x="808787" y="27813"/>
                  </a:lnTo>
                  <a:lnTo>
                    <a:pt x="818826" y="27813"/>
                  </a:lnTo>
                  <a:close/>
                  <a:moveTo>
                    <a:pt x="807949" y="9858"/>
                  </a:moveTo>
                  <a:cubicBezTo>
                    <a:pt x="807949" y="7553"/>
                    <a:pt x="808511" y="5877"/>
                    <a:pt x="809635" y="4810"/>
                  </a:cubicBezTo>
                  <a:cubicBezTo>
                    <a:pt x="810768" y="3734"/>
                    <a:pt x="812178" y="3200"/>
                    <a:pt x="813873" y="3200"/>
                  </a:cubicBezTo>
                  <a:cubicBezTo>
                    <a:pt x="815483" y="3200"/>
                    <a:pt x="816874" y="3753"/>
                    <a:pt x="818045" y="4839"/>
                  </a:cubicBezTo>
                  <a:cubicBezTo>
                    <a:pt x="819207" y="5925"/>
                    <a:pt x="819798" y="7601"/>
                    <a:pt x="819798" y="9858"/>
                  </a:cubicBezTo>
                  <a:cubicBezTo>
                    <a:pt x="819798" y="12116"/>
                    <a:pt x="819207" y="13792"/>
                    <a:pt x="818045" y="14907"/>
                  </a:cubicBezTo>
                  <a:cubicBezTo>
                    <a:pt x="816874" y="16012"/>
                    <a:pt x="815483" y="16564"/>
                    <a:pt x="813873" y="16564"/>
                  </a:cubicBezTo>
                  <a:cubicBezTo>
                    <a:pt x="812178" y="16564"/>
                    <a:pt x="810768" y="16012"/>
                    <a:pt x="809635" y="14907"/>
                  </a:cubicBezTo>
                  <a:cubicBezTo>
                    <a:pt x="808511" y="13792"/>
                    <a:pt x="807949" y="12116"/>
                    <a:pt x="807949" y="9858"/>
                  </a:cubicBezTo>
                  <a:close/>
                  <a:moveTo>
                    <a:pt x="867556" y="95288"/>
                  </a:moveTo>
                  <a:cubicBezTo>
                    <a:pt x="857964" y="95288"/>
                    <a:pt x="850535" y="92335"/>
                    <a:pt x="845277" y="86430"/>
                  </a:cubicBezTo>
                  <a:cubicBezTo>
                    <a:pt x="840019" y="80524"/>
                    <a:pt x="837390" y="72171"/>
                    <a:pt x="837390" y="61370"/>
                  </a:cubicBezTo>
                  <a:cubicBezTo>
                    <a:pt x="837390" y="50282"/>
                    <a:pt x="840057" y="41720"/>
                    <a:pt x="845401" y="35671"/>
                  </a:cubicBezTo>
                  <a:cubicBezTo>
                    <a:pt x="850744" y="29623"/>
                    <a:pt x="858345" y="26603"/>
                    <a:pt x="868223" y="26603"/>
                  </a:cubicBezTo>
                  <a:cubicBezTo>
                    <a:pt x="871404" y="26603"/>
                    <a:pt x="874595" y="26946"/>
                    <a:pt x="877776" y="27632"/>
                  </a:cubicBezTo>
                  <a:cubicBezTo>
                    <a:pt x="880958" y="28318"/>
                    <a:pt x="883463" y="29118"/>
                    <a:pt x="885273" y="30051"/>
                  </a:cubicBezTo>
                  <a:lnTo>
                    <a:pt x="882187" y="38576"/>
                  </a:lnTo>
                  <a:cubicBezTo>
                    <a:pt x="879977" y="37690"/>
                    <a:pt x="877557" y="36947"/>
                    <a:pt x="874938" y="36366"/>
                  </a:cubicBezTo>
                  <a:cubicBezTo>
                    <a:pt x="872319" y="35785"/>
                    <a:pt x="869994" y="35490"/>
                    <a:pt x="867985" y="35490"/>
                  </a:cubicBezTo>
                  <a:cubicBezTo>
                    <a:pt x="854516" y="35490"/>
                    <a:pt x="847792" y="44072"/>
                    <a:pt x="847792" y="61246"/>
                  </a:cubicBezTo>
                  <a:cubicBezTo>
                    <a:pt x="847792" y="69390"/>
                    <a:pt x="849430" y="75638"/>
                    <a:pt x="852716" y="79991"/>
                  </a:cubicBezTo>
                  <a:cubicBezTo>
                    <a:pt x="856002" y="84344"/>
                    <a:pt x="860870" y="86516"/>
                    <a:pt x="867318" y="86516"/>
                  </a:cubicBezTo>
                  <a:cubicBezTo>
                    <a:pt x="872843" y="86516"/>
                    <a:pt x="878500" y="85335"/>
                    <a:pt x="884311" y="82953"/>
                  </a:cubicBezTo>
                  <a:lnTo>
                    <a:pt x="884311" y="91840"/>
                  </a:lnTo>
                  <a:cubicBezTo>
                    <a:pt x="879872" y="94136"/>
                    <a:pt x="874290" y="95288"/>
                    <a:pt x="867556" y="95288"/>
                  </a:cubicBezTo>
                  <a:close/>
                  <a:moveTo>
                    <a:pt x="942527" y="94079"/>
                  </a:moveTo>
                  <a:lnTo>
                    <a:pt x="940537" y="84649"/>
                  </a:lnTo>
                  <a:lnTo>
                    <a:pt x="940051" y="84649"/>
                  </a:lnTo>
                  <a:cubicBezTo>
                    <a:pt x="936746" y="88802"/>
                    <a:pt x="933450" y="91612"/>
                    <a:pt x="930164" y="93078"/>
                  </a:cubicBezTo>
                  <a:cubicBezTo>
                    <a:pt x="926878" y="94555"/>
                    <a:pt x="922782" y="95288"/>
                    <a:pt x="917867" y="95288"/>
                  </a:cubicBezTo>
                  <a:cubicBezTo>
                    <a:pt x="911295" y="95288"/>
                    <a:pt x="906142" y="93593"/>
                    <a:pt x="902418" y="90211"/>
                  </a:cubicBezTo>
                  <a:cubicBezTo>
                    <a:pt x="898684" y="86820"/>
                    <a:pt x="896826" y="82010"/>
                    <a:pt x="896826" y="75762"/>
                  </a:cubicBezTo>
                  <a:cubicBezTo>
                    <a:pt x="896826" y="62379"/>
                    <a:pt x="907523" y="55359"/>
                    <a:pt x="928926" y="54721"/>
                  </a:cubicBezTo>
                  <a:lnTo>
                    <a:pt x="940175" y="54359"/>
                  </a:lnTo>
                  <a:lnTo>
                    <a:pt x="940175" y="50244"/>
                  </a:lnTo>
                  <a:cubicBezTo>
                    <a:pt x="940175" y="45044"/>
                    <a:pt x="939051" y="41205"/>
                    <a:pt x="936822" y="38729"/>
                  </a:cubicBezTo>
                  <a:cubicBezTo>
                    <a:pt x="934584" y="36243"/>
                    <a:pt x="931002" y="35004"/>
                    <a:pt x="926087" y="35004"/>
                  </a:cubicBezTo>
                  <a:cubicBezTo>
                    <a:pt x="920563" y="35004"/>
                    <a:pt x="914314" y="36700"/>
                    <a:pt x="907342" y="40081"/>
                  </a:cubicBezTo>
                  <a:lnTo>
                    <a:pt x="904256" y="32404"/>
                  </a:lnTo>
                  <a:cubicBezTo>
                    <a:pt x="907523" y="30632"/>
                    <a:pt x="911104" y="29242"/>
                    <a:pt x="914991" y="28232"/>
                  </a:cubicBezTo>
                  <a:cubicBezTo>
                    <a:pt x="918877" y="27232"/>
                    <a:pt x="922782" y="26727"/>
                    <a:pt x="926687" y="26727"/>
                  </a:cubicBezTo>
                  <a:cubicBezTo>
                    <a:pt x="934593" y="26727"/>
                    <a:pt x="940441" y="28480"/>
                    <a:pt x="944251" y="31985"/>
                  </a:cubicBezTo>
                  <a:cubicBezTo>
                    <a:pt x="948061" y="35490"/>
                    <a:pt x="949966" y="41110"/>
                    <a:pt x="949966" y="48854"/>
                  </a:cubicBezTo>
                  <a:lnTo>
                    <a:pt x="949966" y="94079"/>
                  </a:lnTo>
                  <a:close/>
                  <a:moveTo>
                    <a:pt x="919858" y="87001"/>
                  </a:moveTo>
                  <a:cubicBezTo>
                    <a:pt x="926106" y="87001"/>
                    <a:pt x="931012" y="85287"/>
                    <a:pt x="934584" y="81867"/>
                  </a:cubicBezTo>
                  <a:cubicBezTo>
                    <a:pt x="938146" y="78438"/>
                    <a:pt x="939927" y="73638"/>
                    <a:pt x="939927" y="67475"/>
                  </a:cubicBezTo>
                  <a:lnTo>
                    <a:pt x="939927" y="61493"/>
                  </a:lnTo>
                  <a:lnTo>
                    <a:pt x="929897" y="61913"/>
                  </a:lnTo>
                  <a:cubicBezTo>
                    <a:pt x="921915" y="62198"/>
                    <a:pt x="916162" y="63437"/>
                    <a:pt x="912638" y="65627"/>
                  </a:cubicBezTo>
                  <a:cubicBezTo>
                    <a:pt x="909104" y="67828"/>
                    <a:pt x="907342" y="71247"/>
                    <a:pt x="907342" y="75876"/>
                  </a:cubicBezTo>
                  <a:cubicBezTo>
                    <a:pt x="907342" y="79505"/>
                    <a:pt x="908437" y="82267"/>
                    <a:pt x="910638" y="84163"/>
                  </a:cubicBezTo>
                  <a:cubicBezTo>
                    <a:pt x="912838" y="86058"/>
                    <a:pt x="915905" y="87001"/>
                    <a:pt x="919858" y="87001"/>
                  </a:cubicBezTo>
                  <a:close/>
                </a:path>
              </a:pathLst>
            </a:custGeom>
            <a:solidFill>
              <a:srgbClr val="000000"/>
            </a:solidFill>
            <a:ln w="9525" cap="flat">
              <a:noFill/>
              <a:prstDash val="solid"/>
              <a:miter/>
            </a:ln>
          </p:spPr>
          <p:txBody>
            <a:bodyPr rtlCol="0" anchor="ctr"/>
            <a:lstStyle/>
            <a:p>
              <a:endParaRPr lang="nl-BE" sz="900"/>
            </a:p>
          </p:txBody>
        </p:sp>
        <p:sp>
          <p:nvSpPr>
            <p:cNvPr id="458" name="Freeform: Shape 457">
              <a:extLst>
                <a:ext uri="{FF2B5EF4-FFF2-40B4-BE49-F238E27FC236}">
                  <a16:creationId xmlns:a16="http://schemas.microsoft.com/office/drawing/2014/main" id="{47DF5B95-1F3E-41C8-B377-7D151FA36B81}"/>
                </a:ext>
              </a:extLst>
            </p:cNvPr>
            <p:cNvSpPr/>
            <p:nvPr/>
          </p:nvSpPr>
          <p:spPr>
            <a:xfrm>
              <a:off x="1133135" y="2279920"/>
              <a:ext cx="30174" cy="54313"/>
            </a:xfrm>
            <a:custGeom>
              <a:avLst/>
              <a:gdLst>
                <a:gd name="connsiteX0" fmla="*/ 25632 w 47625"/>
                <a:gd name="connsiteY0" fmla="*/ 34404 h 85725"/>
                <a:gd name="connsiteX1" fmla="*/ 47615 w 47625"/>
                <a:gd name="connsiteY1" fmla="*/ 41329 h 85725"/>
                <a:gd name="connsiteX2" fmla="*/ 55626 w 47625"/>
                <a:gd name="connsiteY2" fmla="*/ 60284 h 85725"/>
                <a:gd name="connsiteX3" fmla="*/ 46892 w 47625"/>
                <a:gd name="connsiteY3" fmla="*/ 81810 h 85725"/>
                <a:gd name="connsiteX4" fmla="*/ 22793 w 47625"/>
                <a:gd name="connsiteY4" fmla="*/ 89611 h 85725"/>
                <a:gd name="connsiteX5" fmla="*/ 0 w 47625"/>
                <a:gd name="connsiteY5" fmla="*/ 84830 h 85725"/>
                <a:gd name="connsiteX6" fmla="*/ 0 w 47625"/>
                <a:gd name="connsiteY6" fmla="*/ 75162 h 85725"/>
                <a:gd name="connsiteX7" fmla="*/ 10525 w 47625"/>
                <a:gd name="connsiteY7" fmla="*/ 79420 h 85725"/>
                <a:gd name="connsiteX8" fmla="*/ 22917 w 47625"/>
                <a:gd name="connsiteY8" fmla="*/ 80963 h 85725"/>
                <a:gd name="connsiteX9" fmla="*/ 39453 w 47625"/>
                <a:gd name="connsiteY9" fmla="*/ 75943 h 85725"/>
                <a:gd name="connsiteX10" fmla="*/ 45349 w 47625"/>
                <a:gd name="connsiteY10" fmla="*/ 61436 h 85725"/>
                <a:gd name="connsiteX11" fmla="*/ 22670 w 47625"/>
                <a:gd name="connsiteY11" fmla="*/ 42929 h 85725"/>
                <a:gd name="connsiteX12" fmla="*/ 7315 w 47625"/>
                <a:gd name="connsiteY12" fmla="*/ 44682 h 85725"/>
                <a:gd name="connsiteX13" fmla="*/ 2115 w 47625"/>
                <a:gd name="connsiteY13" fmla="*/ 41358 h 85725"/>
                <a:gd name="connsiteX14" fmla="*/ 5439 w 47625"/>
                <a:gd name="connsiteY14" fmla="*/ 0 h 85725"/>
                <a:gd name="connsiteX15" fmla="*/ 49397 w 47625"/>
                <a:gd name="connsiteY15" fmla="*/ 0 h 85725"/>
                <a:gd name="connsiteX16" fmla="*/ 49397 w 47625"/>
                <a:gd name="connsiteY16" fmla="*/ 9258 h 85725"/>
                <a:gd name="connsiteX17" fmla="*/ 14030 w 47625"/>
                <a:gd name="connsiteY17" fmla="*/ 9258 h 85725"/>
                <a:gd name="connsiteX18" fmla="*/ 11792 w 47625"/>
                <a:gd name="connsiteY18" fmla="*/ 35795 h 85725"/>
                <a:gd name="connsiteX19" fmla="*/ 25632 w 47625"/>
                <a:gd name="connsiteY19" fmla="*/ 3440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25" h="85725">
                  <a:moveTo>
                    <a:pt x="25632" y="34404"/>
                  </a:moveTo>
                  <a:cubicBezTo>
                    <a:pt x="34947" y="34404"/>
                    <a:pt x="42272" y="36709"/>
                    <a:pt x="47615" y="41329"/>
                  </a:cubicBezTo>
                  <a:cubicBezTo>
                    <a:pt x="52959" y="45949"/>
                    <a:pt x="55626" y="52264"/>
                    <a:pt x="55626" y="60284"/>
                  </a:cubicBezTo>
                  <a:cubicBezTo>
                    <a:pt x="55626" y="69437"/>
                    <a:pt x="52711" y="76610"/>
                    <a:pt x="46892" y="81810"/>
                  </a:cubicBezTo>
                  <a:cubicBezTo>
                    <a:pt x="41062" y="87011"/>
                    <a:pt x="33033" y="89611"/>
                    <a:pt x="22793" y="89611"/>
                  </a:cubicBezTo>
                  <a:cubicBezTo>
                    <a:pt x="12840" y="89611"/>
                    <a:pt x="5239" y="88011"/>
                    <a:pt x="0" y="84830"/>
                  </a:cubicBezTo>
                  <a:lnTo>
                    <a:pt x="0" y="75162"/>
                  </a:lnTo>
                  <a:cubicBezTo>
                    <a:pt x="2819" y="76972"/>
                    <a:pt x="6325" y="78391"/>
                    <a:pt x="10525" y="79420"/>
                  </a:cubicBezTo>
                  <a:cubicBezTo>
                    <a:pt x="14716" y="80448"/>
                    <a:pt x="18840" y="80963"/>
                    <a:pt x="22917" y="80963"/>
                  </a:cubicBezTo>
                  <a:cubicBezTo>
                    <a:pt x="30013" y="80963"/>
                    <a:pt x="35519" y="79286"/>
                    <a:pt x="39453" y="75943"/>
                  </a:cubicBezTo>
                  <a:cubicBezTo>
                    <a:pt x="43386" y="72600"/>
                    <a:pt x="45349" y="67761"/>
                    <a:pt x="45349" y="61436"/>
                  </a:cubicBezTo>
                  <a:cubicBezTo>
                    <a:pt x="45349" y="49101"/>
                    <a:pt x="37786" y="42929"/>
                    <a:pt x="22670" y="42929"/>
                  </a:cubicBezTo>
                  <a:cubicBezTo>
                    <a:pt x="18840" y="42929"/>
                    <a:pt x="13725" y="43520"/>
                    <a:pt x="7315" y="44682"/>
                  </a:cubicBezTo>
                  <a:lnTo>
                    <a:pt x="2115" y="41358"/>
                  </a:lnTo>
                  <a:lnTo>
                    <a:pt x="5439" y="0"/>
                  </a:lnTo>
                  <a:lnTo>
                    <a:pt x="49397" y="0"/>
                  </a:lnTo>
                  <a:lnTo>
                    <a:pt x="49397" y="9258"/>
                  </a:lnTo>
                  <a:lnTo>
                    <a:pt x="14030" y="9258"/>
                  </a:lnTo>
                  <a:lnTo>
                    <a:pt x="11792" y="35795"/>
                  </a:lnTo>
                  <a:cubicBezTo>
                    <a:pt x="16431" y="34871"/>
                    <a:pt x="21041" y="34404"/>
                    <a:pt x="25632" y="34404"/>
                  </a:cubicBezTo>
                  <a:close/>
                </a:path>
              </a:pathLst>
            </a:custGeom>
            <a:solidFill>
              <a:srgbClr val="000000"/>
            </a:solidFill>
            <a:ln w="9525" cap="flat">
              <a:noFill/>
              <a:prstDash val="solid"/>
              <a:miter/>
            </a:ln>
          </p:spPr>
          <p:txBody>
            <a:bodyPr rtlCol="0" anchor="ctr"/>
            <a:lstStyle/>
            <a:p>
              <a:endParaRPr lang="nl-BE" sz="900"/>
            </a:p>
          </p:txBody>
        </p:sp>
        <p:sp>
          <p:nvSpPr>
            <p:cNvPr id="459" name="Freeform: Shape 458">
              <a:extLst>
                <a:ext uri="{FF2B5EF4-FFF2-40B4-BE49-F238E27FC236}">
                  <a16:creationId xmlns:a16="http://schemas.microsoft.com/office/drawing/2014/main" id="{FE796195-864B-436A-AEE5-DB48C50F1491}"/>
                </a:ext>
              </a:extLst>
            </p:cNvPr>
            <p:cNvSpPr/>
            <p:nvPr/>
          </p:nvSpPr>
          <p:spPr>
            <a:xfrm>
              <a:off x="1057217" y="2419951"/>
              <a:ext cx="1001775" cy="156905"/>
            </a:xfrm>
            <a:custGeom>
              <a:avLst/>
              <a:gdLst>
                <a:gd name="connsiteX0" fmla="*/ 0 w 1581150"/>
                <a:gd name="connsiteY0" fmla="*/ 0 h 247650"/>
                <a:gd name="connsiteX1" fmla="*/ 0 w 1581150"/>
                <a:gd name="connsiteY1" fmla="*/ 247650 h 247650"/>
                <a:gd name="connsiteX2" fmla="*/ 1581150 w 1581150"/>
                <a:gd name="connsiteY2" fmla="*/ 247650 h 247650"/>
                <a:gd name="connsiteX3" fmla="*/ 1581150 w 1581150"/>
                <a:gd name="connsiteY3" fmla="*/ 0 h 247650"/>
              </a:gdLst>
              <a:ahLst/>
              <a:cxnLst>
                <a:cxn ang="0">
                  <a:pos x="connsiteX0" y="connsiteY0"/>
                </a:cxn>
                <a:cxn ang="0">
                  <a:pos x="connsiteX1" y="connsiteY1"/>
                </a:cxn>
                <a:cxn ang="0">
                  <a:pos x="connsiteX2" y="connsiteY2"/>
                </a:cxn>
                <a:cxn ang="0">
                  <a:pos x="connsiteX3" y="connsiteY3"/>
                </a:cxn>
              </a:cxnLst>
              <a:rect l="l" t="t" r="r" b="b"/>
              <a:pathLst>
                <a:path w="1581150" h="247650">
                  <a:moveTo>
                    <a:pt x="0" y="0"/>
                  </a:moveTo>
                  <a:lnTo>
                    <a:pt x="0" y="247650"/>
                  </a:lnTo>
                  <a:lnTo>
                    <a:pt x="1581150" y="247650"/>
                  </a:lnTo>
                  <a:lnTo>
                    <a:pt x="1581150" y="0"/>
                  </a:lnTo>
                  <a:close/>
                </a:path>
              </a:pathLst>
            </a:custGeom>
            <a:solidFill>
              <a:srgbClr val="F0F0F0"/>
            </a:solidFill>
            <a:ln w="9525" cap="flat">
              <a:noFill/>
              <a:prstDash val="solid"/>
              <a:miter/>
            </a:ln>
          </p:spPr>
          <p:txBody>
            <a:bodyPr rtlCol="0" anchor="ctr"/>
            <a:lstStyle/>
            <a:p>
              <a:endParaRPr lang="nl-BE" sz="900"/>
            </a:p>
          </p:txBody>
        </p:sp>
        <p:sp>
          <p:nvSpPr>
            <p:cNvPr id="460" name="Freeform: Shape 459">
              <a:extLst>
                <a:ext uri="{FF2B5EF4-FFF2-40B4-BE49-F238E27FC236}">
                  <a16:creationId xmlns:a16="http://schemas.microsoft.com/office/drawing/2014/main" id="{55267675-E5A0-4EA3-BB74-CE6F7B8A0C60}"/>
                </a:ext>
              </a:extLst>
            </p:cNvPr>
            <p:cNvSpPr/>
            <p:nvPr/>
          </p:nvSpPr>
          <p:spPr>
            <a:xfrm>
              <a:off x="1057217" y="2419951"/>
              <a:ext cx="1001775" cy="156905"/>
            </a:xfrm>
            <a:custGeom>
              <a:avLst/>
              <a:gdLst>
                <a:gd name="connsiteX0" fmla="*/ 0 w 1581150"/>
                <a:gd name="connsiteY0" fmla="*/ 0 h 247650"/>
                <a:gd name="connsiteX1" fmla="*/ 0 w 1581150"/>
                <a:gd name="connsiteY1" fmla="*/ 247650 h 247650"/>
                <a:gd name="connsiteX2" fmla="*/ 1581150 w 1581150"/>
                <a:gd name="connsiteY2" fmla="*/ 247650 h 247650"/>
                <a:gd name="connsiteX3" fmla="*/ 1581150 w 1581150"/>
                <a:gd name="connsiteY3" fmla="*/ 0 h 247650"/>
              </a:gdLst>
              <a:ahLst/>
              <a:cxnLst>
                <a:cxn ang="0">
                  <a:pos x="connsiteX0" y="connsiteY0"/>
                </a:cxn>
                <a:cxn ang="0">
                  <a:pos x="connsiteX1" y="connsiteY1"/>
                </a:cxn>
                <a:cxn ang="0">
                  <a:pos x="connsiteX2" y="connsiteY2"/>
                </a:cxn>
                <a:cxn ang="0">
                  <a:pos x="connsiteX3" y="connsiteY3"/>
                </a:cxn>
              </a:cxnLst>
              <a:rect l="l" t="t" r="r" b="b"/>
              <a:pathLst>
                <a:path w="1581150" h="247650">
                  <a:moveTo>
                    <a:pt x="0" y="0"/>
                  </a:moveTo>
                  <a:lnTo>
                    <a:pt x="0" y="247650"/>
                  </a:lnTo>
                  <a:lnTo>
                    <a:pt x="1581150" y="247650"/>
                  </a:lnTo>
                  <a:lnTo>
                    <a:pt x="1581150" y="0"/>
                  </a:lnTo>
                  <a:close/>
                </a:path>
              </a:pathLst>
            </a:custGeom>
            <a:noFill/>
            <a:ln w="28575" cap="flat">
              <a:solidFill>
                <a:srgbClr val="558ED5"/>
              </a:solidFill>
              <a:prstDash val="solid"/>
              <a:miter/>
            </a:ln>
          </p:spPr>
          <p:txBody>
            <a:bodyPr rtlCol="0" anchor="ctr"/>
            <a:lstStyle/>
            <a:p>
              <a:endParaRPr lang="nl-BE" sz="900"/>
            </a:p>
          </p:txBody>
        </p:sp>
        <p:sp>
          <p:nvSpPr>
            <p:cNvPr id="461" name="Freeform: Shape 460">
              <a:extLst>
                <a:ext uri="{FF2B5EF4-FFF2-40B4-BE49-F238E27FC236}">
                  <a16:creationId xmlns:a16="http://schemas.microsoft.com/office/drawing/2014/main" id="{AE206138-D161-4760-BA2C-C975065BE700}"/>
                </a:ext>
              </a:extLst>
            </p:cNvPr>
            <p:cNvSpPr/>
            <p:nvPr/>
          </p:nvSpPr>
          <p:spPr>
            <a:xfrm>
              <a:off x="1214061" y="2462195"/>
              <a:ext cx="772453" cy="78453"/>
            </a:xfrm>
            <a:custGeom>
              <a:avLst/>
              <a:gdLst>
                <a:gd name="connsiteX0" fmla="*/ 0 w 1219200"/>
                <a:gd name="connsiteY0" fmla="*/ 5686 h 123825"/>
                <a:gd name="connsiteX1" fmla="*/ 24974 w 1219200"/>
                <a:gd name="connsiteY1" fmla="*/ 5686 h 123825"/>
                <a:gd name="connsiteX2" fmla="*/ 50425 w 1219200"/>
                <a:gd name="connsiteY2" fmla="*/ 10944 h 123825"/>
                <a:gd name="connsiteX3" fmla="*/ 58283 w 1219200"/>
                <a:gd name="connsiteY3" fmla="*/ 27575 h 123825"/>
                <a:gd name="connsiteX4" fmla="*/ 53902 w 1219200"/>
                <a:gd name="connsiteY4" fmla="*/ 40539 h 123825"/>
                <a:gd name="connsiteX5" fmla="*/ 41119 w 1219200"/>
                <a:gd name="connsiteY5" fmla="*/ 47158 h 123825"/>
                <a:gd name="connsiteX6" fmla="*/ 41119 w 1219200"/>
                <a:gd name="connsiteY6" fmla="*/ 47768 h 123825"/>
                <a:gd name="connsiteX7" fmla="*/ 61246 w 1219200"/>
                <a:gd name="connsiteY7" fmla="*/ 68923 h 123825"/>
                <a:gd name="connsiteX8" fmla="*/ 53235 w 1219200"/>
                <a:gd name="connsiteY8" fmla="*/ 87430 h 123825"/>
                <a:gd name="connsiteX9" fmla="*/ 30842 w 1219200"/>
                <a:gd name="connsiteY9" fmla="*/ 94079 h 123825"/>
                <a:gd name="connsiteX10" fmla="*/ 0 w 1219200"/>
                <a:gd name="connsiteY10" fmla="*/ 94079 h 123825"/>
                <a:gd name="connsiteX11" fmla="*/ 10277 w 1219200"/>
                <a:gd name="connsiteY11" fmla="*/ 43529 h 123825"/>
                <a:gd name="connsiteX12" fmla="*/ 27213 w 1219200"/>
                <a:gd name="connsiteY12" fmla="*/ 43529 h 123825"/>
                <a:gd name="connsiteX13" fmla="*/ 42872 w 1219200"/>
                <a:gd name="connsiteY13" fmla="*/ 40119 h 123825"/>
                <a:gd name="connsiteX14" fmla="*/ 47644 w 1219200"/>
                <a:gd name="connsiteY14" fmla="*/ 28594 h 123825"/>
                <a:gd name="connsiteX15" fmla="*/ 42329 w 1219200"/>
                <a:gd name="connsiteY15" fmla="*/ 17869 h 123825"/>
                <a:gd name="connsiteX16" fmla="*/ 25394 w 1219200"/>
                <a:gd name="connsiteY16" fmla="*/ 14573 h 123825"/>
                <a:gd name="connsiteX17" fmla="*/ 10277 w 1219200"/>
                <a:gd name="connsiteY17" fmla="*/ 14573 h 123825"/>
                <a:gd name="connsiteX18" fmla="*/ 10277 w 1219200"/>
                <a:gd name="connsiteY18" fmla="*/ 52235 h 123825"/>
                <a:gd name="connsiteX19" fmla="*/ 10277 w 1219200"/>
                <a:gd name="connsiteY19" fmla="*/ 85315 h 123825"/>
                <a:gd name="connsiteX20" fmla="*/ 28718 w 1219200"/>
                <a:gd name="connsiteY20" fmla="*/ 85315 h 123825"/>
                <a:gd name="connsiteX21" fmla="*/ 44834 w 1219200"/>
                <a:gd name="connsiteY21" fmla="*/ 81172 h 123825"/>
                <a:gd name="connsiteX22" fmla="*/ 50244 w 1219200"/>
                <a:gd name="connsiteY22" fmla="*/ 68199 h 123825"/>
                <a:gd name="connsiteX23" fmla="*/ 44710 w 1219200"/>
                <a:gd name="connsiteY23" fmla="*/ 56112 h 123825"/>
                <a:gd name="connsiteX24" fmla="*/ 27880 w 1219200"/>
                <a:gd name="connsiteY24" fmla="*/ 52235 h 123825"/>
                <a:gd name="connsiteX25" fmla="*/ 90573 w 1219200"/>
                <a:gd name="connsiteY25" fmla="*/ 27813 h 123825"/>
                <a:gd name="connsiteX26" fmla="*/ 90573 w 1219200"/>
                <a:gd name="connsiteY26" fmla="*/ 70799 h 123825"/>
                <a:gd name="connsiteX27" fmla="*/ 94259 w 1219200"/>
                <a:gd name="connsiteY27" fmla="*/ 82896 h 123825"/>
                <a:gd name="connsiteX28" fmla="*/ 105813 w 1219200"/>
                <a:gd name="connsiteY28" fmla="*/ 86887 h 123825"/>
                <a:gd name="connsiteX29" fmla="*/ 121015 w 1219200"/>
                <a:gd name="connsiteY29" fmla="*/ 81201 h 123825"/>
                <a:gd name="connsiteX30" fmla="*/ 125825 w 1219200"/>
                <a:gd name="connsiteY30" fmla="*/ 62636 h 123825"/>
                <a:gd name="connsiteX31" fmla="*/ 125825 w 1219200"/>
                <a:gd name="connsiteY31" fmla="*/ 27813 h 123825"/>
                <a:gd name="connsiteX32" fmla="*/ 135855 w 1219200"/>
                <a:gd name="connsiteY32" fmla="*/ 27813 h 123825"/>
                <a:gd name="connsiteX33" fmla="*/ 135855 w 1219200"/>
                <a:gd name="connsiteY33" fmla="*/ 94079 h 123825"/>
                <a:gd name="connsiteX34" fmla="*/ 127578 w 1219200"/>
                <a:gd name="connsiteY34" fmla="*/ 94079 h 123825"/>
                <a:gd name="connsiteX35" fmla="*/ 126121 w 1219200"/>
                <a:gd name="connsiteY35" fmla="*/ 85192 h 123825"/>
                <a:gd name="connsiteX36" fmla="*/ 125578 w 1219200"/>
                <a:gd name="connsiteY36" fmla="*/ 85192 h 123825"/>
                <a:gd name="connsiteX37" fmla="*/ 117024 w 1219200"/>
                <a:gd name="connsiteY37" fmla="*/ 92688 h 123825"/>
                <a:gd name="connsiteX38" fmla="*/ 104537 w 1219200"/>
                <a:gd name="connsiteY38" fmla="*/ 95288 h 123825"/>
                <a:gd name="connsiteX39" fmla="*/ 86430 w 1219200"/>
                <a:gd name="connsiteY39" fmla="*/ 89545 h 123825"/>
                <a:gd name="connsiteX40" fmla="*/ 80420 w 1219200"/>
                <a:gd name="connsiteY40" fmla="*/ 71161 h 123825"/>
                <a:gd name="connsiteX41" fmla="*/ 80420 w 1219200"/>
                <a:gd name="connsiteY41" fmla="*/ 27813 h 123825"/>
                <a:gd name="connsiteX42" fmla="*/ 202187 w 1219200"/>
                <a:gd name="connsiteY42" fmla="*/ 76000 h 123825"/>
                <a:gd name="connsiteX43" fmla="*/ 195291 w 1219200"/>
                <a:gd name="connsiteY43" fmla="*/ 90268 h 123825"/>
                <a:gd name="connsiteX44" fmla="*/ 175946 w 1219200"/>
                <a:gd name="connsiteY44" fmla="*/ 95288 h 123825"/>
                <a:gd name="connsiteX45" fmla="*/ 155391 w 1219200"/>
                <a:gd name="connsiteY45" fmla="*/ 91116 h 123825"/>
                <a:gd name="connsiteX46" fmla="*/ 155391 w 1219200"/>
                <a:gd name="connsiteY46" fmla="*/ 81801 h 123825"/>
                <a:gd name="connsiteX47" fmla="*/ 165640 w 1219200"/>
                <a:gd name="connsiteY47" fmla="*/ 85611 h 123825"/>
                <a:gd name="connsiteX48" fmla="*/ 176184 w 1219200"/>
                <a:gd name="connsiteY48" fmla="*/ 87001 h 123825"/>
                <a:gd name="connsiteX49" fmla="*/ 188281 w 1219200"/>
                <a:gd name="connsiteY49" fmla="*/ 84496 h 123825"/>
                <a:gd name="connsiteX50" fmla="*/ 192510 w 1219200"/>
                <a:gd name="connsiteY50" fmla="*/ 76848 h 123825"/>
                <a:gd name="connsiteX51" fmla="*/ 189157 w 1219200"/>
                <a:gd name="connsiteY51" fmla="*/ 70228 h 123825"/>
                <a:gd name="connsiteX52" fmla="*/ 176070 w 1219200"/>
                <a:gd name="connsiteY52" fmla="*/ 63722 h 123825"/>
                <a:gd name="connsiteX53" fmla="*/ 162915 w 1219200"/>
                <a:gd name="connsiteY53" fmla="*/ 57712 h 123825"/>
                <a:gd name="connsiteX54" fmla="*/ 157115 w 1219200"/>
                <a:gd name="connsiteY54" fmla="*/ 51873 h 123825"/>
                <a:gd name="connsiteX55" fmla="*/ 155210 w 1219200"/>
                <a:gd name="connsiteY55" fmla="*/ 44072 h 123825"/>
                <a:gd name="connsiteX56" fmla="*/ 161801 w 1219200"/>
                <a:gd name="connsiteY56" fmla="*/ 31290 h 123825"/>
                <a:gd name="connsiteX57" fmla="*/ 179880 w 1219200"/>
                <a:gd name="connsiteY57" fmla="*/ 26603 h 123825"/>
                <a:gd name="connsiteX58" fmla="*/ 200796 w 1219200"/>
                <a:gd name="connsiteY58" fmla="*/ 30956 h 123825"/>
                <a:gd name="connsiteX59" fmla="*/ 197225 w 1219200"/>
                <a:gd name="connsiteY59" fmla="*/ 39119 h 123825"/>
                <a:gd name="connsiteX60" fmla="*/ 179146 w 1219200"/>
                <a:gd name="connsiteY60" fmla="*/ 35004 h 123825"/>
                <a:gd name="connsiteX61" fmla="*/ 168383 w 1219200"/>
                <a:gd name="connsiteY61" fmla="*/ 37243 h 123825"/>
                <a:gd name="connsiteX62" fmla="*/ 164763 w 1219200"/>
                <a:gd name="connsiteY62" fmla="*/ 43415 h 123825"/>
                <a:gd name="connsiteX63" fmla="*/ 166116 w 1219200"/>
                <a:gd name="connsiteY63" fmla="*/ 47949 h 123825"/>
                <a:gd name="connsiteX64" fmla="*/ 170507 w 1219200"/>
                <a:gd name="connsiteY64" fmla="*/ 51511 h 123825"/>
                <a:gd name="connsiteX65" fmla="*/ 182108 w 1219200"/>
                <a:gd name="connsiteY65" fmla="*/ 56407 h 123825"/>
                <a:gd name="connsiteX66" fmla="*/ 198044 w 1219200"/>
                <a:gd name="connsiteY66" fmla="*/ 65056 h 123825"/>
                <a:gd name="connsiteX67" fmla="*/ 202187 w 1219200"/>
                <a:gd name="connsiteY67" fmla="*/ 76000 h 123825"/>
                <a:gd name="connsiteX68" fmla="*/ 230295 w 1219200"/>
                <a:gd name="connsiteY68" fmla="*/ 94079 h 123825"/>
                <a:gd name="connsiteX69" fmla="*/ 220266 w 1219200"/>
                <a:gd name="connsiteY69" fmla="*/ 94079 h 123825"/>
                <a:gd name="connsiteX70" fmla="*/ 220266 w 1219200"/>
                <a:gd name="connsiteY70" fmla="*/ 27813 h 123825"/>
                <a:gd name="connsiteX71" fmla="*/ 230295 w 1219200"/>
                <a:gd name="connsiteY71" fmla="*/ 27813 h 123825"/>
                <a:gd name="connsiteX72" fmla="*/ 219418 w 1219200"/>
                <a:gd name="connsiteY72" fmla="*/ 9858 h 123825"/>
                <a:gd name="connsiteX73" fmla="*/ 221113 w 1219200"/>
                <a:gd name="connsiteY73" fmla="*/ 4810 h 123825"/>
                <a:gd name="connsiteX74" fmla="*/ 225342 w 1219200"/>
                <a:gd name="connsiteY74" fmla="*/ 3200 h 123825"/>
                <a:gd name="connsiteX75" fmla="*/ 229514 w 1219200"/>
                <a:gd name="connsiteY75" fmla="*/ 4839 h 123825"/>
                <a:gd name="connsiteX76" fmla="*/ 231267 w 1219200"/>
                <a:gd name="connsiteY76" fmla="*/ 9858 h 123825"/>
                <a:gd name="connsiteX77" fmla="*/ 229514 w 1219200"/>
                <a:gd name="connsiteY77" fmla="*/ 14907 h 123825"/>
                <a:gd name="connsiteX78" fmla="*/ 225342 w 1219200"/>
                <a:gd name="connsiteY78" fmla="*/ 16564 h 123825"/>
                <a:gd name="connsiteX79" fmla="*/ 221113 w 1219200"/>
                <a:gd name="connsiteY79" fmla="*/ 14907 h 123825"/>
                <a:gd name="connsiteX80" fmla="*/ 219418 w 1219200"/>
                <a:gd name="connsiteY80" fmla="*/ 9858 h 123825"/>
                <a:gd name="connsiteX81" fmla="*/ 297894 w 1219200"/>
                <a:gd name="connsiteY81" fmla="*/ 94079 h 123825"/>
                <a:gd name="connsiteX82" fmla="*/ 297894 w 1219200"/>
                <a:gd name="connsiteY82" fmla="*/ 51206 h 123825"/>
                <a:gd name="connsiteX83" fmla="*/ 294208 w 1219200"/>
                <a:gd name="connsiteY83" fmla="*/ 39119 h 123825"/>
                <a:gd name="connsiteX84" fmla="*/ 282664 w 1219200"/>
                <a:gd name="connsiteY84" fmla="*/ 35128 h 123825"/>
                <a:gd name="connsiteX85" fmla="*/ 267424 w 1219200"/>
                <a:gd name="connsiteY85" fmla="*/ 40748 h 123825"/>
                <a:gd name="connsiteX86" fmla="*/ 262585 w 1219200"/>
                <a:gd name="connsiteY86" fmla="*/ 59312 h 123825"/>
                <a:gd name="connsiteX87" fmla="*/ 262585 w 1219200"/>
                <a:gd name="connsiteY87" fmla="*/ 94079 h 123825"/>
                <a:gd name="connsiteX88" fmla="*/ 252546 w 1219200"/>
                <a:gd name="connsiteY88" fmla="*/ 94079 h 123825"/>
                <a:gd name="connsiteX89" fmla="*/ 252546 w 1219200"/>
                <a:gd name="connsiteY89" fmla="*/ 27813 h 123825"/>
                <a:gd name="connsiteX90" fmla="*/ 260709 w 1219200"/>
                <a:gd name="connsiteY90" fmla="*/ 27813 h 123825"/>
                <a:gd name="connsiteX91" fmla="*/ 262347 w 1219200"/>
                <a:gd name="connsiteY91" fmla="*/ 36881 h 123825"/>
                <a:gd name="connsiteX92" fmla="*/ 262823 w 1219200"/>
                <a:gd name="connsiteY92" fmla="*/ 36881 h 123825"/>
                <a:gd name="connsiteX93" fmla="*/ 271472 w 1219200"/>
                <a:gd name="connsiteY93" fmla="*/ 29289 h 123825"/>
                <a:gd name="connsiteX94" fmla="*/ 283864 w 1219200"/>
                <a:gd name="connsiteY94" fmla="*/ 26603 h 123825"/>
                <a:gd name="connsiteX95" fmla="*/ 301885 w 1219200"/>
                <a:gd name="connsiteY95" fmla="*/ 32375 h 123825"/>
                <a:gd name="connsiteX96" fmla="*/ 307934 w 1219200"/>
                <a:gd name="connsiteY96" fmla="*/ 50845 h 123825"/>
                <a:gd name="connsiteX97" fmla="*/ 307934 w 1219200"/>
                <a:gd name="connsiteY97" fmla="*/ 94079 h 123825"/>
                <a:gd name="connsiteX98" fmla="*/ 358845 w 1219200"/>
                <a:gd name="connsiteY98" fmla="*/ 95288 h 123825"/>
                <a:gd name="connsiteX99" fmla="*/ 335651 w 1219200"/>
                <a:gd name="connsiteY99" fmla="*/ 86335 h 123825"/>
                <a:gd name="connsiteX100" fmla="*/ 327155 w 1219200"/>
                <a:gd name="connsiteY100" fmla="*/ 61493 h 123825"/>
                <a:gd name="connsiteX101" fmla="*/ 335051 w 1219200"/>
                <a:gd name="connsiteY101" fmla="*/ 36033 h 123825"/>
                <a:gd name="connsiteX102" fmla="*/ 356245 w 1219200"/>
                <a:gd name="connsiteY102" fmla="*/ 26603 h 123825"/>
                <a:gd name="connsiteX103" fmla="*/ 375952 w 1219200"/>
                <a:gd name="connsiteY103" fmla="*/ 34795 h 123825"/>
                <a:gd name="connsiteX104" fmla="*/ 383210 w 1219200"/>
                <a:gd name="connsiteY104" fmla="*/ 56407 h 123825"/>
                <a:gd name="connsiteX105" fmla="*/ 383210 w 1219200"/>
                <a:gd name="connsiteY105" fmla="*/ 62760 h 123825"/>
                <a:gd name="connsiteX106" fmla="*/ 337556 w 1219200"/>
                <a:gd name="connsiteY106" fmla="*/ 62760 h 123825"/>
                <a:gd name="connsiteX107" fmla="*/ 343452 w 1219200"/>
                <a:gd name="connsiteY107" fmla="*/ 80477 h 123825"/>
                <a:gd name="connsiteX108" fmla="*/ 359207 w 1219200"/>
                <a:gd name="connsiteY108" fmla="*/ 86516 h 123825"/>
                <a:gd name="connsiteX109" fmla="*/ 380362 w 1219200"/>
                <a:gd name="connsiteY109" fmla="*/ 82048 h 123825"/>
                <a:gd name="connsiteX110" fmla="*/ 380362 w 1219200"/>
                <a:gd name="connsiteY110" fmla="*/ 90992 h 123825"/>
                <a:gd name="connsiteX111" fmla="*/ 370294 w 1219200"/>
                <a:gd name="connsiteY111" fmla="*/ 94288 h 123825"/>
                <a:gd name="connsiteX112" fmla="*/ 358845 w 1219200"/>
                <a:gd name="connsiteY112" fmla="*/ 95288 h 123825"/>
                <a:gd name="connsiteX113" fmla="*/ 356121 w 1219200"/>
                <a:gd name="connsiteY113" fmla="*/ 35004 h 123825"/>
                <a:gd name="connsiteX114" fmla="*/ 343395 w 1219200"/>
                <a:gd name="connsiteY114" fmla="*/ 40205 h 123825"/>
                <a:gd name="connsiteX115" fmla="*/ 337804 w 1219200"/>
                <a:gd name="connsiteY115" fmla="*/ 54597 h 123825"/>
                <a:gd name="connsiteX116" fmla="*/ 372446 w 1219200"/>
                <a:gd name="connsiteY116" fmla="*/ 54597 h 123825"/>
                <a:gd name="connsiteX117" fmla="*/ 368208 w 1219200"/>
                <a:gd name="connsiteY117" fmla="*/ 40052 h 123825"/>
                <a:gd name="connsiteX118" fmla="*/ 356121 w 1219200"/>
                <a:gd name="connsiteY118" fmla="*/ 35004 h 123825"/>
                <a:gd name="connsiteX119" fmla="*/ 445122 w 1219200"/>
                <a:gd name="connsiteY119" fmla="*/ 76000 h 123825"/>
                <a:gd name="connsiteX120" fmla="*/ 438226 w 1219200"/>
                <a:gd name="connsiteY120" fmla="*/ 90268 h 123825"/>
                <a:gd name="connsiteX121" fmla="*/ 418881 w 1219200"/>
                <a:gd name="connsiteY121" fmla="*/ 95288 h 123825"/>
                <a:gd name="connsiteX122" fmla="*/ 398326 w 1219200"/>
                <a:gd name="connsiteY122" fmla="*/ 91116 h 123825"/>
                <a:gd name="connsiteX123" fmla="*/ 398326 w 1219200"/>
                <a:gd name="connsiteY123" fmla="*/ 81801 h 123825"/>
                <a:gd name="connsiteX124" fmla="*/ 408575 w 1219200"/>
                <a:gd name="connsiteY124" fmla="*/ 85611 h 123825"/>
                <a:gd name="connsiteX125" fmla="*/ 419119 w 1219200"/>
                <a:gd name="connsiteY125" fmla="*/ 87001 h 123825"/>
                <a:gd name="connsiteX126" fmla="*/ 431216 w 1219200"/>
                <a:gd name="connsiteY126" fmla="*/ 84496 h 123825"/>
                <a:gd name="connsiteX127" fmla="*/ 435445 w 1219200"/>
                <a:gd name="connsiteY127" fmla="*/ 76848 h 123825"/>
                <a:gd name="connsiteX128" fmla="*/ 432092 w 1219200"/>
                <a:gd name="connsiteY128" fmla="*/ 70228 h 123825"/>
                <a:gd name="connsiteX129" fmla="*/ 418995 w 1219200"/>
                <a:gd name="connsiteY129" fmla="*/ 63722 h 123825"/>
                <a:gd name="connsiteX130" fmla="*/ 405851 w 1219200"/>
                <a:gd name="connsiteY130" fmla="*/ 57712 h 123825"/>
                <a:gd name="connsiteX131" fmla="*/ 400050 w 1219200"/>
                <a:gd name="connsiteY131" fmla="*/ 51873 h 123825"/>
                <a:gd name="connsiteX132" fmla="*/ 398145 w 1219200"/>
                <a:gd name="connsiteY132" fmla="*/ 44072 h 123825"/>
                <a:gd name="connsiteX133" fmla="*/ 404727 w 1219200"/>
                <a:gd name="connsiteY133" fmla="*/ 31290 h 123825"/>
                <a:gd name="connsiteX134" fmla="*/ 422805 w 1219200"/>
                <a:gd name="connsiteY134" fmla="*/ 26603 h 123825"/>
                <a:gd name="connsiteX135" fmla="*/ 443732 w 1219200"/>
                <a:gd name="connsiteY135" fmla="*/ 30956 h 123825"/>
                <a:gd name="connsiteX136" fmla="*/ 440160 w 1219200"/>
                <a:gd name="connsiteY136" fmla="*/ 39119 h 123825"/>
                <a:gd name="connsiteX137" fmla="*/ 422081 w 1219200"/>
                <a:gd name="connsiteY137" fmla="*/ 35004 h 123825"/>
                <a:gd name="connsiteX138" fmla="*/ 411318 w 1219200"/>
                <a:gd name="connsiteY138" fmla="*/ 37243 h 123825"/>
                <a:gd name="connsiteX139" fmla="*/ 407689 w 1219200"/>
                <a:gd name="connsiteY139" fmla="*/ 43415 h 123825"/>
                <a:gd name="connsiteX140" fmla="*/ 409051 w 1219200"/>
                <a:gd name="connsiteY140" fmla="*/ 47949 h 123825"/>
                <a:gd name="connsiteX141" fmla="*/ 413442 w 1219200"/>
                <a:gd name="connsiteY141" fmla="*/ 51511 h 123825"/>
                <a:gd name="connsiteX142" fmla="*/ 425044 w 1219200"/>
                <a:gd name="connsiteY142" fmla="*/ 56407 h 123825"/>
                <a:gd name="connsiteX143" fmla="*/ 440979 w 1219200"/>
                <a:gd name="connsiteY143" fmla="*/ 65056 h 123825"/>
                <a:gd name="connsiteX144" fmla="*/ 445122 w 1219200"/>
                <a:gd name="connsiteY144" fmla="*/ 76000 h 123825"/>
                <a:gd name="connsiteX145" fmla="*/ 505939 w 1219200"/>
                <a:gd name="connsiteY145" fmla="*/ 76000 h 123825"/>
                <a:gd name="connsiteX146" fmla="*/ 499053 w 1219200"/>
                <a:gd name="connsiteY146" fmla="*/ 90268 h 123825"/>
                <a:gd name="connsiteX147" fmla="*/ 479708 w 1219200"/>
                <a:gd name="connsiteY147" fmla="*/ 95288 h 123825"/>
                <a:gd name="connsiteX148" fmla="*/ 459143 w 1219200"/>
                <a:gd name="connsiteY148" fmla="*/ 91116 h 123825"/>
                <a:gd name="connsiteX149" fmla="*/ 459143 w 1219200"/>
                <a:gd name="connsiteY149" fmla="*/ 81801 h 123825"/>
                <a:gd name="connsiteX150" fmla="*/ 469392 w 1219200"/>
                <a:gd name="connsiteY150" fmla="*/ 85611 h 123825"/>
                <a:gd name="connsiteX151" fmla="*/ 479946 w 1219200"/>
                <a:gd name="connsiteY151" fmla="*/ 87001 h 123825"/>
                <a:gd name="connsiteX152" fmla="*/ 492033 w 1219200"/>
                <a:gd name="connsiteY152" fmla="*/ 84496 h 123825"/>
                <a:gd name="connsiteX153" fmla="*/ 496271 w 1219200"/>
                <a:gd name="connsiteY153" fmla="*/ 76848 h 123825"/>
                <a:gd name="connsiteX154" fmla="*/ 492919 w 1219200"/>
                <a:gd name="connsiteY154" fmla="*/ 70228 h 123825"/>
                <a:gd name="connsiteX155" fmla="*/ 479822 w 1219200"/>
                <a:gd name="connsiteY155" fmla="*/ 63722 h 123825"/>
                <a:gd name="connsiteX156" fmla="*/ 466677 w 1219200"/>
                <a:gd name="connsiteY156" fmla="*/ 57712 h 123825"/>
                <a:gd name="connsiteX157" fmla="*/ 460867 w 1219200"/>
                <a:gd name="connsiteY157" fmla="*/ 51873 h 123825"/>
                <a:gd name="connsiteX158" fmla="*/ 458962 w 1219200"/>
                <a:gd name="connsiteY158" fmla="*/ 44072 h 123825"/>
                <a:gd name="connsiteX159" fmla="*/ 465553 w 1219200"/>
                <a:gd name="connsiteY159" fmla="*/ 31290 h 123825"/>
                <a:gd name="connsiteX160" fmla="*/ 483632 w 1219200"/>
                <a:gd name="connsiteY160" fmla="*/ 26603 h 123825"/>
                <a:gd name="connsiteX161" fmla="*/ 504549 w 1219200"/>
                <a:gd name="connsiteY161" fmla="*/ 30956 h 123825"/>
                <a:gd name="connsiteX162" fmla="*/ 500986 w 1219200"/>
                <a:gd name="connsiteY162" fmla="*/ 39119 h 123825"/>
                <a:gd name="connsiteX163" fmla="*/ 482908 w 1219200"/>
                <a:gd name="connsiteY163" fmla="*/ 35004 h 123825"/>
                <a:gd name="connsiteX164" fmla="*/ 472145 w 1219200"/>
                <a:gd name="connsiteY164" fmla="*/ 37243 h 123825"/>
                <a:gd name="connsiteX165" fmla="*/ 468516 w 1219200"/>
                <a:gd name="connsiteY165" fmla="*/ 43415 h 123825"/>
                <a:gd name="connsiteX166" fmla="*/ 469878 w 1219200"/>
                <a:gd name="connsiteY166" fmla="*/ 47949 h 123825"/>
                <a:gd name="connsiteX167" fmla="*/ 474259 w 1219200"/>
                <a:gd name="connsiteY167" fmla="*/ 51511 h 123825"/>
                <a:gd name="connsiteX168" fmla="*/ 485870 w 1219200"/>
                <a:gd name="connsiteY168" fmla="*/ 56407 h 123825"/>
                <a:gd name="connsiteX169" fmla="*/ 501806 w 1219200"/>
                <a:gd name="connsiteY169" fmla="*/ 65056 h 123825"/>
                <a:gd name="connsiteX170" fmla="*/ 505939 w 1219200"/>
                <a:gd name="connsiteY170" fmla="*/ 76000 h 123825"/>
                <a:gd name="connsiteX171" fmla="*/ 587388 w 1219200"/>
                <a:gd name="connsiteY171" fmla="*/ 26603 h 123825"/>
                <a:gd name="connsiteX172" fmla="*/ 595303 w 1219200"/>
                <a:gd name="connsiteY172" fmla="*/ 27327 h 123825"/>
                <a:gd name="connsiteX173" fmla="*/ 593912 w 1219200"/>
                <a:gd name="connsiteY173" fmla="*/ 36643 h 123825"/>
                <a:gd name="connsiteX174" fmla="*/ 586664 w 1219200"/>
                <a:gd name="connsiteY174" fmla="*/ 35728 h 123825"/>
                <a:gd name="connsiteX175" fmla="*/ 572900 w 1219200"/>
                <a:gd name="connsiteY175" fmla="*/ 42263 h 123825"/>
                <a:gd name="connsiteX176" fmla="*/ 567195 w 1219200"/>
                <a:gd name="connsiteY176" fmla="*/ 58531 h 123825"/>
                <a:gd name="connsiteX177" fmla="*/ 567195 w 1219200"/>
                <a:gd name="connsiteY177" fmla="*/ 94079 h 123825"/>
                <a:gd name="connsiteX178" fmla="*/ 557155 w 1219200"/>
                <a:gd name="connsiteY178" fmla="*/ 94079 h 123825"/>
                <a:gd name="connsiteX179" fmla="*/ 557155 w 1219200"/>
                <a:gd name="connsiteY179" fmla="*/ 27813 h 123825"/>
                <a:gd name="connsiteX180" fmla="*/ 565442 w 1219200"/>
                <a:gd name="connsiteY180" fmla="*/ 27813 h 123825"/>
                <a:gd name="connsiteX181" fmla="*/ 566585 w 1219200"/>
                <a:gd name="connsiteY181" fmla="*/ 40081 h 123825"/>
                <a:gd name="connsiteX182" fmla="*/ 567071 w 1219200"/>
                <a:gd name="connsiteY182" fmla="*/ 40081 h 123825"/>
                <a:gd name="connsiteX183" fmla="*/ 575958 w 1219200"/>
                <a:gd name="connsiteY183" fmla="*/ 30109 h 123825"/>
                <a:gd name="connsiteX184" fmla="*/ 587388 w 1219200"/>
                <a:gd name="connsiteY184" fmla="*/ 26603 h 123825"/>
                <a:gd name="connsiteX185" fmla="*/ 618639 w 1219200"/>
                <a:gd name="connsiteY185" fmla="*/ 27813 h 123825"/>
                <a:gd name="connsiteX186" fmla="*/ 618639 w 1219200"/>
                <a:gd name="connsiteY186" fmla="*/ 70799 h 123825"/>
                <a:gd name="connsiteX187" fmla="*/ 622335 w 1219200"/>
                <a:gd name="connsiteY187" fmla="*/ 82896 h 123825"/>
                <a:gd name="connsiteX188" fmla="*/ 633879 w 1219200"/>
                <a:gd name="connsiteY188" fmla="*/ 86887 h 123825"/>
                <a:gd name="connsiteX189" fmla="*/ 649081 w 1219200"/>
                <a:gd name="connsiteY189" fmla="*/ 81201 h 123825"/>
                <a:gd name="connsiteX190" fmla="*/ 653891 w 1219200"/>
                <a:gd name="connsiteY190" fmla="*/ 62636 h 123825"/>
                <a:gd name="connsiteX191" fmla="*/ 653891 w 1219200"/>
                <a:gd name="connsiteY191" fmla="*/ 27813 h 123825"/>
                <a:gd name="connsiteX192" fmla="*/ 663931 w 1219200"/>
                <a:gd name="connsiteY192" fmla="*/ 27813 h 123825"/>
                <a:gd name="connsiteX193" fmla="*/ 663931 w 1219200"/>
                <a:gd name="connsiteY193" fmla="*/ 94079 h 123825"/>
                <a:gd name="connsiteX194" fmla="*/ 655644 w 1219200"/>
                <a:gd name="connsiteY194" fmla="*/ 94079 h 123825"/>
                <a:gd name="connsiteX195" fmla="*/ 654196 w 1219200"/>
                <a:gd name="connsiteY195" fmla="*/ 85192 h 123825"/>
                <a:gd name="connsiteX196" fmla="*/ 653653 w 1219200"/>
                <a:gd name="connsiteY196" fmla="*/ 85192 h 123825"/>
                <a:gd name="connsiteX197" fmla="*/ 645100 w 1219200"/>
                <a:gd name="connsiteY197" fmla="*/ 92688 h 123825"/>
                <a:gd name="connsiteX198" fmla="*/ 632612 w 1219200"/>
                <a:gd name="connsiteY198" fmla="*/ 95288 h 123825"/>
                <a:gd name="connsiteX199" fmla="*/ 614505 w 1219200"/>
                <a:gd name="connsiteY199" fmla="*/ 89545 h 123825"/>
                <a:gd name="connsiteX200" fmla="*/ 608486 w 1219200"/>
                <a:gd name="connsiteY200" fmla="*/ 71161 h 123825"/>
                <a:gd name="connsiteX201" fmla="*/ 608486 w 1219200"/>
                <a:gd name="connsiteY201" fmla="*/ 27813 h 123825"/>
                <a:gd name="connsiteX202" fmla="*/ 697544 w 1219200"/>
                <a:gd name="connsiteY202" fmla="*/ 94079 h 123825"/>
                <a:gd name="connsiteX203" fmla="*/ 687505 w 1219200"/>
                <a:gd name="connsiteY203" fmla="*/ 94079 h 123825"/>
                <a:gd name="connsiteX204" fmla="*/ 687505 w 1219200"/>
                <a:gd name="connsiteY204" fmla="*/ 0 h 123825"/>
                <a:gd name="connsiteX205" fmla="*/ 697544 w 1219200"/>
                <a:gd name="connsiteY205" fmla="*/ 0 h 123825"/>
                <a:gd name="connsiteX206" fmla="*/ 747789 w 1219200"/>
                <a:gd name="connsiteY206" fmla="*/ 95288 h 123825"/>
                <a:gd name="connsiteX207" fmla="*/ 724605 w 1219200"/>
                <a:gd name="connsiteY207" fmla="*/ 86335 h 123825"/>
                <a:gd name="connsiteX208" fmla="*/ 716109 w 1219200"/>
                <a:gd name="connsiteY208" fmla="*/ 61493 h 123825"/>
                <a:gd name="connsiteX209" fmla="*/ 723995 w 1219200"/>
                <a:gd name="connsiteY209" fmla="*/ 36033 h 123825"/>
                <a:gd name="connsiteX210" fmla="*/ 745188 w 1219200"/>
                <a:gd name="connsiteY210" fmla="*/ 26603 h 123825"/>
                <a:gd name="connsiteX211" fmla="*/ 764896 w 1219200"/>
                <a:gd name="connsiteY211" fmla="*/ 34795 h 123825"/>
                <a:gd name="connsiteX212" fmla="*/ 772154 w 1219200"/>
                <a:gd name="connsiteY212" fmla="*/ 56407 h 123825"/>
                <a:gd name="connsiteX213" fmla="*/ 772154 w 1219200"/>
                <a:gd name="connsiteY213" fmla="*/ 62760 h 123825"/>
                <a:gd name="connsiteX214" fmla="*/ 726510 w 1219200"/>
                <a:gd name="connsiteY214" fmla="*/ 62760 h 123825"/>
                <a:gd name="connsiteX215" fmla="*/ 732406 w 1219200"/>
                <a:gd name="connsiteY215" fmla="*/ 80477 h 123825"/>
                <a:gd name="connsiteX216" fmla="*/ 748151 w 1219200"/>
                <a:gd name="connsiteY216" fmla="*/ 86516 h 123825"/>
                <a:gd name="connsiteX217" fmla="*/ 769315 w 1219200"/>
                <a:gd name="connsiteY217" fmla="*/ 82048 h 123825"/>
                <a:gd name="connsiteX218" fmla="*/ 769315 w 1219200"/>
                <a:gd name="connsiteY218" fmla="*/ 90992 h 123825"/>
                <a:gd name="connsiteX219" fmla="*/ 759247 w 1219200"/>
                <a:gd name="connsiteY219" fmla="*/ 94288 h 123825"/>
                <a:gd name="connsiteX220" fmla="*/ 747789 w 1219200"/>
                <a:gd name="connsiteY220" fmla="*/ 95288 h 123825"/>
                <a:gd name="connsiteX221" fmla="*/ 745065 w 1219200"/>
                <a:gd name="connsiteY221" fmla="*/ 35004 h 123825"/>
                <a:gd name="connsiteX222" fmla="*/ 732339 w 1219200"/>
                <a:gd name="connsiteY222" fmla="*/ 40205 h 123825"/>
                <a:gd name="connsiteX223" fmla="*/ 726748 w 1219200"/>
                <a:gd name="connsiteY223" fmla="*/ 54597 h 123825"/>
                <a:gd name="connsiteX224" fmla="*/ 761390 w 1219200"/>
                <a:gd name="connsiteY224" fmla="*/ 54597 h 123825"/>
                <a:gd name="connsiteX225" fmla="*/ 757161 w 1219200"/>
                <a:gd name="connsiteY225" fmla="*/ 40052 h 123825"/>
                <a:gd name="connsiteX226" fmla="*/ 745065 w 1219200"/>
                <a:gd name="connsiteY226" fmla="*/ 35004 h 123825"/>
                <a:gd name="connsiteX227" fmla="*/ 834066 w 1219200"/>
                <a:gd name="connsiteY227" fmla="*/ 76000 h 123825"/>
                <a:gd name="connsiteX228" fmla="*/ 827179 w 1219200"/>
                <a:gd name="connsiteY228" fmla="*/ 90268 h 123825"/>
                <a:gd name="connsiteX229" fmla="*/ 807825 w 1219200"/>
                <a:gd name="connsiteY229" fmla="*/ 95288 h 123825"/>
                <a:gd name="connsiteX230" fmla="*/ 787270 w 1219200"/>
                <a:gd name="connsiteY230" fmla="*/ 91116 h 123825"/>
                <a:gd name="connsiteX231" fmla="*/ 787270 w 1219200"/>
                <a:gd name="connsiteY231" fmla="*/ 81801 h 123825"/>
                <a:gd name="connsiteX232" fmla="*/ 797519 w 1219200"/>
                <a:gd name="connsiteY232" fmla="*/ 85611 h 123825"/>
                <a:gd name="connsiteX233" fmla="*/ 808072 w 1219200"/>
                <a:gd name="connsiteY233" fmla="*/ 87001 h 123825"/>
                <a:gd name="connsiteX234" fmla="*/ 820160 w 1219200"/>
                <a:gd name="connsiteY234" fmla="*/ 84496 h 123825"/>
                <a:gd name="connsiteX235" fmla="*/ 824398 w 1219200"/>
                <a:gd name="connsiteY235" fmla="*/ 76848 h 123825"/>
                <a:gd name="connsiteX236" fmla="*/ 821036 w 1219200"/>
                <a:gd name="connsiteY236" fmla="*/ 70228 h 123825"/>
                <a:gd name="connsiteX237" fmla="*/ 807949 w 1219200"/>
                <a:gd name="connsiteY237" fmla="*/ 63722 h 123825"/>
                <a:gd name="connsiteX238" fmla="*/ 794795 w 1219200"/>
                <a:gd name="connsiteY238" fmla="*/ 57712 h 123825"/>
                <a:gd name="connsiteX239" fmla="*/ 788994 w 1219200"/>
                <a:gd name="connsiteY239" fmla="*/ 51873 h 123825"/>
                <a:gd name="connsiteX240" fmla="*/ 787089 w 1219200"/>
                <a:gd name="connsiteY240" fmla="*/ 44072 h 123825"/>
                <a:gd name="connsiteX241" fmla="*/ 793680 w 1219200"/>
                <a:gd name="connsiteY241" fmla="*/ 31290 h 123825"/>
                <a:gd name="connsiteX242" fmla="*/ 811759 w 1219200"/>
                <a:gd name="connsiteY242" fmla="*/ 26603 h 123825"/>
                <a:gd name="connsiteX243" fmla="*/ 832676 w 1219200"/>
                <a:gd name="connsiteY243" fmla="*/ 30956 h 123825"/>
                <a:gd name="connsiteX244" fmla="*/ 829113 w 1219200"/>
                <a:gd name="connsiteY244" fmla="*/ 39119 h 123825"/>
                <a:gd name="connsiteX245" fmla="*/ 811035 w 1219200"/>
                <a:gd name="connsiteY245" fmla="*/ 35004 h 123825"/>
                <a:gd name="connsiteX246" fmla="*/ 800271 w 1219200"/>
                <a:gd name="connsiteY246" fmla="*/ 37243 h 123825"/>
                <a:gd name="connsiteX247" fmla="*/ 796642 w 1219200"/>
                <a:gd name="connsiteY247" fmla="*/ 43415 h 123825"/>
                <a:gd name="connsiteX248" fmla="*/ 798005 w 1219200"/>
                <a:gd name="connsiteY248" fmla="*/ 47949 h 123825"/>
                <a:gd name="connsiteX249" fmla="*/ 802386 w 1219200"/>
                <a:gd name="connsiteY249" fmla="*/ 51511 h 123825"/>
                <a:gd name="connsiteX250" fmla="*/ 813997 w 1219200"/>
                <a:gd name="connsiteY250" fmla="*/ 56407 h 123825"/>
                <a:gd name="connsiteX251" fmla="*/ 829923 w 1219200"/>
                <a:gd name="connsiteY251" fmla="*/ 65056 h 123825"/>
                <a:gd name="connsiteX252" fmla="*/ 834066 w 1219200"/>
                <a:gd name="connsiteY252" fmla="*/ 76000 h 123825"/>
                <a:gd name="connsiteX253" fmla="*/ 885701 w 1219200"/>
                <a:gd name="connsiteY253" fmla="*/ 5686 h 123825"/>
                <a:gd name="connsiteX254" fmla="*/ 852754 w 1219200"/>
                <a:gd name="connsiteY254" fmla="*/ 94079 h 123825"/>
                <a:gd name="connsiteX255" fmla="*/ 842715 w 1219200"/>
                <a:gd name="connsiteY255" fmla="*/ 94079 h 123825"/>
                <a:gd name="connsiteX256" fmla="*/ 875662 w 1219200"/>
                <a:gd name="connsiteY256" fmla="*/ 5686 h 123825"/>
                <a:gd name="connsiteX257" fmla="*/ 909037 w 1219200"/>
                <a:gd name="connsiteY257" fmla="*/ 94079 h 123825"/>
                <a:gd name="connsiteX258" fmla="*/ 899008 w 1219200"/>
                <a:gd name="connsiteY258" fmla="*/ 94079 h 123825"/>
                <a:gd name="connsiteX259" fmla="*/ 899008 w 1219200"/>
                <a:gd name="connsiteY259" fmla="*/ 0 h 123825"/>
                <a:gd name="connsiteX260" fmla="*/ 909037 w 1219200"/>
                <a:gd name="connsiteY260" fmla="*/ 0 h 123825"/>
                <a:gd name="connsiteX261" fmla="*/ 988485 w 1219200"/>
                <a:gd name="connsiteY261" fmla="*/ 60884 h 123825"/>
                <a:gd name="connsiteX262" fmla="*/ 980322 w 1219200"/>
                <a:gd name="connsiteY262" fmla="*/ 86192 h 123825"/>
                <a:gd name="connsiteX263" fmla="*/ 957767 w 1219200"/>
                <a:gd name="connsiteY263" fmla="*/ 95288 h 123825"/>
                <a:gd name="connsiteX264" fmla="*/ 941994 w 1219200"/>
                <a:gd name="connsiteY264" fmla="*/ 91116 h 123825"/>
                <a:gd name="connsiteX265" fmla="*/ 931355 w 1219200"/>
                <a:gd name="connsiteY265" fmla="*/ 79143 h 123825"/>
                <a:gd name="connsiteX266" fmla="*/ 927602 w 1219200"/>
                <a:gd name="connsiteY266" fmla="*/ 60884 h 123825"/>
                <a:gd name="connsiteX267" fmla="*/ 935707 w 1219200"/>
                <a:gd name="connsiteY267" fmla="*/ 35643 h 123825"/>
                <a:gd name="connsiteX268" fmla="*/ 958196 w 1219200"/>
                <a:gd name="connsiteY268" fmla="*/ 26603 h 123825"/>
                <a:gd name="connsiteX269" fmla="*/ 980294 w 1219200"/>
                <a:gd name="connsiteY269" fmla="*/ 35852 h 123825"/>
                <a:gd name="connsiteX270" fmla="*/ 988485 w 1219200"/>
                <a:gd name="connsiteY270" fmla="*/ 60884 h 123825"/>
                <a:gd name="connsiteX271" fmla="*/ 938003 w 1219200"/>
                <a:gd name="connsiteY271" fmla="*/ 60884 h 123825"/>
                <a:gd name="connsiteX272" fmla="*/ 943080 w 1219200"/>
                <a:gd name="connsiteY272" fmla="*/ 80229 h 123825"/>
                <a:gd name="connsiteX273" fmla="*/ 958015 w 1219200"/>
                <a:gd name="connsiteY273" fmla="*/ 86887 h 123825"/>
                <a:gd name="connsiteX274" fmla="*/ 972979 w 1219200"/>
                <a:gd name="connsiteY274" fmla="*/ 80267 h 123825"/>
                <a:gd name="connsiteX275" fmla="*/ 978084 w 1219200"/>
                <a:gd name="connsiteY275" fmla="*/ 60884 h 123825"/>
                <a:gd name="connsiteX276" fmla="*/ 972979 w 1219200"/>
                <a:gd name="connsiteY276" fmla="*/ 41691 h 123825"/>
                <a:gd name="connsiteX277" fmla="*/ 957891 w 1219200"/>
                <a:gd name="connsiteY277" fmla="*/ 35128 h 123825"/>
                <a:gd name="connsiteX278" fmla="*/ 943023 w 1219200"/>
                <a:gd name="connsiteY278" fmla="*/ 41596 h 123825"/>
                <a:gd name="connsiteX279" fmla="*/ 938003 w 1219200"/>
                <a:gd name="connsiteY279" fmla="*/ 60884 h 123825"/>
                <a:gd name="connsiteX280" fmla="*/ 1062552 w 1219200"/>
                <a:gd name="connsiteY280" fmla="*/ 27813 h 123825"/>
                <a:gd name="connsiteX281" fmla="*/ 1062552 w 1219200"/>
                <a:gd name="connsiteY281" fmla="*/ 34157 h 123825"/>
                <a:gd name="connsiteX282" fmla="*/ 1050274 w 1219200"/>
                <a:gd name="connsiteY282" fmla="*/ 35614 h 123825"/>
                <a:gd name="connsiteX283" fmla="*/ 1053303 w 1219200"/>
                <a:gd name="connsiteY283" fmla="*/ 41148 h 123825"/>
                <a:gd name="connsiteX284" fmla="*/ 1054627 w 1219200"/>
                <a:gd name="connsiteY284" fmla="*/ 48854 h 123825"/>
                <a:gd name="connsiteX285" fmla="*/ 1047979 w 1219200"/>
                <a:gd name="connsiteY285" fmla="*/ 64389 h 123825"/>
                <a:gd name="connsiteX286" fmla="*/ 1029719 w 1219200"/>
                <a:gd name="connsiteY286" fmla="*/ 70199 h 123825"/>
                <a:gd name="connsiteX287" fmla="*/ 1024157 w 1219200"/>
                <a:gd name="connsiteY287" fmla="*/ 69713 h 123825"/>
                <a:gd name="connsiteX288" fmla="*/ 1017746 w 1219200"/>
                <a:gd name="connsiteY288" fmla="*/ 78238 h 123825"/>
                <a:gd name="connsiteX289" fmla="*/ 1019985 w 1219200"/>
                <a:gd name="connsiteY289" fmla="*/ 82258 h 123825"/>
                <a:gd name="connsiteX290" fmla="*/ 1027662 w 1219200"/>
                <a:gd name="connsiteY290" fmla="*/ 83553 h 123825"/>
                <a:gd name="connsiteX291" fmla="*/ 1039397 w 1219200"/>
                <a:gd name="connsiteY291" fmla="*/ 83553 h 123825"/>
                <a:gd name="connsiteX292" fmla="*/ 1055932 w 1219200"/>
                <a:gd name="connsiteY292" fmla="*/ 88097 h 123825"/>
                <a:gd name="connsiteX293" fmla="*/ 1061704 w 1219200"/>
                <a:gd name="connsiteY293" fmla="*/ 101270 h 123825"/>
                <a:gd name="connsiteX294" fmla="*/ 1052875 w 1219200"/>
                <a:gd name="connsiteY294" fmla="*/ 118053 h 123825"/>
                <a:gd name="connsiteX295" fmla="*/ 1027119 w 1219200"/>
                <a:gd name="connsiteY295" fmla="*/ 123825 h 123825"/>
                <a:gd name="connsiteX296" fmla="*/ 1007078 w 1219200"/>
                <a:gd name="connsiteY296" fmla="*/ 118986 h 123825"/>
                <a:gd name="connsiteX297" fmla="*/ 1000030 w 1219200"/>
                <a:gd name="connsiteY297" fmla="*/ 105328 h 123825"/>
                <a:gd name="connsiteX298" fmla="*/ 1003906 w 1219200"/>
                <a:gd name="connsiteY298" fmla="*/ 94860 h 123825"/>
                <a:gd name="connsiteX299" fmla="*/ 1014784 w 1219200"/>
                <a:gd name="connsiteY299" fmla="*/ 88878 h 123825"/>
                <a:gd name="connsiteX300" fmla="*/ 1010526 w 1219200"/>
                <a:gd name="connsiteY300" fmla="*/ 85315 h 123825"/>
                <a:gd name="connsiteX301" fmla="*/ 1008802 w 1219200"/>
                <a:gd name="connsiteY301" fmla="*/ 79686 h 123825"/>
                <a:gd name="connsiteX302" fmla="*/ 1010736 w 1219200"/>
                <a:gd name="connsiteY302" fmla="*/ 73343 h 123825"/>
                <a:gd name="connsiteX303" fmla="*/ 1016841 w 1219200"/>
                <a:gd name="connsiteY303" fmla="*/ 68075 h 123825"/>
                <a:gd name="connsiteX304" fmla="*/ 1008469 w 1219200"/>
                <a:gd name="connsiteY304" fmla="*/ 60884 h 123825"/>
                <a:gd name="connsiteX305" fmla="*/ 1005230 w 1219200"/>
                <a:gd name="connsiteY305" fmla="*/ 49273 h 123825"/>
                <a:gd name="connsiteX306" fmla="*/ 1011765 w 1219200"/>
                <a:gd name="connsiteY306" fmla="*/ 32499 h 123825"/>
                <a:gd name="connsiteX307" fmla="*/ 1030262 w 1219200"/>
                <a:gd name="connsiteY307" fmla="*/ 26603 h 123825"/>
                <a:gd name="connsiteX308" fmla="*/ 1039635 w 1219200"/>
                <a:gd name="connsiteY308" fmla="*/ 27813 h 123825"/>
                <a:gd name="connsiteX309" fmla="*/ 1009707 w 1219200"/>
                <a:gd name="connsiteY309" fmla="*/ 105204 h 123825"/>
                <a:gd name="connsiteX310" fmla="*/ 1014241 w 1219200"/>
                <a:gd name="connsiteY310" fmla="*/ 113367 h 123825"/>
                <a:gd name="connsiteX311" fmla="*/ 1027243 w 1219200"/>
                <a:gd name="connsiteY311" fmla="*/ 116148 h 123825"/>
                <a:gd name="connsiteX312" fmla="*/ 1045959 w 1219200"/>
                <a:gd name="connsiteY312" fmla="*/ 112366 h 123825"/>
                <a:gd name="connsiteX313" fmla="*/ 1052027 w 1219200"/>
                <a:gd name="connsiteY313" fmla="*/ 102118 h 123825"/>
                <a:gd name="connsiteX314" fmla="*/ 1048702 w 1219200"/>
                <a:gd name="connsiteY314" fmla="*/ 94650 h 123825"/>
                <a:gd name="connsiteX315" fmla="*/ 1036187 w 1219200"/>
                <a:gd name="connsiteY315" fmla="*/ 92564 h 123825"/>
                <a:gd name="connsiteX316" fmla="*/ 1024157 w 1219200"/>
                <a:gd name="connsiteY316" fmla="*/ 92564 h 123825"/>
                <a:gd name="connsiteX317" fmla="*/ 1013517 w 1219200"/>
                <a:gd name="connsiteY317" fmla="*/ 95831 h 123825"/>
                <a:gd name="connsiteX318" fmla="*/ 1009707 w 1219200"/>
                <a:gd name="connsiteY318" fmla="*/ 105204 h 123825"/>
                <a:gd name="connsiteX319" fmla="*/ 1015146 w 1219200"/>
                <a:gd name="connsiteY319" fmla="*/ 49035 h 123825"/>
                <a:gd name="connsiteX320" fmla="*/ 1019080 w 1219200"/>
                <a:gd name="connsiteY320" fmla="*/ 59550 h 123825"/>
                <a:gd name="connsiteX321" fmla="*/ 1030024 w 1219200"/>
                <a:gd name="connsiteY321" fmla="*/ 63122 h 123825"/>
                <a:gd name="connsiteX322" fmla="*/ 1044712 w 1219200"/>
                <a:gd name="connsiteY322" fmla="*/ 48854 h 123825"/>
                <a:gd name="connsiteX323" fmla="*/ 1029843 w 1219200"/>
                <a:gd name="connsiteY323" fmla="*/ 33919 h 123825"/>
                <a:gd name="connsiteX324" fmla="*/ 1018956 w 1219200"/>
                <a:gd name="connsiteY324" fmla="*/ 37729 h 123825"/>
                <a:gd name="connsiteX325" fmla="*/ 1015146 w 1219200"/>
                <a:gd name="connsiteY325" fmla="*/ 49035 h 123825"/>
                <a:gd name="connsiteX326" fmla="*/ 1088250 w 1219200"/>
                <a:gd name="connsiteY326" fmla="*/ 94079 h 123825"/>
                <a:gd name="connsiteX327" fmla="*/ 1078211 w 1219200"/>
                <a:gd name="connsiteY327" fmla="*/ 94079 h 123825"/>
                <a:gd name="connsiteX328" fmla="*/ 1078211 w 1219200"/>
                <a:gd name="connsiteY328" fmla="*/ 27813 h 123825"/>
                <a:gd name="connsiteX329" fmla="*/ 1088250 w 1219200"/>
                <a:gd name="connsiteY329" fmla="*/ 27813 h 123825"/>
                <a:gd name="connsiteX330" fmla="*/ 1077363 w 1219200"/>
                <a:gd name="connsiteY330" fmla="*/ 9858 h 123825"/>
                <a:gd name="connsiteX331" fmla="*/ 1079059 w 1219200"/>
                <a:gd name="connsiteY331" fmla="*/ 4810 h 123825"/>
                <a:gd name="connsiteX332" fmla="*/ 1083288 w 1219200"/>
                <a:gd name="connsiteY332" fmla="*/ 3200 h 123825"/>
                <a:gd name="connsiteX333" fmla="*/ 1087460 w 1219200"/>
                <a:gd name="connsiteY333" fmla="*/ 4839 h 123825"/>
                <a:gd name="connsiteX334" fmla="*/ 1089212 w 1219200"/>
                <a:gd name="connsiteY334" fmla="*/ 9858 h 123825"/>
                <a:gd name="connsiteX335" fmla="*/ 1087460 w 1219200"/>
                <a:gd name="connsiteY335" fmla="*/ 14907 h 123825"/>
                <a:gd name="connsiteX336" fmla="*/ 1083288 w 1219200"/>
                <a:gd name="connsiteY336" fmla="*/ 16564 h 123825"/>
                <a:gd name="connsiteX337" fmla="*/ 1079059 w 1219200"/>
                <a:gd name="connsiteY337" fmla="*/ 14907 h 123825"/>
                <a:gd name="connsiteX338" fmla="*/ 1077363 w 1219200"/>
                <a:gd name="connsiteY338" fmla="*/ 9858 h 123825"/>
                <a:gd name="connsiteX339" fmla="*/ 1136980 w 1219200"/>
                <a:gd name="connsiteY339" fmla="*/ 95288 h 123825"/>
                <a:gd name="connsiteX340" fmla="*/ 1114701 w 1219200"/>
                <a:gd name="connsiteY340" fmla="*/ 86430 h 123825"/>
                <a:gd name="connsiteX341" fmla="*/ 1106805 w 1219200"/>
                <a:gd name="connsiteY341" fmla="*/ 61370 h 123825"/>
                <a:gd name="connsiteX342" fmla="*/ 1114816 w 1219200"/>
                <a:gd name="connsiteY342" fmla="*/ 35671 h 123825"/>
                <a:gd name="connsiteX343" fmla="*/ 1137647 w 1219200"/>
                <a:gd name="connsiteY343" fmla="*/ 26603 h 123825"/>
                <a:gd name="connsiteX344" fmla="*/ 1147201 w 1219200"/>
                <a:gd name="connsiteY344" fmla="*/ 27632 h 123825"/>
                <a:gd name="connsiteX345" fmla="*/ 1154697 w 1219200"/>
                <a:gd name="connsiteY345" fmla="*/ 30051 h 123825"/>
                <a:gd name="connsiteX346" fmla="*/ 1151611 w 1219200"/>
                <a:gd name="connsiteY346" fmla="*/ 38576 h 123825"/>
                <a:gd name="connsiteX347" fmla="*/ 1144352 w 1219200"/>
                <a:gd name="connsiteY347" fmla="*/ 36366 h 123825"/>
                <a:gd name="connsiteX348" fmla="*/ 1137399 w 1219200"/>
                <a:gd name="connsiteY348" fmla="*/ 35490 h 123825"/>
                <a:gd name="connsiteX349" fmla="*/ 1117206 w 1219200"/>
                <a:gd name="connsiteY349" fmla="*/ 61246 h 123825"/>
                <a:gd name="connsiteX350" fmla="*/ 1122140 w 1219200"/>
                <a:gd name="connsiteY350" fmla="*/ 79991 h 123825"/>
                <a:gd name="connsiteX351" fmla="*/ 1136742 w 1219200"/>
                <a:gd name="connsiteY351" fmla="*/ 86516 h 123825"/>
                <a:gd name="connsiteX352" fmla="*/ 1153725 w 1219200"/>
                <a:gd name="connsiteY352" fmla="*/ 82953 h 123825"/>
                <a:gd name="connsiteX353" fmla="*/ 1153725 w 1219200"/>
                <a:gd name="connsiteY353" fmla="*/ 91840 h 123825"/>
                <a:gd name="connsiteX354" fmla="*/ 1136980 w 1219200"/>
                <a:gd name="connsiteY354" fmla="*/ 95288 h 123825"/>
                <a:gd name="connsiteX355" fmla="*/ 1211952 w 1219200"/>
                <a:gd name="connsiteY355" fmla="*/ 94079 h 123825"/>
                <a:gd name="connsiteX356" fmla="*/ 1209961 w 1219200"/>
                <a:gd name="connsiteY356" fmla="*/ 84649 h 123825"/>
                <a:gd name="connsiteX357" fmla="*/ 1209475 w 1219200"/>
                <a:gd name="connsiteY357" fmla="*/ 84649 h 123825"/>
                <a:gd name="connsiteX358" fmla="*/ 1199588 w 1219200"/>
                <a:gd name="connsiteY358" fmla="*/ 93078 h 123825"/>
                <a:gd name="connsiteX359" fmla="*/ 1187282 w 1219200"/>
                <a:gd name="connsiteY359" fmla="*/ 95288 h 123825"/>
                <a:gd name="connsiteX360" fmla="*/ 1171832 w 1219200"/>
                <a:gd name="connsiteY360" fmla="*/ 90211 h 123825"/>
                <a:gd name="connsiteX361" fmla="*/ 1166241 w 1219200"/>
                <a:gd name="connsiteY361" fmla="*/ 75762 h 123825"/>
                <a:gd name="connsiteX362" fmla="*/ 1198350 w 1219200"/>
                <a:gd name="connsiteY362" fmla="*/ 54721 h 123825"/>
                <a:gd name="connsiteX363" fmla="*/ 1209589 w 1219200"/>
                <a:gd name="connsiteY363" fmla="*/ 54359 h 123825"/>
                <a:gd name="connsiteX364" fmla="*/ 1209589 w 1219200"/>
                <a:gd name="connsiteY364" fmla="*/ 50244 h 123825"/>
                <a:gd name="connsiteX365" fmla="*/ 1206236 w 1219200"/>
                <a:gd name="connsiteY365" fmla="*/ 38729 h 123825"/>
                <a:gd name="connsiteX366" fmla="*/ 1195502 w 1219200"/>
                <a:gd name="connsiteY366" fmla="*/ 35004 h 123825"/>
                <a:gd name="connsiteX367" fmla="*/ 1176766 w 1219200"/>
                <a:gd name="connsiteY367" fmla="*/ 40081 h 123825"/>
                <a:gd name="connsiteX368" fmla="*/ 1173680 w 1219200"/>
                <a:gd name="connsiteY368" fmla="*/ 32404 h 123825"/>
                <a:gd name="connsiteX369" fmla="*/ 1184415 w 1219200"/>
                <a:gd name="connsiteY369" fmla="*/ 28232 h 123825"/>
                <a:gd name="connsiteX370" fmla="*/ 1196112 w 1219200"/>
                <a:gd name="connsiteY370" fmla="*/ 26727 h 123825"/>
                <a:gd name="connsiteX371" fmla="*/ 1213676 w 1219200"/>
                <a:gd name="connsiteY371" fmla="*/ 31985 h 123825"/>
                <a:gd name="connsiteX372" fmla="*/ 1219391 w 1219200"/>
                <a:gd name="connsiteY372" fmla="*/ 48854 h 123825"/>
                <a:gd name="connsiteX373" fmla="*/ 1219391 w 1219200"/>
                <a:gd name="connsiteY373" fmla="*/ 94079 h 123825"/>
                <a:gd name="connsiteX374" fmla="*/ 1189282 w 1219200"/>
                <a:gd name="connsiteY374" fmla="*/ 87001 h 123825"/>
                <a:gd name="connsiteX375" fmla="*/ 1203998 w 1219200"/>
                <a:gd name="connsiteY375" fmla="*/ 81867 h 123825"/>
                <a:gd name="connsiteX376" fmla="*/ 1209351 w 1219200"/>
                <a:gd name="connsiteY376" fmla="*/ 67475 h 123825"/>
                <a:gd name="connsiteX377" fmla="*/ 1209351 w 1219200"/>
                <a:gd name="connsiteY377" fmla="*/ 61493 h 123825"/>
                <a:gd name="connsiteX378" fmla="*/ 1199312 w 1219200"/>
                <a:gd name="connsiteY378" fmla="*/ 61913 h 123825"/>
                <a:gd name="connsiteX379" fmla="*/ 1182052 w 1219200"/>
                <a:gd name="connsiteY379" fmla="*/ 65627 h 123825"/>
                <a:gd name="connsiteX380" fmla="*/ 1176766 w 1219200"/>
                <a:gd name="connsiteY380" fmla="*/ 75876 h 123825"/>
                <a:gd name="connsiteX381" fmla="*/ 1180062 w 1219200"/>
                <a:gd name="connsiteY381" fmla="*/ 84163 h 123825"/>
                <a:gd name="connsiteX382" fmla="*/ 1189282 w 1219200"/>
                <a:gd name="connsiteY382" fmla="*/ 8700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Lst>
              <a:rect l="l" t="t" r="r" b="b"/>
              <a:pathLst>
                <a:path w="1219200" h="123825">
                  <a:moveTo>
                    <a:pt x="0" y="5686"/>
                  </a:moveTo>
                  <a:lnTo>
                    <a:pt x="24974" y="5686"/>
                  </a:lnTo>
                  <a:cubicBezTo>
                    <a:pt x="36700" y="5686"/>
                    <a:pt x="45186" y="7439"/>
                    <a:pt x="50425" y="10944"/>
                  </a:cubicBezTo>
                  <a:cubicBezTo>
                    <a:pt x="55664" y="14449"/>
                    <a:pt x="58283" y="19993"/>
                    <a:pt x="58283" y="27575"/>
                  </a:cubicBezTo>
                  <a:cubicBezTo>
                    <a:pt x="58283" y="32814"/>
                    <a:pt x="56826" y="37129"/>
                    <a:pt x="53902" y="40539"/>
                  </a:cubicBezTo>
                  <a:cubicBezTo>
                    <a:pt x="50978" y="43948"/>
                    <a:pt x="46720" y="46149"/>
                    <a:pt x="41119" y="47158"/>
                  </a:cubicBezTo>
                  <a:lnTo>
                    <a:pt x="41119" y="47768"/>
                  </a:lnTo>
                  <a:cubicBezTo>
                    <a:pt x="54540" y="50064"/>
                    <a:pt x="61246" y="57112"/>
                    <a:pt x="61246" y="68923"/>
                  </a:cubicBezTo>
                  <a:cubicBezTo>
                    <a:pt x="61246" y="76829"/>
                    <a:pt x="58579" y="82991"/>
                    <a:pt x="53235" y="87430"/>
                  </a:cubicBezTo>
                  <a:cubicBezTo>
                    <a:pt x="47901" y="91859"/>
                    <a:pt x="40434" y="94079"/>
                    <a:pt x="30842" y="94079"/>
                  </a:cubicBezTo>
                  <a:lnTo>
                    <a:pt x="0" y="94079"/>
                  </a:lnTo>
                  <a:close/>
                  <a:moveTo>
                    <a:pt x="10277" y="43529"/>
                  </a:moveTo>
                  <a:lnTo>
                    <a:pt x="27213" y="43529"/>
                  </a:lnTo>
                  <a:cubicBezTo>
                    <a:pt x="34461" y="43529"/>
                    <a:pt x="39681" y="42396"/>
                    <a:pt x="42872" y="40119"/>
                  </a:cubicBezTo>
                  <a:cubicBezTo>
                    <a:pt x="46053" y="37843"/>
                    <a:pt x="47644" y="33995"/>
                    <a:pt x="47644" y="28594"/>
                  </a:cubicBezTo>
                  <a:cubicBezTo>
                    <a:pt x="47644" y="23641"/>
                    <a:pt x="45872" y="20060"/>
                    <a:pt x="42329" y="17869"/>
                  </a:cubicBezTo>
                  <a:cubicBezTo>
                    <a:pt x="38776" y="15669"/>
                    <a:pt x="33137" y="14573"/>
                    <a:pt x="25394" y="14573"/>
                  </a:cubicBezTo>
                  <a:lnTo>
                    <a:pt x="10277" y="14573"/>
                  </a:lnTo>
                  <a:close/>
                  <a:moveTo>
                    <a:pt x="10277" y="52235"/>
                  </a:moveTo>
                  <a:lnTo>
                    <a:pt x="10277" y="85315"/>
                  </a:lnTo>
                  <a:lnTo>
                    <a:pt x="28718" y="85315"/>
                  </a:lnTo>
                  <a:cubicBezTo>
                    <a:pt x="35852" y="85315"/>
                    <a:pt x="41224" y="83934"/>
                    <a:pt x="44834" y="81172"/>
                  </a:cubicBezTo>
                  <a:cubicBezTo>
                    <a:pt x="48444" y="78410"/>
                    <a:pt x="50244" y="74086"/>
                    <a:pt x="50244" y="68199"/>
                  </a:cubicBezTo>
                  <a:cubicBezTo>
                    <a:pt x="50244" y="62722"/>
                    <a:pt x="48396" y="58684"/>
                    <a:pt x="44710" y="56112"/>
                  </a:cubicBezTo>
                  <a:cubicBezTo>
                    <a:pt x="41024" y="53530"/>
                    <a:pt x="35414" y="52235"/>
                    <a:pt x="27880" y="52235"/>
                  </a:cubicBezTo>
                  <a:close/>
                  <a:moveTo>
                    <a:pt x="90573" y="27813"/>
                  </a:moveTo>
                  <a:lnTo>
                    <a:pt x="90573" y="70799"/>
                  </a:lnTo>
                  <a:cubicBezTo>
                    <a:pt x="90573" y="76200"/>
                    <a:pt x="91802" y="80229"/>
                    <a:pt x="94259" y="82896"/>
                  </a:cubicBezTo>
                  <a:cubicBezTo>
                    <a:pt x="96717" y="85554"/>
                    <a:pt x="100565" y="86887"/>
                    <a:pt x="105813" y="86887"/>
                  </a:cubicBezTo>
                  <a:cubicBezTo>
                    <a:pt x="112738" y="86887"/>
                    <a:pt x="117815" y="84992"/>
                    <a:pt x="121015" y="81201"/>
                  </a:cubicBezTo>
                  <a:cubicBezTo>
                    <a:pt x="124216" y="77410"/>
                    <a:pt x="125825" y="71228"/>
                    <a:pt x="125825" y="62636"/>
                  </a:cubicBezTo>
                  <a:lnTo>
                    <a:pt x="125825" y="27813"/>
                  </a:lnTo>
                  <a:lnTo>
                    <a:pt x="135855" y="27813"/>
                  </a:lnTo>
                  <a:lnTo>
                    <a:pt x="135855" y="94079"/>
                  </a:lnTo>
                  <a:lnTo>
                    <a:pt x="127578" y="94079"/>
                  </a:lnTo>
                  <a:lnTo>
                    <a:pt x="126121" y="85192"/>
                  </a:lnTo>
                  <a:lnTo>
                    <a:pt x="125578" y="85192"/>
                  </a:lnTo>
                  <a:cubicBezTo>
                    <a:pt x="123520" y="88459"/>
                    <a:pt x="120672" y="90954"/>
                    <a:pt x="117024" y="92688"/>
                  </a:cubicBezTo>
                  <a:cubicBezTo>
                    <a:pt x="113376" y="94421"/>
                    <a:pt x="109214" y="95288"/>
                    <a:pt x="104537" y="95288"/>
                  </a:cubicBezTo>
                  <a:cubicBezTo>
                    <a:pt x="96479" y="95288"/>
                    <a:pt x="90440" y="93374"/>
                    <a:pt x="86430" y="89545"/>
                  </a:cubicBezTo>
                  <a:cubicBezTo>
                    <a:pt x="82420" y="85715"/>
                    <a:pt x="80420" y="79591"/>
                    <a:pt x="80420" y="71161"/>
                  </a:cubicBezTo>
                  <a:lnTo>
                    <a:pt x="80420" y="27813"/>
                  </a:lnTo>
                  <a:close/>
                  <a:moveTo>
                    <a:pt x="202187" y="76000"/>
                  </a:moveTo>
                  <a:cubicBezTo>
                    <a:pt x="202187" y="82163"/>
                    <a:pt x="199892" y="86925"/>
                    <a:pt x="195291" y="90268"/>
                  </a:cubicBezTo>
                  <a:cubicBezTo>
                    <a:pt x="190700" y="93612"/>
                    <a:pt x="184252" y="95288"/>
                    <a:pt x="175946" y="95288"/>
                  </a:cubicBezTo>
                  <a:cubicBezTo>
                    <a:pt x="167154" y="95288"/>
                    <a:pt x="160306" y="93897"/>
                    <a:pt x="155391" y="91116"/>
                  </a:cubicBezTo>
                  <a:lnTo>
                    <a:pt x="155391" y="81801"/>
                  </a:lnTo>
                  <a:cubicBezTo>
                    <a:pt x="158572" y="83420"/>
                    <a:pt x="161992" y="84687"/>
                    <a:pt x="165640" y="85611"/>
                  </a:cubicBezTo>
                  <a:cubicBezTo>
                    <a:pt x="169288" y="86544"/>
                    <a:pt x="172803" y="87001"/>
                    <a:pt x="176184" y="87001"/>
                  </a:cubicBezTo>
                  <a:cubicBezTo>
                    <a:pt x="181423" y="87001"/>
                    <a:pt x="185461" y="86163"/>
                    <a:pt x="188281" y="84496"/>
                  </a:cubicBezTo>
                  <a:cubicBezTo>
                    <a:pt x="191100" y="82820"/>
                    <a:pt x="192510" y="80277"/>
                    <a:pt x="192510" y="76848"/>
                  </a:cubicBezTo>
                  <a:cubicBezTo>
                    <a:pt x="192510" y="74266"/>
                    <a:pt x="191395" y="72057"/>
                    <a:pt x="189157" y="70228"/>
                  </a:cubicBezTo>
                  <a:cubicBezTo>
                    <a:pt x="186919" y="68389"/>
                    <a:pt x="182556" y="66227"/>
                    <a:pt x="176070" y="63722"/>
                  </a:cubicBezTo>
                  <a:cubicBezTo>
                    <a:pt x="169897" y="61427"/>
                    <a:pt x="165516" y="59427"/>
                    <a:pt x="162915" y="57712"/>
                  </a:cubicBezTo>
                  <a:cubicBezTo>
                    <a:pt x="160315" y="55997"/>
                    <a:pt x="158382" y="54054"/>
                    <a:pt x="157115" y="51873"/>
                  </a:cubicBezTo>
                  <a:cubicBezTo>
                    <a:pt x="155838" y="49701"/>
                    <a:pt x="155210" y="47101"/>
                    <a:pt x="155210" y="44072"/>
                  </a:cubicBezTo>
                  <a:cubicBezTo>
                    <a:pt x="155210" y="38671"/>
                    <a:pt x="157401" y="34414"/>
                    <a:pt x="161801" y="31290"/>
                  </a:cubicBezTo>
                  <a:cubicBezTo>
                    <a:pt x="166192" y="28165"/>
                    <a:pt x="172212" y="26603"/>
                    <a:pt x="179880" y="26603"/>
                  </a:cubicBezTo>
                  <a:cubicBezTo>
                    <a:pt x="187014" y="26603"/>
                    <a:pt x="193986" y="28051"/>
                    <a:pt x="200796" y="30956"/>
                  </a:cubicBezTo>
                  <a:lnTo>
                    <a:pt x="197225" y="39119"/>
                  </a:lnTo>
                  <a:cubicBezTo>
                    <a:pt x="190576" y="36376"/>
                    <a:pt x="184547" y="35004"/>
                    <a:pt x="179146" y="35004"/>
                  </a:cubicBezTo>
                  <a:cubicBezTo>
                    <a:pt x="174393" y="35004"/>
                    <a:pt x="170802" y="35757"/>
                    <a:pt x="168383" y="37243"/>
                  </a:cubicBezTo>
                  <a:cubicBezTo>
                    <a:pt x="165973" y="38738"/>
                    <a:pt x="164763" y="40795"/>
                    <a:pt x="164763" y="43415"/>
                  </a:cubicBezTo>
                  <a:cubicBezTo>
                    <a:pt x="164763" y="45186"/>
                    <a:pt x="165211" y="46692"/>
                    <a:pt x="166116" y="47949"/>
                  </a:cubicBezTo>
                  <a:cubicBezTo>
                    <a:pt x="167030" y="49197"/>
                    <a:pt x="168488" y="50387"/>
                    <a:pt x="170507" y="51511"/>
                  </a:cubicBezTo>
                  <a:cubicBezTo>
                    <a:pt x="172517" y="52645"/>
                    <a:pt x="176384" y="54273"/>
                    <a:pt x="182108" y="56407"/>
                  </a:cubicBezTo>
                  <a:cubicBezTo>
                    <a:pt x="189976" y="59274"/>
                    <a:pt x="195282" y="62151"/>
                    <a:pt x="198044" y="65056"/>
                  </a:cubicBezTo>
                  <a:cubicBezTo>
                    <a:pt x="200806" y="67961"/>
                    <a:pt x="202187" y="71609"/>
                    <a:pt x="202187" y="76000"/>
                  </a:cubicBezTo>
                  <a:close/>
                  <a:moveTo>
                    <a:pt x="230295" y="94079"/>
                  </a:moveTo>
                  <a:lnTo>
                    <a:pt x="220266" y="94079"/>
                  </a:lnTo>
                  <a:lnTo>
                    <a:pt x="220266" y="27813"/>
                  </a:lnTo>
                  <a:lnTo>
                    <a:pt x="230295" y="27813"/>
                  </a:lnTo>
                  <a:close/>
                  <a:moveTo>
                    <a:pt x="219418" y="9858"/>
                  </a:moveTo>
                  <a:cubicBezTo>
                    <a:pt x="219418" y="7553"/>
                    <a:pt x="219980" y="5877"/>
                    <a:pt x="221113" y="4810"/>
                  </a:cubicBezTo>
                  <a:cubicBezTo>
                    <a:pt x="222237" y="3734"/>
                    <a:pt x="223647" y="3200"/>
                    <a:pt x="225342" y="3200"/>
                  </a:cubicBezTo>
                  <a:cubicBezTo>
                    <a:pt x="226952" y="3200"/>
                    <a:pt x="228343" y="3753"/>
                    <a:pt x="229514" y="4839"/>
                  </a:cubicBezTo>
                  <a:cubicBezTo>
                    <a:pt x="230686" y="5925"/>
                    <a:pt x="231267" y="7601"/>
                    <a:pt x="231267" y="9858"/>
                  </a:cubicBezTo>
                  <a:cubicBezTo>
                    <a:pt x="231267" y="12116"/>
                    <a:pt x="230686" y="13792"/>
                    <a:pt x="229514" y="14907"/>
                  </a:cubicBezTo>
                  <a:cubicBezTo>
                    <a:pt x="228343" y="16012"/>
                    <a:pt x="226952" y="16564"/>
                    <a:pt x="225342" y="16564"/>
                  </a:cubicBezTo>
                  <a:cubicBezTo>
                    <a:pt x="223647" y="16564"/>
                    <a:pt x="222237" y="16012"/>
                    <a:pt x="221113" y="14907"/>
                  </a:cubicBezTo>
                  <a:cubicBezTo>
                    <a:pt x="219980" y="13792"/>
                    <a:pt x="219418" y="12116"/>
                    <a:pt x="219418" y="9858"/>
                  </a:cubicBezTo>
                  <a:close/>
                  <a:moveTo>
                    <a:pt x="297894" y="94079"/>
                  </a:moveTo>
                  <a:lnTo>
                    <a:pt x="297894" y="51206"/>
                  </a:lnTo>
                  <a:cubicBezTo>
                    <a:pt x="297894" y="45806"/>
                    <a:pt x="296666" y="41777"/>
                    <a:pt x="294208" y="39119"/>
                  </a:cubicBezTo>
                  <a:cubicBezTo>
                    <a:pt x="291751" y="36462"/>
                    <a:pt x="287903" y="35128"/>
                    <a:pt x="282664" y="35128"/>
                  </a:cubicBezTo>
                  <a:cubicBezTo>
                    <a:pt x="275730" y="35128"/>
                    <a:pt x="270643" y="37005"/>
                    <a:pt x="267424" y="40748"/>
                  </a:cubicBezTo>
                  <a:cubicBezTo>
                    <a:pt x="264195" y="44501"/>
                    <a:pt x="262585" y="50683"/>
                    <a:pt x="262585" y="59312"/>
                  </a:cubicBezTo>
                  <a:lnTo>
                    <a:pt x="262585" y="94079"/>
                  </a:lnTo>
                  <a:lnTo>
                    <a:pt x="252546" y="94079"/>
                  </a:lnTo>
                  <a:lnTo>
                    <a:pt x="252546" y="27813"/>
                  </a:lnTo>
                  <a:lnTo>
                    <a:pt x="260709" y="27813"/>
                  </a:lnTo>
                  <a:lnTo>
                    <a:pt x="262347" y="36881"/>
                  </a:lnTo>
                  <a:lnTo>
                    <a:pt x="262823" y="36881"/>
                  </a:lnTo>
                  <a:cubicBezTo>
                    <a:pt x="264881" y="33614"/>
                    <a:pt x="267767" y="31090"/>
                    <a:pt x="271472" y="29289"/>
                  </a:cubicBezTo>
                  <a:cubicBezTo>
                    <a:pt x="275177" y="27499"/>
                    <a:pt x="279311" y="26603"/>
                    <a:pt x="283864" y="26603"/>
                  </a:cubicBezTo>
                  <a:cubicBezTo>
                    <a:pt x="291846" y="26603"/>
                    <a:pt x="297856" y="28527"/>
                    <a:pt x="301885" y="32375"/>
                  </a:cubicBezTo>
                  <a:cubicBezTo>
                    <a:pt x="305914" y="36224"/>
                    <a:pt x="307934" y="42386"/>
                    <a:pt x="307934" y="50845"/>
                  </a:cubicBezTo>
                  <a:lnTo>
                    <a:pt x="307934" y="94079"/>
                  </a:lnTo>
                  <a:close/>
                  <a:moveTo>
                    <a:pt x="358845" y="95288"/>
                  </a:moveTo>
                  <a:cubicBezTo>
                    <a:pt x="349044" y="95288"/>
                    <a:pt x="341319" y="92307"/>
                    <a:pt x="335651" y="86335"/>
                  </a:cubicBezTo>
                  <a:cubicBezTo>
                    <a:pt x="329994" y="80372"/>
                    <a:pt x="327155" y="72095"/>
                    <a:pt x="327155" y="61493"/>
                  </a:cubicBezTo>
                  <a:cubicBezTo>
                    <a:pt x="327155" y="50806"/>
                    <a:pt x="329794" y="42320"/>
                    <a:pt x="335051" y="36033"/>
                  </a:cubicBezTo>
                  <a:cubicBezTo>
                    <a:pt x="340309" y="29746"/>
                    <a:pt x="347377" y="26603"/>
                    <a:pt x="356245" y="26603"/>
                  </a:cubicBezTo>
                  <a:cubicBezTo>
                    <a:pt x="364541" y="26603"/>
                    <a:pt x="371113" y="29337"/>
                    <a:pt x="375952" y="34795"/>
                  </a:cubicBezTo>
                  <a:cubicBezTo>
                    <a:pt x="380790" y="40253"/>
                    <a:pt x="383210" y="47463"/>
                    <a:pt x="383210" y="56407"/>
                  </a:cubicBezTo>
                  <a:lnTo>
                    <a:pt x="383210" y="62760"/>
                  </a:lnTo>
                  <a:lnTo>
                    <a:pt x="337556" y="62760"/>
                  </a:lnTo>
                  <a:cubicBezTo>
                    <a:pt x="337756" y="70542"/>
                    <a:pt x="339728" y="76448"/>
                    <a:pt x="343452" y="80477"/>
                  </a:cubicBezTo>
                  <a:cubicBezTo>
                    <a:pt x="347186" y="84506"/>
                    <a:pt x="352434" y="86516"/>
                    <a:pt x="359207" y="86516"/>
                  </a:cubicBezTo>
                  <a:cubicBezTo>
                    <a:pt x="366341" y="86516"/>
                    <a:pt x="373389" y="85030"/>
                    <a:pt x="380362" y="82048"/>
                  </a:cubicBezTo>
                  <a:lnTo>
                    <a:pt x="380362" y="90992"/>
                  </a:lnTo>
                  <a:cubicBezTo>
                    <a:pt x="376818" y="92526"/>
                    <a:pt x="373466" y="93621"/>
                    <a:pt x="370294" y="94288"/>
                  </a:cubicBezTo>
                  <a:cubicBezTo>
                    <a:pt x="367132" y="94955"/>
                    <a:pt x="363312" y="95288"/>
                    <a:pt x="358845" y="95288"/>
                  </a:cubicBezTo>
                  <a:close/>
                  <a:moveTo>
                    <a:pt x="356121" y="35004"/>
                  </a:moveTo>
                  <a:cubicBezTo>
                    <a:pt x="350796" y="35004"/>
                    <a:pt x="346557" y="36738"/>
                    <a:pt x="343395" y="40205"/>
                  </a:cubicBezTo>
                  <a:cubicBezTo>
                    <a:pt x="340233" y="43672"/>
                    <a:pt x="338366" y="48473"/>
                    <a:pt x="337804" y="54597"/>
                  </a:cubicBezTo>
                  <a:lnTo>
                    <a:pt x="372446" y="54597"/>
                  </a:lnTo>
                  <a:cubicBezTo>
                    <a:pt x="372446" y="48273"/>
                    <a:pt x="371037" y="43424"/>
                    <a:pt x="368208" y="40052"/>
                  </a:cubicBezTo>
                  <a:cubicBezTo>
                    <a:pt x="365388" y="36690"/>
                    <a:pt x="361359" y="35004"/>
                    <a:pt x="356121" y="35004"/>
                  </a:cubicBezTo>
                  <a:close/>
                  <a:moveTo>
                    <a:pt x="445122" y="76000"/>
                  </a:moveTo>
                  <a:cubicBezTo>
                    <a:pt x="445122" y="82163"/>
                    <a:pt x="442817" y="86925"/>
                    <a:pt x="438226" y="90268"/>
                  </a:cubicBezTo>
                  <a:cubicBezTo>
                    <a:pt x="433635" y="93612"/>
                    <a:pt x="427187" y="95288"/>
                    <a:pt x="418881" y="95288"/>
                  </a:cubicBezTo>
                  <a:cubicBezTo>
                    <a:pt x="410089" y="95288"/>
                    <a:pt x="403241" y="93897"/>
                    <a:pt x="398326" y="91116"/>
                  </a:cubicBezTo>
                  <a:lnTo>
                    <a:pt x="398326" y="81801"/>
                  </a:lnTo>
                  <a:cubicBezTo>
                    <a:pt x="401507" y="83420"/>
                    <a:pt x="404927" y="84687"/>
                    <a:pt x="408575" y="85611"/>
                  </a:cubicBezTo>
                  <a:cubicBezTo>
                    <a:pt x="412213" y="86544"/>
                    <a:pt x="415738" y="87001"/>
                    <a:pt x="419119" y="87001"/>
                  </a:cubicBezTo>
                  <a:cubicBezTo>
                    <a:pt x="424358" y="87001"/>
                    <a:pt x="428387" y="86163"/>
                    <a:pt x="431216" y="84496"/>
                  </a:cubicBezTo>
                  <a:cubicBezTo>
                    <a:pt x="434035" y="82820"/>
                    <a:pt x="435445" y="80277"/>
                    <a:pt x="435445" y="76848"/>
                  </a:cubicBezTo>
                  <a:cubicBezTo>
                    <a:pt x="435445" y="74266"/>
                    <a:pt x="434330" y="72057"/>
                    <a:pt x="432092" y="70228"/>
                  </a:cubicBezTo>
                  <a:cubicBezTo>
                    <a:pt x="429854" y="68389"/>
                    <a:pt x="425491" y="66227"/>
                    <a:pt x="418995" y="63722"/>
                  </a:cubicBezTo>
                  <a:cubicBezTo>
                    <a:pt x="412833" y="61427"/>
                    <a:pt x="408451" y="59427"/>
                    <a:pt x="405851" y="57712"/>
                  </a:cubicBezTo>
                  <a:cubicBezTo>
                    <a:pt x="403250" y="55997"/>
                    <a:pt x="401317" y="54054"/>
                    <a:pt x="400050" y="51873"/>
                  </a:cubicBezTo>
                  <a:cubicBezTo>
                    <a:pt x="398774" y="49701"/>
                    <a:pt x="398145" y="47101"/>
                    <a:pt x="398145" y="44072"/>
                  </a:cubicBezTo>
                  <a:cubicBezTo>
                    <a:pt x="398145" y="38671"/>
                    <a:pt x="400336" y="34414"/>
                    <a:pt x="404727" y="31290"/>
                  </a:cubicBezTo>
                  <a:cubicBezTo>
                    <a:pt x="409127" y="28165"/>
                    <a:pt x="415147" y="26603"/>
                    <a:pt x="422805" y="26603"/>
                  </a:cubicBezTo>
                  <a:cubicBezTo>
                    <a:pt x="429939" y="26603"/>
                    <a:pt x="436912" y="28051"/>
                    <a:pt x="443732" y="30956"/>
                  </a:cubicBezTo>
                  <a:lnTo>
                    <a:pt x="440160" y="39119"/>
                  </a:lnTo>
                  <a:cubicBezTo>
                    <a:pt x="433511" y="36376"/>
                    <a:pt x="427482" y="35004"/>
                    <a:pt x="422081" y="35004"/>
                  </a:cubicBezTo>
                  <a:cubicBezTo>
                    <a:pt x="417328" y="35004"/>
                    <a:pt x="413737" y="35757"/>
                    <a:pt x="411318" y="37243"/>
                  </a:cubicBezTo>
                  <a:cubicBezTo>
                    <a:pt x="408899" y="38738"/>
                    <a:pt x="407689" y="40795"/>
                    <a:pt x="407689" y="43415"/>
                  </a:cubicBezTo>
                  <a:cubicBezTo>
                    <a:pt x="407689" y="45186"/>
                    <a:pt x="408146" y="46692"/>
                    <a:pt x="409051" y="47949"/>
                  </a:cubicBezTo>
                  <a:cubicBezTo>
                    <a:pt x="409966" y="49197"/>
                    <a:pt x="411423" y="50387"/>
                    <a:pt x="413442" y="51511"/>
                  </a:cubicBezTo>
                  <a:cubicBezTo>
                    <a:pt x="415452" y="52645"/>
                    <a:pt x="419319" y="54273"/>
                    <a:pt x="425044" y="56407"/>
                  </a:cubicBezTo>
                  <a:cubicBezTo>
                    <a:pt x="432902" y="59274"/>
                    <a:pt x="438217" y="62151"/>
                    <a:pt x="440979" y="65056"/>
                  </a:cubicBezTo>
                  <a:cubicBezTo>
                    <a:pt x="443741" y="67961"/>
                    <a:pt x="445122" y="71609"/>
                    <a:pt x="445122" y="76000"/>
                  </a:cubicBezTo>
                  <a:close/>
                  <a:moveTo>
                    <a:pt x="505939" y="76000"/>
                  </a:moveTo>
                  <a:cubicBezTo>
                    <a:pt x="505939" y="82163"/>
                    <a:pt x="503644" y="86925"/>
                    <a:pt x="499053" y="90268"/>
                  </a:cubicBezTo>
                  <a:cubicBezTo>
                    <a:pt x="494452" y="93612"/>
                    <a:pt x="488004" y="95288"/>
                    <a:pt x="479708" y="95288"/>
                  </a:cubicBezTo>
                  <a:cubicBezTo>
                    <a:pt x="470916" y="95288"/>
                    <a:pt x="464067" y="93897"/>
                    <a:pt x="459143" y="91116"/>
                  </a:cubicBezTo>
                  <a:lnTo>
                    <a:pt x="459143" y="81801"/>
                  </a:lnTo>
                  <a:cubicBezTo>
                    <a:pt x="462334" y="83420"/>
                    <a:pt x="465744" y="84687"/>
                    <a:pt x="469392" y="85611"/>
                  </a:cubicBezTo>
                  <a:cubicBezTo>
                    <a:pt x="473040" y="86544"/>
                    <a:pt x="476555" y="87001"/>
                    <a:pt x="479946" y="87001"/>
                  </a:cubicBezTo>
                  <a:cubicBezTo>
                    <a:pt x="485184" y="87001"/>
                    <a:pt x="489213" y="86163"/>
                    <a:pt x="492033" y="84496"/>
                  </a:cubicBezTo>
                  <a:cubicBezTo>
                    <a:pt x="494862" y="82820"/>
                    <a:pt x="496271" y="80277"/>
                    <a:pt x="496271" y="76848"/>
                  </a:cubicBezTo>
                  <a:cubicBezTo>
                    <a:pt x="496271" y="74266"/>
                    <a:pt x="495148" y="72057"/>
                    <a:pt x="492919" y="70228"/>
                  </a:cubicBezTo>
                  <a:cubicBezTo>
                    <a:pt x="490680" y="68389"/>
                    <a:pt x="486318" y="66227"/>
                    <a:pt x="479822" y="63722"/>
                  </a:cubicBezTo>
                  <a:cubicBezTo>
                    <a:pt x="473659" y="61427"/>
                    <a:pt x="469278" y="59427"/>
                    <a:pt x="466677" y="57712"/>
                  </a:cubicBezTo>
                  <a:cubicBezTo>
                    <a:pt x="464077" y="55997"/>
                    <a:pt x="462143" y="54054"/>
                    <a:pt x="460867" y="51873"/>
                  </a:cubicBezTo>
                  <a:cubicBezTo>
                    <a:pt x="459600" y="49701"/>
                    <a:pt x="458962" y="47101"/>
                    <a:pt x="458962" y="44072"/>
                  </a:cubicBezTo>
                  <a:cubicBezTo>
                    <a:pt x="458962" y="38671"/>
                    <a:pt x="461162" y="34414"/>
                    <a:pt x="465553" y="31290"/>
                  </a:cubicBezTo>
                  <a:cubicBezTo>
                    <a:pt x="469944" y="28165"/>
                    <a:pt x="475974" y="26603"/>
                    <a:pt x="483632" y="26603"/>
                  </a:cubicBezTo>
                  <a:cubicBezTo>
                    <a:pt x="490766" y="26603"/>
                    <a:pt x="497738" y="28051"/>
                    <a:pt x="504549" y="30956"/>
                  </a:cubicBezTo>
                  <a:lnTo>
                    <a:pt x="500986" y="39119"/>
                  </a:lnTo>
                  <a:cubicBezTo>
                    <a:pt x="494338" y="36376"/>
                    <a:pt x="488309" y="35004"/>
                    <a:pt x="482908" y="35004"/>
                  </a:cubicBezTo>
                  <a:cubicBezTo>
                    <a:pt x="478155" y="35004"/>
                    <a:pt x="474564" y="35757"/>
                    <a:pt x="472145" y="37243"/>
                  </a:cubicBezTo>
                  <a:cubicBezTo>
                    <a:pt x="469725" y="38738"/>
                    <a:pt x="468516" y="40795"/>
                    <a:pt x="468516" y="43415"/>
                  </a:cubicBezTo>
                  <a:cubicBezTo>
                    <a:pt x="468516" y="45186"/>
                    <a:pt x="468973" y="46692"/>
                    <a:pt x="469878" y="47949"/>
                  </a:cubicBezTo>
                  <a:cubicBezTo>
                    <a:pt x="470783" y="49197"/>
                    <a:pt x="472250" y="50387"/>
                    <a:pt x="474259" y="51511"/>
                  </a:cubicBezTo>
                  <a:cubicBezTo>
                    <a:pt x="476279" y="52645"/>
                    <a:pt x="480146" y="54273"/>
                    <a:pt x="485870" y="56407"/>
                  </a:cubicBezTo>
                  <a:cubicBezTo>
                    <a:pt x="493728" y="59274"/>
                    <a:pt x="499043" y="62151"/>
                    <a:pt x="501806" y="65056"/>
                  </a:cubicBezTo>
                  <a:cubicBezTo>
                    <a:pt x="504558" y="67961"/>
                    <a:pt x="505939" y="71609"/>
                    <a:pt x="505939" y="76000"/>
                  </a:cubicBezTo>
                  <a:close/>
                  <a:moveTo>
                    <a:pt x="587388" y="26603"/>
                  </a:moveTo>
                  <a:cubicBezTo>
                    <a:pt x="590331" y="26603"/>
                    <a:pt x="592969" y="26841"/>
                    <a:pt x="595303" y="27327"/>
                  </a:cubicBezTo>
                  <a:lnTo>
                    <a:pt x="593912" y="36643"/>
                  </a:lnTo>
                  <a:cubicBezTo>
                    <a:pt x="591169" y="36033"/>
                    <a:pt x="588759" y="35728"/>
                    <a:pt x="586664" y="35728"/>
                  </a:cubicBezTo>
                  <a:cubicBezTo>
                    <a:pt x="581301" y="35728"/>
                    <a:pt x="576710" y="37910"/>
                    <a:pt x="572900" y="42263"/>
                  </a:cubicBezTo>
                  <a:cubicBezTo>
                    <a:pt x="569100" y="46615"/>
                    <a:pt x="567195" y="52035"/>
                    <a:pt x="567195" y="58531"/>
                  </a:cubicBezTo>
                  <a:lnTo>
                    <a:pt x="567195" y="94079"/>
                  </a:lnTo>
                  <a:lnTo>
                    <a:pt x="557155" y="94079"/>
                  </a:lnTo>
                  <a:lnTo>
                    <a:pt x="557155" y="27813"/>
                  </a:lnTo>
                  <a:lnTo>
                    <a:pt x="565442" y="27813"/>
                  </a:lnTo>
                  <a:lnTo>
                    <a:pt x="566585" y="40081"/>
                  </a:lnTo>
                  <a:lnTo>
                    <a:pt x="567071" y="40081"/>
                  </a:lnTo>
                  <a:cubicBezTo>
                    <a:pt x="569528" y="35776"/>
                    <a:pt x="572491" y="32452"/>
                    <a:pt x="575958" y="30109"/>
                  </a:cubicBezTo>
                  <a:cubicBezTo>
                    <a:pt x="579425" y="27775"/>
                    <a:pt x="583235" y="26603"/>
                    <a:pt x="587388" y="26603"/>
                  </a:cubicBezTo>
                  <a:close/>
                  <a:moveTo>
                    <a:pt x="618639" y="27813"/>
                  </a:moveTo>
                  <a:lnTo>
                    <a:pt x="618639" y="70799"/>
                  </a:lnTo>
                  <a:cubicBezTo>
                    <a:pt x="618639" y="76200"/>
                    <a:pt x="619868" y="80229"/>
                    <a:pt x="622335" y="82896"/>
                  </a:cubicBezTo>
                  <a:cubicBezTo>
                    <a:pt x="624792" y="85554"/>
                    <a:pt x="628640" y="86887"/>
                    <a:pt x="633879" y="86887"/>
                  </a:cubicBezTo>
                  <a:cubicBezTo>
                    <a:pt x="640813" y="86887"/>
                    <a:pt x="645881" y="84992"/>
                    <a:pt x="649081" y="81201"/>
                  </a:cubicBezTo>
                  <a:cubicBezTo>
                    <a:pt x="652291" y="77410"/>
                    <a:pt x="653891" y="71228"/>
                    <a:pt x="653891" y="62636"/>
                  </a:cubicBezTo>
                  <a:lnTo>
                    <a:pt x="653891" y="27813"/>
                  </a:lnTo>
                  <a:lnTo>
                    <a:pt x="663931" y="27813"/>
                  </a:lnTo>
                  <a:lnTo>
                    <a:pt x="663931" y="94079"/>
                  </a:lnTo>
                  <a:lnTo>
                    <a:pt x="655644" y="94079"/>
                  </a:lnTo>
                  <a:lnTo>
                    <a:pt x="654196" y="85192"/>
                  </a:lnTo>
                  <a:lnTo>
                    <a:pt x="653653" y="85192"/>
                  </a:lnTo>
                  <a:cubicBezTo>
                    <a:pt x="651596" y="88459"/>
                    <a:pt x="648738" y="90954"/>
                    <a:pt x="645100" y="92688"/>
                  </a:cubicBezTo>
                  <a:cubicBezTo>
                    <a:pt x="641452" y="94421"/>
                    <a:pt x="637289" y="95288"/>
                    <a:pt x="632612" y="95288"/>
                  </a:cubicBezTo>
                  <a:cubicBezTo>
                    <a:pt x="624545" y="95288"/>
                    <a:pt x="618515" y="93374"/>
                    <a:pt x="614505" y="89545"/>
                  </a:cubicBezTo>
                  <a:cubicBezTo>
                    <a:pt x="610495" y="85715"/>
                    <a:pt x="608486" y="79591"/>
                    <a:pt x="608486" y="71161"/>
                  </a:cubicBezTo>
                  <a:lnTo>
                    <a:pt x="608486" y="27813"/>
                  </a:lnTo>
                  <a:close/>
                  <a:moveTo>
                    <a:pt x="697544" y="94079"/>
                  </a:moveTo>
                  <a:lnTo>
                    <a:pt x="687505" y="94079"/>
                  </a:lnTo>
                  <a:lnTo>
                    <a:pt x="687505" y="0"/>
                  </a:lnTo>
                  <a:lnTo>
                    <a:pt x="697544" y="0"/>
                  </a:lnTo>
                  <a:close/>
                  <a:moveTo>
                    <a:pt x="747789" y="95288"/>
                  </a:moveTo>
                  <a:cubicBezTo>
                    <a:pt x="737997" y="95288"/>
                    <a:pt x="730263" y="92307"/>
                    <a:pt x="724605" y="86335"/>
                  </a:cubicBezTo>
                  <a:cubicBezTo>
                    <a:pt x="718937" y="80372"/>
                    <a:pt x="716109" y="72095"/>
                    <a:pt x="716109" y="61493"/>
                  </a:cubicBezTo>
                  <a:cubicBezTo>
                    <a:pt x="716109" y="50806"/>
                    <a:pt x="718737" y="42320"/>
                    <a:pt x="723995" y="36033"/>
                  </a:cubicBezTo>
                  <a:cubicBezTo>
                    <a:pt x="729253" y="29746"/>
                    <a:pt x="736321" y="26603"/>
                    <a:pt x="745188" y="26603"/>
                  </a:cubicBezTo>
                  <a:cubicBezTo>
                    <a:pt x="753494" y="26603"/>
                    <a:pt x="760066" y="29337"/>
                    <a:pt x="764896" y="34795"/>
                  </a:cubicBezTo>
                  <a:cubicBezTo>
                    <a:pt x="769734" y="40253"/>
                    <a:pt x="772154" y="47463"/>
                    <a:pt x="772154" y="56407"/>
                  </a:cubicBezTo>
                  <a:lnTo>
                    <a:pt x="772154" y="62760"/>
                  </a:lnTo>
                  <a:lnTo>
                    <a:pt x="726510" y="62760"/>
                  </a:lnTo>
                  <a:cubicBezTo>
                    <a:pt x="726710" y="70542"/>
                    <a:pt x="728672" y="76448"/>
                    <a:pt x="732406" y="80477"/>
                  </a:cubicBezTo>
                  <a:cubicBezTo>
                    <a:pt x="736130" y="84506"/>
                    <a:pt x="741378" y="86516"/>
                    <a:pt x="748151" y="86516"/>
                  </a:cubicBezTo>
                  <a:cubicBezTo>
                    <a:pt x="755285" y="86516"/>
                    <a:pt x="762343" y="85030"/>
                    <a:pt x="769315" y="82048"/>
                  </a:cubicBezTo>
                  <a:lnTo>
                    <a:pt x="769315" y="90992"/>
                  </a:lnTo>
                  <a:cubicBezTo>
                    <a:pt x="765762" y="92526"/>
                    <a:pt x="762410" y="93621"/>
                    <a:pt x="759247" y="94288"/>
                  </a:cubicBezTo>
                  <a:cubicBezTo>
                    <a:pt x="756085" y="94955"/>
                    <a:pt x="752265" y="95288"/>
                    <a:pt x="747789" y="95288"/>
                  </a:cubicBezTo>
                  <a:close/>
                  <a:moveTo>
                    <a:pt x="745065" y="35004"/>
                  </a:moveTo>
                  <a:cubicBezTo>
                    <a:pt x="739750" y="35004"/>
                    <a:pt x="735501" y="36738"/>
                    <a:pt x="732339" y="40205"/>
                  </a:cubicBezTo>
                  <a:cubicBezTo>
                    <a:pt x="729177" y="43672"/>
                    <a:pt x="727310" y="48473"/>
                    <a:pt x="726748" y="54597"/>
                  </a:cubicBezTo>
                  <a:lnTo>
                    <a:pt x="761390" y="54597"/>
                  </a:lnTo>
                  <a:cubicBezTo>
                    <a:pt x="761390" y="48273"/>
                    <a:pt x="759981" y="43424"/>
                    <a:pt x="757161" y="40052"/>
                  </a:cubicBezTo>
                  <a:cubicBezTo>
                    <a:pt x="754342" y="36690"/>
                    <a:pt x="750313" y="35004"/>
                    <a:pt x="745065" y="35004"/>
                  </a:cubicBezTo>
                  <a:close/>
                  <a:moveTo>
                    <a:pt x="834066" y="76000"/>
                  </a:moveTo>
                  <a:cubicBezTo>
                    <a:pt x="834066" y="82163"/>
                    <a:pt x="831771" y="86925"/>
                    <a:pt x="827179" y="90268"/>
                  </a:cubicBezTo>
                  <a:cubicBezTo>
                    <a:pt x="822579" y="93612"/>
                    <a:pt x="816131" y="95288"/>
                    <a:pt x="807825" y="95288"/>
                  </a:cubicBezTo>
                  <a:cubicBezTo>
                    <a:pt x="799043" y="95288"/>
                    <a:pt x="792185" y="93897"/>
                    <a:pt x="787270" y="91116"/>
                  </a:cubicBezTo>
                  <a:lnTo>
                    <a:pt x="787270" y="81801"/>
                  </a:lnTo>
                  <a:cubicBezTo>
                    <a:pt x="790451" y="83420"/>
                    <a:pt x="793871" y="84687"/>
                    <a:pt x="797519" y="85611"/>
                  </a:cubicBezTo>
                  <a:cubicBezTo>
                    <a:pt x="801167" y="86544"/>
                    <a:pt x="804681" y="87001"/>
                    <a:pt x="808072" y="87001"/>
                  </a:cubicBezTo>
                  <a:cubicBezTo>
                    <a:pt x="813311" y="87001"/>
                    <a:pt x="817340" y="86163"/>
                    <a:pt x="820160" y="84496"/>
                  </a:cubicBezTo>
                  <a:cubicBezTo>
                    <a:pt x="822979" y="82820"/>
                    <a:pt x="824398" y="80277"/>
                    <a:pt x="824398" y="76848"/>
                  </a:cubicBezTo>
                  <a:cubicBezTo>
                    <a:pt x="824398" y="74266"/>
                    <a:pt x="823274" y="72057"/>
                    <a:pt x="821036" y="70228"/>
                  </a:cubicBezTo>
                  <a:cubicBezTo>
                    <a:pt x="818798" y="68389"/>
                    <a:pt x="814435" y="66227"/>
                    <a:pt x="807949" y="63722"/>
                  </a:cubicBezTo>
                  <a:cubicBezTo>
                    <a:pt x="801786" y="61427"/>
                    <a:pt x="797395" y="59427"/>
                    <a:pt x="794795" y="57712"/>
                  </a:cubicBezTo>
                  <a:cubicBezTo>
                    <a:pt x="792194" y="55997"/>
                    <a:pt x="790261" y="54054"/>
                    <a:pt x="788994" y="51873"/>
                  </a:cubicBezTo>
                  <a:cubicBezTo>
                    <a:pt x="787727" y="49701"/>
                    <a:pt x="787089" y="47101"/>
                    <a:pt x="787089" y="44072"/>
                  </a:cubicBezTo>
                  <a:cubicBezTo>
                    <a:pt x="787089" y="38671"/>
                    <a:pt x="789289" y="34414"/>
                    <a:pt x="793680" y="31290"/>
                  </a:cubicBezTo>
                  <a:cubicBezTo>
                    <a:pt x="798071" y="28165"/>
                    <a:pt x="804101" y="26603"/>
                    <a:pt x="811759" y="26603"/>
                  </a:cubicBezTo>
                  <a:cubicBezTo>
                    <a:pt x="818893" y="26603"/>
                    <a:pt x="825865" y="28051"/>
                    <a:pt x="832676" y="30956"/>
                  </a:cubicBezTo>
                  <a:lnTo>
                    <a:pt x="829113" y="39119"/>
                  </a:lnTo>
                  <a:cubicBezTo>
                    <a:pt x="822455" y="36376"/>
                    <a:pt x="816435" y="35004"/>
                    <a:pt x="811035" y="35004"/>
                  </a:cubicBezTo>
                  <a:cubicBezTo>
                    <a:pt x="806272" y="35004"/>
                    <a:pt x="802691" y="35757"/>
                    <a:pt x="800271" y="37243"/>
                  </a:cubicBezTo>
                  <a:cubicBezTo>
                    <a:pt x="797852" y="38738"/>
                    <a:pt x="796642" y="40795"/>
                    <a:pt x="796642" y="43415"/>
                  </a:cubicBezTo>
                  <a:cubicBezTo>
                    <a:pt x="796642" y="45186"/>
                    <a:pt x="797100" y="46692"/>
                    <a:pt x="798005" y="47949"/>
                  </a:cubicBezTo>
                  <a:cubicBezTo>
                    <a:pt x="798909" y="49197"/>
                    <a:pt x="800367" y="50387"/>
                    <a:pt x="802386" y="51511"/>
                  </a:cubicBezTo>
                  <a:cubicBezTo>
                    <a:pt x="804405" y="52645"/>
                    <a:pt x="808272" y="54273"/>
                    <a:pt x="813997" y="56407"/>
                  </a:cubicBezTo>
                  <a:cubicBezTo>
                    <a:pt x="821855" y="59274"/>
                    <a:pt x="827160" y="62151"/>
                    <a:pt x="829923" y="65056"/>
                  </a:cubicBezTo>
                  <a:cubicBezTo>
                    <a:pt x="832685" y="67961"/>
                    <a:pt x="834066" y="71609"/>
                    <a:pt x="834066" y="76000"/>
                  </a:cubicBezTo>
                  <a:close/>
                  <a:moveTo>
                    <a:pt x="885701" y="5686"/>
                  </a:moveTo>
                  <a:lnTo>
                    <a:pt x="852754" y="94079"/>
                  </a:lnTo>
                  <a:lnTo>
                    <a:pt x="842715" y="94079"/>
                  </a:lnTo>
                  <a:lnTo>
                    <a:pt x="875662" y="5686"/>
                  </a:lnTo>
                  <a:close/>
                  <a:moveTo>
                    <a:pt x="909037" y="94079"/>
                  </a:moveTo>
                  <a:lnTo>
                    <a:pt x="899008" y="94079"/>
                  </a:lnTo>
                  <a:lnTo>
                    <a:pt x="899008" y="0"/>
                  </a:lnTo>
                  <a:lnTo>
                    <a:pt x="909037" y="0"/>
                  </a:lnTo>
                  <a:close/>
                  <a:moveTo>
                    <a:pt x="988485" y="60884"/>
                  </a:moveTo>
                  <a:cubicBezTo>
                    <a:pt x="988485" y="71685"/>
                    <a:pt x="985761" y="80124"/>
                    <a:pt x="980322" y="86192"/>
                  </a:cubicBezTo>
                  <a:cubicBezTo>
                    <a:pt x="974884" y="92250"/>
                    <a:pt x="967368" y="95288"/>
                    <a:pt x="957767" y="95288"/>
                  </a:cubicBezTo>
                  <a:cubicBezTo>
                    <a:pt x="951843" y="95288"/>
                    <a:pt x="946585" y="93897"/>
                    <a:pt x="941994" y="91116"/>
                  </a:cubicBezTo>
                  <a:cubicBezTo>
                    <a:pt x="937393" y="88335"/>
                    <a:pt x="933850" y="84344"/>
                    <a:pt x="931355" y="79143"/>
                  </a:cubicBezTo>
                  <a:cubicBezTo>
                    <a:pt x="928849" y="73943"/>
                    <a:pt x="927602" y="67856"/>
                    <a:pt x="927602" y="60884"/>
                  </a:cubicBezTo>
                  <a:cubicBezTo>
                    <a:pt x="927602" y="50082"/>
                    <a:pt x="930297" y="41672"/>
                    <a:pt x="935707" y="35643"/>
                  </a:cubicBezTo>
                  <a:cubicBezTo>
                    <a:pt x="941108" y="29613"/>
                    <a:pt x="948604" y="26603"/>
                    <a:pt x="958196" y="26603"/>
                  </a:cubicBezTo>
                  <a:cubicBezTo>
                    <a:pt x="967464" y="26603"/>
                    <a:pt x="974836" y="29689"/>
                    <a:pt x="980294" y="35852"/>
                  </a:cubicBezTo>
                  <a:cubicBezTo>
                    <a:pt x="985752" y="42024"/>
                    <a:pt x="988485" y="50368"/>
                    <a:pt x="988485" y="60884"/>
                  </a:cubicBezTo>
                  <a:close/>
                  <a:moveTo>
                    <a:pt x="938003" y="60884"/>
                  </a:moveTo>
                  <a:cubicBezTo>
                    <a:pt x="938003" y="69352"/>
                    <a:pt x="939698" y="75800"/>
                    <a:pt x="943080" y="80229"/>
                  </a:cubicBezTo>
                  <a:cubicBezTo>
                    <a:pt x="946461" y="84668"/>
                    <a:pt x="951443" y="86887"/>
                    <a:pt x="958015" y="86887"/>
                  </a:cubicBezTo>
                  <a:cubicBezTo>
                    <a:pt x="964587" y="86887"/>
                    <a:pt x="969569" y="84677"/>
                    <a:pt x="972979" y="80267"/>
                  </a:cubicBezTo>
                  <a:cubicBezTo>
                    <a:pt x="976379" y="75848"/>
                    <a:pt x="978084" y="69390"/>
                    <a:pt x="978084" y="60884"/>
                  </a:cubicBezTo>
                  <a:cubicBezTo>
                    <a:pt x="978084" y="52464"/>
                    <a:pt x="976379" y="46063"/>
                    <a:pt x="972979" y="41691"/>
                  </a:cubicBezTo>
                  <a:cubicBezTo>
                    <a:pt x="969569" y="37319"/>
                    <a:pt x="964540" y="35128"/>
                    <a:pt x="957891" y="35128"/>
                  </a:cubicBezTo>
                  <a:cubicBezTo>
                    <a:pt x="951319" y="35128"/>
                    <a:pt x="946366" y="37281"/>
                    <a:pt x="943023" y="41596"/>
                  </a:cubicBezTo>
                  <a:cubicBezTo>
                    <a:pt x="939670" y="45911"/>
                    <a:pt x="938003" y="52340"/>
                    <a:pt x="938003" y="60884"/>
                  </a:cubicBezTo>
                  <a:close/>
                  <a:moveTo>
                    <a:pt x="1062552" y="27813"/>
                  </a:moveTo>
                  <a:lnTo>
                    <a:pt x="1062552" y="34157"/>
                  </a:lnTo>
                  <a:lnTo>
                    <a:pt x="1050274" y="35614"/>
                  </a:lnTo>
                  <a:cubicBezTo>
                    <a:pt x="1051408" y="37024"/>
                    <a:pt x="1052417" y="38862"/>
                    <a:pt x="1053303" y="41148"/>
                  </a:cubicBezTo>
                  <a:cubicBezTo>
                    <a:pt x="1054189" y="43424"/>
                    <a:pt x="1054627" y="45987"/>
                    <a:pt x="1054627" y="48854"/>
                  </a:cubicBezTo>
                  <a:cubicBezTo>
                    <a:pt x="1054627" y="55340"/>
                    <a:pt x="1052417" y="60522"/>
                    <a:pt x="1047979" y="64389"/>
                  </a:cubicBezTo>
                  <a:cubicBezTo>
                    <a:pt x="1043549" y="68266"/>
                    <a:pt x="1037463" y="70199"/>
                    <a:pt x="1029719" y="70199"/>
                  </a:cubicBezTo>
                  <a:cubicBezTo>
                    <a:pt x="1027747" y="70199"/>
                    <a:pt x="1025890" y="70037"/>
                    <a:pt x="1024157" y="69713"/>
                  </a:cubicBezTo>
                  <a:cubicBezTo>
                    <a:pt x="1019889" y="71971"/>
                    <a:pt x="1017746" y="74809"/>
                    <a:pt x="1017746" y="78238"/>
                  </a:cubicBezTo>
                  <a:cubicBezTo>
                    <a:pt x="1017746" y="80048"/>
                    <a:pt x="1018499" y="81391"/>
                    <a:pt x="1019985" y="82258"/>
                  </a:cubicBezTo>
                  <a:cubicBezTo>
                    <a:pt x="1021480" y="83125"/>
                    <a:pt x="1024033" y="83553"/>
                    <a:pt x="1027662" y="83553"/>
                  </a:cubicBezTo>
                  <a:lnTo>
                    <a:pt x="1039397" y="83553"/>
                  </a:lnTo>
                  <a:cubicBezTo>
                    <a:pt x="1046569" y="83553"/>
                    <a:pt x="1052084" y="85068"/>
                    <a:pt x="1055932" y="88097"/>
                  </a:cubicBezTo>
                  <a:cubicBezTo>
                    <a:pt x="1059780" y="91116"/>
                    <a:pt x="1061704" y="95507"/>
                    <a:pt x="1061704" y="101270"/>
                  </a:cubicBezTo>
                  <a:cubicBezTo>
                    <a:pt x="1061704" y="108604"/>
                    <a:pt x="1058761" y="114205"/>
                    <a:pt x="1052875" y="118053"/>
                  </a:cubicBezTo>
                  <a:cubicBezTo>
                    <a:pt x="1046988" y="121901"/>
                    <a:pt x="1038406" y="123825"/>
                    <a:pt x="1027119" y="123825"/>
                  </a:cubicBezTo>
                  <a:cubicBezTo>
                    <a:pt x="1018451" y="123825"/>
                    <a:pt x="1011774" y="122215"/>
                    <a:pt x="1007078" y="118986"/>
                  </a:cubicBezTo>
                  <a:cubicBezTo>
                    <a:pt x="1002382" y="115767"/>
                    <a:pt x="1000030" y="111204"/>
                    <a:pt x="1000030" y="105328"/>
                  </a:cubicBezTo>
                  <a:cubicBezTo>
                    <a:pt x="1000030" y="101289"/>
                    <a:pt x="1001325" y="97803"/>
                    <a:pt x="1003906" y="94860"/>
                  </a:cubicBezTo>
                  <a:cubicBezTo>
                    <a:pt x="1006488" y="91926"/>
                    <a:pt x="1010107" y="89926"/>
                    <a:pt x="1014784" y="88878"/>
                  </a:cubicBezTo>
                  <a:cubicBezTo>
                    <a:pt x="1013098" y="88116"/>
                    <a:pt x="1011669" y="86925"/>
                    <a:pt x="1010526" y="85315"/>
                  </a:cubicBezTo>
                  <a:cubicBezTo>
                    <a:pt x="1009374" y="83696"/>
                    <a:pt x="1008802" y="81820"/>
                    <a:pt x="1008802" y="79686"/>
                  </a:cubicBezTo>
                  <a:cubicBezTo>
                    <a:pt x="1008802" y="77267"/>
                    <a:pt x="1009450" y="75152"/>
                    <a:pt x="1010736" y="73343"/>
                  </a:cubicBezTo>
                  <a:cubicBezTo>
                    <a:pt x="1012022" y="71523"/>
                    <a:pt x="1014060" y="69771"/>
                    <a:pt x="1016841" y="68075"/>
                  </a:cubicBezTo>
                  <a:cubicBezTo>
                    <a:pt x="1013412" y="66665"/>
                    <a:pt x="1010621" y="64275"/>
                    <a:pt x="1008469" y="60884"/>
                  </a:cubicBezTo>
                  <a:cubicBezTo>
                    <a:pt x="1006316" y="57502"/>
                    <a:pt x="1005230" y="53626"/>
                    <a:pt x="1005230" y="49273"/>
                  </a:cubicBezTo>
                  <a:cubicBezTo>
                    <a:pt x="1005230" y="42024"/>
                    <a:pt x="1007412" y="36424"/>
                    <a:pt x="1011765" y="32499"/>
                  </a:cubicBezTo>
                  <a:cubicBezTo>
                    <a:pt x="1016118" y="28565"/>
                    <a:pt x="1022280" y="26603"/>
                    <a:pt x="1030262" y="26603"/>
                  </a:cubicBezTo>
                  <a:cubicBezTo>
                    <a:pt x="1033729" y="26603"/>
                    <a:pt x="1036853" y="27003"/>
                    <a:pt x="1039635" y="27813"/>
                  </a:cubicBezTo>
                  <a:close/>
                  <a:moveTo>
                    <a:pt x="1009707" y="105204"/>
                  </a:moveTo>
                  <a:cubicBezTo>
                    <a:pt x="1009707" y="108795"/>
                    <a:pt x="1011222" y="111509"/>
                    <a:pt x="1014241" y="113367"/>
                  </a:cubicBezTo>
                  <a:cubicBezTo>
                    <a:pt x="1017270" y="115214"/>
                    <a:pt x="1021594" y="116148"/>
                    <a:pt x="1027243" y="116148"/>
                  </a:cubicBezTo>
                  <a:cubicBezTo>
                    <a:pt x="1035663" y="116148"/>
                    <a:pt x="1041902" y="114891"/>
                    <a:pt x="1045959" y="112366"/>
                  </a:cubicBezTo>
                  <a:cubicBezTo>
                    <a:pt x="1050007" y="109852"/>
                    <a:pt x="1052027" y="106432"/>
                    <a:pt x="1052027" y="102118"/>
                  </a:cubicBezTo>
                  <a:cubicBezTo>
                    <a:pt x="1052027" y="98536"/>
                    <a:pt x="1050922" y="96041"/>
                    <a:pt x="1048702" y="94650"/>
                  </a:cubicBezTo>
                  <a:cubicBezTo>
                    <a:pt x="1046493" y="93259"/>
                    <a:pt x="1042321" y="92564"/>
                    <a:pt x="1036187" y="92564"/>
                  </a:cubicBezTo>
                  <a:lnTo>
                    <a:pt x="1024157" y="92564"/>
                  </a:lnTo>
                  <a:cubicBezTo>
                    <a:pt x="1019604" y="92564"/>
                    <a:pt x="1016060" y="93659"/>
                    <a:pt x="1013517" y="95831"/>
                  </a:cubicBezTo>
                  <a:cubicBezTo>
                    <a:pt x="1010974" y="98012"/>
                    <a:pt x="1009707" y="101127"/>
                    <a:pt x="1009707" y="105204"/>
                  </a:cubicBezTo>
                  <a:close/>
                  <a:moveTo>
                    <a:pt x="1015146" y="49035"/>
                  </a:moveTo>
                  <a:cubicBezTo>
                    <a:pt x="1015146" y="53673"/>
                    <a:pt x="1016460" y="57178"/>
                    <a:pt x="1019080" y="59550"/>
                  </a:cubicBezTo>
                  <a:cubicBezTo>
                    <a:pt x="1021699" y="61932"/>
                    <a:pt x="1025347" y="63122"/>
                    <a:pt x="1030024" y="63122"/>
                  </a:cubicBezTo>
                  <a:cubicBezTo>
                    <a:pt x="1039816" y="63122"/>
                    <a:pt x="1044712" y="58369"/>
                    <a:pt x="1044712" y="48854"/>
                  </a:cubicBezTo>
                  <a:cubicBezTo>
                    <a:pt x="1044712" y="38900"/>
                    <a:pt x="1039759" y="33919"/>
                    <a:pt x="1029843" y="33919"/>
                  </a:cubicBezTo>
                  <a:cubicBezTo>
                    <a:pt x="1025128" y="33919"/>
                    <a:pt x="1021499" y="35185"/>
                    <a:pt x="1018956" y="37729"/>
                  </a:cubicBezTo>
                  <a:cubicBezTo>
                    <a:pt x="1016422" y="40272"/>
                    <a:pt x="1015146" y="44034"/>
                    <a:pt x="1015146" y="49035"/>
                  </a:cubicBezTo>
                  <a:close/>
                  <a:moveTo>
                    <a:pt x="1088250" y="94079"/>
                  </a:moveTo>
                  <a:lnTo>
                    <a:pt x="1078211" y="94079"/>
                  </a:lnTo>
                  <a:lnTo>
                    <a:pt x="1078211" y="27813"/>
                  </a:lnTo>
                  <a:lnTo>
                    <a:pt x="1088250" y="27813"/>
                  </a:lnTo>
                  <a:close/>
                  <a:moveTo>
                    <a:pt x="1077363" y="9858"/>
                  </a:moveTo>
                  <a:cubicBezTo>
                    <a:pt x="1077363" y="7553"/>
                    <a:pt x="1077925" y="5877"/>
                    <a:pt x="1079059" y="4810"/>
                  </a:cubicBezTo>
                  <a:cubicBezTo>
                    <a:pt x="1080183" y="3734"/>
                    <a:pt x="1081592" y="3200"/>
                    <a:pt x="1083288" y="3200"/>
                  </a:cubicBezTo>
                  <a:cubicBezTo>
                    <a:pt x="1084898" y="3200"/>
                    <a:pt x="1086288" y="3753"/>
                    <a:pt x="1087460" y="4839"/>
                  </a:cubicBezTo>
                  <a:cubicBezTo>
                    <a:pt x="1088631" y="5925"/>
                    <a:pt x="1089212" y="7601"/>
                    <a:pt x="1089212" y="9858"/>
                  </a:cubicBezTo>
                  <a:cubicBezTo>
                    <a:pt x="1089212" y="12116"/>
                    <a:pt x="1088631" y="13792"/>
                    <a:pt x="1087460" y="14907"/>
                  </a:cubicBezTo>
                  <a:cubicBezTo>
                    <a:pt x="1086288" y="16012"/>
                    <a:pt x="1084898" y="16564"/>
                    <a:pt x="1083288" y="16564"/>
                  </a:cubicBezTo>
                  <a:cubicBezTo>
                    <a:pt x="1081592" y="16564"/>
                    <a:pt x="1080183" y="16012"/>
                    <a:pt x="1079059" y="14907"/>
                  </a:cubicBezTo>
                  <a:cubicBezTo>
                    <a:pt x="1077925" y="13792"/>
                    <a:pt x="1077363" y="12116"/>
                    <a:pt x="1077363" y="9858"/>
                  </a:cubicBezTo>
                  <a:close/>
                  <a:moveTo>
                    <a:pt x="1136980" y="95288"/>
                  </a:moveTo>
                  <a:cubicBezTo>
                    <a:pt x="1127389" y="95288"/>
                    <a:pt x="1119959" y="92335"/>
                    <a:pt x="1114701" y="86430"/>
                  </a:cubicBezTo>
                  <a:cubicBezTo>
                    <a:pt x="1109444" y="80524"/>
                    <a:pt x="1106805" y="72171"/>
                    <a:pt x="1106805" y="61370"/>
                  </a:cubicBezTo>
                  <a:cubicBezTo>
                    <a:pt x="1106805" y="50282"/>
                    <a:pt x="1109482" y="41720"/>
                    <a:pt x="1114816" y="35671"/>
                  </a:cubicBezTo>
                  <a:cubicBezTo>
                    <a:pt x="1120159" y="29623"/>
                    <a:pt x="1127769" y="26603"/>
                    <a:pt x="1137647" y="26603"/>
                  </a:cubicBezTo>
                  <a:cubicBezTo>
                    <a:pt x="1140828" y="26603"/>
                    <a:pt x="1144010" y="26946"/>
                    <a:pt x="1147201" y="27632"/>
                  </a:cubicBezTo>
                  <a:cubicBezTo>
                    <a:pt x="1150382" y="28318"/>
                    <a:pt x="1152878" y="29118"/>
                    <a:pt x="1154697" y="30051"/>
                  </a:cubicBezTo>
                  <a:lnTo>
                    <a:pt x="1151611" y="38576"/>
                  </a:lnTo>
                  <a:cubicBezTo>
                    <a:pt x="1149391" y="37690"/>
                    <a:pt x="1146972" y="36947"/>
                    <a:pt x="1144352" y="36366"/>
                  </a:cubicBezTo>
                  <a:cubicBezTo>
                    <a:pt x="1141733" y="35785"/>
                    <a:pt x="1139419" y="35490"/>
                    <a:pt x="1137399" y="35490"/>
                  </a:cubicBezTo>
                  <a:cubicBezTo>
                    <a:pt x="1123941" y="35490"/>
                    <a:pt x="1117206" y="44072"/>
                    <a:pt x="1117206" y="61246"/>
                  </a:cubicBezTo>
                  <a:cubicBezTo>
                    <a:pt x="1117206" y="69390"/>
                    <a:pt x="1118854" y="75638"/>
                    <a:pt x="1122140" y="79991"/>
                  </a:cubicBezTo>
                  <a:cubicBezTo>
                    <a:pt x="1125417" y="84344"/>
                    <a:pt x="1130284" y="86516"/>
                    <a:pt x="1136742" y="86516"/>
                  </a:cubicBezTo>
                  <a:cubicBezTo>
                    <a:pt x="1142257" y="86516"/>
                    <a:pt x="1147924" y="85335"/>
                    <a:pt x="1153725" y="82953"/>
                  </a:cubicBezTo>
                  <a:lnTo>
                    <a:pt x="1153725" y="91840"/>
                  </a:lnTo>
                  <a:cubicBezTo>
                    <a:pt x="1149296" y="94136"/>
                    <a:pt x="1143714" y="95288"/>
                    <a:pt x="1136980" y="95288"/>
                  </a:cubicBezTo>
                  <a:close/>
                  <a:moveTo>
                    <a:pt x="1211952" y="94079"/>
                  </a:moveTo>
                  <a:lnTo>
                    <a:pt x="1209961" y="84649"/>
                  </a:lnTo>
                  <a:lnTo>
                    <a:pt x="1209475" y="84649"/>
                  </a:lnTo>
                  <a:cubicBezTo>
                    <a:pt x="1206170" y="88802"/>
                    <a:pt x="1202874" y="91612"/>
                    <a:pt x="1199588" y="93078"/>
                  </a:cubicBezTo>
                  <a:cubicBezTo>
                    <a:pt x="1196302" y="94555"/>
                    <a:pt x="1192197" y="95288"/>
                    <a:pt x="1187282" y="95288"/>
                  </a:cubicBezTo>
                  <a:cubicBezTo>
                    <a:pt x="1180710" y="95288"/>
                    <a:pt x="1175566" y="93593"/>
                    <a:pt x="1171832" y="90211"/>
                  </a:cubicBezTo>
                  <a:cubicBezTo>
                    <a:pt x="1168108" y="86820"/>
                    <a:pt x="1166241" y="82010"/>
                    <a:pt x="1166241" y="75762"/>
                  </a:cubicBezTo>
                  <a:cubicBezTo>
                    <a:pt x="1166241" y="62379"/>
                    <a:pt x="1176947" y="55359"/>
                    <a:pt x="1198350" y="54721"/>
                  </a:cubicBezTo>
                  <a:lnTo>
                    <a:pt x="1209589" y="54359"/>
                  </a:lnTo>
                  <a:lnTo>
                    <a:pt x="1209589" y="50244"/>
                  </a:lnTo>
                  <a:cubicBezTo>
                    <a:pt x="1209589" y="45044"/>
                    <a:pt x="1208475" y="41205"/>
                    <a:pt x="1206236" y="38729"/>
                  </a:cubicBezTo>
                  <a:cubicBezTo>
                    <a:pt x="1203998" y="36243"/>
                    <a:pt x="1200426" y="35004"/>
                    <a:pt x="1195502" y="35004"/>
                  </a:cubicBezTo>
                  <a:cubicBezTo>
                    <a:pt x="1189987" y="35004"/>
                    <a:pt x="1183738" y="36700"/>
                    <a:pt x="1176766" y="40081"/>
                  </a:cubicBezTo>
                  <a:lnTo>
                    <a:pt x="1173680" y="32404"/>
                  </a:lnTo>
                  <a:cubicBezTo>
                    <a:pt x="1176947" y="30632"/>
                    <a:pt x="1180519" y="29242"/>
                    <a:pt x="1184415" y="28232"/>
                  </a:cubicBezTo>
                  <a:cubicBezTo>
                    <a:pt x="1188301" y="27232"/>
                    <a:pt x="1192197" y="26727"/>
                    <a:pt x="1196112" y="26727"/>
                  </a:cubicBezTo>
                  <a:cubicBezTo>
                    <a:pt x="1204008" y="26727"/>
                    <a:pt x="1209866" y="28480"/>
                    <a:pt x="1213676" y="31985"/>
                  </a:cubicBezTo>
                  <a:cubicBezTo>
                    <a:pt x="1217485" y="35490"/>
                    <a:pt x="1219391" y="41110"/>
                    <a:pt x="1219391" y="48854"/>
                  </a:cubicBezTo>
                  <a:lnTo>
                    <a:pt x="1219391" y="94079"/>
                  </a:lnTo>
                  <a:close/>
                  <a:moveTo>
                    <a:pt x="1189282" y="87001"/>
                  </a:moveTo>
                  <a:cubicBezTo>
                    <a:pt x="1195530" y="87001"/>
                    <a:pt x="1200436" y="85287"/>
                    <a:pt x="1203998" y="81867"/>
                  </a:cubicBezTo>
                  <a:cubicBezTo>
                    <a:pt x="1207570" y="78438"/>
                    <a:pt x="1209351" y="73638"/>
                    <a:pt x="1209351" y="67475"/>
                  </a:cubicBezTo>
                  <a:lnTo>
                    <a:pt x="1209351" y="61493"/>
                  </a:lnTo>
                  <a:lnTo>
                    <a:pt x="1199312" y="61913"/>
                  </a:lnTo>
                  <a:cubicBezTo>
                    <a:pt x="1191330" y="62198"/>
                    <a:pt x="1185577" y="63437"/>
                    <a:pt x="1182052" y="65627"/>
                  </a:cubicBezTo>
                  <a:cubicBezTo>
                    <a:pt x="1178528" y="67828"/>
                    <a:pt x="1176766" y="71247"/>
                    <a:pt x="1176766" y="75876"/>
                  </a:cubicBezTo>
                  <a:cubicBezTo>
                    <a:pt x="1176766" y="79505"/>
                    <a:pt x="1177861" y="82267"/>
                    <a:pt x="1180062" y="84163"/>
                  </a:cubicBezTo>
                  <a:cubicBezTo>
                    <a:pt x="1182252" y="86058"/>
                    <a:pt x="1185329" y="87001"/>
                    <a:pt x="1189282" y="87001"/>
                  </a:cubicBezTo>
                  <a:close/>
                </a:path>
              </a:pathLst>
            </a:custGeom>
            <a:solidFill>
              <a:srgbClr val="000000"/>
            </a:solidFill>
            <a:ln w="9525" cap="flat">
              <a:noFill/>
              <a:prstDash val="solid"/>
              <a:miter/>
            </a:ln>
          </p:spPr>
          <p:txBody>
            <a:bodyPr rtlCol="0" anchor="ctr"/>
            <a:lstStyle/>
            <a:p>
              <a:endParaRPr lang="nl-BE" sz="900"/>
            </a:p>
          </p:txBody>
        </p:sp>
        <p:sp>
          <p:nvSpPr>
            <p:cNvPr id="462" name="Freeform: Shape 461">
              <a:extLst>
                <a:ext uri="{FF2B5EF4-FFF2-40B4-BE49-F238E27FC236}">
                  <a16:creationId xmlns:a16="http://schemas.microsoft.com/office/drawing/2014/main" id="{594FF37E-571B-4116-87C3-AC03CED7BB67}"/>
                </a:ext>
              </a:extLst>
            </p:cNvPr>
            <p:cNvSpPr/>
            <p:nvPr/>
          </p:nvSpPr>
          <p:spPr>
            <a:xfrm>
              <a:off x="1132483" y="2472635"/>
              <a:ext cx="36209" cy="54313"/>
            </a:xfrm>
            <a:custGeom>
              <a:avLst/>
              <a:gdLst>
                <a:gd name="connsiteX0" fmla="*/ 0 w 57150"/>
                <a:gd name="connsiteY0" fmla="*/ 51873 h 85725"/>
                <a:gd name="connsiteX1" fmla="*/ 10125 w 57150"/>
                <a:gd name="connsiteY1" fmla="*/ 12906 h 85725"/>
                <a:gd name="connsiteX2" fmla="*/ 40091 w 57150"/>
                <a:gd name="connsiteY2" fmla="*/ 0 h 85725"/>
                <a:gd name="connsiteX3" fmla="*/ 50854 w 57150"/>
                <a:gd name="connsiteY3" fmla="*/ 1143 h 85725"/>
                <a:gd name="connsiteX4" fmla="*/ 50854 w 57150"/>
                <a:gd name="connsiteY4" fmla="*/ 9792 h 85725"/>
                <a:gd name="connsiteX5" fmla="*/ 40205 w 57150"/>
                <a:gd name="connsiteY5" fmla="*/ 8277 h 85725"/>
                <a:gd name="connsiteX6" fmla="*/ 18507 w 57150"/>
                <a:gd name="connsiteY6" fmla="*/ 17135 h 85725"/>
                <a:gd name="connsiteX7" fmla="*/ 10277 w 57150"/>
                <a:gd name="connsiteY7" fmla="*/ 44977 h 85725"/>
                <a:gd name="connsiteX8" fmla="*/ 11001 w 57150"/>
                <a:gd name="connsiteY8" fmla="*/ 44977 h 85725"/>
                <a:gd name="connsiteX9" fmla="*/ 32042 w 57150"/>
                <a:gd name="connsiteY9" fmla="*/ 34585 h 85725"/>
                <a:gd name="connsiteX10" fmla="*/ 50816 w 57150"/>
                <a:gd name="connsiteY10" fmla="*/ 41777 h 85725"/>
                <a:gd name="connsiteX11" fmla="*/ 57683 w 57150"/>
                <a:gd name="connsiteY11" fmla="*/ 61303 h 85725"/>
                <a:gd name="connsiteX12" fmla="*/ 50159 w 57150"/>
                <a:gd name="connsiteY12" fmla="*/ 82982 h 85725"/>
                <a:gd name="connsiteX13" fmla="*/ 29813 w 57150"/>
                <a:gd name="connsiteY13" fmla="*/ 90868 h 85725"/>
                <a:gd name="connsiteX14" fmla="*/ 8039 w 57150"/>
                <a:gd name="connsiteY14" fmla="*/ 80562 h 85725"/>
                <a:gd name="connsiteX15" fmla="*/ 0 w 57150"/>
                <a:gd name="connsiteY15" fmla="*/ 51873 h 85725"/>
                <a:gd name="connsiteX16" fmla="*/ 29689 w 57150"/>
                <a:gd name="connsiteY16" fmla="*/ 82344 h 85725"/>
                <a:gd name="connsiteX17" fmla="*/ 43024 w 57150"/>
                <a:gd name="connsiteY17" fmla="*/ 76933 h 85725"/>
                <a:gd name="connsiteX18" fmla="*/ 47768 w 57150"/>
                <a:gd name="connsiteY18" fmla="*/ 61303 h 85725"/>
                <a:gd name="connsiteX19" fmla="*/ 43348 w 57150"/>
                <a:gd name="connsiteY19" fmla="*/ 47520 h 85725"/>
                <a:gd name="connsiteX20" fmla="*/ 30175 w 57150"/>
                <a:gd name="connsiteY20" fmla="*/ 42500 h 85725"/>
                <a:gd name="connsiteX21" fmla="*/ 20193 w 57150"/>
                <a:gd name="connsiteY21" fmla="*/ 44739 h 85725"/>
                <a:gd name="connsiteX22" fmla="*/ 12973 w 57150"/>
                <a:gd name="connsiteY22" fmla="*/ 50902 h 85725"/>
                <a:gd name="connsiteX23" fmla="*/ 10277 w 57150"/>
                <a:gd name="connsiteY23" fmla="*/ 59064 h 85725"/>
                <a:gd name="connsiteX24" fmla="*/ 12697 w 57150"/>
                <a:gd name="connsiteY24" fmla="*/ 70675 h 85725"/>
                <a:gd name="connsiteX25" fmla="*/ 19564 w 57150"/>
                <a:gd name="connsiteY25" fmla="*/ 79200 h 85725"/>
                <a:gd name="connsiteX26" fmla="*/ 29689 w 57150"/>
                <a:gd name="connsiteY26" fmla="*/ 823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150" h="85725">
                  <a:moveTo>
                    <a:pt x="0" y="51873"/>
                  </a:moveTo>
                  <a:cubicBezTo>
                    <a:pt x="0" y="34499"/>
                    <a:pt x="3381" y="21507"/>
                    <a:pt x="10125" y="12906"/>
                  </a:cubicBezTo>
                  <a:cubicBezTo>
                    <a:pt x="16878" y="4296"/>
                    <a:pt x="26870" y="0"/>
                    <a:pt x="40091" y="0"/>
                  </a:cubicBezTo>
                  <a:cubicBezTo>
                    <a:pt x="44644" y="0"/>
                    <a:pt x="48225" y="381"/>
                    <a:pt x="50854" y="1143"/>
                  </a:cubicBezTo>
                  <a:lnTo>
                    <a:pt x="50854" y="9792"/>
                  </a:lnTo>
                  <a:cubicBezTo>
                    <a:pt x="47749" y="8782"/>
                    <a:pt x="44196" y="8277"/>
                    <a:pt x="40205" y="8277"/>
                  </a:cubicBezTo>
                  <a:cubicBezTo>
                    <a:pt x="30737" y="8277"/>
                    <a:pt x="23498" y="11230"/>
                    <a:pt x="18507" y="17135"/>
                  </a:cubicBezTo>
                  <a:cubicBezTo>
                    <a:pt x="13506" y="23041"/>
                    <a:pt x="10763" y="32328"/>
                    <a:pt x="10277" y="44977"/>
                  </a:cubicBezTo>
                  <a:lnTo>
                    <a:pt x="11001" y="44977"/>
                  </a:lnTo>
                  <a:cubicBezTo>
                    <a:pt x="15440" y="38052"/>
                    <a:pt x="22450" y="34585"/>
                    <a:pt x="32042" y="34585"/>
                  </a:cubicBezTo>
                  <a:cubicBezTo>
                    <a:pt x="39986" y="34585"/>
                    <a:pt x="46244" y="36976"/>
                    <a:pt x="50816" y="41777"/>
                  </a:cubicBezTo>
                  <a:cubicBezTo>
                    <a:pt x="55397" y="46577"/>
                    <a:pt x="57683" y="53083"/>
                    <a:pt x="57683" y="61303"/>
                  </a:cubicBezTo>
                  <a:cubicBezTo>
                    <a:pt x="57683" y="70495"/>
                    <a:pt x="55169" y="77724"/>
                    <a:pt x="50159" y="82982"/>
                  </a:cubicBezTo>
                  <a:cubicBezTo>
                    <a:pt x="45139" y="88239"/>
                    <a:pt x="38357" y="90868"/>
                    <a:pt x="29813" y="90868"/>
                  </a:cubicBezTo>
                  <a:cubicBezTo>
                    <a:pt x="20660" y="90868"/>
                    <a:pt x="13402" y="87430"/>
                    <a:pt x="8039" y="80562"/>
                  </a:cubicBezTo>
                  <a:cubicBezTo>
                    <a:pt x="2686" y="73685"/>
                    <a:pt x="0" y="64122"/>
                    <a:pt x="0" y="51873"/>
                  </a:cubicBezTo>
                  <a:close/>
                  <a:moveTo>
                    <a:pt x="29689" y="82344"/>
                  </a:moveTo>
                  <a:cubicBezTo>
                    <a:pt x="35414" y="82344"/>
                    <a:pt x="39853" y="80543"/>
                    <a:pt x="43024" y="76933"/>
                  </a:cubicBezTo>
                  <a:cubicBezTo>
                    <a:pt x="46187" y="73323"/>
                    <a:pt x="47768" y="68113"/>
                    <a:pt x="47768" y="61303"/>
                  </a:cubicBezTo>
                  <a:cubicBezTo>
                    <a:pt x="47768" y="55464"/>
                    <a:pt x="46292" y="50863"/>
                    <a:pt x="43348" y="47520"/>
                  </a:cubicBezTo>
                  <a:cubicBezTo>
                    <a:pt x="40405" y="44177"/>
                    <a:pt x="36014" y="42500"/>
                    <a:pt x="30175" y="42500"/>
                  </a:cubicBezTo>
                  <a:cubicBezTo>
                    <a:pt x="26546" y="42500"/>
                    <a:pt x="23222" y="43243"/>
                    <a:pt x="20193" y="44739"/>
                  </a:cubicBezTo>
                  <a:cubicBezTo>
                    <a:pt x="17174" y="46234"/>
                    <a:pt x="14764" y="48282"/>
                    <a:pt x="12973" y="50902"/>
                  </a:cubicBezTo>
                  <a:cubicBezTo>
                    <a:pt x="11173" y="53530"/>
                    <a:pt x="10277" y="56245"/>
                    <a:pt x="10277" y="59064"/>
                  </a:cubicBezTo>
                  <a:cubicBezTo>
                    <a:pt x="10277" y="63217"/>
                    <a:pt x="11087" y="67085"/>
                    <a:pt x="12697" y="70675"/>
                  </a:cubicBezTo>
                  <a:cubicBezTo>
                    <a:pt x="14307" y="74266"/>
                    <a:pt x="16602" y="77105"/>
                    <a:pt x="19564" y="79200"/>
                  </a:cubicBezTo>
                  <a:cubicBezTo>
                    <a:pt x="22527" y="81296"/>
                    <a:pt x="25898" y="82344"/>
                    <a:pt x="29689" y="82344"/>
                  </a:cubicBezTo>
                  <a:close/>
                </a:path>
              </a:pathLst>
            </a:custGeom>
            <a:solidFill>
              <a:srgbClr val="000000"/>
            </a:solidFill>
            <a:ln w="9525" cap="flat">
              <a:noFill/>
              <a:prstDash val="solid"/>
              <a:miter/>
            </a:ln>
          </p:spPr>
          <p:txBody>
            <a:bodyPr rtlCol="0" anchor="ctr"/>
            <a:lstStyle/>
            <a:p>
              <a:endParaRPr lang="nl-BE" sz="900"/>
            </a:p>
          </p:txBody>
        </p:sp>
        <p:sp>
          <p:nvSpPr>
            <p:cNvPr id="463" name="Freeform: Shape 462">
              <a:extLst>
                <a:ext uri="{FF2B5EF4-FFF2-40B4-BE49-F238E27FC236}">
                  <a16:creationId xmlns:a16="http://schemas.microsoft.com/office/drawing/2014/main" id="{231BAA0D-987E-41F0-BDAA-CF92AE1009EA}"/>
                </a:ext>
              </a:extLst>
            </p:cNvPr>
            <p:cNvSpPr/>
            <p:nvPr/>
          </p:nvSpPr>
          <p:spPr>
            <a:xfrm>
              <a:off x="1051182" y="2824282"/>
              <a:ext cx="1152645" cy="156905"/>
            </a:xfrm>
            <a:custGeom>
              <a:avLst/>
              <a:gdLst>
                <a:gd name="connsiteX0" fmla="*/ 0 w 1819275"/>
                <a:gd name="connsiteY0" fmla="*/ 0 h 247650"/>
                <a:gd name="connsiteX1" fmla="*/ 0 w 1819275"/>
                <a:gd name="connsiteY1" fmla="*/ 247650 h 247650"/>
                <a:gd name="connsiteX2" fmla="*/ 1819275 w 1819275"/>
                <a:gd name="connsiteY2" fmla="*/ 247650 h 247650"/>
                <a:gd name="connsiteX3" fmla="*/ 1819275 w 1819275"/>
                <a:gd name="connsiteY3" fmla="*/ 0 h 247650"/>
              </a:gdLst>
              <a:ahLst/>
              <a:cxnLst>
                <a:cxn ang="0">
                  <a:pos x="connsiteX0" y="connsiteY0"/>
                </a:cxn>
                <a:cxn ang="0">
                  <a:pos x="connsiteX1" y="connsiteY1"/>
                </a:cxn>
                <a:cxn ang="0">
                  <a:pos x="connsiteX2" y="connsiteY2"/>
                </a:cxn>
                <a:cxn ang="0">
                  <a:pos x="connsiteX3" y="connsiteY3"/>
                </a:cxn>
              </a:cxnLst>
              <a:rect l="l" t="t" r="r" b="b"/>
              <a:pathLst>
                <a:path w="1819275" h="247650">
                  <a:moveTo>
                    <a:pt x="0" y="0"/>
                  </a:moveTo>
                  <a:lnTo>
                    <a:pt x="0" y="247650"/>
                  </a:lnTo>
                  <a:lnTo>
                    <a:pt x="1819275" y="247650"/>
                  </a:lnTo>
                  <a:lnTo>
                    <a:pt x="1819275" y="0"/>
                  </a:lnTo>
                  <a:close/>
                </a:path>
              </a:pathLst>
            </a:custGeom>
            <a:solidFill>
              <a:srgbClr val="FFFFFF"/>
            </a:solidFill>
            <a:ln w="9525" cap="flat">
              <a:noFill/>
              <a:prstDash val="solid"/>
              <a:miter/>
            </a:ln>
          </p:spPr>
          <p:txBody>
            <a:bodyPr rtlCol="0" anchor="ctr"/>
            <a:lstStyle/>
            <a:p>
              <a:endParaRPr lang="nl-BE" sz="900"/>
            </a:p>
          </p:txBody>
        </p:sp>
        <p:sp>
          <p:nvSpPr>
            <p:cNvPr id="464" name="Freeform: Shape 463">
              <a:extLst>
                <a:ext uri="{FF2B5EF4-FFF2-40B4-BE49-F238E27FC236}">
                  <a16:creationId xmlns:a16="http://schemas.microsoft.com/office/drawing/2014/main" id="{D6B6684D-18C1-48E2-A1E0-2625F4A56158}"/>
                </a:ext>
              </a:extLst>
            </p:cNvPr>
            <p:cNvSpPr/>
            <p:nvPr/>
          </p:nvSpPr>
          <p:spPr>
            <a:xfrm>
              <a:off x="1051182" y="2824282"/>
              <a:ext cx="1152645" cy="156905"/>
            </a:xfrm>
            <a:custGeom>
              <a:avLst/>
              <a:gdLst>
                <a:gd name="connsiteX0" fmla="*/ 0 w 1819275"/>
                <a:gd name="connsiteY0" fmla="*/ 0 h 247650"/>
                <a:gd name="connsiteX1" fmla="*/ 0 w 1819275"/>
                <a:gd name="connsiteY1" fmla="*/ 247650 h 247650"/>
                <a:gd name="connsiteX2" fmla="*/ 1819275 w 1819275"/>
                <a:gd name="connsiteY2" fmla="*/ 247650 h 247650"/>
                <a:gd name="connsiteX3" fmla="*/ 1819275 w 1819275"/>
                <a:gd name="connsiteY3" fmla="*/ 0 h 247650"/>
              </a:gdLst>
              <a:ahLst/>
              <a:cxnLst>
                <a:cxn ang="0">
                  <a:pos x="connsiteX0" y="connsiteY0"/>
                </a:cxn>
                <a:cxn ang="0">
                  <a:pos x="connsiteX1" y="connsiteY1"/>
                </a:cxn>
                <a:cxn ang="0">
                  <a:pos x="connsiteX2" y="connsiteY2"/>
                </a:cxn>
                <a:cxn ang="0">
                  <a:pos x="connsiteX3" y="connsiteY3"/>
                </a:cxn>
              </a:cxnLst>
              <a:rect l="l" t="t" r="r" b="b"/>
              <a:pathLst>
                <a:path w="1819275" h="247650">
                  <a:moveTo>
                    <a:pt x="0" y="0"/>
                  </a:moveTo>
                  <a:lnTo>
                    <a:pt x="0" y="247650"/>
                  </a:lnTo>
                  <a:lnTo>
                    <a:pt x="1819275" y="247650"/>
                  </a:lnTo>
                  <a:lnTo>
                    <a:pt x="1819275" y="0"/>
                  </a:lnTo>
                  <a:close/>
                </a:path>
              </a:pathLst>
            </a:custGeom>
            <a:noFill/>
            <a:ln w="19050" cap="flat">
              <a:solidFill>
                <a:srgbClr val="E46C0A"/>
              </a:solidFill>
              <a:prstDash val="solid"/>
              <a:miter/>
            </a:ln>
          </p:spPr>
          <p:txBody>
            <a:bodyPr rtlCol="0" anchor="ctr"/>
            <a:lstStyle/>
            <a:p>
              <a:endParaRPr lang="nl-BE" sz="900"/>
            </a:p>
          </p:txBody>
        </p:sp>
        <p:sp>
          <p:nvSpPr>
            <p:cNvPr id="465" name="Freeform: Shape 464">
              <a:extLst>
                <a:ext uri="{FF2B5EF4-FFF2-40B4-BE49-F238E27FC236}">
                  <a16:creationId xmlns:a16="http://schemas.microsoft.com/office/drawing/2014/main" id="{183974CD-F500-4990-BE67-BDFB4A725026}"/>
                </a:ext>
              </a:extLst>
            </p:cNvPr>
            <p:cNvSpPr/>
            <p:nvPr/>
          </p:nvSpPr>
          <p:spPr>
            <a:xfrm>
              <a:off x="1205818" y="2866315"/>
              <a:ext cx="923323" cy="78453"/>
            </a:xfrm>
            <a:custGeom>
              <a:avLst/>
              <a:gdLst>
                <a:gd name="connsiteX0" fmla="*/ 0 w 1457325"/>
                <a:gd name="connsiteY0" fmla="*/ 94745 h 123825"/>
                <a:gd name="connsiteX1" fmla="*/ 0 w 1457325"/>
                <a:gd name="connsiteY1" fmla="*/ 6353 h 123825"/>
                <a:gd name="connsiteX2" fmla="*/ 10278 w 1457325"/>
                <a:gd name="connsiteY2" fmla="*/ 6353 h 123825"/>
                <a:gd name="connsiteX3" fmla="*/ 10278 w 1457325"/>
                <a:gd name="connsiteY3" fmla="*/ 94745 h 123825"/>
                <a:gd name="connsiteX4" fmla="*/ 79381 w 1457325"/>
                <a:gd name="connsiteY4" fmla="*/ 94745 h 123825"/>
                <a:gd name="connsiteX5" fmla="*/ 79381 w 1457325"/>
                <a:gd name="connsiteY5" fmla="*/ 51873 h 123825"/>
                <a:gd name="connsiteX6" fmla="*/ 75695 w 1457325"/>
                <a:gd name="connsiteY6" fmla="*/ 39786 h 123825"/>
                <a:gd name="connsiteX7" fmla="*/ 64141 w 1457325"/>
                <a:gd name="connsiteY7" fmla="*/ 35795 h 123825"/>
                <a:gd name="connsiteX8" fmla="*/ 48911 w 1457325"/>
                <a:gd name="connsiteY8" fmla="*/ 41415 h 123825"/>
                <a:gd name="connsiteX9" fmla="*/ 44072 w 1457325"/>
                <a:gd name="connsiteY9" fmla="*/ 59979 h 123825"/>
                <a:gd name="connsiteX10" fmla="*/ 44072 w 1457325"/>
                <a:gd name="connsiteY10" fmla="*/ 94745 h 123825"/>
                <a:gd name="connsiteX11" fmla="*/ 34033 w 1457325"/>
                <a:gd name="connsiteY11" fmla="*/ 94745 h 123825"/>
                <a:gd name="connsiteX12" fmla="*/ 34033 w 1457325"/>
                <a:gd name="connsiteY12" fmla="*/ 28480 h 123825"/>
                <a:gd name="connsiteX13" fmla="*/ 42196 w 1457325"/>
                <a:gd name="connsiteY13" fmla="*/ 28480 h 123825"/>
                <a:gd name="connsiteX14" fmla="*/ 43834 w 1457325"/>
                <a:gd name="connsiteY14" fmla="*/ 37548 h 123825"/>
                <a:gd name="connsiteX15" fmla="*/ 44310 w 1457325"/>
                <a:gd name="connsiteY15" fmla="*/ 37548 h 123825"/>
                <a:gd name="connsiteX16" fmla="*/ 52959 w 1457325"/>
                <a:gd name="connsiteY16" fmla="*/ 29956 h 123825"/>
                <a:gd name="connsiteX17" fmla="*/ 65351 w 1457325"/>
                <a:gd name="connsiteY17" fmla="*/ 27270 h 123825"/>
                <a:gd name="connsiteX18" fmla="*/ 83372 w 1457325"/>
                <a:gd name="connsiteY18" fmla="*/ 33042 h 123825"/>
                <a:gd name="connsiteX19" fmla="*/ 89421 w 1457325"/>
                <a:gd name="connsiteY19" fmla="*/ 51511 h 123825"/>
                <a:gd name="connsiteX20" fmla="*/ 89421 w 1457325"/>
                <a:gd name="connsiteY20" fmla="*/ 94745 h 123825"/>
                <a:gd name="connsiteX21" fmla="*/ 138817 w 1457325"/>
                <a:gd name="connsiteY21" fmla="*/ 95955 h 123825"/>
                <a:gd name="connsiteX22" fmla="*/ 116538 w 1457325"/>
                <a:gd name="connsiteY22" fmla="*/ 87097 h 123825"/>
                <a:gd name="connsiteX23" fmla="*/ 108642 w 1457325"/>
                <a:gd name="connsiteY23" fmla="*/ 62036 h 123825"/>
                <a:gd name="connsiteX24" fmla="*/ 116653 w 1457325"/>
                <a:gd name="connsiteY24" fmla="*/ 36338 h 123825"/>
                <a:gd name="connsiteX25" fmla="*/ 139484 w 1457325"/>
                <a:gd name="connsiteY25" fmla="*/ 27270 h 123825"/>
                <a:gd name="connsiteX26" fmla="*/ 149038 w 1457325"/>
                <a:gd name="connsiteY26" fmla="*/ 28299 h 123825"/>
                <a:gd name="connsiteX27" fmla="*/ 156534 w 1457325"/>
                <a:gd name="connsiteY27" fmla="*/ 30718 h 123825"/>
                <a:gd name="connsiteX28" fmla="*/ 153448 w 1457325"/>
                <a:gd name="connsiteY28" fmla="*/ 39243 h 123825"/>
                <a:gd name="connsiteX29" fmla="*/ 146190 w 1457325"/>
                <a:gd name="connsiteY29" fmla="*/ 37033 h 123825"/>
                <a:gd name="connsiteX30" fmla="*/ 139237 w 1457325"/>
                <a:gd name="connsiteY30" fmla="*/ 36157 h 123825"/>
                <a:gd name="connsiteX31" fmla="*/ 119043 w 1457325"/>
                <a:gd name="connsiteY31" fmla="*/ 61913 h 123825"/>
                <a:gd name="connsiteX32" fmla="*/ 123968 w 1457325"/>
                <a:gd name="connsiteY32" fmla="*/ 80658 h 123825"/>
                <a:gd name="connsiteX33" fmla="*/ 138570 w 1457325"/>
                <a:gd name="connsiteY33" fmla="*/ 87182 h 123825"/>
                <a:gd name="connsiteX34" fmla="*/ 155562 w 1457325"/>
                <a:gd name="connsiteY34" fmla="*/ 83620 h 123825"/>
                <a:gd name="connsiteX35" fmla="*/ 155562 w 1457325"/>
                <a:gd name="connsiteY35" fmla="*/ 92507 h 123825"/>
                <a:gd name="connsiteX36" fmla="*/ 138817 w 1457325"/>
                <a:gd name="connsiteY36" fmla="*/ 95955 h 123825"/>
                <a:gd name="connsiteX37" fmla="*/ 201025 w 1457325"/>
                <a:gd name="connsiteY37" fmla="*/ 95955 h 123825"/>
                <a:gd name="connsiteX38" fmla="*/ 177841 w 1457325"/>
                <a:gd name="connsiteY38" fmla="*/ 87001 h 123825"/>
                <a:gd name="connsiteX39" fmla="*/ 169345 w 1457325"/>
                <a:gd name="connsiteY39" fmla="*/ 62151 h 123825"/>
                <a:gd name="connsiteX40" fmla="*/ 177241 w 1457325"/>
                <a:gd name="connsiteY40" fmla="*/ 36700 h 123825"/>
                <a:gd name="connsiteX41" fmla="*/ 198434 w 1457325"/>
                <a:gd name="connsiteY41" fmla="*/ 27270 h 123825"/>
                <a:gd name="connsiteX42" fmla="*/ 218142 w 1457325"/>
                <a:gd name="connsiteY42" fmla="*/ 35462 h 123825"/>
                <a:gd name="connsiteX43" fmla="*/ 225400 w 1457325"/>
                <a:gd name="connsiteY43" fmla="*/ 57074 h 123825"/>
                <a:gd name="connsiteX44" fmla="*/ 225400 w 1457325"/>
                <a:gd name="connsiteY44" fmla="*/ 63427 h 123825"/>
                <a:gd name="connsiteX45" fmla="*/ 179746 w 1457325"/>
                <a:gd name="connsiteY45" fmla="*/ 63427 h 123825"/>
                <a:gd name="connsiteX46" fmla="*/ 185642 w 1457325"/>
                <a:gd name="connsiteY46" fmla="*/ 81144 h 123825"/>
                <a:gd name="connsiteX47" fmla="*/ 201397 w 1457325"/>
                <a:gd name="connsiteY47" fmla="*/ 87182 h 123825"/>
                <a:gd name="connsiteX48" fmla="*/ 222552 w 1457325"/>
                <a:gd name="connsiteY48" fmla="*/ 82715 h 123825"/>
                <a:gd name="connsiteX49" fmla="*/ 222552 w 1457325"/>
                <a:gd name="connsiteY49" fmla="*/ 91659 h 123825"/>
                <a:gd name="connsiteX50" fmla="*/ 212484 w 1457325"/>
                <a:gd name="connsiteY50" fmla="*/ 94955 h 123825"/>
                <a:gd name="connsiteX51" fmla="*/ 201025 w 1457325"/>
                <a:gd name="connsiteY51" fmla="*/ 95955 h 123825"/>
                <a:gd name="connsiteX52" fmla="*/ 198311 w 1457325"/>
                <a:gd name="connsiteY52" fmla="*/ 35671 h 123825"/>
                <a:gd name="connsiteX53" fmla="*/ 185585 w 1457325"/>
                <a:gd name="connsiteY53" fmla="*/ 40872 h 123825"/>
                <a:gd name="connsiteX54" fmla="*/ 179994 w 1457325"/>
                <a:gd name="connsiteY54" fmla="*/ 55264 h 123825"/>
                <a:gd name="connsiteX55" fmla="*/ 214636 w 1457325"/>
                <a:gd name="connsiteY55" fmla="*/ 55264 h 123825"/>
                <a:gd name="connsiteX56" fmla="*/ 210398 w 1457325"/>
                <a:gd name="connsiteY56" fmla="*/ 40719 h 123825"/>
                <a:gd name="connsiteX57" fmla="*/ 198311 w 1457325"/>
                <a:gd name="connsiteY57" fmla="*/ 35671 h 123825"/>
                <a:gd name="connsiteX58" fmla="*/ 289913 w 1457325"/>
                <a:gd name="connsiteY58" fmla="*/ 94745 h 123825"/>
                <a:gd name="connsiteX59" fmla="*/ 289913 w 1457325"/>
                <a:gd name="connsiteY59" fmla="*/ 51873 h 123825"/>
                <a:gd name="connsiteX60" fmla="*/ 286217 w 1457325"/>
                <a:gd name="connsiteY60" fmla="*/ 39786 h 123825"/>
                <a:gd name="connsiteX61" fmla="*/ 274672 w 1457325"/>
                <a:gd name="connsiteY61" fmla="*/ 35795 h 123825"/>
                <a:gd name="connsiteX62" fmla="*/ 259432 w 1457325"/>
                <a:gd name="connsiteY62" fmla="*/ 41415 h 123825"/>
                <a:gd name="connsiteX63" fmla="*/ 254603 w 1457325"/>
                <a:gd name="connsiteY63" fmla="*/ 59979 h 123825"/>
                <a:gd name="connsiteX64" fmla="*/ 254603 w 1457325"/>
                <a:gd name="connsiteY64" fmla="*/ 94745 h 123825"/>
                <a:gd name="connsiteX65" fmla="*/ 244564 w 1457325"/>
                <a:gd name="connsiteY65" fmla="*/ 94745 h 123825"/>
                <a:gd name="connsiteX66" fmla="*/ 244564 w 1457325"/>
                <a:gd name="connsiteY66" fmla="*/ 28480 h 123825"/>
                <a:gd name="connsiteX67" fmla="*/ 252727 w 1457325"/>
                <a:gd name="connsiteY67" fmla="*/ 28480 h 123825"/>
                <a:gd name="connsiteX68" fmla="*/ 254356 w 1457325"/>
                <a:gd name="connsiteY68" fmla="*/ 37548 h 123825"/>
                <a:gd name="connsiteX69" fmla="*/ 254841 w 1457325"/>
                <a:gd name="connsiteY69" fmla="*/ 37548 h 123825"/>
                <a:gd name="connsiteX70" fmla="*/ 263490 w 1457325"/>
                <a:gd name="connsiteY70" fmla="*/ 29956 h 123825"/>
                <a:gd name="connsiteX71" fmla="*/ 275882 w 1457325"/>
                <a:gd name="connsiteY71" fmla="*/ 27270 h 123825"/>
                <a:gd name="connsiteX72" fmla="*/ 293894 w 1457325"/>
                <a:gd name="connsiteY72" fmla="*/ 33042 h 123825"/>
                <a:gd name="connsiteX73" fmla="*/ 299942 w 1457325"/>
                <a:gd name="connsiteY73" fmla="*/ 51511 h 123825"/>
                <a:gd name="connsiteX74" fmla="*/ 299942 w 1457325"/>
                <a:gd name="connsiteY74" fmla="*/ 94745 h 123825"/>
                <a:gd name="connsiteX75" fmla="*/ 344262 w 1457325"/>
                <a:gd name="connsiteY75" fmla="*/ 87668 h 123825"/>
                <a:gd name="connsiteX76" fmla="*/ 349406 w 1457325"/>
                <a:gd name="connsiteY76" fmla="*/ 87278 h 123825"/>
                <a:gd name="connsiteX77" fmla="*/ 353330 w 1457325"/>
                <a:gd name="connsiteY77" fmla="*/ 86458 h 123825"/>
                <a:gd name="connsiteX78" fmla="*/ 353330 w 1457325"/>
                <a:gd name="connsiteY78" fmla="*/ 94136 h 123825"/>
                <a:gd name="connsiteX79" fmla="*/ 348529 w 1457325"/>
                <a:gd name="connsiteY79" fmla="*/ 95440 h 123825"/>
                <a:gd name="connsiteX80" fmla="*/ 342814 w 1457325"/>
                <a:gd name="connsiteY80" fmla="*/ 95955 h 123825"/>
                <a:gd name="connsiteX81" fmla="*/ 323583 w 1457325"/>
                <a:gd name="connsiteY81" fmla="*/ 75695 h 123825"/>
                <a:gd name="connsiteX82" fmla="*/ 323583 w 1457325"/>
                <a:gd name="connsiteY82" fmla="*/ 36281 h 123825"/>
                <a:gd name="connsiteX83" fmla="*/ 314097 w 1457325"/>
                <a:gd name="connsiteY83" fmla="*/ 36281 h 123825"/>
                <a:gd name="connsiteX84" fmla="*/ 314097 w 1457325"/>
                <a:gd name="connsiteY84" fmla="*/ 31442 h 123825"/>
                <a:gd name="connsiteX85" fmla="*/ 323583 w 1457325"/>
                <a:gd name="connsiteY85" fmla="*/ 27270 h 123825"/>
                <a:gd name="connsiteX86" fmla="*/ 327822 w 1457325"/>
                <a:gd name="connsiteY86" fmla="*/ 13125 h 123825"/>
                <a:gd name="connsiteX87" fmla="*/ 333623 w 1457325"/>
                <a:gd name="connsiteY87" fmla="*/ 13125 h 123825"/>
                <a:gd name="connsiteX88" fmla="*/ 333623 w 1457325"/>
                <a:gd name="connsiteY88" fmla="*/ 28480 h 123825"/>
                <a:gd name="connsiteX89" fmla="*/ 352844 w 1457325"/>
                <a:gd name="connsiteY89" fmla="*/ 28480 h 123825"/>
                <a:gd name="connsiteX90" fmla="*/ 352844 w 1457325"/>
                <a:gd name="connsiteY90" fmla="*/ 36281 h 123825"/>
                <a:gd name="connsiteX91" fmla="*/ 333623 w 1457325"/>
                <a:gd name="connsiteY91" fmla="*/ 36281 h 123825"/>
                <a:gd name="connsiteX92" fmla="*/ 333623 w 1457325"/>
                <a:gd name="connsiteY92" fmla="*/ 75276 h 123825"/>
                <a:gd name="connsiteX93" fmla="*/ 336461 w 1457325"/>
                <a:gd name="connsiteY93" fmla="*/ 84468 h 123825"/>
                <a:gd name="connsiteX94" fmla="*/ 344262 w 1457325"/>
                <a:gd name="connsiteY94" fmla="*/ 87668 h 123825"/>
                <a:gd name="connsiteX95" fmla="*/ 377942 w 1457325"/>
                <a:gd name="connsiteY95" fmla="*/ 94745 h 123825"/>
                <a:gd name="connsiteX96" fmla="*/ 367903 w 1457325"/>
                <a:gd name="connsiteY96" fmla="*/ 94745 h 123825"/>
                <a:gd name="connsiteX97" fmla="*/ 367903 w 1457325"/>
                <a:gd name="connsiteY97" fmla="*/ 28480 h 123825"/>
                <a:gd name="connsiteX98" fmla="*/ 377942 w 1457325"/>
                <a:gd name="connsiteY98" fmla="*/ 28480 h 123825"/>
                <a:gd name="connsiteX99" fmla="*/ 367056 w 1457325"/>
                <a:gd name="connsiteY99" fmla="*/ 10525 h 123825"/>
                <a:gd name="connsiteX100" fmla="*/ 368751 w 1457325"/>
                <a:gd name="connsiteY100" fmla="*/ 5477 h 123825"/>
                <a:gd name="connsiteX101" fmla="*/ 372980 w 1457325"/>
                <a:gd name="connsiteY101" fmla="*/ 3867 h 123825"/>
                <a:gd name="connsiteX102" fmla="*/ 377152 w 1457325"/>
                <a:gd name="connsiteY102" fmla="*/ 5505 h 123825"/>
                <a:gd name="connsiteX103" fmla="*/ 378905 w 1457325"/>
                <a:gd name="connsiteY103" fmla="*/ 10525 h 123825"/>
                <a:gd name="connsiteX104" fmla="*/ 377152 w 1457325"/>
                <a:gd name="connsiteY104" fmla="*/ 15573 h 123825"/>
                <a:gd name="connsiteX105" fmla="*/ 372980 w 1457325"/>
                <a:gd name="connsiteY105" fmla="*/ 17231 h 123825"/>
                <a:gd name="connsiteX106" fmla="*/ 368751 w 1457325"/>
                <a:gd name="connsiteY106" fmla="*/ 15573 h 123825"/>
                <a:gd name="connsiteX107" fmla="*/ 367056 w 1457325"/>
                <a:gd name="connsiteY107" fmla="*/ 10525 h 123825"/>
                <a:gd name="connsiteX108" fmla="*/ 414700 w 1457325"/>
                <a:gd name="connsiteY108" fmla="*/ 94745 h 123825"/>
                <a:gd name="connsiteX109" fmla="*/ 389544 w 1457325"/>
                <a:gd name="connsiteY109" fmla="*/ 28480 h 123825"/>
                <a:gd name="connsiteX110" fmla="*/ 400307 w 1457325"/>
                <a:gd name="connsiteY110" fmla="*/ 28480 h 123825"/>
                <a:gd name="connsiteX111" fmla="*/ 414576 w 1457325"/>
                <a:gd name="connsiteY111" fmla="*/ 67780 h 123825"/>
                <a:gd name="connsiteX112" fmla="*/ 420262 w 1457325"/>
                <a:gd name="connsiteY112" fmla="*/ 85677 h 123825"/>
                <a:gd name="connsiteX113" fmla="*/ 420748 w 1457325"/>
                <a:gd name="connsiteY113" fmla="*/ 85677 h 123825"/>
                <a:gd name="connsiteX114" fmla="*/ 424948 w 1457325"/>
                <a:gd name="connsiteY114" fmla="*/ 72400 h 123825"/>
                <a:gd name="connsiteX115" fmla="*/ 440817 w 1457325"/>
                <a:gd name="connsiteY115" fmla="*/ 28480 h 123825"/>
                <a:gd name="connsiteX116" fmla="*/ 451580 w 1457325"/>
                <a:gd name="connsiteY116" fmla="*/ 28480 h 123825"/>
                <a:gd name="connsiteX117" fmla="*/ 426434 w 1457325"/>
                <a:gd name="connsiteY117" fmla="*/ 94745 h 123825"/>
                <a:gd name="connsiteX118" fmla="*/ 492090 w 1457325"/>
                <a:gd name="connsiteY118" fmla="*/ 95955 h 123825"/>
                <a:gd name="connsiteX119" fmla="*/ 468906 w 1457325"/>
                <a:gd name="connsiteY119" fmla="*/ 87001 h 123825"/>
                <a:gd name="connsiteX120" fmla="*/ 460410 w 1457325"/>
                <a:gd name="connsiteY120" fmla="*/ 62151 h 123825"/>
                <a:gd name="connsiteX121" fmla="*/ 468297 w 1457325"/>
                <a:gd name="connsiteY121" fmla="*/ 36700 h 123825"/>
                <a:gd name="connsiteX122" fmla="*/ 489490 w 1457325"/>
                <a:gd name="connsiteY122" fmla="*/ 27270 h 123825"/>
                <a:gd name="connsiteX123" fmla="*/ 509197 w 1457325"/>
                <a:gd name="connsiteY123" fmla="*/ 35462 h 123825"/>
                <a:gd name="connsiteX124" fmla="*/ 516455 w 1457325"/>
                <a:gd name="connsiteY124" fmla="*/ 57074 h 123825"/>
                <a:gd name="connsiteX125" fmla="*/ 516455 w 1457325"/>
                <a:gd name="connsiteY125" fmla="*/ 63427 h 123825"/>
                <a:gd name="connsiteX126" fmla="*/ 470811 w 1457325"/>
                <a:gd name="connsiteY126" fmla="*/ 63427 h 123825"/>
                <a:gd name="connsiteX127" fmla="*/ 476707 w 1457325"/>
                <a:gd name="connsiteY127" fmla="*/ 81144 h 123825"/>
                <a:gd name="connsiteX128" fmla="*/ 492452 w 1457325"/>
                <a:gd name="connsiteY128" fmla="*/ 87182 h 123825"/>
                <a:gd name="connsiteX129" fmla="*/ 513617 w 1457325"/>
                <a:gd name="connsiteY129" fmla="*/ 82715 h 123825"/>
                <a:gd name="connsiteX130" fmla="*/ 513617 w 1457325"/>
                <a:gd name="connsiteY130" fmla="*/ 91659 h 123825"/>
                <a:gd name="connsiteX131" fmla="*/ 503549 w 1457325"/>
                <a:gd name="connsiteY131" fmla="*/ 94955 h 123825"/>
                <a:gd name="connsiteX132" fmla="*/ 492090 w 1457325"/>
                <a:gd name="connsiteY132" fmla="*/ 95955 h 123825"/>
                <a:gd name="connsiteX133" fmla="*/ 489366 w 1457325"/>
                <a:gd name="connsiteY133" fmla="*/ 35671 h 123825"/>
                <a:gd name="connsiteX134" fmla="*/ 476641 w 1457325"/>
                <a:gd name="connsiteY134" fmla="*/ 40872 h 123825"/>
                <a:gd name="connsiteX135" fmla="*/ 471049 w 1457325"/>
                <a:gd name="connsiteY135" fmla="*/ 55264 h 123825"/>
                <a:gd name="connsiteX136" fmla="*/ 505692 w 1457325"/>
                <a:gd name="connsiteY136" fmla="*/ 55264 h 123825"/>
                <a:gd name="connsiteX137" fmla="*/ 501463 w 1457325"/>
                <a:gd name="connsiteY137" fmla="*/ 40719 h 123825"/>
                <a:gd name="connsiteX138" fmla="*/ 489366 w 1457325"/>
                <a:gd name="connsiteY138" fmla="*/ 35671 h 123825"/>
                <a:gd name="connsiteX139" fmla="*/ 578368 w 1457325"/>
                <a:gd name="connsiteY139" fmla="*/ 76667 h 123825"/>
                <a:gd name="connsiteX140" fmla="*/ 571481 w 1457325"/>
                <a:gd name="connsiteY140" fmla="*/ 90935 h 123825"/>
                <a:gd name="connsiteX141" fmla="*/ 552126 w 1457325"/>
                <a:gd name="connsiteY141" fmla="*/ 95955 h 123825"/>
                <a:gd name="connsiteX142" fmla="*/ 531571 w 1457325"/>
                <a:gd name="connsiteY142" fmla="*/ 91783 h 123825"/>
                <a:gd name="connsiteX143" fmla="*/ 531571 w 1457325"/>
                <a:gd name="connsiteY143" fmla="*/ 82467 h 123825"/>
                <a:gd name="connsiteX144" fmla="*/ 541820 w 1457325"/>
                <a:gd name="connsiteY144" fmla="*/ 86278 h 123825"/>
                <a:gd name="connsiteX145" fmla="*/ 552374 w 1457325"/>
                <a:gd name="connsiteY145" fmla="*/ 87668 h 123825"/>
                <a:gd name="connsiteX146" fmla="*/ 564461 w 1457325"/>
                <a:gd name="connsiteY146" fmla="*/ 85163 h 123825"/>
                <a:gd name="connsiteX147" fmla="*/ 568700 w 1457325"/>
                <a:gd name="connsiteY147" fmla="*/ 77514 h 123825"/>
                <a:gd name="connsiteX148" fmla="*/ 565337 w 1457325"/>
                <a:gd name="connsiteY148" fmla="*/ 70895 h 123825"/>
                <a:gd name="connsiteX149" fmla="*/ 552250 w 1457325"/>
                <a:gd name="connsiteY149" fmla="*/ 64389 h 123825"/>
                <a:gd name="connsiteX150" fmla="*/ 539096 w 1457325"/>
                <a:gd name="connsiteY150" fmla="*/ 58379 h 123825"/>
                <a:gd name="connsiteX151" fmla="*/ 533295 w 1457325"/>
                <a:gd name="connsiteY151" fmla="*/ 52540 h 123825"/>
                <a:gd name="connsiteX152" fmla="*/ 531390 w 1457325"/>
                <a:gd name="connsiteY152" fmla="*/ 44739 h 123825"/>
                <a:gd name="connsiteX153" fmla="*/ 537982 w 1457325"/>
                <a:gd name="connsiteY153" fmla="*/ 31956 h 123825"/>
                <a:gd name="connsiteX154" fmla="*/ 556060 w 1457325"/>
                <a:gd name="connsiteY154" fmla="*/ 27270 h 123825"/>
                <a:gd name="connsiteX155" fmla="*/ 576977 w 1457325"/>
                <a:gd name="connsiteY155" fmla="*/ 31623 h 123825"/>
                <a:gd name="connsiteX156" fmla="*/ 573415 w 1457325"/>
                <a:gd name="connsiteY156" fmla="*/ 39786 h 123825"/>
                <a:gd name="connsiteX157" fmla="*/ 555336 w 1457325"/>
                <a:gd name="connsiteY157" fmla="*/ 35671 h 123825"/>
                <a:gd name="connsiteX158" fmla="*/ 544573 w 1457325"/>
                <a:gd name="connsiteY158" fmla="*/ 37910 h 123825"/>
                <a:gd name="connsiteX159" fmla="*/ 540944 w 1457325"/>
                <a:gd name="connsiteY159" fmla="*/ 44082 h 123825"/>
                <a:gd name="connsiteX160" fmla="*/ 542306 w 1457325"/>
                <a:gd name="connsiteY160" fmla="*/ 48616 h 123825"/>
                <a:gd name="connsiteX161" fmla="*/ 546687 w 1457325"/>
                <a:gd name="connsiteY161" fmla="*/ 52178 h 123825"/>
                <a:gd name="connsiteX162" fmla="*/ 558299 w 1457325"/>
                <a:gd name="connsiteY162" fmla="*/ 57074 h 123825"/>
                <a:gd name="connsiteX163" fmla="*/ 574224 w 1457325"/>
                <a:gd name="connsiteY163" fmla="*/ 65722 h 123825"/>
                <a:gd name="connsiteX164" fmla="*/ 578368 w 1457325"/>
                <a:gd name="connsiteY164" fmla="*/ 76667 h 123825"/>
                <a:gd name="connsiteX165" fmla="*/ 623897 w 1457325"/>
                <a:gd name="connsiteY165" fmla="*/ 60827 h 123825"/>
                <a:gd name="connsiteX166" fmla="*/ 628583 w 1457325"/>
                <a:gd name="connsiteY166" fmla="*/ 30832 h 123825"/>
                <a:gd name="connsiteX167" fmla="*/ 642099 w 1457325"/>
                <a:gd name="connsiteY167" fmla="*/ 6353 h 123825"/>
                <a:gd name="connsiteX168" fmla="*/ 651891 w 1457325"/>
                <a:gd name="connsiteY168" fmla="*/ 6353 h 123825"/>
                <a:gd name="connsiteX169" fmla="*/ 638804 w 1457325"/>
                <a:gd name="connsiteY169" fmla="*/ 31985 h 123825"/>
                <a:gd name="connsiteX170" fmla="*/ 634413 w 1457325"/>
                <a:gd name="connsiteY170" fmla="*/ 60703 h 123825"/>
                <a:gd name="connsiteX171" fmla="*/ 638890 w 1457325"/>
                <a:gd name="connsiteY171" fmla="*/ 89059 h 123825"/>
                <a:gd name="connsiteX172" fmla="*/ 651767 w 1457325"/>
                <a:gd name="connsiteY172" fmla="*/ 114338 h 123825"/>
                <a:gd name="connsiteX173" fmla="*/ 642099 w 1457325"/>
                <a:gd name="connsiteY173" fmla="*/ 114338 h 123825"/>
                <a:gd name="connsiteX174" fmla="*/ 628555 w 1457325"/>
                <a:gd name="connsiteY174" fmla="*/ 90326 h 123825"/>
                <a:gd name="connsiteX175" fmla="*/ 623897 w 1457325"/>
                <a:gd name="connsiteY175" fmla="*/ 60827 h 123825"/>
                <a:gd name="connsiteX176" fmla="*/ 697173 w 1457325"/>
                <a:gd name="connsiteY176" fmla="*/ 36281 h 123825"/>
                <a:gd name="connsiteX177" fmla="*/ 680304 w 1457325"/>
                <a:gd name="connsiteY177" fmla="*/ 36281 h 123825"/>
                <a:gd name="connsiteX178" fmla="*/ 680304 w 1457325"/>
                <a:gd name="connsiteY178" fmla="*/ 94745 h 123825"/>
                <a:gd name="connsiteX179" fmla="*/ 670274 w 1457325"/>
                <a:gd name="connsiteY179" fmla="*/ 94745 h 123825"/>
                <a:gd name="connsiteX180" fmla="*/ 670274 w 1457325"/>
                <a:gd name="connsiteY180" fmla="*/ 36281 h 123825"/>
                <a:gd name="connsiteX181" fmla="*/ 658425 w 1457325"/>
                <a:gd name="connsiteY181" fmla="*/ 36281 h 123825"/>
                <a:gd name="connsiteX182" fmla="*/ 658425 w 1457325"/>
                <a:gd name="connsiteY182" fmla="*/ 31747 h 123825"/>
                <a:gd name="connsiteX183" fmla="*/ 670274 w 1457325"/>
                <a:gd name="connsiteY183" fmla="*/ 28118 h 123825"/>
                <a:gd name="connsiteX184" fmla="*/ 670274 w 1457325"/>
                <a:gd name="connsiteY184" fmla="*/ 24432 h 123825"/>
                <a:gd name="connsiteX185" fmla="*/ 691610 w 1457325"/>
                <a:gd name="connsiteY185" fmla="*/ 0 h 123825"/>
                <a:gd name="connsiteX186" fmla="*/ 703945 w 1457325"/>
                <a:gd name="connsiteY186" fmla="*/ 2115 h 123825"/>
                <a:gd name="connsiteX187" fmla="*/ 701345 w 1457325"/>
                <a:gd name="connsiteY187" fmla="*/ 10154 h 123825"/>
                <a:gd name="connsiteX188" fmla="*/ 691429 w 1457325"/>
                <a:gd name="connsiteY188" fmla="*/ 8287 h 123825"/>
                <a:gd name="connsiteX189" fmla="*/ 683028 w 1457325"/>
                <a:gd name="connsiteY189" fmla="*/ 12059 h 123825"/>
                <a:gd name="connsiteX190" fmla="*/ 680304 w 1457325"/>
                <a:gd name="connsiteY190" fmla="*/ 24184 h 123825"/>
                <a:gd name="connsiteX191" fmla="*/ 680304 w 1457325"/>
                <a:gd name="connsiteY191" fmla="*/ 28480 h 123825"/>
                <a:gd name="connsiteX192" fmla="*/ 697173 w 1457325"/>
                <a:gd name="connsiteY192" fmla="*/ 28480 h 123825"/>
                <a:gd name="connsiteX193" fmla="*/ 719309 w 1457325"/>
                <a:gd name="connsiteY193" fmla="*/ 94745 h 123825"/>
                <a:gd name="connsiteX194" fmla="*/ 709270 w 1457325"/>
                <a:gd name="connsiteY194" fmla="*/ 94745 h 123825"/>
                <a:gd name="connsiteX195" fmla="*/ 709270 w 1457325"/>
                <a:gd name="connsiteY195" fmla="*/ 28480 h 123825"/>
                <a:gd name="connsiteX196" fmla="*/ 719309 w 1457325"/>
                <a:gd name="connsiteY196" fmla="*/ 28480 h 123825"/>
                <a:gd name="connsiteX197" fmla="*/ 708422 w 1457325"/>
                <a:gd name="connsiteY197" fmla="*/ 10525 h 123825"/>
                <a:gd name="connsiteX198" fmla="*/ 710117 w 1457325"/>
                <a:gd name="connsiteY198" fmla="*/ 5477 h 123825"/>
                <a:gd name="connsiteX199" fmla="*/ 714347 w 1457325"/>
                <a:gd name="connsiteY199" fmla="*/ 3867 h 123825"/>
                <a:gd name="connsiteX200" fmla="*/ 718519 w 1457325"/>
                <a:gd name="connsiteY200" fmla="*/ 5505 h 123825"/>
                <a:gd name="connsiteX201" fmla="*/ 720271 w 1457325"/>
                <a:gd name="connsiteY201" fmla="*/ 10525 h 123825"/>
                <a:gd name="connsiteX202" fmla="*/ 718519 w 1457325"/>
                <a:gd name="connsiteY202" fmla="*/ 15573 h 123825"/>
                <a:gd name="connsiteX203" fmla="*/ 714347 w 1457325"/>
                <a:gd name="connsiteY203" fmla="*/ 17231 h 123825"/>
                <a:gd name="connsiteX204" fmla="*/ 710117 w 1457325"/>
                <a:gd name="connsiteY204" fmla="*/ 15573 h 123825"/>
                <a:gd name="connsiteX205" fmla="*/ 708422 w 1457325"/>
                <a:gd name="connsiteY205" fmla="*/ 10525 h 123825"/>
                <a:gd name="connsiteX206" fmla="*/ 770754 w 1457325"/>
                <a:gd name="connsiteY206" fmla="*/ 95955 h 123825"/>
                <a:gd name="connsiteX207" fmla="*/ 747570 w 1457325"/>
                <a:gd name="connsiteY207" fmla="*/ 87001 h 123825"/>
                <a:gd name="connsiteX208" fmla="*/ 739073 w 1457325"/>
                <a:gd name="connsiteY208" fmla="*/ 62151 h 123825"/>
                <a:gd name="connsiteX209" fmla="*/ 746970 w 1457325"/>
                <a:gd name="connsiteY209" fmla="*/ 36700 h 123825"/>
                <a:gd name="connsiteX210" fmla="*/ 768163 w 1457325"/>
                <a:gd name="connsiteY210" fmla="*/ 27270 h 123825"/>
                <a:gd name="connsiteX211" fmla="*/ 787870 w 1457325"/>
                <a:gd name="connsiteY211" fmla="*/ 35462 h 123825"/>
                <a:gd name="connsiteX212" fmla="*/ 795128 w 1457325"/>
                <a:gd name="connsiteY212" fmla="*/ 57074 h 123825"/>
                <a:gd name="connsiteX213" fmla="*/ 795128 w 1457325"/>
                <a:gd name="connsiteY213" fmla="*/ 63427 h 123825"/>
                <a:gd name="connsiteX214" fmla="*/ 749475 w 1457325"/>
                <a:gd name="connsiteY214" fmla="*/ 63427 h 123825"/>
                <a:gd name="connsiteX215" fmla="*/ 755371 w 1457325"/>
                <a:gd name="connsiteY215" fmla="*/ 81144 h 123825"/>
                <a:gd name="connsiteX216" fmla="*/ 771125 w 1457325"/>
                <a:gd name="connsiteY216" fmla="*/ 87182 h 123825"/>
                <a:gd name="connsiteX217" fmla="*/ 792280 w 1457325"/>
                <a:gd name="connsiteY217" fmla="*/ 82715 h 123825"/>
                <a:gd name="connsiteX218" fmla="*/ 792280 w 1457325"/>
                <a:gd name="connsiteY218" fmla="*/ 91659 h 123825"/>
                <a:gd name="connsiteX219" fmla="*/ 782212 w 1457325"/>
                <a:gd name="connsiteY219" fmla="*/ 94955 h 123825"/>
                <a:gd name="connsiteX220" fmla="*/ 770754 w 1457325"/>
                <a:gd name="connsiteY220" fmla="*/ 95955 h 123825"/>
                <a:gd name="connsiteX221" fmla="*/ 768039 w 1457325"/>
                <a:gd name="connsiteY221" fmla="*/ 35671 h 123825"/>
                <a:gd name="connsiteX222" fmla="*/ 755314 w 1457325"/>
                <a:gd name="connsiteY222" fmla="*/ 40872 h 123825"/>
                <a:gd name="connsiteX223" fmla="*/ 749713 w 1457325"/>
                <a:gd name="connsiteY223" fmla="*/ 55264 h 123825"/>
                <a:gd name="connsiteX224" fmla="*/ 784365 w 1457325"/>
                <a:gd name="connsiteY224" fmla="*/ 55264 h 123825"/>
                <a:gd name="connsiteX225" fmla="*/ 780126 w 1457325"/>
                <a:gd name="connsiteY225" fmla="*/ 40719 h 123825"/>
                <a:gd name="connsiteX226" fmla="*/ 768039 w 1457325"/>
                <a:gd name="connsiteY226" fmla="*/ 35671 h 123825"/>
                <a:gd name="connsiteX227" fmla="*/ 835695 w 1457325"/>
                <a:gd name="connsiteY227" fmla="*/ 87668 h 123825"/>
                <a:gd name="connsiteX228" fmla="*/ 840829 w 1457325"/>
                <a:gd name="connsiteY228" fmla="*/ 87278 h 123825"/>
                <a:gd name="connsiteX229" fmla="*/ 844763 w 1457325"/>
                <a:gd name="connsiteY229" fmla="*/ 86458 h 123825"/>
                <a:gd name="connsiteX230" fmla="*/ 844763 w 1457325"/>
                <a:gd name="connsiteY230" fmla="*/ 94136 h 123825"/>
                <a:gd name="connsiteX231" fmla="*/ 839953 w 1457325"/>
                <a:gd name="connsiteY231" fmla="*/ 95440 h 123825"/>
                <a:gd name="connsiteX232" fmla="*/ 834238 w 1457325"/>
                <a:gd name="connsiteY232" fmla="*/ 95955 h 123825"/>
                <a:gd name="connsiteX233" fmla="*/ 815016 w 1457325"/>
                <a:gd name="connsiteY233" fmla="*/ 75695 h 123825"/>
                <a:gd name="connsiteX234" fmla="*/ 815016 w 1457325"/>
                <a:gd name="connsiteY234" fmla="*/ 36281 h 123825"/>
                <a:gd name="connsiteX235" fmla="*/ 805520 w 1457325"/>
                <a:gd name="connsiteY235" fmla="*/ 36281 h 123825"/>
                <a:gd name="connsiteX236" fmla="*/ 805520 w 1457325"/>
                <a:gd name="connsiteY236" fmla="*/ 31442 h 123825"/>
                <a:gd name="connsiteX237" fmla="*/ 815016 w 1457325"/>
                <a:gd name="connsiteY237" fmla="*/ 27270 h 123825"/>
                <a:gd name="connsiteX238" fmla="*/ 819245 w 1457325"/>
                <a:gd name="connsiteY238" fmla="*/ 13125 h 123825"/>
                <a:gd name="connsiteX239" fmla="*/ 825056 w 1457325"/>
                <a:gd name="connsiteY239" fmla="*/ 13125 h 123825"/>
                <a:gd name="connsiteX240" fmla="*/ 825056 w 1457325"/>
                <a:gd name="connsiteY240" fmla="*/ 28480 h 123825"/>
                <a:gd name="connsiteX241" fmla="*/ 844277 w 1457325"/>
                <a:gd name="connsiteY241" fmla="*/ 28480 h 123825"/>
                <a:gd name="connsiteX242" fmla="*/ 844277 w 1457325"/>
                <a:gd name="connsiteY242" fmla="*/ 36281 h 123825"/>
                <a:gd name="connsiteX243" fmla="*/ 825056 w 1457325"/>
                <a:gd name="connsiteY243" fmla="*/ 36281 h 123825"/>
                <a:gd name="connsiteX244" fmla="*/ 825056 w 1457325"/>
                <a:gd name="connsiteY244" fmla="*/ 75276 h 123825"/>
                <a:gd name="connsiteX245" fmla="*/ 827894 w 1457325"/>
                <a:gd name="connsiteY245" fmla="*/ 84468 h 123825"/>
                <a:gd name="connsiteX246" fmla="*/ 835695 w 1457325"/>
                <a:gd name="connsiteY246" fmla="*/ 87668 h 123825"/>
                <a:gd name="connsiteX247" fmla="*/ 902084 w 1457325"/>
                <a:gd name="connsiteY247" fmla="*/ 76667 h 123825"/>
                <a:gd name="connsiteX248" fmla="*/ 895188 w 1457325"/>
                <a:gd name="connsiteY248" fmla="*/ 90935 h 123825"/>
                <a:gd name="connsiteX249" fmla="*/ 875843 w 1457325"/>
                <a:gd name="connsiteY249" fmla="*/ 95955 h 123825"/>
                <a:gd name="connsiteX250" fmla="*/ 855278 w 1457325"/>
                <a:gd name="connsiteY250" fmla="*/ 91783 h 123825"/>
                <a:gd name="connsiteX251" fmla="*/ 855278 w 1457325"/>
                <a:gd name="connsiteY251" fmla="*/ 82467 h 123825"/>
                <a:gd name="connsiteX252" fmla="*/ 865527 w 1457325"/>
                <a:gd name="connsiteY252" fmla="*/ 86278 h 123825"/>
                <a:gd name="connsiteX253" fmla="*/ 876081 w 1457325"/>
                <a:gd name="connsiteY253" fmla="*/ 87668 h 123825"/>
                <a:gd name="connsiteX254" fmla="*/ 888178 w 1457325"/>
                <a:gd name="connsiteY254" fmla="*/ 85163 h 123825"/>
                <a:gd name="connsiteX255" fmla="*/ 892407 w 1457325"/>
                <a:gd name="connsiteY255" fmla="*/ 77514 h 123825"/>
                <a:gd name="connsiteX256" fmla="*/ 889054 w 1457325"/>
                <a:gd name="connsiteY256" fmla="*/ 70895 h 123825"/>
                <a:gd name="connsiteX257" fmla="*/ 875957 w 1457325"/>
                <a:gd name="connsiteY257" fmla="*/ 64389 h 123825"/>
                <a:gd name="connsiteX258" fmla="*/ 862813 w 1457325"/>
                <a:gd name="connsiteY258" fmla="*/ 58379 h 123825"/>
                <a:gd name="connsiteX259" fmla="*/ 857003 w 1457325"/>
                <a:gd name="connsiteY259" fmla="*/ 52540 h 123825"/>
                <a:gd name="connsiteX260" fmla="*/ 855097 w 1457325"/>
                <a:gd name="connsiteY260" fmla="*/ 44739 h 123825"/>
                <a:gd name="connsiteX261" fmla="*/ 861689 w 1457325"/>
                <a:gd name="connsiteY261" fmla="*/ 31956 h 123825"/>
                <a:gd name="connsiteX262" fmla="*/ 879767 w 1457325"/>
                <a:gd name="connsiteY262" fmla="*/ 27270 h 123825"/>
                <a:gd name="connsiteX263" fmla="*/ 900694 w 1457325"/>
                <a:gd name="connsiteY263" fmla="*/ 31623 h 123825"/>
                <a:gd name="connsiteX264" fmla="*/ 897122 w 1457325"/>
                <a:gd name="connsiteY264" fmla="*/ 39786 h 123825"/>
                <a:gd name="connsiteX265" fmla="*/ 879043 w 1457325"/>
                <a:gd name="connsiteY265" fmla="*/ 35671 h 123825"/>
                <a:gd name="connsiteX266" fmla="*/ 868280 w 1457325"/>
                <a:gd name="connsiteY266" fmla="*/ 37910 h 123825"/>
                <a:gd name="connsiteX267" fmla="*/ 864651 w 1457325"/>
                <a:gd name="connsiteY267" fmla="*/ 44082 h 123825"/>
                <a:gd name="connsiteX268" fmla="*/ 866013 w 1457325"/>
                <a:gd name="connsiteY268" fmla="*/ 48616 h 123825"/>
                <a:gd name="connsiteX269" fmla="*/ 870395 w 1457325"/>
                <a:gd name="connsiteY269" fmla="*/ 52178 h 123825"/>
                <a:gd name="connsiteX270" fmla="*/ 882006 w 1457325"/>
                <a:gd name="connsiteY270" fmla="*/ 57074 h 123825"/>
                <a:gd name="connsiteX271" fmla="*/ 897941 w 1457325"/>
                <a:gd name="connsiteY271" fmla="*/ 65722 h 123825"/>
                <a:gd name="connsiteX272" fmla="*/ 902084 w 1457325"/>
                <a:gd name="connsiteY272" fmla="*/ 76667 h 123825"/>
                <a:gd name="connsiteX273" fmla="*/ 930078 w 1457325"/>
                <a:gd name="connsiteY273" fmla="*/ 60827 h 123825"/>
                <a:gd name="connsiteX274" fmla="*/ 937994 w 1457325"/>
                <a:gd name="connsiteY274" fmla="*/ 51149 h 123825"/>
                <a:gd name="connsiteX275" fmla="*/ 959396 w 1457325"/>
                <a:gd name="connsiteY275" fmla="*/ 28480 h 123825"/>
                <a:gd name="connsiteX276" fmla="*/ 971312 w 1457325"/>
                <a:gd name="connsiteY276" fmla="*/ 28480 h 123825"/>
                <a:gd name="connsiteX277" fmla="*/ 944461 w 1457325"/>
                <a:gd name="connsiteY277" fmla="*/ 56712 h 123825"/>
                <a:gd name="connsiteX278" fmla="*/ 973179 w 1457325"/>
                <a:gd name="connsiteY278" fmla="*/ 94745 h 123825"/>
                <a:gd name="connsiteX279" fmla="*/ 961035 w 1457325"/>
                <a:gd name="connsiteY279" fmla="*/ 94745 h 123825"/>
                <a:gd name="connsiteX280" fmla="*/ 937632 w 1457325"/>
                <a:gd name="connsiteY280" fmla="*/ 63427 h 123825"/>
                <a:gd name="connsiteX281" fmla="*/ 930078 w 1457325"/>
                <a:gd name="connsiteY281" fmla="*/ 69952 h 123825"/>
                <a:gd name="connsiteX282" fmla="*/ 930078 w 1457325"/>
                <a:gd name="connsiteY282" fmla="*/ 94745 h 123825"/>
                <a:gd name="connsiteX283" fmla="*/ 920163 w 1457325"/>
                <a:gd name="connsiteY283" fmla="*/ 94745 h 123825"/>
                <a:gd name="connsiteX284" fmla="*/ 920163 w 1457325"/>
                <a:gd name="connsiteY284" fmla="*/ 667 h 123825"/>
                <a:gd name="connsiteX285" fmla="*/ 930078 w 1457325"/>
                <a:gd name="connsiteY285" fmla="*/ 667 h 123825"/>
                <a:gd name="connsiteX286" fmla="*/ 930078 w 1457325"/>
                <a:gd name="connsiteY286" fmla="*/ 50549 h 123825"/>
                <a:gd name="connsiteX287" fmla="*/ 929592 w 1457325"/>
                <a:gd name="connsiteY287" fmla="*/ 60827 h 123825"/>
                <a:gd name="connsiteX288" fmla="*/ 1044283 w 1457325"/>
                <a:gd name="connsiteY288" fmla="*/ 61551 h 123825"/>
                <a:gd name="connsiteX289" fmla="*/ 1036120 w 1457325"/>
                <a:gd name="connsiteY289" fmla="*/ 86849 h 123825"/>
                <a:gd name="connsiteX290" fmla="*/ 1013574 w 1457325"/>
                <a:gd name="connsiteY290" fmla="*/ 95955 h 123825"/>
                <a:gd name="connsiteX291" fmla="*/ 997791 w 1457325"/>
                <a:gd name="connsiteY291" fmla="*/ 91783 h 123825"/>
                <a:gd name="connsiteX292" fmla="*/ 987152 w 1457325"/>
                <a:gd name="connsiteY292" fmla="*/ 79810 h 123825"/>
                <a:gd name="connsiteX293" fmla="*/ 983399 w 1457325"/>
                <a:gd name="connsiteY293" fmla="*/ 61551 h 123825"/>
                <a:gd name="connsiteX294" fmla="*/ 991505 w 1457325"/>
                <a:gd name="connsiteY294" fmla="*/ 36309 h 123825"/>
                <a:gd name="connsiteX295" fmla="*/ 1013994 w 1457325"/>
                <a:gd name="connsiteY295" fmla="*/ 27270 h 123825"/>
                <a:gd name="connsiteX296" fmla="*/ 1036091 w 1457325"/>
                <a:gd name="connsiteY296" fmla="*/ 36519 h 123825"/>
                <a:gd name="connsiteX297" fmla="*/ 1044283 w 1457325"/>
                <a:gd name="connsiteY297" fmla="*/ 61551 h 123825"/>
                <a:gd name="connsiteX298" fmla="*/ 993801 w 1457325"/>
                <a:gd name="connsiteY298" fmla="*/ 61551 h 123825"/>
                <a:gd name="connsiteX299" fmla="*/ 998877 w 1457325"/>
                <a:gd name="connsiteY299" fmla="*/ 80896 h 123825"/>
                <a:gd name="connsiteX300" fmla="*/ 1013813 w 1457325"/>
                <a:gd name="connsiteY300" fmla="*/ 87544 h 123825"/>
                <a:gd name="connsiteX301" fmla="*/ 1028776 w 1457325"/>
                <a:gd name="connsiteY301" fmla="*/ 80924 h 123825"/>
                <a:gd name="connsiteX302" fmla="*/ 1033882 w 1457325"/>
                <a:gd name="connsiteY302" fmla="*/ 61551 h 123825"/>
                <a:gd name="connsiteX303" fmla="*/ 1028776 w 1457325"/>
                <a:gd name="connsiteY303" fmla="*/ 42358 h 123825"/>
                <a:gd name="connsiteX304" fmla="*/ 1013689 w 1457325"/>
                <a:gd name="connsiteY304" fmla="*/ 35795 h 123825"/>
                <a:gd name="connsiteX305" fmla="*/ 998820 w 1457325"/>
                <a:gd name="connsiteY305" fmla="*/ 42263 h 123825"/>
                <a:gd name="connsiteX306" fmla="*/ 993801 w 1457325"/>
                <a:gd name="connsiteY306" fmla="*/ 61551 h 123825"/>
                <a:gd name="connsiteX307" fmla="*/ 1094346 w 1457325"/>
                <a:gd name="connsiteY307" fmla="*/ 27270 h 123825"/>
                <a:gd name="connsiteX308" fmla="*/ 1102271 w 1457325"/>
                <a:gd name="connsiteY308" fmla="*/ 27994 h 123825"/>
                <a:gd name="connsiteX309" fmla="*/ 1100881 w 1457325"/>
                <a:gd name="connsiteY309" fmla="*/ 37309 h 123825"/>
                <a:gd name="connsiteX310" fmla="*/ 1093623 w 1457325"/>
                <a:gd name="connsiteY310" fmla="*/ 36395 h 123825"/>
                <a:gd name="connsiteX311" fmla="*/ 1079868 w 1457325"/>
                <a:gd name="connsiteY311" fmla="*/ 42929 h 123825"/>
                <a:gd name="connsiteX312" fmla="*/ 1074153 w 1457325"/>
                <a:gd name="connsiteY312" fmla="*/ 59188 h 123825"/>
                <a:gd name="connsiteX313" fmla="*/ 1074153 w 1457325"/>
                <a:gd name="connsiteY313" fmla="*/ 94745 h 123825"/>
                <a:gd name="connsiteX314" fmla="*/ 1064114 w 1457325"/>
                <a:gd name="connsiteY314" fmla="*/ 94745 h 123825"/>
                <a:gd name="connsiteX315" fmla="*/ 1064114 w 1457325"/>
                <a:gd name="connsiteY315" fmla="*/ 28480 h 123825"/>
                <a:gd name="connsiteX316" fmla="*/ 1072401 w 1457325"/>
                <a:gd name="connsiteY316" fmla="*/ 28480 h 123825"/>
                <a:gd name="connsiteX317" fmla="*/ 1073553 w 1457325"/>
                <a:gd name="connsiteY317" fmla="*/ 40748 h 123825"/>
                <a:gd name="connsiteX318" fmla="*/ 1074030 w 1457325"/>
                <a:gd name="connsiteY318" fmla="*/ 40748 h 123825"/>
                <a:gd name="connsiteX319" fmla="*/ 1082917 w 1457325"/>
                <a:gd name="connsiteY319" fmla="*/ 30775 h 123825"/>
                <a:gd name="connsiteX320" fmla="*/ 1094346 w 1457325"/>
                <a:gd name="connsiteY320" fmla="*/ 27270 h 123825"/>
                <a:gd name="connsiteX321" fmla="*/ 1137580 w 1457325"/>
                <a:gd name="connsiteY321" fmla="*/ 87668 h 123825"/>
                <a:gd name="connsiteX322" fmla="*/ 1142714 w 1457325"/>
                <a:gd name="connsiteY322" fmla="*/ 87278 h 123825"/>
                <a:gd name="connsiteX323" fmla="*/ 1146648 w 1457325"/>
                <a:gd name="connsiteY323" fmla="*/ 86458 h 123825"/>
                <a:gd name="connsiteX324" fmla="*/ 1146648 w 1457325"/>
                <a:gd name="connsiteY324" fmla="*/ 94136 h 123825"/>
                <a:gd name="connsiteX325" fmla="*/ 1141838 w 1457325"/>
                <a:gd name="connsiteY325" fmla="*/ 95440 h 123825"/>
                <a:gd name="connsiteX326" fmla="*/ 1136123 w 1457325"/>
                <a:gd name="connsiteY326" fmla="*/ 95955 h 123825"/>
                <a:gd name="connsiteX327" fmla="*/ 1116902 w 1457325"/>
                <a:gd name="connsiteY327" fmla="*/ 75695 h 123825"/>
                <a:gd name="connsiteX328" fmla="*/ 1116902 w 1457325"/>
                <a:gd name="connsiteY328" fmla="*/ 36281 h 123825"/>
                <a:gd name="connsiteX329" fmla="*/ 1107405 w 1457325"/>
                <a:gd name="connsiteY329" fmla="*/ 36281 h 123825"/>
                <a:gd name="connsiteX330" fmla="*/ 1107405 w 1457325"/>
                <a:gd name="connsiteY330" fmla="*/ 31442 h 123825"/>
                <a:gd name="connsiteX331" fmla="*/ 1116902 w 1457325"/>
                <a:gd name="connsiteY331" fmla="*/ 27270 h 123825"/>
                <a:gd name="connsiteX332" fmla="*/ 1121131 w 1457325"/>
                <a:gd name="connsiteY332" fmla="*/ 13125 h 123825"/>
                <a:gd name="connsiteX333" fmla="*/ 1126941 w 1457325"/>
                <a:gd name="connsiteY333" fmla="*/ 13125 h 123825"/>
                <a:gd name="connsiteX334" fmla="*/ 1126941 w 1457325"/>
                <a:gd name="connsiteY334" fmla="*/ 28480 h 123825"/>
                <a:gd name="connsiteX335" fmla="*/ 1146162 w 1457325"/>
                <a:gd name="connsiteY335" fmla="*/ 28480 h 123825"/>
                <a:gd name="connsiteX336" fmla="*/ 1146162 w 1457325"/>
                <a:gd name="connsiteY336" fmla="*/ 36281 h 123825"/>
                <a:gd name="connsiteX337" fmla="*/ 1126941 w 1457325"/>
                <a:gd name="connsiteY337" fmla="*/ 36281 h 123825"/>
                <a:gd name="connsiteX338" fmla="*/ 1126941 w 1457325"/>
                <a:gd name="connsiteY338" fmla="*/ 75276 h 123825"/>
                <a:gd name="connsiteX339" fmla="*/ 1129779 w 1457325"/>
                <a:gd name="connsiteY339" fmla="*/ 84468 h 123825"/>
                <a:gd name="connsiteX340" fmla="*/ 1137580 w 1457325"/>
                <a:gd name="connsiteY340" fmla="*/ 87668 h 123825"/>
                <a:gd name="connsiteX341" fmla="*/ 1171251 w 1457325"/>
                <a:gd name="connsiteY341" fmla="*/ 94745 h 123825"/>
                <a:gd name="connsiteX342" fmla="*/ 1161221 w 1457325"/>
                <a:gd name="connsiteY342" fmla="*/ 94745 h 123825"/>
                <a:gd name="connsiteX343" fmla="*/ 1161221 w 1457325"/>
                <a:gd name="connsiteY343" fmla="*/ 28480 h 123825"/>
                <a:gd name="connsiteX344" fmla="*/ 1171251 w 1457325"/>
                <a:gd name="connsiteY344" fmla="*/ 28480 h 123825"/>
                <a:gd name="connsiteX345" fmla="*/ 1160374 w 1457325"/>
                <a:gd name="connsiteY345" fmla="*/ 10525 h 123825"/>
                <a:gd name="connsiteX346" fmla="*/ 1162060 w 1457325"/>
                <a:gd name="connsiteY346" fmla="*/ 5477 h 123825"/>
                <a:gd name="connsiteX347" fmla="*/ 1166298 w 1457325"/>
                <a:gd name="connsiteY347" fmla="*/ 3867 h 123825"/>
                <a:gd name="connsiteX348" fmla="*/ 1170470 w 1457325"/>
                <a:gd name="connsiteY348" fmla="*/ 5505 h 123825"/>
                <a:gd name="connsiteX349" fmla="*/ 1172223 w 1457325"/>
                <a:gd name="connsiteY349" fmla="*/ 10525 h 123825"/>
                <a:gd name="connsiteX350" fmla="*/ 1170470 w 1457325"/>
                <a:gd name="connsiteY350" fmla="*/ 15573 h 123825"/>
                <a:gd name="connsiteX351" fmla="*/ 1166298 w 1457325"/>
                <a:gd name="connsiteY351" fmla="*/ 17231 h 123825"/>
                <a:gd name="connsiteX352" fmla="*/ 1162060 w 1457325"/>
                <a:gd name="connsiteY352" fmla="*/ 15573 h 123825"/>
                <a:gd name="connsiteX353" fmla="*/ 1160374 w 1457325"/>
                <a:gd name="connsiteY353" fmla="*/ 10525 h 123825"/>
                <a:gd name="connsiteX354" fmla="*/ 1238850 w 1457325"/>
                <a:gd name="connsiteY354" fmla="*/ 94745 h 123825"/>
                <a:gd name="connsiteX355" fmla="*/ 1238850 w 1457325"/>
                <a:gd name="connsiteY355" fmla="*/ 51873 h 123825"/>
                <a:gd name="connsiteX356" fmla="*/ 1235164 w 1457325"/>
                <a:gd name="connsiteY356" fmla="*/ 39786 h 123825"/>
                <a:gd name="connsiteX357" fmla="*/ 1223610 w 1457325"/>
                <a:gd name="connsiteY357" fmla="*/ 35795 h 123825"/>
                <a:gd name="connsiteX358" fmla="*/ 1208380 w 1457325"/>
                <a:gd name="connsiteY358" fmla="*/ 41415 h 123825"/>
                <a:gd name="connsiteX359" fmla="*/ 1203541 w 1457325"/>
                <a:gd name="connsiteY359" fmla="*/ 59979 h 123825"/>
                <a:gd name="connsiteX360" fmla="*/ 1203541 w 1457325"/>
                <a:gd name="connsiteY360" fmla="*/ 94745 h 123825"/>
                <a:gd name="connsiteX361" fmla="*/ 1193502 w 1457325"/>
                <a:gd name="connsiteY361" fmla="*/ 94745 h 123825"/>
                <a:gd name="connsiteX362" fmla="*/ 1193502 w 1457325"/>
                <a:gd name="connsiteY362" fmla="*/ 28480 h 123825"/>
                <a:gd name="connsiteX363" fmla="*/ 1201665 w 1457325"/>
                <a:gd name="connsiteY363" fmla="*/ 28480 h 123825"/>
                <a:gd name="connsiteX364" fmla="*/ 1203303 w 1457325"/>
                <a:gd name="connsiteY364" fmla="*/ 37548 h 123825"/>
                <a:gd name="connsiteX365" fmla="*/ 1203779 w 1457325"/>
                <a:gd name="connsiteY365" fmla="*/ 37548 h 123825"/>
                <a:gd name="connsiteX366" fmla="*/ 1212428 w 1457325"/>
                <a:gd name="connsiteY366" fmla="*/ 29956 h 123825"/>
                <a:gd name="connsiteX367" fmla="*/ 1224820 w 1457325"/>
                <a:gd name="connsiteY367" fmla="*/ 27270 h 123825"/>
                <a:gd name="connsiteX368" fmla="*/ 1242841 w 1457325"/>
                <a:gd name="connsiteY368" fmla="*/ 33042 h 123825"/>
                <a:gd name="connsiteX369" fmla="*/ 1248890 w 1457325"/>
                <a:gd name="connsiteY369" fmla="*/ 51511 h 123825"/>
                <a:gd name="connsiteX370" fmla="*/ 1248890 w 1457325"/>
                <a:gd name="connsiteY370" fmla="*/ 94745 h 123825"/>
                <a:gd name="connsiteX371" fmla="*/ 1326032 w 1457325"/>
                <a:gd name="connsiteY371" fmla="*/ 28480 h 123825"/>
                <a:gd name="connsiteX372" fmla="*/ 1326032 w 1457325"/>
                <a:gd name="connsiteY372" fmla="*/ 34823 h 123825"/>
                <a:gd name="connsiteX373" fmla="*/ 1313764 w 1457325"/>
                <a:gd name="connsiteY373" fmla="*/ 36281 h 123825"/>
                <a:gd name="connsiteX374" fmla="*/ 1316784 w 1457325"/>
                <a:gd name="connsiteY374" fmla="*/ 41805 h 123825"/>
                <a:gd name="connsiteX375" fmla="*/ 1318117 w 1457325"/>
                <a:gd name="connsiteY375" fmla="*/ 49521 h 123825"/>
                <a:gd name="connsiteX376" fmla="*/ 1311469 w 1457325"/>
                <a:gd name="connsiteY376" fmla="*/ 65056 h 123825"/>
                <a:gd name="connsiteX377" fmla="*/ 1293209 w 1457325"/>
                <a:gd name="connsiteY377" fmla="*/ 70866 h 123825"/>
                <a:gd name="connsiteX378" fmla="*/ 1287647 w 1457325"/>
                <a:gd name="connsiteY378" fmla="*/ 70380 h 123825"/>
                <a:gd name="connsiteX379" fmla="*/ 1281236 w 1457325"/>
                <a:gd name="connsiteY379" fmla="*/ 78905 h 123825"/>
                <a:gd name="connsiteX380" fmla="*/ 1283475 w 1457325"/>
                <a:gd name="connsiteY380" fmla="*/ 82925 h 123825"/>
                <a:gd name="connsiteX381" fmla="*/ 1291152 w 1457325"/>
                <a:gd name="connsiteY381" fmla="*/ 84220 h 123825"/>
                <a:gd name="connsiteX382" fmla="*/ 1302877 w 1457325"/>
                <a:gd name="connsiteY382" fmla="*/ 84220 h 123825"/>
                <a:gd name="connsiteX383" fmla="*/ 1319413 w 1457325"/>
                <a:gd name="connsiteY383" fmla="*/ 88754 h 123825"/>
                <a:gd name="connsiteX384" fmla="*/ 1325185 w 1457325"/>
                <a:gd name="connsiteY384" fmla="*/ 101937 h 123825"/>
                <a:gd name="connsiteX385" fmla="*/ 1316365 w 1457325"/>
                <a:gd name="connsiteY385" fmla="*/ 118720 h 123825"/>
                <a:gd name="connsiteX386" fmla="*/ 1290609 w 1457325"/>
                <a:gd name="connsiteY386" fmla="*/ 124492 h 123825"/>
                <a:gd name="connsiteX387" fmla="*/ 1270559 w 1457325"/>
                <a:gd name="connsiteY387" fmla="*/ 119653 h 123825"/>
                <a:gd name="connsiteX388" fmla="*/ 1263520 w 1457325"/>
                <a:gd name="connsiteY388" fmla="*/ 105994 h 123825"/>
                <a:gd name="connsiteX389" fmla="*/ 1267387 w 1457325"/>
                <a:gd name="connsiteY389" fmla="*/ 95526 h 123825"/>
                <a:gd name="connsiteX390" fmla="*/ 1278274 w 1457325"/>
                <a:gd name="connsiteY390" fmla="*/ 89545 h 123825"/>
                <a:gd name="connsiteX391" fmla="*/ 1274007 w 1457325"/>
                <a:gd name="connsiteY391" fmla="*/ 85973 h 123825"/>
                <a:gd name="connsiteX392" fmla="*/ 1272283 w 1457325"/>
                <a:gd name="connsiteY392" fmla="*/ 80353 h 123825"/>
                <a:gd name="connsiteX393" fmla="*/ 1274216 w 1457325"/>
                <a:gd name="connsiteY393" fmla="*/ 74009 h 123825"/>
                <a:gd name="connsiteX394" fmla="*/ 1280332 w 1457325"/>
                <a:gd name="connsiteY394" fmla="*/ 68742 h 123825"/>
                <a:gd name="connsiteX395" fmla="*/ 1271949 w 1457325"/>
                <a:gd name="connsiteY395" fmla="*/ 61551 h 123825"/>
                <a:gd name="connsiteX396" fmla="*/ 1268721 w 1457325"/>
                <a:gd name="connsiteY396" fmla="*/ 49940 h 123825"/>
                <a:gd name="connsiteX397" fmla="*/ 1275245 w 1457325"/>
                <a:gd name="connsiteY397" fmla="*/ 33166 h 123825"/>
                <a:gd name="connsiteX398" fmla="*/ 1293752 w 1457325"/>
                <a:gd name="connsiteY398" fmla="*/ 27270 h 123825"/>
                <a:gd name="connsiteX399" fmla="*/ 1303125 w 1457325"/>
                <a:gd name="connsiteY399" fmla="*/ 28480 h 123825"/>
                <a:gd name="connsiteX400" fmla="*/ 1273188 w 1457325"/>
                <a:gd name="connsiteY400" fmla="*/ 105870 h 123825"/>
                <a:gd name="connsiteX401" fmla="*/ 1277731 w 1457325"/>
                <a:gd name="connsiteY401" fmla="*/ 114033 h 123825"/>
                <a:gd name="connsiteX402" fmla="*/ 1290723 w 1457325"/>
                <a:gd name="connsiteY402" fmla="*/ 116815 h 123825"/>
                <a:gd name="connsiteX403" fmla="*/ 1309440 w 1457325"/>
                <a:gd name="connsiteY403" fmla="*/ 113033 h 123825"/>
                <a:gd name="connsiteX404" fmla="*/ 1315517 w 1457325"/>
                <a:gd name="connsiteY404" fmla="*/ 102784 h 123825"/>
                <a:gd name="connsiteX405" fmla="*/ 1312193 w 1457325"/>
                <a:gd name="connsiteY405" fmla="*/ 95317 h 123825"/>
                <a:gd name="connsiteX406" fmla="*/ 1299677 w 1457325"/>
                <a:gd name="connsiteY406" fmla="*/ 93231 h 123825"/>
                <a:gd name="connsiteX407" fmla="*/ 1287647 w 1457325"/>
                <a:gd name="connsiteY407" fmla="*/ 93231 h 123825"/>
                <a:gd name="connsiteX408" fmla="*/ 1276998 w 1457325"/>
                <a:gd name="connsiteY408" fmla="*/ 96498 h 123825"/>
                <a:gd name="connsiteX409" fmla="*/ 1273188 w 1457325"/>
                <a:gd name="connsiteY409" fmla="*/ 105870 h 123825"/>
                <a:gd name="connsiteX410" fmla="*/ 1278636 w 1457325"/>
                <a:gd name="connsiteY410" fmla="*/ 49702 h 123825"/>
                <a:gd name="connsiteX411" fmla="*/ 1282560 w 1457325"/>
                <a:gd name="connsiteY411" fmla="*/ 60217 h 123825"/>
                <a:gd name="connsiteX412" fmla="*/ 1293505 w 1457325"/>
                <a:gd name="connsiteY412" fmla="*/ 63789 h 123825"/>
                <a:gd name="connsiteX413" fmla="*/ 1308202 w 1457325"/>
                <a:gd name="connsiteY413" fmla="*/ 49521 h 123825"/>
                <a:gd name="connsiteX414" fmla="*/ 1293324 w 1457325"/>
                <a:gd name="connsiteY414" fmla="*/ 34585 h 123825"/>
                <a:gd name="connsiteX415" fmla="*/ 1282446 w 1457325"/>
                <a:gd name="connsiteY415" fmla="*/ 38395 h 123825"/>
                <a:gd name="connsiteX416" fmla="*/ 1278636 w 1457325"/>
                <a:gd name="connsiteY416" fmla="*/ 49702 h 123825"/>
                <a:gd name="connsiteX417" fmla="*/ 1340244 w 1457325"/>
                <a:gd name="connsiteY417" fmla="*/ 88335 h 123825"/>
                <a:gd name="connsiteX418" fmla="*/ 1342092 w 1457325"/>
                <a:gd name="connsiteY418" fmla="*/ 82201 h 123825"/>
                <a:gd name="connsiteX419" fmla="*/ 1347378 w 1457325"/>
                <a:gd name="connsiteY419" fmla="*/ 80115 h 123825"/>
                <a:gd name="connsiteX420" fmla="*/ 1352855 w 1457325"/>
                <a:gd name="connsiteY420" fmla="*/ 82201 h 123825"/>
                <a:gd name="connsiteX421" fmla="*/ 1354817 w 1457325"/>
                <a:gd name="connsiteY421" fmla="*/ 88335 h 123825"/>
                <a:gd name="connsiteX422" fmla="*/ 1352817 w 1457325"/>
                <a:gd name="connsiteY422" fmla="*/ 94383 h 123825"/>
                <a:gd name="connsiteX423" fmla="*/ 1347378 w 1457325"/>
                <a:gd name="connsiteY423" fmla="*/ 96498 h 123825"/>
                <a:gd name="connsiteX424" fmla="*/ 1342273 w 1457325"/>
                <a:gd name="connsiteY424" fmla="*/ 94593 h 123825"/>
                <a:gd name="connsiteX425" fmla="*/ 1340244 w 1457325"/>
                <a:gd name="connsiteY425" fmla="*/ 88335 h 123825"/>
                <a:gd name="connsiteX426" fmla="*/ 1374162 w 1457325"/>
                <a:gd name="connsiteY426" fmla="*/ 88335 h 123825"/>
                <a:gd name="connsiteX427" fmla="*/ 1376010 w 1457325"/>
                <a:gd name="connsiteY427" fmla="*/ 82201 h 123825"/>
                <a:gd name="connsiteX428" fmla="*/ 1381297 w 1457325"/>
                <a:gd name="connsiteY428" fmla="*/ 80115 h 123825"/>
                <a:gd name="connsiteX429" fmla="*/ 1386774 w 1457325"/>
                <a:gd name="connsiteY429" fmla="*/ 82201 h 123825"/>
                <a:gd name="connsiteX430" fmla="*/ 1388736 w 1457325"/>
                <a:gd name="connsiteY430" fmla="*/ 88335 h 123825"/>
                <a:gd name="connsiteX431" fmla="*/ 1386735 w 1457325"/>
                <a:gd name="connsiteY431" fmla="*/ 94383 h 123825"/>
                <a:gd name="connsiteX432" fmla="*/ 1381297 w 1457325"/>
                <a:gd name="connsiteY432" fmla="*/ 96498 h 123825"/>
                <a:gd name="connsiteX433" fmla="*/ 1376191 w 1457325"/>
                <a:gd name="connsiteY433" fmla="*/ 94593 h 123825"/>
                <a:gd name="connsiteX434" fmla="*/ 1374162 w 1457325"/>
                <a:gd name="connsiteY434" fmla="*/ 88335 h 123825"/>
                <a:gd name="connsiteX435" fmla="*/ 1408081 w 1457325"/>
                <a:gd name="connsiteY435" fmla="*/ 88335 h 123825"/>
                <a:gd name="connsiteX436" fmla="*/ 1409929 w 1457325"/>
                <a:gd name="connsiteY436" fmla="*/ 82201 h 123825"/>
                <a:gd name="connsiteX437" fmla="*/ 1415215 w 1457325"/>
                <a:gd name="connsiteY437" fmla="*/ 80115 h 123825"/>
                <a:gd name="connsiteX438" fmla="*/ 1420692 w 1457325"/>
                <a:gd name="connsiteY438" fmla="*/ 82201 h 123825"/>
                <a:gd name="connsiteX439" fmla="*/ 1422654 w 1457325"/>
                <a:gd name="connsiteY439" fmla="*/ 88335 h 123825"/>
                <a:gd name="connsiteX440" fmla="*/ 1420654 w 1457325"/>
                <a:gd name="connsiteY440" fmla="*/ 94383 h 123825"/>
                <a:gd name="connsiteX441" fmla="*/ 1415215 w 1457325"/>
                <a:gd name="connsiteY441" fmla="*/ 96498 h 123825"/>
                <a:gd name="connsiteX442" fmla="*/ 1410110 w 1457325"/>
                <a:gd name="connsiteY442" fmla="*/ 94593 h 123825"/>
                <a:gd name="connsiteX443" fmla="*/ 1408081 w 1457325"/>
                <a:gd name="connsiteY443" fmla="*/ 88335 h 123825"/>
                <a:gd name="connsiteX444" fmla="*/ 1464488 w 1457325"/>
                <a:gd name="connsiteY444" fmla="*/ 60827 h 123825"/>
                <a:gd name="connsiteX445" fmla="*/ 1459811 w 1457325"/>
                <a:gd name="connsiteY445" fmla="*/ 90449 h 123825"/>
                <a:gd name="connsiteX446" fmla="*/ 1446295 w 1457325"/>
                <a:gd name="connsiteY446" fmla="*/ 114338 h 123825"/>
                <a:gd name="connsiteX447" fmla="*/ 1436618 w 1457325"/>
                <a:gd name="connsiteY447" fmla="*/ 114338 h 123825"/>
                <a:gd name="connsiteX448" fmla="*/ 1449496 w 1457325"/>
                <a:gd name="connsiteY448" fmla="*/ 89087 h 123825"/>
                <a:gd name="connsiteX449" fmla="*/ 1453972 w 1457325"/>
                <a:gd name="connsiteY449" fmla="*/ 60703 h 123825"/>
                <a:gd name="connsiteX450" fmla="*/ 1449591 w 1457325"/>
                <a:gd name="connsiteY450" fmla="*/ 31985 h 123825"/>
                <a:gd name="connsiteX451" fmla="*/ 1436503 w 1457325"/>
                <a:gd name="connsiteY451" fmla="*/ 6353 h 123825"/>
                <a:gd name="connsiteX452" fmla="*/ 1446295 w 1457325"/>
                <a:gd name="connsiteY452" fmla="*/ 6353 h 123825"/>
                <a:gd name="connsiteX453" fmla="*/ 1459840 w 1457325"/>
                <a:gd name="connsiteY453" fmla="*/ 30928 h 123825"/>
                <a:gd name="connsiteX454" fmla="*/ 1464488 w 1457325"/>
                <a:gd name="connsiteY454" fmla="*/ 6082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1457325" h="123825">
                  <a:moveTo>
                    <a:pt x="0" y="94745"/>
                  </a:moveTo>
                  <a:lnTo>
                    <a:pt x="0" y="6353"/>
                  </a:lnTo>
                  <a:lnTo>
                    <a:pt x="10278" y="6353"/>
                  </a:lnTo>
                  <a:lnTo>
                    <a:pt x="10278" y="94745"/>
                  </a:lnTo>
                  <a:close/>
                  <a:moveTo>
                    <a:pt x="79381" y="94745"/>
                  </a:moveTo>
                  <a:lnTo>
                    <a:pt x="79381" y="51873"/>
                  </a:lnTo>
                  <a:cubicBezTo>
                    <a:pt x="79381" y="46472"/>
                    <a:pt x="78153" y="42443"/>
                    <a:pt x="75695" y="39786"/>
                  </a:cubicBezTo>
                  <a:cubicBezTo>
                    <a:pt x="73238" y="37129"/>
                    <a:pt x="69390" y="35795"/>
                    <a:pt x="64141" y="35795"/>
                  </a:cubicBezTo>
                  <a:cubicBezTo>
                    <a:pt x="57207" y="35795"/>
                    <a:pt x="52130" y="37672"/>
                    <a:pt x="48911" y="41415"/>
                  </a:cubicBezTo>
                  <a:cubicBezTo>
                    <a:pt x="45682" y="45168"/>
                    <a:pt x="44072" y="51349"/>
                    <a:pt x="44072" y="59979"/>
                  </a:cubicBezTo>
                  <a:lnTo>
                    <a:pt x="44072" y="94745"/>
                  </a:lnTo>
                  <a:lnTo>
                    <a:pt x="34033" y="94745"/>
                  </a:lnTo>
                  <a:lnTo>
                    <a:pt x="34033" y="28480"/>
                  </a:lnTo>
                  <a:lnTo>
                    <a:pt x="42196" y="28480"/>
                  </a:lnTo>
                  <a:lnTo>
                    <a:pt x="43834" y="37548"/>
                  </a:lnTo>
                  <a:lnTo>
                    <a:pt x="44310" y="37548"/>
                  </a:lnTo>
                  <a:cubicBezTo>
                    <a:pt x="46368" y="34280"/>
                    <a:pt x="49254" y="31756"/>
                    <a:pt x="52959" y="29956"/>
                  </a:cubicBezTo>
                  <a:cubicBezTo>
                    <a:pt x="56664" y="28165"/>
                    <a:pt x="60798" y="27270"/>
                    <a:pt x="65351" y="27270"/>
                  </a:cubicBezTo>
                  <a:cubicBezTo>
                    <a:pt x="73333" y="27270"/>
                    <a:pt x="79343" y="29194"/>
                    <a:pt x="83372" y="33042"/>
                  </a:cubicBezTo>
                  <a:cubicBezTo>
                    <a:pt x="87402" y="36890"/>
                    <a:pt x="89421" y="43053"/>
                    <a:pt x="89421" y="51511"/>
                  </a:cubicBezTo>
                  <a:lnTo>
                    <a:pt x="89421" y="94745"/>
                  </a:lnTo>
                  <a:close/>
                  <a:moveTo>
                    <a:pt x="138817" y="95955"/>
                  </a:moveTo>
                  <a:cubicBezTo>
                    <a:pt x="129226" y="95955"/>
                    <a:pt x="121796" y="93002"/>
                    <a:pt x="116538" y="87097"/>
                  </a:cubicBezTo>
                  <a:cubicBezTo>
                    <a:pt x="111271" y="81191"/>
                    <a:pt x="108642" y="72838"/>
                    <a:pt x="108642" y="62036"/>
                  </a:cubicBezTo>
                  <a:cubicBezTo>
                    <a:pt x="108642" y="50949"/>
                    <a:pt x="111319" y="42386"/>
                    <a:pt x="116653" y="36338"/>
                  </a:cubicBezTo>
                  <a:cubicBezTo>
                    <a:pt x="121996" y="30289"/>
                    <a:pt x="129607" y="27270"/>
                    <a:pt x="139484" y="27270"/>
                  </a:cubicBezTo>
                  <a:cubicBezTo>
                    <a:pt x="142666" y="27270"/>
                    <a:pt x="145847" y="27613"/>
                    <a:pt x="149038" y="28299"/>
                  </a:cubicBezTo>
                  <a:cubicBezTo>
                    <a:pt x="152219" y="28985"/>
                    <a:pt x="154715" y="29785"/>
                    <a:pt x="156534" y="30718"/>
                  </a:cubicBezTo>
                  <a:lnTo>
                    <a:pt x="153448" y="39243"/>
                  </a:lnTo>
                  <a:cubicBezTo>
                    <a:pt x="151229" y="38357"/>
                    <a:pt x="148809" y="37614"/>
                    <a:pt x="146190" y="37033"/>
                  </a:cubicBezTo>
                  <a:cubicBezTo>
                    <a:pt x="143570" y="36452"/>
                    <a:pt x="141256" y="36157"/>
                    <a:pt x="139237" y="36157"/>
                  </a:cubicBezTo>
                  <a:cubicBezTo>
                    <a:pt x="125778" y="36157"/>
                    <a:pt x="119043" y="44739"/>
                    <a:pt x="119043" y="61913"/>
                  </a:cubicBezTo>
                  <a:cubicBezTo>
                    <a:pt x="119043" y="70056"/>
                    <a:pt x="120682" y="76305"/>
                    <a:pt x="123968" y="80658"/>
                  </a:cubicBezTo>
                  <a:cubicBezTo>
                    <a:pt x="127254" y="85011"/>
                    <a:pt x="132121" y="87182"/>
                    <a:pt x="138570" y="87182"/>
                  </a:cubicBezTo>
                  <a:cubicBezTo>
                    <a:pt x="144094" y="87182"/>
                    <a:pt x="149762" y="86001"/>
                    <a:pt x="155562" y="83620"/>
                  </a:cubicBezTo>
                  <a:lnTo>
                    <a:pt x="155562" y="92507"/>
                  </a:lnTo>
                  <a:cubicBezTo>
                    <a:pt x="151133" y="94802"/>
                    <a:pt x="145542" y="95955"/>
                    <a:pt x="138817" y="95955"/>
                  </a:cubicBezTo>
                  <a:close/>
                  <a:moveTo>
                    <a:pt x="201025" y="95955"/>
                  </a:moveTo>
                  <a:cubicBezTo>
                    <a:pt x="191234" y="95955"/>
                    <a:pt x="183509" y="92974"/>
                    <a:pt x="177841" y="87001"/>
                  </a:cubicBezTo>
                  <a:cubicBezTo>
                    <a:pt x="172184" y="81039"/>
                    <a:pt x="169345" y="72752"/>
                    <a:pt x="169345" y="62151"/>
                  </a:cubicBezTo>
                  <a:cubicBezTo>
                    <a:pt x="169345" y="51473"/>
                    <a:pt x="171974" y="42986"/>
                    <a:pt x="177241" y="36700"/>
                  </a:cubicBezTo>
                  <a:cubicBezTo>
                    <a:pt x="182499" y="30413"/>
                    <a:pt x="189567" y="27270"/>
                    <a:pt x="198434" y="27270"/>
                  </a:cubicBezTo>
                  <a:cubicBezTo>
                    <a:pt x="206731" y="27270"/>
                    <a:pt x="213303" y="30004"/>
                    <a:pt x="218142" y="35462"/>
                  </a:cubicBezTo>
                  <a:cubicBezTo>
                    <a:pt x="222980" y="40919"/>
                    <a:pt x="225400" y="48130"/>
                    <a:pt x="225400" y="57074"/>
                  </a:cubicBezTo>
                  <a:lnTo>
                    <a:pt x="225400" y="63427"/>
                  </a:lnTo>
                  <a:lnTo>
                    <a:pt x="179746" y="63427"/>
                  </a:lnTo>
                  <a:cubicBezTo>
                    <a:pt x="179946" y="71199"/>
                    <a:pt x="181918" y="77105"/>
                    <a:pt x="185642" y="81144"/>
                  </a:cubicBezTo>
                  <a:cubicBezTo>
                    <a:pt x="189367" y="85173"/>
                    <a:pt x="194624" y="87182"/>
                    <a:pt x="201397" y="87182"/>
                  </a:cubicBezTo>
                  <a:cubicBezTo>
                    <a:pt x="208531" y="87182"/>
                    <a:pt x="215579" y="85697"/>
                    <a:pt x="222552" y="82715"/>
                  </a:cubicBezTo>
                  <a:lnTo>
                    <a:pt x="222552" y="91659"/>
                  </a:lnTo>
                  <a:cubicBezTo>
                    <a:pt x="219008" y="93193"/>
                    <a:pt x="215656" y="94288"/>
                    <a:pt x="212484" y="94955"/>
                  </a:cubicBezTo>
                  <a:cubicBezTo>
                    <a:pt x="209322" y="95621"/>
                    <a:pt x="205502" y="95955"/>
                    <a:pt x="201025" y="95955"/>
                  </a:cubicBezTo>
                  <a:close/>
                  <a:moveTo>
                    <a:pt x="198311" y="35671"/>
                  </a:moveTo>
                  <a:cubicBezTo>
                    <a:pt x="192986" y="35671"/>
                    <a:pt x="188747" y="37405"/>
                    <a:pt x="185585" y="40872"/>
                  </a:cubicBezTo>
                  <a:cubicBezTo>
                    <a:pt x="182413" y="44339"/>
                    <a:pt x="180556" y="49139"/>
                    <a:pt x="179994" y="55264"/>
                  </a:cubicBezTo>
                  <a:lnTo>
                    <a:pt x="214636" y="55264"/>
                  </a:lnTo>
                  <a:cubicBezTo>
                    <a:pt x="214636" y="48930"/>
                    <a:pt x="213227" y="44091"/>
                    <a:pt x="210398" y="40719"/>
                  </a:cubicBezTo>
                  <a:cubicBezTo>
                    <a:pt x="207578" y="37357"/>
                    <a:pt x="203549" y="35671"/>
                    <a:pt x="198311" y="35671"/>
                  </a:cubicBezTo>
                  <a:close/>
                  <a:moveTo>
                    <a:pt x="289913" y="94745"/>
                  </a:moveTo>
                  <a:lnTo>
                    <a:pt x="289913" y="51873"/>
                  </a:lnTo>
                  <a:cubicBezTo>
                    <a:pt x="289913" y="46472"/>
                    <a:pt x="288674" y="42443"/>
                    <a:pt x="286217" y="39786"/>
                  </a:cubicBezTo>
                  <a:cubicBezTo>
                    <a:pt x="283759" y="37129"/>
                    <a:pt x="279911" y="35795"/>
                    <a:pt x="274672" y="35795"/>
                  </a:cubicBezTo>
                  <a:cubicBezTo>
                    <a:pt x="267738" y="35795"/>
                    <a:pt x="262661" y="37672"/>
                    <a:pt x="259432" y="41415"/>
                  </a:cubicBezTo>
                  <a:cubicBezTo>
                    <a:pt x="256213" y="45168"/>
                    <a:pt x="254603" y="51349"/>
                    <a:pt x="254603" y="59979"/>
                  </a:cubicBezTo>
                  <a:lnTo>
                    <a:pt x="254603" y="94745"/>
                  </a:lnTo>
                  <a:lnTo>
                    <a:pt x="244564" y="94745"/>
                  </a:lnTo>
                  <a:lnTo>
                    <a:pt x="244564" y="28480"/>
                  </a:lnTo>
                  <a:lnTo>
                    <a:pt x="252727" y="28480"/>
                  </a:lnTo>
                  <a:lnTo>
                    <a:pt x="254356" y="37548"/>
                  </a:lnTo>
                  <a:lnTo>
                    <a:pt x="254841" y="37548"/>
                  </a:lnTo>
                  <a:cubicBezTo>
                    <a:pt x="256899" y="34280"/>
                    <a:pt x="259775" y="31756"/>
                    <a:pt x="263490" y="29956"/>
                  </a:cubicBezTo>
                  <a:cubicBezTo>
                    <a:pt x="267195" y="28165"/>
                    <a:pt x="271329" y="27270"/>
                    <a:pt x="275882" y="27270"/>
                  </a:cubicBezTo>
                  <a:cubicBezTo>
                    <a:pt x="283864" y="27270"/>
                    <a:pt x="289865" y="29194"/>
                    <a:pt x="293894" y="33042"/>
                  </a:cubicBezTo>
                  <a:cubicBezTo>
                    <a:pt x="297933" y="36890"/>
                    <a:pt x="299942" y="43053"/>
                    <a:pt x="299942" y="51511"/>
                  </a:cubicBezTo>
                  <a:lnTo>
                    <a:pt x="299942" y="94745"/>
                  </a:lnTo>
                  <a:close/>
                  <a:moveTo>
                    <a:pt x="344262" y="87668"/>
                  </a:moveTo>
                  <a:cubicBezTo>
                    <a:pt x="346034" y="87668"/>
                    <a:pt x="347748" y="87535"/>
                    <a:pt x="349406" y="87278"/>
                  </a:cubicBezTo>
                  <a:cubicBezTo>
                    <a:pt x="351053" y="87011"/>
                    <a:pt x="352368" y="86744"/>
                    <a:pt x="353330" y="86458"/>
                  </a:cubicBezTo>
                  <a:lnTo>
                    <a:pt x="353330" y="94136"/>
                  </a:lnTo>
                  <a:cubicBezTo>
                    <a:pt x="352244" y="94660"/>
                    <a:pt x="350644" y="95098"/>
                    <a:pt x="348529" y="95440"/>
                  </a:cubicBezTo>
                  <a:cubicBezTo>
                    <a:pt x="346405" y="95783"/>
                    <a:pt x="344500" y="95955"/>
                    <a:pt x="342814" y="95955"/>
                  </a:cubicBezTo>
                  <a:cubicBezTo>
                    <a:pt x="329994" y="95955"/>
                    <a:pt x="323583" y="89202"/>
                    <a:pt x="323583" y="75695"/>
                  </a:cubicBezTo>
                  <a:lnTo>
                    <a:pt x="323583" y="36281"/>
                  </a:lnTo>
                  <a:lnTo>
                    <a:pt x="314097" y="36281"/>
                  </a:lnTo>
                  <a:lnTo>
                    <a:pt x="314097" y="31442"/>
                  </a:lnTo>
                  <a:lnTo>
                    <a:pt x="323583" y="27270"/>
                  </a:lnTo>
                  <a:lnTo>
                    <a:pt x="327822" y="13125"/>
                  </a:lnTo>
                  <a:lnTo>
                    <a:pt x="333623" y="13125"/>
                  </a:lnTo>
                  <a:lnTo>
                    <a:pt x="333623" y="28480"/>
                  </a:lnTo>
                  <a:lnTo>
                    <a:pt x="352844" y="28480"/>
                  </a:lnTo>
                  <a:lnTo>
                    <a:pt x="352844" y="36281"/>
                  </a:lnTo>
                  <a:lnTo>
                    <a:pt x="333623" y="36281"/>
                  </a:lnTo>
                  <a:lnTo>
                    <a:pt x="333623" y="75276"/>
                  </a:lnTo>
                  <a:cubicBezTo>
                    <a:pt x="333623" y="79267"/>
                    <a:pt x="334566" y="82325"/>
                    <a:pt x="336461" y="84468"/>
                  </a:cubicBezTo>
                  <a:cubicBezTo>
                    <a:pt x="338357" y="86601"/>
                    <a:pt x="340957" y="87668"/>
                    <a:pt x="344262" y="87668"/>
                  </a:cubicBezTo>
                  <a:close/>
                  <a:moveTo>
                    <a:pt x="377942" y="94745"/>
                  </a:moveTo>
                  <a:lnTo>
                    <a:pt x="367903" y="94745"/>
                  </a:lnTo>
                  <a:lnTo>
                    <a:pt x="367903" y="28480"/>
                  </a:lnTo>
                  <a:lnTo>
                    <a:pt x="377942" y="28480"/>
                  </a:lnTo>
                  <a:close/>
                  <a:moveTo>
                    <a:pt x="367056" y="10525"/>
                  </a:moveTo>
                  <a:cubicBezTo>
                    <a:pt x="367056" y="8220"/>
                    <a:pt x="367617" y="6544"/>
                    <a:pt x="368751" y="5477"/>
                  </a:cubicBezTo>
                  <a:cubicBezTo>
                    <a:pt x="369875" y="4401"/>
                    <a:pt x="371285" y="3867"/>
                    <a:pt x="372980" y="3867"/>
                  </a:cubicBezTo>
                  <a:cubicBezTo>
                    <a:pt x="374590" y="3867"/>
                    <a:pt x="375980" y="4410"/>
                    <a:pt x="377152" y="5505"/>
                  </a:cubicBezTo>
                  <a:cubicBezTo>
                    <a:pt x="378324" y="6591"/>
                    <a:pt x="378905" y="8268"/>
                    <a:pt x="378905" y="10525"/>
                  </a:cubicBezTo>
                  <a:cubicBezTo>
                    <a:pt x="378905" y="12783"/>
                    <a:pt x="378324" y="14459"/>
                    <a:pt x="377152" y="15573"/>
                  </a:cubicBezTo>
                  <a:cubicBezTo>
                    <a:pt x="375980" y="16678"/>
                    <a:pt x="374590" y="17231"/>
                    <a:pt x="372980" y="17231"/>
                  </a:cubicBezTo>
                  <a:cubicBezTo>
                    <a:pt x="371285" y="17231"/>
                    <a:pt x="369875" y="16678"/>
                    <a:pt x="368751" y="15573"/>
                  </a:cubicBezTo>
                  <a:cubicBezTo>
                    <a:pt x="367617" y="14459"/>
                    <a:pt x="367056" y="12783"/>
                    <a:pt x="367056" y="10525"/>
                  </a:cubicBezTo>
                  <a:close/>
                  <a:moveTo>
                    <a:pt x="414700" y="94745"/>
                  </a:moveTo>
                  <a:lnTo>
                    <a:pt x="389544" y="28480"/>
                  </a:lnTo>
                  <a:lnTo>
                    <a:pt x="400307" y="28480"/>
                  </a:lnTo>
                  <a:lnTo>
                    <a:pt x="414576" y="67780"/>
                  </a:lnTo>
                  <a:cubicBezTo>
                    <a:pt x="417805" y="76971"/>
                    <a:pt x="419700" y="82934"/>
                    <a:pt x="420262" y="85677"/>
                  </a:cubicBezTo>
                  <a:lnTo>
                    <a:pt x="420748" y="85677"/>
                  </a:lnTo>
                  <a:cubicBezTo>
                    <a:pt x="421186" y="83534"/>
                    <a:pt x="422586" y="79115"/>
                    <a:pt x="424948" y="72400"/>
                  </a:cubicBezTo>
                  <a:cubicBezTo>
                    <a:pt x="427311" y="65694"/>
                    <a:pt x="432597" y="51054"/>
                    <a:pt x="440817" y="28480"/>
                  </a:cubicBezTo>
                  <a:lnTo>
                    <a:pt x="451580" y="28480"/>
                  </a:lnTo>
                  <a:lnTo>
                    <a:pt x="426434" y="94745"/>
                  </a:lnTo>
                  <a:close/>
                  <a:moveTo>
                    <a:pt x="492090" y="95955"/>
                  </a:moveTo>
                  <a:cubicBezTo>
                    <a:pt x="482298" y="95955"/>
                    <a:pt x="474564" y="92974"/>
                    <a:pt x="468906" y="87001"/>
                  </a:cubicBezTo>
                  <a:cubicBezTo>
                    <a:pt x="463239" y="81039"/>
                    <a:pt x="460410" y="72752"/>
                    <a:pt x="460410" y="62151"/>
                  </a:cubicBezTo>
                  <a:cubicBezTo>
                    <a:pt x="460410" y="51473"/>
                    <a:pt x="463039" y="42986"/>
                    <a:pt x="468297" y="36700"/>
                  </a:cubicBezTo>
                  <a:cubicBezTo>
                    <a:pt x="473564" y="30413"/>
                    <a:pt x="480622" y="27270"/>
                    <a:pt x="489490" y="27270"/>
                  </a:cubicBezTo>
                  <a:cubicBezTo>
                    <a:pt x="497796" y="27270"/>
                    <a:pt x="504368" y="30004"/>
                    <a:pt x="509197" y="35462"/>
                  </a:cubicBezTo>
                  <a:cubicBezTo>
                    <a:pt x="514036" y="40919"/>
                    <a:pt x="516455" y="48130"/>
                    <a:pt x="516455" y="57074"/>
                  </a:cubicBezTo>
                  <a:lnTo>
                    <a:pt x="516455" y="63427"/>
                  </a:lnTo>
                  <a:lnTo>
                    <a:pt x="470811" y="63427"/>
                  </a:lnTo>
                  <a:cubicBezTo>
                    <a:pt x="471011" y="71199"/>
                    <a:pt x="472973" y="77105"/>
                    <a:pt x="476707" y="81144"/>
                  </a:cubicBezTo>
                  <a:cubicBezTo>
                    <a:pt x="480432" y="85173"/>
                    <a:pt x="485680" y="87182"/>
                    <a:pt x="492452" y="87182"/>
                  </a:cubicBezTo>
                  <a:cubicBezTo>
                    <a:pt x="499586" y="87182"/>
                    <a:pt x="506644" y="85697"/>
                    <a:pt x="513617" y="82715"/>
                  </a:cubicBezTo>
                  <a:lnTo>
                    <a:pt x="513617" y="91659"/>
                  </a:lnTo>
                  <a:cubicBezTo>
                    <a:pt x="510064" y="93193"/>
                    <a:pt x="506711" y="94288"/>
                    <a:pt x="503549" y="94955"/>
                  </a:cubicBezTo>
                  <a:cubicBezTo>
                    <a:pt x="500386" y="95621"/>
                    <a:pt x="496567" y="95955"/>
                    <a:pt x="492090" y="95955"/>
                  </a:cubicBezTo>
                  <a:close/>
                  <a:moveTo>
                    <a:pt x="489366" y="35671"/>
                  </a:moveTo>
                  <a:cubicBezTo>
                    <a:pt x="484051" y="35671"/>
                    <a:pt x="479803" y="37405"/>
                    <a:pt x="476641" y="40872"/>
                  </a:cubicBezTo>
                  <a:cubicBezTo>
                    <a:pt x="473478" y="44339"/>
                    <a:pt x="471611" y="49139"/>
                    <a:pt x="471049" y="55264"/>
                  </a:cubicBezTo>
                  <a:lnTo>
                    <a:pt x="505692" y="55264"/>
                  </a:lnTo>
                  <a:cubicBezTo>
                    <a:pt x="505692" y="48930"/>
                    <a:pt x="504282" y="44091"/>
                    <a:pt x="501463" y="40719"/>
                  </a:cubicBezTo>
                  <a:cubicBezTo>
                    <a:pt x="498643" y="37357"/>
                    <a:pt x="494614" y="35671"/>
                    <a:pt x="489366" y="35671"/>
                  </a:cubicBezTo>
                  <a:close/>
                  <a:moveTo>
                    <a:pt x="578368" y="76667"/>
                  </a:moveTo>
                  <a:cubicBezTo>
                    <a:pt x="578368" y="82830"/>
                    <a:pt x="576072" y="87592"/>
                    <a:pt x="571481" y="90935"/>
                  </a:cubicBezTo>
                  <a:cubicBezTo>
                    <a:pt x="566881" y="94279"/>
                    <a:pt x="560432" y="95955"/>
                    <a:pt x="552126" y="95955"/>
                  </a:cubicBezTo>
                  <a:cubicBezTo>
                    <a:pt x="543344" y="95955"/>
                    <a:pt x="536486" y="94564"/>
                    <a:pt x="531571" y="91783"/>
                  </a:cubicBezTo>
                  <a:lnTo>
                    <a:pt x="531571" y="82467"/>
                  </a:lnTo>
                  <a:cubicBezTo>
                    <a:pt x="534753" y="84087"/>
                    <a:pt x="538172" y="85354"/>
                    <a:pt x="541820" y="86278"/>
                  </a:cubicBezTo>
                  <a:cubicBezTo>
                    <a:pt x="545468" y="87211"/>
                    <a:pt x="548983" y="87668"/>
                    <a:pt x="552374" y="87668"/>
                  </a:cubicBezTo>
                  <a:cubicBezTo>
                    <a:pt x="557613" y="87668"/>
                    <a:pt x="561642" y="86830"/>
                    <a:pt x="564461" y="85163"/>
                  </a:cubicBezTo>
                  <a:cubicBezTo>
                    <a:pt x="567281" y="83487"/>
                    <a:pt x="568700" y="80934"/>
                    <a:pt x="568700" y="77514"/>
                  </a:cubicBezTo>
                  <a:cubicBezTo>
                    <a:pt x="568700" y="74933"/>
                    <a:pt x="567576" y="72723"/>
                    <a:pt x="565337" y="70895"/>
                  </a:cubicBezTo>
                  <a:cubicBezTo>
                    <a:pt x="563099" y="69056"/>
                    <a:pt x="558737" y="66894"/>
                    <a:pt x="552250" y="64389"/>
                  </a:cubicBezTo>
                  <a:cubicBezTo>
                    <a:pt x="546087" y="62094"/>
                    <a:pt x="541696" y="60093"/>
                    <a:pt x="539096" y="58379"/>
                  </a:cubicBezTo>
                  <a:cubicBezTo>
                    <a:pt x="536496" y="56664"/>
                    <a:pt x="534562" y="54721"/>
                    <a:pt x="533295" y="52540"/>
                  </a:cubicBezTo>
                  <a:cubicBezTo>
                    <a:pt x="532028" y="50368"/>
                    <a:pt x="531390" y="47768"/>
                    <a:pt x="531390" y="44739"/>
                  </a:cubicBezTo>
                  <a:cubicBezTo>
                    <a:pt x="531390" y="39338"/>
                    <a:pt x="533591" y="35081"/>
                    <a:pt x="537982" y="31956"/>
                  </a:cubicBezTo>
                  <a:cubicBezTo>
                    <a:pt x="542373" y="28832"/>
                    <a:pt x="548402" y="27270"/>
                    <a:pt x="556060" y="27270"/>
                  </a:cubicBezTo>
                  <a:cubicBezTo>
                    <a:pt x="563194" y="27270"/>
                    <a:pt x="570167" y="28718"/>
                    <a:pt x="576977" y="31623"/>
                  </a:cubicBezTo>
                  <a:lnTo>
                    <a:pt x="573415" y="39786"/>
                  </a:lnTo>
                  <a:cubicBezTo>
                    <a:pt x="566757" y="37043"/>
                    <a:pt x="560737" y="35671"/>
                    <a:pt x="555336" y="35671"/>
                  </a:cubicBezTo>
                  <a:cubicBezTo>
                    <a:pt x="550574" y="35671"/>
                    <a:pt x="546992" y="36414"/>
                    <a:pt x="544573" y="37910"/>
                  </a:cubicBezTo>
                  <a:cubicBezTo>
                    <a:pt x="542154" y="39405"/>
                    <a:pt x="540944" y="41453"/>
                    <a:pt x="540944" y="44082"/>
                  </a:cubicBezTo>
                  <a:cubicBezTo>
                    <a:pt x="540944" y="45853"/>
                    <a:pt x="541401" y="47358"/>
                    <a:pt x="542306" y="48616"/>
                  </a:cubicBezTo>
                  <a:cubicBezTo>
                    <a:pt x="543211" y="49864"/>
                    <a:pt x="544668" y="51054"/>
                    <a:pt x="546687" y="52178"/>
                  </a:cubicBezTo>
                  <a:cubicBezTo>
                    <a:pt x="548707" y="53312"/>
                    <a:pt x="552574" y="54940"/>
                    <a:pt x="558299" y="57074"/>
                  </a:cubicBezTo>
                  <a:cubicBezTo>
                    <a:pt x="566157" y="59941"/>
                    <a:pt x="571462" y="62817"/>
                    <a:pt x="574224" y="65722"/>
                  </a:cubicBezTo>
                  <a:cubicBezTo>
                    <a:pt x="576986" y="68628"/>
                    <a:pt x="578368" y="72276"/>
                    <a:pt x="578368" y="76667"/>
                  </a:cubicBezTo>
                  <a:close/>
                  <a:moveTo>
                    <a:pt x="623897" y="60827"/>
                  </a:moveTo>
                  <a:cubicBezTo>
                    <a:pt x="623897" y="50140"/>
                    <a:pt x="625459" y="40148"/>
                    <a:pt x="628583" y="30832"/>
                  </a:cubicBezTo>
                  <a:cubicBezTo>
                    <a:pt x="631708" y="21527"/>
                    <a:pt x="636213" y="13364"/>
                    <a:pt x="642099" y="6353"/>
                  </a:cubicBezTo>
                  <a:lnTo>
                    <a:pt x="651891" y="6353"/>
                  </a:lnTo>
                  <a:cubicBezTo>
                    <a:pt x="646090" y="14126"/>
                    <a:pt x="641718" y="22670"/>
                    <a:pt x="638804" y="31985"/>
                  </a:cubicBezTo>
                  <a:cubicBezTo>
                    <a:pt x="635880" y="41300"/>
                    <a:pt x="634413" y="50873"/>
                    <a:pt x="634413" y="60703"/>
                  </a:cubicBezTo>
                  <a:cubicBezTo>
                    <a:pt x="634413" y="70380"/>
                    <a:pt x="635908" y="79829"/>
                    <a:pt x="638890" y="89059"/>
                  </a:cubicBezTo>
                  <a:cubicBezTo>
                    <a:pt x="641871" y="98288"/>
                    <a:pt x="646167" y="106718"/>
                    <a:pt x="651767" y="114338"/>
                  </a:cubicBezTo>
                  <a:lnTo>
                    <a:pt x="642099" y="114338"/>
                  </a:lnTo>
                  <a:cubicBezTo>
                    <a:pt x="636175" y="107480"/>
                    <a:pt x="631660" y="99479"/>
                    <a:pt x="628555" y="90326"/>
                  </a:cubicBezTo>
                  <a:cubicBezTo>
                    <a:pt x="625450" y="81182"/>
                    <a:pt x="623897" y="71342"/>
                    <a:pt x="623897" y="60827"/>
                  </a:cubicBezTo>
                  <a:close/>
                  <a:moveTo>
                    <a:pt x="697173" y="36281"/>
                  </a:moveTo>
                  <a:lnTo>
                    <a:pt x="680304" y="36281"/>
                  </a:lnTo>
                  <a:lnTo>
                    <a:pt x="680304" y="94745"/>
                  </a:lnTo>
                  <a:lnTo>
                    <a:pt x="670274" y="94745"/>
                  </a:lnTo>
                  <a:lnTo>
                    <a:pt x="670274" y="36281"/>
                  </a:lnTo>
                  <a:lnTo>
                    <a:pt x="658425" y="36281"/>
                  </a:lnTo>
                  <a:lnTo>
                    <a:pt x="658425" y="31747"/>
                  </a:lnTo>
                  <a:lnTo>
                    <a:pt x="670274" y="28118"/>
                  </a:lnTo>
                  <a:lnTo>
                    <a:pt x="670274" y="24432"/>
                  </a:lnTo>
                  <a:cubicBezTo>
                    <a:pt x="670274" y="8144"/>
                    <a:pt x="677389" y="0"/>
                    <a:pt x="691610" y="0"/>
                  </a:cubicBezTo>
                  <a:cubicBezTo>
                    <a:pt x="695125" y="0"/>
                    <a:pt x="699230" y="705"/>
                    <a:pt x="703945" y="2115"/>
                  </a:cubicBezTo>
                  <a:lnTo>
                    <a:pt x="701345" y="10154"/>
                  </a:lnTo>
                  <a:cubicBezTo>
                    <a:pt x="697478" y="8906"/>
                    <a:pt x="694173" y="8287"/>
                    <a:pt x="691429" y="8287"/>
                  </a:cubicBezTo>
                  <a:cubicBezTo>
                    <a:pt x="687648" y="8287"/>
                    <a:pt x="684838" y="9544"/>
                    <a:pt x="683028" y="12059"/>
                  </a:cubicBezTo>
                  <a:cubicBezTo>
                    <a:pt x="681219" y="14583"/>
                    <a:pt x="680304" y="18622"/>
                    <a:pt x="680304" y="24184"/>
                  </a:cubicBezTo>
                  <a:lnTo>
                    <a:pt x="680304" y="28480"/>
                  </a:lnTo>
                  <a:lnTo>
                    <a:pt x="697173" y="28480"/>
                  </a:lnTo>
                  <a:close/>
                  <a:moveTo>
                    <a:pt x="719309" y="94745"/>
                  </a:moveTo>
                  <a:lnTo>
                    <a:pt x="709270" y="94745"/>
                  </a:lnTo>
                  <a:lnTo>
                    <a:pt x="709270" y="28480"/>
                  </a:lnTo>
                  <a:lnTo>
                    <a:pt x="719309" y="28480"/>
                  </a:lnTo>
                  <a:close/>
                  <a:moveTo>
                    <a:pt x="708422" y="10525"/>
                  </a:moveTo>
                  <a:cubicBezTo>
                    <a:pt x="708422" y="8220"/>
                    <a:pt x="708984" y="6544"/>
                    <a:pt x="710117" y="5477"/>
                  </a:cubicBezTo>
                  <a:cubicBezTo>
                    <a:pt x="711241" y="4401"/>
                    <a:pt x="712651" y="3867"/>
                    <a:pt x="714347" y="3867"/>
                  </a:cubicBezTo>
                  <a:cubicBezTo>
                    <a:pt x="715956" y="3867"/>
                    <a:pt x="717347" y="4410"/>
                    <a:pt x="718519" y="5505"/>
                  </a:cubicBezTo>
                  <a:cubicBezTo>
                    <a:pt x="719690" y="6591"/>
                    <a:pt x="720271" y="8268"/>
                    <a:pt x="720271" y="10525"/>
                  </a:cubicBezTo>
                  <a:cubicBezTo>
                    <a:pt x="720271" y="12783"/>
                    <a:pt x="719690" y="14459"/>
                    <a:pt x="718519" y="15573"/>
                  </a:cubicBezTo>
                  <a:cubicBezTo>
                    <a:pt x="717347" y="16678"/>
                    <a:pt x="715956" y="17231"/>
                    <a:pt x="714347" y="17231"/>
                  </a:cubicBezTo>
                  <a:cubicBezTo>
                    <a:pt x="712651" y="17231"/>
                    <a:pt x="711241" y="16678"/>
                    <a:pt x="710117" y="15573"/>
                  </a:cubicBezTo>
                  <a:cubicBezTo>
                    <a:pt x="708984" y="14459"/>
                    <a:pt x="708422" y="12783"/>
                    <a:pt x="708422" y="10525"/>
                  </a:cubicBezTo>
                  <a:close/>
                  <a:moveTo>
                    <a:pt x="770754" y="95955"/>
                  </a:moveTo>
                  <a:cubicBezTo>
                    <a:pt x="760962" y="95955"/>
                    <a:pt x="753237" y="92974"/>
                    <a:pt x="747570" y="87001"/>
                  </a:cubicBezTo>
                  <a:cubicBezTo>
                    <a:pt x="741912" y="81039"/>
                    <a:pt x="739073" y="72752"/>
                    <a:pt x="739073" y="62151"/>
                  </a:cubicBezTo>
                  <a:cubicBezTo>
                    <a:pt x="739073" y="51473"/>
                    <a:pt x="741702" y="42986"/>
                    <a:pt x="746970" y="36700"/>
                  </a:cubicBezTo>
                  <a:cubicBezTo>
                    <a:pt x="752228" y="30413"/>
                    <a:pt x="759286" y="27270"/>
                    <a:pt x="768163" y="27270"/>
                  </a:cubicBezTo>
                  <a:cubicBezTo>
                    <a:pt x="776459" y="27270"/>
                    <a:pt x="783031" y="30004"/>
                    <a:pt x="787870" y="35462"/>
                  </a:cubicBezTo>
                  <a:cubicBezTo>
                    <a:pt x="792709" y="40919"/>
                    <a:pt x="795128" y="48130"/>
                    <a:pt x="795128" y="57074"/>
                  </a:cubicBezTo>
                  <a:lnTo>
                    <a:pt x="795128" y="63427"/>
                  </a:lnTo>
                  <a:lnTo>
                    <a:pt x="749475" y="63427"/>
                  </a:lnTo>
                  <a:cubicBezTo>
                    <a:pt x="749675" y="71199"/>
                    <a:pt x="751637" y="77105"/>
                    <a:pt x="755371" y="81144"/>
                  </a:cubicBezTo>
                  <a:cubicBezTo>
                    <a:pt x="759095" y="85173"/>
                    <a:pt x="764353" y="87182"/>
                    <a:pt x="771125" y="87182"/>
                  </a:cubicBezTo>
                  <a:cubicBezTo>
                    <a:pt x="778259" y="87182"/>
                    <a:pt x="785308" y="85697"/>
                    <a:pt x="792280" y="82715"/>
                  </a:cubicBezTo>
                  <a:lnTo>
                    <a:pt x="792280" y="91659"/>
                  </a:lnTo>
                  <a:cubicBezTo>
                    <a:pt x="788737" y="93193"/>
                    <a:pt x="785374" y="94288"/>
                    <a:pt x="782212" y="94955"/>
                  </a:cubicBezTo>
                  <a:cubicBezTo>
                    <a:pt x="779050" y="95621"/>
                    <a:pt x="775230" y="95955"/>
                    <a:pt x="770754" y="95955"/>
                  </a:cubicBezTo>
                  <a:close/>
                  <a:moveTo>
                    <a:pt x="768039" y="35671"/>
                  </a:moveTo>
                  <a:cubicBezTo>
                    <a:pt x="762715" y="35671"/>
                    <a:pt x="758476" y="37405"/>
                    <a:pt x="755314" y="40872"/>
                  </a:cubicBezTo>
                  <a:cubicBezTo>
                    <a:pt x="752142" y="44339"/>
                    <a:pt x="750284" y="49139"/>
                    <a:pt x="749713" y="55264"/>
                  </a:cubicBezTo>
                  <a:lnTo>
                    <a:pt x="784365" y="55264"/>
                  </a:lnTo>
                  <a:cubicBezTo>
                    <a:pt x="784365" y="48930"/>
                    <a:pt x="782955" y="44091"/>
                    <a:pt x="780126" y="40719"/>
                  </a:cubicBezTo>
                  <a:cubicBezTo>
                    <a:pt x="777307" y="37357"/>
                    <a:pt x="773278" y="35671"/>
                    <a:pt x="768039" y="35671"/>
                  </a:cubicBezTo>
                  <a:close/>
                  <a:moveTo>
                    <a:pt x="835695" y="87668"/>
                  </a:moveTo>
                  <a:cubicBezTo>
                    <a:pt x="837467" y="87668"/>
                    <a:pt x="839181" y="87535"/>
                    <a:pt x="840829" y="87278"/>
                  </a:cubicBezTo>
                  <a:cubicBezTo>
                    <a:pt x="842486" y="87011"/>
                    <a:pt x="843791" y="86744"/>
                    <a:pt x="844763" y="86458"/>
                  </a:cubicBezTo>
                  <a:lnTo>
                    <a:pt x="844763" y="94136"/>
                  </a:lnTo>
                  <a:cubicBezTo>
                    <a:pt x="843677" y="94660"/>
                    <a:pt x="842077" y="95098"/>
                    <a:pt x="839953" y="95440"/>
                  </a:cubicBezTo>
                  <a:cubicBezTo>
                    <a:pt x="837838" y="95783"/>
                    <a:pt x="835933" y="95955"/>
                    <a:pt x="834238" y="95955"/>
                  </a:cubicBezTo>
                  <a:cubicBezTo>
                    <a:pt x="821427" y="95955"/>
                    <a:pt x="815016" y="89202"/>
                    <a:pt x="815016" y="75695"/>
                  </a:cubicBezTo>
                  <a:lnTo>
                    <a:pt x="815016" y="36281"/>
                  </a:lnTo>
                  <a:lnTo>
                    <a:pt x="805520" y="36281"/>
                  </a:lnTo>
                  <a:lnTo>
                    <a:pt x="805520" y="31442"/>
                  </a:lnTo>
                  <a:lnTo>
                    <a:pt x="815016" y="27270"/>
                  </a:lnTo>
                  <a:lnTo>
                    <a:pt x="819245" y="13125"/>
                  </a:lnTo>
                  <a:lnTo>
                    <a:pt x="825056" y="13125"/>
                  </a:lnTo>
                  <a:lnTo>
                    <a:pt x="825056" y="28480"/>
                  </a:lnTo>
                  <a:lnTo>
                    <a:pt x="844277" y="28480"/>
                  </a:lnTo>
                  <a:lnTo>
                    <a:pt x="844277" y="36281"/>
                  </a:lnTo>
                  <a:lnTo>
                    <a:pt x="825056" y="36281"/>
                  </a:lnTo>
                  <a:lnTo>
                    <a:pt x="825056" y="75276"/>
                  </a:lnTo>
                  <a:cubicBezTo>
                    <a:pt x="825056" y="79267"/>
                    <a:pt x="825999" y="82325"/>
                    <a:pt x="827894" y="84468"/>
                  </a:cubicBezTo>
                  <a:cubicBezTo>
                    <a:pt x="829789" y="86601"/>
                    <a:pt x="832390" y="87668"/>
                    <a:pt x="835695" y="87668"/>
                  </a:cubicBezTo>
                  <a:close/>
                  <a:moveTo>
                    <a:pt x="902084" y="76667"/>
                  </a:moveTo>
                  <a:cubicBezTo>
                    <a:pt x="902084" y="82830"/>
                    <a:pt x="899779" y="87592"/>
                    <a:pt x="895188" y="90935"/>
                  </a:cubicBezTo>
                  <a:cubicBezTo>
                    <a:pt x="890597" y="94279"/>
                    <a:pt x="884139" y="95955"/>
                    <a:pt x="875843" y="95955"/>
                  </a:cubicBezTo>
                  <a:cubicBezTo>
                    <a:pt x="867051" y="95955"/>
                    <a:pt x="860203" y="94564"/>
                    <a:pt x="855278" y="91783"/>
                  </a:cubicBezTo>
                  <a:lnTo>
                    <a:pt x="855278" y="82467"/>
                  </a:lnTo>
                  <a:cubicBezTo>
                    <a:pt x="858469" y="84087"/>
                    <a:pt x="861879" y="85354"/>
                    <a:pt x="865527" y="86278"/>
                  </a:cubicBezTo>
                  <a:cubicBezTo>
                    <a:pt x="869175" y="87211"/>
                    <a:pt x="872700" y="87668"/>
                    <a:pt x="876081" y="87668"/>
                  </a:cubicBezTo>
                  <a:cubicBezTo>
                    <a:pt x="881320" y="87668"/>
                    <a:pt x="885349" y="86830"/>
                    <a:pt x="888178" y="85163"/>
                  </a:cubicBezTo>
                  <a:cubicBezTo>
                    <a:pt x="890997" y="83487"/>
                    <a:pt x="892407" y="80934"/>
                    <a:pt x="892407" y="77514"/>
                  </a:cubicBezTo>
                  <a:cubicBezTo>
                    <a:pt x="892407" y="74933"/>
                    <a:pt x="891292" y="72723"/>
                    <a:pt x="889054" y="70895"/>
                  </a:cubicBezTo>
                  <a:cubicBezTo>
                    <a:pt x="886816" y="69056"/>
                    <a:pt x="882453" y="66894"/>
                    <a:pt x="875957" y="64389"/>
                  </a:cubicBezTo>
                  <a:cubicBezTo>
                    <a:pt x="869794" y="62094"/>
                    <a:pt x="865413" y="60093"/>
                    <a:pt x="862813" y="58379"/>
                  </a:cubicBezTo>
                  <a:cubicBezTo>
                    <a:pt x="860212" y="56664"/>
                    <a:pt x="858279" y="54721"/>
                    <a:pt x="857003" y="52540"/>
                  </a:cubicBezTo>
                  <a:cubicBezTo>
                    <a:pt x="855736" y="50368"/>
                    <a:pt x="855097" y="47768"/>
                    <a:pt x="855097" y="44739"/>
                  </a:cubicBezTo>
                  <a:cubicBezTo>
                    <a:pt x="855097" y="39338"/>
                    <a:pt x="857298" y="35081"/>
                    <a:pt x="861689" y="31956"/>
                  </a:cubicBezTo>
                  <a:cubicBezTo>
                    <a:pt x="866089" y="28832"/>
                    <a:pt x="872109" y="27270"/>
                    <a:pt x="879767" y="27270"/>
                  </a:cubicBezTo>
                  <a:cubicBezTo>
                    <a:pt x="886901" y="27270"/>
                    <a:pt x="893874" y="28718"/>
                    <a:pt x="900694" y="31623"/>
                  </a:cubicBezTo>
                  <a:lnTo>
                    <a:pt x="897122" y="39786"/>
                  </a:lnTo>
                  <a:cubicBezTo>
                    <a:pt x="890473" y="37043"/>
                    <a:pt x="884444" y="35671"/>
                    <a:pt x="879043" y="35671"/>
                  </a:cubicBezTo>
                  <a:cubicBezTo>
                    <a:pt x="874290" y="35671"/>
                    <a:pt x="870699" y="36414"/>
                    <a:pt x="868280" y="37910"/>
                  </a:cubicBezTo>
                  <a:cubicBezTo>
                    <a:pt x="865861" y="39405"/>
                    <a:pt x="864651" y="41453"/>
                    <a:pt x="864651" y="44082"/>
                  </a:cubicBezTo>
                  <a:cubicBezTo>
                    <a:pt x="864651" y="45853"/>
                    <a:pt x="865108" y="47358"/>
                    <a:pt x="866013" y="48616"/>
                  </a:cubicBezTo>
                  <a:cubicBezTo>
                    <a:pt x="866918" y="49864"/>
                    <a:pt x="868385" y="51054"/>
                    <a:pt x="870395" y="52178"/>
                  </a:cubicBezTo>
                  <a:cubicBezTo>
                    <a:pt x="872414" y="53312"/>
                    <a:pt x="876281" y="54940"/>
                    <a:pt x="882006" y="57074"/>
                  </a:cubicBezTo>
                  <a:cubicBezTo>
                    <a:pt x="889864" y="59941"/>
                    <a:pt x="895179" y="62817"/>
                    <a:pt x="897941" y="65722"/>
                  </a:cubicBezTo>
                  <a:cubicBezTo>
                    <a:pt x="900703" y="68628"/>
                    <a:pt x="902084" y="72276"/>
                    <a:pt x="902084" y="76667"/>
                  </a:cubicBezTo>
                  <a:close/>
                  <a:moveTo>
                    <a:pt x="930078" y="60827"/>
                  </a:moveTo>
                  <a:cubicBezTo>
                    <a:pt x="931802" y="58369"/>
                    <a:pt x="934450" y="55140"/>
                    <a:pt x="937994" y="51149"/>
                  </a:cubicBezTo>
                  <a:lnTo>
                    <a:pt x="959396" y="28480"/>
                  </a:lnTo>
                  <a:lnTo>
                    <a:pt x="971312" y="28480"/>
                  </a:lnTo>
                  <a:lnTo>
                    <a:pt x="944461" y="56712"/>
                  </a:lnTo>
                  <a:lnTo>
                    <a:pt x="973179" y="94745"/>
                  </a:lnTo>
                  <a:lnTo>
                    <a:pt x="961035" y="94745"/>
                  </a:lnTo>
                  <a:lnTo>
                    <a:pt x="937632" y="63427"/>
                  </a:lnTo>
                  <a:lnTo>
                    <a:pt x="930078" y="69952"/>
                  </a:lnTo>
                  <a:lnTo>
                    <a:pt x="930078" y="94745"/>
                  </a:lnTo>
                  <a:lnTo>
                    <a:pt x="920163" y="94745"/>
                  </a:lnTo>
                  <a:lnTo>
                    <a:pt x="920163" y="667"/>
                  </a:lnTo>
                  <a:lnTo>
                    <a:pt x="930078" y="667"/>
                  </a:lnTo>
                  <a:lnTo>
                    <a:pt x="930078" y="50549"/>
                  </a:lnTo>
                  <a:cubicBezTo>
                    <a:pt x="930078" y="52759"/>
                    <a:pt x="929916" y="56188"/>
                    <a:pt x="929592" y="60827"/>
                  </a:cubicBezTo>
                  <a:close/>
                  <a:moveTo>
                    <a:pt x="1044283" y="61551"/>
                  </a:moveTo>
                  <a:cubicBezTo>
                    <a:pt x="1044283" y="72352"/>
                    <a:pt x="1041568" y="80791"/>
                    <a:pt x="1036120" y="86849"/>
                  </a:cubicBezTo>
                  <a:cubicBezTo>
                    <a:pt x="1030681" y="92916"/>
                    <a:pt x="1023166" y="95955"/>
                    <a:pt x="1013574" y="95955"/>
                  </a:cubicBezTo>
                  <a:cubicBezTo>
                    <a:pt x="1007650" y="95955"/>
                    <a:pt x="1002382" y="94564"/>
                    <a:pt x="997791" y="91783"/>
                  </a:cubicBezTo>
                  <a:cubicBezTo>
                    <a:pt x="993191" y="89002"/>
                    <a:pt x="989648" y="85011"/>
                    <a:pt x="987152" y="79810"/>
                  </a:cubicBezTo>
                  <a:cubicBezTo>
                    <a:pt x="984647" y="74609"/>
                    <a:pt x="983399" y="68523"/>
                    <a:pt x="983399" y="61551"/>
                  </a:cubicBezTo>
                  <a:cubicBezTo>
                    <a:pt x="983399" y="50749"/>
                    <a:pt x="986104" y="42329"/>
                    <a:pt x="991505" y="36309"/>
                  </a:cubicBezTo>
                  <a:cubicBezTo>
                    <a:pt x="996906" y="30280"/>
                    <a:pt x="1004402" y="27270"/>
                    <a:pt x="1013994" y="27270"/>
                  </a:cubicBezTo>
                  <a:cubicBezTo>
                    <a:pt x="1023261" y="27270"/>
                    <a:pt x="1030634" y="30356"/>
                    <a:pt x="1036091" y="36519"/>
                  </a:cubicBezTo>
                  <a:cubicBezTo>
                    <a:pt x="1041559" y="42691"/>
                    <a:pt x="1044283" y="51035"/>
                    <a:pt x="1044283" y="61551"/>
                  </a:cubicBezTo>
                  <a:close/>
                  <a:moveTo>
                    <a:pt x="993801" y="61551"/>
                  </a:moveTo>
                  <a:cubicBezTo>
                    <a:pt x="993801" y="70018"/>
                    <a:pt x="995496" y="76467"/>
                    <a:pt x="998877" y="80896"/>
                  </a:cubicBezTo>
                  <a:cubicBezTo>
                    <a:pt x="1002268" y="85335"/>
                    <a:pt x="1007240" y="87544"/>
                    <a:pt x="1013813" y="87544"/>
                  </a:cubicBezTo>
                  <a:cubicBezTo>
                    <a:pt x="1020385" y="87544"/>
                    <a:pt x="1025366" y="85344"/>
                    <a:pt x="1028776" y="80924"/>
                  </a:cubicBezTo>
                  <a:cubicBezTo>
                    <a:pt x="1032186" y="76514"/>
                    <a:pt x="1033882" y="70056"/>
                    <a:pt x="1033882" y="61551"/>
                  </a:cubicBezTo>
                  <a:cubicBezTo>
                    <a:pt x="1033882" y="53130"/>
                    <a:pt x="1032186" y="46730"/>
                    <a:pt x="1028776" y="42358"/>
                  </a:cubicBezTo>
                  <a:cubicBezTo>
                    <a:pt x="1025366" y="37976"/>
                    <a:pt x="1020347" y="35795"/>
                    <a:pt x="1013689" y="35795"/>
                  </a:cubicBezTo>
                  <a:cubicBezTo>
                    <a:pt x="1007126" y="35795"/>
                    <a:pt x="1002163" y="37948"/>
                    <a:pt x="998820" y="42263"/>
                  </a:cubicBezTo>
                  <a:cubicBezTo>
                    <a:pt x="995477" y="46577"/>
                    <a:pt x="993801" y="53007"/>
                    <a:pt x="993801" y="61551"/>
                  </a:cubicBezTo>
                  <a:close/>
                  <a:moveTo>
                    <a:pt x="1094346" y="27270"/>
                  </a:moveTo>
                  <a:cubicBezTo>
                    <a:pt x="1097290" y="27270"/>
                    <a:pt x="1099928" y="27508"/>
                    <a:pt x="1102271" y="27994"/>
                  </a:cubicBezTo>
                  <a:lnTo>
                    <a:pt x="1100881" y="37309"/>
                  </a:lnTo>
                  <a:cubicBezTo>
                    <a:pt x="1098137" y="36700"/>
                    <a:pt x="1095718" y="36395"/>
                    <a:pt x="1093623" y="36395"/>
                  </a:cubicBezTo>
                  <a:cubicBezTo>
                    <a:pt x="1088260" y="36395"/>
                    <a:pt x="1083678" y="38576"/>
                    <a:pt x="1079868" y="42929"/>
                  </a:cubicBezTo>
                  <a:cubicBezTo>
                    <a:pt x="1076059" y="47282"/>
                    <a:pt x="1074153" y="52702"/>
                    <a:pt x="1074153" y="59188"/>
                  </a:cubicBezTo>
                  <a:lnTo>
                    <a:pt x="1074153" y="94745"/>
                  </a:lnTo>
                  <a:lnTo>
                    <a:pt x="1064114" y="94745"/>
                  </a:lnTo>
                  <a:lnTo>
                    <a:pt x="1064114" y="28480"/>
                  </a:lnTo>
                  <a:lnTo>
                    <a:pt x="1072401" y="28480"/>
                  </a:lnTo>
                  <a:lnTo>
                    <a:pt x="1073553" y="40748"/>
                  </a:lnTo>
                  <a:lnTo>
                    <a:pt x="1074030" y="40748"/>
                  </a:lnTo>
                  <a:cubicBezTo>
                    <a:pt x="1076487" y="36443"/>
                    <a:pt x="1079449" y="33109"/>
                    <a:pt x="1082917" y="30775"/>
                  </a:cubicBezTo>
                  <a:cubicBezTo>
                    <a:pt x="1086383" y="28442"/>
                    <a:pt x="1090193" y="27270"/>
                    <a:pt x="1094346" y="27270"/>
                  </a:cubicBezTo>
                  <a:close/>
                  <a:moveTo>
                    <a:pt x="1137580" y="87668"/>
                  </a:moveTo>
                  <a:cubicBezTo>
                    <a:pt x="1139352" y="87668"/>
                    <a:pt x="1141066" y="87535"/>
                    <a:pt x="1142714" y="87278"/>
                  </a:cubicBezTo>
                  <a:cubicBezTo>
                    <a:pt x="1144372" y="87011"/>
                    <a:pt x="1145677" y="86744"/>
                    <a:pt x="1146648" y="86458"/>
                  </a:cubicBezTo>
                  <a:lnTo>
                    <a:pt x="1146648" y="94136"/>
                  </a:lnTo>
                  <a:cubicBezTo>
                    <a:pt x="1145562" y="94660"/>
                    <a:pt x="1143953" y="95098"/>
                    <a:pt x="1141838" y="95440"/>
                  </a:cubicBezTo>
                  <a:cubicBezTo>
                    <a:pt x="1139724" y="95783"/>
                    <a:pt x="1137818" y="95955"/>
                    <a:pt x="1136123" y="95955"/>
                  </a:cubicBezTo>
                  <a:cubicBezTo>
                    <a:pt x="1123312" y="95955"/>
                    <a:pt x="1116902" y="89202"/>
                    <a:pt x="1116902" y="75695"/>
                  </a:cubicBezTo>
                  <a:lnTo>
                    <a:pt x="1116902" y="36281"/>
                  </a:lnTo>
                  <a:lnTo>
                    <a:pt x="1107405" y="36281"/>
                  </a:lnTo>
                  <a:lnTo>
                    <a:pt x="1107405" y="31442"/>
                  </a:lnTo>
                  <a:lnTo>
                    <a:pt x="1116902" y="27270"/>
                  </a:lnTo>
                  <a:lnTo>
                    <a:pt x="1121131" y="13125"/>
                  </a:lnTo>
                  <a:lnTo>
                    <a:pt x="1126941" y="13125"/>
                  </a:lnTo>
                  <a:lnTo>
                    <a:pt x="1126941" y="28480"/>
                  </a:lnTo>
                  <a:lnTo>
                    <a:pt x="1146162" y="28480"/>
                  </a:lnTo>
                  <a:lnTo>
                    <a:pt x="1146162" y="36281"/>
                  </a:lnTo>
                  <a:lnTo>
                    <a:pt x="1126941" y="36281"/>
                  </a:lnTo>
                  <a:lnTo>
                    <a:pt x="1126941" y="75276"/>
                  </a:lnTo>
                  <a:cubicBezTo>
                    <a:pt x="1126941" y="79267"/>
                    <a:pt x="1127884" y="82325"/>
                    <a:pt x="1129779" y="84468"/>
                  </a:cubicBezTo>
                  <a:cubicBezTo>
                    <a:pt x="1131675" y="86601"/>
                    <a:pt x="1134275" y="87668"/>
                    <a:pt x="1137580" y="87668"/>
                  </a:cubicBezTo>
                  <a:close/>
                  <a:moveTo>
                    <a:pt x="1171251" y="94745"/>
                  </a:moveTo>
                  <a:lnTo>
                    <a:pt x="1161221" y="94745"/>
                  </a:lnTo>
                  <a:lnTo>
                    <a:pt x="1161221" y="28480"/>
                  </a:lnTo>
                  <a:lnTo>
                    <a:pt x="1171251" y="28480"/>
                  </a:lnTo>
                  <a:close/>
                  <a:moveTo>
                    <a:pt x="1160374" y="10525"/>
                  </a:moveTo>
                  <a:cubicBezTo>
                    <a:pt x="1160374" y="8220"/>
                    <a:pt x="1160936" y="6544"/>
                    <a:pt x="1162060" y="5477"/>
                  </a:cubicBezTo>
                  <a:cubicBezTo>
                    <a:pt x="1163193" y="4401"/>
                    <a:pt x="1164603" y="3867"/>
                    <a:pt x="1166298" y="3867"/>
                  </a:cubicBezTo>
                  <a:cubicBezTo>
                    <a:pt x="1167908" y="3867"/>
                    <a:pt x="1169299" y="4410"/>
                    <a:pt x="1170470" y="5505"/>
                  </a:cubicBezTo>
                  <a:cubicBezTo>
                    <a:pt x="1171632" y="6591"/>
                    <a:pt x="1172223" y="8268"/>
                    <a:pt x="1172223" y="10525"/>
                  </a:cubicBezTo>
                  <a:cubicBezTo>
                    <a:pt x="1172223" y="12783"/>
                    <a:pt x="1171632" y="14459"/>
                    <a:pt x="1170470" y="15573"/>
                  </a:cubicBezTo>
                  <a:cubicBezTo>
                    <a:pt x="1169299" y="16678"/>
                    <a:pt x="1167908" y="17231"/>
                    <a:pt x="1166298" y="17231"/>
                  </a:cubicBezTo>
                  <a:cubicBezTo>
                    <a:pt x="1164603" y="17231"/>
                    <a:pt x="1163193" y="16678"/>
                    <a:pt x="1162060" y="15573"/>
                  </a:cubicBezTo>
                  <a:cubicBezTo>
                    <a:pt x="1160936" y="14459"/>
                    <a:pt x="1160374" y="12783"/>
                    <a:pt x="1160374" y="10525"/>
                  </a:cubicBezTo>
                  <a:close/>
                  <a:moveTo>
                    <a:pt x="1238850" y="94745"/>
                  </a:moveTo>
                  <a:lnTo>
                    <a:pt x="1238850" y="51873"/>
                  </a:lnTo>
                  <a:cubicBezTo>
                    <a:pt x="1238850" y="46472"/>
                    <a:pt x="1237622" y="42443"/>
                    <a:pt x="1235164" y="39786"/>
                  </a:cubicBezTo>
                  <a:cubicBezTo>
                    <a:pt x="1232707" y="37129"/>
                    <a:pt x="1228858" y="35795"/>
                    <a:pt x="1223610" y="35795"/>
                  </a:cubicBezTo>
                  <a:cubicBezTo>
                    <a:pt x="1216676" y="35795"/>
                    <a:pt x="1211599" y="37672"/>
                    <a:pt x="1208380" y="41415"/>
                  </a:cubicBezTo>
                  <a:cubicBezTo>
                    <a:pt x="1205151" y="45168"/>
                    <a:pt x="1203541" y="51349"/>
                    <a:pt x="1203541" y="59979"/>
                  </a:cubicBezTo>
                  <a:lnTo>
                    <a:pt x="1203541" y="94745"/>
                  </a:lnTo>
                  <a:lnTo>
                    <a:pt x="1193502" y="94745"/>
                  </a:lnTo>
                  <a:lnTo>
                    <a:pt x="1193502" y="28480"/>
                  </a:lnTo>
                  <a:lnTo>
                    <a:pt x="1201665" y="28480"/>
                  </a:lnTo>
                  <a:lnTo>
                    <a:pt x="1203303" y="37548"/>
                  </a:lnTo>
                  <a:lnTo>
                    <a:pt x="1203779" y="37548"/>
                  </a:lnTo>
                  <a:cubicBezTo>
                    <a:pt x="1205837" y="34280"/>
                    <a:pt x="1208723" y="31756"/>
                    <a:pt x="1212428" y="29956"/>
                  </a:cubicBezTo>
                  <a:cubicBezTo>
                    <a:pt x="1216133" y="28165"/>
                    <a:pt x="1220267" y="27270"/>
                    <a:pt x="1224820" y="27270"/>
                  </a:cubicBezTo>
                  <a:cubicBezTo>
                    <a:pt x="1232802" y="27270"/>
                    <a:pt x="1238812" y="29194"/>
                    <a:pt x="1242841" y="33042"/>
                  </a:cubicBezTo>
                  <a:cubicBezTo>
                    <a:pt x="1246870" y="36890"/>
                    <a:pt x="1248890" y="43053"/>
                    <a:pt x="1248890" y="51511"/>
                  </a:cubicBezTo>
                  <a:lnTo>
                    <a:pt x="1248890" y="94745"/>
                  </a:lnTo>
                  <a:close/>
                  <a:moveTo>
                    <a:pt x="1326032" y="28480"/>
                  </a:moveTo>
                  <a:lnTo>
                    <a:pt x="1326032" y="34823"/>
                  </a:lnTo>
                  <a:lnTo>
                    <a:pt x="1313764" y="36281"/>
                  </a:lnTo>
                  <a:cubicBezTo>
                    <a:pt x="1314888" y="37690"/>
                    <a:pt x="1315898" y="39529"/>
                    <a:pt x="1316784" y="41805"/>
                  </a:cubicBezTo>
                  <a:cubicBezTo>
                    <a:pt x="1317670" y="44091"/>
                    <a:pt x="1318117" y="46654"/>
                    <a:pt x="1318117" y="49521"/>
                  </a:cubicBezTo>
                  <a:cubicBezTo>
                    <a:pt x="1318117" y="56007"/>
                    <a:pt x="1315898" y="61189"/>
                    <a:pt x="1311469" y="65056"/>
                  </a:cubicBezTo>
                  <a:cubicBezTo>
                    <a:pt x="1307030" y="68923"/>
                    <a:pt x="1300944" y="70866"/>
                    <a:pt x="1293209" y="70866"/>
                  </a:cubicBezTo>
                  <a:cubicBezTo>
                    <a:pt x="1291228" y="70866"/>
                    <a:pt x="1289380" y="70704"/>
                    <a:pt x="1287647" y="70380"/>
                  </a:cubicBezTo>
                  <a:cubicBezTo>
                    <a:pt x="1283370" y="72638"/>
                    <a:pt x="1281236" y="75476"/>
                    <a:pt x="1281236" y="78905"/>
                  </a:cubicBezTo>
                  <a:cubicBezTo>
                    <a:pt x="1281236" y="80715"/>
                    <a:pt x="1281979" y="82058"/>
                    <a:pt x="1283475" y="82925"/>
                  </a:cubicBezTo>
                  <a:cubicBezTo>
                    <a:pt x="1284961" y="83791"/>
                    <a:pt x="1287523" y="84220"/>
                    <a:pt x="1291152" y="84220"/>
                  </a:cubicBezTo>
                  <a:lnTo>
                    <a:pt x="1302877" y="84220"/>
                  </a:lnTo>
                  <a:cubicBezTo>
                    <a:pt x="1310049" y="84220"/>
                    <a:pt x="1315565" y="85735"/>
                    <a:pt x="1319413" y="88754"/>
                  </a:cubicBezTo>
                  <a:cubicBezTo>
                    <a:pt x="1323261" y="91783"/>
                    <a:pt x="1325185" y="96174"/>
                    <a:pt x="1325185" y="101937"/>
                  </a:cubicBezTo>
                  <a:cubicBezTo>
                    <a:pt x="1325185" y="109271"/>
                    <a:pt x="1322251" y="114871"/>
                    <a:pt x="1316365" y="118720"/>
                  </a:cubicBezTo>
                  <a:cubicBezTo>
                    <a:pt x="1310478" y="122568"/>
                    <a:pt x="1301887" y="124492"/>
                    <a:pt x="1290609" y="124492"/>
                  </a:cubicBezTo>
                  <a:cubicBezTo>
                    <a:pt x="1281941" y="124492"/>
                    <a:pt x="1275255" y="122882"/>
                    <a:pt x="1270559" y="119653"/>
                  </a:cubicBezTo>
                  <a:cubicBezTo>
                    <a:pt x="1265863" y="116434"/>
                    <a:pt x="1263520" y="111871"/>
                    <a:pt x="1263520" y="105994"/>
                  </a:cubicBezTo>
                  <a:cubicBezTo>
                    <a:pt x="1263520" y="101956"/>
                    <a:pt x="1264806" y="98470"/>
                    <a:pt x="1267387" y="95526"/>
                  </a:cubicBezTo>
                  <a:cubicBezTo>
                    <a:pt x="1269968" y="92583"/>
                    <a:pt x="1273597" y="90592"/>
                    <a:pt x="1278274" y="89545"/>
                  </a:cubicBezTo>
                  <a:cubicBezTo>
                    <a:pt x="1276579" y="88783"/>
                    <a:pt x="1275159" y="87592"/>
                    <a:pt x="1274007" y="85973"/>
                  </a:cubicBezTo>
                  <a:cubicBezTo>
                    <a:pt x="1272864" y="84363"/>
                    <a:pt x="1272283" y="82487"/>
                    <a:pt x="1272283" y="80353"/>
                  </a:cubicBezTo>
                  <a:cubicBezTo>
                    <a:pt x="1272283" y="77934"/>
                    <a:pt x="1272931" y="75819"/>
                    <a:pt x="1274216" y="74009"/>
                  </a:cubicBezTo>
                  <a:cubicBezTo>
                    <a:pt x="1275512" y="72190"/>
                    <a:pt x="1277550" y="70437"/>
                    <a:pt x="1280332" y="68742"/>
                  </a:cubicBezTo>
                  <a:cubicBezTo>
                    <a:pt x="1276903" y="67332"/>
                    <a:pt x="1274112" y="64932"/>
                    <a:pt x="1271949" y="61551"/>
                  </a:cubicBezTo>
                  <a:cubicBezTo>
                    <a:pt x="1269797" y="58169"/>
                    <a:pt x="1268721" y="54293"/>
                    <a:pt x="1268721" y="49940"/>
                  </a:cubicBezTo>
                  <a:cubicBezTo>
                    <a:pt x="1268721" y="42691"/>
                    <a:pt x="1270892" y="37090"/>
                    <a:pt x="1275245" y="33166"/>
                  </a:cubicBezTo>
                  <a:cubicBezTo>
                    <a:pt x="1279598" y="29232"/>
                    <a:pt x="1285770" y="27270"/>
                    <a:pt x="1293752" y="27270"/>
                  </a:cubicBezTo>
                  <a:cubicBezTo>
                    <a:pt x="1297219" y="27270"/>
                    <a:pt x="1300344" y="27670"/>
                    <a:pt x="1303125" y="28480"/>
                  </a:cubicBezTo>
                  <a:close/>
                  <a:moveTo>
                    <a:pt x="1273188" y="105870"/>
                  </a:moveTo>
                  <a:cubicBezTo>
                    <a:pt x="1273188" y="109452"/>
                    <a:pt x="1274702" y="112176"/>
                    <a:pt x="1277731" y="114033"/>
                  </a:cubicBezTo>
                  <a:cubicBezTo>
                    <a:pt x="1280751" y="115881"/>
                    <a:pt x="1285084" y="116815"/>
                    <a:pt x="1290723" y="116815"/>
                  </a:cubicBezTo>
                  <a:cubicBezTo>
                    <a:pt x="1299153" y="116815"/>
                    <a:pt x="1305392" y="115548"/>
                    <a:pt x="1309440" y="113033"/>
                  </a:cubicBezTo>
                  <a:cubicBezTo>
                    <a:pt x="1313488" y="110519"/>
                    <a:pt x="1315517" y="107099"/>
                    <a:pt x="1315517" y="102784"/>
                  </a:cubicBezTo>
                  <a:cubicBezTo>
                    <a:pt x="1315517" y="99193"/>
                    <a:pt x="1314402" y="96707"/>
                    <a:pt x="1312193" y="95317"/>
                  </a:cubicBezTo>
                  <a:cubicBezTo>
                    <a:pt x="1309973" y="93926"/>
                    <a:pt x="1305801" y="93231"/>
                    <a:pt x="1299677" y="93231"/>
                  </a:cubicBezTo>
                  <a:lnTo>
                    <a:pt x="1287647" y="93231"/>
                  </a:lnTo>
                  <a:cubicBezTo>
                    <a:pt x="1283084" y="93231"/>
                    <a:pt x="1279541" y="94317"/>
                    <a:pt x="1276998" y="96498"/>
                  </a:cubicBezTo>
                  <a:cubicBezTo>
                    <a:pt x="1274464" y="98670"/>
                    <a:pt x="1273188" y="101794"/>
                    <a:pt x="1273188" y="105870"/>
                  </a:cubicBezTo>
                  <a:close/>
                  <a:moveTo>
                    <a:pt x="1278636" y="49702"/>
                  </a:moveTo>
                  <a:cubicBezTo>
                    <a:pt x="1278636" y="54331"/>
                    <a:pt x="1279941" y="57845"/>
                    <a:pt x="1282560" y="60217"/>
                  </a:cubicBezTo>
                  <a:cubicBezTo>
                    <a:pt x="1285180" y="62598"/>
                    <a:pt x="1288828" y="63789"/>
                    <a:pt x="1293505" y="63789"/>
                  </a:cubicBezTo>
                  <a:cubicBezTo>
                    <a:pt x="1303306" y="63789"/>
                    <a:pt x="1308202" y="59036"/>
                    <a:pt x="1308202" y="49521"/>
                  </a:cubicBezTo>
                  <a:cubicBezTo>
                    <a:pt x="1308202" y="39567"/>
                    <a:pt x="1303239" y="34585"/>
                    <a:pt x="1293324" y="34585"/>
                  </a:cubicBezTo>
                  <a:cubicBezTo>
                    <a:pt x="1288609" y="34585"/>
                    <a:pt x="1284980" y="35852"/>
                    <a:pt x="1282446" y="38395"/>
                  </a:cubicBezTo>
                  <a:cubicBezTo>
                    <a:pt x="1279903" y="40929"/>
                    <a:pt x="1278636" y="44701"/>
                    <a:pt x="1278636" y="49702"/>
                  </a:cubicBezTo>
                  <a:close/>
                  <a:moveTo>
                    <a:pt x="1340244" y="88335"/>
                  </a:moveTo>
                  <a:cubicBezTo>
                    <a:pt x="1340244" y="85630"/>
                    <a:pt x="1340863" y="83591"/>
                    <a:pt x="1342092" y="82201"/>
                  </a:cubicBezTo>
                  <a:cubicBezTo>
                    <a:pt x="1343320" y="80810"/>
                    <a:pt x="1345082" y="80115"/>
                    <a:pt x="1347378" y="80115"/>
                  </a:cubicBezTo>
                  <a:cubicBezTo>
                    <a:pt x="1349712" y="80115"/>
                    <a:pt x="1351541" y="80810"/>
                    <a:pt x="1352855" y="82201"/>
                  </a:cubicBezTo>
                  <a:cubicBezTo>
                    <a:pt x="1354160" y="83591"/>
                    <a:pt x="1354817" y="85630"/>
                    <a:pt x="1354817" y="88335"/>
                  </a:cubicBezTo>
                  <a:cubicBezTo>
                    <a:pt x="1354817" y="90954"/>
                    <a:pt x="1354150" y="92974"/>
                    <a:pt x="1352817" y="94383"/>
                  </a:cubicBezTo>
                  <a:cubicBezTo>
                    <a:pt x="1351493" y="95793"/>
                    <a:pt x="1349673" y="96498"/>
                    <a:pt x="1347378" y="96498"/>
                  </a:cubicBezTo>
                  <a:cubicBezTo>
                    <a:pt x="1345321" y="96498"/>
                    <a:pt x="1343616" y="95860"/>
                    <a:pt x="1342273" y="94593"/>
                  </a:cubicBezTo>
                  <a:cubicBezTo>
                    <a:pt x="1340920" y="93326"/>
                    <a:pt x="1340244" y="91240"/>
                    <a:pt x="1340244" y="88335"/>
                  </a:cubicBezTo>
                  <a:close/>
                  <a:moveTo>
                    <a:pt x="1374162" y="88335"/>
                  </a:moveTo>
                  <a:cubicBezTo>
                    <a:pt x="1374162" y="85630"/>
                    <a:pt x="1374782" y="83591"/>
                    <a:pt x="1376010" y="82201"/>
                  </a:cubicBezTo>
                  <a:cubicBezTo>
                    <a:pt x="1377239" y="80810"/>
                    <a:pt x="1379001" y="80115"/>
                    <a:pt x="1381297" y="80115"/>
                  </a:cubicBezTo>
                  <a:cubicBezTo>
                    <a:pt x="1383640" y="80115"/>
                    <a:pt x="1385459" y="80810"/>
                    <a:pt x="1386774" y="82201"/>
                  </a:cubicBezTo>
                  <a:cubicBezTo>
                    <a:pt x="1388078" y="83591"/>
                    <a:pt x="1388736" y="85630"/>
                    <a:pt x="1388736" y="88335"/>
                  </a:cubicBezTo>
                  <a:cubicBezTo>
                    <a:pt x="1388736" y="90954"/>
                    <a:pt x="1388069" y="92974"/>
                    <a:pt x="1386735" y="94383"/>
                  </a:cubicBezTo>
                  <a:cubicBezTo>
                    <a:pt x="1385411" y="95793"/>
                    <a:pt x="1383592" y="96498"/>
                    <a:pt x="1381297" y="96498"/>
                  </a:cubicBezTo>
                  <a:cubicBezTo>
                    <a:pt x="1379239" y="96498"/>
                    <a:pt x="1377534" y="95860"/>
                    <a:pt x="1376191" y="94593"/>
                  </a:cubicBezTo>
                  <a:cubicBezTo>
                    <a:pt x="1374839" y="93326"/>
                    <a:pt x="1374162" y="91240"/>
                    <a:pt x="1374162" y="88335"/>
                  </a:cubicBezTo>
                  <a:close/>
                  <a:moveTo>
                    <a:pt x="1408081" y="88335"/>
                  </a:moveTo>
                  <a:cubicBezTo>
                    <a:pt x="1408081" y="85630"/>
                    <a:pt x="1408700" y="83591"/>
                    <a:pt x="1409929" y="82201"/>
                  </a:cubicBezTo>
                  <a:cubicBezTo>
                    <a:pt x="1411158" y="80810"/>
                    <a:pt x="1412920" y="80115"/>
                    <a:pt x="1415215" y="80115"/>
                  </a:cubicBezTo>
                  <a:cubicBezTo>
                    <a:pt x="1417558" y="80115"/>
                    <a:pt x="1419378" y="80810"/>
                    <a:pt x="1420692" y="82201"/>
                  </a:cubicBezTo>
                  <a:cubicBezTo>
                    <a:pt x="1421997" y="83591"/>
                    <a:pt x="1422654" y="85630"/>
                    <a:pt x="1422654" y="88335"/>
                  </a:cubicBezTo>
                  <a:cubicBezTo>
                    <a:pt x="1422654" y="90954"/>
                    <a:pt x="1421987" y="92974"/>
                    <a:pt x="1420654" y="94383"/>
                  </a:cubicBezTo>
                  <a:cubicBezTo>
                    <a:pt x="1419330" y="95793"/>
                    <a:pt x="1417511" y="96498"/>
                    <a:pt x="1415215" y="96498"/>
                  </a:cubicBezTo>
                  <a:cubicBezTo>
                    <a:pt x="1413158" y="96498"/>
                    <a:pt x="1411453" y="95860"/>
                    <a:pt x="1410110" y="94593"/>
                  </a:cubicBezTo>
                  <a:cubicBezTo>
                    <a:pt x="1408757" y="93326"/>
                    <a:pt x="1408081" y="91240"/>
                    <a:pt x="1408081" y="88335"/>
                  </a:cubicBezTo>
                  <a:close/>
                  <a:moveTo>
                    <a:pt x="1464488" y="60827"/>
                  </a:moveTo>
                  <a:cubicBezTo>
                    <a:pt x="1464488" y="71428"/>
                    <a:pt x="1462926" y="81306"/>
                    <a:pt x="1459811" y="90449"/>
                  </a:cubicBezTo>
                  <a:cubicBezTo>
                    <a:pt x="1456687" y="99603"/>
                    <a:pt x="1452182" y="107566"/>
                    <a:pt x="1446295" y="114338"/>
                  </a:cubicBezTo>
                  <a:lnTo>
                    <a:pt x="1436618" y="114338"/>
                  </a:lnTo>
                  <a:cubicBezTo>
                    <a:pt x="1442218" y="106756"/>
                    <a:pt x="1446514" y="98346"/>
                    <a:pt x="1449496" y="89087"/>
                  </a:cubicBezTo>
                  <a:cubicBezTo>
                    <a:pt x="1452477" y="79838"/>
                    <a:pt x="1453972" y="70380"/>
                    <a:pt x="1453972" y="60703"/>
                  </a:cubicBezTo>
                  <a:cubicBezTo>
                    <a:pt x="1453972" y="50873"/>
                    <a:pt x="1452515" y="41300"/>
                    <a:pt x="1449591" y="31985"/>
                  </a:cubicBezTo>
                  <a:cubicBezTo>
                    <a:pt x="1446667" y="22670"/>
                    <a:pt x="1442304" y="14126"/>
                    <a:pt x="1436503" y="6353"/>
                  </a:cubicBezTo>
                  <a:lnTo>
                    <a:pt x="1446295" y="6353"/>
                  </a:lnTo>
                  <a:cubicBezTo>
                    <a:pt x="1452220" y="13402"/>
                    <a:pt x="1456735" y="21593"/>
                    <a:pt x="1459840" y="30928"/>
                  </a:cubicBezTo>
                  <a:cubicBezTo>
                    <a:pt x="1462945" y="40262"/>
                    <a:pt x="1464488" y="50225"/>
                    <a:pt x="1464488" y="60827"/>
                  </a:cubicBezTo>
                  <a:close/>
                </a:path>
              </a:pathLst>
            </a:custGeom>
            <a:solidFill>
              <a:srgbClr val="000000"/>
            </a:solidFill>
            <a:ln w="9525" cap="flat">
              <a:noFill/>
              <a:prstDash val="solid"/>
              <a:miter/>
            </a:ln>
          </p:spPr>
          <p:txBody>
            <a:bodyPr rtlCol="0" anchor="ctr"/>
            <a:lstStyle/>
            <a:p>
              <a:endParaRPr lang="nl-BE" sz="900"/>
            </a:p>
          </p:txBody>
        </p:sp>
        <p:sp>
          <p:nvSpPr>
            <p:cNvPr id="466" name="Freeform: Shape 465">
              <a:extLst>
                <a:ext uri="{FF2B5EF4-FFF2-40B4-BE49-F238E27FC236}">
                  <a16:creationId xmlns:a16="http://schemas.microsoft.com/office/drawing/2014/main" id="{202AB200-1950-4577-A241-546887A2DE1E}"/>
                </a:ext>
              </a:extLst>
            </p:cNvPr>
            <p:cNvSpPr/>
            <p:nvPr/>
          </p:nvSpPr>
          <p:spPr>
            <a:xfrm>
              <a:off x="1126086" y="2877750"/>
              <a:ext cx="36209" cy="54313"/>
            </a:xfrm>
            <a:custGeom>
              <a:avLst/>
              <a:gdLst>
                <a:gd name="connsiteX0" fmla="*/ 11544 w 57150"/>
                <a:gd name="connsiteY0" fmla="*/ 88392 h 85725"/>
                <a:gd name="connsiteX1" fmla="*/ 48187 w 57150"/>
                <a:gd name="connsiteY1" fmla="*/ 9249 h 85725"/>
                <a:gd name="connsiteX2" fmla="*/ 0 w 57150"/>
                <a:gd name="connsiteY2" fmla="*/ 9249 h 85725"/>
                <a:gd name="connsiteX3" fmla="*/ 0 w 57150"/>
                <a:gd name="connsiteY3" fmla="*/ 0 h 85725"/>
                <a:gd name="connsiteX4" fmla="*/ 58826 w 57150"/>
                <a:gd name="connsiteY4" fmla="*/ 0 h 85725"/>
                <a:gd name="connsiteX5" fmla="*/ 58826 w 57150"/>
                <a:gd name="connsiteY5" fmla="*/ 8039 h 85725"/>
                <a:gd name="connsiteX6" fmla="*/ 22670 w 57150"/>
                <a:gd name="connsiteY6"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85725">
                  <a:moveTo>
                    <a:pt x="11544" y="88392"/>
                  </a:moveTo>
                  <a:lnTo>
                    <a:pt x="48187" y="9249"/>
                  </a:lnTo>
                  <a:lnTo>
                    <a:pt x="0" y="9249"/>
                  </a:lnTo>
                  <a:lnTo>
                    <a:pt x="0" y="0"/>
                  </a:lnTo>
                  <a:lnTo>
                    <a:pt x="58826" y="0"/>
                  </a:lnTo>
                  <a:lnTo>
                    <a:pt x="58826" y="8039"/>
                  </a:lnTo>
                  <a:lnTo>
                    <a:pt x="22670" y="88392"/>
                  </a:lnTo>
                  <a:close/>
                </a:path>
              </a:pathLst>
            </a:custGeom>
            <a:solidFill>
              <a:srgbClr val="000000"/>
            </a:solidFill>
            <a:ln w="9525" cap="flat">
              <a:noFill/>
              <a:prstDash val="solid"/>
              <a:miter/>
            </a:ln>
          </p:spPr>
          <p:txBody>
            <a:bodyPr rtlCol="0" anchor="ctr"/>
            <a:lstStyle/>
            <a:p>
              <a:endParaRPr lang="nl-BE" sz="900"/>
            </a:p>
          </p:txBody>
        </p:sp>
        <p:sp>
          <p:nvSpPr>
            <p:cNvPr id="467" name="Freeform: Shape 466">
              <a:extLst>
                <a:ext uri="{FF2B5EF4-FFF2-40B4-BE49-F238E27FC236}">
                  <a16:creationId xmlns:a16="http://schemas.microsoft.com/office/drawing/2014/main" id="{E45CC665-EAFB-4469-8352-697EC61D8443}"/>
                </a:ext>
              </a:extLst>
            </p:cNvPr>
            <p:cNvSpPr/>
            <p:nvPr/>
          </p:nvSpPr>
          <p:spPr>
            <a:xfrm>
              <a:off x="1051182" y="3005326"/>
              <a:ext cx="754349" cy="156905"/>
            </a:xfrm>
            <a:custGeom>
              <a:avLst/>
              <a:gdLst>
                <a:gd name="connsiteX0" fmla="*/ 0 w 1190625"/>
                <a:gd name="connsiteY0" fmla="*/ 0 h 247650"/>
                <a:gd name="connsiteX1" fmla="*/ 0 w 1190625"/>
                <a:gd name="connsiteY1" fmla="*/ 247650 h 247650"/>
                <a:gd name="connsiteX2" fmla="*/ 1190625 w 1190625"/>
                <a:gd name="connsiteY2" fmla="*/ 247650 h 247650"/>
                <a:gd name="connsiteX3" fmla="*/ 1190625 w 1190625"/>
                <a:gd name="connsiteY3" fmla="*/ 0 h 247650"/>
              </a:gdLst>
              <a:ahLst/>
              <a:cxnLst>
                <a:cxn ang="0">
                  <a:pos x="connsiteX0" y="connsiteY0"/>
                </a:cxn>
                <a:cxn ang="0">
                  <a:pos x="connsiteX1" y="connsiteY1"/>
                </a:cxn>
                <a:cxn ang="0">
                  <a:pos x="connsiteX2" y="connsiteY2"/>
                </a:cxn>
                <a:cxn ang="0">
                  <a:pos x="connsiteX3" y="connsiteY3"/>
                </a:cxn>
              </a:cxnLst>
              <a:rect l="l" t="t" r="r" b="b"/>
              <a:pathLst>
                <a:path w="1190625" h="247650">
                  <a:moveTo>
                    <a:pt x="0" y="0"/>
                  </a:moveTo>
                  <a:lnTo>
                    <a:pt x="0" y="247650"/>
                  </a:lnTo>
                  <a:lnTo>
                    <a:pt x="1190625" y="247650"/>
                  </a:lnTo>
                  <a:lnTo>
                    <a:pt x="1190625" y="0"/>
                  </a:lnTo>
                  <a:close/>
                </a:path>
              </a:pathLst>
            </a:custGeom>
            <a:solidFill>
              <a:srgbClr val="FFFFFF"/>
            </a:solidFill>
            <a:ln w="9525" cap="flat">
              <a:noFill/>
              <a:prstDash val="solid"/>
              <a:miter/>
            </a:ln>
          </p:spPr>
          <p:txBody>
            <a:bodyPr rtlCol="0" anchor="ctr"/>
            <a:lstStyle/>
            <a:p>
              <a:endParaRPr lang="nl-BE" sz="900"/>
            </a:p>
          </p:txBody>
        </p:sp>
        <p:sp>
          <p:nvSpPr>
            <p:cNvPr id="468" name="Freeform: Shape 467">
              <a:extLst>
                <a:ext uri="{FF2B5EF4-FFF2-40B4-BE49-F238E27FC236}">
                  <a16:creationId xmlns:a16="http://schemas.microsoft.com/office/drawing/2014/main" id="{158891EB-E529-4DDC-ABCF-AC3FC5F75C9B}"/>
                </a:ext>
              </a:extLst>
            </p:cNvPr>
            <p:cNvSpPr/>
            <p:nvPr/>
          </p:nvSpPr>
          <p:spPr>
            <a:xfrm>
              <a:off x="1051182" y="3005326"/>
              <a:ext cx="754349" cy="156905"/>
            </a:xfrm>
            <a:custGeom>
              <a:avLst/>
              <a:gdLst>
                <a:gd name="connsiteX0" fmla="*/ 0 w 1190625"/>
                <a:gd name="connsiteY0" fmla="*/ 0 h 247650"/>
                <a:gd name="connsiteX1" fmla="*/ 0 w 1190625"/>
                <a:gd name="connsiteY1" fmla="*/ 247650 h 247650"/>
                <a:gd name="connsiteX2" fmla="*/ 1190625 w 1190625"/>
                <a:gd name="connsiteY2" fmla="*/ 247650 h 247650"/>
                <a:gd name="connsiteX3" fmla="*/ 1190625 w 1190625"/>
                <a:gd name="connsiteY3" fmla="*/ 0 h 247650"/>
              </a:gdLst>
              <a:ahLst/>
              <a:cxnLst>
                <a:cxn ang="0">
                  <a:pos x="connsiteX0" y="connsiteY0"/>
                </a:cxn>
                <a:cxn ang="0">
                  <a:pos x="connsiteX1" y="connsiteY1"/>
                </a:cxn>
                <a:cxn ang="0">
                  <a:pos x="connsiteX2" y="connsiteY2"/>
                </a:cxn>
                <a:cxn ang="0">
                  <a:pos x="connsiteX3" y="connsiteY3"/>
                </a:cxn>
              </a:cxnLst>
              <a:rect l="l" t="t" r="r" b="b"/>
              <a:pathLst>
                <a:path w="1190625" h="247650">
                  <a:moveTo>
                    <a:pt x="0" y="0"/>
                  </a:moveTo>
                  <a:lnTo>
                    <a:pt x="0" y="247650"/>
                  </a:lnTo>
                  <a:lnTo>
                    <a:pt x="1190625" y="247650"/>
                  </a:lnTo>
                  <a:lnTo>
                    <a:pt x="1190625" y="0"/>
                  </a:lnTo>
                  <a:close/>
                </a:path>
              </a:pathLst>
            </a:custGeom>
            <a:noFill/>
            <a:ln w="19050" cap="flat">
              <a:solidFill>
                <a:srgbClr val="E46C0A"/>
              </a:solidFill>
              <a:prstDash val="solid"/>
              <a:miter/>
            </a:ln>
          </p:spPr>
          <p:txBody>
            <a:bodyPr rtlCol="0" anchor="ctr"/>
            <a:lstStyle/>
            <a:p>
              <a:endParaRPr lang="nl-BE" sz="900"/>
            </a:p>
          </p:txBody>
        </p:sp>
        <p:sp>
          <p:nvSpPr>
            <p:cNvPr id="469" name="Freeform: Shape 468">
              <a:extLst>
                <a:ext uri="{FF2B5EF4-FFF2-40B4-BE49-F238E27FC236}">
                  <a16:creationId xmlns:a16="http://schemas.microsoft.com/office/drawing/2014/main" id="{023FC683-3FF6-409E-BE2E-3BBE4234AC47}"/>
                </a:ext>
              </a:extLst>
            </p:cNvPr>
            <p:cNvSpPr/>
            <p:nvPr/>
          </p:nvSpPr>
          <p:spPr>
            <a:xfrm>
              <a:off x="1207797" y="3047569"/>
              <a:ext cx="525027" cy="78453"/>
            </a:xfrm>
            <a:custGeom>
              <a:avLst/>
              <a:gdLst>
                <a:gd name="connsiteX0" fmla="*/ 10278 w 828675"/>
                <a:gd name="connsiteY0" fmla="*/ 94079 h 123825"/>
                <a:gd name="connsiteX1" fmla="*/ 0 w 828675"/>
                <a:gd name="connsiteY1" fmla="*/ 94079 h 123825"/>
                <a:gd name="connsiteX2" fmla="*/ 0 w 828675"/>
                <a:gd name="connsiteY2" fmla="*/ 5686 h 123825"/>
                <a:gd name="connsiteX3" fmla="*/ 49273 w 828675"/>
                <a:gd name="connsiteY3" fmla="*/ 5686 h 123825"/>
                <a:gd name="connsiteX4" fmla="*/ 49273 w 828675"/>
                <a:gd name="connsiteY4" fmla="*/ 14811 h 123825"/>
                <a:gd name="connsiteX5" fmla="*/ 10278 w 828675"/>
                <a:gd name="connsiteY5" fmla="*/ 14811 h 123825"/>
                <a:gd name="connsiteX6" fmla="*/ 10278 w 828675"/>
                <a:gd name="connsiteY6" fmla="*/ 47158 h 123825"/>
                <a:gd name="connsiteX7" fmla="*/ 46920 w 828675"/>
                <a:gd name="connsiteY7" fmla="*/ 47158 h 123825"/>
                <a:gd name="connsiteX8" fmla="*/ 46920 w 828675"/>
                <a:gd name="connsiteY8" fmla="*/ 56293 h 123825"/>
                <a:gd name="connsiteX9" fmla="*/ 10278 w 828675"/>
                <a:gd name="connsiteY9" fmla="*/ 56293 h 123825"/>
                <a:gd name="connsiteX10" fmla="*/ 74371 w 828675"/>
                <a:gd name="connsiteY10" fmla="*/ 94079 h 123825"/>
                <a:gd name="connsiteX11" fmla="*/ 64332 w 828675"/>
                <a:gd name="connsiteY11" fmla="*/ 94079 h 123825"/>
                <a:gd name="connsiteX12" fmla="*/ 64332 w 828675"/>
                <a:gd name="connsiteY12" fmla="*/ 27813 h 123825"/>
                <a:gd name="connsiteX13" fmla="*/ 74371 w 828675"/>
                <a:gd name="connsiteY13" fmla="*/ 27813 h 123825"/>
                <a:gd name="connsiteX14" fmla="*/ 63484 w 828675"/>
                <a:gd name="connsiteY14" fmla="*/ 9858 h 123825"/>
                <a:gd name="connsiteX15" fmla="*/ 65180 w 828675"/>
                <a:gd name="connsiteY15" fmla="*/ 4810 h 123825"/>
                <a:gd name="connsiteX16" fmla="*/ 69409 w 828675"/>
                <a:gd name="connsiteY16" fmla="*/ 3200 h 123825"/>
                <a:gd name="connsiteX17" fmla="*/ 73581 w 828675"/>
                <a:gd name="connsiteY17" fmla="*/ 4839 h 123825"/>
                <a:gd name="connsiteX18" fmla="*/ 75333 w 828675"/>
                <a:gd name="connsiteY18" fmla="*/ 9858 h 123825"/>
                <a:gd name="connsiteX19" fmla="*/ 73581 w 828675"/>
                <a:gd name="connsiteY19" fmla="*/ 14907 h 123825"/>
                <a:gd name="connsiteX20" fmla="*/ 69409 w 828675"/>
                <a:gd name="connsiteY20" fmla="*/ 16564 h 123825"/>
                <a:gd name="connsiteX21" fmla="*/ 65180 w 828675"/>
                <a:gd name="connsiteY21" fmla="*/ 14907 h 123825"/>
                <a:gd name="connsiteX22" fmla="*/ 63484 w 828675"/>
                <a:gd name="connsiteY22" fmla="*/ 9858 h 123825"/>
                <a:gd name="connsiteX23" fmla="*/ 124606 w 828675"/>
                <a:gd name="connsiteY23" fmla="*/ 95288 h 123825"/>
                <a:gd name="connsiteX24" fmla="*/ 101422 w 828675"/>
                <a:gd name="connsiteY24" fmla="*/ 86335 h 123825"/>
                <a:gd name="connsiteX25" fmla="*/ 92926 w 828675"/>
                <a:gd name="connsiteY25" fmla="*/ 61493 h 123825"/>
                <a:gd name="connsiteX26" fmla="*/ 100822 w 828675"/>
                <a:gd name="connsiteY26" fmla="*/ 36033 h 123825"/>
                <a:gd name="connsiteX27" fmla="*/ 122006 w 828675"/>
                <a:gd name="connsiteY27" fmla="*/ 26603 h 123825"/>
                <a:gd name="connsiteX28" fmla="*/ 141722 w 828675"/>
                <a:gd name="connsiteY28" fmla="*/ 34795 h 123825"/>
                <a:gd name="connsiteX29" fmla="*/ 148981 w 828675"/>
                <a:gd name="connsiteY29" fmla="*/ 56407 h 123825"/>
                <a:gd name="connsiteX30" fmla="*/ 148981 w 828675"/>
                <a:gd name="connsiteY30" fmla="*/ 62760 h 123825"/>
                <a:gd name="connsiteX31" fmla="*/ 103327 w 828675"/>
                <a:gd name="connsiteY31" fmla="*/ 62760 h 123825"/>
                <a:gd name="connsiteX32" fmla="*/ 109223 w 828675"/>
                <a:gd name="connsiteY32" fmla="*/ 80476 h 123825"/>
                <a:gd name="connsiteX33" fmla="*/ 124978 w 828675"/>
                <a:gd name="connsiteY33" fmla="*/ 86516 h 123825"/>
                <a:gd name="connsiteX34" fmla="*/ 146133 w 828675"/>
                <a:gd name="connsiteY34" fmla="*/ 82048 h 123825"/>
                <a:gd name="connsiteX35" fmla="*/ 146133 w 828675"/>
                <a:gd name="connsiteY35" fmla="*/ 90992 h 123825"/>
                <a:gd name="connsiteX36" fmla="*/ 136065 w 828675"/>
                <a:gd name="connsiteY36" fmla="*/ 94288 h 123825"/>
                <a:gd name="connsiteX37" fmla="*/ 124606 w 828675"/>
                <a:gd name="connsiteY37" fmla="*/ 95288 h 123825"/>
                <a:gd name="connsiteX38" fmla="*/ 121891 w 828675"/>
                <a:gd name="connsiteY38" fmla="*/ 35004 h 123825"/>
                <a:gd name="connsiteX39" fmla="*/ 109166 w 828675"/>
                <a:gd name="connsiteY39" fmla="*/ 40205 h 123825"/>
                <a:gd name="connsiteX40" fmla="*/ 103565 w 828675"/>
                <a:gd name="connsiteY40" fmla="*/ 54597 h 123825"/>
                <a:gd name="connsiteX41" fmla="*/ 138217 w 828675"/>
                <a:gd name="connsiteY41" fmla="*/ 54597 h 123825"/>
                <a:gd name="connsiteX42" fmla="*/ 133979 w 828675"/>
                <a:gd name="connsiteY42" fmla="*/ 40052 h 123825"/>
                <a:gd name="connsiteX43" fmla="*/ 121891 w 828675"/>
                <a:gd name="connsiteY43" fmla="*/ 35004 h 123825"/>
                <a:gd name="connsiteX44" fmla="*/ 189548 w 828675"/>
                <a:gd name="connsiteY44" fmla="*/ 87001 h 123825"/>
                <a:gd name="connsiteX45" fmla="*/ 194682 w 828675"/>
                <a:gd name="connsiteY45" fmla="*/ 86611 h 123825"/>
                <a:gd name="connsiteX46" fmla="*/ 198615 w 828675"/>
                <a:gd name="connsiteY46" fmla="*/ 85792 h 123825"/>
                <a:gd name="connsiteX47" fmla="*/ 198615 w 828675"/>
                <a:gd name="connsiteY47" fmla="*/ 93469 h 123825"/>
                <a:gd name="connsiteX48" fmla="*/ 193805 w 828675"/>
                <a:gd name="connsiteY48" fmla="*/ 94774 h 123825"/>
                <a:gd name="connsiteX49" fmla="*/ 188090 w 828675"/>
                <a:gd name="connsiteY49" fmla="*/ 95288 h 123825"/>
                <a:gd name="connsiteX50" fmla="*/ 168869 w 828675"/>
                <a:gd name="connsiteY50" fmla="*/ 75029 h 123825"/>
                <a:gd name="connsiteX51" fmla="*/ 168869 w 828675"/>
                <a:gd name="connsiteY51" fmla="*/ 35614 h 123825"/>
                <a:gd name="connsiteX52" fmla="*/ 159372 w 828675"/>
                <a:gd name="connsiteY52" fmla="*/ 35614 h 123825"/>
                <a:gd name="connsiteX53" fmla="*/ 159372 w 828675"/>
                <a:gd name="connsiteY53" fmla="*/ 30775 h 123825"/>
                <a:gd name="connsiteX54" fmla="*/ 168869 w 828675"/>
                <a:gd name="connsiteY54" fmla="*/ 26603 h 123825"/>
                <a:gd name="connsiteX55" fmla="*/ 173098 w 828675"/>
                <a:gd name="connsiteY55" fmla="*/ 12459 h 123825"/>
                <a:gd name="connsiteX56" fmla="*/ 178908 w 828675"/>
                <a:gd name="connsiteY56" fmla="*/ 12459 h 123825"/>
                <a:gd name="connsiteX57" fmla="*/ 178908 w 828675"/>
                <a:gd name="connsiteY57" fmla="*/ 27813 h 123825"/>
                <a:gd name="connsiteX58" fmla="*/ 198130 w 828675"/>
                <a:gd name="connsiteY58" fmla="*/ 27813 h 123825"/>
                <a:gd name="connsiteX59" fmla="*/ 198130 w 828675"/>
                <a:gd name="connsiteY59" fmla="*/ 35614 h 123825"/>
                <a:gd name="connsiteX60" fmla="*/ 178908 w 828675"/>
                <a:gd name="connsiteY60" fmla="*/ 35614 h 123825"/>
                <a:gd name="connsiteX61" fmla="*/ 178908 w 828675"/>
                <a:gd name="connsiteY61" fmla="*/ 74609 h 123825"/>
                <a:gd name="connsiteX62" fmla="*/ 181747 w 828675"/>
                <a:gd name="connsiteY62" fmla="*/ 83801 h 123825"/>
                <a:gd name="connsiteX63" fmla="*/ 189548 w 828675"/>
                <a:gd name="connsiteY63" fmla="*/ 87001 h 123825"/>
                <a:gd name="connsiteX64" fmla="*/ 255937 w 828675"/>
                <a:gd name="connsiteY64" fmla="*/ 76000 h 123825"/>
                <a:gd name="connsiteX65" fmla="*/ 249041 w 828675"/>
                <a:gd name="connsiteY65" fmla="*/ 90268 h 123825"/>
                <a:gd name="connsiteX66" fmla="*/ 229695 w 828675"/>
                <a:gd name="connsiteY66" fmla="*/ 95288 h 123825"/>
                <a:gd name="connsiteX67" fmla="*/ 209131 w 828675"/>
                <a:gd name="connsiteY67" fmla="*/ 91116 h 123825"/>
                <a:gd name="connsiteX68" fmla="*/ 209131 w 828675"/>
                <a:gd name="connsiteY68" fmla="*/ 81801 h 123825"/>
                <a:gd name="connsiteX69" fmla="*/ 219380 w 828675"/>
                <a:gd name="connsiteY69" fmla="*/ 85610 h 123825"/>
                <a:gd name="connsiteX70" fmla="*/ 229934 w 828675"/>
                <a:gd name="connsiteY70" fmla="*/ 87001 h 123825"/>
                <a:gd name="connsiteX71" fmla="*/ 242030 w 828675"/>
                <a:gd name="connsiteY71" fmla="*/ 84496 h 123825"/>
                <a:gd name="connsiteX72" fmla="*/ 246259 w 828675"/>
                <a:gd name="connsiteY72" fmla="*/ 76848 h 123825"/>
                <a:gd name="connsiteX73" fmla="*/ 242907 w 828675"/>
                <a:gd name="connsiteY73" fmla="*/ 70228 h 123825"/>
                <a:gd name="connsiteX74" fmla="*/ 229810 w 828675"/>
                <a:gd name="connsiteY74" fmla="*/ 63722 h 123825"/>
                <a:gd name="connsiteX75" fmla="*/ 216665 w 828675"/>
                <a:gd name="connsiteY75" fmla="*/ 57712 h 123825"/>
                <a:gd name="connsiteX76" fmla="*/ 210855 w 828675"/>
                <a:gd name="connsiteY76" fmla="*/ 51873 h 123825"/>
                <a:gd name="connsiteX77" fmla="*/ 208950 w 828675"/>
                <a:gd name="connsiteY77" fmla="*/ 44072 h 123825"/>
                <a:gd name="connsiteX78" fmla="*/ 215541 w 828675"/>
                <a:gd name="connsiteY78" fmla="*/ 31290 h 123825"/>
                <a:gd name="connsiteX79" fmla="*/ 233620 w 828675"/>
                <a:gd name="connsiteY79" fmla="*/ 26603 h 123825"/>
                <a:gd name="connsiteX80" fmla="*/ 254546 w 828675"/>
                <a:gd name="connsiteY80" fmla="*/ 30956 h 123825"/>
                <a:gd name="connsiteX81" fmla="*/ 250974 w 828675"/>
                <a:gd name="connsiteY81" fmla="*/ 39119 h 123825"/>
                <a:gd name="connsiteX82" fmla="*/ 232896 w 828675"/>
                <a:gd name="connsiteY82" fmla="*/ 35004 h 123825"/>
                <a:gd name="connsiteX83" fmla="*/ 222133 w 828675"/>
                <a:gd name="connsiteY83" fmla="*/ 37243 h 123825"/>
                <a:gd name="connsiteX84" fmla="*/ 218504 w 828675"/>
                <a:gd name="connsiteY84" fmla="*/ 43415 h 123825"/>
                <a:gd name="connsiteX85" fmla="*/ 219866 w 828675"/>
                <a:gd name="connsiteY85" fmla="*/ 47949 h 123825"/>
                <a:gd name="connsiteX86" fmla="*/ 224247 w 828675"/>
                <a:gd name="connsiteY86" fmla="*/ 51511 h 123825"/>
                <a:gd name="connsiteX87" fmla="*/ 235858 w 828675"/>
                <a:gd name="connsiteY87" fmla="*/ 56407 h 123825"/>
                <a:gd name="connsiteX88" fmla="*/ 251793 w 828675"/>
                <a:gd name="connsiteY88" fmla="*/ 65056 h 123825"/>
                <a:gd name="connsiteX89" fmla="*/ 255937 w 828675"/>
                <a:gd name="connsiteY89" fmla="*/ 76000 h 123825"/>
                <a:gd name="connsiteX90" fmla="*/ 295418 w 828675"/>
                <a:gd name="connsiteY90" fmla="*/ 87001 h 123825"/>
                <a:gd name="connsiteX91" fmla="*/ 300552 w 828675"/>
                <a:gd name="connsiteY91" fmla="*/ 86611 h 123825"/>
                <a:gd name="connsiteX92" fmla="*/ 304486 w 828675"/>
                <a:gd name="connsiteY92" fmla="*/ 85792 h 123825"/>
                <a:gd name="connsiteX93" fmla="*/ 304486 w 828675"/>
                <a:gd name="connsiteY93" fmla="*/ 93469 h 123825"/>
                <a:gd name="connsiteX94" fmla="*/ 299676 w 828675"/>
                <a:gd name="connsiteY94" fmla="*/ 94774 h 123825"/>
                <a:gd name="connsiteX95" fmla="*/ 293961 w 828675"/>
                <a:gd name="connsiteY95" fmla="*/ 95288 h 123825"/>
                <a:gd name="connsiteX96" fmla="*/ 274739 w 828675"/>
                <a:gd name="connsiteY96" fmla="*/ 75029 h 123825"/>
                <a:gd name="connsiteX97" fmla="*/ 274739 w 828675"/>
                <a:gd name="connsiteY97" fmla="*/ 35614 h 123825"/>
                <a:gd name="connsiteX98" fmla="*/ 265243 w 828675"/>
                <a:gd name="connsiteY98" fmla="*/ 35614 h 123825"/>
                <a:gd name="connsiteX99" fmla="*/ 265243 w 828675"/>
                <a:gd name="connsiteY99" fmla="*/ 30775 h 123825"/>
                <a:gd name="connsiteX100" fmla="*/ 274739 w 828675"/>
                <a:gd name="connsiteY100" fmla="*/ 26603 h 123825"/>
                <a:gd name="connsiteX101" fmla="*/ 278968 w 828675"/>
                <a:gd name="connsiteY101" fmla="*/ 12459 h 123825"/>
                <a:gd name="connsiteX102" fmla="*/ 284769 w 828675"/>
                <a:gd name="connsiteY102" fmla="*/ 12459 h 123825"/>
                <a:gd name="connsiteX103" fmla="*/ 284769 w 828675"/>
                <a:gd name="connsiteY103" fmla="*/ 27813 h 123825"/>
                <a:gd name="connsiteX104" fmla="*/ 304000 w 828675"/>
                <a:gd name="connsiteY104" fmla="*/ 27813 h 123825"/>
                <a:gd name="connsiteX105" fmla="*/ 304000 w 828675"/>
                <a:gd name="connsiteY105" fmla="*/ 35614 h 123825"/>
                <a:gd name="connsiteX106" fmla="*/ 284769 w 828675"/>
                <a:gd name="connsiteY106" fmla="*/ 35614 h 123825"/>
                <a:gd name="connsiteX107" fmla="*/ 284769 w 828675"/>
                <a:gd name="connsiteY107" fmla="*/ 74609 h 123825"/>
                <a:gd name="connsiteX108" fmla="*/ 287617 w 828675"/>
                <a:gd name="connsiteY108" fmla="*/ 83801 h 123825"/>
                <a:gd name="connsiteX109" fmla="*/ 295418 w 828675"/>
                <a:gd name="connsiteY109" fmla="*/ 87001 h 123825"/>
                <a:gd name="connsiteX110" fmla="*/ 347043 w 828675"/>
                <a:gd name="connsiteY110" fmla="*/ 95288 h 123825"/>
                <a:gd name="connsiteX111" fmla="*/ 323860 w 828675"/>
                <a:gd name="connsiteY111" fmla="*/ 86335 h 123825"/>
                <a:gd name="connsiteX112" fmla="*/ 315363 w 828675"/>
                <a:gd name="connsiteY112" fmla="*/ 61493 h 123825"/>
                <a:gd name="connsiteX113" fmla="*/ 323259 w 828675"/>
                <a:gd name="connsiteY113" fmla="*/ 36033 h 123825"/>
                <a:gd name="connsiteX114" fmla="*/ 344453 w 828675"/>
                <a:gd name="connsiteY114" fmla="*/ 26603 h 123825"/>
                <a:gd name="connsiteX115" fmla="*/ 364160 w 828675"/>
                <a:gd name="connsiteY115" fmla="*/ 34795 h 123825"/>
                <a:gd name="connsiteX116" fmla="*/ 371418 w 828675"/>
                <a:gd name="connsiteY116" fmla="*/ 56407 h 123825"/>
                <a:gd name="connsiteX117" fmla="*/ 371418 w 828675"/>
                <a:gd name="connsiteY117" fmla="*/ 62760 h 123825"/>
                <a:gd name="connsiteX118" fmla="*/ 325765 w 828675"/>
                <a:gd name="connsiteY118" fmla="*/ 62760 h 123825"/>
                <a:gd name="connsiteX119" fmla="*/ 331661 w 828675"/>
                <a:gd name="connsiteY119" fmla="*/ 80476 h 123825"/>
                <a:gd name="connsiteX120" fmla="*/ 347415 w 828675"/>
                <a:gd name="connsiteY120" fmla="*/ 86516 h 123825"/>
                <a:gd name="connsiteX121" fmla="*/ 368570 w 828675"/>
                <a:gd name="connsiteY121" fmla="*/ 82048 h 123825"/>
                <a:gd name="connsiteX122" fmla="*/ 368570 w 828675"/>
                <a:gd name="connsiteY122" fmla="*/ 90992 h 123825"/>
                <a:gd name="connsiteX123" fmla="*/ 358502 w 828675"/>
                <a:gd name="connsiteY123" fmla="*/ 94288 h 123825"/>
                <a:gd name="connsiteX124" fmla="*/ 347043 w 828675"/>
                <a:gd name="connsiteY124" fmla="*/ 95288 h 123825"/>
                <a:gd name="connsiteX125" fmla="*/ 344329 w 828675"/>
                <a:gd name="connsiteY125" fmla="*/ 35004 h 123825"/>
                <a:gd name="connsiteX126" fmla="*/ 331603 w 828675"/>
                <a:gd name="connsiteY126" fmla="*/ 40205 h 123825"/>
                <a:gd name="connsiteX127" fmla="*/ 326003 w 828675"/>
                <a:gd name="connsiteY127" fmla="*/ 54597 h 123825"/>
                <a:gd name="connsiteX128" fmla="*/ 360655 w 828675"/>
                <a:gd name="connsiteY128" fmla="*/ 54597 h 123825"/>
                <a:gd name="connsiteX129" fmla="*/ 356416 w 828675"/>
                <a:gd name="connsiteY129" fmla="*/ 40052 h 123825"/>
                <a:gd name="connsiteX130" fmla="*/ 344329 w 828675"/>
                <a:gd name="connsiteY130" fmla="*/ 35004 h 123825"/>
                <a:gd name="connsiteX131" fmla="*/ 400612 w 828675"/>
                <a:gd name="connsiteY131" fmla="*/ 94079 h 123825"/>
                <a:gd name="connsiteX132" fmla="*/ 390582 w 828675"/>
                <a:gd name="connsiteY132" fmla="*/ 94079 h 123825"/>
                <a:gd name="connsiteX133" fmla="*/ 390582 w 828675"/>
                <a:gd name="connsiteY133" fmla="*/ 0 h 123825"/>
                <a:gd name="connsiteX134" fmla="*/ 400612 w 828675"/>
                <a:gd name="connsiteY134" fmla="*/ 0 h 123825"/>
                <a:gd name="connsiteX135" fmla="*/ 453704 w 828675"/>
                <a:gd name="connsiteY135" fmla="*/ 95288 h 123825"/>
                <a:gd name="connsiteX136" fmla="*/ 441884 w 828675"/>
                <a:gd name="connsiteY136" fmla="*/ 92897 h 123825"/>
                <a:gd name="connsiteX137" fmla="*/ 432902 w 828675"/>
                <a:gd name="connsiteY137" fmla="*/ 85554 h 123825"/>
                <a:gd name="connsiteX138" fmla="*/ 432178 w 828675"/>
                <a:gd name="connsiteY138" fmla="*/ 85554 h 123825"/>
                <a:gd name="connsiteX139" fmla="*/ 432902 w 828675"/>
                <a:gd name="connsiteY139" fmla="*/ 96555 h 123825"/>
                <a:gd name="connsiteX140" fmla="*/ 432902 w 828675"/>
                <a:gd name="connsiteY140" fmla="*/ 123825 h 123825"/>
                <a:gd name="connsiteX141" fmla="*/ 422862 w 828675"/>
                <a:gd name="connsiteY141" fmla="*/ 123825 h 123825"/>
                <a:gd name="connsiteX142" fmla="*/ 422862 w 828675"/>
                <a:gd name="connsiteY142" fmla="*/ 27813 h 123825"/>
                <a:gd name="connsiteX143" fmla="*/ 431025 w 828675"/>
                <a:gd name="connsiteY143" fmla="*/ 27813 h 123825"/>
                <a:gd name="connsiteX144" fmla="*/ 432416 w 828675"/>
                <a:gd name="connsiteY144" fmla="*/ 36881 h 123825"/>
                <a:gd name="connsiteX145" fmla="*/ 432902 w 828675"/>
                <a:gd name="connsiteY145" fmla="*/ 36881 h 123825"/>
                <a:gd name="connsiteX146" fmla="*/ 441912 w 828675"/>
                <a:gd name="connsiteY146" fmla="*/ 29023 h 123825"/>
                <a:gd name="connsiteX147" fmla="*/ 453704 w 828675"/>
                <a:gd name="connsiteY147" fmla="*/ 26603 h 123825"/>
                <a:gd name="connsiteX148" fmla="*/ 474050 w 828675"/>
                <a:gd name="connsiteY148" fmla="*/ 35614 h 123825"/>
                <a:gd name="connsiteX149" fmla="*/ 481213 w 828675"/>
                <a:gd name="connsiteY149" fmla="*/ 60884 h 123825"/>
                <a:gd name="connsiteX150" fmla="*/ 473926 w 828675"/>
                <a:gd name="connsiteY150" fmla="*/ 86249 h 123825"/>
                <a:gd name="connsiteX151" fmla="*/ 453704 w 828675"/>
                <a:gd name="connsiteY151" fmla="*/ 95288 h 123825"/>
                <a:gd name="connsiteX152" fmla="*/ 452247 w 828675"/>
                <a:gd name="connsiteY152" fmla="*/ 35128 h 123825"/>
                <a:gd name="connsiteX153" fmla="*/ 437559 w 828675"/>
                <a:gd name="connsiteY153" fmla="*/ 40748 h 123825"/>
                <a:gd name="connsiteX154" fmla="*/ 432902 w 828675"/>
                <a:gd name="connsiteY154" fmla="*/ 58646 h 123825"/>
                <a:gd name="connsiteX155" fmla="*/ 432902 w 828675"/>
                <a:gd name="connsiteY155" fmla="*/ 60884 h 123825"/>
                <a:gd name="connsiteX156" fmla="*/ 437559 w 828675"/>
                <a:gd name="connsiteY156" fmla="*/ 80867 h 123825"/>
                <a:gd name="connsiteX157" fmla="*/ 452495 w 828675"/>
                <a:gd name="connsiteY157" fmla="*/ 86887 h 123825"/>
                <a:gd name="connsiteX158" fmla="*/ 465944 w 828675"/>
                <a:gd name="connsiteY158" fmla="*/ 79934 h 123825"/>
                <a:gd name="connsiteX159" fmla="*/ 470811 w 828675"/>
                <a:gd name="connsiteY159" fmla="*/ 60760 h 123825"/>
                <a:gd name="connsiteX160" fmla="*/ 465944 w 828675"/>
                <a:gd name="connsiteY160" fmla="*/ 41748 h 123825"/>
                <a:gd name="connsiteX161" fmla="*/ 452247 w 828675"/>
                <a:gd name="connsiteY161" fmla="*/ 35128 h 123825"/>
                <a:gd name="connsiteX162" fmla="*/ 510473 w 828675"/>
                <a:gd name="connsiteY162" fmla="*/ 27813 h 123825"/>
                <a:gd name="connsiteX163" fmla="*/ 510473 w 828675"/>
                <a:gd name="connsiteY163" fmla="*/ 70799 h 123825"/>
                <a:gd name="connsiteX164" fmla="*/ 514160 w 828675"/>
                <a:gd name="connsiteY164" fmla="*/ 82896 h 123825"/>
                <a:gd name="connsiteX165" fmla="*/ 525713 w 828675"/>
                <a:gd name="connsiteY165" fmla="*/ 86887 h 123825"/>
                <a:gd name="connsiteX166" fmla="*/ 540915 w 828675"/>
                <a:gd name="connsiteY166" fmla="*/ 81201 h 123825"/>
                <a:gd name="connsiteX167" fmla="*/ 545725 w 828675"/>
                <a:gd name="connsiteY167" fmla="*/ 62636 h 123825"/>
                <a:gd name="connsiteX168" fmla="*/ 545725 w 828675"/>
                <a:gd name="connsiteY168" fmla="*/ 27813 h 123825"/>
                <a:gd name="connsiteX169" fmla="*/ 555765 w 828675"/>
                <a:gd name="connsiteY169" fmla="*/ 27813 h 123825"/>
                <a:gd name="connsiteX170" fmla="*/ 555765 w 828675"/>
                <a:gd name="connsiteY170" fmla="*/ 94079 h 123825"/>
                <a:gd name="connsiteX171" fmla="*/ 547478 w 828675"/>
                <a:gd name="connsiteY171" fmla="*/ 94079 h 123825"/>
                <a:gd name="connsiteX172" fmla="*/ 546030 w 828675"/>
                <a:gd name="connsiteY172" fmla="*/ 85191 h 123825"/>
                <a:gd name="connsiteX173" fmla="*/ 545478 w 828675"/>
                <a:gd name="connsiteY173" fmla="*/ 85191 h 123825"/>
                <a:gd name="connsiteX174" fmla="*/ 536924 w 828675"/>
                <a:gd name="connsiteY174" fmla="*/ 92688 h 123825"/>
                <a:gd name="connsiteX175" fmla="*/ 524437 w 828675"/>
                <a:gd name="connsiteY175" fmla="*/ 95288 h 123825"/>
                <a:gd name="connsiteX176" fmla="*/ 506330 w 828675"/>
                <a:gd name="connsiteY176" fmla="*/ 89545 h 123825"/>
                <a:gd name="connsiteX177" fmla="*/ 500320 w 828675"/>
                <a:gd name="connsiteY177" fmla="*/ 71161 h 123825"/>
                <a:gd name="connsiteX178" fmla="*/ 500320 w 828675"/>
                <a:gd name="connsiteY178" fmla="*/ 27813 h 123825"/>
                <a:gd name="connsiteX179" fmla="*/ 624688 w 828675"/>
                <a:gd name="connsiteY179" fmla="*/ 94079 h 123825"/>
                <a:gd name="connsiteX180" fmla="*/ 624688 w 828675"/>
                <a:gd name="connsiteY180" fmla="*/ 51206 h 123825"/>
                <a:gd name="connsiteX181" fmla="*/ 621002 w 828675"/>
                <a:gd name="connsiteY181" fmla="*/ 39119 h 123825"/>
                <a:gd name="connsiteX182" fmla="*/ 609448 w 828675"/>
                <a:gd name="connsiteY182" fmla="*/ 35128 h 123825"/>
                <a:gd name="connsiteX183" fmla="*/ 594217 w 828675"/>
                <a:gd name="connsiteY183" fmla="*/ 40748 h 123825"/>
                <a:gd name="connsiteX184" fmla="*/ 589378 w 828675"/>
                <a:gd name="connsiteY184" fmla="*/ 59312 h 123825"/>
                <a:gd name="connsiteX185" fmla="*/ 589378 w 828675"/>
                <a:gd name="connsiteY185" fmla="*/ 94079 h 123825"/>
                <a:gd name="connsiteX186" fmla="*/ 579339 w 828675"/>
                <a:gd name="connsiteY186" fmla="*/ 94079 h 123825"/>
                <a:gd name="connsiteX187" fmla="*/ 579339 w 828675"/>
                <a:gd name="connsiteY187" fmla="*/ 27813 h 123825"/>
                <a:gd name="connsiteX188" fmla="*/ 587502 w 828675"/>
                <a:gd name="connsiteY188" fmla="*/ 27813 h 123825"/>
                <a:gd name="connsiteX189" fmla="*/ 589131 w 828675"/>
                <a:gd name="connsiteY189" fmla="*/ 36881 h 123825"/>
                <a:gd name="connsiteX190" fmla="*/ 589617 w 828675"/>
                <a:gd name="connsiteY190" fmla="*/ 36881 h 123825"/>
                <a:gd name="connsiteX191" fmla="*/ 598265 w 828675"/>
                <a:gd name="connsiteY191" fmla="*/ 29289 h 123825"/>
                <a:gd name="connsiteX192" fmla="*/ 610657 w 828675"/>
                <a:gd name="connsiteY192" fmla="*/ 26603 h 123825"/>
                <a:gd name="connsiteX193" fmla="*/ 628679 w 828675"/>
                <a:gd name="connsiteY193" fmla="*/ 32375 h 123825"/>
                <a:gd name="connsiteX194" fmla="*/ 634727 w 828675"/>
                <a:gd name="connsiteY194" fmla="*/ 50845 h 123825"/>
                <a:gd name="connsiteX195" fmla="*/ 634727 w 828675"/>
                <a:gd name="connsiteY195" fmla="*/ 94079 h 123825"/>
                <a:gd name="connsiteX196" fmla="*/ 679037 w 828675"/>
                <a:gd name="connsiteY196" fmla="*/ 87001 h 123825"/>
                <a:gd name="connsiteX197" fmla="*/ 684181 w 828675"/>
                <a:gd name="connsiteY197" fmla="*/ 86611 h 123825"/>
                <a:gd name="connsiteX198" fmla="*/ 688115 w 828675"/>
                <a:gd name="connsiteY198" fmla="*/ 85792 h 123825"/>
                <a:gd name="connsiteX199" fmla="*/ 688115 w 828675"/>
                <a:gd name="connsiteY199" fmla="*/ 93469 h 123825"/>
                <a:gd name="connsiteX200" fmla="*/ 683305 w 828675"/>
                <a:gd name="connsiteY200" fmla="*/ 94774 h 123825"/>
                <a:gd name="connsiteX201" fmla="*/ 677589 w 828675"/>
                <a:gd name="connsiteY201" fmla="*/ 95288 h 123825"/>
                <a:gd name="connsiteX202" fmla="*/ 658368 w 828675"/>
                <a:gd name="connsiteY202" fmla="*/ 75029 h 123825"/>
                <a:gd name="connsiteX203" fmla="*/ 658368 w 828675"/>
                <a:gd name="connsiteY203" fmla="*/ 35614 h 123825"/>
                <a:gd name="connsiteX204" fmla="*/ 648872 w 828675"/>
                <a:gd name="connsiteY204" fmla="*/ 35614 h 123825"/>
                <a:gd name="connsiteX205" fmla="*/ 648872 w 828675"/>
                <a:gd name="connsiteY205" fmla="*/ 30775 h 123825"/>
                <a:gd name="connsiteX206" fmla="*/ 658368 w 828675"/>
                <a:gd name="connsiteY206" fmla="*/ 26603 h 123825"/>
                <a:gd name="connsiteX207" fmla="*/ 662597 w 828675"/>
                <a:gd name="connsiteY207" fmla="*/ 12459 h 123825"/>
                <a:gd name="connsiteX208" fmla="*/ 668398 w 828675"/>
                <a:gd name="connsiteY208" fmla="*/ 12459 h 123825"/>
                <a:gd name="connsiteX209" fmla="*/ 668398 w 828675"/>
                <a:gd name="connsiteY209" fmla="*/ 27813 h 123825"/>
                <a:gd name="connsiteX210" fmla="*/ 687629 w 828675"/>
                <a:gd name="connsiteY210" fmla="*/ 27813 h 123825"/>
                <a:gd name="connsiteX211" fmla="*/ 687629 w 828675"/>
                <a:gd name="connsiteY211" fmla="*/ 35614 h 123825"/>
                <a:gd name="connsiteX212" fmla="*/ 668398 w 828675"/>
                <a:gd name="connsiteY212" fmla="*/ 35614 h 123825"/>
                <a:gd name="connsiteX213" fmla="*/ 668398 w 828675"/>
                <a:gd name="connsiteY213" fmla="*/ 74609 h 123825"/>
                <a:gd name="connsiteX214" fmla="*/ 671246 w 828675"/>
                <a:gd name="connsiteY214" fmla="*/ 83801 h 123825"/>
                <a:gd name="connsiteX215" fmla="*/ 679037 w 828675"/>
                <a:gd name="connsiteY215" fmla="*/ 87001 h 123825"/>
                <a:gd name="connsiteX216" fmla="*/ 730672 w 828675"/>
                <a:gd name="connsiteY216" fmla="*/ 95288 h 123825"/>
                <a:gd name="connsiteX217" fmla="*/ 707489 w 828675"/>
                <a:gd name="connsiteY217" fmla="*/ 86335 h 123825"/>
                <a:gd name="connsiteX218" fmla="*/ 698992 w 828675"/>
                <a:gd name="connsiteY218" fmla="*/ 61493 h 123825"/>
                <a:gd name="connsiteX219" fmla="*/ 706888 w 828675"/>
                <a:gd name="connsiteY219" fmla="*/ 36033 h 123825"/>
                <a:gd name="connsiteX220" fmla="*/ 728072 w 828675"/>
                <a:gd name="connsiteY220" fmla="*/ 26603 h 123825"/>
                <a:gd name="connsiteX221" fmla="*/ 747789 w 828675"/>
                <a:gd name="connsiteY221" fmla="*/ 34795 h 123825"/>
                <a:gd name="connsiteX222" fmla="*/ 755037 w 828675"/>
                <a:gd name="connsiteY222" fmla="*/ 56407 h 123825"/>
                <a:gd name="connsiteX223" fmla="*/ 755037 w 828675"/>
                <a:gd name="connsiteY223" fmla="*/ 62760 h 123825"/>
                <a:gd name="connsiteX224" fmla="*/ 709394 w 828675"/>
                <a:gd name="connsiteY224" fmla="*/ 62760 h 123825"/>
                <a:gd name="connsiteX225" fmla="*/ 715290 w 828675"/>
                <a:gd name="connsiteY225" fmla="*/ 80476 h 123825"/>
                <a:gd name="connsiteX226" fmla="*/ 731034 w 828675"/>
                <a:gd name="connsiteY226" fmla="*/ 86516 h 123825"/>
                <a:gd name="connsiteX227" fmla="*/ 752199 w 828675"/>
                <a:gd name="connsiteY227" fmla="*/ 82048 h 123825"/>
                <a:gd name="connsiteX228" fmla="*/ 752199 w 828675"/>
                <a:gd name="connsiteY228" fmla="*/ 90992 h 123825"/>
                <a:gd name="connsiteX229" fmla="*/ 742131 w 828675"/>
                <a:gd name="connsiteY229" fmla="*/ 94288 h 123825"/>
                <a:gd name="connsiteX230" fmla="*/ 730672 w 828675"/>
                <a:gd name="connsiteY230" fmla="*/ 95288 h 123825"/>
                <a:gd name="connsiteX231" fmla="*/ 727958 w 828675"/>
                <a:gd name="connsiteY231" fmla="*/ 35004 h 123825"/>
                <a:gd name="connsiteX232" fmla="*/ 715232 w 828675"/>
                <a:gd name="connsiteY232" fmla="*/ 40205 h 123825"/>
                <a:gd name="connsiteX233" fmla="*/ 709632 w 828675"/>
                <a:gd name="connsiteY233" fmla="*/ 54597 h 123825"/>
                <a:gd name="connsiteX234" fmla="*/ 744284 w 828675"/>
                <a:gd name="connsiteY234" fmla="*/ 54597 h 123825"/>
                <a:gd name="connsiteX235" fmla="*/ 740045 w 828675"/>
                <a:gd name="connsiteY235" fmla="*/ 40052 h 123825"/>
                <a:gd name="connsiteX236" fmla="*/ 727958 w 828675"/>
                <a:gd name="connsiteY236" fmla="*/ 35004 h 123825"/>
                <a:gd name="connsiteX237" fmla="*/ 819550 w 828675"/>
                <a:gd name="connsiteY237" fmla="*/ 94079 h 123825"/>
                <a:gd name="connsiteX238" fmla="*/ 819550 w 828675"/>
                <a:gd name="connsiteY238" fmla="*/ 51206 h 123825"/>
                <a:gd name="connsiteX239" fmla="*/ 815864 w 828675"/>
                <a:gd name="connsiteY239" fmla="*/ 39119 h 123825"/>
                <a:gd name="connsiteX240" fmla="*/ 804320 w 828675"/>
                <a:gd name="connsiteY240" fmla="*/ 35128 h 123825"/>
                <a:gd name="connsiteX241" fmla="*/ 789080 w 828675"/>
                <a:gd name="connsiteY241" fmla="*/ 40748 h 123825"/>
                <a:gd name="connsiteX242" fmla="*/ 784241 w 828675"/>
                <a:gd name="connsiteY242" fmla="*/ 59312 h 123825"/>
                <a:gd name="connsiteX243" fmla="*/ 784241 w 828675"/>
                <a:gd name="connsiteY243" fmla="*/ 94079 h 123825"/>
                <a:gd name="connsiteX244" fmla="*/ 774211 w 828675"/>
                <a:gd name="connsiteY244" fmla="*/ 94079 h 123825"/>
                <a:gd name="connsiteX245" fmla="*/ 774211 w 828675"/>
                <a:gd name="connsiteY245" fmla="*/ 27813 h 123825"/>
                <a:gd name="connsiteX246" fmla="*/ 782374 w 828675"/>
                <a:gd name="connsiteY246" fmla="*/ 27813 h 123825"/>
                <a:gd name="connsiteX247" fmla="*/ 784003 w 828675"/>
                <a:gd name="connsiteY247" fmla="*/ 36881 h 123825"/>
                <a:gd name="connsiteX248" fmla="*/ 784489 w 828675"/>
                <a:gd name="connsiteY248" fmla="*/ 36881 h 123825"/>
                <a:gd name="connsiteX249" fmla="*/ 793128 w 828675"/>
                <a:gd name="connsiteY249" fmla="*/ 29289 h 123825"/>
                <a:gd name="connsiteX250" fmla="*/ 805529 w 828675"/>
                <a:gd name="connsiteY250" fmla="*/ 26603 h 123825"/>
                <a:gd name="connsiteX251" fmla="*/ 823541 w 828675"/>
                <a:gd name="connsiteY251" fmla="*/ 32375 h 123825"/>
                <a:gd name="connsiteX252" fmla="*/ 829590 w 828675"/>
                <a:gd name="connsiteY252" fmla="*/ 50845 h 123825"/>
                <a:gd name="connsiteX253" fmla="*/ 829590 w 828675"/>
                <a:gd name="connsiteY253" fmla="*/ 940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828675" h="123825">
                  <a:moveTo>
                    <a:pt x="10278" y="94079"/>
                  </a:moveTo>
                  <a:lnTo>
                    <a:pt x="0" y="94079"/>
                  </a:lnTo>
                  <a:lnTo>
                    <a:pt x="0" y="5686"/>
                  </a:lnTo>
                  <a:lnTo>
                    <a:pt x="49273" y="5686"/>
                  </a:lnTo>
                  <a:lnTo>
                    <a:pt x="49273" y="14811"/>
                  </a:lnTo>
                  <a:lnTo>
                    <a:pt x="10278" y="14811"/>
                  </a:lnTo>
                  <a:lnTo>
                    <a:pt x="10278" y="47158"/>
                  </a:lnTo>
                  <a:lnTo>
                    <a:pt x="46920" y="47158"/>
                  </a:lnTo>
                  <a:lnTo>
                    <a:pt x="46920" y="56293"/>
                  </a:lnTo>
                  <a:lnTo>
                    <a:pt x="10278" y="56293"/>
                  </a:lnTo>
                  <a:close/>
                  <a:moveTo>
                    <a:pt x="74371" y="94079"/>
                  </a:moveTo>
                  <a:lnTo>
                    <a:pt x="64332" y="94079"/>
                  </a:lnTo>
                  <a:lnTo>
                    <a:pt x="64332" y="27813"/>
                  </a:lnTo>
                  <a:lnTo>
                    <a:pt x="74371" y="27813"/>
                  </a:lnTo>
                  <a:close/>
                  <a:moveTo>
                    <a:pt x="63484" y="9858"/>
                  </a:moveTo>
                  <a:cubicBezTo>
                    <a:pt x="63484" y="7553"/>
                    <a:pt x="64046" y="5877"/>
                    <a:pt x="65180" y="4810"/>
                  </a:cubicBezTo>
                  <a:cubicBezTo>
                    <a:pt x="66304" y="3734"/>
                    <a:pt x="67713" y="3200"/>
                    <a:pt x="69409" y="3200"/>
                  </a:cubicBezTo>
                  <a:cubicBezTo>
                    <a:pt x="71018" y="3200"/>
                    <a:pt x="72409" y="3753"/>
                    <a:pt x="73581" y="4839"/>
                  </a:cubicBezTo>
                  <a:cubicBezTo>
                    <a:pt x="74752" y="5925"/>
                    <a:pt x="75333" y="7601"/>
                    <a:pt x="75333" y="9858"/>
                  </a:cubicBezTo>
                  <a:cubicBezTo>
                    <a:pt x="75333" y="12116"/>
                    <a:pt x="74752" y="13792"/>
                    <a:pt x="73581" y="14907"/>
                  </a:cubicBezTo>
                  <a:cubicBezTo>
                    <a:pt x="72409" y="16012"/>
                    <a:pt x="71018" y="16564"/>
                    <a:pt x="69409" y="16564"/>
                  </a:cubicBezTo>
                  <a:cubicBezTo>
                    <a:pt x="67713" y="16564"/>
                    <a:pt x="66304" y="16012"/>
                    <a:pt x="65180" y="14907"/>
                  </a:cubicBezTo>
                  <a:cubicBezTo>
                    <a:pt x="64046" y="13792"/>
                    <a:pt x="63484" y="12116"/>
                    <a:pt x="63484" y="9858"/>
                  </a:cubicBezTo>
                  <a:close/>
                  <a:moveTo>
                    <a:pt x="124606" y="95288"/>
                  </a:moveTo>
                  <a:cubicBezTo>
                    <a:pt x="114814" y="95288"/>
                    <a:pt x="107090" y="92307"/>
                    <a:pt x="101422" y="86335"/>
                  </a:cubicBezTo>
                  <a:cubicBezTo>
                    <a:pt x="95755" y="80372"/>
                    <a:pt x="92926" y="72085"/>
                    <a:pt x="92926" y="61493"/>
                  </a:cubicBezTo>
                  <a:cubicBezTo>
                    <a:pt x="92926" y="50806"/>
                    <a:pt x="95555" y="42320"/>
                    <a:pt x="100822" y="36033"/>
                  </a:cubicBezTo>
                  <a:cubicBezTo>
                    <a:pt x="106080" y="29746"/>
                    <a:pt x="113138" y="26603"/>
                    <a:pt x="122006" y="26603"/>
                  </a:cubicBezTo>
                  <a:cubicBezTo>
                    <a:pt x="130312" y="26603"/>
                    <a:pt x="136884" y="29337"/>
                    <a:pt x="141722" y="34795"/>
                  </a:cubicBezTo>
                  <a:cubicBezTo>
                    <a:pt x="146561" y="40253"/>
                    <a:pt x="148981" y="47463"/>
                    <a:pt x="148981" y="56407"/>
                  </a:cubicBezTo>
                  <a:lnTo>
                    <a:pt x="148981" y="62760"/>
                  </a:lnTo>
                  <a:lnTo>
                    <a:pt x="103327" y="62760"/>
                  </a:lnTo>
                  <a:cubicBezTo>
                    <a:pt x="103527" y="70542"/>
                    <a:pt x="105489" y="76448"/>
                    <a:pt x="109223" y="80476"/>
                  </a:cubicBezTo>
                  <a:cubicBezTo>
                    <a:pt x="112947" y="84506"/>
                    <a:pt x="118205" y="86516"/>
                    <a:pt x="124978" y="86516"/>
                  </a:cubicBezTo>
                  <a:cubicBezTo>
                    <a:pt x="132102" y="86516"/>
                    <a:pt x="139160" y="85030"/>
                    <a:pt x="146133" y="82048"/>
                  </a:cubicBezTo>
                  <a:lnTo>
                    <a:pt x="146133" y="90992"/>
                  </a:lnTo>
                  <a:cubicBezTo>
                    <a:pt x="142589" y="92526"/>
                    <a:pt x="139227" y="93621"/>
                    <a:pt x="136065" y="94288"/>
                  </a:cubicBezTo>
                  <a:cubicBezTo>
                    <a:pt x="132902" y="94955"/>
                    <a:pt x="129083" y="95288"/>
                    <a:pt x="124606" y="95288"/>
                  </a:cubicBezTo>
                  <a:close/>
                  <a:moveTo>
                    <a:pt x="121891" y="35004"/>
                  </a:moveTo>
                  <a:cubicBezTo>
                    <a:pt x="116567" y="35004"/>
                    <a:pt x="112328" y="36738"/>
                    <a:pt x="109166" y="40205"/>
                  </a:cubicBezTo>
                  <a:cubicBezTo>
                    <a:pt x="105994" y="43672"/>
                    <a:pt x="104137" y="48473"/>
                    <a:pt x="103565" y="54597"/>
                  </a:cubicBezTo>
                  <a:lnTo>
                    <a:pt x="138217" y="54597"/>
                  </a:lnTo>
                  <a:cubicBezTo>
                    <a:pt x="138217" y="48273"/>
                    <a:pt x="136808" y="43424"/>
                    <a:pt x="133979" y="40052"/>
                  </a:cubicBezTo>
                  <a:cubicBezTo>
                    <a:pt x="131159" y="36690"/>
                    <a:pt x="127130" y="35004"/>
                    <a:pt x="121891" y="35004"/>
                  </a:cubicBezTo>
                  <a:close/>
                  <a:moveTo>
                    <a:pt x="189548" y="87001"/>
                  </a:moveTo>
                  <a:cubicBezTo>
                    <a:pt x="191319" y="87001"/>
                    <a:pt x="193034" y="86868"/>
                    <a:pt x="194682" y="86611"/>
                  </a:cubicBezTo>
                  <a:cubicBezTo>
                    <a:pt x="196339" y="86344"/>
                    <a:pt x="197644" y="86077"/>
                    <a:pt x="198615" y="85792"/>
                  </a:cubicBezTo>
                  <a:lnTo>
                    <a:pt x="198615" y="93469"/>
                  </a:lnTo>
                  <a:cubicBezTo>
                    <a:pt x="197530" y="93993"/>
                    <a:pt x="195920" y="94431"/>
                    <a:pt x="193805" y="94774"/>
                  </a:cubicBezTo>
                  <a:cubicBezTo>
                    <a:pt x="191691" y="95117"/>
                    <a:pt x="189786" y="95288"/>
                    <a:pt x="188090" y="95288"/>
                  </a:cubicBezTo>
                  <a:cubicBezTo>
                    <a:pt x="175279" y="95288"/>
                    <a:pt x="168869" y="88535"/>
                    <a:pt x="168869" y="75029"/>
                  </a:cubicBezTo>
                  <a:lnTo>
                    <a:pt x="168869" y="35614"/>
                  </a:lnTo>
                  <a:lnTo>
                    <a:pt x="159372" y="35614"/>
                  </a:lnTo>
                  <a:lnTo>
                    <a:pt x="159372" y="30775"/>
                  </a:lnTo>
                  <a:lnTo>
                    <a:pt x="168869" y="26603"/>
                  </a:lnTo>
                  <a:lnTo>
                    <a:pt x="173098" y="12459"/>
                  </a:lnTo>
                  <a:lnTo>
                    <a:pt x="178908" y="12459"/>
                  </a:lnTo>
                  <a:lnTo>
                    <a:pt x="178908" y="27813"/>
                  </a:lnTo>
                  <a:lnTo>
                    <a:pt x="198130" y="27813"/>
                  </a:lnTo>
                  <a:lnTo>
                    <a:pt x="198130" y="35614"/>
                  </a:lnTo>
                  <a:lnTo>
                    <a:pt x="178908" y="35614"/>
                  </a:lnTo>
                  <a:lnTo>
                    <a:pt x="178908" y="74609"/>
                  </a:lnTo>
                  <a:cubicBezTo>
                    <a:pt x="178908" y="78600"/>
                    <a:pt x="179851" y="81667"/>
                    <a:pt x="181747" y="83801"/>
                  </a:cubicBezTo>
                  <a:cubicBezTo>
                    <a:pt x="183642" y="85934"/>
                    <a:pt x="186242" y="87001"/>
                    <a:pt x="189548" y="87001"/>
                  </a:cubicBezTo>
                  <a:close/>
                  <a:moveTo>
                    <a:pt x="255937" y="76000"/>
                  </a:moveTo>
                  <a:cubicBezTo>
                    <a:pt x="255937" y="82162"/>
                    <a:pt x="253632" y="86925"/>
                    <a:pt x="249041" y="90268"/>
                  </a:cubicBezTo>
                  <a:cubicBezTo>
                    <a:pt x="244440" y="93612"/>
                    <a:pt x="237992" y="95288"/>
                    <a:pt x="229695" y="95288"/>
                  </a:cubicBezTo>
                  <a:cubicBezTo>
                    <a:pt x="220904" y="95288"/>
                    <a:pt x="214055" y="93897"/>
                    <a:pt x="209131" y="91116"/>
                  </a:cubicBezTo>
                  <a:lnTo>
                    <a:pt x="209131" y="81801"/>
                  </a:lnTo>
                  <a:cubicBezTo>
                    <a:pt x="212322" y="83420"/>
                    <a:pt x="215732" y="84687"/>
                    <a:pt x="219380" y="85610"/>
                  </a:cubicBezTo>
                  <a:cubicBezTo>
                    <a:pt x="223028" y="86544"/>
                    <a:pt x="226552" y="87001"/>
                    <a:pt x="229934" y="87001"/>
                  </a:cubicBezTo>
                  <a:cubicBezTo>
                    <a:pt x="235172" y="87001"/>
                    <a:pt x="239201" y="86163"/>
                    <a:pt x="242030" y="84496"/>
                  </a:cubicBezTo>
                  <a:cubicBezTo>
                    <a:pt x="244850" y="82820"/>
                    <a:pt x="246259" y="80276"/>
                    <a:pt x="246259" y="76848"/>
                  </a:cubicBezTo>
                  <a:cubicBezTo>
                    <a:pt x="246259" y="74266"/>
                    <a:pt x="245135" y="72057"/>
                    <a:pt x="242907" y="70228"/>
                  </a:cubicBezTo>
                  <a:cubicBezTo>
                    <a:pt x="240668" y="68389"/>
                    <a:pt x="236306" y="66227"/>
                    <a:pt x="229810" y="63722"/>
                  </a:cubicBezTo>
                  <a:cubicBezTo>
                    <a:pt x="223647" y="61427"/>
                    <a:pt x="219266" y="59427"/>
                    <a:pt x="216665" y="57712"/>
                  </a:cubicBezTo>
                  <a:cubicBezTo>
                    <a:pt x="214065" y="55997"/>
                    <a:pt x="212131" y="54054"/>
                    <a:pt x="210855" y="51873"/>
                  </a:cubicBezTo>
                  <a:cubicBezTo>
                    <a:pt x="209588" y="49701"/>
                    <a:pt x="208950" y="47101"/>
                    <a:pt x="208950" y="44072"/>
                  </a:cubicBezTo>
                  <a:cubicBezTo>
                    <a:pt x="208950" y="38671"/>
                    <a:pt x="211150" y="34414"/>
                    <a:pt x="215541" y="31290"/>
                  </a:cubicBezTo>
                  <a:cubicBezTo>
                    <a:pt x="219942" y="28165"/>
                    <a:pt x="225962" y="26603"/>
                    <a:pt x="233620" y="26603"/>
                  </a:cubicBezTo>
                  <a:cubicBezTo>
                    <a:pt x="240754" y="26603"/>
                    <a:pt x="247726" y="28051"/>
                    <a:pt x="254546" y="30956"/>
                  </a:cubicBezTo>
                  <a:lnTo>
                    <a:pt x="250974" y="39119"/>
                  </a:lnTo>
                  <a:cubicBezTo>
                    <a:pt x="244326" y="36376"/>
                    <a:pt x="238297" y="35004"/>
                    <a:pt x="232896" y="35004"/>
                  </a:cubicBezTo>
                  <a:cubicBezTo>
                    <a:pt x="228143" y="35004"/>
                    <a:pt x="224552" y="35757"/>
                    <a:pt x="222133" y="37243"/>
                  </a:cubicBezTo>
                  <a:cubicBezTo>
                    <a:pt x="219713" y="38738"/>
                    <a:pt x="218504" y="40795"/>
                    <a:pt x="218504" y="43415"/>
                  </a:cubicBezTo>
                  <a:cubicBezTo>
                    <a:pt x="218504" y="45186"/>
                    <a:pt x="218961" y="46692"/>
                    <a:pt x="219866" y="47949"/>
                  </a:cubicBezTo>
                  <a:cubicBezTo>
                    <a:pt x="220771" y="49197"/>
                    <a:pt x="222237" y="50387"/>
                    <a:pt x="224247" y="51511"/>
                  </a:cubicBezTo>
                  <a:cubicBezTo>
                    <a:pt x="226266" y="52645"/>
                    <a:pt x="230134" y="54273"/>
                    <a:pt x="235858" y="56407"/>
                  </a:cubicBezTo>
                  <a:cubicBezTo>
                    <a:pt x="243716" y="59274"/>
                    <a:pt x="249031" y="62151"/>
                    <a:pt x="251793" y="65056"/>
                  </a:cubicBezTo>
                  <a:cubicBezTo>
                    <a:pt x="254556" y="67961"/>
                    <a:pt x="255937" y="71609"/>
                    <a:pt x="255937" y="76000"/>
                  </a:cubicBezTo>
                  <a:close/>
                  <a:moveTo>
                    <a:pt x="295418" y="87001"/>
                  </a:moveTo>
                  <a:cubicBezTo>
                    <a:pt x="297190" y="87001"/>
                    <a:pt x="298904" y="86868"/>
                    <a:pt x="300552" y="86611"/>
                  </a:cubicBezTo>
                  <a:cubicBezTo>
                    <a:pt x="302209" y="86344"/>
                    <a:pt x="303514" y="86077"/>
                    <a:pt x="304486" y="85792"/>
                  </a:cubicBezTo>
                  <a:lnTo>
                    <a:pt x="304486" y="93469"/>
                  </a:lnTo>
                  <a:cubicBezTo>
                    <a:pt x="303390" y="93993"/>
                    <a:pt x="301790" y="94431"/>
                    <a:pt x="299676" y="94774"/>
                  </a:cubicBezTo>
                  <a:cubicBezTo>
                    <a:pt x="297561" y="95117"/>
                    <a:pt x="295656" y="95288"/>
                    <a:pt x="293961" y="95288"/>
                  </a:cubicBezTo>
                  <a:cubicBezTo>
                    <a:pt x="281149" y="95288"/>
                    <a:pt x="274739" y="88535"/>
                    <a:pt x="274739" y="75029"/>
                  </a:cubicBezTo>
                  <a:lnTo>
                    <a:pt x="274739" y="35614"/>
                  </a:lnTo>
                  <a:lnTo>
                    <a:pt x="265243" y="35614"/>
                  </a:lnTo>
                  <a:lnTo>
                    <a:pt x="265243" y="30775"/>
                  </a:lnTo>
                  <a:lnTo>
                    <a:pt x="274739" y="26603"/>
                  </a:lnTo>
                  <a:lnTo>
                    <a:pt x="278968" y="12459"/>
                  </a:lnTo>
                  <a:lnTo>
                    <a:pt x="284769" y="12459"/>
                  </a:lnTo>
                  <a:lnTo>
                    <a:pt x="284769" y="27813"/>
                  </a:lnTo>
                  <a:lnTo>
                    <a:pt x="304000" y="27813"/>
                  </a:lnTo>
                  <a:lnTo>
                    <a:pt x="304000" y="35614"/>
                  </a:lnTo>
                  <a:lnTo>
                    <a:pt x="284769" y="35614"/>
                  </a:lnTo>
                  <a:lnTo>
                    <a:pt x="284769" y="74609"/>
                  </a:lnTo>
                  <a:cubicBezTo>
                    <a:pt x="284769" y="78600"/>
                    <a:pt x="285722" y="81667"/>
                    <a:pt x="287617" y="83801"/>
                  </a:cubicBezTo>
                  <a:cubicBezTo>
                    <a:pt x="289512" y="85934"/>
                    <a:pt x="292113" y="87001"/>
                    <a:pt x="295418" y="87001"/>
                  </a:cubicBezTo>
                  <a:close/>
                  <a:moveTo>
                    <a:pt x="347043" y="95288"/>
                  </a:moveTo>
                  <a:cubicBezTo>
                    <a:pt x="337252" y="95288"/>
                    <a:pt x="329527" y="92307"/>
                    <a:pt x="323860" y="86335"/>
                  </a:cubicBezTo>
                  <a:cubicBezTo>
                    <a:pt x="318202" y="80372"/>
                    <a:pt x="315363" y="72085"/>
                    <a:pt x="315363" y="61493"/>
                  </a:cubicBezTo>
                  <a:cubicBezTo>
                    <a:pt x="315363" y="50806"/>
                    <a:pt x="317992" y="42320"/>
                    <a:pt x="323259" y="36033"/>
                  </a:cubicBezTo>
                  <a:cubicBezTo>
                    <a:pt x="328517" y="29746"/>
                    <a:pt x="335575" y="26603"/>
                    <a:pt x="344453" y="26603"/>
                  </a:cubicBezTo>
                  <a:cubicBezTo>
                    <a:pt x="352749" y="26603"/>
                    <a:pt x="359321" y="29337"/>
                    <a:pt x="364160" y="34795"/>
                  </a:cubicBezTo>
                  <a:cubicBezTo>
                    <a:pt x="368999" y="40253"/>
                    <a:pt x="371418" y="47463"/>
                    <a:pt x="371418" y="56407"/>
                  </a:cubicBezTo>
                  <a:lnTo>
                    <a:pt x="371418" y="62760"/>
                  </a:lnTo>
                  <a:lnTo>
                    <a:pt x="325765" y="62760"/>
                  </a:lnTo>
                  <a:cubicBezTo>
                    <a:pt x="325965" y="70542"/>
                    <a:pt x="327927" y="76448"/>
                    <a:pt x="331661" y="80476"/>
                  </a:cubicBezTo>
                  <a:cubicBezTo>
                    <a:pt x="335385" y="84506"/>
                    <a:pt x="340643" y="86516"/>
                    <a:pt x="347415" y="86516"/>
                  </a:cubicBezTo>
                  <a:cubicBezTo>
                    <a:pt x="354540" y="86516"/>
                    <a:pt x="361598" y="85030"/>
                    <a:pt x="368570" y="82048"/>
                  </a:cubicBezTo>
                  <a:lnTo>
                    <a:pt x="368570" y="90992"/>
                  </a:lnTo>
                  <a:cubicBezTo>
                    <a:pt x="365027" y="92526"/>
                    <a:pt x="361664" y="93621"/>
                    <a:pt x="358502" y="94288"/>
                  </a:cubicBezTo>
                  <a:cubicBezTo>
                    <a:pt x="355340" y="94955"/>
                    <a:pt x="351520" y="95288"/>
                    <a:pt x="347043" y="95288"/>
                  </a:cubicBezTo>
                  <a:close/>
                  <a:moveTo>
                    <a:pt x="344329" y="35004"/>
                  </a:moveTo>
                  <a:cubicBezTo>
                    <a:pt x="339004" y="35004"/>
                    <a:pt x="334766" y="36738"/>
                    <a:pt x="331603" y="40205"/>
                  </a:cubicBezTo>
                  <a:cubicBezTo>
                    <a:pt x="328432" y="43672"/>
                    <a:pt x="326574" y="48473"/>
                    <a:pt x="326003" y="54597"/>
                  </a:cubicBezTo>
                  <a:lnTo>
                    <a:pt x="360655" y="54597"/>
                  </a:lnTo>
                  <a:cubicBezTo>
                    <a:pt x="360655" y="48273"/>
                    <a:pt x="359245" y="43424"/>
                    <a:pt x="356416" y="40052"/>
                  </a:cubicBezTo>
                  <a:cubicBezTo>
                    <a:pt x="353597" y="36690"/>
                    <a:pt x="349567" y="35004"/>
                    <a:pt x="344329" y="35004"/>
                  </a:cubicBezTo>
                  <a:close/>
                  <a:moveTo>
                    <a:pt x="400612" y="94079"/>
                  </a:moveTo>
                  <a:lnTo>
                    <a:pt x="390582" y="94079"/>
                  </a:lnTo>
                  <a:lnTo>
                    <a:pt x="390582" y="0"/>
                  </a:lnTo>
                  <a:lnTo>
                    <a:pt x="400612" y="0"/>
                  </a:lnTo>
                  <a:close/>
                  <a:moveTo>
                    <a:pt x="453704" y="95288"/>
                  </a:moveTo>
                  <a:cubicBezTo>
                    <a:pt x="449390" y="95288"/>
                    <a:pt x="445446" y="94488"/>
                    <a:pt x="441884" y="92897"/>
                  </a:cubicBezTo>
                  <a:cubicBezTo>
                    <a:pt x="438312" y="91307"/>
                    <a:pt x="435321" y="88859"/>
                    <a:pt x="432902" y="85554"/>
                  </a:cubicBezTo>
                  <a:lnTo>
                    <a:pt x="432178" y="85554"/>
                  </a:lnTo>
                  <a:cubicBezTo>
                    <a:pt x="432664" y="89421"/>
                    <a:pt x="432902" y="93088"/>
                    <a:pt x="432902" y="96555"/>
                  </a:cubicBezTo>
                  <a:lnTo>
                    <a:pt x="432902" y="123825"/>
                  </a:lnTo>
                  <a:lnTo>
                    <a:pt x="422862" y="123825"/>
                  </a:lnTo>
                  <a:lnTo>
                    <a:pt x="422862" y="27813"/>
                  </a:lnTo>
                  <a:lnTo>
                    <a:pt x="431025" y="27813"/>
                  </a:lnTo>
                  <a:lnTo>
                    <a:pt x="432416" y="36881"/>
                  </a:lnTo>
                  <a:lnTo>
                    <a:pt x="432902" y="36881"/>
                  </a:lnTo>
                  <a:cubicBezTo>
                    <a:pt x="435483" y="33252"/>
                    <a:pt x="438483" y="30632"/>
                    <a:pt x="441912" y="29023"/>
                  </a:cubicBezTo>
                  <a:cubicBezTo>
                    <a:pt x="445341" y="27413"/>
                    <a:pt x="449266" y="26603"/>
                    <a:pt x="453704" y="26603"/>
                  </a:cubicBezTo>
                  <a:cubicBezTo>
                    <a:pt x="462486" y="26603"/>
                    <a:pt x="469268" y="29604"/>
                    <a:pt x="474050" y="35614"/>
                  </a:cubicBezTo>
                  <a:cubicBezTo>
                    <a:pt x="478822" y="41615"/>
                    <a:pt x="481213" y="50044"/>
                    <a:pt x="481213" y="60884"/>
                  </a:cubicBezTo>
                  <a:cubicBezTo>
                    <a:pt x="481213" y="71771"/>
                    <a:pt x="478784" y="80220"/>
                    <a:pt x="473926" y="86249"/>
                  </a:cubicBezTo>
                  <a:cubicBezTo>
                    <a:pt x="469068" y="92278"/>
                    <a:pt x="462325" y="95288"/>
                    <a:pt x="453704" y="95288"/>
                  </a:cubicBezTo>
                  <a:close/>
                  <a:moveTo>
                    <a:pt x="452247" y="35128"/>
                  </a:moveTo>
                  <a:cubicBezTo>
                    <a:pt x="445475" y="35128"/>
                    <a:pt x="440579" y="37005"/>
                    <a:pt x="437559" y="40748"/>
                  </a:cubicBezTo>
                  <a:cubicBezTo>
                    <a:pt x="434540" y="44501"/>
                    <a:pt x="432988" y="50463"/>
                    <a:pt x="432902" y="58646"/>
                  </a:cubicBezTo>
                  <a:lnTo>
                    <a:pt x="432902" y="60884"/>
                  </a:lnTo>
                  <a:cubicBezTo>
                    <a:pt x="432902" y="70199"/>
                    <a:pt x="434454" y="76857"/>
                    <a:pt x="437559" y="80867"/>
                  </a:cubicBezTo>
                  <a:cubicBezTo>
                    <a:pt x="440665" y="84877"/>
                    <a:pt x="445637" y="86887"/>
                    <a:pt x="452495" y="86887"/>
                  </a:cubicBezTo>
                  <a:cubicBezTo>
                    <a:pt x="458219" y="86887"/>
                    <a:pt x="462696" y="84563"/>
                    <a:pt x="465944" y="79934"/>
                  </a:cubicBezTo>
                  <a:cubicBezTo>
                    <a:pt x="469192" y="75295"/>
                    <a:pt x="470811" y="68904"/>
                    <a:pt x="470811" y="60760"/>
                  </a:cubicBezTo>
                  <a:cubicBezTo>
                    <a:pt x="470811" y="52502"/>
                    <a:pt x="469192" y="46158"/>
                    <a:pt x="465944" y="41748"/>
                  </a:cubicBezTo>
                  <a:cubicBezTo>
                    <a:pt x="462696" y="37338"/>
                    <a:pt x="458134" y="35128"/>
                    <a:pt x="452247" y="35128"/>
                  </a:cubicBezTo>
                  <a:close/>
                  <a:moveTo>
                    <a:pt x="510473" y="27813"/>
                  </a:moveTo>
                  <a:lnTo>
                    <a:pt x="510473" y="70799"/>
                  </a:lnTo>
                  <a:cubicBezTo>
                    <a:pt x="510473" y="76200"/>
                    <a:pt x="511702" y="80229"/>
                    <a:pt x="514160" y="82896"/>
                  </a:cubicBezTo>
                  <a:cubicBezTo>
                    <a:pt x="516617" y="85554"/>
                    <a:pt x="520475" y="86887"/>
                    <a:pt x="525713" y="86887"/>
                  </a:cubicBezTo>
                  <a:cubicBezTo>
                    <a:pt x="532648" y="86887"/>
                    <a:pt x="537715" y="84991"/>
                    <a:pt x="540915" y="81201"/>
                  </a:cubicBezTo>
                  <a:cubicBezTo>
                    <a:pt x="544125" y="77410"/>
                    <a:pt x="545725" y="71228"/>
                    <a:pt x="545725" y="62636"/>
                  </a:cubicBezTo>
                  <a:lnTo>
                    <a:pt x="545725" y="27813"/>
                  </a:lnTo>
                  <a:lnTo>
                    <a:pt x="555765" y="27813"/>
                  </a:lnTo>
                  <a:lnTo>
                    <a:pt x="555765" y="94079"/>
                  </a:lnTo>
                  <a:lnTo>
                    <a:pt x="547478" y="94079"/>
                  </a:lnTo>
                  <a:lnTo>
                    <a:pt x="546030" y="85191"/>
                  </a:lnTo>
                  <a:lnTo>
                    <a:pt x="545478" y="85191"/>
                  </a:lnTo>
                  <a:cubicBezTo>
                    <a:pt x="543430" y="88459"/>
                    <a:pt x="540572" y="90954"/>
                    <a:pt x="536924" y="92688"/>
                  </a:cubicBezTo>
                  <a:cubicBezTo>
                    <a:pt x="533276" y="94422"/>
                    <a:pt x="529114" y="95288"/>
                    <a:pt x="524437" y="95288"/>
                  </a:cubicBezTo>
                  <a:cubicBezTo>
                    <a:pt x="516379" y="95288"/>
                    <a:pt x="510340" y="93373"/>
                    <a:pt x="506330" y="89545"/>
                  </a:cubicBezTo>
                  <a:cubicBezTo>
                    <a:pt x="502320" y="85716"/>
                    <a:pt x="500320" y="79591"/>
                    <a:pt x="500320" y="71161"/>
                  </a:cubicBezTo>
                  <a:lnTo>
                    <a:pt x="500320" y="27813"/>
                  </a:lnTo>
                  <a:close/>
                  <a:moveTo>
                    <a:pt x="624688" y="94079"/>
                  </a:moveTo>
                  <a:lnTo>
                    <a:pt x="624688" y="51206"/>
                  </a:lnTo>
                  <a:cubicBezTo>
                    <a:pt x="624688" y="45806"/>
                    <a:pt x="623459" y="41777"/>
                    <a:pt x="621002" y="39119"/>
                  </a:cubicBezTo>
                  <a:cubicBezTo>
                    <a:pt x="618544" y="36462"/>
                    <a:pt x="614686" y="35128"/>
                    <a:pt x="609448" y="35128"/>
                  </a:cubicBezTo>
                  <a:cubicBezTo>
                    <a:pt x="602513" y="35128"/>
                    <a:pt x="597437" y="37005"/>
                    <a:pt x="594217" y="40748"/>
                  </a:cubicBezTo>
                  <a:cubicBezTo>
                    <a:pt x="590988" y="44501"/>
                    <a:pt x="589378" y="50683"/>
                    <a:pt x="589378" y="59312"/>
                  </a:cubicBezTo>
                  <a:lnTo>
                    <a:pt x="589378" y="94079"/>
                  </a:lnTo>
                  <a:lnTo>
                    <a:pt x="579339" y="94079"/>
                  </a:lnTo>
                  <a:lnTo>
                    <a:pt x="579339" y="27813"/>
                  </a:lnTo>
                  <a:lnTo>
                    <a:pt x="587502" y="27813"/>
                  </a:lnTo>
                  <a:lnTo>
                    <a:pt x="589131" y="36881"/>
                  </a:lnTo>
                  <a:lnTo>
                    <a:pt x="589617" y="36881"/>
                  </a:lnTo>
                  <a:cubicBezTo>
                    <a:pt x="591674" y="33614"/>
                    <a:pt x="594560" y="31090"/>
                    <a:pt x="598265" y="29289"/>
                  </a:cubicBezTo>
                  <a:cubicBezTo>
                    <a:pt x="601971" y="27499"/>
                    <a:pt x="606104" y="26603"/>
                    <a:pt x="610657" y="26603"/>
                  </a:cubicBezTo>
                  <a:cubicBezTo>
                    <a:pt x="618639" y="26603"/>
                    <a:pt x="624650" y="28527"/>
                    <a:pt x="628679" y="32375"/>
                  </a:cubicBezTo>
                  <a:cubicBezTo>
                    <a:pt x="632708" y="36224"/>
                    <a:pt x="634727" y="42386"/>
                    <a:pt x="634727" y="50845"/>
                  </a:cubicBezTo>
                  <a:lnTo>
                    <a:pt x="634727" y="94079"/>
                  </a:lnTo>
                  <a:close/>
                  <a:moveTo>
                    <a:pt x="679037" y="87001"/>
                  </a:moveTo>
                  <a:cubicBezTo>
                    <a:pt x="680819" y="87001"/>
                    <a:pt x="682523" y="86868"/>
                    <a:pt x="684181" y="86611"/>
                  </a:cubicBezTo>
                  <a:cubicBezTo>
                    <a:pt x="685829" y="86344"/>
                    <a:pt x="687143" y="86077"/>
                    <a:pt x="688115" y="85792"/>
                  </a:cubicBezTo>
                  <a:lnTo>
                    <a:pt x="688115" y="93469"/>
                  </a:lnTo>
                  <a:cubicBezTo>
                    <a:pt x="687019" y="93993"/>
                    <a:pt x="685419" y="94431"/>
                    <a:pt x="683305" y="94774"/>
                  </a:cubicBezTo>
                  <a:cubicBezTo>
                    <a:pt x="681190" y="95117"/>
                    <a:pt x="679285" y="95288"/>
                    <a:pt x="677589" y="95288"/>
                  </a:cubicBezTo>
                  <a:cubicBezTo>
                    <a:pt x="664769" y="95288"/>
                    <a:pt x="658368" y="88535"/>
                    <a:pt x="658368" y="75029"/>
                  </a:cubicBezTo>
                  <a:lnTo>
                    <a:pt x="658368" y="35614"/>
                  </a:lnTo>
                  <a:lnTo>
                    <a:pt x="648872" y="35614"/>
                  </a:lnTo>
                  <a:lnTo>
                    <a:pt x="648872" y="30775"/>
                  </a:lnTo>
                  <a:lnTo>
                    <a:pt x="658368" y="26603"/>
                  </a:lnTo>
                  <a:lnTo>
                    <a:pt x="662597" y="12459"/>
                  </a:lnTo>
                  <a:lnTo>
                    <a:pt x="668398" y="12459"/>
                  </a:lnTo>
                  <a:lnTo>
                    <a:pt x="668398" y="27813"/>
                  </a:lnTo>
                  <a:lnTo>
                    <a:pt x="687629" y="27813"/>
                  </a:lnTo>
                  <a:lnTo>
                    <a:pt x="687629" y="35614"/>
                  </a:lnTo>
                  <a:lnTo>
                    <a:pt x="668398" y="35614"/>
                  </a:lnTo>
                  <a:lnTo>
                    <a:pt x="668398" y="74609"/>
                  </a:lnTo>
                  <a:cubicBezTo>
                    <a:pt x="668398" y="78600"/>
                    <a:pt x="669350" y="81667"/>
                    <a:pt x="671246" y="83801"/>
                  </a:cubicBezTo>
                  <a:cubicBezTo>
                    <a:pt x="673132" y="85934"/>
                    <a:pt x="675732" y="87001"/>
                    <a:pt x="679037" y="87001"/>
                  </a:cubicBezTo>
                  <a:close/>
                  <a:moveTo>
                    <a:pt x="730672" y="95288"/>
                  </a:moveTo>
                  <a:cubicBezTo>
                    <a:pt x="720881" y="95288"/>
                    <a:pt x="713156" y="92307"/>
                    <a:pt x="707489" y="86335"/>
                  </a:cubicBezTo>
                  <a:cubicBezTo>
                    <a:pt x="701821" y="80372"/>
                    <a:pt x="698992" y="72085"/>
                    <a:pt x="698992" y="61493"/>
                  </a:cubicBezTo>
                  <a:cubicBezTo>
                    <a:pt x="698992" y="50806"/>
                    <a:pt x="701621" y="42320"/>
                    <a:pt x="706888" y="36033"/>
                  </a:cubicBezTo>
                  <a:cubicBezTo>
                    <a:pt x="712146" y="29746"/>
                    <a:pt x="719204" y="26603"/>
                    <a:pt x="728072" y="26603"/>
                  </a:cubicBezTo>
                  <a:cubicBezTo>
                    <a:pt x="736378" y="26603"/>
                    <a:pt x="742950" y="29337"/>
                    <a:pt x="747789" y="34795"/>
                  </a:cubicBezTo>
                  <a:cubicBezTo>
                    <a:pt x="752627" y="40253"/>
                    <a:pt x="755037" y="47463"/>
                    <a:pt x="755037" y="56407"/>
                  </a:cubicBezTo>
                  <a:lnTo>
                    <a:pt x="755037" y="62760"/>
                  </a:lnTo>
                  <a:lnTo>
                    <a:pt x="709394" y="62760"/>
                  </a:lnTo>
                  <a:cubicBezTo>
                    <a:pt x="709593" y="70542"/>
                    <a:pt x="711556" y="76448"/>
                    <a:pt x="715290" y="80476"/>
                  </a:cubicBezTo>
                  <a:cubicBezTo>
                    <a:pt x="719014" y="84506"/>
                    <a:pt x="724262" y="86516"/>
                    <a:pt x="731034" y="86516"/>
                  </a:cubicBezTo>
                  <a:cubicBezTo>
                    <a:pt x="738168" y="86516"/>
                    <a:pt x="745226" y="85030"/>
                    <a:pt x="752199" y="82048"/>
                  </a:cubicBezTo>
                  <a:lnTo>
                    <a:pt x="752199" y="90992"/>
                  </a:lnTo>
                  <a:cubicBezTo>
                    <a:pt x="748655" y="92526"/>
                    <a:pt x="745293" y="93621"/>
                    <a:pt x="742131" y="94288"/>
                  </a:cubicBezTo>
                  <a:cubicBezTo>
                    <a:pt x="738969" y="94955"/>
                    <a:pt x="735149" y="95288"/>
                    <a:pt x="730672" y="95288"/>
                  </a:cubicBezTo>
                  <a:close/>
                  <a:moveTo>
                    <a:pt x="727958" y="35004"/>
                  </a:moveTo>
                  <a:cubicBezTo>
                    <a:pt x="722633" y="35004"/>
                    <a:pt x="718395" y="36738"/>
                    <a:pt x="715232" y="40205"/>
                  </a:cubicBezTo>
                  <a:cubicBezTo>
                    <a:pt x="712060" y="43672"/>
                    <a:pt x="710203" y="48473"/>
                    <a:pt x="709632" y="54597"/>
                  </a:cubicBezTo>
                  <a:lnTo>
                    <a:pt x="744284" y="54597"/>
                  </a:lnTo>
                  <a:cubicBezTo>
                    <a:pt x="744274" y="48273"/>
                    <a:pt x="742864" y="43424"/>
                    <a:pt x="740045" y="40052"/>
                  </a:cubicBezTo>
                  <a:cubicBezTo>
                    <a:pt x="737226" y="36690"/>
                    <a:pt x="733196" y="35004"/>
                    <a:pt x="727958" y="35004"/>
                  </a:cubicBezTo>
                  <a:close/>
                  <a:moveTo>
                    <a:pt x="819550" y="94079"/>
                  </a:moveTo>
                  <a:lnTo>
                    <a:pt x="819550" y="51206"/>
                  </a:lnTo>
                  <a:cubicBezTo>
                    <a:pt x="819550" y="45806"/>
                    <a:pt x="818321" y="41777"/>
                    <a:pt x="815864" y="39119"/>
                  </a:cubicBezTo>
                  <a:cubicBezTo>
                    <a:pt x="813406" y="36462"/>
                    <a:pt x="809558" y="35128"/>
                    <a:pt x="804320" y="35128"/>
                  </a:cubicBezTo>
                  <a:cubicBezTo>
                    <a:pt x="797386" y="35128"/>
                    <a:pt x="792309" y="37005"/>
                    <a:pt x="789080" y="40748"/>
                  </a:cubicBezTo>
                  <a:cubicBezTo>
                    <a:pt x="785860" y="44501"/>
                    <a:pt x="784241" y="50683"/>
                    <a:pt x="784241" y="59312"/>
                  </a:cubicBezTo>
                  <a:lnTo>
                    <a:pt x="784241" y="94079"/>
                  </a:lnTo>
                  <a:lnTo>
                    <a:pt x="774211" y="94079"/>
                  </a:lnTo>
                  <a:lnTo>
                    <a:pt x="774211" y="27813"/>
                  </a:lnTo>
                  <a:lnTo>
                    <a:pt x="782374" y="27813"/>
                  </a:lnTo>
                  <a:lnTo>
                    <a:pt x="784003" y="36881"/>
                  </a:lnTo>
                  <a:lnTo>
                    <a:pt x="784489" y="36881"/>
                  </a:lnTo>
                  <a:cubicBezTo>
                    <a:pt x="786546" y="33614"/>
                    <a:pt x="789422" y="31090"/>
                    <a:pt x="793128" y="29289"/>
                  </a:cubicBezTo>
                  <a:cubicBezTo>
                    <a:pt x="796843" y="27499"/>
                    <a:pt x="800976" y="26603"/>
                    <a:pt x="805529" y="26603"/>
                  </a:cubicBezTo>
                  <a:cubicBezTo>
                    <a:pt x="813511" y="26603"/>
                    <a:pt x="819512" y="28527"/>
                    <a:pt x="823541" y="32375"/>
                  </a:cubicBezTo>
                  <a:cubicBezTo>
                    <a:pt x="827570" y="36224"/>
                    <a:pt x="829590" y="42386"/>
                    <a:pt x="829590" y="50845"/>
                  </a:cubicBezTo>
                  <a:lnTo>
                    <a:pt x="829590" y="94079"/>
                  </a:lnTo>
                  <a:close/>
                </a:path>
              </a:pathLst>
            </a:custGeom>
            <a:solidFill>
              <a:srgbClr val="000000"/>
            </a:solidFill>
            <a:ln w="9525" cap="flat">
              <a:noFill/>
              <a:prstDash val="solid"/>
              <a:miter/>
            </a:ln>
          </p:spPr>
          <p:txBody>
            <a:bodyPr rtlCol="0" anchor="ctr"/>
            <a:lstStyle/>
            <a:p>
              <a:endParaRPr lang="nl-BE" sz="900"/>
            </a:p>
          </p:txBody>
        </p:sp>
        <p:sp>
          <p:nvSpPr>
            <p:cNvPr id="470" name="Freeform: Shape 469">
              <a:extLst>
                <a:ext uri="{FF2B5EF4-FFF2-40B4-BE49-F238E27FC236}">
                  <a16:creationId xmlns:a16="http://schemas.microsoft.com/office/drawing/2014/main" id="{4DCCE584-A32D-49FC-B28C-46D0FBBDF45D}"/>
                </a:ext>
              </a:extLst>
            </p:cNvPr>
            <p:cNvSpPr/>
            <p:nvPr/>
          </p:nvSpPr>
          <p:spPr>
            <a:xfrm>
              <a:off x="1126315" y="3058010"/>
              <a:ext cx="36209" cy="54313"/>
            </a:xfrm>
            <a:custGeom>
              <a:avLst/>
              <a:gdLst>
                <a:gd name="connsiteX0" fmla="*/ 29023 w 57150"/>
                <a:gd name="connsiteY0" fmla="*/ 0 h 85725"/>
                <a:gd name="connsiteX1" fmla="*/ 48187 w 57150"/>
                <a:gd name="connsiteY1" fmla="*/ 5620 h 85725"/>
                <a:gd name="connsiteX2" fmla="*/ 55264 w 57150"/>
                <a:gd name="connsiteY2" fmla="*/ 21155 h 85725"/>
                <a:gd name="connsiteX3" fmla="*/ 51206 w 57150"/>
                <a:gd name="connsiteY3" fmla="*/ 33071 h 85725"/>
                <a:gd name="connsiteX4" fmla="*/ 38272 w 57150"/>
                <a:gd name="connsiteY4" fmla="*/ 42863 h 85725"/>
                <a:gd name="connsiteX5" fmla="*/ 53569 w 57150"/>
                <a:gd name="connsiteY5" fmla="*/ 53654 h 85725"/>
                <a:gd name="connsiteX6" fmla="*/ 58103 w 57150"/>
                <a:gd name="connsiteY6" fmla="*/ 66751 h 85725"/>
                <a:gd name="connsiteX7" fmla="*/ 50425 w 57150"/>
                <a:gd name="connsiteY7" fmla="*/ 84315 h 85725"/>
                <a:gd name="connsiteX8" fmla="*/ 29385 w 57150"/>
                <a:gd name="connsiteY8" fmla="*/ 90869 h 85725"/>
                <a:gd name="connsiteX9" fmla="*/ 7620 w 57150"/>
                <a:gd name="connsiteY9" fmla="*/ 84677 h 85725"/>
                <a:gd name="connsiteX10" fmla="*/ 0 w 57150"/>
                <a:gd name="connsiteY10" fmla="*/ 67113 h 85725"/>
                <a:gd name="connsiteX11" fmla="*/ 18498 w 57150"/>
                <a:gd name="connsiteY11" fmla="*/ 43472 h 85725"/>
                <a:gd name="connsiteX12" fmla="*/ 6525 w 57150"/>
                <a:gd name="connsiteY12" fmla="*/ 33280 h 85725"/>
                <a:gd name="connsiteX13" fmla="*/ 2905 w 57150"/>
                <a:gd name="connsiteY13" fmla="*/ 21041 h 85725"/>
                <a:gd name="connsiteX14" fmla="*/ 10001 w 57150"/>
                <a:gd name="connsiteY14" fmla="*/ 5715 h 85725"/>
                <a:gd name="connsiteX15" fmla="*/ 29023 w 57150"/>
                <a:gd name="connsiteY15" fmla="*/ 0 h 85725"/>
                <a:gd name="connsiteX16" fmla="*/ 9916 w 57150"/>
                <a:gd name="connsiteY16" fmla="*/ 67351 h 85725"/>
                <a:gd name="connsiteX17" fmla="*/ 14964 w 57150"/>
                <a:gd name="connsiteY17" fmla="*/ 78657 h 85725"/>
                <a:gd name="connsiteX18" fmla="*/ 29146 w 57150"/>
                <a:gd name="connsiteY18" fmla="*/ 82706 h 85725"/>
                <a:gd name="connsiteX19" fmla="*/ 43167 w 57150"/>
                <a:gd name="connsiteY19" fmla="*/ 78476 h 85725"/>
                <a:gd name="connsiteX20" fmla="*/ 48187 w 57150"/>
                <a:gd name="connsiteY20" fmla="*/ 66865 h 85725"/>
                <a:gd name="connsiteX21" fmla="*/ 43472 w 57150"/>
                <a:gd name="connsiteY21" fmla="*/ 56436 h 85725"/>
                <a:gd name="connsiteX22" fmla="*/ 27022 w 57150"/>
                <a:gd name="connsiteY22" fmla="*/ 47577 h 85725"/>
                <a:gd name="connsiteX23" fmla="*/ 13964 w 57150"/>
                <a:gd name="connsiteY23" fmla="*/ 56140 h 85725"/>
                <a:gd name="connsiteX24" fmla="*/ 9916 w 57150"/>
                <a:gd name="connsiteY24" fmla="*/ 67351 h 85725"/>
                <a:gd name="connsiteX25" fmla="*/ 28899 w 57150"/>
                <a:gd name="connsiteY25" fmla="*/ 8163 h 85725"/>
                <a:gd name="connsiteX26" fmla="*/ 17050 w 57150"/>
                <a:gd name="connsiteY26" fmla="*/ 11792 h 85725"/>
                <a:gd name="connsiteX27" fmla="*/ 12754 w 57150"/>
                <a:gd name="connsiteY27" fmla="*/ 21460 h 85725"/>
                <a:gd name="connsiteX28" fmla="*/ 16326 w 57150"/>
                <a:gd name="connsiteY28" fmla="*/ 31013 h 85725"/>
                <a:gd name="connsiteX29" fmla="*/ 29509 w 57150"/>
                <a:gd name="connsiteY29" fmla="*/ 38995 h 85725"/>
                <a:gd name="connsiteX30" fmla="*/ 41748 w 57150"/>
                <a:gd name="connsiteY30" fmla="*/ 31194 h 85725"/>
                <a:gd name="connsiteX31" fmla="*/ 45349 w 57150"/>
                <a:gd name="connsiteY31" fmla="*/ 21460 h 85725"/>
                <a:gd name="connsiteX32" fmla="*/ 40958 w 57150"/>
                <a:gd name="connsiteY32" fmla="*/ 11754 h 85725"/>
                <a:gd name="connsiteX33" fmla="*/ 28899 w 57150"/>
                <a:gd name="connsiteY33" fmla="*/ 816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150" h="85725">
                  <a:moveTo>
                    <a:pt x="29023" y="0"/>
                  </a:moveTo>
                  <a:cubicBezTo>
                    <a:pt x="37081" y="0"/>
                    <a:pt x="43472" y="1876"/>
                    <a:pt x="48187" y="5620"/>
                  </a:cubicBezTo>
                  <a:cubicBezTo>
                    <a:pt x="52902" y="9372"/>
                    <a:pt x="55264" y="14544"/>
                    <a:pt x="55264" y="21155"/>
                  </a:cubicBezTo>
                  <a:cubicBezTo>
                    <a:pt x="55264" y="25508"/>
                    <a:pt x="53912" y="29480"/>
                    <a:pt x="51206" y="33071"/>
                  </a:cubicBezTo>
                  <a:cubicBezTo>
                    <a:pt x="48511" y="36662"/>
                    <a:pt x="44196" y="39919"/>
                    <a:pt x="38272" y="42863"/>
                  </a:cubicBezTo>
                  <a:cubicBezTo>
                    <a:pt x="45444" y="46291"/>
                    <a:pt x="50549" y="49892"/>
                    <a:pt x="53569" y="53654"/>
                  </a:cubicBezTo>
                  <a:cubicBezTo>
                    <a:pt x="56588" y="57426"/>
                    <a:pt x="58103" y="61788"/>
                    <a:pt x="58103" y="66751"/>
                  </a:cubicBezTo>
                  <a:cubicBezTo>
                    <a:pt x="58103" y="74085"/>
                    <a:pt x="55540" y="79934"/>
                    <a:pt x="50425" y="84315"/>
                  </a:cubicBezTo>
                  <a:cubicBezTo>
                    <a:pt x="45301" y="88687"/>
                    <a:pt x="38291" y="90869"/>
                    <a:pt x="29385" y="90869"/>
                  </a:cubicBezTo>
                  <a:cubicBezTo>
                    <a:pt x="19955" y="90869"/>
                    <a:pt x="12697" y="88801"/>
                    <a:pt x="7620" y="84677"/>
                  </a:cubicBezTo>
                  <a:cubicBezTo>
                    <a:pt x="2543" y="80543"/>
                    <a:pt x="0" y="74685"/>
                    <a:pt x="0" y="67113"/>
                  </a:cubicBezTo>
                  <a:cubicBezTo>
                    <a:pt x="0" y="56988"/>
                    <a:pt x="6163" y="49111"/>
                    <a:pt x="18498" y="43472"/>
                  </a:cubicBezTo>
                  <a:cubicBezTo>
                    <a:pt x="12935" y="40329"/>
                    <a:pt x="8944" y="36928"/>
                    <a:pt x="6525" y="33280"/>
                  </a:cubicBezTo>
                  <a:cubicBezTo>
                    <a:pt x="4115" y="29632"/>
                    <a:pt x="2905" y="25555"/>
                    <a:pt x="2905" y="21041"/>
                  </a:cubicBezTo>
                  <a:cubicBezTo>
                    <a:pt x="2905" y="14630"/>
                    <a:pt x="5267" y="9515"/>
                    <a:pt x="10001" y="5715"/>
                  </a:cubicBezTo>
                  <a:cubicBezTo>
                    <a:pt x="14745" y="1905"/>
                    <a:pt x="21079" y="0"/>
                    <a:pt x="29023" y="0"/>
                  </a:cubicBezTo>
                  <a:close/>
                  <a:moveTo>
                    <a:pt x="9916" y="67351"/>
                  </a:moveTo>
                  <a:cubicBezTo>
                    <a:pt x="9916" y="72190"/>
                    <a:pt x="11601" y="75952"/>
                    <a:pt x="14964" y="78657"/>
                  </a:cubicBezTo>
                  <a:cubicBezTo>
                    <a:pt x="18326" y="81362"/>
                    <a:pt x="23050" y="82706"/>
                    <a:pt x="29146" y="82706"/>
                  </a:cubicBezTo>
                  <a:cubicBezTo>
                    <a:pt x="35147" y="82706"/>
                    <a:pt x="39824" y="81296"/>
                    <a:pt x="43167" y="78476"/>
                  </a:cubicBezTo>
                  <a:cubicBezTo>
                    <a:pt x="46511" y="75657"/>
                    <a:pt x="48187" y="71780"/>
                    <a:pt x="48187" y="66865"/>
                  </a:cubicBezTo>
                  <a:cubicBezTo>
                    <a:pt x="48187" y="62960"/>
                    <a:pt x="46615" y="59483"/>
                    <a:pt x="43472" y="56436"/>
                  </a:cubicBezTo>
                  <a:cubicBezTo>
                    <a:pt x="40329" y="53397"/>
                    <a:pt x="34842" y="50444"/>
                    <a:pt x="27022" y="47577"/>
                  </a:cubicBezTo>
                  <a:cubicBezTo>
                    <a:pt x="21022" y="50159"/>
                    <a:pt x="16669" y="53016"/>
                    <a:pt x="13964" y="56140"/>
                  </a:cubicBezTo>
                  <a:cubicBezTo>
                    <a:pt x="11268" y="59255"/>
                    <a:pt x="9916" y="62998"/>
                    <a:pt x="9916" y="67351"/>
                  </a:cubicBezTo>
                  <a:close/>
                  <a:moveTo>
                    <a:pt x="28899" y="8163"/>
                  </a:moveTo>
                  <a:cubicBezTo>
                    <a:pt x="23860" y="8163"/>
                    <a:pt x="19907" y="9372"/>
                    <a:pt x="17050" y="11792"/>
                  </a:cubicBezTo>
                  <a:cubicBezTo>
                    <a:pt x="14192" y="14202"/>
                    <a:pt x="12754" y="17431"/>
                    <a:pt x="12754" y="21460"/>
                  </a:cubicBezTo>
                  <a:cubicBezTo>
                    <a:pt x="12754" y="25165"/>
                    <a:pt x="13945" y="28356"/>
                    <a:pt x="16326" y="31013"/>
                  </a:cubicBezTo>
                  <a:cubicBezTo>
                    <a:pt x="18698" y="33671"/>
                    <a:pt x="23098" y="36338"/>
                    <a:pt x="29509" y="38995"/>
                  </a:cubicBezTo>
                  <a:cubicBezTo>
                    <a:pt x="35271" y="36576"/>
                    <a:pt x="39348" y="33976"/>
                    <a:pt x="41748" y="31194"/>
                  </a:cubicBezTo>
                  <a:cubicBezTo>
                    <a:pt x="44148" y="28413"/>
                    <a:pt x="45349" y="25165"/>
                    <a:pt x="45349" y="21460"/>
                  </a:cubicBezTo>
                  <a:cubicBezTo>
                    <a:pt x="45349" y="17393"/>
                    <a:pt x="43882" y="14154"/>
                    <a:pt x="40958" y="11754"/>
                  </a:cubicBezTo>
                  <a:cubicBezTo>
                    <a:pt x="38043" y="9363"/>
                    <a:pt x="34023" y="8163"/>
                    <a:pt x="28899" y="8163"/>
                  </a:cubicBezTo>
                  <a:close/>
                </a:path>
              </a:pathLst>
            </a:custGeom>
            <a:solidFill>
              <a:srgbClr val="000000"/>
            </a:solidFill>
            <a:ln w="9525" cap="flat">
              <a:noFill/>
              <a:prstDash val="solid"/>
              <a:miter/>
            </a:ln>
          </p:spPr>
          <p:txBody>
            <a:bodyPr rtlCol="0" anchor="ctr"/>
            <a:lstStyle/>
            <a:p>
              <a:endParaRPr lang="nl-BE" sz="900"/>
            </a:p>
          </p:txBody>
        </p:sp>
        <p:sp>
          <p:nvSpPr>
            <p:cNvPr id="471" name="Freeform: Shape 470">
              <a:extLst>
                <a:ext uri="{FF2B5EF4-FFF2-40B4-BE49-F238E27FC236}">
                  <a16:creationId xmlns:a16="http://schemas.microsoft.com/office/drawing/2014/main" id="{2D0091A7-F510-465F-827C-F93ADBBC6131}"/>
                </a:ext>
              </a:extLst>
            </p:cNvPr>
            <p:cNvSpPr/>
            <p:nvPr/>
          </p:nvSpPr>
          <p:spPr>
            <a:xfrm>
              <a:off x="1051182" y="3186370"/>
              <a:ext cx="434505" cy="156905"/>
            </a:xfrm>
            <a:custGeom>
              <a:avLst/>
              <a:gdLst>
                <a:gd name="connsiteX0" fmla="*/ 0 w 685800"/>
                <a:gd name="connsiteY0" fmla="*/ 0 h 247650"/>
                <a:gd name="connsiteX1" fmla="*/ 0 w 685800"/>
                <a:gd name="connsiteY1" fmla="*/ 247650 h 247650"/>
                <a:gd name="connsiteX2" fmla="*/ 685800 w 685800"/>
                <a:gd name="connsiteY2" fmla="*/ 247650 h 247650"/>
                <a:gd name="connsiteX3" fmla="*/ 685800 w 685800"/>
                <a:gd name="connsiteY3" fmla="*/ 0 h 247650"/>
              </a:gdLst>
              <a:ahLst/>
              <a:cxnLst>
                <a:cxn ang="0">
                  <a:pos x="connsiteX0" y="connsiteY0"/>
                </a:cxn>
                <a:cxn ang="0">
                  <a:pos x="connsiteX1" y="connsiteY1"/>
                </a:cxn>
                <a:cxn ang="0">
                  <a:pos x="connsiteX2" y="connsiteY2"/>
                </a:cxn>
                <a:cxn ang="0">
                  <a:pos x="connsiteX3" y="connsiteY3"/>
                </a:cxn>
              </a:cxnLst>
              <a:rect l="l" t="t" r="r" b="b"/>
              <a:pathLst>
                <a:path w="685800" h="247650">
                  <a:moveTo>
                    <a:pt x="0" y="0"/>
                  </a:moveTo>
                  <a:lnTo>
                    <a:pt x="0" y="247650"/>
                  </a:lnTo>
                  <a:lnTo>
                    <a:pt x="685800" y="247650"/>
                  </a:lnTo>
                  <a:lnTo>
                    <a:pt x="685800" y="0"/>
                  </a:lnTo>
                  <a:close/>
                </a:path>
              </a:pathLst>
            </a:custGeom>
            <a:solidFill>
              <a:srgbClr val="FFFFFF"/>
            </a:solidFill>
            <a:ln w="9525" cap="flat">
              <a:noFill/>
              <a:prstDash val="solid"/>
              <a:miter/>
            </a:ln>
          </p:spPr>
          <p:txBody>
            <a:bodyPr rtlCol="0" anchor="ctr"/>
            <a:lstStyle/>
            <a:p>
              <a:endParaRPr lang="nl-BE" sz="900"/>
            </a:p>
          </p:txBody>
        </p:sp>
        <p:sp>
          <p:nvSpPr>
            <p:cNvPr id="472" name="Freeform: Shape 471">
              <a:extLst>
                <a:ext uri="{FF2B5EF4-FFF2-40B4-BE49-F238E27FC236}">
                  <a16:creationId xmlns:a16="http://schemas.microsoft.com/office/drawing/2014/main" id="{142EB454-AE32-4780-9427-998DDF2C18B1}"/>
                </a:ext>
              </a:extLst>
            </p:cNvPr>
            <p:cNvSpPr/>
            <p:nvPr/>
          </p:nvSpPr>
          <p:spPr>
            <a:xfrm>
              <a:off x="1051182" y="3186370"/>
              <a:ext cx="434505" cy="156905"/>
            </a:xfrm>
            <a:custGeom>
              <a:avLst/>
              <a:gdLst>
                <a:gd name="connsiteX0" fmla="*/ 0 w 685800"/>
                <a:gd name="connsiteY0" fmla="*/ 0 h 247650"/>
                <a:gd name="connsiteX1" fmla="*/ 0 w 685800"/>
                <a:gd name="connsiteY1" fmla="*/ 247650 h 247650"/>
                <a:gd name="connsiteX2" fmla="*/ 685800 w 685800"/>
                <a:gd name="connsiteY2" fmla="*/ 247650 h 247650"/>
                <a:gd name="connsiteX3" fmla="*/ 685800 w 685800"/>
                <a:gd name="connsiteY3" fmla="*/ 0 h 247650"/>
              </a:gdLst>
              <a:ahLst/>
              <a:cxnLst>
                <a:cxn ang="0">
                  <a:pos x="connsiteX0" y="connsiteY0"/>
                </a:cxn>
                <a:cxn ang="0">
                  <a:pos x="connsiteX1" y="connsiteY1"/>
                </a:cxn>
                <a:cxn ang="0">
                  <a:pos x="connsiteX2" y="connsiteY2"/>
                </a:cxn>
                <a:cxn ang="0">
                  <a:pos x="connsiteX3" y="connsiteY3"/>
                </a:cxn>
              </a:cxnLst>
              <a:rect l="l" t="t" r="r" b="b"/>
              <a:pathLst>
                <a:path w="685800" h="247650">
                  <a:moveTo>
                    <a:pt x="0" y="0"/>
                  </a:moveTo>
                  <a:lnTo>
                    <a:pt x="0" y="247650"/>
                  </a:lnTo>
                  <a:lnTo>
                    <a:pt x="685800" y="247650"/>
                  </a:lnTo>
                  <a:lnTo>
                    <a:pt x="685800" y="0"/>
                  </a:lnTo>
                  <a:close/>
                </a:path>
              </a:pathLst>
            </a:custGeom>
            <a:noFill/>
            <a:ln w="19050" cap="flat">
              <a:solidFill>
                <a:srgbClr val="77933C"/>
              </a:solidFill>
              <a:prstDash val="solid"/>
              <a:miter/>
            </a:ln>
          </p:spPr>
          <p:txBody>
            <a:bodyPr rtlCol="0" anchor="ctr"/>
            <a:lstStyle/>
            <a:p>
              <a:endParaRPr lang="nl-BE" sz="900"/>
            </a:p>
          </p:txBody>
        </p:sp>
        <p:sp>
          <p:nvSpPr>
            <p:cNvPr id="473" name="Freeform: Shape 472">
              <a:extLst>
                <a:ext uri="{FF2B5EF4-FFF2-40B4-BE49-F238E27FC236}">
                  <a16:creationId xmlns:a16="http://schemas.microsoft.com/office/drawing/2014/main" id="{9F1680C2-1203-480B-9186-F2984496503D}"/>
                </a:ext>
              </a:extLst>
            </p:cNvPr>
            <p:cNvSpPr/>
            <p:nvPr/>
          </p:nvSpPr>
          <p:spPr>
            <a:xfrm>
              <a:off x="1206753" y="3239724"/>
              <a:ext cx="205183" cy="54313"/>
            </a:xfrm>
            <a:custGeom>
              <a:avLst/>
              <a:gdLst>
                <a:gd name="connsiteX0" fmla="*/ 67713 w 323850"/>
                <a:gd name="connsiteY0" fmla="*/ 88754 h 85725"/>
                <a:gd name="connsiteX1" fmla="*/ 56712 w 323850"/>
                <a:gd name="connsiteY1" fmla="*/ 60646 h 85725"/>
                <a:gd name="connsiteX2" fmla="*/ 21279 w 323850"/>
                <a:gd name="connsiteY2" fmla="*/ 60646 h 85725"/>
                <a:gd name="connsiteX3" fmla="*/ 10401 w 323850"/>
                <a:gd name="connsiteY3" fmla="*/ 88754 h 85725"/>
                <a:gd name="connsiteX4" fmla="*/ 0 w 323850"/>
                <a:gd name="connsiteY4" fmla="*/ 88754 h 85725"/>
                <a:gd name="connsiteX5" fmla="*/ 34947 w 323850"/>
                <a:gd name="connsiteY5" fmla="*/ 0 h 85725"/>
                <a:gd name="connsiteX6" fmla="*/ 43586 w 323850"/>
                <a:gd name="connsiteY6" fmla="*/ 0 h 85725"/>
                <a:gd name="connsiteX7" fmla="*/ 78353 w 323850"/>
                <a:gd name="connsiteY7" fmla="*/ 88754 h 85725"/>
                <a:gd name="connsiteX8" fmla="*/ 53502 w 323850"/>
                <a:gd name="connsiteY8" fmla="*/ 51388 h 85725"/>
                <a:gd name="connsiteX9" fmla="*/ 43224 w 323850"/>
                <a:gd name="connsiteY9" fmla="*/ 24003 h 85725"/>
                <a:gd name="connsiteX10" fmla="*/ 39119 w 323850"/>
                <a:gd name="connsiteY10" fmla="*/ 11239 h 85725"/>
                <a:gd name="connsiteX11" fmla="*/ 35309 w 323850"/>
                <a:gd name="connsiteY11" fmla="*/ 24003 h 85725"/>
                <a:gd name="connsiteX12" fmla="*/ 24908 w 323850"/>
                <a:gd name="connsiteY12" fmla="*/ 51388 h 85725"/>
                <a:gd name="connsiteX13" fmla="*/ 161915 w 323850"/>
                <a:gd name="connsiteY13" fmla="*/ 88754 h 85725"/>
                <a:gd name="connsiteX14" fmla="*/ 150181 w 323850"/>
                <a:gd name="connsiteY14" fmla="*/ 88754 h 85725"/>
                <a:gd name="connsiteX15" fmla="*/ 101879 w 323850"/>
                <a:gd name="connsiteY15" fmla="*/ 14573 h 85725"/>
                <a:gd name="connsiteX16" fmla="*/ 101394 w 323850"/>
                <a:gd name="connsiteY16" fmla="*/ 14573 h 85725"/>
                <a:gd name="connsiteX17" fmla="*/ 102356 w 323850"/>
                <a:gd name="connsiteY17" fmla="*/ 38509 h 85725"/>
                <a:gd name="connsiteX18" fmla="*/ 102356 w 323850"/>
                <a:gd name="connsiteY18" fmla="*/ 88754 h 85725"/>
                <a:gd name="connsiteX19" fmla="*/ 92869 w 323850"/>
                <a:gd name="connsiteY19" fmla="*/ 88754 h 85725"/>
                <a:gd name="connsiteX20" fmla="*/ 92869 w 323850"/>
                <a:gd name="connsiteY20" fmla="*/ 362 h 85725"/>
                <a:gd name="connsiteX21" fmla="*/ 104480 w 323850"/>
                <a:gd name="connsiteY21" fmla="*/ 362 h 85725"/>
                <a:gd name="connsiteX22" fmla="*/ 152667 w 323850"/>
                <a:gd name="connsiteY22" fmla="*/ 74247 h 85725"/>
                <a:gd name="connsiteX23" fmla="*/ 153143 w 323850"/>
                <a:gd name="connsiteY23" fmla="*/ 74247 h 85725"/>
                <a:gd name="connsiteX24" fmla="*/ 152600 w 323850"/>
                <a:gd name="connsiteY24" fmla="*/ 63751 h 85725"/>
                <a:gd name="connsiteX25" fmla="*/ 152305 w 323850"/>
                <a:gd name="connsiteY25" fmla="*/ 51092 h 85725"/>
                <a:gd name="connsiteX26" fmla="*/ 152305 w 323850"/>
                <a:gd name="connsiteY26" fmla="*/ 362 h 85725"/>
                <a:gd name="connsiteX27" fmla="*/ 161915 w 323850"/>
                <a:gd name="connsiteY27" fmla="*/ 362 h 85725"/>
                <a:gd name="connsiteX28" fmla="*/ 245050 w 323850"/>
                <a:gd name="connsiteY28" fmla="*/ 26118 h 85725"/>
                <a:gd name="connsiteX29" fmla="*/ 235887 w 323850"/>
                <a:gd name="connsiteY29" fmla="*/ 46767 h 85725"/>
                <a:gd name="connsiteX30" fmla="*/ 209674 w 323850"/>
                <a:gd name="connsiteY30" fmla="*/ 53987 h 85725"/>
                <a:gd name="connsiteX31" fmla="*/ 199282 w 323850"/>
                <a:gd name="connsiteY31" fmla="*/ 53987 h 85725"/>
                <a:gd name="connsiteX32" fmla="*/ 199282 w 323850"/>
                <a:gd name="connsiteY32" fmla="*/ 88754 h 85725"/>
                <a:gd name="connsiteX33" fmla="*/ 189004 w 323850"/>
                <a:gd name="connsiteY33" fmla="*/ 88754 h 85725"/>
                <a:gd name="connsiteX34" fmla="*/ 189004 w 323850"/>
                <a:gd name="connsiteY34" fmla="*/ 362 h 85725"/>
                <a:gd name="connsiteX35" fmla="*/ 211912 w 323850"/>
                <a:gd name="connsiteY35" fmla="*/ 362 h 85725"/>
                <a:gd name="connsiteX36" fmla="*/ 245050 w 323850"/>
                <a:gd name="connsiteY36" fmla="*/ 26118 h 85725"/>
                <a:gd name="connsiteX37" fmla="*/ 199282 w 323850"/>
                <a:gd name="connsiteY37" fmla="*/ 45168 h 85725"/>
                <a:gd name="connsiteX38" fmla="*/ 208531 w 323850"/>
                <a:gd name="connsiteY38" fmla="*/ 45168 h 85725"/>
                <a:gd name="connsiteX39" fmla="*/ 228305 w 323850"/>
                <a:gd name="connsiteY39" fmla="*/ 40748 h 85725"/>
                <a:gd name="connsiteX40" fmla="*/ 234410 w 323850"/>
                <a:gd name="connsiteY40" fmla="*/ 26603 h 85725"/>
                <a:gd name="connsiteX41" fmla="*/ 228667 w 323850"/>
                <a:gd name="connsiteY41" fmla="*/ 13545 h 85725"/>
                <a:gd name="connsiteX42" fmla="*/ 210769 w 323850"/>
                <a:gd name="connsiteY42" fmla="*/ 9249 h 85725"/>
                <a:gd name="connsiteX43" fmla="*/ 199282 w 323850"/>
                <a:gd name="connsiteY43" fmla="*/ 9249 h 85725"/>
                <a:gd name="connsiteX44" fmla="*/ 276063 w 323850"/>
                <a:gd name="connsiteY44" fmla="*/ 51997 h 85725"/>
                <a:gd name="connsiteX45" fmla="*/ 276063 w 323850"/>
                <a:gd name="connsiteY45" fmla="*/ 88754 h 85725"/>
                <a:gd name="connsiteX46" fmla="*/ 265786 w 323850"/>
                <a:gd name="connsiteY46" fmla="*/ 88754 h 85725"/>
                <a:gd name="connsiteX47" fmla="*/ 265786 w 323850"/>
                <a:gd name="connsiteY47" fmla="*/ 362 h 85725"/>
                <a:gd name="connsiteX48" fmla="*/ 290036 w 323850"/>
                <a:gd name="connsiteY48" fmla="*/ 362 h 85725"/>
                <a:gd name="connsiteX49" fmla="*/ 314068 w 323850"/>
                <a:gd name="connsiteY49" fmla="*/ 6591 h 85725"/>
                <a:gd name="connsiteX50" fmla="*/ 321831 w 323850"/>
                <a:gd name="connsiteY50" fmla="*/ 25327 h 85725"/>
                <a:gd name="connsiteX51" fmla="*/ 304057 w 323850"/>
                <a:gd name="connsiteY51" fmla="*/ 49035 h 85725"/>
                <a:gd name="connsiteX52" fmla="*/ 328060 w 323850"/>
                <a:gd name="connsiteY52" fmla="*/ 88754 h 85725"/>
                <a:gd name="connsiteX53" fmla="*/ 315906 w 323850"/>
                <a:gd name="connsiteY53" fmla="*/ 88754 h 85725"/>
                <a:gd name="connsiteX54" fmla="*/ 294503 w 323850"/>
                <a:gd name="connsiteY54" fmla="*/ 51997 h 85725"/>
                <a:gd name="connsiteX55" fmla="*/ 276063 w 323850"/>
                <a:gd name="connsiteY55" fmla="*/ 43167 h 85725"/>
                <a:gd name="connsiteX56" fmla="*/ 290150 w 323850"/>
                <a:gd name="connsiteY56" fmla="*/ 43167 h 85725"/>
                <a:gd name="connsiteX57" fmla="*/ 306114 w 323850"/>
                <a:gd name="connsiteY57" fmla="*/ 38843 h 85725"/>
                <a:gd name="connsiteX58" fmla="*/ 311191 w 323850"/>
                <a:gd name="connsiteY58" fmla="*/ 25879 h 85725"/>
                <a:gd name="connsiteX59" fmla="*/ 306019 w 323850"/>
                <a:gd name="connsiteY59" fmla="*/ 13240 h 85725"/>
                <a:gd name="connsiteX60" fmla="*/ 289427 w 323850"/>
                <a:gd name="connsiteY60" fmla="*/ 9373 h 85725"/>
                <a:gd name="connsiteX61" fmla="*/ 276063 w 323850"/>
                <a:gd name="connsiteY61" fmla="*/ 937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23850" h="85725">
                  <a:moveTo>
                    <a:pt x="67713" y="88754"/>
                  </a:moveTo>
                  <a:lnTo>
                    <a:pt x="56712" y="60646"/>
                  </a:lnTo>
                  <a:lnTo>
                    <a:pt x="21279" y="60646"/>
                  </a:lnTo>
                  <a:lnTo>
                    <a:pt x="10401" y="88754"/>
                  </a:lnTo>
                  <a:lnTo>
                    <a:pt x="0" y="88754"/>
                  </a:lnTo>
                  <a:lnTo>
                    <a:pt x="34947" y="0"/>
                  </a:lnTo>
                  <a:lnTo>
                    <a:pt x="43586" y="0"/>
                  </a:lnTo>
                  <a:lnTo>
                    <a:pt x="78353" y="88754"/>
                  </a:lnTo>
                  <a:close/>
                  <a:moveTo>
                    <a:pt x="53502" y="51388"/>
                  </a:moveTo>
                  <a:lnTo>
                    <a:pt x="43224" y="24003"/>
                  </a:lnTo>
                  <a:cubicBezTo>
                    <a:pt x="41900" y="20536"/>
                    <a:pt x="40529" y="16278"/>
                    <a:pt x="39119" y="11239"/>
                  </a:cubicBezTo>
                  <a:cubicBezTo>
                    <a:pt x="38233" y="15116"/>
                    <a:pt x="36957" y="19365"/>
                    <a:pt x="35309" y="24003"/>
                  </a:cubicBezTo>
                  <a:lnTo>
                    <a:pt x="24908" y="51388"/>
                  </a:lnTo>
                  <a:close/>
                  <a:moveTo>
                    <a:pt x="161915" y="88754"/>
                  </a:moveTo>
                  <a:lnTo>
                    <a:pt x="150181" y="88754"/>
                  </a:lnTo>
                  <a:lnTo>
                    <a:pt x="101879" y="14573"/>
                  </a:lnTo>
                  <a:lnTo>
                    <a:pt x="101394" y="14573"/>
                  </a:lnTo>
                  <a:cubicBezTo>
                    <a:pt x="102041" y="23279"/>
                    <a:pt x="102356" y="31261"/>
                    <a:pt x="102356" y="38509"/>
                  </a:cubicBezTo>
                  <a:lnTo>
                    <a:pt x="102356" y="88754"/>
                  </a:lnTo>
                  <a:lnTo>
                    <a:pt x="92869" y="88754"/>
                  </a:lnTo>
                  <a:lnTo>
                    <a:pt x="92869" y="362"/>
                  </a:lnTo>
                  <a:lnTo>
                    <a:pt x="104480" y="362"/>
                  </a:lnTo>
                  <a:lnTo>
                    <a:pt x="152667" y="74247"/>
                  </a:lnTo>
                  <a:lnTo>
                    <a:pt x="153143" y="74247"/>
                  </a:lnTo>
                  <a:cubicBezTo>
                    <a:pt x="153067" y="73152"/>
                    <a:pt x="152886" y="69656"/>
                    <a:pt x="152600" y="63751"/>
                  </a:cubicBezTo>
                  <a:cubicBezTo>
                    <a:pt x="152324" y="57845"/>
                    <a:pt x="152219" y="53626"/>
                    <a:pt x="152305" y="51092"/>
                  </a:cubicBezTo>
                  <a:lnTo>
                    <a:pt x="152305" y="362"/>
                  </a:lnTo>
                  <a:lnTo>
                    <a:pt x="161915" y="362"/>
                  </a:lnTo>
                  <a:close/>
                  <a:moveTo>
                    <a:pt x="245050" y="26118"/>
                  </a:moveTo>
                  <a:cubicBezTo>
                    <a:pt x="245050" y="35061"/>
                    <a:pt x="241992" y="41948"/>
                    <a:pt x="235887" y="46767"/>
                  </a:cubicBezTo>
                  <a:cubicBezTo>
                    <a:pt x="229781" y="51578"/>
                    <a:pt x="221047" y="53987"/>
                    <a:pt x="209674" y="53987"/>
                  </a:cubicBezTo>
                  <a:lnTo>
                    <a:pt x="199282" y="53987"/>
                  </a:lnTo>
                  <a:lnTo>
                    <a:pt x="199282" y="88754"/>
                  </a:lnTo>
                  <a:lnTo>
                    <a:pt x="189004" y="88754"/>
                  </a:lnTo>
                  <a:lnTo>
                    <a:pt x="189004" y="362"/>
                  </a:lnTo>
                  <a:lnTo>
                    <a:pt x="211912" y="362"/>
                  </a:lnTo>
                  <a:cubicBezTo>
                    <a:pt x="234001" y="362"/>
                    <a:pt x="245050" y="8944"/>
                    <a:pt x="245050" y="26118"/>
                  </a:cubicBezTo>
                  <a:close/>
                  <a:moveTo>
                    <a:pt x="199282" y="45168"/>
                  </a:moveTo>
                  <a:lnTo>
                    <a:pt x="208531" y="45168"/>
                  </a:lnTo>
                  <a:cubicBezTo>
                    <a:pt x="217637" y="45168"/>
                    <a:pt x="224228" y="43691"/>
                    <a:pt x="228305" y="40748"/>
                  </a:cubicBezTo>
                  <a:cubicBezTo>
                    <a:pt x="232372" y="37805"/>
                    <a:pt x="234410" y="33090"/>
                    <a:pt x="234410" y="26603"/>
                  </a:cubicBezTo>
                  <a:cubicBezTo>
                    <a:pt x="234410" y="20755"/>
                    <a:pt x="232496" y="16402"/>
                    <a:pt x="228667" y="13545"/>
                  </a:cubicBezTo>
                  <a:cubicBezTo>
                    <a:pt x="224838" y="10677"/>
                    <a:pt x="218865" y="9249"/>
                    <a:pt x="210769" y="9249"/>
                  </a:cubicBezTo>
                  <a:lnTo>
                    <a:pt x="199282" y="9249"/>
                  </a:lnTo>
                  <a:close/>
                  <a:moveTo>
                    <a:pt x="276063" y="51997"/>
                  </a:moveTo>
                  <a:lnTo>
                    <a:pt x="276063" y="88754"/>
                  </a:lnTo>
                  <a:lnTo>
                    <a:pt x="265786" y="88754"/>
                  </a:lnTo>
                  <a:lnTo>
                    <a:pt x="265786" y="362"/>
                  </a:lnTo>
                  <a:lnTo>
                    <a:pt x="290036" y="362"/>
                  </a:lnTo>
                  <a:cubicBezTo>
                    <a:pt x="300876" y="362"/>
                    <a:pt x="308886" y="2438"/>
                    <a:pt x="314068" y="6591"/>
                  </a:cubicBezTo>
                  <a:cubicBezTo>
                    <a:pt x="319240" y="10744"/>
                    <a:pt x="321831" y="16993"/>
                    <a:pt x="321831" y="25327"/>
                  </a:cubicBezTo>
                  <a:cubicBezTo>
                    <a:pt x="321831" y="37024"/>
                    <a:pt x="315906" y="44920"/>
                    <a:pt x="304057" y="49035"/>
                  </a:cubicBezTo>
                  <a:lnTo>
                    <a:pt x="328060" y="88754"/>
                  </a:lnTo>
                  <a:lnTo>
                    <a:pt x="315906" y="88754"/>
                  </a:lnTo>
                  <a:lnTo>
                    <a:pt x="294503" y="51997"/>
                  </a:lnTo>
                  <a:close/>
                  <a:moveTo>
                    <a:pt x="276063" y="43167"/>
                  </a:moveTo>
                  <a:lnTo>
                    <a:pt x="290150" y="43167"/>
                  </a:lnTo>
                  <a:cubicBezTo>
                    <a:pt x="297409" y="43167"/>
                    <a:pt x="302733" y="41729"/>
                    <a:pt x="306114" y="38843"/>
                  </a:cubicBezTo>
                  <a:cubicBezTo>
                    <a:pt x="309496" y="35966"/>
                    <a:pt x="311191" y="31642"/>
                    <a:pt x="311191" y="25879"/>
                  </a:cubicBezTo>
                  <a:cubicBezTo>
                    <a:pt x="311191" y="20031"/>
                    <a:pt x="309467" y="15821"/>
                    <a:pt x="306019" y="13240"/>
                  </a:cubicBezTo>
                  <a:cubicBezTo>
                    <a:pt x="302581" y="10659"/>
                    <a:pt x="297047" y="9373"/>
                    <a:pt x="289427" y="9373"/>
                  </a:cubicBezTo>
                  <a:lnTo>
                    <a:pt x="276063" y="9373"/>
                  </a:lnTo>
                  <a:close/>
                </a:path>
              </a:pathLst>
            </a:custGeom>
            <a:solidFill>
              <a:srgbClr val="000000"/>
            </a:solidFill>
            <a:ln w="9525" cap="flat">
              <a:noFill/>
              <a:prstDash val="solid"/>
              <a:miter/>
            </a:ln>
          </p:spPr>
          <p:txBody>
            <a:bodyPr rtlCol="0" anchor="ctr"/>
            <a:lstStyle/>
            <a:p>
              <a:endParaRPr lang="nl-BE" sz="900"/>
            </a:p>
          </p:txBody>
        </p:sp>
        <p:sp>
          <p:nvSpPr>
            <p:cNvPr id="474" name="Freeform: Shape 473">
              <a:extLst>
                <a:ext uri="{FF2B5EF4-FFF2-40B4-BE49-F238E27FC236}">
                  <a16:creationId xmlns:a16="http://schemas.microsoft.com/office/drawing/2014/main" id="{FBE64066-17AA-4EDD-80CB-538914E8F9EF}"/>
                </a:ext>
              </a:extLst>
            </p:cNvPr>
            <p:cNvSpPr/>
            <p:nvPr/>
          </p:nvSpPr>
          <p:spPr>
            <a:xfrm>
              <a:off x="1126430" y="3239053"/>
              <a:ext cx="36209" cy="54313"/>
            </a:xfrm>
            <a:custGeom>
              <a:avLst/>
              <a:gdLst>
                <a:gd name="connsiteX0" fmla="*/ 57741 w 57150"/>
                <a:gd name="connsiteY0" fmla="*/ 38995 h 85725"/>
                <a:gd name="connsiteX1" fmla="*/ 17593 w 57150"/>
                <a:gd name="connsiteY1" fmla="*/ 90869 h 85725"/>
                <a:gd name="connsiteX2" fmla="*/ 6467 w 57150"/>
                <a:gd name="connsiteY2" fmla="*/ 89659 h 85725"/>
                <a:gd name="connsiteX3" fmla="*/ 6467 w 57150"/>
                <a:gd name="connsiteY3" fmla="*/ 81020 h 85725"/>
                <a:gd name="connsiteX4" fmla="*/ 17469 w 57150"/>
                <a:gd name="connsiteY4" fmla="*/ 82591 h 85725"/>
                <a:gd name="connsiteX5" fmla="*/ 39386 w 57150"/>
                <a:gd name="connsiteY5" fmla="*/ 73609 h 85725"/>
                <a:gd name="connsiteX6" fmla="*/ 47463 w 57150"/>
                <a:gd name="connsiteY6" fmla="*/ 46073 h 85725"/>
                <a:gd name="connsiteX7" fmla="*/ 46739 w 57150"/>
                <a:gd name="connsiteY7" fmla="*/ 46073 h 85725"/>
                <a:gd name="connsiteX8" fmla="*/ 37910 w 57150"/>
                <a:gd name="connsiteY8" fmla="*/ 53721 h 85725"/>
                <a:gd name="connsiteX9" fmla="*/ 25517 w 57150"/>
                <a:gd name="connsiteY9" fmla="*/ 56350 h 85725"/>
                <a:gd name="connsiteX10" fmla="*/ 6896 w 57150"/>
                <a:gd name="connsiteY10" fmla="*/ 49330 h 85725"/>
                <a:gd name="connsiteX11" fmla="*/ 0 w 57150"/>
                <a:gd name="connsiteY11" fmla="*/ 29747 h 85725"/>
                <a:gd name="connsiteX12" fmla="*/ 7706 w 57150"/>
                <a:gd name="connsiteY12" fmla="*/ 7982 h 85725"/>
                <a:gd name="connsiteX13" fmla="*/ 27994 w 57150"/>
                <a:gd name="connsiteY13" fmla="*/ 0 h 85725"/>
                <a:gd name="connsiteX14" fmla="*/ 43748 w 57150"/>
                <a:gd name="connsiteY14" fmla="*/ 4620 h 85725"/>
                <a:gd name="connsiteX15" fmla="*/ 54112 w 57150"/>
                <a:gd name="connsiteY15" fmla="*/ 18107 h 85725"/>
                <a:gd name="connsiteX16" fmla="*/ 57741 w 57150"/>
                <a:gd name="connsiteY16" fmla="*/ 38995 h 85725"/>
                <a:gd name="connsiteX17" fmla="*/ 27994 w 57150"/>
                <a:gd name="connsiteY17" fmla="*/ 8582 h 85725"/>
                <a:gd name="connsiteX18" fmla="*/ 14631 w 57150"/>
                <a:gd name="connsiteY18" fmla="*/ 14145 h 85725"/>
                <a:gd name="connsiteX19" fmla="*/ 9916 w 57150"/>
                <a:gd name="connsiteY19" fmla="*/ 29623 h 85725"/>
                <a:gd name="connsiteX20" fmla="*/ 14268 w 57150"/>
                <a:gd name="connsiteY20" fmla="*/ 43320 h 85725"/>
                <a:gd name="connsiteX21" fmla="*/ 27508 w 57150"/>
                <a:gd name="connsiteY21" fmla="*/ 48311 h 85725"/>
                <a:gd name="connsiteX22" fmla="*/ 37633 w 57150"/>
                <a:gd name="connsiteY22" fmla="*/ 46073 h 85725"/>
                <a:gd name="connsiteX23" fmla="*/ 44920 w 57150"/>
                <a:gd name="connsiteY23" fmla="*/ 39967 h 85725"/>
                <a:gd name="connsiteX24" fmla="*/ 47587 w 57150"/>
                <a:gd name="connsiteY24" fmla="*/ 31861 h 85725"/>
                <a:gd name="connsiteX25" fmla="*/ 45101 w 57150"/>
                <a:gd name="connsiteY25" fmla="*/ 20136 h 85725"/>
                <a:gd name="connsiteX26" fmla="*/ 38186 w 57150"/>
                <a:gd name="connsiteY26" fmla="*/ 11668 h 85725"/>
                <a:gd name="connsiteX27" fmla="*/ 27994 w 57150"/>
                <a:gd name="connsiteY27" fmla="*/ 858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50" h="85725">
                  <a:moveTo>
                    <a:pt x="57741" y="38995"/>
                  </a:moveTo>
                  <a:cubicBezTo>
                    <a:pt x="57741" y="73581"/>
                    <a:pt x="44358" y="90869"/>
                    <a:pt x="17593" y="90869"/>
                  </a:cubicBezTo>
                  <a:cubicBezTo>
                    <a:pt x="12916" y="90869"/>
                    <a:pt x="9211" y="90469"/>
                    <a:pt x="6467" y="89659"/>
                  </a:cubicBezTo>
                  <a:lnTo>
                    <a:pt x="6467" y="81020"/>
                  </a:lnTo>
                  <a:cubicBezTo>
                    <a:pt x="9697" y="82068"/>
                    <a:pt x="13364" y="82591"/>
                    <a:pt x="17469" y="82591"/>
                  </a:cubicBezTo>
                  <a:cubicBezTo>
                    <a:pt x="27146" y="82591"/>
                    <a:pt x="34452" y="79591"/>
                    <a:pt x="39386" y="73609"/>
                  </a:cubicBezTo>
                  <a:cubicBezTo>
                    <a:pt x="44329" y="67628"/>
                    <a:pt x="47015" y="58446"/>
                    <a:pt x="47463" y="46073"/>
                  </a:cubicBezTo>
                  <a:lnTo>
                    <a:pt x="46739" y="46073"/>
                  </a:lnTo>
                  <a:cubicBezTo>
                    <a:pt x="44520" y="49416"/>
                    <a:pt x="41577" y="51968"/>
                    <a:pt x="37910" y="53721"/>
                  </a:cubicBezTo>
                  <a:cubicBezTo>
                    <a:pt x="34242" y="55474"/>
                    <a:pt x="30109" y="56350"/>
                    <a:pt x="25517" y="56350"/>
                  </a:cubicBezTo>
                  <a:cubicBezTo>
                    <a:pt x="17697" y="56350"/>
                    <a:pt x="11487" y="54007"/>
                    <a:pt x="6896" y="49330"/>
                  </a:cubicBezTo>
                  <a:cubicBezTo>
                    <a:pt x="2296" y="44663"/>
                    <a:pt x="0" y="38128"/>
                    <a:pt x="0" y="29747"/>
                  </a:cubicBezTo>
                  <a:cubicBezTo>
                    <a:pt x="0" y="20555"/>
                    <a:pt x="2572" y="13297"/>
                    <a:pt x="7706" y="7982"/>
                  </a:cubicBezTo>
                  <a:cubicBezTo>
                    <a:pt x="12849" y="2657"/>
                    <a:pt x="19612" y="0"/>
                    <a:pt x="27994" y="0"/>
                  </a:cubicBezTo>
                  <a:cubicBezTo>
                    <a:pt x="33995" y="0"/>
                    <a:pt x="39253" y="1544"/>
                    <a:pt x="43748" y="4620"/>
                  </a:cubicBezTo>
                  <a:cubicBezTo>
                    <a:pt x="48235" y="7706"/>
                    <a:pt x="51692" y="12202"/>
                    <a:pt x="54112" y="18107"/>
                  </a:cubicBezTo>
                  <a:cubicBezTo>
                    <a:pt x="56531" y="24012"/>
                    <a:pt x="57741" y="30975"/>
                    <a:pt x="57741" y="38995"/>
                  </a:cubicBezTo>
                  <a:close/>
                  <a:moveTo>
                    <a:pt x="27994" y="8582"/>
                  </a:moveTo>
                  <a:cubicBezTo>
                    <a:pt x="22231" y="8582"/>
                    <a:pt x="17774" y="10439"/>
                    <a:pt x="14631" y="14145"/>
                  </a:cubicBezTo>
                  <a:cubicBezTo>
                    <a:pt x="11487" y="17850"/>
                    <a:pt x="9916" y="23013"/>
                    <a:pt x="9916" y="29623"/>
                  </a:cubicBezTo>
                  <a:cubicBezTo>
                    <a:pt x="9916" y="35423"/>
                    <a:pt x="11363" y="39996"/>
                    <a:pt x="14268" y="43320"/>
                  </a:cubicBezTo>
                  <a:cubicBezTo>
                    <a:pt x="17174" y="46644"/>
                    <a:pt x="21584" y="48311"/>
                    <a:pt x="27508" y="48311"/>
                  </a:cubicBezTo>
                  <a:cubicBezTo>
                    <a:pt x="31175" y="48311"/>
                    <a:pt x="34557" y="47559"/>
                    <a:pt x="37633" y="46073"/>
                  </a:cubicBezTo>
                  <a:cubicBezTo>
                    <a:pt x="40719" y="44577"/>
                    <a:pt x="43148" y="42539"/>
                    <a:pt x="44920" y="39967"/>
                  </a:cubicBezTo>
                  <a:cubicBezTo>
                    <a:pt x="46692" y="37386"/>
                    <a:pt x="47587" y="34680"/>
                    <a:pt x="47587" y="31861"/>
                  </a:cubicBezTo>
                  <a:cubicBezTo>
                    <a:pt x="47587" y="27632"/>
                    <a:pt x="46758" y="23717"/>
                    <a:pt x="45101" y="20136"/>
                  </a:cubicBezTo>
                  <a:cubicBezTo>
                    <a:pt x="43453" y="16545"/>
                    <a:pt x="41148" y="13726"/>
                    <a:pt x="38186" y="11668"/>
                  </a:cubicBezTo>
                  <a:cubicBezTo>
                    <a:pt x="35224" y="9611"/>
                    <a:pt x="31823" y="8582"/>
                    <a:pt x="27994" y="8582"/>
                  </a:cubicBezTo>
                  <a:close/>
                </a:path>
              </a:pathLst>
            </a:custGeom>
            <a:solidFill>
              <a:srgbClr val="000000"/>
            </a:solidFill>
            <a:ln w="9525" cap="flat">
              <a:noFill/>
              <a:prstDash val="solid"/>
              <a:miter/>
            </a:ln>
          </p:spPr>
          <p:txBody>
            <a:bodyPr rtlCol="0" anchor="ctr"/>
            <a:lstStyle/>
            <a:p>
              <a:endParaRPr lang="nl-BE" sz="900"/>
            </a:p>
          </p:txBody>
        </p:sp>
        <p:sp>
          <p:nvSpPr>
            <p:cNvPr id="475" name="Freeform: Shape 474">
              <a:extLst>
                <a:ext uri="{FF2B5EF4-FFF2-40B4-BE49-F238E27FC236}">
                  <a16:creationId xmlns:a16="http://schemas.microsoft.com/office/drawing/2014/main" id="{ACD82C2F-0DEC-46F0-8913-B90EA2C11B8A}"/>
                </a:ext>
              </a:extLst>
            </p:cNvPr>
            <p:cNvSpPr/>
            <p:nvPr/>
          </p:nvSpPr>
          <p:spPr>
            <a:xfrm>
              <a:off x="1051182" y="3367413"/>
              <a:ext cx="1122471" cy="162940"/>
            </a:xfrm>
            <a:custGeom>
              <a:avLst/>
              <a:gdLst>
                <a:gd name="connsiteX0" fmla="*/ 0 w 1771650"/>
                <a:gd name="connsiteY0" fmla="*/ 0 h 257175"/>
                <a:gd name="connsiteX1" fmla="*/ 0 w 1771650"/>
                <a:gd name="connsiteY1" fmla="*/ 257175 h 257175"/>
                <a:gd name="connsiteX2" fmla="*/ 1771650 w 1771650"/>
                <a:gd name="connsiteY2" fmla="*/ 257175 h 257175"/>
                <a:gd name="connsiteX3" fmla="*/ 1771650 w 1771650"/>
                <a:gd name="connsiteY3" fmla="*/ 0 h 257175"/>
              </a:gdLst>
              <a:ahLst/>
              <a:cxnLst>
                <a:cxn ang="0">
                  <a:pos x="connsiteX0" y="connsiteY0"/>
                </a:cxn>
                <a:cxn ang="0">
                  <a:pos x="connsiteX1" y="connsiteY1"/>
                </a:cxn>
                <a:cxn ang="0">
                  <a:pos x="connsiteX2" y="connsiteY2"/>
                </a:cxn>
                <a:cxn ang="0">
                  <a:pos x="connsiteX3" y="connsiteY3"/>
                </a:cxn>
              </a:cxnLst>
              <a:rect l="l" t="t" r="r" b="b"/>
              <a:pathLst>
                <a:path w="1771650" h="257175">
                  <a:moveTo>
                    <a:pt x="0" y="0"/>
                  </a:moveTo>
                  <a:lnTo>
                    <a:pt x="0" y="257175"/>
                  </a:lnTo>
                  <a:lnTo>
                    <a:pt x="1771650" y="257175"/>
                  </a:lnTo>
                  <a:lnTo>
                    <a:pt x="1771650" y="0"/>
                  </a:lnTo>
                  <a:close/>
                </a:path>
              </a:pathLst>
            </a:custGeom>
            <a:solidFill>
              <a:srgbClr val="FFFFFF"/>
            </a:solidFill>
            <a:ln w="9525" cap="flat">
              <a:noFill/>
              <a:prstDash val="solid"/>
              <a:miter/>
            </a:ln>
          </p:spPr>
          <p:txBody>
            <a:bodyPr rtlCol="0" anchor="ctr"/>
            <a:lstStyle/>
            <a:p>
              <a:endParaRPr lang="nl-BE" sz="900"/>
            </a:p>
          </p:txBody>
        </p:sp>
        <p:sp>
          <p:nvSpPr>
            <p:cNvPr id="476" name="Freeform: Shape 475">
              <a:extLst>
                <a:ext uri="{FF2B5EF4-FFF2-40B4-BE49-F238E27FC236}">
                  <a16:creationId xmlns:a16="http://schemas.microsoft.com/office/drawing/2014/main" id="{EDBBCD5E-8717-4CB5-82A0-2183FD45B415}"/>
                </a:ext>
              </a:extLst>
            </p:cNvPr>
            <p:cNvSpPr/>
            <p:nvPr/>
          </p:nvSpPr>
          <p:spPr>
            <a:xfrm>
              <a:off x="1051182" y="3367413"/>
              <a:ext cx="1122471" cy="162940"/>
            </a:xfrm>
            <a:custGeom>
              <a:avLst/>
              <a:gdLst>
                <a:gd name="connsiteX0" fmla="*/ 0 w 1771650"/>
                <a:gd name="connsiteY0" fmla="*/ 0 h 257175"/>
                <a:gd name="connsiteX1" fmla="*/ 0 w 1771650"/>
                <a:gd name="connsiteY1" fmla="*/ 257175 h 257175"/>
                <a:gd name="connsiteX2" fmla="*/ 1771650 w 1771650"/>
                <a:gd name="connsiteY2" fmla="*/ 257175 h 257175"/>
                <a:gd name="connsiteX3" fmla="*/ 1771650 w 1771650"/>
                <a:gd name="connsiteY3" fmla="*/ 0 h 257175"/>
              </a:gdLst>
              <a:ahLst/>
              <a:cxnLst>
                <a:cxn ang="0">
                  <a:pos x="connsiteX0" y="connsiteY0"/>
                </a:cxn>
                <a:cxn ang="0">
                  <a:pos x="connsiteX1" y="connsiteY1"/>
                </a:cxn>
                <a:cxn ang="0">
                  <a:pos x="connsiteX2" y="connsiteY2"/>
                </a:cxn>
                <a:cxn ang="0">
                  <a:pos x="connsiteX3" y="connsiteY3"/>
                </a:cxn>
              </a:cxnLst>
              <a:rect l="l" t="t" r="r" b="b"/>
              <a:pathLst>
                <a:path w="1771650" h="257175">
                  <a:moveTo>
                    <a:pt x="0" y="0"/>
                  </a:moveTo>
                  <a:lnTo>
                    <a:pt x="0" y="257175"/>
                  </a:lnTo>
                  <a:lnTo>
                    <a:pt x="1771650" y="257175"/>
                  </a:lnTo>
                  <a:lnTo>
                    <a:pt x="1771650" y="0"/>
                  </a:lnTo>
                  <a:close/>
                </a:path>
              </a:pathLst>
            </a:custGeom>
            <a:noFill/>
            <a:ln w="19050" cap="flat">
              <a:solidFill>
                <a:srgbClr val="77933C"/>
              </a:solidFill>
              <a:prstDash val="solid"/>
              <a:miter/>
            </a:ln>
          </p:spPr>
          <p:txBody>
            <a:bodyPr rtlCol="0" anchor="ctr"/>
            <a:lstStyle/>
            <a:p>
              <a:endParaRPr lang="nl-BE" sz="900"/>
            </a:p>
          </p:txBody>
        </p:sp>
        <p:sp>
          <p:nvSpPr>
            <p:cNvPr id="477" name="Freeform: Shape 476">
              <a:extLst>
                <a:ext uri="{FF2B5EF4-FFF2-40B4-BE49-F238E27FC236}">
                  <a16:creationId xmlns:a16="http://schemas.microsoft.com/office/drawing/2014/main" id="{D61D6FE6-6E66-4ECD-B709-0B1F8FC6ADB9}"/>
                </a:ext>
              </a:extLst>
            </p:cNvPr>
            <p:cNvSpPr/>
            <p:nvPr/>
          </p:nvSpPr>
          <p:spPr>
            <a:xfrm>
              <a:off x="1248550" y="3415692"/>
              <a:ext cx="706071" cy="78453"/>
            </a:xfrm>
            <a:custGeom>
              <a:avLst/>
              <a:gdLst>
                <a:gd name="connsiteX0" fmla="*/ 55626 w 1114425"/>
                <a:gd name="connsiteY0" fmla="*/ 70561 h 123825"/>
                <a:gd name="connsiteX1" fmla="*/ 47158 w 1114425"/>
                <a:gd name="connsiteY1" fmla="*/ 88754 h 123825"/>
                <a:gd name="connsiteX2" fmla="*/ 24184 w 1114425"/>
                <a:gd name="connsiteY2" fmla="*/ 95288 h 123825"/>
                <a:gd name="connsiteX3" fmla="*/ 0 w 1114425"/>
                <a:gd name="connsiteY3" fmla="*/ 91240 h 123825"/>
                <a:gd name="connsiteX4" fmla="*/ 0 w 1114425"/>
                <a:gd name="connsiteY4" fmla="*/ 81325 h 123825"/>
                <a:gd name="connsiteX5" fmla="*/ 11849 w 1114425"/>
                <a:gd name="connsiteY5" fmla="*/ 84944 h 123825"/>
                <a:gd name="connsiteX6" fmla="*/ 24546 w 1114425"/>
                <a:gd name="connsiteY6" fmla="*/ 86277 h 123825"/>
                <a:gd name="connsiteX7" fmla="*/ 40024 w 1114425"/>
                <a:gd name="connsiteY7" fmla="*/ 82382 h 123825"/>
                <a:gd name="connsiteX8" fmla="*/ 45225 w 1114425"/>
                <a:gd name="connsiteY8" fmla="*/ 71523 h 123825"/>
                <a:gd name="connsiteX9" fmla="*/ 43377 w 1114425"/>
                <a:gd name="connsiteY9" fmla="*/ 63998 h 123825"/>
                <a:gd name="connsiteX10" fmla="*/ 37214 w 1114425"/>
                <a:gd name="connsiteY10" fmla="*/ 58588 h 123825"/>
                <a:gd name="connsiteX11" fmla="*/ 24060 w 1114425"/>
                <a:gd name="connsiteY11" fmla="*/ 52968 h 123825"/>
                <a:gd name="connsiteX12" fmla="*/ 6439 w 1114425"/>
                <a:gd name="connsiteY12" fmla="*/ 42500 h 123825"/>
                <a:gd name="connsiteX13" fmla="*/ 1143 w 1114425"/>
                <a:gd name="connsiteY13" fmla="*/ 26727 h 123825"/>
                <a:gd name="connsiteX14" fmla="*/ 8830 w 1114425"/>
                <a:gd name="connsiteY14" fmla="*/ 10459 h 123825"/>
                <a:gd name="connsiteX15" fmla="*/ 29137 w 1114425"/>
                <a:gd name="connsiteY15" fmla="*/ 4410 h 123825"/>
                <a:gd name="connsiteX16" fmla="*/ 53388 w 1114425"/>
                <a:gd name="connsiteY16" fmla="*/ 9249 h 123825"/>
                <a:gd name="connsiteX17" fmla="*/ 50178 w 1114425"/>
                <a:gd name="connsiteY17" fmla="*/ 18202 h 123825"/>
                <a:gd name="connsiteX18" fmla="*/ 28899 w 1114425"/>
                <a:gd name="connsiteY18" fmla="*/ 13601 h 123825"/>
                <a:gd name="connsiteX19" fmla="*/ 16145 w 1114425"/>
                <a:gd name="connsiteY19" fmla="*/ 17107 h 123825"/>
                <a:gd name="connsiteX20" fmla="*/ 11544 w 1114425"/>
                <a:gd name="connsiteY20" fmla="*/ 26841 h 123825"/>
                <a:gd name="connsiteX21" fmla="*/ 13240 w 1114425"/>
                <a:gd name="connsiteY21" fmla="*/ 34376 h 123825"/>
                <a:gd name="connsiteX22" fmla="*/ 18955 w 1114425"/>
                <a:gd name="connsiteY22" fmla="*/ 39757 h 123825"/>
                <a:gd name="connsiteX23" fmla="*/ 31261 w 1114425"/>
                <a:gd name="connsiteY23" fmla="*/ 45168 h 123825"/>
                <a:gd name="connsiteX24" fmla="*/ 50397 w 1114425"/>
                <a:gd name="connsiteY24" fmla="*/ 55807 h 123825"/>
                <a:gd name="connsiteX25" fmla="*/ 55626 w 1114425"/>
                <a:gd name="connsiteY25" fmla="*/ 70561 h 123825"/>
                <a:gd name="connsiteX26" fmla="*/ 119586 w 1114425"/>
                <a:gd name="connsiteY26" fmla="*/ 94079 h 123825"/>
                <a:gd name="connsiteX27" fmla="*/ 119586 w 1114425"/>
                <a:gd name="connsiteY27" fmla="*/ 51206 h 123825"/>
                <a:gd name="connsiteX28" fmla="*/ 115900 w 1114425"/>
                <a:gd name="connsiteY28" fmla="*/ 39119 h 123825"/>
                <a:gd name="connsiteX29" fmla="*/ 104356 w 1114425"/>
                <a:gd name="connsiteY29" fmla="*/ 35128 h 123825"/>
                <a:gd name="connsiteX30" fmla="*/ 89116 w 1114425"/>
                <a:gd name="connsiteY30" fmla="*/ 40748 h 123825"/>
                <a:gd name="connsiteX31" fmla="*/ 84277 w 1114425"/>
                <a:gd name="connsiteY31" fmla="*/ 59312 h 123825"/>
                <a:gd name="connsiteX32" fmla="*/ 84277 w 1114425"/>
                <a:gd name="connsiteY32" fmla="*/ 94079 h 123825"/>
                <a:gd name="connsiteX33" fmla="*/ 74247 w 1114425"/>
                <a:gd name="connsiteY33" fmla="*/ 94079 h 123825"/>
                <a:gd name="connsiteX34" fmla="*/ 74247 w 1114425"/>
                <a:gd name="connsiteY34" fmla="*/ 27813 h 123825"/>
                <a:gd name="connsiteX35" fmla="*/ 82410 w 1114425"/>
                <a:gd name="connsiteY35" fmla="*/ 27813 h 123825"/>
                <a:gd name="connsiteX36" fmla="*/ 84039 w 1114425"/>
                <a:gd name="connsiteY36" fmla="*/ 36881 h 123825"/>
                <a:gd name="connsiteX37" fmla="*/ 84525 w 1114425"/>
                <a:gd name="connsiteY37" fmla="*/ 36881 h 123825"/>
                <a:gd name="connsiteX38" fmla="*/ 93174 w 1114425"/>
                <a:gd name="connsiteY38" fmla="*/ 29289 h 123825"/>
                <a:gd name="connsiteX39" fmla="*/ 105566 w 1114425"/>
                <a:gd name="connsiteY39" fmla="*/ 26604 h 123825"/>
                <a:gd name="connsiteX40" fmla="*/ 123577 w 1114425"/>
                <a:gd name="connsiteY40" fmla="*/ 32375 h 123825"/>
                <a:gd name="connsiteX41" fmla="*/ 129626 w 1114425"/>
                <a:gd name="connsiteY41" fmla="*/ 50845 h 123825"/>
                <a:gd name="connsiteX42" fmla="*/ 129626 w 1114425"/>
                <a:gd name="connsiteY42" fmla="*/ 94079 h 123825"/>
                <a:gd name="connsiteX43" fmla="*/ 180537 w 1114425"/>
                <a:gd name="connsiteY43" fmla="*/ 95288 h 123825"/>
                <a:gd name="connsiteX44" fmla="*/ 157353 w 1114425"/>
                <a:gd name="connsiteY44" fmla="*/ 86335 h 123825"/>
                <a:gd name="connsiteX45" fmla="*/ 148857 w 1114425"/>
                <a:gd name="connsiteY45" fmla="*/ 61493 h 123825"/>
                <a:gd name="connsiteX46" fmla="*/ 156743 w 1114425"/>
                <a:gd name="connsiteY46" fmla="*/ 36033 h 123825"/>
                <a:gd name="connsiteX47" fmla="*/ 177937 w 1114425"/>
                <a:gd name="connsiteY47" fmla="*/ 26604 h 123825"/>
                <a:gd name="connsiteX48" fmla="*/ 197644 w 1114425"/>
                <a:gd name="connsiteY48" fmla="*/ 34795 h 123825"/>
                <a:gd name="connsiteX49" fmla="*/ 204902 w 1114425"/>
                <a:gd name="connsiteY49" fmla="*/ 56407 h 123825"/>
                <a:gd name="connsiteX50" fmla="*/ 204902 w 1114425"/>
                <a:gd name="connsiteY50" fmla="*/ 62760 h 123825"/>
                <a:gd name="connsiteX51" fmla="*/ 159258 w 1114425"/>
                <a:gd name="connsiteY51" fmla="*/ 62760 h 123825"/>
                <a:gd name="connsiteX52" fmla="*/ 165144 w 1114425"/>
                <a:gd name="connsiteY52" fmla="*/ 80476 h 123825"/>
                <a:gd name="connsiteX53" fmla="*/ 180899 w 1114425"/>
                <a:gd name="connsiteY53" fmla="*/ 86516 h 123825"/>
                <a:gd name="connsiteX54" fmla="*/ 202063 w 1114425"/>
                <a:gd name="connsiteY54" fmla="*/ 82048 h 123825"/>
                <a:gd name="connsiteX55" fmla="*/ 202063 w 1114425"/>
                <a:gd name="connsiteY55" fmla="*/ 90992 h 123825"/>
                <a:gd name="connsiteX56" fmla="*/ 191995 w 1114425"/>
                <a:gd name="connsiteY56" fmla="*/ 94288 h 123825"/>
                <a:gd name="connsiteX57" fmla="*/ 180537 w 1114425"/>
                <a:gd name="connsiteY57" fmla="*/ 95288 h 123825"/>
                <a:gd name="connsiteX58" fmla="*/ 177813 w 1114425"/>
                <a:gd name="connsiteY58" fmla="*/ 35004 h 123825"/>
                <a:gd name="connsiteX59" fmla="*/ 165087 w 1114425"/>
                <a:gd name="connsiteY59" fmla="*/ 40205 h 123825"/>
                <a:gd name="connsiteX60" fmla="*/ 159496 w 1114425"/>
                <a:gd name="connsiteY60" fmla="*/ 54597 h 123825"/>
                <a:gd name="connsiteX61" fmla="*/ 194139 w 1114425"/>
                <a:gd name="connsiteY61" fmla="*/ 54597 h 123825"/>
                <a:gd name="connsiteX62" fmla="*/ 189909 w 1114425"/>
                <a:gd name="connsiteY62" fmla="*/ 40053 h 123825"/>
                <a:gd name="connsiteX63" fmla="*/ 177813 w 1114425"/>
                <a:gd name="connsiteY63" fmla="*/ 35004 h 123825"/>
                <a:gd name="connsiteX64" fmla="*/ 234105 w 1114425"/>
                <a:gd name="connsiteY64" fmla="*/ 94079 h 123825"/>
                <a:gd name="connsiteX65" fmla="*/ 224066 w 1114425"/>
                <a:gd name="connsiteY65" fmla="*/ 94079 h 123825"/>
                <a:gd name="connsiteX66" fmla="*/ 224066 w 1114425"/>
                <a:gd name="connsiteY66" fmla="*/ 0 h 123825"/>
                <a:gd name="connsiteX67" fmla="*/ 234105 w 1114425"/>
                <a:gd name="connsiteY67" fmla="*/ 0 h 123825"/>
                <a:gd name="connsiteX68" fmla="*/ 301704 w 1114425"/>
                <a:gd name="connsiteY68" fmla="*/ 94079 h 123825"/>
                <a:gd name="connsiteX69" fmla="*/ 301704 w 1114425"/>
                <a:gd name="connsiteY69" fmla="*/ 51206 h 123825"/>
                <a:gd name="connsiteX70" fmla="*/ 298009 w 1114425"/>
                <a:gd name="connsiteY70" fmla="*/ 39119 h 123825"/>
                <a:gd name="connsiteX71" fmla="*/ 286464 w 1114425"/>
                <a:gd name="connsiteY71" fmla="*/ 35128 h 123825"/>
                <a:gd name="connsiteX72" fmla="*/ 271196 w 1114425"/>
                <a:gd name="connsiteY72" fmla="*/ 40814 h 123825"/>
                <a:gd name="connsiteX73" fmla="*/ 266395 w 1114425"/>
                <a:gd name="connsiteY73" fmla="*/ 59436 h 123825"/>
                <a:gd name="connsiteX74" fmla="*/ 266395 w 1114425"/>
                <a:gd name="connsiteY74" fmla="*/ 94079 h 123825"/>
                <a:gd name="connsiteX75" fmla="*/ 256356 w 1114425"/>
                <a:gd name="connsiteY75" fmla="*/ 94079 h 123825"/>
                <a:gd name="connsiteX76" fmla="*/ 256356 w 1114425"/>
                <a:gd name="connsiteY76" fmla="*/ 0 h 123825"/>
                <a:gd name="connsiteX77" fmla="*/ 266395 w 1114425"/>
                <a:gd name="connsiteY77" fmla="*/ 0 h 123825"/>
                <a:gd name="connsiteX78" fmla="*/ 266395 w 1114425"/>
                <a:gd name="connsiteY78" fmla="*/ 28480 h 123825"/>
                <a:gd name="connsiteX79" fmla="*/ 265909 w 1114425"/>
                <a:gd name="connsiteY79" fmla="*/ 37005 h 123825"/>
                <a:gd name="connsiteX80" fmla="*/ 266509 w 1114425"/>
                <a:gd name="connsiteY80" fmla="*/ 37005 h 123825"/>
                <a:gd name="connsiteX81" fmla="*/ 274949 w 1114425"/>
                <a:gd name="connsiteY81" fmla="*/ 29470 h 123825"/>
                <a:gd name="connsiteX82" fmla="*/ 287436 w 1114425"/>
                <a:gd name="connsiteY82" fmla="*/ 26727 h 123825"/>
                <a:gd name="connsiteX83" fmla="*/ 305657 w 1114425"/>
                <a:gd name="connsiteY83" fmla="*/ 32499 h 123825"/>
                <a:gd name="connsiteX84" fmla="*/ 311734 w 1114425"/>
                <a:gd name="connsiteY84" fmla="*/ 50845 h 123825"/>
                <a:gd name="connsiteX85" fmla="*/ 311734 w 1114425"/>
                <a:gd name="connsiteY85" fmla="*/ 94079 h 123825"/>
                <a:gd name="connsiteX86" fmla="*/ 362645 w 1114425"/>
                <a:gd name="connsiteY86" fmla="*/ 95288 h 123825"/>
                <a:gd name="connsiteX87" fmla="*/ 339461 w 1114425"/>
                <a:gd name="connsiteY87" fmla="*/ 86335 h 123825"/>
                <a:gd name="connsiteX88" fmla="*/ 330965 w 1114425"/>
                <a:gd name="connsiteY88" fmla="*/ 61493 h 123825"/>
                <a:gd name="connsiteX89" fmla="*/ 338852 w 1114425"/>
                <a:gd name="connsiteY89" fmla="*/ 36033 h 123825"/>
                <a:gd name="connsiteX90" fmla="*/ 360045 w 1114425"/>
                <a:gd name="connsiteY90" fmla="*/ 26604 h 123825"/>
                <a:gd name="connsiteX91" fmla="*/ 379752 w 1114425"/>
                <a:gd name="connsiteY91" fmla="*/ 34795 h 123825"/>
                <a:gd name="connsiteX92" fmla="*/ 387010 w 1114425"/>
                <a:gd name="connsiteY92" fmla="*/ 56407 h 123825"/>
                <a:gd name="connsiteX93" fmla="*/ 387010 w 1114425"/>
                <a:gd name="connsiteY93" fmla="*/ 62760 h 123825"/>
                <a:gd name="connsiteX94" fmla="*/ 341367 w 1114425"/>
                <a:gd name="connsiteY94" fmla="*/ 62760 h 123825"/>
                <a:gd name="connsiteX95" fmla="*/ 347262 w 1114425"/>
                <a:gd name="connsiteY95" fmla="*/ 80476 h 123825"/>
                <a:gd name="connsiteX96" fmla="*/ 363007 w 1114425"/>
                <a:gd name="connsiteY96" fmla="*/ 86516 h 123825"/>
                <a:gd name="connsiteX97" fmla="*/ 384172 w 1114425"/>
                <a:gd name="connsiteY97" fmla="*/ 82048 h 123825"/>
                <a:gd name="connsiteX98" fmla="*/ 384172 w 1114425"/>
                <a:gd name="connsiteY98" fmla="*/ 90992 h 123825"/>
                <a:gd name="connsiteX99" fmla="*/ 374104 w 1114425"/>
                <a:gd name="connsiteY99" fmla="*/ 94288 h 123825"/>
                <a:gd name="connsiteX100" fmla="*/ 362645 w 1114425"/>
                <a:gd name="connsiteY100" fmla="*/ 95288 h 123825"/>
                <a:gd name="connsiteX101" fmla="*/ 359921 w 1114425"/>
                <a:gd name="connsiteY101" fmla="*/ 35004 h 123825"/>
                <a:gd name="connsiteX102" fmla="*/ 347196 w 1114425"/>
                <a:gd name="connsiteY102" fmla="*/ 40205 h 123825"/>
                <a:gd name="connsiteX103" fmla="*/ 341605 w 1114425"/>
                <a:gd name="connsiteY103" fmla="*/ 54597 h 123825"/>
                <a:gd name="connsiteX104" fmla="*/ 376247 w 1114425"/>
                <a:gd name="connsiteY104" fmla="*/ 54597 h 123825"/>
                <a:gd name="connsiteX105" fmla="*/ 372018 w 1114425"/>
                <a:gd name="connsiteY105" fmla="*/ 40053 h 123825"/>
                <a:gd name="connsiteX106" fmla="*/ 359921 w 1114425"/>
                <a:gd name="connsiteY106" fmla="*/ 35004 h 123825"/>
                <a:gd name="connsiteX107" fmla="*/ 416214 w 1114425"/>
                <a:gd name="connsiteY107" fmla="*/ 94079 h 123825"/>
                <a:gd name="connsiteX108" fmla="*/ 406175 w 1114425"/>
                <a:gd name="connsiteY108" fmla="*/ 94079 h 123825"/>
                <a:gd name="connsiteX109" fmla="*/ 406175 w 1114425"/>
                <a:gd name="connsiteY109" fmla="*/ 27813 h 123825"/>
                <a:gd name="connsiteX110" fmla="*/ 416214 w 1114425"/>
                <a:gd name="connsiteY110" fmla="*/ 27813 h 123825"/>
                <a:gd name="connsiteX111" fmla="*/ 405336 w 1114425"/>
                <a:gd name="connsiteY111" fmla="*/ 9858 h 123825"/>
                <a:gd name="connsiteX112" fmla="*/ 407022 w 1114425"/>
                <a:gd name="connsiteY112" fmla="*/ 4810 h 123825"/>
                <a:gd name="connsiteX113" fmla="*/ 411261 w 1114425"/>
                <a:gd name="connsiteY113" fmla="*/ 3200 h 123825"/>
                <a:gd name="connsiteX114" fmla="*/ 415433 w 1114425"/>
                <a:gd name="connsiteY114" fmla="*/ 4839 h 123825"/>
                <a:gd name="connsiteX115" fmla="*/ 417185 w 1114425"/>
                <a:gd name="connsiteY115" fmla="*/ 9858 h 123825"/>
                <a:gd name="connsiteX116" fmla="*/ 415433 w 1114425"/>
                <a:gd name="connsiteY116" fmla="*/ 14907 h 123825"/>
                <a:gd name="connsiteX117" fmla="*/ 411261 w 1114425"/>
                <a:gd name="connsiteY117" fmla="*/ 16564 h 123825"/>
                <a:gd name="connsiteX118" fmla="*/ 407022 w 1114425"/>
                <a:gd name="connsiteY118" fmla="*/ 14907 h 123825"/>
                <a:gd name="connsiteX119" fmla="*/ 405336 w 1114425"/>
                <a:gd name="connsiteY119" fmla="*/ 9858 h 123825"/>
                <a:gd name="connsiteX120" fmla="*/ 483565 w 1114425"/>
                <a:gd name="connsiteY120" fmla="*/ 85191 h 123825"/>
                <a:gd name="connsiteX121" fmla="*/ 483022 w 1114425"/>
                <a:gd name="connsiteY121" fmla="*/ 85191 h 123825"/>
                <a:gd name="connsiteX122" fmla="*/ 462229 w 1114425"/>
                <a:gd name="connsiteY122" fmla="*/ 95288 h 123825"/>
                <a:gd name="connsiteX123" fmla="*/ 441998 w 1114425"/>
                <a:gd name="connsiteY123" fmla="*/ 86401 h 123825"/>
                <a:gd name="connsiteX124" fmla="*/ 434778 w 1114425"/>
                <a:gd name="connsiteY124" fmla="*/ 61122 h 123825"/>
                <a:gd name="connsiteX125" fmla="*/ 442036 w 1114425"/>
                <a:gd name="connsiteY125" fmla="*/ 35671 h 123825"/>
                <a:gd name="connsiteX126" fmla="*/ 462229 w 1114425"/>
                <a:gd name="connsiteY126" fmla="*/ 26604 h 123825"/>
                <a:gd name="connsiteX127" fmla="*/ 482908 w 1114425"/>
                <a:gd name="connsiteY127" fmla="*/ 36395 h 123825"/>
                <a:gd name="connsiteX128" fmla="*/ 483689 w 1114425"/>
                <a:gd name="connsiteY128" fmla="*/ 36395 h 123825"/>
                <a:gd name="connsiteX129" fmla="*/ 483270 w 1114425"/>
                <a:gd name="connsiteY129" fmla="*/ 31623 h 123825"/>
                <a:gd name="connsiteX130" fmla="*/ 483022 w 1114425"/>
                <a:gd name="connsiteY130" fmla="*/ 26965 h 123825"/>
                <a:gd name="connsiteX131" fmla="*/ 483022 w 1114425"/>
                <a:gd name="connsiteY131" fmla="*/ 0 h 123825"/>
                <a:gd name="connsiteX132" fmla="*/ 493062 w 1114425"/>
                <a:gd name="connsiteY132" fmla="*/ 0 h 123825"/>
                <a:gd name="connsiteX133" fmla="*/ 493062 w 1114425"/>
                <a:gd name="connsiteY133" fmla="*/ 94079 h 123825"/>
                <a:gd name="connsiteX134" fmla="*/ 484899 w 1114425"/>
                <a:gd name="connsiteY134" fmla="*/ 94079 h 123825"/>
                <a:gd name="connsiteX135" fmla="*/ 463496 w 1114425"/>
                <a:gd name="connsiteY135" fmla="*/ 86887 h 123825"/>
                <a:gd name="connsiteX136" fmla="*/ 478403 w 1114425"/>
                <a:gd name="connsiteY136" fmla="*/ 81286 h 123825"/>
                <a:gd name="connsiteX137" fmla="*/ 483022 w 1114425"/>
                <a:gd name="connsiteY137" fmla="*/ 63246 h 123825"/>
                <a:gd name="connsiteX138" fmla="*/ 483022 w 1114425"/>
                <a:gd name="connsiteY138" fmla="*/ 61122 h 123825"/>
                <a:gd name="connsiteX139" fmla="*/ 478336 w 1114425"/>
                <a:gd name="connsiteY139" fmla="*/ 41024 h 123825"/>
                <a:gd name="connsiteX140" fmla="*/ 463372 w 1114425"/>
                <a:gd name="connsiteY140" fmla="*/ 35004 h 123825"/>
                <a:gd name="connsiteX141" fmla="*/ 449866 w 1114425"/>
                <a:gd name="connsiteY141" fmla="*/ 41872 h 123825"/>
                <a:gd name="connsiteX142" fmla="*/ 445179 w 1114425"/>
                <a:gd name="connsiteY142" fmla="*/ 61246 h 123825"/>
                <a:gd name="connsiteX143" fmla="*/ 449828 w 1114425"/>
                <a:gd name="connsiteY143" fmla="*/ 80410 h 123825"/>
                <a:gd name="connsiteX144" fmla="*/ 463496 w 1114425"/>
                <a:gd name="connsiteY144" fmla="*/ 86887 h 123825"/>
                <a:gd name="connsiteX145" fmla="*/ 559384 w 1114425"/>
                <a:gd name="connsiteY145" fmla="*/ 76000 h 123825"/>
                <a:gd name="connsiteX146" fmla="*/ 552498 w 1114425"/>
                <a:gd name="connsiteY146" fmla="*/ 90268 h 123825"/>
                <a:gd name="connsiteX147" fmla="*/ 533143 w 1114425"/>
                <a:gd name="connsiteY147" fmla="*/ 95288 h 123825"/>
                <a:gd name="connsiteX148" fmla="*/ 512588 w 1114425"/>
                <a:gd name="connsiteY148" fmla="*/ 91116 h 123825"/>
                <a:gd name="connsiteX149" fmla="*/ 512588 w 1114425"/>
                <a:gd name="connsiteY149" fmla="*/ 81801 h 123825"/>
                <a:gd name="connsiteX150" fmla="*/ 522837 w 1114425"/>
                <a:gd name="connsiteY150" fmla="*/ 85610 h 123825"/>
                <a:gd name="connsiteX151" fmla="*/ 533390 w 1114425"/>
                <a:gd name="connsiteY151" fmla="*/ 87001 h 123825"/>
                <a:gd name="connsiteX152" fmla="*/ 545478 w 1114425"/>
                <a:gd name="connsiteY152" fmla="*/ 84496 h 123825"/>
                <a:gd name="connsiteX153" fmla="*/ 549716 w 1114425"/>
                <a:gd name="connsiteY153" fmla="*/ 76848 h 123825"/>
                <a:gd name="connsiteX154" fmla="*/ 546354 w 1114425"/>
                <a:gd name="connsiteY154" fmla="*/ 70228 h 123825"/>
                <a:gd name="connsiteX155" fmla="*/ 533267 w 1114425"/>
                <a:gd name="connsiteY155" fmla="*/ 63722 h 123825"/>
                <a:gd name="connsiteX156" fmla="*/ 520122 w 1114425"/>
                <a:gd name="connsiteY156" fmla="*/ 57712 h 123825"/>
                <a:gd name="connsiteX157" fmla="*/ 514312 w 1114425"/>
                <a:gd name="connsiteY157" fmla="*/ 51873 h 123825"/>
                <a:gd name="connsiteX158" fmla="*/ 512407 w 1114425"/>
                <a:gd name="connsiteY158" fmla="*/ 44072 h 123825"/>
                <a:gd name="connsiteX159" fmla="*/ 518998 w 1114425"/>
                <a:gd name="connsiteY159" fmla="*/ 31289 h 123825"/>
                <a:gd name="connsiteX160" fmla="*/ 537077 w 1114425"/>
                <a:gd name="connsiteY160" fmla="*/ 26604 h 123825"/>
                <a:gd name="connsiteX161" fmla="*/ 557994 w 1114425"/>
                <a:gd name="connsiteY161" fmla="*/ 30956 h 123825"/>
                <a:gd name="connsiteX162" fmla="*/ 554431 w 1114425"/>
                <a:gd name="connsiteY162" fmla="*/ 39119 h 123825"/>
                <a:gd name="connsiteX163" fmla="*/ 536353 w 1114425"/>
                <a:gd name="connsiteY163" fmla="*/ 35004 h 123825"/>
                <a:gd name="connsiteX164" fmla="*/ 525589 w 1114425"/>
                <a:gd name="connsiteY164" fmla="*/ 37242 h 123825"/>
                <a:gd name="connsiteX165" fmla="*/ 521960 w 1114425"/>
                <a:gd name="connsiteY165" fmla="*/ 43415 h 123825"/>
                <a:gd name="connsiteX166" fmla="*/ 523323 w 1114425"/>
                <a:gd name="connsiteY166" fmla="*/ 47949 h 123825"/>
                <a:gd name="connsiteX167" fmla="*/ 527704 w 1114425"/>
                <a:gd name="connsiteY167" fmla="*/ 51511 h 123825"/>
                <a:gd name="connsiteX168" fmla="*/ 539315 w 1114425"/>
                <a:gd name="connsiteY168" fmla="*/ 56407 h 123825"/>
                <a:gd name="connsiteX169" fmla="*/ 555250 w 1114425"/>
                <a:gd name="connsiteY169" fmla="*/ 65056 h 123825"/>
                <a:gd name="connsiteX170" fmla="*/ 559384 w 1114425"/>
                <a:gd name="connsiteY170" fmla="*/ 76000 h 123825"/>
                <a:gd name="connsiteX171" fmla="*/ 661930 w 1114425"/>
                <a:gd name="connsiteY171" fmla="*/ 94079 h 123825"/>
                <a:gd name="connsiteX172" fmla="*/ 661930 w 1114425"/>
                <a:gd name="connsiteY172" fmla="*/ 50968 h 123825"/>
                <a:gd name="connsiteX173" fmla="*/ 658549 w 1114425"/>
                <a:gd name="connsiteY173" fmla="*/ 39091 h 123825"/>
                <a:gd name="connsiteX174" fmla="*/ 648024 w 1114425"/>
                <a:gd name="connsiteY174" fmla="*/ 35128 h 123825"/>
                <a:gd name="connsiteX175" fmla="*/ 634175 w 1114425"/>
                <a:gd name="connsiteY175" fmla="*/ 40510 h 123825"/>
                <a:gd name="connsiteX176" fmla="*/ 629707 w 1114425"/>
                <a:gd name="connsiteY176" fmla="*/ 57074 h 123825"/>
                <a:gd name="connsiteX177" fmla="*/ 629707 w 1114425"/>
                <a:gd name="connsiteY177" fmla="*/ 94079 h 123825"/>
                <a:gd name="connsiteX178" fmla="*/ 619668 w 1114425"/>
                <a:gd name="connsiteY178" fmla="*/ 94079 h 123825"/>
                <a:gd name="connsiteX179" fmla="*/ 619668 w 1114425"/>
                <a:gd name="connsiteY179" fmla="*/ 50968 h 123825"/>
                <a:gd name="connsiteX180" fmla="*/ 616277 w 1114425"/>
                <a:gd name="connsiteY180" fmla="*/ 39091 h 123825"/>
                <a:gd name="connsiteX181" fmla="*/ 605704 w 1114425"/>
                <a:gd name="connsiteY181" fmla="*/ 35128 h 123825"/>
                <a:gd name="connsiteX182" fmla="*/ 591884 w 1114425"/>
                <a:gd name="connsiteY182" fmla="*/ 40777 h 123825"/>
                <a:gd name="connsiteX183" fmla="*/ 587502 w 1114425"/>
                <a:gd name="connsiteY183" fmla="*/ 59312 h 123825"/>
                <a:gd name="connsiteX184" fmla="*/ 587502 w 1114425"/>
                <a:gd name="connsiteY184" fmla="*/ 94079 h 123825"/>
                <a:gd name="connsiteX185" fmla="*/ 577463 w 1114425"/>
                <a:gd name="connsiteY185" fmla="*/ 94079 h 123825"/>
                <a:gd name="connsiteX186" fmla="*/ 577463 w 1114425"/>
                <a:gd name="connsiteY186" fmla="*/ 27813 h 123825"/>
                <a:gd name="connsiteX187" fmla="*/ 585626 w 1114425"/>
                <a:gd name="connsiteY187" fmla="*/ 27813 h 123825"/>
                <a:gd name="connsiteX188" fmla="*/ 587264 w 1114425"/>
                <a:gd name="connsiteY188" fmla="*/ 36881 h 123825"/>
                <a:gd name="connsiteX189" fmla="*/ 587740 w 1114425"/>
                <a:gd name="connsiteY189" fmla="*/ 36881 h 123825"/>
                <a:gd name="connsiteX190" fmla="*/ 595751 w 1114425"/>
                <a:gd name="connsiteY190" fmla="*/ 29327 h 123825"/>
                <a:gd name="connsiteX191" fmla="*/ 607333 w 1114425"/>
                <a:gd name="connsiteY191" fmla="*/ 26604 h 123825"/>
                <a:gd name="connsiteX192" fmla="*/ 627650 w 1114425"/>
                <a:gd name="connsiteY192" fmla="*/ 37852 h 123825"/>
                <a:gd name="connsiteX193" fmla="*/ 628136 w 1114425"/>
                <a:gd name="connsiteY193" fmla="*/ 37852 h 123825"/>
                <a:gd name="connsiteX194" fmla="*/ 636718 w 1114425"/>
                <a:gd name="connsiteY194" fmla="*/ 29623 h 123825"/>
                <a:gd name="connsiteX195" fmla="*/ 649538 w 1114425"/>
                <a:gd name="connsiteY195" fmla="*/ 26604 h 123825"/>
                <a:gd name="connsiteX196" fmla="*/ 666379 w 1114425"/>
                <a:gd name="connsiteY196" fmla="*/ 32375 h 123825"/>
                <a:gd name="connsiteX197" fmla="*/ 671970 w 1114425"/>
                <a:gd name="connsiteY197" fmla="*/ 50845 h 123825"/>
                <a:gd name="connsiteX198" fmla="*/ 671970 w 1114425"/>
                <a:gd name="connsiteY198" fmla="*/ 94079 h 123825"/>
                <a:gd name="connsiteX199" fmla="*/ 724081 w 1114425"/>
                <a:gd name="connsiteY199" fmla="*/ 95288 h 123825"/>
                <a:gd name="connsiteX200" fmla="*/ 700897 w 1114425"/>
                <a:gd name="connsiteY200" fmla="*/ 86335 h 123825"/>
                <a:gd name="connsiteX201" fmla="*/ 692401 w 1114425"/>
                <a:gd name="connsiteY201" fmla="*/ 61493 h 123825"/>
                <a:gd name="connsiteX202" fmla="*/ 700297 w 1114425"/>
                <a:gd name="connsiteY202" fmla="*/ 36033 h 123825"/>
                <a:gd name="connsiteX203" fmla="*/ 721481 w 1114425"/>
                <a:gd name="connsiteY203" fmla="*/ 26604 h 123825"/>
                <a:gd name="connsiteX204" fmla="*/ 741197 w 1114425"/>
                <a:gd name="connsiteY204" fmla="*/ 34795 h 123825"/>
                <a:gd name="connsiteX205" fmla="*/ 748446 w 1114425"/>
                <a:gd name="connsiteY205" fmla="*/ 56407 h 123825"/>
                <a:gd name="connsiteX206" fmla="*/ 748446 w 1114425"/>
                <a:gd name="connsiteY206" fmla="*/ 62760 h 123825"/>
                <a:gd name="connsiteX207" fmla="*/ 702802 w 1114425"/>
                <a:gd name="connsiteY207" fmla="*/ 62760 h 123825"/>
                <a:gd name="connsiteX208" fmla="*/ 708698 w 1114425"/>
                <a:gd name="connsiteY208" fmla="*/ 80476 h 123825"/>
                <a:gd name="connsiteX209" fmla="*/ 724443 w 1114425"/>
                <a:gd name="connsiteY209" fmla="*/ 86516 h 123825"/>
                <a:gd name="connsiteX210" fmla="*/ 745607 w 1114425"/>
                <a:gd name="connsiteY210" fmla="*/ 82048 h 123825"/>
                <a:gd name="connsiteX211" fmla="*/ 745607 w 1114425"/>
                <a:gd name="connsiteY211" fmla="*/ 90992 h 123825"/>
                <a:gd name="connsiteX212" fmla="*/ 735540 w 1114425"/>
                <a:gd name="connsiteY212" fmla="*/ 94288 h 123825"/>
                <a:gd name="connsiteX213" fmla="*/ 724081 w 1114425"/>
                <a:gd name="connsiteY213" fmla="*/ 95288 h 123825"/>
                <a:gd name="connsiteX214" fmla="*/ 721366 w 1114425"/>
                <a:gd name="connsiteY214" fmla="*/ 35004 h 123825"/>
                <a:gd name="connsiteX215" fmla="*/ 708641 w 1114425"/>
                <a:gd name="connsiteY215" fmla="*/ 40205 h 123825"/>
                <a:gd name="connsiteX216" fmla="*/ 703040 w 1114425"/>
                <a:gd name="connsiteY216" fmla="*/ 54597 h 123825"/>
                <a:gd name="connsiteX217" fmla="*/ 737692 w 1114425"/>
                <a:gd name="connsiteY217" fmla="*/ 54597 h 123825"/>
                <a:gd name="connsiteX218" fmla="*/ 733454 w 1114425"/>
                <a:gd name="connsiteY218" fmla="*/ 40053 h 123825"/>
                <a:gd name="connsiteX219" fmla="*/ 721366 w 1114425"/>
                <a:gd name="connsiteY219" fmla="*/ 35004 h 123825"/>
                <a:gd name="connsiteX220" fmla="*/ 789023 w 1114425"/>
                <a:gd name="connsiteY220" fmla="*/ 87001 h 123825"/>
                <a:gd name="connsiteX221" fmla="*/ 794156 w 1114425"/>
                <a:gd name="connsiteY221" fmla="*/ 86611 h 123825"/>
                <a:gd name="connsiteX222" fmla="*/ 798090 w 1114425"/>
                <a:gd name="connsiteY222" fmla="*/ 85792 h 123825"/>
                <a:gd name="connsiteX223" fmla="*/ 798090 w 1114425"/>
                <a:gd name="connsiteY223" fmla="*/ 93469 h 123825"/>
                <a:gd name="connsiteX224" fmla="*/ 793280 w 1114425"/>
                <a:gd name="connsiteY224" fmla="*/ 94774 h 123825"/>
                <a:gd name="connsiteX225" fmla="*/ 787565 w 1114425"/>
                <a:gd name="connsiteY225" fmla="*/ 95288 h 123825"/>
                <a:gd name="connsiteX226" fmla="*/ 768344 w 1114425"/>
                <a:gd name="connsiteY226" fmla="*/ 75029 h 123825"/>
                <a:gd name="connsiteX227" fmla="*/ 768344 w 1114425"/>
                <a:gd name="connsiteY227" fmla="*/ 35614 h 123825"/>
                <a:gd name="connsiteX228" fmla="*/ 758847 w 1114425"/>
                <a:gd name="connsiteY228" fmla="*/ 35614 h 123825"/>
                <a:gd name="connsiteX229" fmla="*/ 758847 w 1114425"/>
                <a:gd name="connsiteY229" fmla="*/ 30775 h 123825"/>
                <a:gd name="connsiteX230" fmla="*/ 768344 w 1114425"/>
                <a:gd name="connsiteY230" fmla="*/ 26604 h 123825"/>
                <a:gd name="connsiteX231" fmla="*/ 772573 w 1114425"/>
                <a:gd name="connsiteY231" fmla="*/ 12459 h 123825"/>
                <a:gd name="connsiteX232" fmla="*/ 778383 w 1114425"/>
                <a:gd name="connsiteY232" fmla="*/ 12459 h 123825"/>
                <a:gd name="connsiteX233" fmla="*/ 778383 w 1114425"/>
                <a:gd name="connsiteY233" fmla="*/ 27813 h 123825"/>
                <a:gd name="connsiteX234" fmla="*/ 797604 w 1114425"/>
                <a:gd name="connsiteY234" fmla="*/ 27813 h 123825"/>
                <a:gd name="connsiteX235" fmla="*/ 797604 w 1114425"/>
                <a:gd name="connsiteY235" fmla="*/ 35614 h 123825"/>
                <a:gd name="connsiteX236" fmla="*/ 778383 w 1114425"/>
                <a:gd name="connsiteY236" fmla="*/ 35614 h 123825"/>
                <a:gd name="connsiteX237" fmla="*/ 778383 w 1114425"/>
                <a:gd name="connsiteY237" fmla="*/ 74609 h 123825"/>
                <a:gd name="connsiteX238" fmla="*/ 781222 w 1114425"/>
                <a:gd name="connsiteY238" fmla="*/ 83801 h 123825"/>
                <a:gd name="connsiteX239" fmla="*/ 789023 w 1114425"/>
                <a:gd name="connsiteY239" fmla="*/ 87001 h 123825"/>
                <a:gd name="connsiteX240" fmla="*/ 822693 w 1114425"/>
                <a:gd name="connsiteY240" fmla="*/ 94079 h 123825"/>
                <a:gd name="connsiteX241" fmla="*/ 812664 w 1114425"/>
                <a:gd name="connsiteY241" fmla="*/ 94079 h 123825"/>
                <a:gd name="connsiteX242" fmla="*/ 812664 w 1114425"/>
                <a:gd name="connsiteY242" fmla="*/ 27813 h 123825"/>
                <a:gd name="connsiteX243" fmla="*/ 822693 w 1114425"/>
                <a:gd name="connsiteY243" fmla="*/ 27813 h 123825"/>
                <a:gd name="connsiteX244" fmla="*/ 811816 w 1114425"/>
                <a:gd name="connsiteY244" fmla="*/ 9858 h 123825"/>
                <a:gd name="connsiteX245" fmla="*/ 813511 w 1114425"/>
                <a:gd name="connsiteY245" fmla="*/ 4810 h 123825"/>
                <a:gd name="connsiteX246" fmla="*/ 817740 w 1114425"/>
                <a:gd name="connsiteY246" fmla="*/ 3200 h 123825"/>
                <a:gd name="connsiteX247" fmla="*/ 821912 w 1114425"/>
                <a:gd name="connsiteY247" fmla="*/ 4839 h 123825"/>
                <a:gd name="connsiteX248" fmla="*/ 823665 w 1114425"/>
                <a:gd name="connsiteY248" fmla="*/ 9858 h 123825"/>
                <a:gd name="connsiteX249" fmla="*/ 821912 w 1114425"/>
                <a:gd name="connsiteY249" fmla="*/ 14907 h 123825"/>
                <a:gd name="connsiteX250" fmla="*/ 817740 w 1114425"/>
                <a:gd name="connsiteY250" fmla="*/ 16564 h 123825"/>
                <a:gd name="connsiteX251" fmla="*/ 813511 w 1114425"/>
                <a:gd name="connsiteY251" fmla="*/ 14907 h 123825"/>
                <a:gd name="connsiteX252" fmla="*/ 811816 w 1114425"/>
                <a:gd name="connsiteY252" fmla="*/ 9858 h 123825"/>
                <a:gd name="connsiteX253" fmla="*/ 890292 w 1114425"/>
                <a:gd name="connsiteY253" fmla="*/ 94079 h 123825"/>
                <a:gd name="connsiteX254" fmla="*/ 890292 w 1114425"/>
                <a:gd name="connsiteY254" fmla="*/ 51206 h 123825"/>
                <a:gd name="connsiteX255" fmla="*/ 886606 w 1114425"/>
                <a:gd name="connsiteY255" fmla="*/ 39119 h 123825"/>
                <a:gd name="connsiteX256" fmla="*/ 875052 w 1114425"/>
                <a:gd name="connsiteY256" fmla="*/ 35128 h 123825"/>
                <a:gd name="connsiteX257" fmla="*/ 859822 w 1114425"/>
                <a:gd name="connsiteY257" fmla="*/ 40748 h 123825"/>
                <a:gd name="connsiteX258" fmla="*/ 854983 w 1114425"/>
                <a:gd name="connsiteY258" fmla="*/ 59312 h 123825"/>
                <a:gd name="connsiteX259" fmla="*/ 854983 w 1114425"/>
                <a:gd name="connsiteY259" fmla="*/ 94079 h 123825"/>
                <a:gd name="connsiteX260" fmla="*/ 844944 w 1114425"/>
                <a:gd name="connsiteY260" fmla="*/ 94079 h 123825"/>
                <a:gd name="connsiteX261" fmla="*/ 844944 w 1114425"/>
                <a:gd name="connsiteY261" fmla="*/ 27813 h 123825"/>
                <a:gd name="connsiteX262" fmla="*/ 853107 w 1114425"/>
                <a:gd name="connsiteY262" fmla="*/ 27813 h 123825"/>
                <a:gd name="connsiteX263" fmla="*/ 854745 w 1114425"/>
                <a:gd name="connsiteY263" fmla="*/ 36881 h 123825"/>
                <a:gd name="connsiteX264" fmla="*/ 855221 w 1114425"/>
                <a:gd name="connsiteY264" fmla="*/ 36881 h 123825"/>
                <a:gd name="connsiteX265" fmla="*/ 863870 w 1114425"/>
                <a:gd name="connsiteY265" fmla="*/ 29289 h 123825"/>
                <a:gd name="connsiteX266" fmla="*/ 876262 w 1114425"/>
                <a:gd name="connsiteY266" fmla="*/ 26604 h 123825"/>
                <a:gd name="connsiteX267" fmla="*/ 894283 w 1114425"/>
                <a:gd name="connsiteY267" fmla="*/ 32375 h 123825"/>
                <a:gd name="connsiteX268" fmla="*/ 900332 w 1114425"/>
                <a:gd name="connsiteY268" fmla="*/ 50845 h 123825"/>
                <a:gd name="connsiteX269" fmla="*/ 900332 w 1114425"/>
                <a:gd name="connsiteY269" fmla="*/ 94079 h 123825"/>
                <a:gd name="connsiteX270" fmla="*/ 977475 w 1114425"/>
                <a:gd name="connsiteY270" fmla="*/ 27813 h 123825"/>
                <a:gd name="connsiteX271" fmla="*/ 977475 w 1114425"/>
                <a:gd name="connsiteY271" fmla="*/ 34157 h 123825"/>
                <a:gd name="connsiteX272" fmla="*/ 965206 w 1114425"/>
                <a:gd name="connsiteY272" fmla="*/ 35614 h 123825"/>
                <a:gd name="connsiteX273" fmla="*/ 968226 w 1114425"/>
                <a:gd name="connsiteY273" fmla="*/ 41148 h 123825"/>
                <a:gd name="connsiteX274" fmla="*/ 969559 w 1114425"/>
                <a:gd name="connsiteY274" fmla="*/ 48854 h 123825"/>
                <a:gd name="connsiteX275" fmla="*/ 962911 w 1114425"/>
                <a:gd name="connsiteY275" fmla="*/ 64389 h 123825"/>
                <a:gd name="connsiteX276" fmla="*/ 944651 w 1114425"/>
                <a:gd name="connsiteY276" fmla="*/ 70199 h 123825"/>
                <a:gd name="connsiteX277" fmla="*/ 939089 w 1114425"/>
                <a:gd name="connsiteY277" fmla="*/ 69713 h 123825"/>
                <a:gd name="connsiteX278" fmla="*/ 932678 w 1114425"/>
                <a:gd name="connsiteY278" fmla="*/ 78238 h 123825"/>
                <a:gd name="connsiteX279" fmla="*/ 934917 w 1114425"/>
                <a:gd name="connsiteY279" fmla="*/ 82258 h 123825"/>
                <a:gd name="connsiteX280" fmla="*/ 942594 w 1114425"/>
                <a:gd name="connsiteY280" fmla="*/ 83553 h 123825"/>
                <a:gd name="connsiteX281" fmla="*/ 954319 w 1114425"/>
                <a:gd name="connsiteY281" fmla="*/ 83553 h 123825"/>
                <a:gd name="connsiteX282" fmla="*/ 970855 w 1114425"/>
                <a:gd name="connsiteY282" fmla="*/ 88097 h 123825"/>
                <a:gd name="connsiteX283" fmla="*/ 976636 w 1114425"/>
                <a:gd name="connsiteY283" fmla="*/ 101270 h 123825"/>
                <a:gd name="connsiteX284" fmla="*/ 967807 w 1114425"/>
                <a:gd name="connsiteY284" fmla="*/ 118053 h 123825"/>
                <a:gd name="connsiteX285" fmla="*/ 942051 w 1114425"/>
                <a:gd name="connsiteY285" fmla="*/ 123825 h 123825"/>
                <a:gd name="connsiteX286" fmla="*/ 922001 w 1114425"/>
                <a:gd name="connsiteY286" fmla="*/ 118986 h 123825"/>
                <a:gd name="connsiteX287" fmla="*/ 914962 w 1114425"/>
                <a:gd name="connsiteY287" fmla="*/ 105327 h 123825"/>
                <a:gd name="connsiteX288" fmla="*/ 918829 w 1114425"/>
                <a:gd name="connsiteY288" fmla="*/ 94859 h 123825"/>
                <a:gd name="connsiteX289" fmla="*/ 929716 w 1114425"/>
                <a:gd name="connsiteY289" fmla="*/ 88878 h 123825"/>
                <a:gd name="connsiteX290" fmla="*/ 925449 w 1114425"/>
                <a:gd name="connsiteY290" fmla="*/ 85315 h 123825"/>
                <a:gd name="connsiteX291" fmla="*/ 923725 w 1114425"/>
                <a:gd name="connsiteY291" fmla="*/ 79686 h 123825"/>
                <a:gd name="connsiteX292" fmla="*/ 925659 w 1114425"/>
                <a:gd name="connsiteY292" fmla="*/ 73343 h 123825"/>
                <a:gd name="connsiteX293" fmla="*/ 931774 w 1114425"/>
                <a:gd name="connsiteY293" fmla="*/ 68075 h 123825"/>
                <a:gd name="connsiteX294" fmla="*/ 923392 w 1114425"/>
                <a:gd name="connsiteY294" fmla="*/ 60884 h 123825"/>
                <a:gd name="connsiteX295" fmla="*/ 920163 w 1114425"/>
                <a:gd name="connsiteY295" fmla="*/ 49273 h 123825"/>
                <a:gd name="connsiteX296" fmla="*/ 926687 w 1114425"/>
                <a:gd name="connsiteY296" fmla="*/ 32499 h 123825"/>
                <a:gd name="connsiteX297" fmla="*/ 945194 w 1114425"/>
                <a:gd name="connsiteY297" fmla="*/ 26604 h 123825"/>
                <a:gd name="connsiteX298" fmla="*/ 954567 w 1114425"/>
                <a:gd name="connsiteY298" fmla="*/ 27813 h 123825"/>
                <a:gd name="connsiteX299" fmla="*/ 924639 w 1114425"/>
                <a:gd name="connsiteY299" fmla="*/ 105203 h 123825"/>
                <a:gd name="connsiteX300" fmla="*/ 929173 w 1114425"/>
                <a:gd name="connsiteY300" fmla="*/ 113366 h 123825"/>
                <a:gd name="connsiteX301" fmla="*/ 942165 w 1114425"/>
                <a:gd name="connsiteY301" fmla="*/ 116148 h 123825"/>
                <a:gd name="connsiteX302" fmla="*/ 960882 w 1114425"/>
                <a:gd name="connsiteY302" fmla="*/ 112366 h 123825"/>
                <a:gd name="connsiteX303" fmla="*/ 966959 w 1114425"/>
                <a:gd name="connsiteY303" fmla="*/ 102118 h 123825"/>
                <a:gd name="connsiteX304" fmla="*/ 963635 w 1114425"/>
                <a:gd name="connsiteY304" fmla="*/ 94650 h 123825"/>
                <a:gd name="connsiteX305" fmla="*/ 951119 w 1114425"/>
                <a:gd name="connsiteY305" fmla="*/ 92564 h 123825"/>
                <a:gd name="connsiteX306" fmla="*/ 939089 w 1114425"/>
                <a:gd name="connsiteY306" fmla="*/ 92564 h 123825"/>
                <a:gd name="connsiteX307" fmla="*/ 928440 w 1114425"/>
                <a:gd name="connsiteY307" fmla="*/ 95831 h 123825"/>
                <a:gd name="connsiteX308" fmla="*/ 924639 w 1114425"/>
                <a:gd name="connsiteY308" fmla="*/ 105203 h 123825"/>
                <a:gd name="connsiteX309" fmla="*/ 930078 w 1114425"/>
                <a:gd name="connsiteY309" fmla="*/ 49035 h 123825"/>
                <a:gd name="connsiteX310" fmla="*/ 934002 w 1114425"/>
                <a:gd name="connsiteY310" fmla="*/ 59550 h 123825"/>
                <a:gd name="connsiteX311" fmla="*/ 944947 w 1114425"/>
                <a:gd name="connsiteY311" fmla="*/ 63122 h 123825"/>
                <a:gd name="connsiteX312" fmla="*/ 959644 w 1114425"/>
                <a:gd name="connsiteY312" fmla="*/ 48854 h 123825"/>
                <a:gd name="connsiteX313" fmla="*/ 944766 w 1114425"/>
                <a:gd name="connsiteY313" fmla="*/ 33918 h 123825"/>
                <a:gd name="connsiteX314" fmla="*/ 933888 w 1114425"/>
                <a:gd name="connsiteY314" fmla="*/ 37729 h 123825"/>
                <a:gd name="connsiteX315" fmla="*/ 930078 w 1114425"/>
                <a:gd name="connsiteY315" fmla="*/ 49035 h 123825"/>
                <a:gd name="connsiteX316" fmla="*/ 1021128 w 1114425"/>
                <a:gd name="connsiteY316" fmla="*/ 95288 h 123825"/>
                <a:gd name="connsiteX317" fmla="*/ 997944 w 1114425"/>
                <a:gd name="connsiteY317" fmla="*/ 86335 h 123825"/>
                <a:gd name="connsiteX318" fmla="*/ 989447 w 1114425"/>
                <a:gd name="connsiteY318" fmla="*/ 61493 h 123825"/>
                <a:gd name="connsiteX319" fmla="*/ 997344 w 1114425"/>
                <a:gd name="connsiteY319" fmla="*/ 36033 h 123825"/>
                <a:gd name="connsiteX320" fmla="*/ 1018527 w 1114425"/>
                <a:gd name="connsiteY320" fmla="*/ 26604 h 123825"/>
                <a:gd name="connsiteX321" fmla="*/ 1038244 w 1114425"/>
                <a:gd name="connsiteY321" fmla="*/ 34795 h 123825"/>
                <a:gd name="connsiteX322" fmla="*/ 1045502 w 1114425"/>
                <a:gd name="connsiteY322" fmla="*/ 56407 h 123825"/>
                <a:gd name="connsiteX323" fmla="*/ 1045502 w 1114425"/>
                <a:gd name="connsiteY323" fmla="*/ 62760 h 123825"/>
                <a:gd name="connsiteX324" fmla="*/ 999849 w 1114425"/>
                <a:gd name="connsiteY324" fmla="*/ 62760 h 123825"/>
                <a:gd name="connsiteX325" fmla="*/ 1005745 w 1114425"/>
                <a:gd name="connsiteY325" fmla="*/ 80476 h 123825"/>
                <a:gd name="connsiteX326" fmla="*/ 1021490 w 1114425"/>
                <a:gd name="connsiteY326" fmla="*/ 86516 h 123825"/>
                <a:gd name="connsiteX327" fmla="*/ 1042654 w 1114425"/>
                <a:gd name="connsiteY327" fmla="*/ 82048 h 123825"/>
                <a:gd name="connsiteX328" fmla="*/ 1042654 w 1114425"/>
                <a:gd name="connsiteY328" fmla="*/ 90992 h 123825"/>
                <a:gd name="connsiteX329" fmla="*/ 1032586 w 1114425"/>
                <a:gd name="connsiteY329" fmla="*/ 94288 h 123825"/>
                <a:gd name="connsiteX330" fmla="*/ 1021128 w 1114425"/>
                <a:gd name="connsiteY330" fmla="*/ 95288 h 123825"/>
                <a:gd name="connsiteX331" fmla="*/ 1018413 w 1114425"/>
                <a:gd name="connsiteY331" fmla="*/ 35004 h 123825"/>
                <a:gd name="connsiteX332" fmla="*/ 1005688 w 1114425"/>
                <a:gd name="connsiteY332" fmla="*/ 40205 h 123825"/>
                <a:gd name="connsiteX333" fmla="*/ 1000087 w 1114425"/>
                <a:gd name="connsiteY333" fmla="*/ 54597 h 123825"/>
                <a:gd name="connsiteX334" fmla="*/ 1034739 w 1114425"/>
                <a:gd name="connsiteY334" fmla="*/ 54597 h 123825"/>
                <a:gd name="connsiteX335" fmla="*/ 1030500 w 1114425"/>
                <a:gd name="connsiteY335" fmla="*/ 40053 h 123825"/>
                <a:gd name="connsiteX336" fmla="*/ 1018413 w 1114425"/>
                <a:gd name="connsiteY336" fmla="*/ 35004 h 123825"/>
                <a:gd name="connsiteX337" fmla="*/ 1110005 w 1114425"/>
                <a:gd name="connsiteY337" fmla="*/ 94079 h 123825"/>
                <a:gd name="connsiteX338" fmla="*/ 1110005 w 1114425"/>
                <a:gd name="connsiteY338" fmla="*/ 51206 h 123825"/>
                <a:gd name="connsiteX339" fmla="*/ 1106319 w 1114425"/>
                <a:gd name="connsiteY339" fmla="*/ 39119 h 123825"/>
                <a:gd name="connsiteX340" fmla="*/ 1094775 w 1114425"/>
                <a:gd name="connsiteY340" fmla="*/ 35128 h 123825"/>
                <a:gd name="connsiteX341" fmla="*/ 1079535 w 1114425"/>
                <a:gd name="connsiteY341" fmla="*/ 40748 h 123825"/>
                <a:gd name="connsiteX342" fmla="*/ 1074696 w 1114425"/>
                <a:gd name="connsiteY342" fmla="*/ 59312 h 123825"/>
                <a:gd name="connsiteX343" fmla="*/ 1074696 w 1114425"/>
                <a:gd name="connsiteY343" fmla="*/ 94079 h 123825"/>
                <a:gd name="connsiteX344" fmla="*/ 1064666 w 1114425"/>
                <a:gd name="connsiteY344" fmla="*/ 94079 h 123825"/>
                <a:gd name="connsiteX345" fmla="*/ 1064666 w 1114425"/>
                <a:gd name="connsiteY345" fmla="*/ 27813 h 123825"/>
                <a:gd name="connsiteX346" fmla="*/ 1072829 w 1114425"/>
                <a:gd name="connsiteY346" fmla="*/ 27813 h 123825"/>
                <a:gd name="connsiteX347" fmla="*/ 1074458 w 1114425"/>
                <a:gd name="connsiteY347" fmla="*/ 36881 h 123825"/>
                <a:gd name="connsiteX348" fmla="*/ 1074944 w 1114425"/>
                <a:gd name="connsiteY348" fmla="*/ 36881 h 123825"/>
                <a:gd name="connsiteX349" fmla="*/ 1083592 w 1114425"/>
                <a:gd name="connsiteY349" fmla="*/ 29289 h 123825"/>
                <a:gd name="connsiteX350" fmla="*/ 1095985 w 1114425"/>
                <a:gd name="connsiteY350" fmla="*/ 26604 h 123825"/>
                <a:gd name="connsiteX351" fmla="*/ 1113996 w 1114425"/>
                <a:gd name="connsiteY351" fmla="*/ 32375 h 123825"/>
                <a:gd name="connsiteX352" fmla="*/ 1120045 w 1114425"/>
                <a:gd name="connsiteY352" fmla="*/ 50845 h 123825"/>
                <a:gd name="connsiteX353" fmla="*/ 1120045 w 1114425"/>
                <a:gd name="connsiteY353" fmla="*/ 940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1114425" h="123825">
                  <a:moveTo>
                    <a:pt x="55626" y="70561"/>
                  </a:moveTo>
                  <a:cubicBezTo>
                    <a:pt x="55626" y="78334"/>
                    <a:pt x="52797" y="84401"/>
                    <a:pt x="47158" y="88754"/>
                  </a:cubicBezTo>
                  <a:cubicBezTo>
                    <a:pt x="41519" y="93107"/>
                    <a:pt x="33861" y="95288"/>
                    <a:pt x="24184" y="95288"/>
                  </a:cubicBezTo>
                  <a:cubicBezTo>
                    <a:pt x="13706" y="95288"/>
                    <a:pt x="5639" y="93936"/>
                    <a:pt x="0" y="91240"/>
                  </a:cubicBezTo>
                  <a:lnTo>
                    <a:pt x="0" y="81325"/>
                  </a:lnTo>
                  <a:cubicBezTo>
                    <a:pt x="3629" y="82848"/>
                    <a:pt x="7572" y="84058"/>
                    <a:pt x="11849" y="84944"/>
                  </a:cubicBezTo>
                  <a:cubicBezTo>
                    <a:pt x="16126" y="85840"/>
                    <a:pt x="20355" y="86277"/>
                    <a:pt x="24546" y="86277"/>
                  </a:cubicBezTo>
                  <a:cubicBezTo>
                    <a:pt x="31394" y="86277"/>
                    <a:pt x="36557" y="84982"/>
                    <a:pt x="40024" y="82382"/>
                  </a:cubicBezTo>
                  <a:cubicBezTo>
                    <a:pt x="43491" y="79781"/>
                    <a:pt x="45225" y="76162"/>
                    <a:pt x="45225" y="71523"/>
                  </a:cubicBezTo>
                  <a:cubicBezTo>
                    <a:pt x="45225" y="68466"/>
                    <a:pt x="44606" y="65951"/>
                    <a:pt x="43377" y="63998"/>
                  </a:cubicBezTo>
                  <a:cubicBezTo>
                    <a:pt x="42148" y="62046"/>
                    <a:pt x="40091" y="60236"/>
                    <a:pt x="37214" y="58588"/>
                  </a:cubicBezTo>
                  <a:cubicBezTo>
                    <a:pt x="34328" y="56931"/>
                    <a:pt x="29947" y="55064"/>
                    <a:pt x="24060" y="52968"/>
                  </a:cubicBezTo>
                  <a:cubicBezTo>
                    <a:pt x="15840" y="50025"/>
                    <a:pt x="9963" y="46539"/>
                    <a:pt x="6439" y="42500"/>
                  </a:cubicBezTo>
                  <a:cubicBezTo>
                    <a:pt x="2915" y="38471"/>
                    <a:pt x="1143" y="33214"/>
                    <a:pt x="1143" y="26727"/>
                  </a:cubicBezTo>
                  <a:cubicBezTo>
                    <a:pt x="1143" y="19908"/>
                    <a:pt x="3705" y="14487"/>
                    <a:pt x="8830" y="10459"/>
                  </a:cubicBezTo>
                  <a:cubicBezTo>
                    <a:pt x="13945" y="6429"/>
                    <a:pt x="20717" y="4410"/>
                    <a:pt x="29137" y="4410"/>
                  </a:cubicBezTo>
                  <a:cubicBezTo>
                    <a:pt x="37929" y="4410"/>
                    <a:pt x="46006" y="6029"/>
                    <a:pt x="53388" y="9249"/>
                  </a:cubicBezTo>
                  <a:lnTo>
                    <a:pt x="50178" y="18202"/>
                  </a:lnTo>
                  <a:cubicBezTo>
                    <a:pt x="42882" y="15135"/>
                    <a:pt x="35795" y="13601"/>
                    <a:pt x="28899" y="13601"/>
                  </a:cubicBezTo>
                  <a:cubicBezTo>
                    <a:pt x="23460" y="13601"/>
                    <a:pt x="19202" y="14774"/>
                    <a:pt x="16145" y="17107"/>
                  </a:cubicBezTo>
                  <a:cubicBezTo>
                    <a:pt x="13078" y="19450"/>
                    <a:pt x="11544" y="22689"/>
                    <a:pt x="11544" y="26841"/>
                  </a:cubicBezTo>
                  <a:cubicBezTo>
                    <a:pt x="11544" y="29909"/>
                    <a:pt x="12106" y="32414"/>
                    <a:pt x="13240" y="34376"/>
                  </a:cubicBezTo>
                  <a:cubicBezTo>
                    <a:pt x="14364" y="36329"/>
                    <a:pt x="16269" y="38119"/>
                    <a:pt x="18955" y="39757"/>
                  </a:cubicBezTo>
                  <a:cubicBezTo>
                    <a:pt x="21631" y="41386"/>
                    <a:pt x="25737" y="43186"/>
                    <a:pt x="31261" y="45168"/>
                  </a:cubicBezTo>
                  <a:cubicBezTo>
                    <a:pt x="40529" y="48473"/>
                    <a:pt x="46911" y="52016"/>
                    <a:pt x="50397" y="55807"/>
                  </a:cubicBezTo>
                  <a:cubicBezTo>
                    <a:pt x="53883" y="59598"/>
                    <a:pt x="55626" y="64513"/>
                    <a:pt x="55626" y="70561"/>
                  </a:cubicBezTo>
                  <a:close/>
                  <a:moveTo>
                    <a:pt x="119586" y="94079"/>
                  </a:moveTo>
                  <a:lnTo>
                    <a:pt x="119586" y="51206"/>
                  </a:lnTo>
                  <a:cubicBezTo>
                    <a:pt x="119586" y="45806"/>
                    <a:pt x="118358" y="41777"/>
                    <a:pt x="115900" y="39119"/>
                  </a:cubicBezTo>
                  <a:cubicBezTo>
                    <a:pt x="113443" y="36462"/>
                    <a:pt x="109595" y="35128"/>
                    <a:pt x="104356" y="35128"/>
                  </a:cubicBezTo>
                  <a:cubicBezTo>
                    <a:pt x="97422" y="35128"/>
                    <a:pt x="92345" y="37005"/>
                    <a:pt x="89116" y="40748"/>
                  </a:cubicBezTo>
                  <a:cubicBezTo>
                    <a:pt x="85897" y="44501"/>
                    <a:pt x="84277" y="50682"/>
                    <a:pt x="84277" y="59312"/>
                  </a:cubicBezTo>
                  <a:lnTo>
                    <a:pt x="84277" y="94079"/>
                  </a:lnTo>
                  <a:lnTo>
                    <a:pt x="74247" y="94079"/>
                  </a:lnTo>
                  <a:lnTo>
                    <a:pt x="74247" y="27813"/>
                  </a:lnTo>
                  <a:lnTo>
                    <a:pt x="82410" y="27813"/>
                  </a:lnTo>
                  <a:lnTo>
                    <a:pt x="84039" y="36881"/>
                  </a:lnTo>
                  <a:lnTo>
                    <a:pt x="84525" y="36881"/>
                  </a:lnTo>
                  <a:cubicBezTo>
                    <a:pt x="86582" y="33614"/>
                    <a:pt x="89459" y="31089"/>
                    <a:pt x="93174" y="29289"/>
                  </a:cubicBezTo>
                  <a:cubicBezTo>
                    <a:pt x="96879" y="27499"/>
                    <a:pt x="101013" y="26604"/>
                    <a:pt x="105566" y="26604"/>
                  </a:cubicBezTo>
                  <a:cubicBezTo>
                    <a:pt x="113548" y="26604"/>
                    <a:pt x="119548" y="28527"/>
                    <a:pt x="123577" y="32375"/>
                  </a:cubicBezTo>
                  <a:cubicBezTo>
                    <a:pt x="127616" y="36223"/>
                    <a:pt x="129626" y="42386"/>
                    <a:pt x="129626" y="50845"/>
                  </a:cubicBezTo>
                  <a:lnTo>
                    <a:pt x="129626" y="94079"/>
                  </a:lnTo>
                  <a:close/>
                  <a:moveTo>
                    <a:pt x="180537" y="95288"/>
                  </a:moveTo>
                  <a:cubicBezTo>
                    <a:pt x="170745" y="95288"/>
                    <a:pt x="163011" y="92307"/>
                    <a:pt x="157353" y="86335"/>
                  </a:cubicBezTo>
                  <a:cubicBezTo>
                    <a:pt x="151686" y="80372"/>
                    <a:pt x="148857" y="72085"/>
                    <a:pt x="148857" y="61493"/>
                  </a:cubicBezTo>
                  <a:cubicBezTo>
                    <a:pt x="148857" y="50806"/>
                    <a:pt x="151486" y="42320"/>
                    <a:pt x="156743" y="36033"/>
                  </a:cubicBezTo>
                  <a:cubicBezTo>
                    <a:pt x="162001" y="29746"/>
                    <a:pt x="169069" y="26604"/>
                    <a:pt x="177937" y="26604"/>
                  </a:cubicBezTo>
                  <a:cubicBezTo>
                    <a:pt x="186242" y="26604"/>
                    <a:pt x="192815" y="29337"/>
                    <a:pt x="197644" y="34795"/>
                  </a:cubicBezTo>
                  <a:cubicBezTo>
                    <a:pt x="202482" y="40253"/>
                    <a:pt x="204902" y="47463"/>
                    <a:pt x="204902" y="56407"/>
                  </a:cubicBezTo>
                  <a:lnTo>
                    <a:pt x="204902" y="62760"/>
                  </a:lnTo>
                  <a:lnTo>
                    <a:pt x="159258" y="62760"/>
                  </a:lnTo>
                  <a:cubicBezTo>
                    <a:pt x="159458" y="70542"/>
                    <a:pt x="161420" y="76448"/>
                    <a:pt x="165144" y="80476"/>
                  </a:cubicBezTo>
                  <a:cubicBezTo>
                    <a:pt x="168878" y="84506"/>
                    <a:pt x="174126" y="86516"/>
                    <a:pt x="180899" y="86516"/>
                  </a:cubicBezTo>
                  <a:cubicBezTo>
                    <a:pt x="188033" y="86516"/>
                    <a:pt x="195091" y="85030"/>
                    <a:pt x="202063" y="82048"/>
                  </a:cubicBezTo>
                  <a:lnTo>
                    <a:pt x="202063" y="90992"/>
                  </a:lnTo>
                  <a:cubicBezTo>
                    <a:pt x="198511" y="92526"/>
                    <a:pt x="195158" y="93621"/>
                    <a:pt x="191995" y="94288"/>
                  </a:cubicBezTo>
                  <a:cubicBezTo>
                    <a:pt x="188833" y="94955"/>
                    <a:pt x="185014" y="95288"/>
                    <a:pt x="180537" y="95288"/>
                  </a:cubicBezTo>
                  <a:close/>
                  <a:moveTo>
                    <a:pt x="177813" y="35004"/>
                  </a:moveTo>
                  <a:cubicBezTo>
                    <a:pt x="172498" y="35004"/>
                    <a:pt x="168250" y="36738"/>
                    <a:pt x="165087" y="40205"/>
                  </a:cubicBezTo>
                  <a:cubicBezTo>
                    <a:pt x="161925" y="43672"/>
                    <a:pt x="160058" y="48473"/>
                    <a:pt x="159496" y="54597"/>
                  </a:cubicBezTo>
                  <a:lnTo>
                    <a:pt x="194139" y="54597"/>
                  </a:lnTo>
                  <a:cubicBezTo>
                    <a:pt x="194139" y="48273"/>
                    <a:pt x="192729" y="43425"/>
                    <a:pt x="189909" y="40053"/>
                  </a:cubicBezTo>
                  <a:cubicBezTo>
                    <a:pt x="187090" y="36690"/>
                    <a:pt x="183051" y="35004"/>
                    <a:pt x="177813" y="35004"/>
                  </a:cubicBezTo>
                  <a:close/>
                  <a:moveTo>
                    <a:pt x="234105" y="94079"/>
                  </a:moveTo>
                  <a:lnTo>
                    <a:pt x="224066" y="94079"/>
                  </a:lnTo>
                  <a:lnTo>
                    <a:pt x="224066" y="0"/>
                  </a:lnTo>
                  <a:lnTo>
                    <a:pt x="234105" y="0"/>
                  </a:lnTo>
                  <a:close/>
                  <a:moveTo>
                    <a:pt x="301704" y="94079"/>
                  </a:moveTo>
                  <a:lnTo>
                    <a:pt x="301704" y="51206"/>
                  </a:lnTo>
                  <a:cubicBezTo>
                    <a:pt x="301704" y="45806"/>
                    <a:pt x="300476" y="41777"/>
                    <a:pt x="298009" y="39119"/>
                  </a:cubicBezTo>
                  <a:cubicBezTo>
                    <a:pt x="295551" y="36462"/>
                    <a:pt x="291703" y="35128"/>
                    <a:pt x="286464" y="35128"/>
                  </a:cubicBezTo>
                  <a:cubicBezTo>
                    <a:pt x="279492" y="35128"/>
                    <a:pt x="274406" y="37024"/>
                    <a:pt x="271196" y="40814"/>
                  </a:cubicBezTo>
                  <a:cubicBezTo>
                    <a:pt x="267995" y="44596"/>
                    <a:pt x="266395" y="50806"/>
                    <a:pt x="266395" y="59436"/>
                  </a:cubicBezTo>
                  <a:lnTo>
                    <a:pt x="266395" y="94079"/>
                  </a:lnTo>
                  <a:lnTo>
                    <a:pt x="256356" y="94079"/>
                  </a:lnTo>
                  <a:lnTo>
                    <a:pt x="256356" y="0"/>
                  </a:lnTo>
                  <a:lnTo>
                    <a:pt x="266395" y="0"/>
                  </a:lnTo>
                  <a:lnTo>
                    <a:pt x="266395" y="28480"/>
                  </a:lnTo>
                  <a:cubicBezTo>
                    <a:pt x="266395" y="31899"/>
                    <a:pt x="266233" y="34747"/>
                    <a:pt x="265909" y="37005"/>
                  </a:cubicBezTo>
                  <a:lnTo>
                    <a:pt x="266509" y="37005"/>
                  </a:lnTo>
                  <a:cubicBezTo>
                    <a:pt x="268491" y="33814"/>
                    <a:pt x="271301" y="31309"/>
                    <a:pt x="274949" y="29470"/>
                  </a:cubicBezTo>
                  <a:cubicBezTo>
                    <a:pt x="278597" y="27641"/>
                    <a:pt x="282759" y="26727"/>
                    <a:pt x="287436" y="26727"/>
                  </a:cubicBezTo>
                  <a:cubicBezTo>
                    <a:pt x="295532" y="26727"/>
                    <a:pt x="301609" y="28651"/>
                    <a:pt x="305657" y="32499"/>
                  </a:cubicBezTo>
                  <a:cubicBezTo>
                    <a:pt x="309715" y="36347"/>
                    <a:pt x="311734" y="42463"/>
                    <a:pt x="311734" y="50845"/>
                  </a:cubicBezTo>
                  <a:lnTo>
                    <a:pt x="311734" y="94079"/>
                  </a:lnTo>
                  <a:close/>
                  <a:moveTo>
                    <a:pt x="362645" y="95288"/>
                  </a:moveTo>
                  <a:cubicBezTo>
                    <a:pt x="352854" y="95288"/>
                    <a:pt x="345119" y="92307"/>
                    <a:pt x="339461" y="86335"/>
                  </a:cubicBezTo>
                  <a:cubicBezTo>
                    <a:pt x="333794" y="80372"/>
                    <a:pt x="330965" y="72085"/>
                    <a:pt x="330965" y="61493"/>
                  </a:cubicBezTo>
                  <a:cubicBezTo>
                    <a:pt x="330965" y="50806"/>
                    <a:pt x="333594" y="42320"/>
                    <a:pt x="338852" y="36033"/>
                  </a:cubicBezTo>
                  <a:cubicBezTo>
                    <a:pt x="344119" y="29746"/>
                    <a:pt x="351177" y="26604"/>
                    <a:pt x="360045" y="26604"/>
                  </a:cubicBezTo>
                  <a:cubicBezTo>
                    <a:pt x="368351" y="26604"/>
                    <a:pt x="374923" y="29337"/>
                    <a:pt x="379752" y="34795"/>
                  </a:cubicBezTo>
                  <a:cubicBezTo>
                    <a:pt x="384591" y="40253"/>
                    <a:pt x="387010" y="47463"/>
                    <a:pt x="387010" y="56407"/>
                  </a:cubicBezTo>
                  <a:lnTo>
                    <a:pt x="387010" y="62760"/>
                  </a:lnTo>
                  <a:lnTo>
                    <a:pt x="341367" y="62760"/>
                  </a:lnTo>
                  <a:cubicBezTo>
                    <a:pt x="341567" y="70542"/>
                    <a:pt x="343529" y="76448"/>
                    <a:pt x="347262" y="80476"/>
                  </a:cubicBezTo>
                  <a:cubicBezTo>
                    <a:pt x="350987" y="84506"/>
                    <a:pt x="356235" y="86516"/>
                    <a:pt x="363007" y="86516"/>
                  </a:cubicBezTo>
                  <a:cubicBezTo>
                    <a:pt x="370142" y="86516"/>
                    <a:pt x="377200" y="85030"/>
                    <a:pt x="384172" y="82048"/>
                  </a:cubicBezTo>
                  <a:lnTo>
                    <a:pt x="384172" y="90992"/>
                  </a:lnTo>
                  <a:cubicBezTo>
                    <a:pt x="380619" y="92526"/>
                    <a:pt x="377266" y="93621"/>
                    <a:pt x="374104" y="94288"/>
                  </a:cubicBezTo>
                  <a:cubicBezTo>
                    <a:pt x="370942" y="94955"/>
                    <a:pt x="367122" y="95288"/>
                    <a:pt x="362645" y="95288"/>
                  </a:cubicBezTo>
                  <a:close/>
                  <a:moveTo>
                    <a:pt x="359921" y="35004"/>
                  </a:moveTo>
                  <a:cubicBezTo>
                    <a:pt x="354606" y="35004"/>
                    <a:pt x="350358" y="36738"/>
                    <a:pt x="347196" y="40205"/>
                  </a:cubicBezTo>
                  <a:cubicBezTo>
                    <a:pt x="344034" y="43672"/>
                    <a:pt x="342167" y="48473"/>
                    <a:pt x="341605" y="54597"/>
                  </a:cubicBezTo>
                  <a:lnTo>
                    <a:pt x="376247" y="54597"/>
                  </a:lnTo>
                  <a:cubicBezTo>
                    <a:pt x="376247" y="48273"/>
                    <a:pt x="374837" y="43425"/>
                    <a:pt x="372018" y="40053"/>
                  </a:cubicBezTo>
                  <a:cubicBezTo>
                    <a:pt x="369199" y="36690"/>
                    <a:pt x="365169" y="35004"/>
                    <a:pt x="359921" y="35004"/>
                  </a:cubicBezTo>
                  <a:close/>
                  <a:moveTo>
                    <a:pt x="416214" y="94079"/>
                  </a:moveTo>
                  <a:lnTo>
                    <a:pt x="406175" y="94079"/>
                  </a:lnTo>
                  <a:lnTo>
                    <a:pt x="406175" y="27813"/>
                  </a:lnTo>
                  <a:lnTo>
                    <a:pt x="416214" y="27813"/>
                  </a:lnTo>
                  <a:close/>
                  <a:moveTo>
                    <a:pt x="405336" y="9858"/>
                  </a:moveTo>
                  <a:cubicBezTo>
                    <a:pt x="405336" y="7554"/>
                    <a:pt x="405898" y="5877"/>
                    <a:pt x="407022" y="4810"/>
                  </a:cubicBezTo>
                  <a:cubicBezTo>
                    <a:pt x="408156" y="3734"/>
                    <a:pt x="409565" y="3200"/>
                    <a:pt x="411261" y="3200"/>
                  </a:cubicBezTo>
                  <a:cubicBezTo>
                    <a:pt x="412871" y="3200"/>
                    <a:pt x="414261" y="3753"/>
                    <a:pt x="415433" y="4839"/>
                  </a:cubicBezTo>
                  <a:cubicBezTo>
                    <a:pt x="416595" y="5925"/>
                    <a:pt x="417185" y="7601"/>
                    <a:pt x="417185" y="9858"/>
                  </a:cubicBezTo>
                  <a:cubicBezTo>
                    <a:pt x="417185" y="12116"/>
                    <a:pt x="416595" y="13792"/>
                    <a:pt x="415433" y="14907"/>
                  </a:cubicBezTo>
                  <a:cubicBezTo>
                    <a:pt x="414261" y="16012"/>
                    <a:pt x="412871" y="16564"/>
                    <a:pt x="411261" y="16564"/>
                  </a:cubicBezTo>
                  <a:cubicBezTo>
                    <a:pt x="409565" y="16564"/>
                    <a:pt x="408156" y="16012"/>
                    <a:pt x="407022" y="14907"/>
                  </a:cubicBezTo>
                  <a:cubicBezTo>
                    <a:pt x="405898" y="13792"/>
                    <a:pt x="405336" y="12116"/>
                    <a:pt x="405336" y="9858"/>
                  </a:cubicBezTo>
                  <a:close/>
                  <a:moveTo>
                    <a:pt x="483565" y="85191"/>
                  </a:moveTo>
                  <a:lnTo>
                    <a:pt x="483022" y="85191"/>
                  </a:lnTo>
                  <a:cubicBezTo>
                    <a:pt x="478393" y="91926"/>
                    <a:pt x="471459" y="95288"/>
                    <a:pt x="462229" y="95288"/>
                  </a:cubicBezTo>
                  <a:cubicBezTo>
                    <a:pt x="453561" y="95288"/>
                    <a:pt x="446818" y="92326"/>
                    <a:pt x="441998" y="86401"/>
                  </a:cubicBezTo>
                  <a:cubicBezTo>
                    <a:pt x="437188" y="80476"/>
                    <a:pt x="434778" y="72047"/>
                    <a:pt x="434778" y="61122"/>
                  </a:cubicBezTo>
                  <a:cubicBezTo>
                    <a:pt x="434778" y="50206"/>
                    <a:pt x="437197" y="41720"/>
                    <a:pt x="442036" y="35671"/>
                  </a:cubicBezTo>
                  <a:cubicBezTo>
                    <a:pt x="446865" y="29623"/>
                    <a:pt x="453600" y="26604"/>
                    <a:pt x="462229" y="26604"/>
                  </a:cubicBezTo>
                  <a:cubicBezTo>
                    <a:pt x="471211" y="26604"/>
                    <a:pt x="478107" y="29870"/>
                    <a:pt x="482908" y="36395"/>
                  </a:cubicBezTo>
                  <a:lnTo>
                    <a:pt x="483689" y="36395"/>
                  </a:lnTo>
                  <a:lnTo>
                    <a:pt x="483270" y="31623"/>
                  </a:lnTo>
                  <a:lnTo>
                    <a:pt x="483022" y="26965"/>
                  </a:lnTo>
                  <a:lnTo>
                    <a:pt x="483022" y="0"/>
                  </a:lnTo>
                  <a:lnTo>
                    <a:pt x="493062" y="0"/>
                  </a:lnTo>
                  <a:lnTo>
                    <a:pt x="493062" y="94079"/>
                  </a:lnTo>
                  <a:lnTo>
                    <a:pt x="484899" y="94079"/>
                  </a:lnTo>
                  <a:close/>
                  <a:moveTo>
                    <a:pt x="463496" y="86887"/>
                  </a:moveTo>
                  <a:cubicBezTo>
                    <a:pt x="470345" y="86887"/>
                    <a:pt x="475316" y="85020"/>
                    <a:pt x="478403" y="81286"/>
                  </a:cubicBezTo>
                  <a:cubicBezTo>
                    <a:pt x="481479" y="77562"/>
                    <a:pt x="483022" y="71542"/>
                    <a:pt x="483022" y="63246"/>
                  </a:cubicBezTo>
                  <a:lnTo>
                    <a:pt x="483022" y="61122"/>
                  </a:lnTo>
                  <a:cubicBezTo>
                    <a:pt x="483022" y="51731"/>
                    <a:pt x="481460" y="45034"/>
                    <a:pt x="478336" y="41024"/>
                  </a:cubicBezTo>
                  <a:cubicBezTo>
                    <a:pt x="475212" y="37014"/>
                    <a:pt x="470230" y="35004"/>
                    <a:pt x="463372" y="35004"/>
                  </a:cubicBezTo>
                  <a:cubicBezTo>
                    <a:pt x="457486" y="35004"/>
                    <a:pt x="452990" y="37290"/>
                    <a:pt x="449866" y="41872"/>
                  </a:cubicBezTo>
                  <a:cubicBezTo>
                    <a:pt x="446741" y="46444"/>
                    <a:pt x="445179" y="52902"/>
                    <a:pt x="445179" y="61246"/>
                  </a:cubicBezTo>
                  <a:cubicBezTo>
                    <a:pt x="445179" y="69713"/>
                    <a:pt x="446732" y="76105"/>
                    <a:pt x="449828" y="80410"/>
                  </a:cubicBezTo>
                  <a:cubicBezTo>
                    <a:pt x="452933" y="84725"/>
                    <a:pt x="457486" y="86887"/>
                    <a:pt x="463496" y="86887"/>
                  </a:cubicBezTo>
                  <a:close/>
                  <a:moveTo>
                    <a:pt x="559384" y="76000"/>
                  </a:moveTo>
                  <a:cubicBezTo>
                    <a:pt x="559384" y="82162"/>
                    <a:pt x="557089" y="86925"/>
                    <a:pt x="552498" y="90268"/>
                  </a:cubicBezTo>
                  <a:cubicBezTo>
                    <a:pt x="547897" y="93612"/>
                    <a:pt x="541449" y="95288"/>
                    <a:pt x="533143" y="95288"/>
                  </a:cubicBezTo>
                  <a:cubicBezTo>
                    <a:pt x="524361" y="95288"/>
                    <a:pt x="517503" y="93897"/>
                    <a:pt x="512588" y="91116"/>
                  </a:cubicBezTo>
                  <a:lnTo>
                    <a:pt x="512588" y="81801"/>
                  </a:lnTo>
                  <a:cubicBezTo>
                    <a:pt x="515779" y="83420"/>
                    <a:pt x="519189" y="84687"/>
                    <a:pt x="522837" y="85610"/>
                  </a:cubicBezTo>
                  <a:cubicBezTo>
                    <a:pt x="526485" y="86544"/>
                    <a:pt x="530000" y="87001"/>
                    <a:pt x="533390" y="87001"/>
                  </a:cubicBezTo>
                  <a:cubicBezTo>
                    <a:pt x="538629" y="87001"/>
                    <a:pt x="542658" y="86163"/>
                    <a:pt x="545478" y="84496"/>
                  </a:cubicBezTo>
                  <a:cubicBezTo>
                    <a:pt x="548307" y="82820"/>
                    <a:pt x="549716" y="80276"/>
                    <a:pt x="549716" y="76848"/>
                  </a:cubicBezTo>
                  <a:cubicBezTo>
                    <a:pt x="549716" y="74266"/>
                    <a:pt x="548592" y="72057"/>
                    <a:pt x="546354" y="70228"/>
                  </a:cubicBezTo>
                  <a:cubicBezTo>
                    <a:pt x="544125" y="68389"/>
                    <a:pt x="539753" y="66227"/>
                    <a:pt x="533267" y="63722"/>
                  </a:cubicBezTo>
                  <a:cubicBezTo>
                    <a:pt x="527104" y="61426"/>
                    <a:pt x="522713" y="59427"/>
                    <a:pt x="520122" y="57712"/>
                  </a:cubicBezTo>
                  <a:cubicBezTo>
                    <a:pt x="517522" y="55998"/>
                    <a:pt x="515579" y="54054"/>
                    <a:pt x="514312" y="51873"/>
                  </a:cubicBezTo>
                  <a:cubicBezTo>
                    <a:pt x="513045" y="49702"/>
                    <a:pt x="512407" y="47101"/>
                    <a:pt x="512407" y="44072"/>
                  </a:cubicBezTo>
                  <a:cubicBezTo>
                    <a:pt x="512407" y="38671"/>
                    <a:pt x="514607" y="34414"/>
                    <a:pt x="518998" y="31289"/>
                  </a:cubicBezTo>
                  <a:cubicBezTo>
                    <a:pt x="523389" y="28165"/>
                    <a:pt x="529419" y="26604"/>
                    <a:pt x="537077" y="26604"/>
                  </a:cubicBezTo>
                  <a:cubicBezTo>
                    <a:pt x="544211" y="26604"/>
                    <a:pt x="551183" y="28051"/>
                    <a:pt x="557994" y="30956"/>
                  </a:cubicBezTo>
                  <a:lnTo>
                    <a:pt x="554431" y="39119"/>
                  </a:lnTo>
                  <a:cubicBezTo>
                    <a:pt x="547783" y="36376"/>
                    <a:pt x="541753" y="35004"/>
                    <a:pt x="536353" y="35004"/>
                  </a:cubicBezTo>
                  <a:cubicBezTo>
                    <a:pt x="531600" y="35004"/>
                    <a:pt x="528009" y="35757"/>
                    <a:pt x="525589" y="37242"/>
                  </a:cubicBezTo>
                  <a:cubicBezTo>
                    <a:pt x="523170" y="38738"/>
                    <a:pt x="521960" y="40796"/>
                    <a:pt x="521960" y="43415"/>
                  </a:cubicBezTo>
                  <a:cubicBezTo>
                    <a:pt x="521960" y="45187"/>
                    <a:pt x="522418" y="46691"/>
                    <a:pt x="523323" y="47949"/>
                  </a:cubicBezTo>
                  <a:cubicBezTo>
                    <a:pt x="524227" y="49196"/>
                    <a:pt x="525694" y="50387"/>
                    <a:pt x="527704" y="51511"/>
                  </a:cubicBezTo>
                  <a:cubicBezTo>
                    <a:pt x="529723" y="52644"/>
                    <a:pt x="533591" y="54273"/>
                    <a:pt x="539315" y="56407"/>
                  </a:cubicBezTo>
                  <a:cubicBezTo>
                    <a:pt x="547173" y="59274"/>
                    <a:pt x="552488" y="62151"/>
                    <a:pt x="555250" y="65056"/>
                  </a:cubicBezTo>
                  <a:cubicBezTo>
                    <a:pt x="558003" y="67961"/>
                    <a:pt x="559384" y="71609"/>
                    <a:pt x="559384" y="76000"/>
                  </a:cubicBezTo>
                  <a:close/>
                  <a:moveTo>
                    <a:pt x="661930" y="94079"/>
                  </a:moveTo>
                  <a:lnTo>
                    <a:pt x="661930" y="50968"/>
                  </a:lnTo>
                  <a:cubicBezTo>
                    <a:pt x="661930" y="45691"/>
                    <a:pt x="660797" y="41729"/>
                    <a:pt x="658549" y="39091"/>
                  </a:cubicBezTo>
                  <a:cubicBezTo>
                    <a:pt x="656292" y="36452"/>
                    <a:pt x="652777" y="35128"/>
                    <a:pt x="648024" y="35128"/>
                  </a:cubicBezTo>
                  <a:cubicBezTo>
                    <a:pt x="641775" y="35128"/>
                    <a:pt x="637165" y="36919"/>
                    <a:pt x="634175" y="40510"/>
                  </a:cubicBezTo>
                  <a:cubicBezTo>
                    <a:pt x="631193" y="44101"/>
                    <a:pt x="629707" y="49616"/>
                    <a:pt x="629707" y="57074"/>
                  </a:cubicBezTo>
                  <a:lnTo>
                    <a:pt x="629707" y="94079"/>
                  </a:lnTo>
                  <a:lnTo>
                    <a:pt x="619668" y="94079"/>
                  </a:lnTo>
                  <a:lnTo>
                    <a:pt x="619668" y="50968"/>
                  </a:lnTo>
                  <a:cubicBezTo>
                    <a:pt x="619668" y="45691"/>
                    <a:pt x="618535" y="41729"/>
                    <a:pt x="616277" y="39091"/>
                  </a:cubicBezTo>
                  <a:cubicBezTo>
                    <a:pt x="614020" y="36452"/>
                    <a:pt x="610495" y="35128"/>
                    <a:pt x="605704" y="35128"/>
                  </a:cubicBezTo>
                  <a:cubicBezTo>
                    <a:pt x="599408" y="35128"/>
                    <a:pt x="594808" y="37014"/>
                    <a:pt x="591884" y="40777"/>
                  </a:cubicBezTo>
                  <a:cubicBezTo>
                    <a:pt x="588959" y="44548"/>
                    <a:pt x="587502" y="50730"/>
                    <a:pt x="587502" y="59312"/>
                  </a:cubicBezTo>
                  <a:lnTo>
                    <a:pt x="587502" y="94079"/>
                  </a:lnTo>
                  <a:lnTo>
                    <a:pt x="577463" y="94079"/>
                  </a:lnTo>
                  <a:lnTo>
                    <a:pt x="577463" y="27813"/>
                  </a:lnTo>
                  <a:lnTo>
                    <a:pt x="585626" y="27813"/>
                  </a:lnTo>
                  <a:lnTo>
                    <a:pt x="587264" y="36881"/>
                  </a:lnTo>
                  <a:lnTo>
                    <a:pt x="587740" y="36881"/>
                  </a:lnTo>
                  <a:cubicBezTo>
                    <a:pt x="589636" y="33661"/>
                    <a:pt x="592312" y="31137"/>
                    <a:pt x="595751" y="29327"/>
                  </a:cubicBezTo>
                  <a:cubicBezTo>
                    <a:pt x="599199" y="27508"/>
                    <a:pt x="603056" y="26604"/>
                    <a:pt x="607333" y="26604"/>
                  </a:cubicBezTo>
                  <a:cubicBezTo>
                    <a:pt x="617696" y="26604"/>
                    <a:pt x="624469" y="30356"/>
                    <a:pt x="627650" y="37852"/>
                  </a:cubicBezTo>
                  <a:lnTo>
                    <a:pt x="628136" y="37852"/>
                  </a:lnTo>
                  <a:cubicBezTo>
                    <a:pt x="630107" y="34385"/>
                    <a:pt x="632965" y="31642"/>
                    <a:pt x="636718" y="29623"/>
                  </a:cubicBezTo>
                  <a:cubicBezTo>
                    <a:pt x="640471" y="27613"/>
                    <a:pt x="644738" y="26604"/>
                    <a:pt x="649538" y="26604"/>
                  </a:cubicBezTo>
                  <a:cubicBezTo>
                    <a:pt x="657034" y="26604"/>
                    <a:pt x="662645" y="28527"/>
                    <a:pt x="666379" y="32375"/>
                  </a:cubicBezTo>
                  <a:cubicBezTo>
                    <a:pt x="670103" y="36223"/>
                    <a:pt x="671970" y="42386"/>
                    <a:pt x="671970" y="50845"/>
                  </a:cubicBezTo>
                  <a:lnTo>
                    <a:pt x="671970" y="94079"/>
                  </a:lnTo>
                  <a:close/>
                  <a:moveTo>
                    <a:pt x="724081" y="95288"/>
                  </a:moveTo>
                  <a:cubicBezTo>
                    <a:pt x="714289" y="95288"/>
                    <a:pt x="706564" y="92307"/>
                    <a:pt x="700897" y="86335"/>
                  </a:cubicBezTo>
                  <a:cubicBezTo>
                    <a:pt x="695230" y="80372"/>
                    <a:pt x="692401" y="72085"/>
                    <a:pt x="692401" y="61493"/>
                  </a:cubicBezTo>
                  <a:cubicBezTo>
                    <a:pt x="692401" y="50806"/>
                    <a:pt x="695030" y="42320"/>
                    <a:pt x="700297" y="36033"/>
                  </a:cubicBezTo>
                  <a:cubicBezTo>
                    <a:pt x="705555" y="29746"/>
                    <a:pt x="712613" y="26604"/>
                    <a:pt x="721481" y="26604"/>
                  </a:cubicBezTo>
                  <a:cubicBezTo>
                    <a:pt x="729786" y="26604"/>
                    <a:pt x="736359" y="29337"/>
                    <a:pt x="741197" y="34795"/>
                  </a:cubicBezTo>
                  <a:cubicBezTo>
                    <a:pt x="746036" y="40253"/>
                    <a:pt x="748446" y="47463"/>
                    <a:pt x="748446" y="56407"/>
                  </a:cubicBezTo>
                  <a:lnTo>
                    <a:pt x="748446" y="62760"/>
                  </a:lnTo>
                  <a:lnTo>
                    <a:pt x="702802" y="62760"/>
                  </a:lnTo>
                  <a:cubicBezTo>
                    <a:pt x="703002" y="70542"/>
                    <a:pt x="704964" y="76448"/>
                    <a:pt x="708698" y="80476"/>
                  </a:cubicBezTo>
                  <a:cubicBezTo>
                    <a:pt x="712422" y="84506"/>
                    <a:pt x="717680" y="86516"/>
                    <a:pt x="724443" y="86516"/>
                  </a:cubicBezTo>
                  <a:cubicBezTo>
                    <a:pt x="731577" y="86516"/>
                    <a:pt x="738635" y="85030"/>
                    <a:pt x="745607" y="82048"/>
                  </a:cubicBezTo>
                  <a:lnTo>
                    <a:pt x="745607" y="90992"/>
                  </a:lnTo>
                  <a:cubicBezTo>
                    <a:pt x="742064" y="92526"/>
                    <a:pt x="738702" y="93621"/>
                    <a:pt x="735540" y="94288"/>
                  </a:cubicBezTo>
                  <a:cubicBezTo>
                    <a:pt x="732377" y="94955"/>
                    <a:pt x="728558" y="95288"/>
                    <a:pt x="724081" y="95288"/>
                  </a:cubicBezTo>
                  <a:close/>
                  <a:moveTo>
                    <a:pt x="721366" y="35004"/>
                  </a:moveTo>
                  <a:cubicBezTo>
                    <a:pt x="716042" y="35004"/>
                    <a:pt x="711803" y="36738"/>
                    <a:pt x="708641" y="40205"/>
                  </a:cubicBezTo>
                  <a:cubicBezTo>
                    <a:pt x="705469" y="43672"/>
                    <a:pt x="703612" y="48473"/>
                    <a:pt x="703040" y="54597"/>
                  </a:cubicBezTo>
                  <a:lnTo>
                    <a:pt x="737692" y="54597"/>
                  </a:lnTo>
                  <a:cubicBezTo>
                    <a:pt x="737692" y="48273"/>
                    <a:pt x="736273" y="43425"/>
                    <a:pt x="733454" y="40053"/>
                  </a:cubicBezTo>
                  <a:cubicBezTo>
                    <a:pt x="730634" y="36690"/>
                    <a:pt x="726605" y="35004"/>
                    <a:pt x="721366" y="35004"/>
                  </a:cubicBezTo>
                  <a:close/>
                  <a:moveTo>
                    <a:pt x="789023" y="87001"/>
                  </a:moveTo>
                  <a:cubicBezTo>
                    <a:pt x="790794" y="87001"/>
                    <a:pt x="792509" y="86868"/>
                    <a:pt x="794156" y="86611"/>
                  </a:cubicBezTo>
                  <a:cubicBezTo>
                    <a:pt x="795814" y="86344"/>
                    <a:pt x="797119" y="86077"/>
                    <a:pt x="798090" y="85792"/>
                  </a:cubicBezTo>
                  <a:lnTo>
                    <a:pt x="798090" y="93469"/>
                  </a:lnTo>
                  <a:cubicBezTo>
                    <a:pt x="797004" y="93993"/>
                    <a:pt x="795395" y="94431"/>
                    <a:pt x="793280" y="94774"/>
                  </a:cubicBezTo>
                  <a:cubicBezTo>
                    <a:pt x="791166" y="95117"/>
                    <a:pt x="789261" y="95288"/>
                    <a:pt x="787565" y="95288"/>
                  </a:cubicBezTo>
                  <a:cubicBezTo>
                    <a:pt x="774754" y="95288"/>
                    <a:pt x="768344" y="88535"/>
                    <a:pt x="768344" y="75029"/>
                  </a:cubicBezTo>
                  <a:lnTo>
                    <a:pt x="768344" y="35614"/>
                  </a:lnTo>
                  <a:lnTo>
                    <a:pt x="758847" y="35614"/>
                  </a:lnTo>
                  <a:lnTo>
                    <a:pt x="758847" y="30775"/>
                  </a:lnTo>
                  <a:lnTo>
                    <a:pt x="768344" y="26604"/>
                  </a:lnTo>
                  <a:lnTo>
                    <a:pt x="772573" y="12459"/>
                  </a:lnTo>
                  <a:lnTo>
                    <a:pt x="778383" y="12459"/>
                  </a:lnTo>
                  <a:lnTo>
                    <a:pt x="778383" y="27813"/>
                  </a:lnTo>
                  <a:lnTo>
                    <a:pt x="797604" y="27813"/>
                  </a:lnTo>
                  <a:lnTo>
                    <a:pt x="797604" y="35614"/>
                  </a:lnTo>
                  <a:lnTo>
                    <a:pt x="778383" y="35614"/>
                  </a:lnTo>
                  <a:lnTo>
                    <a:pt x="778383" y="74609"/>
                  </a:lnTo>
                  <a:cubicBezTo>
                    <a:pt x="778383" y="78600"/>
                    <a:pt x="779326" y="81667"/>
                    <a:pt x="781222" y="83801"/>
                  </a:cubicBezTo>
                  <a:cubicBezTo>
                    <a:pt x="783117" y="85934"/>
                    <a:pt x="785717" y="87001"/>
                    <a:pt x="789023" y="87001"/>
                  </a:cubicBezTo>
                  <a:close/>
                  <a:moveTo>
                    <a:pt x="822693" y="94079"/>
                  </a:moveTo>
                  <a:lnTo>
                    <a:pt x="812664" y="94079"/>
                  </a:lnTo>
                  <a:lnTo>
                    <a:pt x="812664" y="27813"/>
                  </a:lnTo>
                  <a:lnTo>
                    <a:pt x="822693" y="27813"/>
                  </a:lnTo>
                  <a:close/>
                  <a:moveTo>
                    <a:pt x="811816" y="9858"/>
                  </a:moveTo>
                  <a:cubicBezTo>
                    <a:pt x="811816" y="7554"/>
                    <a:pt x="812378" y="5877"/>
                    <a:pt x="813511" y="4810"/>
                  </a:cubicBezTo>
                  <a:cubicBezTo>
                    <a:pt x="814635" y="3734"/>
                    <a:pt x="816045" y="3200"/>
                    <a:pt x="817740" y="3200"/>
                  </a:cubicBezTo>
                  <a:cubicBezTo>
                    <a:pt x="819350" y="3200"/>
                    <a:pt x="820741" y="3753"/>
                    <a:pt x="821912" y="4839"/>
                  </a:cubicBezTo>
                  <a:cubicBezTo>
                    <a:pt x="823084" y="5925"/>
                    <a:pt x="823665" y="7601"/>
                    <a:pt x="823665" y="9858"/>
                  </a:cubicBezTo>
                  <a:cubicBezTo>
                    <a:pt x="823665" y="12116"/>
                    <a:pt x="823084" y="13792"/>
                    <a:pt x="821912" y="14907"/>
                  </a:cubicBezTo>
                  <a:cubicBezTo>
                    <a:pt x="820741" y="16012"/>
                    <a:pt x="819350" y="16564"/>
                    <a:pt x="817740" y="16564"/>
                  </a:cubicBezTo>
                  <a:cubicBezTo>
                    <a:pt x="816045" y="16564"/>
                    <a:pt x="814635" y="16012"/>
                    <a:pt x="813511" y="14907"/>
                  </a:cubicBezTo>
                  <a:cubicBezTo>
                    <a:pt x="812378" y="13792"/>
                    <a:pt x="811816" y="12116"/>
                    <a:pt x="811816" y="9858"/>
                  </a:cubicBezTo>
                  <a:close/>
                  <a:moveTo>
                    <a:pt x="890292" y="94079"/>
                  </a:moveTo>
                  <a:lnTo>
                    <a:pt x="890292" y="51206"/>
                  </a:lnTo>
                  <a:cubicBezTo>
                    <a:pt x="890292" y="45806"/>
                    <a:pt x="889063" y="41777"/>
                    <a:pt x="886606" y="39119"/>
                  </a:cubicBezTo>
                  <a:cubicBezTo>
                    <a:pt x="884149" y="36462"/>
                    <a:pt x="880301" y="35128"/>
                    <a:pt x="875052" y="35128"/>
                  </a:cubicBezTo>
                  <a:cubicBezTo>
                    <a:pt x="868128" y="35128"/>
                    <a:pt x="863041" y="37005"/>
                    <a:pt x="859822" y="40748"/>
                  </a:cubicBezTo>
                  <a:cubicBezTo>
                    <a:pt x="856593" y="44501"/>
                    <a:pt x="854983" y="50682"/>
                    <a:pt x="854983" y="59312"/>
                  </a:cubicBezTo>
                  <a:lnTo>
                    <a:pt x="854983" y="94079"/>
                  </a:lnTo>
                  <a:lnTo>
                    <a:pt x="844944" y="94079"/>
                  </a:lnTo>
                  <a:lnTo>
                    <a:pt x="844944" y="27813"/>
                  </a:lnTo>
                  <a:lnTo>
                    <a:pt x="853107" y="27813"/>
                  </a:lnTo>
                  <a:lnTo>
                    <a:pt x="854745" y="36881"/>
                  </a:lnTo>
                  <a:lnTo>
                    <a:pt x="855221" y="36881"/>
                  </a:lnTo>
                  <a:cubicBezTo>
                    <a:pt x="857279" y="33614"/>
                    <a:pt x="860165" y="31089"/>
                    <a:pt x="863870" y="29289"/>
                  </a:cubicBezTo>
                  <a:cubicBezTo>
                    <a:pt x="867575" y="27499"/>
                    <a:pt x="871709" y="26604"/>
                    <a:pt x="876262" y="26604"/>
                  </a:cubicBezTo>
                  <a:cubicBezTo>
                    <a:pt x="884244" y="26604"/>
                    <a:pt x="890254" y="28527"/>
                    <a:pt x="894283" y="32375"/>
                  </a:cubicBezTo>
                  <a:cubicBezTo>
                    <a:pt x="898312" y="36223"/>
                    <a:pt x="900332" y="42386"/>
                    <a:pt x="900332" y="50845"/>
                  </a:cubicBezTo>
                  <a:lnTo>
                    <a:pt x="900332" y="94079"/>
                  </a:lnTo>
                  <a:close/>
                  <a:moveTo>
                    <a:pt x="977475" y="27813"/>
                  </a:moveTo>
                  <a:lnTo>
                    <a:pt x="977475" y="34157"/>
                  </a:lnTo>
                  <a:lnTo>
                    <a:pt x="965206" y="35614"/>
                  </a:lnTo>
                  <a:cubicBezTo>
                    <a:pt x="966330" y="37024"/>
                    <a:pt x="967340" y="38862"/>
                    <a:pt x="968226" y="41148"/>
                  </a:cubicBezTo>
                  <a:cubicBezTo>
                    <a:pt x="969112" y="43425"/>
                    <a:pt x="969559" y="45987"/>
                    <a:pt x="969559" y="48854"/>
                  </a:cubicBezTo>
                  <a:cubicBezTo>
                    <a:pt x="969559" y="55340"/>
                    <a:pt x="967340" y="60522"/>
                    <a:pt x="962911" y="64389"/>
                  </a:cubicBezTo>
                  <a:cubicBezTo>
                    <a:pt x="958472" y="68266"/>
                    <a:pt x="952386" y="70199"/>
                    <a:pt x="944651" y="70199"/>
                  </a:cubicBezTo>
                  <a:cubicBezTo>
                    <a:pt x="942670" y="70199"/>
                    <a:pt x="940822" y="70038"/>
                    <a:pt x="939089" y="69713"/>
                  </a:cubicBezTo>
                  <a:cubicBezTo>
                    <a:pt x="934812" y="71971"/>
                    <a:pt x="932678" y="74809"/>
                    <a:pt x="932678" y="78238"/>
                  </a:cubicBezTo>
                  <a:cubicBezTo>
                    <a:pt x="932678" y="80048"/>
                    <a:pt x="933421" y="81391"/>
                    <a:pt x="934917" y="82258"/>
                  </a:cubicBezTo>
                  <a:cubicBezTo>
                    <a:pt x="936403" y="83125"/>
                    <a:pt x="938965" y="83553"/>
                    <a:pt x="942594" y="83553"/>
                  </a:cubicBezTo>
                  <a:lnTo>
                    <a:pt x="954319" y="83553"/>
                  </a:lnTo>
                  <a:cubicBezTo>
                    <a:pt x="961492" y="83553"/>
                    <a:pt x="967007" y="85068"/>
                    <a:pt x="970855" y="88097"/>
                  </a:cubicBezTo>
                  <a:cubicBezTo>
                    <a:pt x="974703" y="91116"/>
                    <a:pt x="976636" y="95507"/>
                    <a:pt x="976636" y="101270"/>
                  </a:cubicBezTo>
                  <a:cubicBezTo>
                    <a:pt x="976636" y="108604"/>
                    <a:pt x="973693" y="114205"/>
                    <a:pt x="967807" y="118053"/>
                  </a:cubicBezTo>
                  <a:cubicBezTo>
                    <a:pt x="961920" y="121901"/>
                    <a:pt x="953338" y="123825"/>
                    <a:pt x="942051" y="123825"/>
                  </a:cubicBezTo>
                  <a:cubicBezTo>
                    <a:pt x="933383" y="123825"/>
                    <a:pt x="926697" y="122215"/>
                    <a:pt x="922001" y="118986"/>
                  </a:cubicBezTo>
                  <a:cubicBezTo>
                    <a:pt x="917305" y="115767"/>
                    <a:pt x="914962" y="111204"/>
                    <a:pt x="914962" y="105327"/>
                  </a:cubicBezTo>
                  <a:cubicBezTo>
                    <a:pt x="914962" y="101289"/>
                    <a:pt x="916248" y="97803"/>
                    <a:pt x="918829" y="94859"/>
                  </a:cubicBezTo>
                  <a:cubicBezTo>
                    <a:pt x="921410" y="91926"/>
                    <a:pt x="925039" y="89925"/>
                    <a:pt x="929716" y="88878"/>
                  </a:cubicBezTo>
                  <a:cubicBezTo>
                    <a:pt x="928021" y="88116"/>
                    <a:pt x="926601" y="86925"/>
                    <a:pt x="925449" y="85315"/>
                  </a:cubicBezTo>
                  <a:cubicBezTo>
                    <a:pt x="924306" y="83696"/>
                    <a:pt x="923725" y="81820"/>
                    <a:pt x="923725" y="79686"/>
                  </a:cubicBezTo>
                  <a:cubicBezTo>
                    <a:pt x="923725" y="77267"/>
                    <a:pt x="924373" y="75152"/>
                    <a:pt x="925659" y="73343"/>
                  </a:cubicBezTo>
                  <a:cubicBezTo>
                    <a:pt x="926954" y="71523"/>
                    <a:pt x="928992" y="69771"/>
                    <a:pt x="931774" y="68075"/>
                  </a:cubicBezTo>
                  <a:cubicBezTo>
                    <a:pt x="928345" y="66666"/>
                    <a:pt x="925554" y="64275"/>
                    <a:pt x="923392" y="60884"/>
                  </a:cubicBezTo>
                  <a:cubicBezTo>
                    <a:pt x="921239" y="57502"/>
                    <a:pt x="920163" y="53626"/>
                    <a:pt x="920163" y="49273"/>
                  </a:cubicBezTo>
                  <a:cubicBezTo>
                    <a:pt x="920163" y="42024"/>
                    <a:pt x="922334" y="36423"/>
                    <a:pt x="926687" y="32499"/>
                  </a:cubicBezTo>
                  <a:cubicBezTo>
                    <a:pt x="931040" y="28566"/>
                    <a:pt x="937212" y="26604"/>
                    <a:pt x="945194" y="26604"/>
                  </a:cubicBezTo>
                  <a:cubicBezTo>
                    <a:pt x="948661" y="26604"/>
                    <a:pt x="951786" y="27004"/>
                    <a:pt x="954567" y="27813"/>
                  </a:cubicBezTo>
                  <a:close/>
                  <a:moveTo>
                    <a:pt x="924639" y="105203"/>
                  </a:moveTo>
                  <a:cubicBezTo>
                    <a:pt x="924639" y="108795"/>
                    <a:pt x="926144" y="111509"/>
                    <a:pt x="929173" y="113366"/>
                  </a:cubicBezTo>
                  <a:cubicBezTo>
                    <a:pt x="932193" y="115214"/>
                    <a:pt x="936527" y="116148"/>
                    <a:pt x="942165" y="116148"/>
                  </a:cubicBezTo>
                  <a:cubicBezTo>
                    <a:pt x="950595" y="116148"/>
                    <a:pt x="956834" y="114891"/>
                    <a:pt x="960882" y="112366"/>
                  </a:cubicBezTo>
                  <a:cubicBezTo>
                    <a:pt x="964930" y="109852"/>
                    <a:pt x="966959" y="106432"/>
                    <a:pt x="966959" y="102118"/>
                  </a:cubicBezTo>
                  <a:cubicBezTo>
                    <a:pt x="966959" y="98536"/>
                    <a:pt x="965854" y="96041"/>
                    <a:pt x="963635" y="94650"/>
                  </a:cubicBezTo>
                  <a:cubicBezTo>
                    <a:pt x="961415" y="93259"/>
                    <a:pt x="957243" y="92564"/>
                    <a:pt x="951119" y="92564"/>
                  </a:cubicBezTo>
                  <a:lnTo>
                    <a:pt x="939089" y="92564"/>
                  </a:lnTo>
                  <a:cubicBezTo>
                    <a:pt x="934526" y="92564"/>
                    <a:pt x="930983" y="93659"/>
                    <a:pt x="928440" y="95831"/>
                  </a:cubicBezTo>
                  <a:cubicBezTo>
                    <a:pt x="925906" y="98003"/>
                    <a:pt x="924639" y="101127"/>
                    <a:pt x="924639" y="105203"/>
                  </a:cubicBezTo>
                  <a:close/>
                  <a:moveTo>
                    <a:pt x="930078" y="49035"/>
                  </a:moveTo>
                  <a:cubicBezTo>
                    <a:pt x="930078" y="53673"/>
                    <a:pt x="931383" y="57178"/>
                    <a:pt x="934002" y="59550"/>
                  </a:cubicBezTo>
                  <a:cubicBezTo>
                    <a:pt x="936622" y="61932"/>
                    <a:pt x="940270" y="63122"/>
                    <a:pt x="944947" y="63122"/>
                  </a:cubicBezTo>
                  <a:cubicBezTo>
                    <a:pt x="954748" y="63122"/>
                    <a:pt x="959644" y="58369"/>
                    <a:pt x="959644" y="48854"/>
                  </a:cubicBezTo>
                  <a:cubicBezTo>
                    <a:pt x="959644" y="38900"/>
                    <a:pt x="954681" y="33918"/>
                    <a:pt x="944766" y="33918"/>
                  </a:cubicBezTo>
                  <a:cubicBezTo>
                    <a:pt x="940051" y="33918"/>
                    <a:pt x="936422" y="35185"/>
                    <a:pt x="933888" y="37729"/>
                  </a:cubicBezTo>
                  <a:cubicBezTo>
                    <a:pt x="931345" y="40272"/>
                    <a:pt x="930078" y="44034"/>
                    <a:pt x="930078" y="49035"/>
                  </a:cubicBezTo>
                  <a:close/>
                  <a:moveTo>
                    <a:pt x="1021128" y="95288"/>
                  </a:moveTo>
                  <a:cubicBezTo>
                    <a:pt x="1011336" y="95288"/>
                    <a:pt x="1003611" y="92307"/>
                    <a:pt x="997944" y="86335"/>
                  </a:cubicBezTo>
                  <a:cubicBezTo>
                    <a:pt x="992276" y="80372"/>
                    <a:pt x="989447" y="72085"/>
                    <a:pt x="989447" y="61493"/>
                  </a:cubicBezTo>
                  <a:cubicBezTo>
                    <a:pt x="989447" y="50806"/>
                    <a:pt x="992076" y="42320"/>
                    <a:pt x="997344" y="36033"/>
                  </a:cubicBezTo>
                  <a:cubicBezTo>
                    <a:pt x="1002601" y="29746"/>
                    <a:pt x="1009659" y="26604"/>
                    <a:pt x="1018527" y="26604"/>
                  </a:cubicBezTo>
                  <a:cubicBezTo>
                    <a:pt x="1026833" y="26604"/>
                    <a:pt x="1033405" y="29337"/>
                    <a:pt x="1038244" y="34795"/>
                  </a:cubicBezTo>
                  <a:cubicBezTo>
                    <a:pt x="1043083" y="40253"/>
                    <a:pt x="1045502" y="47463"/>
                    <a:pt x="1045502" y="56407"/>
                  </a:cubicBezTo>
                  <a:lnTo>
                    <a:pt x="1045502" y="62760"/>
                  </a:lnTo>
                  <a:lnTo>
                    <a:pt x="999849" y="62760"/>
                  </a:lnTo>
                  <a:cubicBezTo>
                    <a:pt x="1000049" y="70542"/>
                    <a:pt x="1002011" y="76448"/>
                    <a:pt x="1005745" y="80476"/>
                  </a:cubicBezTo>
                  <a:cubicBezTo>
                    <a:pt x="1009469" y="84506"/>
                    <a:pt x="1014727" y="86516"/>
                    <a:pt x="1021490" y="86516"/>
                  </a:cubicBezTo>
                  <a:cubicBezTo>
                    <a:pt x="1028624" y="86516"/>
                    <a:pt x="1035682" y="85030"/>
                    <a:pt x="1042654" y="82048"/>
                  </a:cubicBezTo>
                  <a:lnTo>
                    <a:pt x="1042654" y="90992"/>
                  </a:lnTo>
                  <a:cubicBezTo>
                    <a:pt x="1039111" y="92526"/>
                    <a:pt x="1035749" y="93621"/>
                    <a:pt x="1032586" y="94288"/>
                  </a:cubicBezTo>
                  <a:cubicBezTo>
                    <a:pt x="1029424" y="94955"/>
                    <a:pt x="1025604" y="95288"/>
                    <a:pt x="1021128" y="95288"/>
                  </a:cubicBezTo>
                  <a:close/>
                  <a:moveTo>
                    <a:pt x="1018413" y="35004"/>
                  </a:moveTo>
                  <a:cubicBezTo>
                    <a:pt x="1013089" y="35004"/>
                    <a:pt x="1008850" y="36738"/>
                    <a:pt x="1005688" y="40205"/>
                  </a:cubicBezTo>
                  <a:cubicBezTo>
                    <a:pt x="1002516" y="43672"/>
                    <a:pt x="1000658" y="48473"/>
                    <a:pt x="1000087" y="54597"/>
                  </a:cubicBezTo>
                  <a:lnTo>
                    <a:pt x="1034739" y="54597"/>
                  </a:lnTo>
                  <a:cubicBezTo>
                    <a:pt x="1034739" y="48273"/>
                    <a:pt x="1033320" y="43425"/>
                    <a:pt x="1030500" y="40053"/>
                  </a:cubicBezTo>
                  <a:cubicBezTo>
                    <a:pt x="1027681" y="36690"/>
                    <a:pt x="1023652" y="35004"/>
                    <a:pt x="1018413" y="35004"/>
                  </a:cubicBezTo>
                  <a:close/>
                  <a:moveTo>
                    <a:pt x="1110005" y="94079"/>
                  </a:moveTo>
                  <a:lnTo>
                    <a:pt x="1110005" y="51206"/>
                  </a:lnTo>
                  <a:cubicBezTo>
                    <a:pt x="1110005" y="45806"/>
                    <a:pt x="1108777" y="41777"/>
                    <a:pt x="1106319" y="39119"/>
                  </a:cubicBezTo>
                  <a:cubicBezTo>
                    <a:pt x="1103862" y="36462"/>
                    <a:pt x="1100014" y="35128"/>
                    <a:pt x="1094775" y="35128"/>
                  </a:cubicBezTo>
                  <a:cubicBezTo>
                    <a:pt x="1087841" y="35128"/>
                    <a:pt x="1082764" y="37005"/>
                    <a:pt x="1079535" y="40748"/>
                  </a:cubicBezTo>
                  <a:cubicBezTo>
                    <a:pt x="1076316" y="44501"/>
                    <a:pt x="1074696" y="50682"/>
                    <a:pt x="1074696" y="59312"/>
                  </a:cubicBezTo>
                  <a:lnTo>
                    <a:pt x="1074696" y="94079"/>
                  </a:lnTo>
                  <a:lnTo>
                    <a:pt x="1064666" y="94079"/>
                  </a:lnTo>
                  <a:lnTo>
                    <a:pt x="1064666" y="27813"/>
                  </a:lnTo>
                  <a:lnTo>
                    <a:pt x="1072829" y="27813"/>
                  </a:lnTo>
                  <a:lnTo>
                    <a:pt x="1074458" y="36881"/>
                  </a:lnTo>
                  <a:lnTo>
                    <a:pt x="1074944" y="36881"/>
                  </a:lnTo>
                  <a:cubicBezTo>
                    <a:pt x="1077001" y="33614"/>
                    <a:pt x="1079878" y="31089"/>
                    <a:pt x="1083592" y="29289"/>
                  </a:cubicBezTo>
                  <a:cubicBezTo>
                    <a:pt x="1087298" y="27499"/>
                    <a:pt x="1091432" y="26604"/>
                    <a:pt x="1095985" y="26604"/>
                  </a:cubicBezTo>
                  <a:cubicBezTo>
                    <a:pt x="1103967" y="26604"/>
                    <a:pt x="1109967" y="28527"/>
                    <a:pt x="1113996" y="32375"/>
                  </a:cubicBezTo>
                  <a:cubicBezTo>
                    <a:pt x="1118035" y="36223"/>
                    <a:pt x="1120045" y="42386"/>
                    <a:pt x="1120045" y="50845"/>
                  </a:cubicBezTo>
                  <a:lnTo>
                    <a:pt x="1120045" y="94079"/>
                  </a:lnTo>
                  <a:close/>
                </a:path>
              </a:pathLst>
            </a:custGeom>
            <a:solidFill>
              <a:srgbClr val="000000"/>
            </a:solidFill>
            <a:ln w="9525" cap="flat">
              <a:noFill/>
              <a:prstDash val="solid"/>
              <a:miter/>
            </a:ln>
          </p:spPr>
          <p:txBody>
            <a:bodyPr rtlCol="0" anchor="ctr"/>
            <a:lstStyle/>
            <a:p>
              <a:endParaRPr lang="nl-BE" sz="900"/>
            </a:p>
          </p:txBody>
        </p:sp>
        <p:sp>
          <p:nvSpPr>
            <p:cNvPr id="478" name="Freeform: Shape 477">
              <a:extLst>
                <a:ext uri="{FF2B5EF4-FFF2-40B4-BE49-F238E27FC236}">
                  <a16:creationId xmlns:a16="http://schemas.microsoft.com/office/drawing/2014/main" id="{743D0FE5-1EDA-469D-B06E-8509515C90A7}"/>
                </a:ext>
              </a:extLst>
            </p:cNvPr>
            <p:cNvSpPr/>
            <p:nvPr/>
          </p:nvSpPr>
          <p:spPr>
            <a:xfrm>
              <a:off x="1125868" y="3426090"/>
              <a:ext cx="78453" cy="54313"/>
            </a:xfrm>
            <a:custGeom>
              <a:avLst/>
              <a:gdLst>
                <a:gd name="connsiteX0" fmla="*/ 31861 w 123825"/>
                <a:gd name="connsiteY0" fmla="*/ 89792 h 85725"/>
                <a:gd name="connsiteX1" fmla="*/ 22069 w 123825"/>
                <a:gd name="connsiteY1" fmla="*/ 89792 h 85725"/>
                <a:gd name="connsiteX2" fmla="*/ 22069 w 123825"/>
                <a:gd name="connsiteY2" fmla="*/ 26784 h 85725"/>
                <a:gd name="connsiteX3" fmla="*/ 22555 w 123825"/>
                <a:gd name="connsiteY3" fmla="*/ 11916 h 85725"/>
                <a:gd name="connsiteX4" fmla="*/ 19717 w 123825"/>
                <a:gd name="connsiteY4" fmla="*/ 14573 h 85725"/>
                <a:gd name="connsiteX5" fmla="*/ 5324 w 123825"/>
                <a:gd name="connsiteY5" fmla="*/ 26365 h 85725"/>
                <a:gd name="connsiteX6" fmla="*/ 0 w 123825"/>
                <a:gd name="connsiteY6" fmla="*/ 19469 h 85725"/>
                <a:gd name="connsiteX7" fmla="*/ 23403 w 123825"/>
                <a:gd name="connsiteY7" fmla="*/ 1391 h 85725"/>
                <a:gd name="connsiteX8" fmla="*/ 31861 w 123825"/>
                <a:gd name="connsiteY8" fmla="*/ 1391 h 85725"/>
                <a:gd name="connsiteX9" fmla="*/ 126187 w 123825"/>
                <a:gd name="connsiteY9" fmla="*/ 45472 h 85725"/>
                <a:gd name="connsiteX10" fmla="*/ 118958 w 123825"/>
                <a:gd name="connsiteY10" fmla="*/ 79696 h 85725"/>
                <a:gd name="connsiteX11" fmla="*/ 96860 w 123825"/>
                <a:gd name="connsiteY11" fmla="*/ 91001 h 85725"/>
                <a:gd name="connsiteX12" fmla="*/ 75152 w 123825"/>
                <a:gd name="connsiteY12" fmla="*/ 79419 h 85725"/>
                <a:gd name="connsiteX13" fmla="*/ 67723 w 123825"/>
                <a:gd name="connsiteY13" fmla="*/ 45472 h 85725"/>
                <a:gd name="connsiteX14" fmla="*/ 74914 w 123825"/>
                <a:gd name="connsiteY14" fmla="*/ 11192 h 85725"/>
                <a:gd name="connsiteX15" fmla="*/ 96860 w 123825"/>
                <a:gd name="connsiteY15" fmla="*/ 0 h 85725"/>
                <a:gd name="connsiteX16" fmla="*/ 118720 w 123825"/>
                <a:gd name="connsiteY16" fmla="*/ 11668 h 85725"/>
                <a:gd name="connsiteX17" fmla="*/ 126187 w 123825"/>
                <a:gd name="connsiteY17" fmla="*/ 45472 h 85725"/>
                <a:gd name="connsiteX18" fmla="*/ 77876 w 123825"/>
                <a:gd name="connsiteY18" fmla="*/ 45472 h 85725"/>
                <a:gd name="connsiteX19" fmla="*/ 82410 w 123825"/>
                <a:gd name="connsiteY19" fmla="*/ 73552 h 85725"/>
                <a:gd name="connsiteX20" fmla="*/ 96860 w 123825"/>
                <a:gd name="connsiteY20" fmla="*/ 82353 h 85725"/>
                <a:gd name="connsiteX21" fmla="*/ 111404 w 123825"/>
                <a:gd name="connsiteY21" fmla="*/ 73437 h 85725"/>
                <a:gd name="connsiteX22" fmla="*/ 115910 w 123825"/>
                <a:gd name="connsiteY22" fmla="*/ 45472 h 85725"/>
                <a:gd name="connsiteX23" fmla="*/ 111404 w 123825"/>
                <a:gd name="connsiteY23" fmla="*/ 17564 h 85725"/>
                <a:gd name="connsiteX24" fmla="*/ 96860 w 123825"/>
                <a:gd name="connsiteY24" fmla="*/ 8706 h 85725"/>
                <a:gd name="connsiteX25" fmla="*/ 82410 w 123825"/>
                <a:gd name="connsiteY25" fmla="*/ 17450 h 85725"/>
                <a:gd name="connsiteX26" fmla="*/ 77876 w 123825"/>
                <a:gd name="connsiteY26" fmla="*/ 4547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825" h="85725">
                  <a:moveTo>
                    <a:pt x="31861" y="89792"/>
                  </a:moveTo>
                  <a:lnTo>
                    <a:pt x="22069" y="89792"/>
                  </a:lnTo>
                  <a:lnTo>
                    <a:pt x="22069" y="26784"/>
                  </a:lnTo>
                  <a:cubicBezTo>
                    <a:pt x="22069" y="21545"/>
                    <a:pt x="22231" y="16593"/>
                    <a:pt x="22555" y="11916"/>
                  </a:cubicBezTo>
                  <a:cubicBezTo>
                    <a:pt x="21707" y="12763"/>
                    <a:pt x="20764" y="13649"/>
                    <a:pt x="19717" y="14573"/>
                  </a:cubicBezTo>
                  <a:cubicBezTo>
                    <a:pt x="18669" y="15497"/>
                    <a:pt x="13868" y="19431"/>
                    <a:pt x="5324" y="26365"/>
                  </a:cubicBezTo>
                  <a:lnTo>
                    <a:pt x="0" y="19469"/>
                  </a:lnTo>
                  <a:lnTo>
                    <a:pt x="23403" y="1391"/>
                  </a:lnTo>
                  <a:lnTo>
                    <a:pt x="31861" y="1391"/>
                  </a:lnTo>
                  <a:close/>
                  <a:moveTo>
                    <a:pt x="126187" y="45472"/>
                  </a:moveTo>
                  <a:cubicBezTo>
                    <a:pt x="126187" y="60750"/>
                    <a:pt x="123777" y="72151"/>
                    <a:pt x="118958" y="79696"/>
                  </a:cubicBezTo>
                  <a:cubicBezTo>
                    <a:pt x="114138" y="87230"/>
                    <a:pt x="106775" y="91001"/>
                    <a:pt x="96860" y="91001"/>
                  </a:cubicBezTo>
                  <a:cubicBezTo>
                    <a:pt x="87344" y="91001"/>
                    <a:pt x="80115" y="87134"/>
                    <a:pt x="75152" y="79419"/>
                  </a:cubicBezTo>
                  <a:cubicBezTo>
                    <a:pt x="70199" y="71704"/>
                    <a:pt x="67723" y="60388"/>
                    <a:pt x="67723" y="45472"/>
                  </a:cubicBezTo>
                  <a:cubicBezTo>
                    <a:pt x="67723" y="30070"/>
                    <a:pt x="70113" y="18650"/>
                    <a:pt x="74914" y="11192"/>
                  </a:cubicBezTo>
                  <a:cubicBezTo>
                    <a:pt x="79715" y="3733"/>
                    <a:pt x="87030" y="0"/>
                    <a:pt x="96860" y="0"/>
                  </a:cubicBezTo>
                  <a:cubicBezTo>
                    <a:pt x="106451" y="0"/>
                    <a:pt x="113738" y="3896"/>
                    <a:pt x="118720" y="11668"/>
                  </a:cubicBezTo>
                  <a:cubicBezTo>
                    <a:pt x="123692" y="19450"/>
                    <a:pt x="126187" y="30718"/>
                    <a:pt x="126187" y="45472"/>
                  </a:cubicBezTo>
                  <a:close/>
                  <a:moveTo>
                    <a:pt x="77876" y="45472"/>
                  </a:moveTo>
                  <a:cubicBezTo>
                    <a:pt x="77876" y="58331"/>
                    <a:pt x="79391" y="67694"/>
                    <a:pt x="82410" y="73552"/>
                  </a:cubicBezTo>
                  <a:cubicBezTo>
                    <a:pt x="85430" y="79419"/>
                    <a:pt x="90249" y="82353"/>
                    <a:pt x="96860" y="82353"/>
                  </a:cubicBezTo>
                  <a:cubicBezTo>
                    <a:pt x="103556" y="82353"/>
                    <a:pt x="108394" y="79381"/>
                    <a:pt x="111404" y="73437"/>
                  </a:cubicBezTo>
                  <a:cubicBezTo>
                    <a:pt x="114405" y="67484"/>
                    <a:pt x="115910" y="58169"/>
                    <a:pt x="115910" y="45472"/>
                  </a:cubicBezTo>
                  <a:cubicBezTo>
                    <a:pt x="115910" y="32775"/>
                    <a:pt x="114405" y="23469"/>
                    <a:pt x="111404" y="17564"/>
                  </a:cubicBezTo>
                  <a:cubicBezTo>
                    <a:pt x="108394" y="11659"/>
                    <a:pt x="103556" y="8706"/>
                    <a:pt x="96860" y="8706"/>
                  </a:cubicBezTo>
                  <a:cubicBezTo>
                    <a:pt x="90249" y="8706"/>
                    <a:pt x="85430" y="11620"/>
                    <a:pt x="82410" y="17450"/>
                  </a:cubicBezTo>
                  <a:cubicBezTo>
                    <a:pt x="79391" y="23270"/>
                    <a:pt x="77876" y="32613"/>
                    <a:pt x="77876" y="45472"/>
                  </a:cubicBezTo>
                  <a:close/>
                </a:path>
              </a:pathLst>
            </a:custGeom>
            <a:solidFill>
              <a:srgbClr val="000000"/>
            </a:solidFill>
            <a:ln w="9525" cap="flat">
              <a:noFill/>
              <a:prstDash val="solid"/>
              <a:miter/>
            </a:ln>
          </p:spPr>
          <p:txBody>
            <a:bodyPr rtlCol="0" anchor="ctr"/>
            <a:lstStyle/>
            <a:p>
              <a:endParaRPr lang="nl-BE" sz="900"/>
            </a:p>
          </p:txBody>
        </p:sp>
        <p:sp>
          <p:nvSpPr>
            <p:cNvPr id="479" name="Freeform: Shape 478">
              <a:extLst>
                <a:ext uri="{FF2B5EF4-FFF2-40B4-BE49-F238E27FC236}">
                  <a16:creationId xmlns:a16="http://schemas.microsoft.com/office/drawing/2014/main" id="{D7B74814-8FA7-41DB-912D-6BE0441B78BE}"/>
                </a:ext>
              </a:extLst>
            </p:cNvPr>
            <p:cNvSpPr/>
            <p:nvPr/>
          </p:nvSpPr>
          <p:spPr>
            <a:xfrm>
              <a:off x="2016749" y="3406640"/>
              <a:ext cx="72418" cy="90522"/>
            </a:xfrm>
            <a:custGeom>
              <a:avLst/>
              <a:gdLst>
                <a:gd name="connsiteX0" fmla="*/ 0 w 114300"/>
                <a:gd name="connsiteY0" fmla="*/ 133274 h 142875"/>
                <a:gd name="connsiteX1" fmla="*/ 9544 w 114300"/>
                <a:gd name="connsiteY1" fmla="*/ 142875 h 142875"/>
                <a:gd name="connsiteX2" fmla="*/ 104756 w 114300"/>
                <a:gd name="connsiteY2" fmla="*/ 142875 h 142875"/>
                <a:gd name="connsiteX3" fmla="*/ 114300 w 114300"/>
                <a:gd name="connsiteY3" fmla="*/ 133417 h 142875"/>
                <a:gd name="connsiteX4" fmla="*/ 114300 w 114300"/>
                <a:gd name="connsiteY4" fmla="*/ 47853 h 142875"/>
                <a:gd name="connsiteX5" fmla="*/ 66675 w 114300"/>
                <a:gd name="connsiteY5" fmla="*/ 0 h 142875"/>
                <a:gd name="connsiteX6" fmla="*/ 9553 w 114300"/>
                <a:gd name="connsiteY6" fmla="*/ 0 h 142875"/>
                <a:gd name="connsiteX7" fmla="*/ 0 w 114300"/>
                <a:gd name="connsiteY7" fmla="*/ 9601 h 142875"/>
                <a:gd name="connsiteX8" fmla="*/ 0 w 114300"/>
                <a:gd name="connsiteY8" fmla="*/ 13327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42875">
                  <a:moveTo>
                    <a:pt x="0" y="133274"/>
                  </a:moveTo>
                  <a:cubicBezTo>
                    <a:pt x="0" y="138579"/>
                    <a:pt x="4343" y="142875"/>
                    <a:pt x="9544" y="142875"/>
                  </a:cubicBezTo>
                  <a:lnTo>
                    <a:pt x="104756" y="142875"/>
                  </a:lnTo>
                  <a:cubicBezTo>
                    <a:pt x="110023" y="142875"/>
                    <a:pt x="114300" y="138541"/>
                    <a:pt x="114300" y="133417"/>
                  </a:cubicBezTo>
                  <a:lnTo>
                    <a:pt x="114300" y="47853"/>
                  </a:lnTo>
                  <a:lnTo>
                    <a:pt x="66675" y="0"/>
                  </a:lnTo>
                  <a:lnTo>
                    <a:pt x="9553" y="0"/>
                  </a:lnTo>
                  <a:cubicBezTo>
                    <a:pt x="4277" y="0"/>
                    <a:pt x="0" y="4276"/>
                    <a:pt x="0" y="9601"/>
                  </a:cubicBezTo>
                  <a:lnTo>
                    <a:pt x="0" y="133274"/>
                  </a:lnTo>
                  <a:close/>
                </a:path>
              </a:pathLst>
            </a:custGeom>
            <a:solidFill>
              <a:srgbClr val="FFF1CA"/>
            </a:solidFill>
            <a:ln w="9525" cap="flat">
              <a:noFill/>
              <a:prstDash val="solid"/>
              <a:miter/>
            </a:ln>
          </p:spPr>
          <p:txBody>
            <a:bodyPr rtlCol="0" anchor="ctr"/>
            <a:lstStyle/>
            <a:p>
              <a:endParaRPr lang="nl-BE" sz="900"/>
            </a:p>
          </p:txBody>
        </p:sp>
        <p:sp>
          <p:nvSpPr>
            <p:cNvPr id="480" name="Freeform: Shape 479">
              <a:extLst>
                <a:ext uri="{FF2B5EF4-FFF2-40B4-BE49-F238E27FC236}">
                  <a16:creationId xmlns:a16="http://schemas.microsoft.com/office/drawing/2014/main" id="{D23260F8-A310-4293-A756-B7D7CA25E452}"/>
                </a:ext>
              </a:extLst>
            </p:cNvPr>
            <p:cNvSpPr/>
            <p:nvPr/>
          </p:nvSpPr>
          <p:spPr>
            <a:xfrm>
              <a:off x="2016749" y="3273874"/>
              <a:ext cx="72418" cy="90522"/>
            </a:xfrm>
            <a:custGeom>
              <a:avLst/>
              <a:gdLst>
                <a:gd name="connsiteX0" fmla="*/ 64694 w 114300"/>
                <a:gd name="connsiteY0" fmla="*/ 138113 h 142875"/>
                <a:gd name="connsiteX1" fmla="*/ 9553 w 114300"/>
                <a:gd name="connsiteY1" fmla="*/ 138113 h 142875"/>
                <a:gd name="connsiteX2" fmla="*/ 4763 w 114300"/>
                <a:gd name="connsiteY2" fmla="*/ 133274 h 142875"/>
                <a:gd name="connsiteX3" fmla="*/ 4763 w 114300"/>
                <a:gd name="connsiteY3" fmla="*/ 9601 h 142875"/>
                <a:gd name="connsiteX4" fmla="*/ 9544 w 114300"/>
                <a:gd name="connsiteY4" fmla="*/ 4763 h 142875"/>
                <a:gd name="connsiteX5" fmla="*/ 104756 w 114300"/>
                <a:gd name="connsiteY5" fmla="*/ 4763 h 142875"/>
                <a:gd name="connsiteX6" fmla="*/ 109538 w 114300"/>
                <a:gd name="connsiteY6" fmla="*/ 9458 h 142875"/>
                <a:gd name="connsiteX7" fmla="*/ 109538 w 114300"/>
                <a:gd name="connsiteY7" fmla="*/ 93059 h 142875"/>
                <a:gd name="connsiteX8" fmla="*/ 64694 w 114300"/>
                <a:gd name="connsiteY8" fmla="*/ 138113 h 142875"/>
                <a:gd name="connsiteX9" fmla="*/ 0 w 114300"/>
                <a:gd name="connsiteY9" fmla="*/ 9601 h 142875"/>
                <a:gd name="connsiteX10" fmla="*/ 0 w 114300"/>
                <a:gd name="connsiteY10" fmla="*/ 133274 h 142875"/>
                <a:gd name="connsiteX11" fmla="*/ 9553 w 114300"/>
                <a:gd name="connsiteY11" fmla="*/ 142875 h 142875"/>
                <a:gd name="connsiteX12" fmla="*/ 66675 w 114300"/>
                <a:gd name="connsiteY12" fmla="*/ 142875 h 142875"/>
                <a:gd name="connsiteX13" fmla="*/ 114300 w 114300"/>
                <a:gd name="connsiteY13" fmla="*/ 95022 h 142875"/>
                <a:gd name="connsiteX14" fmla="*/ 114300 w 114300"/>
                <a:gd name="connsiteY14" fmla="*/ 9458 h 142875"/>
                <a:gd name="connsiteX15" fmla="*/ 104756 w 114300"/>
                <a:gd name="connsiteY15" fmla="*/ 0 h 142875"/>
                <a:gd name="connsiteX16" fmla="*/ 9544 w 114300"/>
                <a:gd name="connsiteY16" fmla="*/ 0 h 142875"/>
                <a:gd name="connsiteX17" fmla="*/ 0 w 114300"/>
                <a:gd name="connsiteY17" fmla="*/ 960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42875">
                  <a:moveTo>
                    <a:pt x="64694" y="138113"/>
                  </a:moveTo>
                  <a:lnTo>
                    <a:pt x="9553" y="138113"/>
                  </a:lnTo>
                  <a:cubicBezTo>
                    <a:pt x="6906" y="138113"/>
                    <a:pt x="4763" y="135970"/>
                    <a:pt x="4763" y="133274"/>
                  </a:cubicBezTo>
                  <a:lnTo>
                    <a:pt x="4763" y="9601"/>
                  </a:lnTo>
                  <a:cubicBezTo>
                    <a:pt x="4763" y="6953"/>
                    <a:pt x="6953" y="4763"/>
                    <a:pt x="9544" y="4763"/>
                  </a:cubicBezTo>
                  <a:lnTo>
                    <a:pt x="104756" y="4763"/>
                  </a:lnTo>
                  <a:cubicBezTo>
                    <a:pt x="107366" y="4763"/>
                    <a:pt x="109538" y="6934"/>
                    <a:pt x="109538" y="9458"/>
                  </a:cubicBezTo>
                  <a:lnTo>
                    <a:pt x="109538" y="93059"/>
                  </a:lnTo>
                  <a:lnTo>
                    <a:pt x="64694" y="138113"/>
                  </a:lnTo>
                  <a:close/>
                  <a:moveTo>
                    <a:pt x="0" y="9601"/>
                  </a:moveTo>
                  <a:lnTo>
                    <a:pt x="0" y="133274"/>
                  </a:lnTo>
                  <a:cubicBezTo>
                    <a:pt x="0" y="138599"/>
                    <a:pt x="4277" y="142875"/>
                    <a:pt x="9553" y="142875"/>
                  </a:cubicBezTo>
                  <a:lnTo>
                    <a:pt x="66675" y="142875"/>
                  </a:lnTo>
                  <a:lnTo>
                    <a:pt x="114300" y="95022"/>
                  </a:lnTo>
                  <a:lnTo>
                    <a:pt x="114300" y="9458"/>
                  </a:lnTo>
                  <a:cubicBezTo>
                    <a:pt x="114300" y="4334"/>
                    <a:pt x="110023" y="0"/>
                    <a:pt x="104756" y="0"/>
                  </a:cubicBezTo>
                  <a:lnTo>
                    <a:pt x="9544" y="0"/>
                  </a:lnTo>
                  <a:cubicBezTo>
                    <a:pt x="4343" y="0"/>
                    <a:pt x="0" y="4296"/>
                    <a:pt x="0" y="9601"/>
                  </a:cubicBezTo>
                  <a:close/>
                </a:path>
              </a:pathLst>
            </a:custGeom>
            <a:solidFill>
              <a:srgbClr val="F3BF36"/>
            </a:solidFill>
            <a:ln w="9525" cap="flat">
              <a:noFill/>
              <a:prstDash val="solid"/>
              <a:miter/>
            </a:ln>
          </p:spPr>
          <p:txBody>
            <a:bodyPr rtlCol="0" anchor="ctr"/>
            <a:lstStyle/>
            <a:p>
              <a:endParaRPr lang="nl-BE" sz="900"/>
            </a:p>
          </p:txBody>
        </p:sp>
        <p:sp>
          <p:nvSpPr>
            <p:cNvPr id="481" name="Freeform: Shape 480">
              <a:extLst>
                <a:ext uri="{FF2B5EF4-FFF2-40B4-BE49-F238E27FC236}">
                  <a16:creationId xmlns:a16="http://schemas.microsoft.com/office/drawing/2014/main" id="{3660BD86-799B-4B32-95E8-CE22D59C5326}"/>
                </a:ext>
              </a:extLst>
            </p:cNvPr>
            <p:cNvSpPr/>
            <p:nvPr/>
          </p:nvSpPr>
          <p:spPr>
            <a:xfrm>
              <a:off x="2057484" y="3332713"/>
              <a:ext cx="24139" cy="24139"/>
            </a:xfrm>
            <a:custGeom>
              <a:avLst/>
              <a:gdLst>
                <a:gd name="connsiteX0" fmla="*/ 45244 w 38100"/>
                <a:gd name="connsiteY0" fmla="*/ 4763 h 38100"/>
                <a:gd name="connsiteX1" fmla="*/ 11897 w 38100"/>
                <a:gd name="connsiteY1" fmla="*/ 4763 h 38100"/>
                <a:gd name="connsiteX2" fmla="*/ 4763 w 38100"/>
                <a:gd name="connsiteY2" fmla="*/ 11897 h 38100"/>
                <a:gd name="connsiteX3" fmla="*/ 4763 w 38100"/>
                <a:gd name="connsiteY3" fmla="*/ 45244 h 38100"/>
                <a:gd name="connsiteX4" fmla="*/ 0 w 38100"/>
                <a:gd name="connsiteY4" fmla="*/ 45244 h 38100"/>
                <a:gd name="connsiteX5" fmla="*/ 0 w 38100"/>
                <a:gd name="connsiteY5" fmla="*/ 11897 h 38100"/>
                <a:gd name="connsiteX6" fmla="*/ 11897 w 38100"/>
                <a:gd name="connsiteY6" fmla="*/ 0 h 38100"/>
                <a:gd name="connsiteX7" fmla="*/ 45244 w 38100"/>
                <a:gd name="connsiteY7" fmla="*/ 0 h 38100"/>
                <a:gd name="connsiteX8" fmla="*/ 45244 w 38100"/>
                <a:gd name="connsiteY8"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38100">
                  <a:moveTo>
                    <a:pt x="45244" y="4763"/>
                  </a:moveTo>
                  <a:lnTo>
                    <a:pt x="11897" y="4763"/>
                  </a:lnTo>
                  <a:cubicBezTo>
                    <a:pt x="7963" y="4763"/>
                    <a:pt x="4763" y="7963"/>
                    <a:pt x="4763" y="11897"/>
                  </a:cubicBezTo>
                  <a:lnTo>
                    <a:pt x="4763" y="45244"/>
                  </a:lnTo>
                  <a:lnTo>
                    <a:pt x="0" y="45244"/>
                  </a:lnTo>
                  <a:lnTo>
                    <a:pt x="0" y="11897"/>
                  </a:lnTo>
                  <a:cubicBezTo>
                    <a:pt x="0" y="5334"/>
                    <a:pt x="5324" y="0"/>
                    <a:pt x="11897" y="0"/>
                  </a:cubicBezTo>
                  <a:lnTo>
                    <a:pt x="45244" y="0"/>
                  </a:lnTo>
                  <a:lnTo>
                    <a:pt x="45244" y="4763"/>
                  </a:lnTo>
                  <a:close/>
                </a:path>
              </a:pathLst>
            </a:custGeom>
            <a:solidFill>
              <a:srgbClr val="F3BF36"/>
            </a:solidFill>
            <a:ln w="9525" cap="flat">
              <a:noFill/>
              <a:prstDash val="solid"/>
              <a:miter/>
            </a:ln>
          </p:spPr>
          <p:txBody>
            <a:bodyPr rtlCol="0" anchor="ctr"/>
            <a:lstStyle/>
            <a:p>
              <a:endParaRPr lang="nl-BE" sz="900"/>
            </a:p>
          </p:txBody>
        </p:sp>
        <p:sp>
          <p:nvSpPr>
            <p:cNvPr id="482" name="Freeform: Shape 481">
              <a:extLst>
                <a:ext uri="{FF2B5EF4-FFF2-40B4-BE49-F238E27FC236}">
                  <a16:creationId xmlns:a16="http://schemas.microsoft.com/office/drawing/2014/main" id="{61BDCBC7-DD79-4670-95B0-E835162D0DA1}"/>
                </a:ext>
              </a:extLst>
            </p:cNvPr>
            <p:cNvSpPr/>
            <p:nvPr/>
          </p:nvSpPr>
          <p:spPr>
            <a:xfrm>
              <a:off x="2028818" y="3291979"/>
              <a:ext cx="48279" cy="42244"/>
            </a:xfrm>
            <a:custGeom>
              <a:avLst/>
              <a:gdLst>
                <a:gd name="connsiteX0" fmla="*/ 0 w 76200"/>
                <a:gd name="connsiteY0" fmla="*/ 66675 h 66675"/>
                <a:gd name="connsiteX1" fmla="*/ 38100 w 76200"/>
                <a:gd name="connsiteY1" fmla="*/ 66675 h 66675"/>
                <a:gd name="connsiteX2" fmla="*/ 38100 w 76200"/>
                <a:gd name="connsiteY2" fmla="*/ 57150 h 66675"/>
                <a:gd name="connsiteX3" fmla="*/ 0 w 76200"/>
                <a:gd name="connsiteY3" fmla="*/ 57150 h 66675"/>
                <a:gd name="connsiteX4" fmla="*/ 0 w 76200"/>
                <a:gd name="connsiteY4" fmla="*/ 66675 h 66675"/>
                <a:gd name="connsiteX5" fmla="*/ 0 w 76200"/>
                <a:gd name="connsiteY5" fmla="*/ 38100 h 66675"/>
                <a:gd name="connsiteX6" fmla="*/ 76200 w 76200"/>
                <a:gd name="connsiteY6" fmla="*/ 38100 h 66675"/>
                <a:gd name="connsiteX7" fmla="*/ 76200 w 76200"/>
                <a:gd name="connsiteY7" fmla="*/ 28575 h 66675"/>
                <a:gd name="connsiteX8" fmla="*/ 0 w 76200"/>
                <a:gd name="connsiteY8" fmla="*/ 28575 h 66675"/>
                <a:gd name="connsiteX9" fmla="*/ 0 w 76200"/>
                <a:gd name="connsiteY9" fmla="*/ 38100 h 66675"/>
                <a:gd name="connsiteX10" fmla="*/ 0 w 76200"/>
                <a:gd name="connsiteY10" fmla="*/ 9525 h 66675"/>
                <a:gd name="connsiteX11" fmla="*/ 76200 w 76200"/>
                <a:gd name="connsiteY11" fmla="*/ 9525 h 66675"/>
                <a:gd name="connsiteX12" fmla="*/ 76200 w 76200"/>
                <a:gd name="connsiteY12" fmla="*/ 0 h 66675"/>
                <a:gd name="connsiteX13" fmla="*/ 0 w 76200"/>
                <a:gd name="connsiteY13" fmla="*/ 0 h 66675"/>
                <a:gd name="connsiteX14" fmla="*/ 0 w 76200"/>
                <a:gd name="connsiteY14" fmla="*/ 95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66675">
                  <a:moveTo>
                    <a:pt x="0" y="66675"/>
                  </a:moveTo>
                  <a:lnTo>
                    <a:pt x="38100" y="66675"/>
                  </a:lnTo>
                  <a:lnTo>
                    <a:pt x="38100" y="57150"/>
                  </a:lnTo>
                  <a:lnTo>
                    <a:pt x="0" y="57150"/>
                  </a:lnTo>
                  <a:lnTo>
                    <a:pt x="0" y="66675"/>
                  </a:lnTo>
                  <a:close/>
                  <a:moveTo>
                    <a:pt x="0" y="38100"/>
                  </a:moveTo>
                  <a:lnTo>
                    <a:pt x="76200" y="38100"/>
                  </a:lnTo>
                  <a:lnTo>
                    <a:pt x="76200" y="28575"/>
                  </a:lnTo>
                  <a:lnTo>
                    <a:pt x="0" y="28575"/>
                  </a:lnTo>
                  <a:lnTo>
                    <a:pt x="0" y="38100"/>
                  </a:lnTo>
                  <a:close/>
                  <a:moveTo>
                    <a:pt x="0" y="9525"/>
                  </a:moveTo>
                  <a:lnTo>
                    <a:pt x="76200" y="9525"/>
                  </a:lnTo>
                  <a:lnTo>
                    <a:pt x="76200" y="0"/>
                  </a:lnTo>
                  <a:lnTo>
                    <a:pt x="0" y="0"/>
                  </a:lnTo>
                  <a:lnTo>
                    <a:pt x="0" y="9525"/>
                  </a:lnTo>
                  <a:close/>
                </a:path>
              </a:pathLst>
            </a:custGeom>
            <a:solidFill>
              <a:srgbClr val="F0BB2D"/>
            </a:solidFill>
            <a:ln w="9525" cap="flat">
              <a:noFill/>
              <a:prstDash val="solid"/>
              <a:miter/>
            </a:ln>
          </p:spPr>
          <p:txBody>
            <a:bodyPr rtlCol="0" anchor="ctr"/>
            <a:lstStyle/>
            <a:p>
              <a:endParaRPr lang="nl-BE" sz="900"/>
            </a:p>
          </p:txBody>
        </p:sp>
        <p:sp>
          <p:nvSpPr>
            <p:cNvPr id="483" name="Freeform: Shape 482">
              <a:extLst>
                <a:ext uri="{FF2B5EF4-FFF2-40B4-BE49-F238E27FC236}">
                  <a16:creationId xmlns:a16="http://schemas.microsoft.com/office/drawing/2014/main" id="{655D4021-12FC-4020-8F19-C53B15C657A8}"/>
                </a:ext>
              </a:extLst>
            </p:cNvPr>
            <p:cNvSpPr/>
            <p:nvPr/>
          </p:nvSpPr>
          <p:spPr>
            <a:xfrm>
              <a:off x="1051182" y="3554492"/>
              <a:ext cx="1134541" cy="162940"/>
            </a:xfrm>
            <a:custGeom>
              <a:avLst/>
              <a:gdLst>
                <a:gd name="connsiteX0" fmla="*/ 0 w 1790700"/>
                <a:gd name="connsiteY0" fmla="*/ 0 h 257175"/>
                <a:gd name="connsiteX1" fmla="*/ 0 w 1790700"/>
                <a:gd name="connsiteY1" fmla="*/ 257175 h 257175"/>
                <a:gd name="connsiteX2" fmla="*/ 1790700 w 1790700"/>
                <a:gd name="connsiteY2" fmla="*/ 257175 h 257175"/>
                <a:gd name="connsiteX3" fmla="*/ 1790700 w 1790700"/>
                <a:gd name="connsiteY3" fmla="*/ 0 h 257175"/>
              </a:gdLst>
              <a:ahLst/>
              <a:cxnLst>
                <a:cxn ang="0">
                  <a:pos x="connsiteX0" y="connsiteY0"/>
                </a:cxn>
                <a:cxn ang="0">
                  <a:pos x="connsiteX1" y="connsiteY1"/>
                </a:cxn>
                <a:cxn ang="0">
                  <a:pos x="connsiteX2" y="connsiteY2"/>
                </a:cxn>
                <a:cxn ang="0">
                  <a:pos x="connsiteX3" y="connsiteY3"/>
                </a:cxn>
              </a:cxnLst>
              <a:rect l="l" t="t" r="r" b="b"/>
              <a:pathLst>
                <a:path w="1790700" h="257175">
                  <a:moveTo>
                    <a:pt x="0" y="0"/>
                  </a:moveTo>
                  <a:lnTo>
                    <a:pt x="0" y="257175"/>
                  </a:lnTo>
                  <a:lnTo>
                    <a:pt x="1790700" y="257175"/>
                  </a:lnTo>
                  <a:lnTo>
                    <a:pt x="1790700" y="0"/>
                  </a:lnTo>
                  <a:close/>
                </a:path>
              </a:pathLst>
            </a:custGeom>
            <a:solidFill>
              <a:srgbClr val="F0F0F0"/>
            </a:solidFill>
            <a:ln w="9525" cap="flat">
              <a:noFill/>
              <a:prstDash val="solid"/>
              <a:miter/>
            </a:ln>
          </p:spPr>
          <p:txBody>
            <a:bodyPr rtlCol="0" anchor="ctr"/>
            <a:lstStyle/>
            <a:p>
              <a:endParaRPr lang="nl-BE" sz="900"/>
            </a:p>
          </p:txBody>
        </p:sp>
        <p:sp>
          <p:nvSpPr>
            <p:cNvPr id="484" name="Freeform: Shape 483">
              <a:extLst>
                <a:ext uri="{FF2B5EF4-FFF2-40B4-BE49-F238E27FC236}">
                  <a16:creationId xmlns:a16="http://schemas.microsoft.com/office/drawing/2014/main" id="{79648D6D-639B-4A8A-A863-B0AF6D6273DE}"/>
                </a:ext>
              </a:extLst>
            </p:cNvPr>
            <p:cNvSpPr/>
            <p:nvPr/>
          </p:nvSpPr>
          <p:spPr>
            <a:xfrm>
              <a:off x="1051182" y="3554492"/>
              <a:ext cx="1134541" cy="162940"/>
            </a:xfrm>
            <a:custGeom>
              <a:avLst/>
              <a:gdLst>
                <a:gd name="connsiteX0" fmla="*/ 0 w 1790700"/>
                <a:gd name="connsiteY0" fmla="*/ 0 h 257175"/>
                <a:gd name="connsiteX1" fmla="*/ 0 w 1790700"/>
                <a:gd name="connsiteY1" fmla="*/ 257175 h 257175"/>
                <a:gd name="connsiteX2" fmla="*/ 1790700 w 1790700"/>
                <a:gd name="connsiteY2" fmla="*/ 257175 h 257175"/>
                <a:gd name="connsiteX3" fmla="*/ 1790700 w 1790700"/>
                <a:gd name="connsiteY3" fmla="*/ 0 h 257175"/>
              </a:gdLst>
              <a:ahLst/>
              <a:cxnLst>
                <a:cxn ang="0">
                  <a:pos x="connsiteX0" y="connsiteY0"/>
                </a:cxn>
                <a:cxn ang="0">
                  <a:pos x="connsiteX1" y="connsiteY1"/>
                </a:cxn>
                <a:cxn ang="0">
                  <a:pos x="connsiteX2" y="connsiteY2"/>
                </a:cxn>
                <a:cxn ang="0">
                  <a:pos x="connsiteX3" y="connsiteY3"/>
                </a:cxn>
              </a:cxnLst>
              <a:rect l="l" t="t" r="r" b="b"/>
              <a:pathLst>
                <a:path w="1790700" h="257175">
                  <a:moveTo>
                    <a:pt x="0" y="0"/>
                  </a:moveTo>
                  <a:lnTo>
                    <a:pt x="0" y="257175"/>
                  </a:lnTo>
                  <a:lnTo>
                    <a:pt x="1790700" y="257175"/>
                  </a:lnTo>
                  <a:lnTo>
                    <a:pt x="1790700" y="0"/>
                  </a:lnTo>
                  <a:close/>
                </a:path>
              </a:pathLst>
            </a:custGeom>
            <a:noFill/>
            <a:ln w="19050" cap="flat">
              <a:solidFill>
                <a:srgbClr val="953735"/>
              </a:solidFill>
              <a:prstDash val="solid"/>
              <a:miter/>
            </a:ln>
          </p:spPr>
          <p:txBody>
            <a:bodyPr rtlCol="0" anchor="ctr"/>
            <a:lstStyle/>
            <a:p>
              <a:endParaRPr lang="nl-BE" sz="900"/>
            </a:p>
          </p:txBody>
        </p:sp>
        <p:sp>
          <p:nvSpPr>
            <p:cNvPr id="485" name="Freeform: Shape 484">
              <a:extLst>
                <a:ext uri="{FF2B5EF4-FFF2-40B4-BE49-F238E27FC236}">
                  <a16:creationId xmlns:a16="http://schemas.microsoft.com/office/drawing/2014/main" id="{D66F38C6-D275-415A-9629-C2FCE21EC981}"/>
                </a:ext>
              </a:extLst>
            </p:cNvPr>
            <p:cNvSpPr/>
            <p:nvPr/>
          </p:nvSpPr>
          <p:spPr>
            <a:xfrm>
              <a:off x="1249986" y="3611810"/>
              <a:ext cx="718140" cy="60348"/>
            </a:xfrm>
            <a:custGeom>
              <a:avLst/>
              <a:gdLst>
                <a:gd name="connsiteX0" fmla="*/ 70561 w 1133475"/>
                <a:gd name="connsiteY0" fmla="*/ 49035 h 95250"/>
                <a:gd name="connsiteX1" fmla="*/ 58684 w 1133475"/>
                <a:gd name="connsiteY1" fmla="*/ 82496 h 95250"/>
                <a:gd name="connsiteX2" fmla="*/ 24489 w 1133475"/>
                <a:gd name="connsiteY2" fmla="*/ 94079 h 95250"/>
                <a:gd name="connsiteX3" fmla="*/ 0 w 1133475"/>
                <a:gd name="connsiteY3" fmla="*/ 94079 h 95250"/>
                <a:gd name="connsiteX4" fmla="*/ 0 w 1133475"/>
                <a:gd name="connsiteY4" fmla="*/ 5686 h 95250"/>
                <a:gd name="connsiteX5" fmla="*/ 27089 w 1133475"/>
                <a:gd name="connsiteY5" fmla="*/ 5686 h 95250"/>
                <a:gd name="connsiteX6" fmla="*/ 59131 w 1133475"/>
                <a:gd name="connsiteY6" fmla="*/ 17107 h 95250"/>
                <a:gd name="connsiteX7" fmla="*/ 70561 w 1133475"/>
                <a:gd name="connsiteY7" fmla="*/ 49035 h 95250"/>
                <a:gd name="connsiteX8" fmla="*/ 59674 w 1133475"/>
                <a:gd name="connsiteY8" fmla="*/ 49397 h 95250"/>
                <a:gd name="connsiteX9" fmla="*/ 50997 w 1133475"/>
                <a:gd name="connsiteY9" fmla="*/ 23336 h 95250"/>
                <a:gd name="connsiteX10" fmla="*/ 25213 w 1133475"/>
                <a:gd name="connsiteY10" fmla="*/ 14574 h 95250"/>
                <a:gd name="connsiteX11" fmla="*/ 10278 w 1133475"/>
                <a:gd name="connsiteY11" fmla="*/ 14574 h 95250"/>
                <a:gd name="connsiteX12" fmla="*/ 10278 w 1133475"/>
                <a:gd name="connsiteY12" fmla="*/ 85192 h 95250"/>
                <a:gd name="connsiteX13" fmla="*/ 22793 w 1133475"/>
                <a:gd name="connsiteY13" fmla="*/ 85192 h 95250"/>
                <a:gd name="connsiteX14" fmla="*/ 50425 w 1133475"/>
                <a:gd name="connsiteY14" fmla="*/ 76152 h 95250"/>
                <a:gd name="connsiteX15" fmla="*/ 59674 w 1133475"/>
                <a:gd name="connsiteY15" fmla="*/ 49397 h 95250"/>
                <a:gd name="connsiteX16" fmla="*/ 119472 w 1133475"/>
                <a:gd name="connsiteY16" fmla="*/ 95288 h 95250"/>
                <a:gd name="connsiteX17" fmla="*/ 96288 w 1133475"/>
                <a:gd name="connsiteY17" fmla="*/ 86344 h 95250"/>
                <a:gd name="connsiteX18" fmla="*/ 87792 w 1133475"/>
                <a:gd name="connsiteY18" fmla="*/ 61493 h 95250"/>
                <a:gd name="connsiteX19" fmla="*/ 95679 w 1133475"/>
                <a:gd name="connsiteY19" fmla="*/ 36033 h 95250"/>
                <a:gd name="connsiteX20" fmla="*/ 116872 w 1133475"/>
                <a:gd name="connsiteY20" fmla="*/ 26604 h 95250"/>
                <a:gd name="connsiteX21" fmla="*/ 136579 w 1133475"/>
                <a:gd name="connsiteY21" fmla="*/ 34795 h 95250"/>
                <a:gd name="connsiteX22" fmla="*/ 143837 w 1133475"/>
                <a:gd name="connsiteY22" fmla="*/ 56407 h 95250"/>
                <a:gd name="connsiteX23" fmla="*/ 143837 w 1133475"/>
                <a:gd name="connsiteY23" fmla="*/ 62760 h 95250"/>
                <a:gd name="connsiteX24" fmla="*/ 98193 w 1133475"/>
                <a:gd name="connsiteY24" fmla="*/ 62760 h 95250"/>
                <a:gd name="connsiteX25" fmla="*/ 104089 w 1133475"/>
                <a:gd name="connsiteY25" fmla="*/ 80477 h 95250"/>
                <a:gd name="connsiteX26" fmla="*/ 119834 w 1133475"/>
                <a:gd name="connsiteY26" fmla="*/ 86525 h 95250"/>
                <a:gd name="connsiteX27" fmla="*/ 140999 w 1133475"/>
                <a:gd name="connsiteY27" fmla="*/ 82048 h 95250"/>
                <a:gd name="connsiteX28" fmla="*/ 140999 w 1133475"/>
                <a:gd name="connsiteY28" fmla="*/ 90993 h 95250"/>
                <a:gd name="connsiteX29" fmla="*/ 130931 w 1133475"/>
                <a:gd name="connsiteY29" fmla="*/ 94288 h 95250"/>
                <a:gd name="connsiteX30" fmla="*/ 119472 w 1133475"/>
                <a:gd name="connsiteY30" fmla="*/ 95288 h 95250"/>
                <a:gd name="connsiteX31" fmla="*/ 116748 w 1133475"/>
                <a:gd name="connsiteY31" fmla="*/ 35004 h 95250"/>
                <a:gd name="connsiteX32" fmla="*/ 104023 w 1133475"/>
                <a:gd name="connsiteY32" fmla="*/ 40205 h 95250"/>
                <a:gd name="connsiteX33" fmla="*/ 98431 w 1133475"/>
                <a:gd name="connsiteY33" fmla="*/ 54597 h 95250"/>
                <a:gd name="connsiteX34" fmla="*/ 133074 w 1133475"/>
                <a:gd name="connsiteY34" fmla="*/ 54597 h 95250"/>
                <a:gd name="connsiteX35" fmla="*/ 128845 w 1133475"/>
                <a:gd name="connsiteY35" fmla="*/ 40053 h 95250"/>
                <a:gd name="connsiteX36" fmla="*/ 116748 w 1133475"/>
                <a:gd name="connsiteY36" fmla="*/ 35004 h 95250"/>
                <a:gd name="connsiteX37" fmla="*/ 190995 w 1133475"/>
                <a:gd name="connsiteY37" fmla="*/ 95288 h 95250"/>
                <a:gd name="connsiteX38" fmla="*/ 167812 w 1133475"/>
                <a:gd name="connsiteY38" fmla="*/ 86344 h 95250"/>
                <a:gd name="connsiteX39" fmla="*/ 159315 w 1133475"/>
                <a:gd name="connsiteY39" fmla="*/ 61493 h 95250"/>
                <a:gd name="connsiteX40" fmla="*/ 167211 w 1133475"/>
                <a:gd name="connsiteY40" fmla="*/ 36033 h 95250"/>
                <a:gd name="connsiteX41" fmla="*/ 188395 w 1133475"/>
                <a:gd name="connsiteY41" fmla="*/ 26604 h 95250"/>
                <a:gd name="connsiteX42" fmla="*/ 208112 w 1133475"/>
                <a:gd name="connsiteY42" fmla="*/ 34795 h 95250"/>
                <a:gd name="connsiteX43" fmla="*/ 215360 w 1133475"/>
                <a:gd name="connsiteY43" fmla="*/ 56407 h 95250"/>
                <a:gd name="connsiteX44" fmla="*/ 215360 w 1133475"/>
                <a:gd name="connsiteY44" fmla="*/ 62760 h 95250"/>
                <a:gd name="connsiteX45" fmla="*/ 169717 w 1133475"/>
                <a:gd name="connsiteY45" fmla="*/ 62760 h 95250"/>
                <a:gd name="connsiteX46" fmla="*/ 175613 w 1133475"/>
                <a:gd name="connsiteY46" fmla="*/ 80477 h 95250"/>
                <a:gd name="connsiteX47" fmla="*/ 191357 w 1133475"/>
                <a:gd name="connsiteY47" fmla="*/ 86525 h 95250"/>
                <a:gd name="connsiteX48" fmla="*/ 212522 w 1133475"/>
                <a:gd name="connsiteY48" fmla="*/ 82048 h 95250"/>
                <a:gd name="connsiteX49" fmla="*/ 212522 w 1133475"/>
                <a:gd name="connsiteY49" fmla="*/ 90993 h 95250"/>
                <a:gd name="connsiteX50" fmla="*/ 202454 w 1133475"/>
                <a:gd name="connsiteY50" fmla="*/ 94288 h 95250"/>
                <a:gd name="connsiteX51" fmla="*/ 190995 w 1133475"/>
                <a:gd name="connsiteY51" fmla="*/ 95288 h 95250"/>
                <a:gd name="connsiteX52" fmla="*/ 188281 w 1133475"/>
                <a:gd name="connsiteY52" fmla="*/ 35004 h 95250"/>
                <a:gd name="connsiteX53" fmla="*/ 175555 w 1133475"/>
                <a:gd name="connsiteY53" fmla="*/ 40205 h 95250"/>
                <a:gd name="connsiteX54" fmla="*/ 169955 w 1133475"/>
                <a:gd name="connsiteY54" fmla="*/ 54597 h 95250"/>
                <a:gd name="connsiteX55" fmla="*/ 204607 w 1133475"/>
                <a:gd name="connsiteY55" fmla="*/ 54597 h 95250"/>
                <a:gd name="connsiteX56" fmla="*/ 200368 w 1133475"/>
                <a:gd name="connsiteY56" fmla="*/ 40053 h 95250"/>
                <a:gd name="connsiteX57" fmla="*/ 188281 w 1133475"/>
                <a:gd name="connsiteY57" fmla="*/ 35004 h 95250"/>
                <a:gd name="connsiteX58" fmla="*/ 244564 w 1133475"/>
                <a:gd name="connsiteY58" fmla="*/ 94079 h 95250"/>
                <a:gd name="connsiteX59" fmla="*/ 234534 w 1133475"/>
                <a:gd name="connsiteY59" fmla="*/ 94079 h 95250"/>
                <a:gd name="connsiteX60" fmla="*/ 234534 w 1133475"/>
                <a:gd name="connsiteY60" fmla="*/ 0 h 95250"/>
                <a:gd name="connsiteX61" fmla="*/ 244564 w 1133475"/>
                <a:gd name="connsiteY61" fmla="*/ 0 h 95250"/>
                <a:gd name="connsiteX62" fmla="*/ 351282 w 1133475"/>
                <a:gd name="connsiteY62" fmla="*/ 94079 h 95250"/>
                <a:gd name="connsiteX63" fmla="*/ 351282 w 1133475"/>
                <a:gd name="connsiteY63" fmla="*/ 50968 h 95250"/>
                <a:gd name="connsiteX64" fmla="*/ 347901 w 1133475"/>
                <a:gd name="connsiteY64" fmla="*/ 39091 h 95250"/>
                <a:gd name="connsiteX65" fmla="*/ 337376 w 1133475"/>
                <a:gd name="connsiteY65" fmla="*/ 35128 h 95250"/>
                <a:gd name="connsiteX66" fmla="*/ 323526 w 1133475"/>
                <a:gd name="connsiteY66" fmla="*/ 40510 h 95250"/>
                <a:gd name="connsiteX67" fmla="*/ 319059 w 1133475"/>
                <a:gd name="connsiteY67" fmla="*/ 57074 h 95250"/>
                <a:gd name="connsiteX68" fmla="*/ 319059 w 1133475"/>
                <a:gd name="connsiteY68" fmla="*/ 94079 h 95250"/>
                <a:gd name="connsiteX69" fmla="*/ 309020 w 1133475"/>
                <a:gd name="connsiteY69" fmla="*/ 94079 h 95250"/>
                <a:gd name="connsiteX70" fmla="*/ 309020 w 1133475"/>
                <a:gd name="connsiteY70" fmla="*/ 50968 h 95250"/>
                <a:gd name="connsiteX71" fmla="*/ 305638 w 1133475"/>
                <a:gd name="connsiteY71" fmla="*/ 39091 h 95250"/>
                <a:gd name="connsiteX72" fmla="*/ 295056 w 1133475"/>
                <a:gd name="connsiteY72" fmla="*/ 35128 h 95250"/>
                <a:gd name="connsiteX73" fmla="*/ 281235 w 1133475"/>
                <a:gd name="connsiteY73" fmla="*/ 40786 h 95250"/>
                <a:gd name="connsiteX74" fmla="*/ 276854 w 1133475"/>
                <a:gd name="connsiteY74" fmla="*/ 59312 h 95250"/>
                <a:gd name="connsiteX75" fmla="*/ 276854 w 1133475"/>
                <a:gd name="connsiteY75" fmla="*/ 94079 h 95250"/>
                <a:gd name="connsiteX76" fmla="*/ 266814 w 1133475"/>
                <a:gd name="connsiteY76" fmla="*/ 94079 h 95250"/>
                <a:gd name="connsiteX77" fmla="*/ 266814 w 1133475"/>
                <a:gd name="connsiteY77" fmla="*/ 27813 h 95250"/>
                <a:gd name="connsiteX78" fmla="*/ 274977 w 1133475"/>
                <a:gd name="connsiteY78" fmla="*/ 27813 h 95250"/>
                <a:gd name="connsiteX79" fmla="*/ 276616 w 1133475"/>
                <a:gd name="connsiteY79" fmla="*/ 36881 h 95250"/>
                <a:gd name="connsiteX80" fmla="*/ 277092 w 1133475"/>
                <a:gd name="connsiteY80" fmla="*/ 36881 h 95250"/>
                <a:gd name="connsiteX81" fmla="*/ 285102 w 1133475"/>
                <a:gd name="connsiteY81" fmla="*/ 29328 h 95250"/>
                <a:gd name="connsiteX82" fmla="*/ 296685 w 1133475"/>
                <a:gd name="connsiteY82" fmla="*/ 26604 h 95250"/>
                <a:gd name="connsiteX83" fmla="*/ 317002 w 1133475"/>
                <a:gd name="connsiteY83" fmla="*/ 37852 h 95250"/>
                <a:gd name="connsiteX84" fmla="*/ 317487 w 1133475"/>
                <a:gd name="connsiteY84" fmla="*/ 37852 h 95250"/>
                <a:gd name="connsiteX85" fmla="*/ 326069 w 1133475"/>
                <a:gd name="connsiteY85" fmla="*/ 29623 h 95250"/>
                <a:gd name="connsiteX86" fmla="*/ 338890 w 1133475"/>
                <a:gd name="connsiteY86" fmla="*/ 26604 h 95250"/>
                <a:gd name="connsiteX87" fmla="*/ 355730 w 1133475"/>
                <a:gd name="connsiteY87" fmla="*/ 32375 h 95250"/>
                <a:gd name="connsiteX88" fmla="*/ 361321 w 1133475"/>
                <a:gd name="connsiteY88" fmla="*/ 50845 h 95250"/>
                <a:gd name="connsiteX89" fmla="*/ 361321 w 1133475"/>
                <a:gd name="connsiteY89" fmla="*/ 94079 h 95250"/>
                <a:gd name="connsiteX90" fmla="*/ 442636 w 1133475"/>
                <a:gd name="connsiteY90" fmla="*/ 60884 h 95250"/>
                <a:gd name="connsiteX91" fmla="*/ 434473 w 1133475"/>
                <a:gd name="connsiteY91" fmla="*/ 86192 h 95250"/>
                <a:gd name="connsiteX92" fmla="*/ 411928 w 1133475"/>
                <a:gd name="connsiteY92" fmla="*/ 95288 h 95250"/>
                <a:gd name="connsiteX93" fmla="*/ 396145 w 1133475"/>
                <a:gd name="connsiteY93" fmla="*/ 91117 h 95250"/>
                <a:gd name="connsiteX94" fmla="*/ 385505 w 1133475"/>
                <a:gd name="connsiteY94" fmla="*/ 79143 h 95250"/>
                <a:gd name="connsiteX95" fmla="*/ 381753 w 1133475"/>
                <a:gd name="connsiteY95" fmla="*/ 60884 h 95250"/>
                <a:gd name="connsiteX96" fmla="*/ 389858 w 1133475"/>
                <a:gd name="connsiteY96" fmla="*/ 35643 h 95250"/>
                <a:gd name="connsiteX97" fmla="*/ 412347 w 1133475"/>
                <a:gd name="connsiteY97" fmla="*/ 26604 h 95250"/>
                <a:gd name="connsiteX98" fmla="*/ 434445 w 1133475"/>
                <a:gd name="connsiteY98" fmla="*/ 35852 h 95250"/>
                <a:gd name="connsiteX99" fmla="*/ 442636 w 1133475"/>
                <a:gd name="connsiteY99" fmla="*/ 60884 h 95250"/>
                <a:gd name="connsiteX100" fmla="*/ 392154 w 1133475"/>
                <a:gd name="connsiteY100" fmla="*/ 60884 h 95250"/>
                <a:gd name="connsiteX101" fmla="*/ 397231 w 1133475"/>
                <a:gd name="connsiteY101" fmla="*/ 80229 h 95250"/>
                <a:gd name="connsiteX102" fmla="*/ 412166 w 1133475"/>
                <a:gd name="connsiteY102" fmla="*/ 86887 h 95250"/>
                <a:gd name="connsiteX103" fmla="*/ 427130 w 1133475"/>
                <a:gd name="connsiteY103" fmla="*/ 80267 h 95250"/>
                <a:gd name="connsiteX104" fmla="*/ 432245 w 1133475"/>
                <a:gd name="connsiteY104" fmla="*/ 60884 h 95250"/>
                <a:gd name="connsiteX105" fmla="*/ 427130 w 1133475"/>
                <a:gd name="connsiteY105" fmla="*/ 41691 h 95250"/>
                <a:gd name="connsiteX106" fmla="*/ 412042 w 1133475"/>
                <a:gd name="connsiteY106" fmla="*/ 35128 h 95250"/>
                <a:gd name="connsiteX107" fmla="*/ 397174 w 1133475"/>
                <a:gd name="connsiteY107" fmla="*/ 41596 h 95250"/>
                <a:gd name="connsiteX108" fmla="*/ 392154 w 1133475"/>
                <a:gd name="connsiteY108" fmla="*/ 60884 h 95250"/>
                <a:gd name="connsiteX109" fmla="*/ 493309 w 1133475"/>
                <a:gd name="connsiteY109" fmla="*/ 26727 h 95250"/>
                <a:gd name="connsiteX110" fmla="*/ 513588 w 1133475"/>
                <a:gd name="connsiteY110" fmla="*/ 35643 h 95250"/>
                <a:gd name="connsiteX111" fmla="*/ 520817 w 1133475"/>
                <a:gd name="connsiteY111" fmla="*/ 60884 h 95250"/>
                <a:gd name="connsiteX112" fmla="*/ 513531 w 1133475"/>
                <a:gd name="connsiteY112" fmla="*/ 86249 h 95250"/>
                <a:gd name="connsiteX113" fmla="*/ 493309 w 1133475"/>
                <a:gd name="connsiteY113" fmla="*/ 95288 h 95250"/>
                <a:gd name="connsiteX114" fmla="*/ 481489 w 1133475"/>
                <a:gd name="connsiteY114" fmla="*/ 92897 h 95250"/>
                <a:gd name="connsiteX115" fmla="*/ 472507 w 1133475"/>
                <a:gd name="connsiteY115" fmla="*/ 85554 h 95250"/>
                <a:gd name="connsiteX116" fmla="*/ 471783 w 1133475"/>
                <a:gd name="connsiteY116" fmla="*/ 85554 h 95250"/>
                <a:gd name="connsiteX117" fmla="*/ 469668 w 1133475"/>
                <a:gd name="connsiteY117" fmla="*/ 94079 h 95250"/>
                <a:gd name="connsiteX118" fmla="*/ 462467 w 1133475"/>
                <a:gd name="connsiteY118" fmla="*/ 94079 h 95250"/>
                <a:gd name="connsiteX119" fmla="*/ 462467 w 1133475"/>
                <a:gd name="connsiteY119" fmla="*/ 0 h 95250"/>
                <a:gd name="connsiteX120" fmla="*/ 472507 w 1133475"/>
                <a:gd name="connsiteY120" fmla="*/ 0 h 95250"/>
                <a:gd name="connsiteX121" fmla="*/ 472507 w 1133475"/>
                <a:gd name="connsiteY121" fmla="*/ 22850 h 95250"/>
                <a:gd name="connsiteX122" fmla="*/ 472021 w 1133475"/>
                <a:gd name="connsiteY122" fmla="*/ 36643 h 95250"/>
                <a:gd name="connsiteX123" fmla="*/ 472507 w 1133475"/>
                <a:gd name="connsiteY123" fmla="*/ 36643 h 95250"/>
                <a:gd name="connsiteX124" fmla="*/ 493309 w 1133475"/>
                <a:gd name="connsiteY124" fmla="*/ 26727 h 95250"/>
                <a:gd name="connsiteX125" fmla="*/ 491852 w 1133475"/>
                <a:gd name="connsiteY125" fmla="*/ 35128 h 95250"/>
                <a:gd name="connsiteX126" fmla="*/ 477041 w 1133475"/>
                <a:gd name="connsiteY126" fmla="*/ 41024 h 95250"/>
                <a:gd name="connsiteX127" fmla="*/ 472507 w 1133475"/>
                <a:gd name="connsiteY127" fmla="*/ 60884 h 95250"/>
                <a:gd name="connsiteX128" fmla="*/ 477164 w 1133475"/>
                <a:gd name="connsiteY128" fmla="*/ 80867 h 95250"/>
                <a:gd name="connsiteX129" fmla="*/ 492100 w 1133475"/>
                <a:gd name="connsiteY129" fmla="*/ 86887 h 95250"/>
                <a:gd name="connsiteX130" fmla="*/ 505882 w 1133475"/>
                <a:gd name="connsiteY130" fmla="*/ 80143 h 95250"/>
                <a:gd name="connsiteX131" fmla="*/ 510416 w 1133475"/>
                <a:gd name="connsiteY131" fmla="*/ 60760 h 95250"/>
                <a:gd name="connsiteX132" fmla="*/ 505882 w 1133475"/>
                <a:gd name="connsiteY132" fmla="*/ 41482 h 95250"/>
                <a:gd name="connsiteX133" fmla="*/ 491852 w 1133475"/>
                <a:gd name="connsiteY133" fmla="*/ 35128 h 95250"/>
                <a:gd name="connsiteX134" fmla="*/ 550688 w 1133475"/>
                <a:gd name="connsiteY134" fmla="*/ 94079 h 95250"/>
                <a:gd name="connsiteX135" fmla="*/ 540649 w 1133475"/>
                <a:gd name="connsiteY135" fmla="*/ 94079 h 95250"/>
                <a:gd name="connsiteX136" fmla="*/ 540649 w 1133475"/>
                <a:gd name="connsiteY136" fmla="*/ 27813 h 95250"/>
                <a:gd name="connsiteX137" fmla="*/ 550688 w 1133475"/>
                <a:gd name="connsiteY137" fmla="*/ 27813 h 95250"/>
                <a:gd name="connsiteX138" fmla="*/ 539801 w 1133475"/>
                <a:gd name="connsiteY138" fmla="*/ 9859 h 95250"/>
                <a:gd name="connsiteX139" fmla="*/ 541496 w 1133475"/>
                <a:gd name="connsiteY139" fmla="*/ 4810 h 95250"/>
                <a:gd name="connsiteX140" fmla="*/ 545725 w 1133475"/>
                <a:gd name="connsiteY140" fmla="*/ 3200 h 95250"/>
                <a:gd name="connsiteX141" fmla="*/ 549897 w 1133475"/>
                <a:gd name="connsiteY141" fmla="*/ 4839 h 95250"/>
                <a:gd name="connsiteX142" fmla="*/ 551650 w 1133475"/>
                <a:gd name="connsiteY142" fmla="*/ 9859 h 95250"/>
                <a:gd name="connsiteX143" fmla="*/ 549897 w 1133475"/>
                <a:gd name="connsiteY143" fmla="*/ 14907 h 95250"/>
                <a:gd name="connsiteX144" fmla="*/ 545725 w 1133475"/>
                <a:gd name="connsiteY144" fmla="*/ 16564 h 95250"/>
                <a:gd name="connsiteX145" fmla="*/ 541496 w 1133475"/>
                <a:gd name="connsiteY145" fmla="*/ 14907 h 95250"/>
                <a:gd name="connsiteX146" fmla="*/ 539801 w 1133475"/>
                <a:gd name="connsiteY146" fmla="*/ 9859 h 95250"/>
                <a:gd name="connsiteX147" fmla="*/ 582968 w 1133475"/>
                <a:gd name="connsiteY147" fmla="*/ 94079 h 95250"/>
                <a:gd name="connsiteX148" fmla="*/ 572938 w 1133475"/>
                <a:gd name="connsiteY148" fmla="*/ 94079 h 95250"/>
                <a:gd name="connsiteX149" fmla="*/ 572938 w 1133475"/>
                <a:gd name="connsiteY149" fmla="*/ 0 h 95250"/>
                <a:gd name="connsiteX150" fmla="*/ 582968 w 1133475"/>
                <a:gd name="connsiteY150" fmla="*/ 0 h 95250"/>
                <a:gd name="connsiteX151" fmla="*/ 615258 w 1133475"/>
                <a:gd name="connsiteY151" fmla="*/ 94079 h 95250"/>
                <a:gd name="connsiteX152" fmla="*/ 605219 w 1133475"/>
                <a:gd name="connsiteY152" fmla="*/ 94079 h 95250"/>
                <a:gd name="connsiteX153" fmla="*/ 605219 w 1133475"/>
                <a:gd name="connsiteY153" fmla="*/ 27813 h 95250"/>
                <a:gd name="connsiteX154" fmla="*/ 615258 w 1133475"/>
                <a:gd name="connsiteY154" fmla="*/ 27813 h 95250"/>
                <a:gd name="connsiteX155" fmla="*/ 604371 w 1133475"/>
                <a:gd name="connsiteY155" fmla="*/ 9859 h 95250"/>
                <a:gd name="connsiteX156" fmla="*/ 606066 w 1133475"/>
                <a:gd name="connsiteY156" fmla="*/ 4810 h 95250"/>
                <a:gd name="connsiteX157" fmla="*/ 610295 w 1133475"/>
                <a:gd name="connsiteY157" fmla="*/ 3200 h 95250"/>
                <a:gd name="connsiteX158" fmla="*/ 614467 w 1133475"/>
                <a:gd name="connsiteY158" fmla="*/ 4839 h 95250"/>
                <a:gd name="connsiteX159" fmla="*/ 616220 w 1133475"/>
                <a:gd name="connsiteY159" fmla="*/ 9859 h 95250"/>
                <a:gd name="connsiteX160" fmla="*/ 614467 w 1133475"/>
                <a:gd name="connsiteY160" fmla="*/ 14907 h 95250"/>
                <a:gd name="connsiteX161" fmla="*/ 610295 w 1133475"/>
                <a:gd name="connsiteY161" fmla="*/ 16564 h 95250"/>
                <a:gd name="connsiteX162" fmla="*/ 606066 w 1133475"/>
                <a:gd name="connsiteY162" fmla="*/ 14907 h 95250"/>
                <a:gd name="connsiteX163" fmla="*/ 604371 w 1133475"/>
                <a:gd name="connsiteY163" fmla="*/ 9859 h 95250"/>
                <a:gd name="connsiteX164" fmla="*/ 658911 w 1133475"/>
                <a:gd name="connsiteY164" fmla="*/ 87002 h 95250"/>
                <a:gd name="connsiteX165" fmla="*/ 664045 w 1133475"/>
                <a:gd name="connsiteY165" fmla="*/ 86611 h 95250"/>
                <a:gd name="connsiteX166" fmla="*/ 667979 w 1133475"/>
                <a:gd name="connsiteY166" fmla="*/ 85792 h 95250"/>
                <a:gd name="connsiteX167" fmla="*/ 667979 w 1133475"/>
                <a:gd name="connsiteY167" fmla="*/ 93479 h 95250"/>
                <a:gd name="connsiteX168" fmla="*/ 663169 w 1133475"/>
                <a:gd name="connsiteY168" fmla="*/ 94774 h 95250"/>
                <a:gd name="connsiteX169" fmla="*/ 657463 w 1133475"/>
                <a:gd name="connsiteY169" fmla="*/ 95288 h 95250"/>
                <a:gd name="connsiteX170" fmla="*/ 638232 w 1133475"/>
                <a:gd name="connsiteY170" fmla="*/ 75029 h 95250"/>
                <a:gd name="connsiteX171" fmla="*/ 638232 w 1133475"/>
                <a:gd name="connsiteY171" fmla="*/ 35614 h 95250"/>
                <a:gd name="connsiteX172" fmla="*/ 628736 w 1133475"/>
                <a:gd name="connsiteY172" fmla="*/ 35614 h 95250"/>
                <a:gd name="connsiteX173" fmla="*/ 628736 w 1133475"/>
                <a:gd name="connsiteY173" fmla="*/ 30775 h 95250"/>
                <a:gd name="connsiteX174" fmla="*/ 638232 w 1133475"/>
                <a:gd name="connsiteY174" fmla="*/ 26604 h 95250"/>
                <a:gd name="connsiteX175" fmla="*/ 642461 w 1133475"/>
                <a:gd name="connsiteY175" fmla="*/ 12459 h 95250"/>
                <a:gd name="connsiteX176" fmla="*/ 648272 w 1133475"/>
                <a:gd name="connsiteY176" fmla="*/ 12459 h 95250"/>
                <a:gd name="connsiteX177" fmla="*/ 648272 w 1133475"/>
                <a:gd name="connsiteY177" fmla="*/ 27813 h 95250"/>
                <a:gd name="connsiteX178" fmla="*/ 667493 w 1133475"/>
                <a:gd name="connsiteY178" fmla="*/ 27813 h 95250"/>
                <a:gd name="connsiteX179" fmla="*/ 667493 w 1133475"/>
                <a:gd name="connsiteY179" fmla="*/ 35614 h 95250"/>
                <a:gd name="connsiteX180" fmla="*/ 648272 w 1133475"/>
                <a:gd name="connsiteY180" fmla="*/ 35614 h 95250"/>
                <a:gd name="connsiteX181" fmla="*/ 648272 w 1133475"/>
                <a:gd name="connsiteY181" fmla="*/ 74609 h 95250"/>
                <a:gd name="connsiteX182" fmla="*/ 651110 w 1133475"/>
                <a:gd name="connsiteY182" fmla="*/ 83801 h 95250"/>
                <a:gd name="connsiteX183" fmla="*/ 658911 w 1133475"/>
                <a:gd name="connsiteY183" fmla="*/ 87002 h 95250"/>
                <a:gd name="connsiteX184" fmla="*/ 710546 w 1133475"/>
                <a:gd name="connsiteY184" fmla="*/ 95288 h 95250"/>
                <a:gd name="connsiteX185" fmla="*/ 687353 w 1133475"/>
                <a:gd name="connsiteY185" fmla="*/ 86344 h 95250"/>
                <a:gd name="connsiteX186" fmla="*/ 678866 w 1133475"/>
                <a:gd name="connsiteY186" fmla="*/ 61493 h 95250"/>
                <a:gd name="connsiteX187" fmla="*/ 686753 w 1133475"/>
                <a:gd name="connsiteY187" fmla="*/ 36033 h 95250"/>
                <a:gd name="connsiteX188" fmla="*/ 707946 w 1133475"/>
                <a:gd name="connsiteY188" fmla="*/ 26604 h 95250"/>
                <a:gd name="connsiteX189" fmla="*/ 727653 w 1133475"/>
                <a:gd name="connsiteY189" fmla="*/ 34795 h 95250"/>
                <a:gd name="connsiteX190" fmla="*/ 734911 w 1133475"/>
                <a:gd name="connsiteY190" fmla="*/ 56407 h 95250"/>
                <a:gd name="connsiteX191" fmla="*/ 734911 w 1133475"/>
                <a:gd name="connsiteY191" fmla="*/ 62760 h 95250"/>
                <a:gd name="connsiteX192" fmla="*/ 689258 w 1133475"/>
                <a:gd name="connsiteY192" fmla="*/ 62760 h 95250"/>
                <a:gd name="connsiteX193" fmla="*/ 695154 w 1133475"/>
                <a:gd name="connsiteY193" fmla="*/ 80477 h 95250"/>
                <a:gd name="connsiteX194" fmla="*/ 710908 w 1133475"/>
                <a:gd name="connsiteY194" fmla="*/ 86525 h 95250"/>
                <a:gd name="connsiteX195" fmla="*/ 732072 w 1133475"/>
                <a:gd name="connsiteY195" fmla="*/ 82048 h 95250"/>
                <a:gd name="connsiteX196" fmla="*/ 732072 w 1133475"/>
                <a:gd name="connsiteY196" fmla="*/ 90993 h 95250"/>
                <a:gd name="connsiteX197" fmla="*/ 722005 w 1133475"/>
                <a:gd name="connsiteY197" fmla="*/ 94288 h 95250"/>
                <a:gd name="connsiteX198" fmla="*/ 710546 w 1133475"/>
                <a:gd name="connsiteY198" fmla="*/ 95288 h 95250"/>
                <a:gd name="connsiteX199" fmla="*/ 707822 w 1133475"/>
                <a:gd name="connsiteY199" fmla="*/ 35004 h 95250"/>
                <a:gd name="connsiteX200" fmla="*/ 695097 w 1133475"/>
                <a:gd name="connsiteY200" fmla="*/ 40205 h 95250"/>
                <a:gd name="connsiteX201" fmla="*/ 689505 w 1133475"/>
                <a:gd name="connsiteY201" fmla="*/ 54597 h 95250"/>
                <a:gd name="connsiteX202" fmla="*/ 724148 w 1133475"/>
                <a:gd name="connsiteY202" fmla="*/ 54597 h 95250"/>
                <a:gd name="connsiteX203" fmla="*/ 719919 w 1133475"/>
                <a:gd name="connsiteY203" fmla="*/ 40053 h 95250"/>
                <a:gd name="connsiteX204" fmla="*/ 707822 w 1133475"/>
                <a:gd name="connsiteY204" fmla="*/ 35004 h 95250"/>
                <a:gd name="connsiteX205" fmla="*/ 764115 w 1133475"/>
                <a:gd name="connsiteY205" fmla="*/ 94079 h 95250"/>
                <a:gd name="connsiteX206" fmla="*/ 754075 w 1133475"/>
                <a:gd name="connsiteY206" fmla="*/ 94079 h 95250"/>
                <a:gd name="connsiteX207" fmla="*/ 754075 w 1133475"/>
                <a:gd name="connsiteY207" fmla="*/ 27813 h 95250"/>
                <a:gd name="connsiteX208" fmla="*/ 764115 w 1133475"/>
                <a:gd name="connsiteY208" fmla="*/ 27813 h 95250"/>
                <a:gd name="connsiteX209" fmla="*/ 753228 w 1133475"/>
                <a:gd name="connsiteY209" fmla="*/ 9859 h 95250"/>
                <a:gd name="connsiteX210" fmla="*/ 754923 w 1133475"/>
                <a:gd name="connsiteY210" fmla="*/ 4810 h 95250"/>
                <a:gd name="connsiteX211" fmla="*/ 759152 w 1133475"/>
                <a:gd name="connsiteY211" fmla="*/ 3200 h 95250"/>
                <a:gd name="connsiteX212" fmla="*/ 763324 w 1133475"/>
                <a:gd name="connsiteY212" fmla="*/ 4839 h 95250"/>
                <a:gd name="connsiteX213" fmla="*/ 765077 w 1133475"/>
                <a:gd name="connsiteY213" fmla="*/ 9859 h 95250"/>
                <a:gd name="connsiteX214" fmla="*/ 763324 w 1133475"/>
                <a:gd name="connsiteY214" fmla="*/ 14907 h 95250"/>
                <a:gd name="connsiteX215" fmla="*/ 759152 w 1133475"/>
                <a:gd name="connsiteY215" fmla="*/ 16564 h 95250"/>
                <a:gd name="connsiteX216" fmla="*/ 754923 w 1133475"/>
                <a:gd name="connsiteY216" fmla="*/ 14907 h 95250"/>
                <a:gd name="connsiteX217" fmla="*/ 753228 w 1133475"/>
                <a:gd name="connsiteY217" fmla="*/ 9859 h 95250"/>
                <a:gd name="connsiteX218" fmla="*/ 807768 w 1133475"/>
                <a:gd name="connsiteY218" fmla="*/ 87002 h 95250"/>
                <a:gd name="connsiteX219" fmla="*/ 812902 w 1133475"/>
                <a:gd name="connsiteY219" fmla="*/ 86611 h 95250"/>
                <a:gd name="connsiteX220" fmla="*/ 816835 w 1133475"/>
                <a:gd name="connsiteY220" fmla="*/ 85792 h 95250"/>
                <a:gd name="connsiteX221" fmla="*/ 816835 w 1133475"/>
                <a:gd name="connsiteY221" fmla="*/ 93479 h 95250"/>
                <a:gd name="connsiteX222" fmla="*/ 812025 w 1133475"/>
                <a:gd name="connsiteY222" fmla="*/ 94774 h 95250"/>
                <a:gd name="connsiteX223" fmla="*/ 806310 w 1133475"/>
                <a:gd name="connsiteY223" fmla="*/ 95288 h 95250"/>
                <a:gd name="connsiteX224" fmla="*/ 787089 w 1133475"/>
                <a:gd name="connsiteY224" fmla="*/ 75029 h 95250"/>
                <a:gd name="connsiteX225" fmla="*/ 787089 w 1133475"/>
                <a:gd name="connsiteY225" fmla="*/ 35614 h 95250"/>
                <a:gd name="connsiteX226" fmla="*/ 777593 w 1133475"/>
                <a:gd name="connsiteY226" fmla="*/ 35614 h 95250"/>
                <a:gd name="connsiteX227" fmla="*/ 777593 w 1133475"/>
                <a:gd name="connsiteY227" fmla="*/ 30775 h 95250"/>
                <a:gd name="connsiteX228" fmla="*/ 787089 w 1133475"/>
                <a:gd name="connsiteY228" fmla="*/ 26604 h 95250"/>
                <a:gd name="connsiteX229" fmla="*/ 791318 w 1133475"/>
                <a:gd name="connsiteY229" fmla="*/ 12459 h 95250"/>
                <a:gd name="connsiteX230" fmla="*/ 797128 w 1133475"/>
                <a:gd name="connsiteY230" fmla="*/ 12459 h 95250"/>
                <a:gd name="connsiteX231" fmla="*/ 797128 w 1133475"/>
                <a:gd name="connsiteY231" fmla="*/ 27813 h 95250"/>
                <a:gd name="connsiteX232" fmla="*/ 816350 w 1133475"/>
                <a:gd name="connsiteY232" fmla="*/ 27813 h 95250"/>
                <a:gd name="connsiteX233" fmla="*/ 816350 w 1133475"/>
                <a:gd name="connsiteY233" fmla="*/ 35614 h 95250"/>
                <a:gd name="connsiteX234" fmla="*/ 797128 w 1133475"/>
                <a:gd name="connsiteY234" fmla="*/ 35614 h 95250"/>
                <a:gd name="connsiteX235" fmla="*/ 797128 w 1133475"/>
                <a:gd name="connsiteY235" fmla="*/ 74609 h 95250"/>
                <a:gd name="connsiteX236" fmla="*/ 799967 w 1133475"/>
                <a:gd name="connsiteY236" fmla="*/ 83801 h 95250"/>
                <a:gd name="connsiteX237" fmla="*/ 807768 w 1133475"/>
                <a:gd name="connsiteY237" fmla="*/ 87002 h 95250"/>
                <a:gd name="connsiteX238" fmla="*/ 874157 w 1133475"/>
                <a:gd name="connsiteY238" fmla="*/ 76000 h 95250"/>
                <a:gd name="connsiteX239" fmla="*/ 867261 w 1133475"/>
                <a:gd name="connsiteY239" fmla="*/ 90268 h 95250"/>
                <a:gd name="connsiteX240" fmla="*/ 847916 w 1133475"/>
                <a:gd name="connsiteY240" fmla="*/ 95288 h 95250"/>
                <a:gd name="connsiteX241" fmla="*/ 827351 w 1133475"/>
                <a:gd name="connsiteY241" fmla="*/ 91117 h 95250"/>
                <a:gd name="connsiteX242" fmla="*/ 827351 w 1133475"/>
                <a:gd name="connsiteY242" fmla="*/ 81801 h 95250"/>
                <a:gd name="connsiteX243" fmla="*/ 837600 w 1133475"/>
                <a:gd name="connsiteY243" fmla="*/ 85611 h 95250"/>
                <a:gd name="connsiteX244" fmla="*/ 848154 w 1133475"/>
                <a:gd name="connsiteY244" fmla="*/ 87002 h 95250"/>
                <a:gd name="connsiteX245" fmla="*/ 860250 w 1133475"/>
                <a:gd name="connsiteY245" fmla="*/ 84497 h 95250"/>
                <a:gd name="connsiteX246" fmla="*/ 864480 w 1133475"/>
                <a:gd name="connsiteY246" fmla="*/ 76848 h 95250"/>
                <a:gd name="connsiteX247" fmla="*/ 861127 w 1133475"/>
                <a:gd name="connsiteY247" fmla="*/ 70228 h 95250"/>
                <a:gd name="connsiteX248" fmla="*/ 848030 w 1133475"/>
                <a:gd name="connsiteY248" fmla="*/ 63722 h 95250"/>
                <a:gd name="connsiteX249" fmla="*/ 834885 w 1133475"/>
                <a:gd name="connsiteY249" fmla="*/ 57712 h 95250"/>
                <a:gd name="connsiteX250" fmla="*/ 829075 w 1133475"/>
                <a:gd name="connsiteY250" fmla="*/ 51873 h 95250"/>
                <a:gd name="connsiteX251" fmla="*/ 827170 w 1133475"/>
                <a:gd name="connsiteY251" fmla="*/ 44072 h 95250"/>
                <a:gd name="connsiteX252" fmla="*/ 833761 w 1133475"/>
                <a:gd name="connsiteY252" fmla="*/ 31290 h 95250"/>
                <a:gd name="connsiteX253" fmla="*/ 851840 w 1133475"/>
                <a:gd name="connsiteY253" fmla="*/ 26604 h 95250"/>
                <a:gd name="connsiteX254" fmla="*/ 872766 w 1133475"/>
                <a:gd name="connsiteY254" fmla="*/ 30956 h 95250"/>
                <a:gd name="connsiteX255" fmla="*/ 869195 w 1133475"/>
                <a:gd name="connsiteY255" fmla="*/ 39119 h 95250"/>
                <a:gd name="connsiteX256" fmla="*/ 851116 w 1133475"/>
                <a:gd name="connsiteY256" fmla="*/ 35004 h 95250"/>
                <a:gd name="connsiteX257" fmla="*/ 840353 w 1133475"/>
                <a:gd name="connsiteY257" fmla="*/ 37243 h 95250"/>
                <a:gd name="connsiteX258" fmla="*/ 836724 w 1133475"/>
                <a:gd name="connsiteY258" fmla="*/ 43415 h 95250"/>
                <a:gd name="connsiteX259" fmla="*/ 838086 w 1133475"/>
                <a:gd name="connsiteY259" fmla="*/ 47949 h 95250"/>
                <a:gd name="connsiteX260" fmla="*/ 842467 w 1133475"/>
                <a:gd name="connsiteY260" fmla="*/ 51511 h 95250"/>
                <a:gd name="connsiteX261" fmla="*/ 854078 w 1133475"/>
                <a:gd name="connsiteY261" fmla="*/ 56407 h 95250"/>
                <a:gd name="connsiteX262" fmla="*/ 870014 w 1133475"/>
                <a:gd name="connsiteY262" fmla="*/ 65056 h 95250"/>
                <a:gd name="connsiteX263" fmla="*/ 874157 w 1133475"/>
                <a:gd name="connsiteY263" fmla="*/ 76000 h 95250"/>
                <a:gd name="connsiteX264" fmla="*/ 937336 w 1133475"/>
                <a:gd name="connsiteY264" fmla="*/ 85192 h 95250"/>
                <a:gd name="connsiteX265" fmla="*/ 936793 w 1133475"/>
                <a:gd name="connsiteY265" fmla="*/ 85192 h 95250"/>
                <a:gd name="connsiteX266" fmla="*/ 915991 w 1133475"/>
                <a:gd name="connsiteY266" fmla="*/ 95288 h 95250"/>
                <a:gd name="connsiteX267" fmla="*/ 895769 w 1133475"/>
                <a:gd name="connsiteY267" fmla="*/ 86401 h 95250"/>
                <a:gd name="connsiteX268" fmla="*/ 888540 w 1133475"/>
                <a:gd name="connsiteY268" fmla="*/ 61132 h 95250"/>
                <a:gd name="connsiteX269" fmla="*/ 895798 w 1133475"/>
                <a:gd name="connsiteY269" fmla="*/ 35671 h 95250"/>
                <a:gd name="connsiteX270" fmla="*/ 915991 w 1133475"/>
                <a:gd name="connsiteY270" fmla="*/ 26604 h 95250"/>
                <a:gd name="connsiteX271" fmla="*/ 936670 w 1133475"/>
                <a:gd name="connsiteY271" fmla="*/ 36395 h 95250"/>
                <a:gd name="connsiteX272" fmla="*/ 937460 w 1133475"/>
                <a:gd name="connsiteY272" fmla="*/ 36395 h 95250"/>
                <a:gd name="connsiteX273" fmla="*/ 937031 w 1133475"/>
                <a:gd name="connsiteY273" fmla="*/ 31623 h 95250"/>
                <a:gd name="connsiteX274" fmla="*/ 936793 w 1133475"/>
                <a:gd name="connsiteY274" fmla="*/ 26965 h 95250"/>
                <a:gd name="connsiteX275" fmla="*/ 936793 w 1133475"/>
                <a:gd name="connsiteY275" fmla="*/ 0 h 95250"/>
                <a:gd name="connsiteX276" fmla="*/ 946823 w 1133475"/>
                <a:gd name="connsiteY276" fmla="*/ 0 h 95250"/>
                <a:gd name="connsiteX277" fmla="*/ 946823 w 1133475"/>
                <a:gd name="connsiteY277" fmla="*/ 94079 h 95250"/>
                <a:gd name="connsiteX278" fmla="*/ 938660 w 1133475"/>
                <a:gd name="connsiteY278" fmla="*/ 94079 h 95250"/>
                <a:gd name="connsiteX279" fmla="*/ 917258 w 1133475"/>
                <a:gd name="connsiteY279" fmla="*/ 86887 h 95250"/>
                <a:gd name="connsiteX280" fmla="*/ 932164 w 1133475"/>
                <a:gd name="connsiteY280" fmla="*/ 81286 h 95250"/>
                <a:gd name="connsiteX281" fmla="*/ 936793 w 1133475"/>
                <a:gd name="connsiteY281" fmla="*/ 63246 h 95250"/>
                <a:gd name="connsiteX282" fmla="*/ 936793 w 1133475"/>
                <a:gd name="connsiteY282" fmla="*/ 61132 h 95250"/>
                <a:gd name="connsiteX283" fmla="*/ 932107 w 1133475"/>
                <a:gd name="connsiteY283" fmla="*/ 41024 h 95250"/>
                <a:gd name="connsiteX284" fmla="*/ 917143 w 1133475"/>
                <a:gd name="connsiteY284" fmla="*/ 35004 h 95250"/>
                <a:gd name="connsiteX285" fmla="*/ 903627 w 1133475"/>
                <a:gd name="connsiteY285" fmla="*/ 41872 h 95250"/>
                <a:gd name="connsiteX286" fmla="*/ 898941 w 1133475"/>
                <a:gd name="connsiteY286" fmla="*/ 61246 h 95250"/>
                <a:gd name="connsiteX287" fmla="*/ 903599 w 1133475"/>
                <a:gd name="connsiteY287" fmla="*/ 80410 h 95250"/>
                <a:gd name="connsiteX288" fmla="*/ 917258 w 1133475"/>
                <a:gd name="connsiteY288" fmla="*/ 86887 h 95250"/>
                <a:gd name="connsiteX289" fmla="*/ 1011155 w 1133475"/>
                <a:gd name="connsiteY289" fmla="*/ 94079 h 95250"/>
                <a:gd name="connsiteX290" fmla="*/ 1009164 w 1133475"/>
                <a:gd name="connsiteY290" fmla="*/ 84649 h 95250"/>
                <a:gd name="connsiteX291" fmla="*/ 1008679 w 1133475"/>
                <a:gd name="connsiteY291" fmla="*/ 84649 h 95250"/>
                <a:gd name="connsiteX292" fmla="*/ 998792 w 1133475"/>
                <a:gd name="connsiteY292" fmla="*/ 93079 h 95250"/>
                <a:gd name="connsiteX293" fmla="*/ 986485 w 1133475"/>
                <a:gd name="connsiteY293" fmla="*/ 95288 h 95250"/>
                <a:gd name="connsiteX294" fmla="*/ 971045 w 1133475"/>
                <a:gd name="connsiteY294" fmla="*/ 90211 h 95250"/>
                <a:gd name="connsiteX295" fmla="*/ 965445 w 1133475"/>
                <a:gd name="connsiteY295" fmla="*/ 75762 h 95250"/>
                <a:gd name="connsiteX296" fmla="*/ 997553 w 1133475"/>
                <a:gd name="connsiteY296" fmla="*/ 54721 h 95250"/>
                <a:gd name="connsiteX297" fmla="*/ 1008802 w 1133475"/>
                <a:gd name="connsiteY297" fmla="*/ 54359 h 95250"/>
                <a:gd name="connsiteX298" fmla="*/ 1008802 w 1133475"/>
                <a:gd name="connsiteY298" fmla="*/ 50245 h 95250"/>
                <a:gd name="connsiteX299" fmla="*/ 1005440 w 1133475"/>
                <a:gd name="connsiteY299" fmla="*/ 38729 h 95250"/>
                <a:gd name="connsiteX300" fmla="*/ 994715 w 1133475"/>
                <a:gd name="connsiteY300" fmla="*/ 35004 h 95250"/>
                <a:gd name="connsiteX301" fmla="*/ 975970 w 1133475"/>
                <a:gd name="connsiteY301" fmla="*/ 40091 h 95250"/>
                <a:gd name="connsiteX302" fmla="*/ 972884 w 1133475"/>
                <a:gd name="connsiteY302" fmla="*/ 32404 h 95250"/>
                <a:gd name="connsiteX303" fmla="*/ 983618 w 1133475"/>
                <a:gd name="connsiteY303" fmla="*/ 28232 h 95250"/>
                <a:gd name="connsiteX304" fmla="*/ 995315 w 1133475"/>
                <a:gd name="connsiteY304" fmla="*/ 26727 h 95250"/>
                <a:gd name="connsiteX305" fmla="*/ 1012879 w 1133475"/>
                <a:gd name="connsiteY305" fmla="*/ 31985 h 95250"/>
                <a:gd name="connsiteX306" fmla="*/ 1018594 w 1133475"/>
                <a:gd name="connsiteY306" fmla="*/ 48854 h 95250"/>
                <a:gd name="connsiteX307" fmla="*/ 1018594 w 1133475"/>
                <a:gd name="connsiteY307" fmla="*/ 94079 h 95250"/>
                <a:gd name="connsiteX308" fmla="*/ 988485 w 1133475"/>
                <a:gd name="connsiteY308" fmla="*/ 87002 h 95250"/>
                <a:gd name="connsiteX309" fmla="*/ 1003211 w 1133475"/>
                <a:gd name="connsiteY309" fmla="*/ 81868 h 95250"/>
                <a:gd name="connsiteX310" fmla="*/ 1008555 w 1133475"/>
                <a:gd name="connsiteY310" fmla="*/ 67475 h 95250"/>
                <a:gd name="connsiteX311" fmla="*/ 1008555 w 1133475"/>
                <a:gd name="connsiteY311" fmla="*/ 61493 h 95250"/>
                <a:gd name="connsiteX312" fmla="*/ 998525 w 1133475"/>
                <a:gd name="connsiteY312" fmla="*/ 61913 h 95250"/>
                <a:gd name="connsiteX313" fmla="*/ 981256 w 1133475"/>
                <a:gd name="connsiteY313" fmla="*/ 65627 h 95250"/>
                <a:gd name="connsiteX314" fmla="*/ 975970 w 1133475"/>
                <a:gd name="connsiteY314" fmla="*/ 75876 h 95250"/>
                <a:gd name="connsiteX315" fmla="*/ 979265 w 1133475"/>
                <a:gd name="connsiteY315" fmla="*/ 84163 h 95250"/>
                <a:gd name="connsiteX316" fmla="*/ 988485 w 1133475"/>
                <a:gd name="connsiteY316" fmla="*/ 87002 h 95250"/>
                <a:gd name="connsiteX317" fmla="*/ 1062733 w 1133475"/>
                <a:gd name="connsiteY317" fmla="*/ 87002 h 95250"/>
                <a:gd name="connsiteX318" fmla="*/ 1067867 w 1133475"/>
                <a:gd name="connsiteY318" fmla="*/ 86611 h 95250"/>
                <a:gd name="connsiteX319" fmla="*/ 1071801 w 1133475"/>
                <a:gd name="connsiteY319" fmla="*/ 85792 h 95250"/>
                <a:gd name="connsiteX320" fmla="*/ 1071801 w 1133475"/>
                <a:gd name="connsiteY320" fmla="*/ 93479 h 95250"/>
                <a:gd name="connsiteX321" fmla="*/ 1066991 w 1133475"/>
                <a:gd name="connsiteY321" fmla="*/ 94774 h 95250"/>
                <a:gd name="connsiteX322" fmla="*/ 1061285 w 1133475"/>
                <a:gd name="connsiteY322" fmla="*/ 95288 h 95250"/>
                <a:gd name="connsiteX323" fmla="*/ 1042054 w 1133475"/>
                <a:gd name="connsiteY323" fmla="*/ 75029 h 95250"/>
                <a:gd name="connsiteX324" fmla="*/ 1042054 w 1133475"/>
                <a:gd name="connsiteY324" fmla="*/ 35614 h 95250"/>
                <a:gd name="connsiteX325" fmla="*/ 1032558 w 1133475"/>
                <a:gd name="connsiteY325" fmla="*/ 35614 h 95250"/>
                <a:gd name="connsiteX326" fmla="*/ 1032558 w 1133475"/>
                <a:gd name="connsiteY326" fmla="*/ 30775 h 95250"/>
                <a:gd name="connsiteX327" fmla="*/ 1042054 w 1133475"/>
                <a:gd name="connsiteY327" fmla="*/ 26604 h 95250"/>
                <a:gd name="connsiteX328" fmla="*/ 1046283 w 1133475"/>
                <a:gd name="connsiteY328" fmla="*/ 12459 h 95250"/>
                <a:gd name="connsiteX329" fmla="*/ 1052093 w 1133475"/>
                <a:gd name="connsiteY329" fmla="*/ 12459 h 95250"/>
                <a:gd name="connsiteX330" fmla="*/ 1052093 w 1133475"/>
                <a:gd name="connsiteY330" fmla="*/ 27813 h 95250"/>
                <a:gd name="connsiteX331" fmla="*/ 1071315 w 1133475"/>
                <a:gd name="connsiteY331" fmla="*/ 27813 h 95250"/>
                <a:gd name="connsiteX332" fmla="*/ 1071315 w 1133475"/>
                <a:gd name="connsiteY332" fmla="*/ 35614 h 95250"/>
                <a:gd name="connsiteX333" fmla="*/ 1052093 w 1133475"/>
                <a:gd name="connsiteY333" fmla="*/ 35614 h 95250"/>
                <a:gd name="connsiteX334" fmla="*/ 1052093 w 1133475"/>
                <a:gd name="connsiteY334" fmla="*/ 74609 h 95250"/>
                <a:gd name="connsiteX335" fmla="*/ 1054932 w 1133475"/>
                <a:gd name="connsiteY335" fmla="*/ 83801 h 95250"/>
                <a:gd name="connsiteX336" fmla="*/ 1062733 w 1133475"/>
                <a:gd name="connsiteY336" fmla="*/ 87002 h 95250"/>
                <a:gd name="connsiteX337" fmla="*/ 1127122 w 1133475"/>
                <a:gd name="connsiteY337" fmla="*/ 94079 h 95250"/>
                <a:gd name="connsiteX338" fmla="*/ 1125131 w 1133475"/>
                <a:gd name="connsiteY338" fmla="*/ 84649 h 95250"/>
                <a:gd name="connsiteX339" fmla="*/ 1124645 w 1133475"/>
                <a:gd name="connsiteY339" fmla="*/ 84649 h 95250"/>
                <a:gd name="connsiteX340" fmla="*/ 1114758 w 1133475"/>
                <a:gd name="connsiteY340" fmla="*/ 93079 h 95250"/>
                <a:gd name="connsiteX341" fmla="*/ 1102452 w 1133475"/>
                <a:gd name="connsiteY341" fmla="*/ 95288 h 95250"/>
                <a:gd name="connsiteX342" fmla="*/ 1087003 w 1133475"/>
                <a:gd name="connsiteY342" fmla="*/ 90211 h 95250"/>
                <a:gd name="connsiteX343" fmla="*/ 1081411 w 1133475"/>
                <a:gd name="connsiteY343" fmla="*/ 75762 h 95250"/>
                <a:gd name="connsiteX344" fmla="*/ 1113520 w 1133475"/>
                <a:gd name="connsiteY344" fmla="*/ 54721 h 95250"/>
                <a:gd name="connsiteX345" fmla="*/ 1124769 w 1133475"/>
                <a:gd name="connsiteY345" fmla="*/ 54359 h 95250"/>
                <a:gd name="connsiteX346" fmla="*/ 1124769 w 1133475"/>
                <a:gd name="connsiteY346" fmla="*/ 50245 h 95250"/>
                <a:gd name="connsiteX347" fmla="*/ 1121407 w 1133475"/>
                <a:gd name="connsiteY347" fmla="*/ 38729 h 95250"/>
                <a:gd name="connsiteX348" fmla="*/ 1110682 w 1133475"/>
                <a:gd name="connsiteY348" fmla="*/ 35004 h 95250"/>
                <a:gd name="connsiteX349" fmla="*/ 1091937 w 1133475"/>
                <a:gd name="connsiteY349" fmla="*/ 40091 h 95250"/>
                <a:gd name="connsiteX350" fmla="*/ 1088850 w 1133475"/>
                <a:gd name="connsiteY350" fmla="*/ 32404 h 95250"/>
                <a:gd name="connsiteX351" fmla="*/ 1099585 w 1133475"/>
                <a:gd name="connsiteY351" fmla="*/ 28232 h 95250"/>
                <a:gd name="connsiteX352" fmla="*/ 1111282 w 1133475"/>
                <a:gd name="connsiteY352" fmla="*/ 26727 h 95250"/>
                <a:gd name="connsiteX353" fmla="*/ 1128846 w 1133475"/>
                <a:gd name="connsiteY353" fmla="*/ 31985 h 95250"/>
                <a:gd name="connsiteX354" fmla="*/ 1134561 w 1133475"/>
                <a:gd name="connsiteY354" fmla="*/ 48854 h 95250"/>
                <a:gd name="connsiteX355" fmla="*/ 1134561 w 1133475"/>
                <a:gd name="connsiteY355" fmla="*/ 94079 h 95250"/>
                <a:gd name="connsiteX356" fmla="*/ 1104452 w 1133475"/>
                <a:gd name="connsiteY356" fmla="*/ 87002 h 95250"/>
                <a:gd name="connsiteX357" fmla="*/ 1119169 w 1133475"/>
                <a:gd name="connsiteY357" fmla="*/ 81868 h 95250"/>
                <a:gd name="connsiteX358" fmla="*/ 1124522 w 1133475"/>
                <a:gd name="connsiteY358" fmla="*/ 67475 h 95250"/>
                <a:gd name="connsiteX359" fmla="*/ 1124522 w 1133475"/>
                <a:gd name="connsiteY359" fmla="*/ 61493 h 95250"/>
                <a:gd name="connsiteX360" fmla="*/ 1114482 w 1133475"/>
                <a:gd name="connsiteY360" fmla="*/ 61913 h 95250"/>
                <a:gd name="connsiteX361" fmla="*/ 1097223 w 1133475"/>
                <a:gd name="connsiteY361" fmla="*/ 65627 h 95250"/>
                <a:gd name="connsiteX362" fmla="*/ 1091937 w 1133475"/>
                <a:gd name="connsiteY362" fmla="*/ 75876 h 95250"/>
                <a:gd name="connsiteX363" fmla="*/ 1095232 w 1133475"/>
                <a:gd name="connsiteY363" fmla="*/ 84163 h 95250"/>
                <a:gd name="connsiteX364" fmla="*/ 1104452 w 1133475"/>
                <a:gd name="connsiteY364" fmla="*/ 8700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Lst>
              <a:rect l="l" t="t" r="r" b="b"/>
              <a:pathLst>
                <a:path w="1133475" h="95250">
                  <a:moveTo>
                    <a:pt x="70561" y="49035"/>
                  </a:moveTo>
                  <a:cubicBezTo>
                    <a:pt x="70561" y="63627"/>
                    <a:pt x="66599" y="74781"/>
                    <a:pt x="58684" y="82496"/>
                  </a:cubicBezTo>
                  <a:cubicBezTo>
                    <a:pt x="50759" y="90221"/>
                    <a:pt x="39357" y="94079"/>
                    <a:pt x="24489" y="94079"/>
                  </a:cubicBezTo>
                  <a:lnTo>
                    <a:pt x="0" y="94079"/>
                  </a:lnTo>
                  <a:lnTo>
                    <a:pt x="0" y="5686"/>
                  </a:lnTo>
                  <a:lnTo>
                    <a:pt x="27089" y="5686"/>
                  </a:lnTo>
                  <a:cubicBezTo>
                    <a:pt x="40834" y="5686"/>
                    <a:pt x="51511" y="9497"/>
                    <a:pt x="59131" y="17107"/>
                  </a:cubicBezTo>
                  <a:cubicBezTo>
                    <a:pt x="66751" y="24727"/>
                    <a:pt x="70561" y="35366"/>
                    <a:pt x="70561" y="49035"/>
                  </a:cubicBezTo>
                  <a:close/>
                  <a:moveTo>
                    <a:pt x="59674" y="49397"/>
                  </a:moveTo>
                  <a:cubicBezTo>
                    <a:pt x="59674" y="37872"/>
                    <a:pt x="56788" y="29185"/>
                    <a:pt x="50997" y="23336"/>
                  </a:cubicBezTo>
                  <a:cubicBezTo>
                    <a:pt x="45215" y="17498"/>
                    <a:pt x="36624" y="14574"/>
                    <a:pt x="25213" y="14574"/>
                  </a:cubicBezTo>
                  <a:lnTo>
                    <a:pt x="10278" y="14574"/>
                  </a:lnTo>
                  <a:lnTo>
                    <a:pt x="10278" y="85192"/>
                  </a:lnTo>
                  <a:lnTo>
                    <a:pt x="22793" y="85192"/>
                  </a:lnTo>
                  <a:cubicBezTo>
                    <a:pt x="35052" y="85192"/>
                    <a:pt x="44263" y="82182"/>
                    <a:pt x="50425" y="76152"/>
                  </a:cubicBezTo>
                  <a:cubicBezTo>
                    <a:pt x="56598" y="70123"/>
                    <a:pt x="59674" y="61208"/>
                    <a:pt x="59674" y="49397"/>
                  </a:cubicBezTo>
                  <a:close/>
                  <a:moveTo>
                    <a:pt x="119472" y="95288"/>
                  </a:moveTo>
                  <a:cubicBezTo>
                    <a:pt x="109680" y="95288"/>
                    <a:pt x="101946" y="92307"/>
                    <a:pt x="96288" y="86344"/>
                  </a:cubicBezTo>
                  <a:cubicBezTo>
                    <a:pt x="90621" y="80372"/>
                    <a:pt x="87792" y="72095"/>
                    <a:pt x="87792" y="61493"/>
                  </a:cubicBezTo>
                  <a:cubicBezTo>
                    <a:pt x="87792" y="50806"/>
                    <a:pt x="90421" y="42320"/>
                    <a:pt x="95679" y="36033"/>
                  </a:cubicBezTo>
                  <a:cubicBezTo>
                    <a:pt x="100946" y="29746"/>
                    <a:pt x="108004" y="26604"/>
                    <a:pt x="116872" y="26604"/>
                  </a:cubicBezTo>
                  <a:cubicBezTo>
                    <a:pt x="125178" y="26604"/>
                    <a:pt x="131750" y="29337"/>
                    <a:pt x="136579" y="34795"/>
                  </a:cubicBezTo>
                  <a:cubicBezTo>
                    <a:pt x="141418" y="40253"/>
                    <a:pt x="143837" y="47463"/>
                    <a:pt x="143837" y="56407"/>
                  </a:cubicBezTo>
                  <a:lnTo>
                    <a:pt x="143837" y="62760"/>
                  </a:lnTo>
                  <a:lnTo>
                    <a:pt x="98193" y="62760"/>
                  </a:lnTo>
                  <a:cubicBezTo>
                    <a:pt x="98393" y="70542"/>
                    <a:pt x="100356" y="76448"/>
                    <a:pt x="104089" y="80477"/>
                  </a:cubicBezTo>
                  <a:cubicBezTo>
                    <a:pt x="107813" y="84506"/>
                    <a:pt x="113062" y="86525"/>
                    <a:pt x="119834" y="86525"/>
                  </a:cubicBezTo>
                  <a:cubicBezTo>
                    <a:pt x="126968" y="86525"/>
                    <a:pt x="134026" y="85030"/>
                    <a:pt x="140999" y="82048"/>
                  </a:cubicBezTo>
                  <a:lnTo>
                    <a:pt x="140999" y="90993"/>
                  </a:lnTo>
                  <a:cubicBezTo>
                    <a:pt x="137446" y="92526"/>
                    <a:pt x="134093" y="93622"/>
                    <a:pt x="130931" y="94288"/>
                  </a:cubicBezTo>
                  <a:cubicBezTo>
                    <a:pt x="127768" y="94955"/>
                    <a:pt x="123949" y="95288"/>
                    <a:pt x="119472" y="95288"/>
                  </a:cubicBezTo>
                  <a:close/>
                  <a:moveTo>
                    <a:pt x="116748" y="35004"/>
                  </a:moveTo>
                  <a:cubicBezTo>
                    <a:pt x="111433" y="35004"/>
                    <a:pt x="107185" y="36738"/>
                    <a:pt x="104023" y="40205"/>
                  </a:cubicBezTo>
                  <a:cubicBezTo>
                    <a:pt x="100860" y="43672"/>
                    <a:pt x="98993" y="48473"/>
                    <a:pt x="98431" y="54597"/>
                  </a:cubicBezTo>
                  <a:lnTo>
                    <a:pt x="133074" y="54597"/>
                  </a:lnTo>
                  <a:cubicBezTo>
                    <a:pt x="133074" y="48273"/>
                    <a:pt x="131664" y="43425"/>
                    <a:pt x="128845" y="40053"/>
                  </a:cubicBezTo>
                  <a:cubicBezTo>
                    <a:pt x="126025" y="36690"/>
                    <a:pt x="121996" y="35004"/>
                    <a:pt x="116748" y="35004"/>
                  </a:cubicBezTo>
                  <a:close/>
                  <a:moveTo>
                    <a:pt x="190995" y="95288"/>
                  </a:moveTo>
                  <a:cubicBezTo>
                    <a:pt x="181204" y="95288"/>
                    <a:pt x="173479" y="92307"/>
                    <a:pt x="167812" y="86344"/>
                  </a:cubicBezTo>
                  <a:cubicBezTo>
                    <a:pt x="162144" y="80372"/>
                    <a:pt x="159315" y="72095"/>
                    <a:pt x="159315" y="61493"/>
                  </a:cubicBezTo>
                  <a:cubicBezTo>
                    <a:pt x="159315" y="50806"/>
                    <a:pt x="161944" y="42320"/>
                    <a:pt x="167211" y="36033"/>
                  </a:cubicBezTo>
                  <a:cubicBezTo>
                    <a:pt x="172469" y="29746"/>
                    <a:pt x="179527" y="26604"/>
                    <a:pt x="188395" y="26604"/>
                  </a:cubicBezTo>
                  <a:cubicBezTo>
                    <a:pt x="196701" y="26604"/>
                    <a:pt x="203273" y="29337"/>
                    <a:pt x="208112" y="34795"/>
                  </a:cubicBezTo>
                  <a:cubicBezTo>
                    <a:pt x="212951" y="40253"/>
                    <a:pt x="215360" y="47463"/>
                    <a:pt x="215360" y="56407"/>
                  </a:cubicBezTo>
                  <a:lnTo>
                    <a:pt x="215360" y="62760"/>
                  </a:lnTo>
                  <a:lnTo>
                    <a:pt x="169717" y="62760"/>
                  </a:lnTo>
                  <a:cubicBezTo>
                    <a:pt x="169917" y="70542"/>
                    <a:pt x="171879" y="76448"/>
                    <a:pt x="175613" y="80477"/>
                  </a:cubicBezTo>
                  <a:cubicBezTo>
                    <a:pt x="179337" y="84506"/>
                    <a:pt x="184595" y="86525"/>
                    <a:pt x="191357" y="86525"/>
                  </a:cubicBezTo>
                  <a:cubicBezTo>
                    <a:pt x="198492" y="86525"/>
                    <a:pt x="205550" y="85030"/>
                    <a:pt x="212522" y="82048"/>
                  </a:cubicBezTo>
                  <a:lnTo>
                    <a:pt x="212522" y="90993"/>
                  </a:lnTo>
                  <a:cubicBezTo>
                    <a:pt x="208979" y="92526"/>
                    <a:pt x="205616" y="93622"/>
                    <a:pt x="202454" y="94288"/>
                  </a:cubicBezTo>
                  <a:cubicBezTo>
                    <a:pt x="199292" y="94955"/>
                    <a:pt x="195472" y="95288"/>
                    <a:pt x="190995" y="95288"/>
                  </a:cubicBezTo>
                  <a:close/>
                  <a:moveTo>
                    <a:pt x="188281" y="35004"/>
                  </a:moveTo>
                  <a:cubicBezTo>
                    <a:pt x="182956" y="35004"/>
                    <a:pt x="178718" y="36738"/>
                    <a:pt x="175555" y="40205"/>
                  </a:cubicBezTo>
                  <a:cubicBezTo>
                    <a:pt x="172384" y="43672"/>
                    <a:pt x="170526" y="48473"/>
                    <a:pt x="169955" y="54597"/>
                  </a:cubicBezTo>
                  <a:lnTo>
                    <a:pt x="204607" y="54597"/>
                  </a:lnTo>
                  <a:cubicBezTo>
                    <a:pt x="204607" y="48273"/>
                    <a:pt x="203187" y="43425"/>
                    <a:pt x="200368" y="40053"/>
                  </a:cubicBezTo>
                  <a:cubicBezTo>
                    <a:pt x="197549" y="36690"/>
                    <a:pt x="193519" y="35004"/>
                    <a:pt x="188281" y="35004"/>
                  </a:cubicBezTo>
                  <a:close/>
                  <a:moveTo>
                    <a:pt x="244564" y="94079"/>
                  </a:moveTo>
                  <a:lnTo>
                    <a:pt x="234534" y="94079"/>
                  </a:lnTo>
                  <a:lnTo>
                    <a:pt x="234534" y="0"/>
                  </a:lnTo>
                  <a:lnTo>
                    <a:pt x="244564" y="0"/>
                  </a:lnTo>
                  <a:close/>
                  <a:moveTo>
                    <a:pt x="351282" y="94079"/>
                  </a:moveTo>
                  <a:lnTo>
                    <a:pt x="351282" y="50968"/>
                  </a:lnTo>
                  <a:cubicBezTo>
                    <a:pt x="351282" y="45691"/>
                    <a:pt x="350149" y="41729"/>
                    <a:pt x="347901" y="39091"/>
                  </a:cubicBezTo>
                  <a:cubicBezTo>
                    <a:pt x="345643" y="36452"/>
                    <a:pt x="342129" y="35128"/>
                    <a:pt x="337376" y="35128"/>
                  </a:cubicBezTo>
                  <a:cubicBezTo>
                    <a:pt x="331127" y="35128"/>
                    <a:pt x="326517" y="36919"/>
                    <a:pt x="323526" y="40510"/>
                  </a:cubicBezTo>
                  <a:cubicBezTo>
                    <a:pt x="320545" y="44101"/>
                    <a:pt x="319059" y="49616"/>
                    <a:pt x="319059" y="57074"/>
                  </a:cubicBezTo>
                  <a:lnTo>
                    <a:pt x="319059" y="94079"/>
                  </a:lnTo>
                  <a:lnTo>
                    <a:pt x="309020" y="94079"/>
                  </a:lnTo>
                  <a:lnTo>
                    <a:pt x="309020" y="50968"/>
                  </a:lnTo>
                  <a:cubicBezTo>
                    <a:pt x="309020" y="45691"/>
                    <a:pt x="307886" y="41729"/>
                    <a:pt x="305638" y="39091"/>
                  </a:cubicBezTo>
                  <a:cubicBezTo>
                    <a:pt x="303381" y="36452"/>
                    <a:pt x="299847" y="35128"/>
                    <a:pt x="295056" y="35128"/>
                  </a:cubicBezTo>
                  <a:cubicBezTo>
                    <a:pt x="288769" y="35128"/>
                    <a:pt x="284159" y="37014"/>
                    <a:pt x="281235" y="40786"/>
                  </a:cubicBezTo>
                  <a:cubicBezTo>
                    <a:pt x="278311" y="44548"/>
                    <a:pt x="276854" y="50730"/>
                    <a:pt x="276854" y="59312"/>
                  </a:cubicBezTo>
                  <a:lnTo>
                    <a:pt x="276854" y="94079"/>
                  </a:lnTo>
                  <a:lnTo>
                    <a:pt x="266814" y="94079"/>
                  </a:lnTo>
                  <a:lnTo>
                    <a:pt x="266814" y="27813"/>
                  </a:lnTo>
                  <a:lnTo>
                    <a:pt x="274977" y="27813"/>
                  </a:lnTo>
                  <a:lnTo>
                    <a:pt x="276616" y="36881"/>
                  </a:lnTo>
                  <a:lnTo>
                    <a:pt x="277092" y="36881"/>
                  </a:lnTo>
                  <a:cubicBezTo>
                    <a:pt x="278987" y="33661"/>
                    <a:pt x="281664" y="31138"/>
                    <a:pt x="285102" y="29328"/>
                  </a:cubicBezTo>
                  <a:cubicBezTo>
                    <a:pt x="288550" y="27508"/>
                    <a:pt x="292408" y="26604"/>
                    <a:pt x="296685" y="26604"/>
                  </a:cubicBezTo>
                  <a:cubicBezTo>
                    <a:pt x="307048" y="26604"/>
                    <a:pt x="313820" y="30356"/>
                    <a:pt x="317002" y="37852"/>
                  </a:cubicBezTo>
                  <a:lnTo>
                    <a:pt x="317487" y="37852"/>
                  </a:lnTo>
                  <a:cubicBezTo>
                    <a:pt x="319459" y="34385"/>
                    <a:pt x="322317" y="31642"/>
                    <a:pt x="326069" y="29623"/>
                  </a:cubicBezTo>
                  <a:cubicBezTo>
                    <a:pt x="329822" y="27613"/>
                    <a:pt x="334090" y="26604"/>
                    <a:pt x="338890" y="26604"/>
                  </a:cubicBezTo>
                  <a:cubicBezTo>
                    <a:pt x="346386" y="26604"/>
                    <a:pt x="351996" y="28527"/>
                    <a:pt x="355730" y="32375"/>
                  </a:cubicBezTo>
                  <a:cubicBezTo>
                    <a:pt x="359455" y="36224"/>
                    <a:pt x="361321" y="42386"/>
                    <a:pt x="361321" y="50845"/>
                  </a:cubicBezTo>
                  <a:lnTo>
                    <a:pt x="361321" y="94079"/>
                  </a:lnTo>
                  <a:close/>
                  <a:moveTo>
                    <a:pt x="442636" y="60884"/>
                  </a:moveTo>
                  <a:cubicBezTo>
                    <a:pt x="442636" y="71685"/>
                    <a:pt x="439922" y="80124"/>
                    <a:pt x="434473" y="86192"/>
                  </a:cubicBezTo>
                  <a:cubicBezTo>
                    <a:pt x="429035" y="92250"/>
                    <a:pt x="421519" y="95288"/>
                    <a:pt x="411928" y="95288"/>
                  </a:cubicBezTo>
                  <a:cubicBezTo>
                    <a:pt x="406003" y="95288"/>
                    <a:pt x="400736" y="93898"/>
                    <a:pt x="396145" y="91117"/>
                  </a:cubicBezTo>
                  <a:cubicBezTo>
                    <a:pt x="391554" y="88335"/>
                    <a:pt x="388001" y="84344"/>
                    <a:pt x="385505" y="79143"/>
                  </a:cubicBezTo>
                  <a:cubicBezTo>
                    <a:pt x="383000" y="73943"/>
                    <a:pt x="381753" y="67856"/>
                    <a:pt x="381753" y="60884"/>
                  </a:cubicBezTo>
                  <a:cubicBezTo>
                    <a:pt x="381753" y="50082"/>
                    <a:pt x="384458" y="41672"/>
                    <a:pt x="389858" y="35643"/>
                  </a:cubicBezTo>
                  <a:cubicBezTo>
                    <a:pt x="395259" y="29613"/>
                    <a:pt x="402755" y="26604"/>
                    <a:pt x="412347" y="26604"/>
                  </a:cubicBezTo>
                  <a:cubicBezTo>
                    <a:pt x="421615" y="26604"/>
                    <a:pt x="428987" y="29689"/>
                    <a:pt x="434445" y="35852"/>
                  </a:cubicBezTo>
                  <a:cubicBezTo>
                    <a:pt x="439912" y="42024"/>
                    <a:pt x="442636" y="50368"/>
                    <a:pt x="442636" y="60884"/>
                  </a:cubicBezTo>
                  <a:close/>
                  <a:moveTo>
                    <a:pt x="392154" y="60884"/>
                  </a:moveTo>
                  <a:cubicBezTo>
                    <a:pt x="392154" y="69352"/>
                    <a:pt x="393849" y="75800"/>
                    <a:pt x="397231" y="80229"/>
                  </a:cubicBezTo>
                  <a:cubicBezTo>
                    <a:pt x="400622" y="84668"/>
                    <a:pt x="405594" y="86887"/>
                    <a:pt x="412166" y="86887"/>
                  </a:cubicBezTo>
                  <a:cubicBezTo>
                    <a:pt x="418738" y="86887"/>
                    <a:pt x="423729" y="84677"/>
                    <a:pt x="427130" y="80267"/>
                  </a:cubicBezTo>
                  <a:cubicBezTo>
                    <a:pt x="430540" y="75848"/>
                    <a:pt x="432245" y="69390"/>
                    <a:pt x="432245" y="60884"/>
                  </a:cubicBezTo>
                  <a:cubicBezTo>
                    <a:pt x="432245" y="52464"/>
                    <a:pt x="430540" y="46063"/>
                    <a:pt x="427130" y="41691"/>
                  </a:cubicBezTo>
                  <a:cubicBezTo>
                    <a:pt x="423729" y="37319"/>
                    <a:pt x="418700" y="35128"/>
                    <a:pt x="412042" y="35128"/>
                  </a:cubicBezTo>
                  <a:cubicBezTo>
                    <a:pt x="405479" y="35128"/>
                    <a:pt x="400517" y="37281"/>
                    <a:pt x="397174" y="41596"/>
                  </a:cubicBezTo>
                  <a:cubicBezTo>
                    <a:pt x="393830" y="45911"/>
                    <a:pt x="392154" y="52340"/>
                    <a:pt x="392154" y="60884"/>
                  </a:cubicBezTo>
                  <a:close/>
                  <a:moveTo>
                    <a:pt x="493309" y="26727"/>
                  </a:moveTo>
                  <a:cubicBezTo>
                    <a:pt x="502015" y="26727"/>
                    <a:pt x="508778" y="29699"/>
                    <a:pt x="513588" y="35643"/>
                  </a:cubicBezTo>
                  <a:cubicBezTo>
                    <a:pt x="518408" y="41586"/>
                    <a:pt x="520817" y="50006"/>
                    <a:pt x="520817" y="60884"/>
                  </a:cubicBezTo>
                  <a:cubicBezTo>
                    <a:pt x="520817" y="71771"/>
                    <a:pt x="518389" y="80220"/>
                    <a:pt x="513531" y="86249"/>
                  </a:cubicBezTo>
                  <a:cubicBezTo>
                    <a:pt x="508673" y="92278"/>
                    <a:pt x="501930" y="95288"/>
                    <a:pt x="493309" y="95288"/>
                  </a:cubicBezTo>
                  <a:cubicBezTo>
                    <a:pt x="488995" y="95288"/>
                    <a:pt x="485051" y="94488"/>
                    <a:pt x="481489" y="92897"/>
                  </a:cubicBezTo>
                  <a:cubicBezTo>
                    <a:pt x="477917" y="91307"/>
                    <a:pt x="474926" y="88859"/>
                    <a:pt x="472507" y="85554"/>
                  </a:cubicBezTo>
                  <a:lnTo>
                    <a:pt x="471783" y="85554"/>
                  </a:lnTo>
                  <a:lnTo>
                    <a:pt x="469668" y="94079"/>
                  </a:lnTo>
                  <a:lnTo>
                    <a:pt x="462467" y="94079"/>
                  </a:lnTo>
                  <a:lnTo>
                    <a:pt x="462467" y="0"/>
                  </a:lnTo>
                  <a:lnTo>
                    <a:pt x="472507" y="0"/>
                  </a:lnTo>
                  <a:lnTo>
                    <a:pt x="472507" y="22850"/>
                  </a:lnTo>
                  <a:cubicBezTo>
                    <a:pt x="472507" y="27975"/>
                    <a:pt x="472345" y="32566"/>
                    <a:pt x="472021" y="36643"/>
                  </a:cubicBezTo>
                  <a:lnTo>
                    <a:pt x="472507" y="36643"/>
                  </a:lnTo>
                  <a:cubicBezTo>
                    <a:pt x="477184" y="30032"/>
                    <a:pt x="484118" y="26727"/>
                    <a:pt x="493309" y="26727"/>
                  </a:cubicBezTo>
                  <a:close/>
                  <a:moveTo>
                    <a:pt x="491852" y="35128"/>
                  </a:moveTo>
                  <a:cubicBezTo>
                    <a:pt x="485004" y="35128"/>
                    <a:pt x="480060" y="37091"/>
                    <a:pt x="477041" y="41024"/>
                  </a:cubicBezTo>
                  <a:cubicBezTo>
                    <a:pt x="474021" y="44958"/>
                    <a:pt x="472507" y="51578"/>
                    <a:pt x="472507" y="60884"/>
                  </a:cubicBezTo>
                  <a:cubicBezTo>
                    <a:pt x="472507" y="70199"/>
                    <a:pt x="474059" y="76858"/>
                    <a:pt x="477164" y="80867"/>
                  </a:cubicBezTo>
                  <a:cubicBezTo>
                    <a:pt x="480270" y="84877"/>
                    <a:pt x="485242" y="86887"/>
                    <a:pt x="492100" y="86887"/>
                  </a:cubicBezTo>
                  <a:cubicBezTo>
                    <a:pt x="498262" y="86887"/>
                    <a:pt x="502863" y="84639"/>
                    <a:pt x="505882" y="80143"/>
                  </a:cubicBezTo>
                  <a:cubicBezTo>
                    <a:pt x="508902" y="75648"/>
                    <a:pt x="510416" y="69190"/>
                    <a:pt x="510416" y="60760"/>
                  </a:cubicBezTo>
                  <a:cubicBezTo>
                    <a:pt x="510416" y="52140"/>
                    <a:pt x="508902" y="45711"/>
                    <a:pt x="505882" y="41482"/>
                  </a:cubicBezTo>
                  <a:cubicBezTo>
                    <a:pt x="502863" y="37243"/>
                    <a:pt x="498186" y="35128"/>
                    <a:pt x="491852" y="35128"/>
                  </a:cubicBezTo>
                  <a:close/>
                  <a:moveTo>
                    <a:pt x="550688" y="94079"/>
                  </a:moveTo>
                  <a:lnTo>
                    <a:pt x="540649" y="94079"/>
                  </a:lnTo>
                  <a:lnTo>
                    <a:pt x="540649" y="27813"/>
                  </a:lnTo>
                  <a:lnTo>
                    <a:pt x="550688" y="27813"/>
                  </a:lnTo>
                  <a:close/>
                  <a:moveTo>
                    <a:pt x="539801" y="9859"/>
                  </a:moveTo>
                  <a:cubicBezTo>
                    <a:pt x="539801" y="7563"/>
                    <a:pt x="540363" y="5877"/>
                    <a:pt x="541496" y="4810"/>
                  </a:cubicBezTo>
                  <a:cubicBezTo>
                    <a:pt x="542620" y="3743"/>
                    <a:pt x="544030" y="3200"/>
                    <a:pt x="545725" y="3200"/>
                  </a:cubicBezTo>
                  <a:cubicBezTo>
                    <a:pt x="547335" y="3200"/>
                    <a:pt x="548726" y="3753"/>
                    <a:pt x="549897" y="4839"/>
                  </a:cubicBezTo>
                  <a:cubicBezTo>
                    <a:pt x="551069" y="5925"/>
                    <a:pt x="551650" y="7601"/>
                    <a:pt x="551650" y="9859"/>
                  </a:cubicBezTo>
                  <a:cubicBezTo>
                    <a:pt x="551650" y="12116"/>
                    <a:pt x="551069" y="13792"/>
                    <a:pt x="549897" y="14907"/>
                  </a:cubicBezTo>
                  <a:cubicBezTo>
                    <a:pt x="548726" y="16012"/>
                    <a:pt x="547335" y="16564"/>
                    <a:pt x="545725" y="16564"/>
                  </a:cubicBezTo>
                  <a:cubicBezTo>
                    <a:pt x="544030" y="16564"/>
                    <a:pt x="542620" y="16012"/>
                    <a:pt x="541496" y="14907"/>
                  </a:cubicBezTo>
                  <a:cubicBezTo>
                    <a:pt x="540363" y="13792"/>
                    <a:pt x="539801" y="12116"/>
                    <a:pt x="539801" y="9859"/>
                  </a:cubicBezTo>
                  <a:close/>
                  <a:moveTo>
                    <a:pt x="582968" y="94079"/>
                  </a:moveTo>
                  <a:lnTo>
                    <a:pt x="572938" y="94079"/>
                  </a:lnTo>
                  <a:lnTo>
                    <a:pt x="572938" y="0"/>
                  </a:lnTo>
                  <a:lnTo>
                    <a:pt x="582968" y="0"/>
                  </a:lnTo>
                  <a:close/>
                  <a:moveTo>
                    <a:pt x="615258" y="94079"/>
                  </a:moveTo>
                  <a:lnTo>
                    <a:pt x="605219" y="94079"/>
                  </a:lnTo>
                  <a:lnTo>
                    <a:pt x="605219" y="27813"/>
                  </a:lnTo>
                  <a:lnTo>
                    <a:pt x="615258" y="27813"/>
                  </a:lnTo>
                  <a:close/>
                  <a:moveTo>
                    <a:pt x="604371" y="9859"/>
                  </a:moveTo>
                  <a:cubicBezTo>
                    <a:pt x="604371" y="7563"/>
                    <a:pt x="604933" y="5877"/>
                    <a:pt x="606066" y="4810"/>
                  </a:cubicBezTo>
                  <a:cubicBezTo>
                    <a:pt x="607190" y="3743"/>
                    <a:pt x="608610" y="3200"/>
                    <a:pt x="610295" y="3200"/>
                  </a:cubicBezTo>
                  <a:cubicBezTo>
                    <a:pt x="611915" y="3200"/>
                    <a:pt x="613305" y="3753"/>
                    <a:pt x="614467" y="4839"/>
                  </a:cubicBezTo>
                  <a:cubicBezTo>
                    <a:pt x="615639" y="5925"/>
                    <a:pt x="616220" y="7601"/>
                    <a:pt x="616220" y="9859"/>
                  </a:cubicBezTo>
                  <a:cubicBezTo>
                    <a:pt x="616220" y="12116"/>
                    <a:pt x="615639" y="13792"/>
                    <a:pt x="614467" y="14907"/>
                  </a:cubicBezTo>
                  <a:cubicBezTo>
                    <a:pt x="613305" y="16012"/>
                    <a:pt x="611915" y="16564"/>
                    <a:pt x="610295" y="16564"/>
                  </a:cubicBezTo>
                  <a:cubicBezTo>
                    <a:pt x="608610" y="16564"/>
                    <a:pt x="607190" y="16012"/>
                    <a:pt x="606066" y="14907"/>
                  </a:cubicBezTo>
                  <a:cubicBezTo>
                    <a:pt x="604933" y="13792"/>
                    <a:pt x="604371" y="12116"/>
                    <a:pt x="604371" y="9859"/>
                  </a:cubicBezTo>
                  <a:close/>
                  <a:moveTo>
                    <a:pt x="658911" y="87002"/>
                  </a:moveTo>
                  <a:cubicBezTo>
                    <a:pt x="660683" y="87002"/>
                    <a:pt x="662397" y="86878"/>
                    <a:pt x="664045" y="86611"/>
                  </a:cubicBezTo>
                  <a:cubicBezTo>
                    <a:pt x="665702" y="86354"/>
                    <a:pt x="667007" y="86077"/>
                    <a:pt x="667979" y="85792"/>
                  </a:cubicBezTo>
                  <a:lnTo>
                    <a:pt x="667979" y="93479"/>
                  </a:lnTo>
                  <a:cubicBezTo>
                    <a:pt x="666893" y="94002"/>
                    <a:pt x="665293" y="94431"/>
                    <a:pt x="663169" y="94774"/>
                  </a:cubicBezTo>
                  <a:cubicBezTo>
                    <a:pt x="661054" y="95117"/>
                    <a:pt x="659149" y="95288"/>
                    <a:pt x="657463" y="95288"/>
                  </a:cubicBezTo>
                  <a:cubicBezTo>
                    <a:pt x="644643" y="95288"/>
                    <a:pt x="638232" y="88535"/>
                    <a:pt x="638232" y="75029"/>
                  </a:cubicBezTo>
                  <a:lnTo>
                    <a:pt x="638232" y="35614"/>
                  </a:lnTo>
                  <a:lnTo>
                    <a:pt x="628736" y="35614"/>
                  </a:lnTo>
                  <a:lnTo>
                    <a:pt x="628736" y="30775"/>
                  </a:lnTo>
                  <a:lnTo>
                    <a:pt x="638232" y="26604"/>
                  </a:lnTo>
                  <a:lnTo>
                    <a:pt x="642461" y="12459"/>
                  </a:lnTo>
                  <a:lnTo>
                    <a:pt x="648272" y="12459"/>
                  </a:lnTo>
                  <a:lnTo>
                    <a:pt x="648272" y="27813"/>
                  </a:lnTo>
                  <a:lnTo>
                    <a:pt x="667493" y="27813"/>
                  </a:lnTo>
                  <a:lnTo>
                    <a:pt x="667493" y="35614"/>
                  </a:lnTo>
                  <a:lnTo>
                    <a:pt x="648272" y="35614"/>
                  </a:lnTo>
                  <a:lnTo>
                    <a:pt x="648272" y="74609"/>
                  </a:lnTo>
                  <a:cubicBezTo>
                    <a:pt x="648272" y="78600"/>
                    <a:pt x="649215" y="81668"/>
                    <a:pt x="651110" y="83801"/>
                  </a:cubicBezTo>
                  <a:cubicBezTo>
                    <a:pt x="653006" y="85935"/>
                    <a:pt x="655606" y="87002"/>
                    <a:pt x="658911" y="87002"/>
                  </a:cubicBezTo>
                  <a:close/>
                  <a:moveTo>
                    <a:pt x="710546" y="95288"/>
                  </a:moveTo>
                  <a:cubicBezTo>
                    <a:pt x="700745" y="95288"/>
                    <a:pt x="693020" y="92307"/>
                    <a:pt x="687353" y="86344"/>
                  </a:cubicBezTo>
                  <a:cubicBezTo>
                    <a:pt x="681695" y="80372"/>
                    <a:pt x="678866" y="72095"/>
                    <a:pt x="678866" y="61493"/>
                  </a:cubicBezTo>
                  <a:cubicBezTo>
                    <a:pt x="678866" y="50806"/>
                    <a:pt x="681495" y="42320"/>
                    <a:pt x="686753" y="36033"/>
                  </a:cubicBezTo>
                  <a:cubicBezTo>
                    <a:pt x="692010" y="29746"/>
                    <a:pt x="699078" y="26604"/>
                    <a:pt x="707946" y="26604"/>
                  </a:cubicBezTo>
                  <a:cubicBezTo>
                    <a:pt x="716252" y="26604"/>
                    <a:pt x="722814" y="29337"/>
                    <a:pt x="727653" y="34795"/>
                  </a:cubicBezTo>
                  <a:cubicBezTo>
                    <a:pt x="732492" y="40253"/>
                    <a:pt x="734911" y="47463"/>
                    <a:pt x="734911" y="56407"/>
                  </a:cubicBezTo>
                  <a:lnTo>
                    <a:pt x="734911" y="62760"/>
                  </a:lnTo>
                  <a:lnTo>
                    <a:pt x="689258" y="62760"/>
                  </a:lnTo>
                  <a:cubicBezTo>
                    <a:pt x="689467" y="70542"/>
                    <a:pt x="691429" y="76448"/>
                    <a:pt x="695154" y="80477"/>
                  </a:cubicBezTo>
                  <a:cubicBezTo>
                    <a:pt x="698887" y="84506"/>
                    <a:pt x="704136" y="86525"/>
                    <a:pt x="710908" y="86525"/>
                  </a:cubicBezTo>
                  <a:cubicBezTo>
                    <a:pt x="718042" y="86525"/>
                    <a:pt x="725091" y="85030"/>
                    <a:pt x="732072" y="82048"/>
                  </a:cubicBezTo>
                  <a:lnTo>
                    <a:pt x="732072" y="90993"/>
                  </a:lnTo>
                  <a:cubicBezTo>
                    <a:pt x="728520" y="92526"/>
                    <a:pt x="725167" y="93622"/>
                    <a:pt x="722005" y="94288"/>
                  </a:cubicBezTo>
                  <a:cubicBezTo>
                    <a:pt x="718833" y="94955"/>
                    <a:pt x="715013" y="95288"/>
                    <a:pt x="710546" y="95288"/>
                  </a:cubicBezTo>
                  <a:close/>
                  <a:moveTo>
                    <a:pt x="707822" y="35004"/>
                  </a:moveTo>
                  <a:cubicBezTo>
                    <a:pt x="702497" y="35004"/>
                    <a:pt x="698259" y="36738"/>
                    <a:pt x="695097" y="40205"/>
                  </a:cubicBezTo>
                  <a:cubicBezTo>
                    <a:pt x="691934" y="43672"/>
                    <a:pt x="690067" y="48473"/>
                    <a:pt x="689505" y="54597"/>
                  </a:cubicBezTo>
                  <a:lnTo>
                    <a:pt x="724148" y="54597"/>
                  </a:lnTo>
                  <a:cubicBezTo>
                    <a:pt x="724148" y="48273"/>
                    <a:pt x="722738" y="43425"/>
                    <a:pt x="719919" y="40053"/>
                  </a:cubicBezTo>
                  <a:cubicBezTo>
                    <a:pt x="717090" y="36690"/>
                    <a:pt x="713061" y="35004"/>
                    <a:pt x="707822" y="35004"/>
                  </a:cubicBezTo>
                  <a:close/>
                  <a:moveTo>
                    <a:pt x="764115" y="94079"/>
                  </a:moveTo>
                  <a:lnTo>
                    <a:pt x="754075" y="94079"/>
                  </a:lnTo>
                  <a:lnTo>
                    <a:pt x="754075" y="27813"/>
                  </a:lnTo>
                  <a:lnTo>
                    <a:pt x="764115" y="27813"/>
                  </a:lnTo>
                  <a:close/>
                  <a:moveTo>
                    <a:pt x="753228" y="9859"/>
                  </a:moveTo>
                  <a:cubicBezTo>
                    <a:pt x="753228" y="7563"/>
                    <a:pt x="753789" y="5877"/>
                    <a:pt x="754923" y="4810"/>
                  </a:cubicBezTo>
                  <a:cubicBezTo>
                    <a:pt x="756047" y="3743"/>
                    <a:pt x="757466" y="3200"/>
                    <a:pt x="759152" y="3200"/>
                  </a:cubicBezTo>
                  <a:cubicBezTo>
                    <a:pt x="760771" y="3200"/>
                    <a:pt x="762162" y="3753"/>
                    <a:pt x="763324" y="4839"/>
                  </a:cubicBezTo>
                  <a:cubicBezTo>
                    <a:pt x="764496" y="5925"/>
                    <a:pt x="765077" y="7601"/>
                    <a:pt x="765077" y="9859"/>
                  </a:cubicBezTo>
                  <a:cubicBezTo>
                    <a:pt x="765077" y="12116"/>
                    <a:pt x="764496" y="13792"/>
                    <a:pt x="763324" y="14907"/>
                  </a:cubicBezTo>
                  <a:cubicBezTo>
                    <a:pt x="762162" y="16012"/>
                    <a:pt x="760771" y="16564"/>
                    <a:pt x="759152" y="16564"/>
                  </a:cubicBezTo>
                  <a:cubicBezTo>
                    <a:pt x="757466" y="16564"/>
                    <a:pt x="756047" y="16012"/>
                    <a:pt x="754923" y="14907"/>
                  </a:cubicBezTo>
                  <a:cubicBezTo>
                    <a:pt x="753789" y="13792"/>
                    <a:pt x="753228" y="12116"/>
                    <a:pt x="753228" y="9859"/>
                  </a:cubicBezTo>
                  <a:close/>
                  <a:moveTo>
                    <a:pt x="807768" y="87002"/>
                  </a:moveTo>
                  <a:cubicBezTo>
                    <a:pt x="809539" y="87002"/>
                    <a:pt x="811254" y="86878"/>
                    <a:pt x="812902" y="86611"/>
                  </a:cubicBezTo>
                  <a:cubicBezTo>
                    <a:pt x="814559" y="86354"/>
                    <a:pt x="815864" y="86077"/>
                    <a:pt x="816835" y="85792"/>
                  </a:cubicBezTo>
                  <a:lnTo>
                    <a:pt x="816835" y="93479"/>
                  </a:lnTo>
                  <a:cubicBezTo>
                    <a:pt x="815750" y="94002"/>
                    <a:pt x="814140" y="94431"/>
                    <a:pt x="812025" y="94774"/>
                  </a:cubicBezTo>
                  <a:cubicBezTo>
                    <a:pt x="809911" y="95117"/>
                    <a:pt x="808006" y="95288"/>
                    <a:pt x="806310" y="95288"/>
                  </a:cubicBezTo>
                  <a:cubicBezTo>
                    <a:pt x="793499" y="95288"/>
                    <a:pt x="787089" y="88535"/>
                    <a:pt x="787089" y="75029"/>
                  </a:cubicBezTo>
                  <a:lnTo>
                    <a:pt x="787089" y="35614"/>
                  </a:lnTo>
                  <a:lnTo>
                    <a:pt x="777593" y="35614"/>
                  </a:lnTo>
                  <a:lnTo>
                    <a:pt x="777593" y="30775"/>
                  </a:lnTo>
                  <a:lnTo>
                    <a:pt x="787089" y="26604"/>
                  </a:lnTo>
                  <a:lnTo>
                    <a:pt x="791318" y="12459"/>
                  </a:lnTo>
                  <a:lnTo>
                    <a:pt x="797128" y="12459"/>
                  </a:lnTo>
                  <a:lnTo>
                    <a:pt x="797128" y="27813"/>
                  </a:lnTo>
                  <a:lnTo>
                    <a:pt x="816350" y="27813"/>
                  </a:lnTo>
                  <a:lnTo>
                    <a:pt x="816350" y="35614"/>
                  </a:lnTo>
                  <a:lnTo>
                    <a:pt x="797128" y="35614"/>
                  </a:lnTo>
                  <a:lnTo>
                    <a:pt x="797128" y="74609"/>
                  </a:lnTo>
                  <a:cubicBezTo>
                    <a:pt x="797128" y="78600"/>
                    <a:pt x="798071" y="81668"/>
                    <a:pt x="799967" y="83801"/>
                  </a:cubicBezTo>
                  <a:cubicBezTo>
                    <a:pt x="801862" y="85935"/>
                    <a:pt x="804463" y="87002"/>
                    <a:pt x="807768" y="87002"/>
                  </a:cubicBezTo>
                  <a:close/>
                  <a:moveTo>
                    <a:pt x="874157" y="76000"/>
                  </a:moveTo>
                  <a:cubicBezTo>
                    <a:pt x="874157" y="82172"/>
                    <a:pt x="871852" y="86926"/>
                    <a:pt x="867261" y="90268"/>
                  </a:cubicBezTo>
                  <a:cubicBezTo>
                    <a:pt x="862660" y="93612"/>
                    <a:pt x="856212" y="95288"/>
                    <a:pt x="847916" y="95288"/>
                  </a:cubicBezTo>
                  <a:cubicBezTo>
                    <a:pt x="839124" y="95288"/>
                    <a:pt x="832276" y="93898"/>
                    <a:pt x="827351" y="91117"/>
                  </a:cubicBezTo>
                  <a:lnTo>
                    <a:pt x="827351" y="81801"/>
                  </a:lnTo>
                  <a:cubicBezTo>
                    <a:pt x="830542" y="83420"/>
                    <a:pt x="833952" y="84687"/>
                    <a:pt x="837600" y="85611"/>
                  </a:cubicBezTo>
                  <a:cubicBezTo>
                    <a:pt x="841248" y="86544"/>
                    <a:pt x="844772" y="87002"/>
                    <a:pt x="848154" y="87002"/>
                  </a:cubicBezTo>
                  <a:cubicBezTo>
                    <a:pt x="853392" y="87002"/>
                    <a:pt x="857422" y="86163"/>
                    <a:pt x="860250" y="84497"/>
                  </a:cubicBezTo>
                  <a:cubicBezTo>
                    <a:pt x="863070" y="82820"/>
                    <a:pt x="864480" y="80277"/>
                    <a:pt x="864480" y="76848"/>
                  </a:cubicBezTo>
                  <a:cubicBezTo>
                    <a:pt x="864480" y="74266"/>
                    <a:pt x="863356" y="72057"/>
                    <a:pt x="861127" y="70228"/>
                  </a:cubicBezTo>
                  <a:cubicBezTo>
                    <a:pt x="858888" y="68389"/>
                    <a:pt x="854526" y="66227"/>
                    <a:pt x="848030" y="63722"/>
                  </a:cubicBezTo>
                  <a:cubicBezTo>
                    <a:pt x="841867" y="61427"/>
                    <a:pt x="837486" y="59427"/>
                    <a:pt x="834885" y="57712"/>
                  </a:cubicBezTo>
                  <a:cubicBezTo>
                    <a:pt x="832285" y="55998"/>
                    <a:pt x="830352" y="54054"/>
                    <a:pt x="829075" y="51873"/>
                  </a:cubicBezTo>
                  <a:cubicBezTo>
                    <a:pt x="827808" y="49702"/>
                    <a:pt x="827170" y="47101"/>
                    <a:pt x="827170" y="44072"/>
                  </a:cubicBezTo>
                  <a:cubicBezTo>
                    <a:pt x="827170" y="38671"/>
                    <a:pt x="829370" y="34414"/>
                    <a:pt x="833761" y="31290"/>
                  </a:cubicBezTo>
                  <a:cubicBezTo>
                    <a:pt x="838162" y="28166"/>
                    <a:pt x="844182" y="26604"/>
                    <a:pt x="851840" y="26604"/>
                  </a:cubicBezTo>
                  <a:cubicBezTo>
                    <a:pt x="858974" y="26604"/>
                    <a:pt x="865946" y="28051"/>
                    <a:pt x="872766" y="30956"/>
                  </a:cubicBezTo>
                  <a:lnTo>
                    <a:pt x="869195" y="39119"/>
                  </a:lnTo>
                  <a:cubicBezTo>
                    <a:pt x="862546" y="36376"/>
                    <a:pt x="856517" y="35004"/>
                    <a:pt x="851116" y="35004"/>
                  </a:cubicBezTo>
                  <a:cubicBezTo>
                    <a:pt x="846363" y="35004"/>
                    <a:pt x="842772" y="35757"/>
                    <a:pt x="840353" y="37243"/>
                  </a:cubicBezTo>
                  <a:cubicBezTo>
                    <a:pt x="837933" y="38738"/>
                    <a:pt x="836724" y="40796"/>
                    <a:pt x="836724" y="43415"/>
                  </a:cubicBezTo>
                  <a:cubicBezTo>
                    <a:pt x="836724" y="45187"/>
                    <a:pt x="837181" y="46701"/>
                    <a:pt x="838086" y="47949"/>
                  </a:cubicBezTo>
                  <a:cubicBezTo>
                    <a:pt x="838991" y="49197"/>
                    <a:pt x="840457" y="50388"/>
                    <a:pt x="842467" y="51511"/>
                  </a:cubicBezTo>
                  <a:cubicBezTo>
                    <a:pt x="844487" y="52645"/>
                    <a:pt x="848354" y="54273"/>
                    <a:pt x="854078" y="56407"/>
                  </a:cubicBezTo>
                  <a:cubicBezTo>
                    <a:pt x="861936" y="59274"/>
                    <a:pt x="867251" y="62151"/>
                    <a:pt x="870014" y="65056"/>
                  </a:cubicBezTo>
                  <a:cubicBezTo>
                    <a:pt x="872776" y="67961"/>
                    <a:pt x="874157" y="71609"/>
                    <a:pt x="874157" y="76000"/>
                  </a:cubicBezTo>
                  <a:close/>
                  <a:moveTo>
                    <a:pt x="937336" y="85192"/>
                  </a:moveTo>
                  <a:lnTo>
                    <a:pt x="936793" y="85192"/>
                  </a:lnTo>
                  <a:cubicBezTo>
                    <a:pt x="932155" y="91926"/>
                    <a:pt x="925220" y="95288"/>
                    <a:pt x="915991" y="95288"/>
                  </a:cubicBezTo>
                  <a:cubicBezTo>
                    <a:pt x="907323" y="95288"/>
                    <a:pt x="900579" y="92326"/>
                    <a:pt x="895769" y="86401"/>
                  </a:cubicBezTo>
                  <a:cubicBezTo>
                    <a:pt x="890950" y="80477"/>
                    <a:pt x="888540" y="72047"/>
                    <a:pt x="888540" y="61132"/>
                  </a:cubicBezTo>
                  <a:cubicBezTo>
                    <a:pt x="888540" y="50206"/>
                    <a:pt x="890959" y="41720"/>
                    <a:pt x="895798" y="35671"/>
                  </a:cubicBezTo>
                  <a:cubicBezTo>
                    <a:pt x="900636" y="29623"/>
                    <a:pt x="907361" y="26604"/>
                    <a:pt x="915991" y="26604"/>
                  </a:cubicBezTo>
                  <a:cubicBezTo>
                    <a:pt x="924982" y="26604"/>
                    <a:pt x="931869" y="29870"/>
                    <a:pt x="936670" y="36395"/>
                  </a:cubicBezTo>
                  <a:lnTo>
                    <a:pt x="937460" y="36395"/>
                  </a:lnTo>
                  <a:lnTo>
                    <a:pt x="937031" y="31623"/>
                  </a:lnTo>
                  <a:lnTo>
                    <a:pt x="936793" y="26965"/>
                  </a:lnTo>
                  <a:lnTo>
                    <a:pt x="936793" y="0"/>
                  </a:lnTo>
                  <a:lnTo>
                    <a:pt x="946823" y="0"/>
                  </a:lnTo>
                  <a:lnTo>
                    <a:pt x="946823" y="94079"/>
                  </a:lnTo>
                  <a:lnTo>
                    <a:pt x="938660" y="94079"/>
                  </a:lnTo>
                  <a:close/>
                  <a:moveTo>
                    <a:pt x="917258" y="86887"/>
                  </a:moveTo>
                  <a:cubicBezTo>
                    <a:pt x="924116" y="86887"/>
                    <a:pt x="929078" y="85020"/>
                    <a:pt x="932164" y="81286"/>
                  </a:cubicBezTo>
                  <a:cubicBezTo>
                    <a:pt x="935250" y="77562"/>
                    <a:pt x="936793" y="71542"/>
                    <a:pt x="936793" y="63246"/>
                  </a:cubicBezTo>
                  <a:lnTo>
                    <a:pt x="936793" y="61132"/>
                  </a:lnTo>
                  <a:cubicBezTo>
                    <a:pt x="936793" y="51740"/>
                    <a:pt x="935231" y="45034"/>
                    <a:pt x="932107" y="41024"/>
                  </a:cubicBezTo>
                  <a:cubicBezTo>
                    <a:pt x="928983" y="37014"/>
                    <a:pt x="923992" y="35004"/>
                    <a:pt x="917143" y="35004"/>
                  </a:cubicBezTo>
                  <a:cubicBezTo>
                    <a:pt x="911257" y="35004"/>
                    <a:pt x="906752" y="37291"/>
                    <a:pt x="903627" y="41872"/>
                  </a:cubicBezTo>
                  <a:cubicBezTo>
                    <a:pt x="900503" y="46444"/>
                    <a:pt x="898941" y="52902"/>
                    <a:pt x="898941" y="61246"/>
                  </a:cubicBezTo>
                  <a:cubicBezTo>
                    <a:pt x="898941" y="69714"/>
                    <a:pt x="900494" y="76105"/>
                    <a:pt x="903599" y="80410"/>
                  </a:cubicBezTo>
                  <a:cubicBezTo>
                    <a:pt x="906704" y="84725"/>
                    <a:pt x="911257" y="86887"/>
                    <a:pt x="917258" y="86887"/>
                  </a:cubicBezTo>
                  <a:close/>
                  <a:moveTo>
                    <a:pt x="1011155" y="94079"/>
                  </a:moveTo>
                  <a:lnTo>
                    <a:pt x="1009164" y="84649"/>
                  </a:lnTo>
                  <a:lnTo>
                    <a:pt x="1008679" y="84649"/>
                  </a:lnTo>
                  <a:cubicBezTo>
                    <a:pt x="1005373" y="88802"/>
                    <a:pt x="1002078" y="91612"/>
                    <a:pt x="998792" y="93079"/>
                  </a:cubicBezTo>
                  <a:cubicBezTo>
                    <a:pt x="995506" y="94555"/>
                    <a:pt x="991410" y="95288"/>
                    <a:pt x="986485" y="95288"/>
                  </a:cubicBezTo>
                  <a:cubicBezTo>
                    <a:pt x="979923" y="95288"/>
                    <a:pt x="974770" y="93593"/>
                    <a:pt x="971045" y="90211"/>
                  </a:cubicBezTo>
                  <a:cubicBezTo>
                    <a:pt x="967311" y="86820"/>
                    <a:pt x="965445" y="82010"/>
                    <a:pt x="965445" y="75762"/>
                  </a:cubicBezTo>
                  <a:cubicBezTo>
                    <a:pt x="965445" y="62379"/>
                    <a:pt x="976151" y="55359"/>
                    <a:pt x="997553" y="54721"/>
                  </a:cubicBezTo>
                  <a:lnTo>
                    <a:pt x="1008802" y="54359"/>
                  </a:lnTo>
                  <a:lnTo>
                    <a:pt x="1008802" y="50245"/>
                  </a:lnTo>
                  <a:cubicBezTo>
                    <a:pt x="1008802" y="45044"/>
                    <a:pt x="1007678" y="41205"/>
                    <a:pt x="1005440" y="38729"/>
                  </a:cubicBezTo>
                  <a:cubicBezTo>
                    <a:pt x="1003211" y="36243"/>
                    <a:pt x="999630" y="35004"/>
                    <a:pt x="994715" y="35004"/>
                  </a:cubicBezTo>
                  <a:cubicBezTo>
                    <a:pt x="989190" y="35004"/>
                    <a:pt x="982942" y="36700"/>
                    <a:pt x="975970" y="40091"/>
                  </a:cubicBezTo>
                  <a:lnTo>
                    <a:pt x="972884" y="32404"/>
                  </a:lnTo>
                  <a:cubicBezTo>
                    <a:pt x="976151" y="30632"/>
                    <a:pt x="979732" y="29242"/>
                    <a:pt x="983618" y="28232"/>
                  </a:cubicBezTo>
                  <a:cubicBezTo>
                    <a:pt x="987504" y="27232"/>
                    <a:pt x="991410" y="26727"/>
                    <a:pt x="995315" y="26727"/>
                  </a:cubicBezTo>
                  <a:cubicBezTo>
                    <a:pt x="1003221" y="26727"/>
                    <a:pt x="1009069" y="28480"/>
                    <a:pt x="1012879" y="31985"/>
                  </a:cubicBezTo>
                  <a:cubicBezTo>
                    <a:pt x="1016689" y="35490"/>
                    <a:pt x="1018594" y="41110"/>
                    <a:pt x="1018594" y="48854"/>
                  </a:cubicBezTo>
                  <a:lnTo>
                    <a:pt x="1018594" y="94079"/>
                  </a:lnTo>
                  <a:close/>
                  <a:moveTo>
                    <a:pt x="988485" y="87002"/>
                  </a:moveTo>
                  <a:cubicBezTo>
                    <a:pt x="994734" y="87002"/>
                    <a:pt x="999639" y="85287"/>
                    <a:pt x="1003211" y="81868"/>
                  </a:cubicBezTo>
                  <a:cubicBezTo>
                    <a:pt x="1006773" y="78438"/>
                    <a:pt x="1008555" y="73638"/>
                    <a:pt x="1008555" y="67475"/>
                  </a:cubicBezTo>
                  <a:lnTo>
                    <a:pt x="1008555" y="61493"/>
                  </a:lnTo>
                  <a:lnTo>
                    <a:pt x="998525" y="61913"/>
                  </a:lnTo>
                  <a:cubicBezTo>
                    <a:pt x="990543" y="62199"/>
                    <a:pt x="984790" y="63437"/>
                    <a:pt x="981256" y="65627"/>
                  </a:cubicBezTo>
                  <a:cubicBezTo>
                    <a:pt x="977732" y="67828"/>
                    <a:pt x="975970" y="71247"/>
                    <a:pt x="975970" y="75876"/>
                  </a:cubicBezTo>
                  <a:cubicBezTo>
                    <a:pt x="975970" y="79505"/>
                    <a:pt x="977065" y="82268"/>
                    <a:pt x="979265" y="84163"/>
                  </a:cubicBezTo>
                  <a:cubicBezTo>
                    <a:pt x="981466" y="86059"/>
                    <a:pt x="984533" y="87002"/>
                    <a:pt x="988485" y="87002"/>
                  </a:cubicBezTo>
                  <a:close/>
                  <a:moveTo>
                    <a:pt x="1062733" y="87002"/>
                  </a:moveTo>
                  <a:cubicBezTo>
                    <a:pt x="1064505" y="87002"/>
                    <a:pt x="1066219" y="86878"/>
                    <a:pt x="1067867" y="86611"/>
                  </a:cubicBezTo>
                  <a:cubicBezTo>
                    <a:pt x="1069524" y="86354"/>
                    <a:pt x="1070829" y="86077"/>
                    <a:pt x="1071801" y="85792"/>
                  </a:cubicBezTo>
                  <a:lnTo>
                    <a:pt x="1071801" y="93479"/>
                  </a:lnTo>
                  <a:cubicBezTo>
                    <a:pt x="1070715" y="94002"/>
                    <a:pt x="1069115" y="94431"/>
                    <a:pt x="1066991" y="94774"/>
                  </a:cubicBezTo>
                  <a:cubicBezTo>
                    <a:pt x="1064876" y="95117"/>
                    <a:pt x="1062971" y="95288"/>
                    <a:pt x="1061285" y="95288"/>
                  </a:cubicBezTo>
                  <a:cubicBezTo>
                    <a:pt x="1048465" y="95288"/>
                    <a:pt x="1042054" y="88535"/>
                    <a:pt x="1042054" y="75029"/>
                  </a:cubicBezTo>
                  <a:lnTo>
                    <a:pt x="1042054" y="35614"/>
                  </a:lnTo>
                  <a:lnTo>
                    <a:pt x="1032558" y="35614"/>
                  </a:lnTo>
                  <a:lnTo>
                    <a:pt x="1032558" y="30775"/>
                  </a:lnTo>
                  <a:lnTo>
                    <a:pt x="1042054" y="26604"/>
                  </a:lnTo>
                  <a:lnTo>
                    <a:pt x="1046283" y="12459"/>
                  </a:lnTo>
                  <a:lnTo>
                    <a:pt x="1052093" y="12459"/>
                  </a:lnTo>
                  <a:lnTo>
                    <a:pt x="1052093" y="27813"/>
                  </a:lnTo>
                  <a:lnTo>
                    <a:pt x="1071315" y="27813"/>
                  </a:lnTo>
                  <a:lnTo>
                    <a:pt x="1071315" y="35614"/>
                  </a:lnTo>
                  <a:lnTo>
                    <a:pt x="1052093" y="35614"/>
                  </a:lnTo>
                  <a:lnTo>
                    <a:pt x="1052093" y="74609"/>
                  </a:lnTo>
                  <a:cubicBezTo>
                    <a:pt x="1052093" y="78600"/>
                    <a:pt x="1053036" y="81668"/>
                    <a:pt x="1054932" y="83801"/>
                  </a:cubicBezTo>
                  <a:cubicBezTo>
                    <a:pt x="1056827" y="85935"/>
                    <a:pt x="1059428" y="87002"/>
                    <a:pt x="1062733" y="87002"/>
                  </a:cubicBezTo>
                  <a:close/>
                  <a:moveTo>
                    <a:pt x="1127122" y="94079"/>
                  </a:moveTo>
                  <a:lnTo>
                    <a:pt x="1125131" y="84649"/>
                  </a:lnTo>
                  <a:lnTo>
                    <a:pt x="1124645" y="84649"/>
                  </a:lnTo>
                  <a:cubicBezTo>
                    <a:pt x="1121340" y="88802"/>
                    <a:pt x="1118045" y="91612"/>
                    <a:pt x="1114758" y="93079"/>
                  </a:cubicBezTo>
                  <a:cubicBezTo>
                    <a:pt x="1111472" y="94555"/>
                    <a:pt x="1107377" y="95288"/>
                    <a:pt x="1102452" y="95288"/>
                  </a:cubicBezTo>
                  <a:cubicBezTo>
                    <a:pt x="1095880" y="95288"/>
                    <a:pt x="1090736" y="93593"/>
                    <a:pt x="1087003" y="90211"/>
                  </a:cubicBezTo>
                  <a:cubicBezTo>
                    <a:pt x="1083278" y="86820"/>
                    <a:pt x="1081411" y="82010"/>
                    <a:pt x="1081411" y="75762"/>
                  </a:cubicBezTo>
                  <a:cubicBezTo>
                    <a:pt x="1081411" y="62379"/>
                    <a:pt x="1092118" y="55359"/>
                    <a:pt x="1113520" y="54721"/>
                  </a:cubicBezTo>
                  <a:lnTo>
                    <a:pt x="1124769" y="54359"/>
                  </a:lnTo>
                  <a:lnTo>
                    <a:pt x="1124769" y="50245"/>
                  </a:lnTo>
                  <a:cubicBezTo>
                    <a:pt x="1124769" y="45044"/>
                    <a:pt x="1123645" y="41205"/>
                    <a:pt x="1121407" y="38729"/>
                  </a:cubicBezTo>
                  <a:cubicBezTo>
                    <a:pt x="1119169" y="36243"/>
                    <a:pt x="1115597" y="35004"/>
                    <a:pt x="1110682" y="35004"/>
                  </a:cubicBezTo>
                  <a:cubicBezTo>
                    <a:pt x="1105157" y="35004"/>
                    <a:pt x="1098909" y="36700"/>
                    <a:pt x="1091937" y="40091"/>
                  </a:cubicBezTo>
                  <a:lnTo>
                    <a:pt x="1088850" y="32404"/>
                  </a:lnTo>
                  <a:cubicBezTo>
                    <a:pt x="1092118" y="30632"/>
                    <a:pt x="1095690" y="29242"/>
                    <a:pt x="1099585" y="28232"/>
                  </a:cubicBezTo>
                  <a:cubicBezTo>
                    <a:pt x="1103471" y="27232"/>
                    <a:pt x="1107377" y="26727"/>
                    <a:pt x="1111282" y="26727"/>
                  </a:cubicBezTo>
                  <a:cubicBezTo>
                    <a:pt x="1119178" y="26727"/>
                    <a:pt x="1125036" y="28480"/>
                    <a:pt x="1128846" y="31985"/>
                  </a:cubicBezTo>
                  <a:cubicBezTo>
                    <a:pt x="1132656" y="35490"/>
                    <a:pt x="1134561" y="41110"/>
                    <a:pt x="1134561" y="48854"/>
                  </a:cubicBezTo>
                  <a:lnTo>
                    <a:pt x="1134561" y="94079"/>
                  </a:lnTo>
                  <a:close/>
                  <a:moveTo>
                    <a:pt x="1104452" y="87002"/>
                  </a:moveTo>
                  <a:cubicBezTo>
                    <a:pt x="1110701" y="87002"/>
                    <a:pt x="1115606" y="85287"/>
                    <a:pt x="1119169" y="81868"/>
                  </a:cubicBezTo>
                  <a:cubicBezTo>
                    <a:pt x="1122741" y="78438"/>
                    <a:pt x="1124522" y="73638"/>
                    <a:pt x="1124522" y="67475"/>
                  </a:cubicBezTo>
                  <a:lnTo>
                    <a:pt x="1124522" y="61493"/>
                  </a:lnTo>
                  <a:lnTo>
                    <a:pt x="1114482" y="61913"/>
                  </a:lnTo>
                  <a:cubicBezTo>
                    <a:pt x="1106510" y="62199"/>
                    <a:pt x="1100747" y="63437"/>
                    <a:pt x="1097223" y="65627"/>
                  </a:cubicBezTo>
                  <a:cubicBezTo>
                    <a:pt x="1093699" y="67828"/>
                    <a:pt x="1091937" y="71247"/>
                    <a:pt x="1091937" y="75876"/>
                  </a:cubicBezTo>
                  <a:cubicBezTo>
                    <a:pt x="1091937" y="79505"/>
                    <a:pt x="1093032" y="82268"/>
                    <a:pt x="1095232" y="84163"/>
                  </a:cubicBezTo>
                  <a:cubicBezTo>
                    <a:pt x="1097423" y="86059"/>
                    <a:pt x="1100499" y="87002"/>
                    <a:pt x="1104452" y="87002"/>
                  </a:cubicBezTo>
                  <a:close/>
                </a:path>
              </a:pathLst>
            </a:custGeom>
            <a:solidFill>
              <a:srgbClr val="000000"/>
            </a:solidFill>
            <a:ln w="9525" cap="flat">
              <a:noFill/>
              <a:prstDash val="solid"/>
              <a:miter/>
            </a:ln>
          </p:spPr>
          <p:txBody>
            <a:bodyPr rtlCol="0" anchor="ctr"/>
            <a:lstStyle/>
            <a:p>
              <a:endParaRPr lang="nl-BE" sz="900"/>
            </a:p>
          </p:txBody>
        </p:sp>
        <p:sp>
          <p:nvSpPr>
            <p:cNvPr id="486" name="Freeform: Shape 485">
              <a:extLst>
                <a:ext uri="{FF2B5EF4-FFF2-40B4-BE49-F238E27FC236}">
                  <a16:creationId xmlns:a16="http://schemas.microsoft.com/office/drawing/2014/main" id="{7F1FBD7F-1074-4B86-8E91-9C3B0114A7CE}"/>
                </a:ext>
              </a:extLst>
            </p:cNvPr>
            <p:cNvSpPr/>
            <p:nvPr/>
          </p:nvSpPr>
          <p:spPr>
            <a:xfrm>
              <a:off x="1132652" y="3613995"/>
              <a:ext cx="66383" cy="54313"/>
            </a:xfrm>
            <a:custGeom>
              <a:avLst/>
              <a:gdLst>
                <a:gd name="connsiteX0" fmla="*/ 31861 w 104775"/>
                <a:gd name="connsiteY0" fmla="*/ 88392 h 85725"/>
                <a:gd name="connsiteX1" fmla="*/ 22069 w 104775"/>
                <a:gd name="connsiteY1" fmla="*/ 88392 h 85725"/>
                <a:gd name="connsiteX2" fmla="*/ 22069 w 104775"/>
                <a:gd name="connsiteY2" fmla="*/ 25394 h 85725"/>
                <a:gd name="connsiteX3" fmla="*/ 22546 w 104775"/>
                <a:gd name="connsiteY3" fmla="*/ 10516 h 85725"/>
                <a:gd name="connsiteX4" fmla="*/ 19707 w 104775"/>
                <a:gd name="connsiteY4" fmla="*/ 13183 h 85725"/>
                <a:gd name="connsiteX5" fmla="*/ 5315 w 104775"/>
                <a:gd name="connsiteY5" fmla="*/ 24965 h 85725"/>
                <a:gd name="connsiteX6" fmla="*/ 0 w 104775"/>
                <a:gd name="connsiteY6" fmla="*/ 18079 h 85725"/>
                <a:gd name="connsiteX7" fmla="*/ 23393 w 104775"/>
                <a:gd name="connsiteY7" fmla="*/ 0 h 85725"/>
                <a:gd name="connsiteX8" fmla="*/ 31861 w 104775"/>
                <a:gd name="connsiteY8" fmla="*/ 0 h 85725"/>
                <a:gd name="connsiteX9" fmla="*/ 104775 w 104775"/>
                <a:gd name="connsiteY9" fmla="*/ 88392 h 85725"/>
                <a:gd name="connsiteX10" fmla="*/ 94983 w 104775"/>
                <a:gd name="connsiteY10" fmla="*/ 88392 h 85725"/>
                <a:gd name="connsiteX11" fmla="*/ 94983 w 104775"/>
                <a:gd name="connsiteY11" fmla="*/ 25394 h 85725"/>
                <a:gd name="connsiteX12" fmla="*/ 95469 w 104775"/>
                <a:gd name="connsiteY12" fmla="*/ 10516 h 85725"/>
                <a:gd name="connsiteX13" fmla="*/ 92621 w 104775"/>
                <a:gd name="connsiteY13" fmla="*/ 13183 h 85725"/>
                <a:gd name="connsiteX14" fmla="*/ 78238 w 104775"/>
                <a:gd name="connsiteY14" fmla="*/ 24965 h 85725"/>
                <a:gd name="connsiteX15" fmla="*/ 72914 w 104775"/>
                <a:gd name="connsiteY15" fmla="*/ 18079 h 85725"/>
                <a:gd name="connsiteX16" fmla="*/ 96317 w 104775"/>
                <a:gd name="connsiteY16" fmla="*/ 0 h 85725"/>
                <a:gd name="connsiteX17" fmla="*/ 104775 w 104775"/>
                <a:gd name="connsiteY1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775" h="85725">
                  <a:moveTo>
                    <a:pt x="31861" y="88392"/>
                  </a:moveTo>
                  <a:lnTo>
                    <a:pt x="22069" y="88392"/>
                  </a:lnTo>
                  <a:lnTo>
                    <a:pt x="22069" y="25394"/>
                  </a:lnTo>
                  <a:cubicBezTo>
                    <a:pt x="22069" y="20155"/>
                    <a:pt x="22231" y="15193"/>
                    <a:pt x="22546" y="10516"/>
                  </a:cubicBezTo>
                  <a:cubicBezTo>
                    <a:pt x="21708" y="11363"/>
                    <a:pt x="20755" y="12249"/>
                    <a:pt x="19707" y="13183"/>
                  </a:cubicBezTo>
                  <a:cubicBezTo>
                    <a:pt x="18659" y="14107"/>
                    <a:pt x="13859" y="18041"/>
                    <a:pt x="5315" y="24965"/>
                  </a:cubicBezTo>
                  <a:lnTo>
                    <a:pt x="0" y="18079"/>
                  </a:lnTo>
                  <a:lnTo>
                    <a:pt x="23393" y="0"/>
                  </a:lnTo>
                  <a:lnTo>
                    <a:pt x="31861" y="0"/>
                  </a:lnTo>
                  <a:close/>
                  <a:moveTo>
                    <a:pt x="104775" y="88392"/>
                  </a:moveTo>
                  <a:lnTo>
                    <a:pt x="94983" y="88392"/>
                  </a:lnTo>
                  <a:lnTo>
                    <a:pt x="94983" y="25394"/>
                  </a:lnTo>
                  <a:cubicBezTo>
                    <a:pt x="94983" y="20155"/>
                    <a:pt x="95145" y="15193"/>
                    <a:pt x="95469" y="10516"/>
                  </a:cubicBezTo>
                  <a:cubicBezTo>
                    <a:pt x="94621" y="11363"/>
                    <a:pt x="93669" y="12249"/>
                    <a:pt x="92621" y="13183"/>
                  </a:cubicBezTo>
                  <a:cubicBezTo>
                    <a:pt x="91573" y="14107"/>
                    <a:pt x="86782" y="18041"/>
                    <a:pt x="78238" y="24965"/>
                  </a:cubicBezTo>
                  <a:lnTo>
                    <a:pt x="72914" y="18079"/>
                  </a:lnTo>
                  <a:lnTo>
                    <a:pt x="96317" y="0"/>
                  </a:lnTo>
                  <a:lnTo>
                    <a:pt x="104775" y="0"/>
                  </a:lnTo>
                  <a:close/>
                </a:path>
              </a:pathLst>
            </a:custGeom>
            <a:solidFill>
              <a:srgbClr val="000000"/>
            </a:solidFill>
            <a:ln w="9525" cap="flat">
              <a:noFill/>
              <a:prstDash val="solid"/>
              <a:miter/>
            </a:ln>
          </p:spPr>
          <p:txBody>
            <a:bodyPr rtlCol="0" anchor="ctr"/>
            <a:lstStyle/>
            <a:p>
              <a:endParaRPr lang="nl-BE" sz="900"/>
            </a:p>
          </p:txBody>
        </p:sp>
        <p:sp>
          <p:nvSpPr>
            <p:cNvPr id="487" name="Freeform: Shape 486">
              <a:extLst>
                <a:ext uri="{FF2B5EF4-FFF2-40B4-BE49-F238E27FC236}">
                  <a16:creationId xmlns:a16="http://schemas.microsoft.com/office/drawing/2014/main" id="{B202C196-08A4-4A29-8843-A7C744767369}"/>
                </a:ext>
              </a:extLst>
            </p:cNvPr>
            <p:cNvSpPr/>
            <p:nvPr/>
          </p:nvSpPr>
          <p:spPr>
            <a:xfrm>
              <a:off x="2028818" y="3593718"/>
              <a:ext cx="72418" cy="90522"/>
            </a:xfrm>
            <a:custGeom>
              <a:avLst/>
              <a:gdLst>
                <a:gd name="connsiteX0" fmla="*/ 0 w 114300"/>
                <a:gd name="connsiteY0" fmla="*/ 133274 h 142875"/>
                <a:gd name="connsiteX1" fmla="*/ 9544 w 114300"/>
                <a:gd name="connsiteY1" fmla="*/ 142875 h 142875"/>
                <a:gd name="connsiteX2" fmla="*/ 104756 w 114300"/>
                <a:gd name="connsiteY2" fmla="*/ 142875 h 142875"/>
                <a:gd name="connsiteX3" fmla="*/ 114300 w 114300"/>
                <a:gd name="connsiteY3" fmla="*/ 133417 h 142875"/>
                <a:gd name="connsiteX4" fmla="*/ 114300 w 114300"/>
                <a:gd name="connsiteY4" fmla="*/ 47853 h 142875"/>
                <a:gd name="connsiteX5" fmla="*/ 66675 w 114300"/>
                <a:gd name="connsiteY5" fmla="*/ 0 h 142875"/>
                <a:gd name="connsiteX6" fmla="*/ 9553 w 114300"/>
                <a:gd name="connsiteY6" fmla="*/ 0 h 142875"/>
                <a:gd name="connsiteX7" fmla="*/ 0 w 114300"/>
                <a:gd name="connsiteY7" fmla="*/ 9601 h 142875"/>
                <a:gd name="connsiteX8" fmla="*/ 0 w 114300"/>
                <a:gd name="connsiteY8" fmla="*/ 13327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42875">
                  <a:moveTo>
                    <a:pt x="0" y="133274"/>
                  </a:moveTo>
                  <a:cubicBezTo>
                    <a:pt x="0" y="138579"/>
                    <a:pt x="4343" y="142875"/>
                    <a:pt x="9544" y="142875"/>
                  </a:cubicBezTo>
                  <a:lnTo>
                    <a:pt x="104756" y="142875"/>
                  </a:lnTo>
                  <a:cubicBezTo>
                    <a:pt x="110023" y="142875"/>
                    <a:pt x="114300" y="138541"/>
                    <a:pt x="114300" y="133417"/>
                  </a:cubicBezTo>
                  <a:lnTo>
                    <a:pt x="114300" y="47853"/>
                  </a:lnTo>
                  <a:lnTo>
                    <a:pt x="66675" y="0"/>
                  </a:lnTo>
                  <a:lnTo>
                    <a:pt x="9553" y="0"/>
                  </a:lnTo>
                  <a:cubicBezTo>
                    <a:pt x="4277" y="0"/>
                    <a:pt x="0" y="4276"/>
                    <a:pt x="0" y="9601"/>
                  </a:cubicBezTo>
                  <a:lnTo>
                    <a:pt x="0" y="133274"/>
                  </a:lnTo>
                  <a:close/>
                </a:path>
              </a:pathLst>
            </a:custGeom>
            <a:solidFill>
              <a:srgbClr val="FFF1CA"/>
            </a:solidFill>
            <a:ln w="9525" cap="flat">
              <a:noFill/>
              <a:prstDash val="solid"/>
              <a:miter/>
            </a:ln>
          </p:spPr>
          <p:txBody>
            <a:bodyPr rtlCol="0" anchor="ctr"/>
            <a:lstStyle/>
            <a:p>
              <a:endParaRPr lang="nl-BE" sz="900"/>
            </a:p>
          </p:txBody>
        </p:sp>
        <p:sp>
          <p:nvSpPr>
            <p:cNvPr id="488" name="Freeform: Shape 487">
              <a:extLst>
                <a:ext uri="{FF2B5EF4-FFF2-40B4-BE49-F238E27FC236}">
                  <a16:creationId xmlns:a16="http://schemas.microsoft.com/office/drawing/2014/main" id="{42ADA579-1571-4602-A03C-DFC124C95B1D}"/>
                </a:ext>
              </a:extLst>
            </p:cNvPr>
            <p:cNvSpPr/>
            <p:nvPr/>
          </p:nvSpPr>
          <p:spPr>
            <a:xfrm>
              <a:off x="2028818" y="3460953"/>
              <a:ext cx="72418" cy="90522"/>
            </a:xfrm>
            <a:custGeom>
              <a:avLst/>
              <a:gdLst>
                <a:gd name="connsiteX0" fmla="*/ 64694 w 114300"/>
                <a:gd name="connsiteY0" fmla="*/ 138113 h 142875"/>
                <a:gd name="connsiteX1" fmla="*/ 9553 w 114300"/>
                <a:gd name="connsiteY1" fmla="*/ 138113 h 142875"/>
                <a:gd name="connsiteX2" fmla="*/ 4763 w 114300"/>
                <a:gd name="connsiteY2" fmla="*/ 133274 h 142875"/>
                <a:gd name="connsiteX3" fmla="*/ 4763 w 114300"/>
                <a:gd name="connsiteY3" fmla="*/ 9601 h 142875"/>
                <a:gd name="connsiteX4" fmla="*/ 9544 w 114300"/>
                <a:gd name="connsiteY4" fmla="*/ 4763 h 142875"/>
                <a:gd name="connsiteX5" fmla="*/ 104756 w 114300"/>
                <a:gd name="connsiteY5" fmla="*/ 4763 h 142875"/>
                <a:gd name="connsiteX6" fmla="*/ 109538 w 114300"/>
                <a:gd name="connsiteY6" fmla="*/ 9458 h 142875"/>
                <a:gd name="connsiteX7" fmla="*/ 109538 w 114300"/>
                <a:gd name="connsiteY7" fmla="*/ 93059 h 142875"/>
                <a:gd name="connsiteX8" fmla="*/ 64694 w 114300"/>
                <a:gd name="connsiteY8" fmla="*/ 138113 h 142875"/>
                <a:gd name="connsiteX9" fmla="*/ 0 w 114300"/>
                <a:gd name="connsiteY9" fmla="*/ 9601 h 142875"/>
                <a:gd name="connsiteX10" fmla="*/ 0 w 114300"/>
                <a:gd name="connsiteY10" fmla="*/ 133274 h 142875"/>
                <a:gd name="connsiteX11" fmla="*/ 9553 w 114300"/>
                <a:gd name="connsiteY11" fmla="*/ 142875 h 142875"/>
                <a:gd name="connsiteX12" fmla="*/ 66675 w 114300"/>
                <a:gd name="connsiteY12" fmla="*/ 142875 h 142875"/>
                <a:gd name="connsiteX13" fmla="*/ 114300 w 114300"/>
                <a:gd name="connsiteY13" fmla="*/ 95022 h 142875"/>
                <a:gd name="connsiteX14" fmla="*/ 114300 w 114300"/>
                <a:gd name="connsiteY14" fmla="*/ 9458 h 142875"/>
                <a:gd name="connsiteX15" fmla="*/ 104756 w 114300"/>
                <a:gd name="connsiteY15" fmla="*/ 0 h 142875"/>
                <a:gd name="connsiteX16" fmla="*/ 9544 w 114300"/>
                <a:gd name="connsiteY16" fmla="*/ 0 h 142875"/>
                <a:gd name="connsiteX17" fmla="*/ 0 w 114300"/>
                <a:gd name="connsiteY17" fmla="*/ 960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42875">
                  <a:moveTo>
                    <a:pt x="64694" y="138113"/>
                  </a:moveTo>
                  <a:lnTo>
                    <a:pt x="9553" y="138113"/>
                  </a:lnTo>
                  <a:cubicBezTo>
                    <a:pt x="6906" y="138113"/>
                    <a:pt x="4763" y="135970"/>
                    <a:pt x="4763" y="133274"/>
                  </a:cubicBezTo>
                  <a:lnTo>
                    <a:pt x="4763" y="9601"/>
                  </a:lnTo>
                  <a:cubicBezTo>
                    <a:pt x="4763" y="6953"/>
                    <a:pt x="6953" y="4763"/>
                    <a:pt x="9544" y="4763"/>
                  </a:cubicBezTo>
                  <a:lnTo>
                    <a:pt x="104756" y="4763"/>
                  </a:lnTo>
                  <a:cubicBezTo>
                    <a:pt x="107366" y="4763"/>
                    <a:pt x="109538" y="6934"/>
                    <a:pt x="109538" y="9458"/>
                  </a:cubicBezTo>
                  <a:lnTo>
                    <a:pt x="109538" y="93059"/>
                  </a:lnTo>
                  <a:lnTo>
                    <a:pt x="64694" y="138113"/>
                  </a:lnTo>
                  <a:close/>
                  <a:moveTo>
                    <a:pt x="0" y="9601"/>
                  </a:moveTo>
                  <a:lnTo>
                    <a:pt x="0" y="133274"/>
                  </a:lnTo>
                  <a:cubicBezTo>
                    <a:pt x="0" y="138599"/>
                    <a:pt x="4277" y="142875"/>
                    <a:pt x="9553" y="142875"/>
                  </a:cubicBezTo>
                  <a:lnTo>
                    <a:pt x="66675" y="142875"/>
                  </a:lnTo>
                  <a:lnTo>
                    <a:pt x="114300" y="95022"/>
                  </a:lnTo>
                  <a:lnTo>
                    <a:pt x="114300" y="9458"/>
                  </a:lnTo>
                  <a:cubicBezTo>
                    <a:pt x="114300" y="4334"/>
                    <a:pt x="110023" y="0"/>
                    <a:pt x="104756" y="0"/>
                  </a:cubicBezTo>
                  <a:lnTo>
                    <a:pt x="9544" y="0"/>
                  </a:lnTo>
                  <a:cubicBezTo>
                    <a:pt x="4343" y="0"/>
                    <a:pt x="0" y="4296"/>
                    <a:pt x="0" y="9601"/>
                  </a:cubicBezTo>
                  <a:close/>
                </a:path>
              </a:pathLst>
            </a:custGeom>
            <a:solidFill>
              <a:srgbClr val="F3BF36"/>
            </a:solidFill>
            <a:ln w="9525" cap="flat">
              <a:noFill/>
              <a:prstDash val="solid"/>
              <a:miter/>
            </a:ln>
          </p:spPr>
          <p:txBody>
            <a:bodyPr rtlCol="0" anchor="ctr"/>
            <a:lstStyle/>
            <a:p>
              <a:endParaRPr lang="nl-BE" sz="900"/>
            </a:p>
          </p:txBody>
        </p:sp>
        <p:sp>
          <p:nvSpPr>
            <p:cNvPr id="489" name="Freeform: Shape 488">
              <a:extLst>
                <a:ext uri="{FF2B5EF4-FFF2-40B4-BE49-F238E27FC236}">
                  <a16:creationId xmlns:a16="http://schemas.microsoft.com/office/drawing/2014/main" id="{90E4D7D7-AC5F-4535-B369-5E07C01792F1}"/>
                </a:ext>
              </a:extLst>
            </p:cNvPr>
            <p:cNvSpPr/>
            <p:nvPr/>
          </p:nvSpPr>
          <p:spPr>
            <a:xfrm>
              <a:off x="2069553" y="3519792"/>
              <a:ext cx="24139" cy="24139"/>
            </a:xfrm>
            <a:custGeom>
              <a:avLst/>
              <a:gdLst>
                <a:gd name="connsiteX0" fmla="*/ 45244 w 38100"/>
                <a:gd name="connsiteY0" fmla="*/ 4763 h 38100"/>
                <a:gd name="connsiteX1" fmla="*/ 11897 w 38100"/>
                <a:gd name="connsiteY1" fmla="*/ 4763 h 38100"/>
                <a:gd name="connsiteX2" fmla="*/ 4763 w 38100"/>
                <a:gd name="connsiteY2" fmla="*/ 11897 h 38100"/>
                <a:gd name="connsiteX3" fmla="*/ 4763 w 38100"/>
                <a:gd name="connsiteY3" fmla="*/ 45244 h 38100"/>
                <a:gd name="connsiteX4" fmla="*/ 0 w 38100"/>
                <a:gd name="connsiteY4" fmla="*/ 45244 h 38100"/>
                <a:gd name="connsiteX5" fmla="*/ 0 w 38100"/>
                <a:gd name="connsiteY5" fmla="*/ 11897 h 38100"/>
                <a:gd name="connsiteX6" fmla="*/ 11897 w 38100"/>
                <a:gd name="connsiteY6" fmla="*/ 0 h 38100"/>
                <a:gd name="connsiteX7" fmla="*/ 45244 w 38100"/>
                <a:gd name="connsiteY7" fmla="*/ 0 h 38100"/>
                <a:gd name="connsiteX8" fmla="*/ 45244 w 38100"/>
                <a:gd name="connsiteY8"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38100">
                  <a:moveTo>
                    <a:pt x="45244" y="4763"/>
                  </a:moveTo>
                  <a:lnTo>
                    <a:pt x="11897" y="4763"/>
                  </a:lnTo>
                  <a:cubicBezTo>
                    <a:pt x="7963" y="4763"/>
                    <a:pt x="4763" y="7963"/>
                    <a:pt x="4763" y="11897"/>
                  </a:cubicBezTo>
                  <a:lnTo>
                    <a:pt x="4763" y="45244"/>
                  </a:lnTo>
                  <a:lnTo>
                    <a:pt x="0" y="45244"/>
                  </a:lnTo>
                  <a:lnTo>
                    <a:pt x="0" y="11897"/>
                  </a:lnTo>
                  <a:cubicBezTo>
                    <a:pt x="0" y="5334"/>
                    <a:pt x="5324" y="0"/>
                    <a:pt x="11897" y="0"/>
                  </a:cubicBezTo>
                  <a:lnTo>
                    <a:pt x="45244" y="0"/>
                  </a:lnTo>
                  <a:lnTo>
                    <a:pt x="45244" y="4763"/>
                  </a:lnTo>
                  <a:close/>
                </a:path>
              </a:pathLst>
            </a:custGeom>
            <a:solidFill>
              <a:srgbClr val="F3BF36"/>
            </a:solidFill>
            <a:ln w="9525" cap="flat">
              <a:noFill/>
              <a:prstDash val="solid"/>
              <a:miter/>
            </a:ln>
          </p:spPr>
          <p:txBody>
            <a:bodyPr rtlCol="0" anchor="ctr"/>
            <a:lstStyle/>
            <a:p>
              <a:endParaRPr lang="nl-BE" sz="900"/>
            </a:p>
          </p:txBody>
        </p:sp>
        <p:sp>
          <p:nvSpPr>
            <p:cNvPr id="490" name="Freeform: Shape 489">
              <a:extLst>
                <a:ext uri="{FF2B5EF4-FFF2-40B4-BE49-F238E27FC236}">
                  <a16:creationId xmlns:a16="http://schemas.microsoft.com/office/drawing/2014/main" id="{28B0DADB-CF81-4086-8DFE-5C5258A346ED}"/>
                </a:ext>
              </a:extLst>
            </p:cNvPr>
            <p:cNvSpPr/>
            <p:nvPr/>
          </p:nvSpPr>
          <p:spPr>
            <a:xfrm>
              <a:off x="2040888" y="3479057"/>
              <a:ext cx="48279" cy="42244"/>
            </a:xfrm>
            <a:custGeom>
              <a:avLst/>
              <a:gdLst>
                <a:gd name="connsiteX0" fmla="*/ 0 w 76200"/>
                <a:gd name="connsiteY0" fmla="*/ 66675 h 66675"/>
                <a:gd name="connsiteX1" fmla="*/ 38100 w 76200"/>
                <a:gd name="connsiteY1" fmla="*/ 66675 h 66675"/>
                <a:gd name="connsiteX2" fmla="*/ 38100 w 76200"/>
                <a:gd name="connsiteY2" fmla="*/ 57150 h 66675"/>
                <a:gd name="connsiteX3" fmla="*/ 0 w 76200"/>
                <a:gd name="connsiteY3" fmla="*/ 57150 h 66675"/>
                <a:gd name="connsiteX4" fmla="*/ 0 w 76200"/>
                <a:gd name="connsiteY4" fmla="*/ 66675 h 66675"/>
                <a:gd name="connsiteX5" fmla="*/ 0 w 76200"/>
                <a:gd name="connsiteY5" fmla="*/ 38100 h 66675"/>
                <a:gd name="connsiteX6" fmla="*/ 76200 w 76200"/>
                <a:gd name="connsiteY6" fmla="*/ 38100 h 66675"/>
                <a:gd name="connsiteX7" fmla="*/ 76200 w 76200"/>
                <a:gd name="connsiteY7" fmla="*/ 28575 h 66675"/>
                <a:gd name="connsiteX8" fmla="*/ 0 w 76200"/>
                <a:gd name="connsiteY8" fmla="*/ 28575 h 66675"/>
                <a:gd name="connsiteX9" fmla="*/ 0 w 76200"/>
                <a:gd name="connsiteY9" fmla="*/ 38100 h 66675"/>
                <a:gd name="connsiteX10" fmla="*/ 0 w 76200"/>
                <a:gd name="connsiteY10" fmla="*/ 9525 h 66675"/>
                <a:gd name="connsiteX11" fmla="*/ 76200 w 76200"/>
                <a:gd name="connsiteY11" fmla="*/ 9525 h 66675"/>
                <a:gd name="connsiteX12" fmla="*/ 76200 w 76200"/>
                <a:gd name="connsiteY12" fmla="*/ 0 h 66675"/>
                <a:gd name="connsiteX13" fmla="*/ 0 w 76200"/>
                <a:gd name="connsiteY13" fmla="*/ 0 h 66675"/>
                <a:gd name="connsiteX14" fmla="*/ 0 w 76200"/>
                <a:gd name="connsiteY14" fmla="*/ 95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66675">
                  <a:moveTo>
                    <a:pt x="0" y="66675"/>
                  </a:moveTo>
                  <a:lnTo>
                    <a:pt x="38100" y="66675"/>
                  </a:lnTo>
                  <a:lnTo>
                    <a:pt x="38100" y="57150"/>
                  </a:lnTo>
                  <a:lnTo>
                    <a:pt x="0" y="57150"/>
                  </a:lnTo>
                  <a:lnTo>
                    <a:pt x="0" y="66675"/>
                  </a:lnTo>
                  <a:close/>
                  <a:moveTo>
                    <a:pt x="0" y="38100"/>
                  </a:moveTo>
                  <a:lnTo>
                    <a:pt x="76200" y="38100"/>
                  </a:lnTo>
                  <a:lnTo>
                    <a:pt x="76200" y="28575"/>
                  </a:lnTo>
                  <a:lnTo>
                    <a:pt x="0" y="28575"/>
                  </a:lnTo>
                  <a:lnTo>
                    <a:pt x="0" y="38100"/>
                  </a:lnTo>
                  <a:close/>
                  <a:moveTo>
                    <a:pt x="0" y="9525"/>
                  </a:moveTo>
                  <a:lnTo>
                    <a:pt x="76200" y="9525"/>
                  </a:lnTo>
                  <a:lnTo>
                    <a:pt x="76200" y="0"/>
                  </a:lnTo>
                  <a:lnTo>
                    <a:pt x="0" y="0"/>
                  </a:lnTo>
                  <a:lnTo>
                    <a:pt x="0" y="9525"/>
                  </a:lnTo>
                  <a:close/>
                </a:path>
              </a:pathLst>
            </a:custGeom>
            <a:solidFill>
              <a:srgbClr val="F0BB2D"/>
            </a:solidFill>
            <a:ln w="9525" cap="flat">
              <a:noFill/>
              <a:prstDash val="solid"/>
              <a:miter/>
            </a:ln>
          </p:spPr>
          <p:txBody>
            <a:bodyPr rtlCol="0" anchor="ctr"/>
            <a:lstStyle/>
            <a:p>
              <a:endParaRPr lang="nl-BE" sz="900"/>
            </a:p>
          </p:txBody>
        </p:sp>
        <p:sp>
          <p:nvSpPr>
            <p:cNvPr id="491" name="Freeform: Shape 490">
              <a:extLst>
                <a:ext uri="{FF2B5EF4-FFF2-40B4-BE49-F238E27FC236}">
                  <a16:creationId xmlns:a16="http://schemas.microsoft.com/office/drawing/2014/main" id="{0F775232-3B38-495E-B8B3-BDDD7DF67BC7}"/>
                </a:ext>
              </a:extLst>
            </p:cNvPr>
            <p:cNvSpPr/>
            <p:nvPr/>
          </p:nvSpPr>
          <p:spPr>
            <a:xfrm>
              <a:off x="1051182" y="3741570"/>
              <a:ext cx="1629394" cy="156905"/>
            </a:xfrm>
            <a:custGeom>
              <a:avLst/>
              <a:gdLst>
                <a:gd name="connsiteX0" fmla="*/ 0 w 2571750"/>
                <a:gd name="connsiteY0" fmla="*/ 0 h 247650"/>
                <a:gd name="connsiteX1" fmla="*/ 0 w 2571750"/>
                <a:gd name="connsiteY1" fmla="*/ 247650 h 247650"/>
                <a:gd name="connsiteX2" fmla="*/ 2571750 w 2571750"/>
                <a:gd name="connsiteY2" fmla="*/ 247650 h 247650"/>
                <a:gd name="connsiteX3" fmla="*/ 2571750 w 2571750"/>
                <a:gd name="connsiteY3" fmla="*/ 0 h 247650"/>
              </a:gdLst>
              <a:ahLst/>
              <a:cxnLst>
                <a:cxn ang="0">
                  <a:pos x="connsiteX0" y="connsiteY0"/>
                </a:cxn>
                <a:cxn ang="0">
                  <a:pos x="connsiteX1" y="connsiteY1"/>
                </a:cxn>
                <a:cxn ang="0">
                  <a:pos x="connsiteX2" y="connsiteY2"/>
                </a:cxn>
                <a:cxn ang="0">
                  <a:pos x="connsiteX3" y="connsiteY3"/>
                </a:cxn>
              </a:cxnLst>
              <a:rect l="l" t="t" r="r" b="b"/>
              <a:pathLst>
                <a:path w="2571750" h="247650">
                  <a:moveTo>
                    <a:pt x="0" y="0"/>
                  </a:moveTo>
                  <a:lnTo>
                    <a:pt x="0" y="247650"/>
                  </a:lnTo>
                  <a:lnTo>
                    <a:pt x="2571750" y="247650"/>
                  </a:lnTo>
                  <a:lnTo>
                    <a:pt x="2571750" y="0"/>
                  </a:lnTo>
                  <a:close/>
                </a:path>
              </a:pathLst>
            </a:custGeom>
            <a:solidFill>
              <a:srgbClr val="FFFFFF"/>
            </a:solidFill>
            <a:ln w="9525" cap="flat">
              <a:noFill/>
              <a:prstDash val="solid"/>
              <a:miter/>
            </a:ln>
          </p:spPr>
          <p:txBody>
            <a:bodyPr rtlCol="0" anchor="ctr"/>
            <a:lstStyle/>
            <a:p>
              <a:endParaRPr lang="nl-BE" sz="900"/>
            </a:p>
          </p:txBody>
        </p:sp>
        <p:sp>
          <p:nvSpPr>
            <p:cNvPr id="492" name="Freeform: Shape 491">
              <a:extLst>
                <a:ext uri="{FF2B5EF4-FFF2-40B4-BE49-F238E27FC236}">
                  <a16:creationId xmlns:a16="http://schemas.microsoft.com/office/drawing/2014/main" id="{36FDB302-01D1-4924-8FBB-1A6F56D59939}"/>
                </a:ext>
              </a:extLst>
            </p:cNvPr>
            <p:cNvSpPr/>
            <p:nvPr/>
          </p:nvSpPr>
          <p:spPr>
            <a:xfrm>
              <a:off x="1051182" y="3741570"/>
              <a:ext cx="1629394" cy="156905"/>
            </a:xfrm>
            <a:custGeom>
              <a:avLst/>
              <a:gdLst>
                <a:gd name="connsiteX0" fmla="*/ 0 w 2571750"/>
                <a:gd name="connsiteY0" fmla="*/ 0 h 247650"/>
                <a:gd name="connsiteX1" fmla="*/ 0 w 2571750"/>
                <a:gd name="connsiteY1" fmla="*/ 247650 h 247650"/>
                <a:gd name="connsiteX2" fmla="*/ 2571750 w 2571750"/>
                <a:gd name="connsiteY2" fmla="*/ 247650 h 247650"/>
                <a:gd name="connsiteX3" fmla="*/ 2571750 w 2571750"/>
                <a:gd name="connsiteY3" fmla="*/ 0 h 247650"/>
              </a:gdLst>
              <a:ahLst/>
              <a:cxnLst>
                <a:cxn ang="0">
                  <a:pos x="connsiteX0" y="connsiteY0"/>
                </a:cxn>
                <a:cxn ang="0">
                  <a:pos x="connsiteX1" y="connsiteY1"/>
                </a:cxn>
                <a:cxn ang="0">
                  <a:pos x="connsiteX2" y="connsiteY2"/>
                </a:cxn>
                <a:cxn ang="0">
                  <a:pos x="connsiteX3" y="connsiteY3"/>
                </a:cxn>
              </a:cxnLst>
              <a:rect l="l" t="t" r="r" b="b"/>
              <a:pathLst>
                <a:path w="2571750" h="247650">
                  <a:moveTo>
                    <a:pt x="0" y="0"/>
                  </a:moveTo>
                  <a:lnTo>
                    <a:pt x="0" y="247650"/>
                  </a:lnTo>
                  <a:lnTo>
                    <a:pt x="2571750" y="247650"/>
                  </a:lnTo>
                  <a:lnTo>
                    <a:pt x="2571750" y="0"/>
                  </a:lnTo>
                  <a:close/>
                </a:path>
              </a:pathLst>
            </a:custGeom>
            <a:noFill/>
            <a:ln w="19050" cap="flat">
              <a:solidFill>
                <a:srgbClr val="953735"/>
              </a:solidFill>
              <a:prstDash val="solid"/>
              <a:miter/>
            </a:ln>
          </p:spPr>
          <p:txBody>
            <a:bodyPr rtlCol="0" anchor="ctr"/>
            <a:lstStyle/>
            <a:p>
              <a:endParaRPr lang="nl-BE" sz="900"/>
            </a:p>
          </p:txBody>
        </p:sp>
        <p:sp>
          <p:nvSpPr>
            <p:cNvPr id="493" name="Freeform: Shape 492">
              <a:extLst>
                <a:ext uri="{FF2B5EF4-FFF2-40B4-BE49-F238E27FC236}">
                  <a16:creationId xmlns:a16="http://schemas.microsoft.com/office/drawing/2014/main" id="{2DF03FC8-E511-47F0-8747-04766E579774}"/>
                </a:ext>
              </a:extLst>
            </p:cNvPr>
            <p:cNvSpPr/>
            <p:nvPr/>
          </p:nvSpPr>
          <p:spPr>
            <a:xfrm>
              <a:off x="1248972" y="3783814"/>
              <a:ext cx="1357828" cy="78453"/>
            </a:xfrm>
            <a:custGeom>
              <a:avLst/>
              <a:gdLst>
                <a:gd name="connsiteX0" fmla="*/ 81325 w 2143125"/>
                <a:gd name="connsiteY0" fmla="*/ 49759 h 123825"/>
                <a:gd name="connsiteX1" fmla="*/ 70590 w 2143125"/>
                <a:gd name="connsiteY1" fmla="*/ 83134 h 123825"/>
                <a:gd name="connsiteX2" fmla="*/ 40748 w 2143125"/>
                <a:gd name="connsiteY2" fmla="*/ 95288 h 123825"/>
                <a:gd name="connsiteX3" fmla="*/ 10611 w 2143125"/>
                <a:gd name="connsiteY3" fmla="*/ 83344 h 123825"/>
                <a:gd name="connsiteX4" fmla="*/ 0 w 2143125"/>
                <a:gd name="connsiteY4" fmla="*/ 49635 h 123825"/>
                <a:gd name="connsiteX5" fmla="*/ 10639 w 2143125"/>
                <a:gd name="connsiteY5" fmla="*/ 16173 h 123825"/>
                <a:gd name="connsiteX6" fmla="*/ 40872 w 2143125"/>
                <a:gd name="connsiteY6" fmla="*/ 4296 h 123825"/>
                <a:gd name="connsiteX7" fmla="*/ 70618 w 2143125"/>
                <a:gd name="connsiteY7" fmla="*/ 16383 h 123825"/>
                <a:gd name="connsiteX8" fmla="*/ 81325 w 2143125"/>
                <a:gd name="connsiteY8" fmla="*/ 49759 h 123825"/>
                <a:gd name="connsiteX9" fmla="*/ 10887 w 2143125"/>
                <a:gd name="connsiteY9" fmla="*/ 49759 h 123825"/>
                <a:gd name="connsiteX10" fmla="*/ 18536 w 2143125"/>
                <a:gd name="connsiteY10" fmla="*/ 77000 h 123825"/>
                <a:gd name="connsiteX11" fmla="*/ 40748 w 2143125"/>
                <a:gd name="connsiteY11" fmla="*/ 86277 h 123825"/>
                <a:gd name="connsiteX12" fmla="*/ 62941 w 2143125"/>
                <a:gd name="connsiteY12" fmla="*/ 77028 h 123825"/>
                <a:gd name="connsiteX13" fmla="*/ 70437 w 2143125"/>
                <a:gd name="connsiteY13" fmla="*/ 49759 h 123825"/>
                <a:gd name="connsiteX14" fmla="*/ 62970 w 2143125"/>
                <a:gd name="connsiteY14" fmla="*/ 22707 h 123825"/>
                <a:gd name="connsiteX15" fmla="*/ 40872 w 2143125"/>
                <a:gd name="connsiteY15" fmla="*/ 13488 h 123825"/>
                <a:gd name="connsiteX16" fmla="*/ 18536 w 2143125"/>
                <a:gd name="connsiteY16" fmla="*/ 22765 h 123825"/>
                <a:gd name="connsiteX17" fmla="*/ 10887 w 2143125"/>
                <a:gd name="connsiteY17" fmla="*/ 49759 h 123825"/>
                <a:gd name="connsiteX18" fmla="*/ 154419 w 2143125"/>
                <a:gd name="connsiteY18" fmla="*/ 5686 h 123825"/>
                <a:gd name="connsiteX19" fmla="*/ 165487 w 2143125"/>
                <a:gd name="connsiteY19" fmla="*/ 5686 h 123825"/>
                <a:gd name="connsiteX20" fmla="*/ 133617 w 2143125"/>
                <a:gd name="connsiteY20" fmla="*/ 94079 h 123825"/>
                <a:gd name="connsiteX21" fmla="*/ 123463 w 2143125"/>
                <a:gd name="connsiteY21" fmla="*/ 94079 h 123825"/>
                <a:gd name="connsiteX22" fmla="*/ 91783 w 2143125"/>
                <a:gd name="connsiteY22" fmla="*/ 5686 h 123825"/>
                <a:gd name="connsiteX23" fmla="*/ 102660 w 2143125"/>
                <a:gd name="connsiteY23" fmla="*/ 5686 h 123825"/>
                <a:gd name="connsiteX24" fmla="*/ 122977 w 2143125"/>
                <a:gd name="connsiteY24" fmla="*/ 62884 h 123825"/>
                <a:gd name="connsiteX25" fmla="*/ 128540 w 2143125"/>
                <a:gd name="connsiteY25" fmla="*/ 82048 h 123825"/>
                <a:gd name="connsiteX26" fmla="*/ 134226 w 2143125"/>
                <a:gd name="connsiteY26" fmla="*/ 62512 h 123825"/>
                <a:gd name="connsiteX27" fmla="*/ 254241 w 2143125"/>
                <a:gd name="connsiteY27" fmla="*/ 76000 h 123825"/>
                <a:gd name="connsiteX28" fmla="*/ 247345 w 2143125"/>
                <a:gd name="connsiteY28" fmla="*/ 90268 h 123825"/>
                <a:gd name="connsiteX29" fmla="*/ 228000 w 2143125"/>
                <a:gd name="connsiteY29" fmla="*/ 95288 h 123825"/>
                <a:gd name="connsiteX30" fmla="*/ 207445 w 2143125"/>
                <a:gd name="connsiteY30" fmla="*/ 91116 h 123825"/>
                <a:gd name="connsiteX31" fmla="*/ 207445 w 2143125"/>
                <a:gd name="connsiteY31" fmla="*/ 81801 h 123825"/>
                <a:gd name="connsiteX32" fmla="*/ 217694 w 2143125"/>
                <a:gd name="connsiteY32" fmla="*/ 85610 h 123825"/>
                <a:gd name="connsiteX33" fmla="*/ 228248 w 2143125"/>
                <a:gd name="connsiteY33" fmla="*/ 87001 h 123825"/>
                <a:gd name="connsiteX34" fmla="*/ 240335 w 2143125"/>
                <a:gd name="connsiteY34" fmla="*/ 84496 h 123825"/>
                <a:gd name="connsiteX35" fmla="*/ 244564 w 2143125"/>
                <a:gd name="connsiteY35" fmla="*/ 76848 h 123825"/>
                <a:gd name="connsiteX36" fmla="*/ 241211 w 2143125"/>
                <a:gd name="connsiteY36" fmla="*/ 70228 h 123825"/>
                <a:gd name="connsiteX37" fmla="*/ 228124 w 2143125"/>
                <a:gd name="connsiteY37" fmla="*/ 63722 h 123825"/>
                <a:gd name="connsiteX38" fmla="*/ 214970 w 2143125"/>
                <a:gd name="connsiteY38" fmla="*/ 57712 h 123825"/>
                <a:gd name="connsiteX39" fmla="*/ 209169 w 2143125"/>
                <a:gd name="connsiteY39" fmla="*/ 51873 h 123825"/>
                <a:gd name="connsiteX40" fmla="*/ 207264 w 2143125"/>
                <a:gd name="connsiteY40" fmla="*/ 44072 h 123825"/>
                <a:gd name="connsiteX41" fmla="*/ 213855 w 2143125"/>
                <a:gd name="connsiteY41" fmla="*/ 31289 h 123825"/>
                <a:gd name="connsiteX42" fmla="*/ 231934 w 2143125"/>
                <a:gd name="connsiteY42" fmla="*/ 26604 h 123825"/>
                <a:gd name="connsiteX43" fmla="*/ 252851 w 2143125"/>
                <a:gd name="connsiteY43" fmla="*/ 30956 h 123825"/>
                <a:gd name="connsiteX44" fmla="*/ 249288 w 2143125"/>
                <a:gd name="connsiteY44" fmla="*/ 39119 h 123825"/>
                <a:gd name="connsiteX45" fmla="*/ 231210 w 2143125"/>
                <a:gd name="connsiteY45" fmla="*/ 35004 h 123825"/>
                <a:gd name="connsiteX46" fmla="*/ 220447 w 2143125"/>
                <a:gd name="connsiteY46" fmla="*/ 37242 h 123825"/>
                <a:gd name="connsiteX47" fmla="*/ 216818 w 2143125"/>
                <a:gd name="connsiteY47" fmla="*/ 43415 h 123825"/>
                <a:gd name="connsiteX48" fmla="*/ 218180 w 2143125"/>
                <a:gd name="connsiteY48" fmla="*/ 47949 h 123825"/>
                <a:gd name="connsiteX49" fmla="*/ 222561 w 2143125"/>
                <a:gd name="connsiteY49" fmla="*/ 51511 h 123825"/>
                <a:gd name="connsiteX50" fmla="*/ 234172 w 2143125"/>
                <a:gd name="connsiteY50" fmla="*/ 56407 h 123825"/>
                <a:gd name="connsiteX51" fmla="*/ 250098 w 2143125"/>
                <a:gd name="connsiteY51" fmla="*/ 65056 h 123825"/>
                <a:gd name="connsiteX52" fmla="*/ 254241 w 2143125"/>
                <a:gd name="connsiteY52" fmla="*/ 76000 h 123825"/>
                <a:gd name="connsiteX53" fmla="*/ 293722 w 2143125"/>
                <a:gd name="connsiteY53" fmla="*/ 87001 h 123825"/>
                <a:gd name="connsiteX54" fmla="*/ 298866 w 2143125"/>
                <a:gd name="connsiteY54" fmla="*/ 86611 h 123825"/>
                <a:gd name="connsiteX55" fmla="*/ 302790 w 2143125"/>
                <a:gd name="connsiteY55" fmla="*/ 85792 h 123825"/>
                <a:gd name="connsiteX56" fmla="*/ 302790 w 2143125"/>
                <a:gd name="connsiteY56" fmla="*/ 93469 h 123825"/>
                <a:gd name="connsiteX57" fmla="*/ 297990 w 2143125"/>
                <a:gd name="connsiteY57" fmla="*/ 94774 h 123825"/>
                <a:gd name="connsiteX58" fmla="*/ 292275 w 2143125"/>
                <a:gd name="connsiteY58" fmla="*/ 95288 h 123825"/>
                <a:gd name="connsiteX59" fmla="*/ 273044 w 2143125"/>
                <a:gd name="connsiteY59" fmla="*/ 75029 h 123825"/>
                <a:gd name="connsiteX60" fmla="*/ 273044 w 2143125"/>
                <a:gd name="connsiteY60" fmla="*/ 35614 h 123825"/>
                <a:gd name="connsiteX61" fmla="*/ 263557 w 2143125"/>
                <a:gd name="connsiteY61" fmla="*/ 35614 h 123825"/>
                <a:gd name="connsiteX62" fmla="*/ 263557 w 2143125"/>
                <a:gd name="connsiteY62" fmla="*/ 30775 h 123825"/>
                <a:gd name="connsiteX63" fmla="*/ 273044 w 2143125"/>
                <a:gd name="connsiteY63" fmla="*/ 26604 h 123825"/>
                <a:gd name="connsiteX64" fmla="*/ 277273 w 2143125"/>
                <a:gd name="connsiteY64" fmla="*/ 12459 h 123825"/>
                <a:gd name="connsiteX65" fmla="*/ 283083 w 2143125"/>
                <a:gd name="connsiteY65" fmla="*/ 12459 h 123825"/>
                <a:gd name="connsiteX66" fmla="*/ 283083 w 2143125"/>
                <a:gd name="connsiteY66" fmla="*/ 27813 h 123825"/>
                <a:gd name="connsiteX67" fmla="*/ 302305 w 2143125"/>
                <a:gd name="connsiteY67" fmla="*/ 27813 h 123825"/>
                <a:gd name="connsiteX68" fmla="*/ 302305 w 2143125"/>
                <a:gd name="connsiteY68" fmla="*/ 35614 h 123825"/>
                <a:gd name="connsiteX69" fmla="*/ 283083 w 2143125"/>
                <a:gd name="connsiteY69" fmla="*/ 35614 h 123825"/>
                <a:gd name="connsiteX70" fmla="*/ 283083 w 2143125"/>
                <a:gd name="connsiteY70" fmla="*/ 74609 h 123825"/>
                <a:gd name="connsiteX71" fmla="*/ 285922 w 2143125"/>
                <a:gd name="connsiteY71" fmla="*/ 83801 h 123825"/>
                <a:gd name="connsiteX72" fmla="*/ 293722 w 2143125"/>
                <a:gd name="connsiteY72" fmla="*/ 87001 h 123825"/>
                <a:gd name="connsiteX73" fmla="*/ 358111 w 2143125"/>
                <a:gd name="connsiteY73" fmla="*/ 94079 h 123825"/>
                <a:gd name="connsiteX74" fmla="*/ 356121 w 2143125"/>
                <a:gd name="connsiteY74" fmla="*/ 84649 h 123825"/>
                <a:gd name="connsiteX75" fmla="*/ 355635 w 2143125"/>
                <a:gd name="connsiteY75" fmla="*/ 84649 h 123825"/>
                <a:gd name="connsiteX76" fmla="*/ 345748 w 2143125"/>
                <a:gd name="connsiteY76" fmla="*/ 93078 h 123825"/>
                <a:gd name="connsiteX77" fmla="*/ 333442 w 2143125"/>
                <a:gd name="connsiteY77" fmla="*/ 95288 h 123825"/>
                <a:gd name="connsiteX78" fmla="*/ 318002 w 2143125"/>
                <a:gd name="connsiteY78" fmla="*/ 90211 h 123825"/>
                <a:gd name="connsiteX79" fmla="*/ 312401 w 2143125"/>
                <a:gd name="connsiteY79" fmla="*/ 75762 h 123825"/>
                <a:gd name="connsiteX80" fmla="*/ 344510 w 2143125"/>
                <a:gd name="connsiteY80" fmla="*/ 54721 h 123825"/>
                <a:gd name="connsiteX81" fmla="*/ 355759 w 2143125"/>
                <a:gd name="connsiteY81" fmla="*/ 54359 h 123825"/>
                <a:gd name="connsiteX82" fmla="*/ 355759 w 2143125"/>
                <a:gd name="connsiteY82" fmla="*/ 50245 h 123825"/>
                <a:gd name="connsiteX83" fmla="*/ 352397 w 2143125"/>
                <a:gd name="connsiteY83" fmla="*/ 38728 h 123825"/>
                <a:gd name="connsiteX84" fmla="*/ 341671 w 2143125"/>
                <a:gd name="connsiteY84" fmla="*/ 35004 h 123825"/>
                <a:gd name="connsiteX85" fmla="*/ 322926 w 2143125"/>
                <a:gd name="connsiteY85" fmla="*/ 40081 h 123825"/>
                <a:gd name="connsiteX86" fmla="*/ 319840 w 2143125"/>
                <a:gd name="connsiteY86" fmla="*/ 32404 h 123825"/>
                <a:gd name="connsiteX87" fmla="*/ 330575 w 2143125"/>
                <a:gd name="connsiteY87" fmla="*/ 28232 h 123825"/>
                <a:gd name="connsiteX88" fmla="*/ 342271 w 2143125"/>
                <a:gd name="connsiteY88" fmla="*/ 26727 h 123825"/>
                <a:gd name="connsiteX89" fmla="*/ 359835 w 2143125"/>
                <a:gd name="connsiteY89" fmla="*/ 31985 h 123825"/>
                <a:gd name="connsiteX90" fmla="*/ 365551 w 2143125"/>
                <a:gd name="connsiteY90" fmla="*/ 48854 h 123825"/>
                <a:gd name="connsiteX91" fmla="*/ 365551 w 2143125"/>
                <a:gd name="connsiteY91" fmla="*/ 94079 h 123825"/>
                <a:gd name="connsiteX92" fmla="*/ 335442 w 2143125"/>
                <a:gd name="connsiteY92" fmla="*/ 87001 h 123825"/>
                <a:gd name="connsiteX93" fmla="*/ 350168 w 2143125"/>
                <a:gd name="connsiteY93" fmla="*/ 81867 h 123825"/>
                <a:gd name="connsiteX94" fmla="*/ 355511 w 2143125"/>
                <a:gd name="connsiteY94" fmla="*/ 67475 h 123825"/>
                <a:gd name="connsiteX95" fmla="*/ 355511 w 2143125"/>
                <a:gd name="connsiteY95" fmla="*/ 61493 h 123825"/>
                <a:gd name="connsiteX96" fmla="*/ 345481 w 2143125"/>
                <a:gd name="connsiteY96" fmla="*/ 61913 h 123825"/>
                <a:gd name="connsiteX97" fmla="*/ 328213 w 2143125"/>
                <a:gd name="connsiteY97" fmla="*/ 65627 h 123825"/>
                <a:gd name="connsiteX98" fmla="*/ 322926 w 2143125"/>
                <a:gd name="connsiteY98" fmla="*/ 75876 h 123825"/>
                <a:gd name="connsiteX99" fmla="*/ 326222 w 2143125"/>
                <a:gd name="connsiteY99" fmla="*/ 84163 h 123825"/>
                <a:gd name="connsiteX100" fmla="*/ 335442 w 2143125"/>
                <a:gd name="connsiteY100" fmla="*/ 87001 h 123825"/>
                <a:gd name="connsiteX101" fmla="*/ 409689 w 2143125"/>
                <a:gd name="connsiteY101" fmla="*/ 87001 h 123825"/>
                <a:gd name="connsiteX102" fmla="*/ 414823 w 2143125"/>
                <a:gd name="connsiteY102" fmla="*/ 86611 h 123825"/>
                <a:gd name="connsiteX103" fmla="*/ 418757 w 2143125"/>
                <a:gd name="connsiteY103" fmla="*/ 85792 h 123825"/>
                <a:gd name="connsiteX104" fmla="*/ 418757 w 2143125"/>
                <a:gd name="connsiteY104" fmla="*/ 93469 h 123825"/>
                <a:gd name="connsiteX105" fmla="*/ 413947 w 2143125"/>
                <a:gd name="connsiteY105" fmla="*/ 94774 h 123825"/>
                <a:gd name="connsiteX106" fmla="*/ 408242 w 2143125"/>
                <a:gd name="connsiteY106" fmla="*/ 95288 h 123825"/>
                <a:gd name="connsiteX107" fmla="*/ 389011 w 2143125"/>
                <a:gd name="connsiteY107" fmla="*/ 75029 h 123825"/>
                <a:gd name="connsiteX108" fmla="*/ 389011 w 2143125"/>
                <a:gd name="connsiteY108" fmla="*/ 35614 h 123825"/>
                <a:gd name="connsiteX109" fmla="*/ 379514 w 2143125"/>
                <a:gd name="connsiteY109" fmla="*/ 35614 h 123825"/>
                <a:gd name="connsiteX110" fmla="*/ 379514 w 2143125"/>
                <a:gd name="connsiteY110" fmla="*/ 30775 h 123825"/>
                <a:gd name="connsiteX111" fmla="*/ 389011 w 2143125"/>
                <a:gd name="connsiteY111" fmla="*/ 26604 h 123825"/>
                <a:gd name="connsiteX112" fmla="*/ 393240 w 2143125"/>
                <a:gd name="connsiteY112" fmla="*/ 12459 h 123825"/>
                <a:gd name="connsiteX113" fmla="*/ 399050 w 2143125"/>
                <a:gd name="connsiteY113" fmla="*/ 12459 h 123825"/>
                <a:gd name="connsiteX114" fmla="*/ 399050 w 2143125"/>
                <a:gd name="connsiteY114" fmla="*/ 27813 h 123825"/>
                <a:gd name="connsiteX115" fmla="*/ 418271 w 2143125"/>
                <a:gd name="connsiteY115" fmla="*/ 27813 h 123825"/>
                <a:gd name="connsiteX116" fmla="*/ 418271 w 2143125"/>
                <a:gd name="connsiteY116" fmla="*/ 35614 h 123825"/>
                <a:gd name="connsiteX117" fmla="*/ 399050 w 2143125"/>
                <a:gd name="connsiteY117" fmla="*/ 35614 h 123825"/>
                <a:gd name="connsiteX118" fmla="*/ 399050 w 2143125"/>
                <a:gd name="connsiteY118" fmla="*/ 74609 h 123825"/>
                <a:gd name="connsiteX119" fmla="*/ 401888 w 2143125"/>
                <a:gd name="connsiteY119" fmla="*/ 83801 h 123825"/>
                <a:gd name="connsiteX120" fmla="*/ 409689 w 2143125"/>
                <a:gd name="connsiteY120" fmla="*/ 87001 h 123825"/>
                <a:gd name="connsiteX121" fmla="*/ 443370 w 2143125"/>
                <a:gd name="connsiteY121" fmla="*/ 94079 h 123825"/>
                <a:gd name="connsiteX122" fmla="*/ 433330 w 2143125"/>
                <a:gd name="connsiteY122" fmla="*/ 94079 h 123825"/>
                <a:gd name="connsiteX123" fmla="*/ 433330 w 2143125"/>
                <a:gd name="connsiteY123" fmla="*/ 27813 h 123825"/>
                <a:gd name="connsiteX124" fmla="*/ 443370 w 2143125"/>
                <a:gd name="connsiteY124" fmla="*/ 27813 h 123825"/>
                <a:gd name="connsiteX125" fmla="*/ 432483 w 2143125"/>
                <a:gd name="connsiteY125" fmla="*/ 9858 h 123825"/>
                <a:gd name="connsiteX126" fmla="*/ 434178 w 2143125"/>
                <a:gd name="connsiteY126" fmla="*/ 4810 h 123825"/>
                <a:gd name="connsiteX127" fmla="*/ 438407 w 2143125"/>
                <a:gd name="connsiteY127" fmla="*/ 3200 h 123825"/>
                <a:gd name="connsiteX128" fmla="*/ 442579 w 2143125"/>
                <a:gd name="connsiteY128" fmla="*/ 4839 h 123825"/>
                <a:gd name="connsiteX129" fmla="*/ 444332 w 2143125"/>
                <a:gd name="connsiteY129" fmla="*/ 9858 h 123825"/>
                <a:gd name="connsiteX130" fmla="*/ 442579 w 2143125"/>
                <a:gd name="connsiteY130" fmla="*/ 14907 h 123825"/>
                <a:gd name="connsiteX131" fmla="*/ 438407 w 2143125"/>
                <a:gd name="connsiteY131" fmla="*/ 16564 h 123825"/>
                <a:gd name="connsiteX132" fmla="*/ 434178 w 2143125"/>
                <a:gd name="connsiteY132" fmla="*/ 14907 h 123825"/>
                <a:gd name="connsiteX133" fmla="*/ 432483 w 2143125"/>
                <a:gd name="connsiteY133" fmla="*/ 9858 h 123825"/>
                <a:gd name="connsiteX134" fmla="*/ 508359 w 2143125"/>
                <a:gd name="connsiteY134" fmla="*/ 76000 h 123825"/>
                <a:gd name="connsiteX135" fmla="*/ 501472 w 2143125"/>
                <a:gd name="connsiteY135" fmla="*/ 90268 h 123825"/>
                <a:gd name="connsiteX136" fmla="*/ 482118 w 2143125"/>
                <a:gd name="connsiteY136" fmla="*/ 95288 h 123825"/>
                <a:gd name="connsiteX137" fmla="*/ 461563 w 2143125"/>
                <a:gd name="connsiteY137" fmla="*/ 91116 h 123825"/>
                <a:gd name="connsiteX138" fmla="*/ 461563 w 2143125"/>
                <a:gd name="connsiteY138" fmla="*/ 81801 h 123825"/>
                <a:gd name="connsiteX139" fmla="*/ 471811 w 2143125"/>
                <a:gd name="connsiteY139" fmla="*/ 85610 h 123825"/>
                <a:gd name="connsiteX140" fmla="*/ 482365 w 2143125"/>
                <a:gd name="connsiteY140" fmla="*/ 87001 h 123825"/>
                <a:gd name="connsiteX141" fmla="*/ 494452 w 2143125"/>
                <a:gd name="connsiteY141" fmla="*/ 84496 h 123825"/>
                <a:gd name="connsiteX142" fmla="*/ 498691 w 2143125"/>
                <a:gd name="connsiteY142" fmla="*/ 76848 h 123825"/>
                <a:gd name="connsiteX143" fmla="*/ 495329 w 2143125"/>
                <a:gd name="connsiteY143" fmla="*/ 70228 h 123825"/>
                <a:gd name="connsiteX144" fmla="*/ 482241 w 2143125"/>
                <a:gd name="connsiteY144" fmla="*/ 63722 h 123825"/>
                <a:gd name="connsiteX145" fmla="*/ 469087 w 2143125"/>
                <a:gd name="connsiteY145" fmla="*/ 57712 h 123825"/>
                <a:gd name="connsiteX146" fmla="*/ 463287 w 2143125"/>
                <a:gd name="connsiteY146" fmla="*/ 51873 h 123825"/>
                <a:gd name="connsiteX147" fmla="*/ 461382 w 2143125"/>
                <a:gd name="connsiteY147" fmla="*/ 44072 h 123825"/>
                <a:gd name="connsiteX148" fmla="*/ 467973 w 2143125"/>
                <a:gd name="connsiteY148" fmla="*/ 31289 h 123825"/>
                <a:gd name="connsiteX149" fmla="*/ 486051 w 2143125"/>
                <a:gd name="connsiteY149" fmla="*/ 26604 h 123825"/>
                <a:gd name="connsiteX150" fmla="*/ 506968 w 2143125"/>
                <a:gd name="connsiteY150" fmla="*/ 30956 h 123825"/>
                <a:gd name="connsiteX151" fmla="*/ 503406 w 2143125"/>
                <a:gd name="connsiteY151" fmla="*/ 39119 h 123825"/>
                <a:gd name="connsiteX152" fmla="*/ 485327 w 2143125"/>
                <a:gd name="connsiteY152" fmla="*/ 35004 h 123825"/>
                <a:gd name="connsiteX153" fmla="*/ 474564 w 2143125"/>
                <a:gd name="connsiteY153" fmla="*/ 37242 h 123825"/>
                <a:gd name="connsiteX154" fmla="*/ 470935 w 2143125"/>
                <a:gd name="connsiteY154" fmla="*/ 43415 h 123825"/>
                <a:gd name="connsiteX155" fmla="*/ 472297 w 2143125"/>
                <a:gd name="connsiteY155" fmla="*/ 47949 h 123825"/>
                <a:gd name="connsiteX156" fmla="*/ 476679 w 2143125"/>
                <a:gd name="connsiteY156" fmla="*/ 51511 h 123825"/>
                <a:gd name="connsiteX157" fmla="*/ 488290 w 2143125"/>
                <a:gd name="connsiteY157" fmla="*/ 56407 h 123825"/>
                <a:gd name="connsiteX158" fmla="*/ 504215 w 2143125"/>
                <a:gd name="connsiteY158" fmla="*/ 65056 h 123825"/>
                <a:gd name="connsiteX159" fmla="*/ 508359 w 2143125"/>
                <a:gd name="connsiteY159" fmla="*/ 76000 h 123825"/>
                <a:gd name="connsiteX160" fmla="*/ 552917 w 2143125"/>
                <a:gd name="connsiteY160" fmla="*/ 95288 h 123825"/>
                <a:gd name="connsiteX161" fmla="*/ 530638 w 2143125"/>
                <a:gd name="connsiteY161" fmla="*/ 86430 h 123825"/>
                <a:gd name="connsiteX162" fmla="*/ 522751 w 2143125"/>
                <a:gd name="connsiteY162" fmla="*/ 61370 h 123825"/>
                <a:gd name="connsiteX163" fmla="*/ 530762 w 2143125"/>
                <a:gd name="connsiteY163" fmla="*/ 35671 h 123825"/>
                <a:gd name="connsiteX164" fmla="*/ 553584 w 2143125"/>
                <a:gd name="connsiteY164" fmla="*/ 26604 h 123825"/>
                <a:gd name="connsiteX165" fmla="*/ 563137 w 2143125"/>
                <a:gd name="connsiteY165" fmla="*/ 27632 h 123825"/>
                <a:gd name="connsiteX166" fmla="*/ 570633 w 2143125"/>
                <a:gd name="connsiteY166" fmla="*/ 30052 h 123825"/>
                <a:gd name="connsiteX167" fmla="*/ 567557 w 2143125"/>
                <a:gd name="connsiteY167" fmla="*/ 38576 h 123825"/>
                <a:gd name="connsiteX168" fmla="*/ 560299 w 2143125"/>
                <a:gd name="connsiteY168" fmla="*/ 36366 h 123825"/>
                <a:gd name="connsiteX169" fmla="*/ 553345 w 2143125"/>
                <a:gd name="connsiteY169" fmla="*/ 35490 h 123825"/>
                <a:gd name="connsiteX170" fmla="*/ 533152 w 2143125"/>
                <a:gd name="connsiteY170" fmla="*/ 61246 h 123825"/>
                <a:gd name="connsiteX171" fmla="*/ 538077 w 2143125"/>
                <a:gd name="connsiteY171" fmla="*/ 79991 h 123825"/>
                <a:gd name="connsiteX172" fmla="*/ 552679 w 2143125"/>
                <a:gd name="connsiteY172" fmla="*/ 86516 h 123825"/>
                <a:gd name="connsiteX173" fmla="*/ 569671 w 2143125"/>
                <a:gd name="connsiteY173" fmla="*/ 82953 h 123825"/>
                <a:gd name="connsiteX174" fmla="*/ 569671 w 2143125"/>
                <a:gd name="connsiteY174" fmla="*/ 91840 h 123825"/>
                <a:gd name="connsiteX175" fmla="*/ 552917 w 2143125"/>
                <a:gd name="connsiteY175" fmla="*/ 95288 h 123825"/>
                <a:gd name="connsiteX176" fmla="*/ 632489 w 2143125"/>
                <a:gd name="connsiteY176" fmla="*/ 94079 h 123825"/>
                <a:gd name="connsiteX177" fmla="*/ 632489 w 2143125"/>
                <a:gd name="connsiteY177" fmla="*/ 51206 h 123825"/>
                <a:gd name="connsiteX178" fmla="*/ 628802 w 2143125"/>
                <a:gd name="connsiteY178" fmla="*/ 39119 h 123825"/>
                <a:gd name="connsiteX179" fmla="*/ 617249 w 2143125"/>
                <a:gd name="connsiteY179" fmla="*/ 35128 h 123825"/>
                <a:gd name="connsiteX180" fmla="*/ 601990 w 2143125"/>
                <a:gd name="connsiteY180" fmla="*/ 40814 h 123825"/>
                <a:gd name="connsiteX181" fmla="*/ 597179 w 2143125"/>
                <a:gd name="connsiteY181" fmla="*/ 59436 h 123825"/>
                <a:gd name="connsiteX182" fmla="*/ 597179 w 2143125"/>
                <a:gd name="connsiteY182" fmla="*/ 94079 h 123825"/>
                <a:gd name="connsiteX183" fmla="*/ 587140 w 2143125"/>
                <a:gd name="connsiteY183" fmla="*/ 94079 h 123825"/>
                <a:gd name="connsiteX184" fmla="*/ 587140 w 2143125"/>
                <a:gd name="connsiteY184" fmla="*/ 0 h 123825"/>
                <a:gd name="connsiteX185" fmla="*/ 597179 w 2143125"/>
                <a:gd name="connsiteY185" fmla="*/ 0 h 123825"/>
                <a:gd name="connsiteX186" fmla="*/ 597179 w 2143125"/>
                <a:gd name="connsiteY186" fmla="*/ 28480 h 123825"/>
                <a:gd name="connsiteX187" fmla="*/ 596694 w 2143125"/>
                <a:gd name="connsiteY187" fmla="*/ 37005 h 123825"/>
                <a:gd name="connsiteX188" fmla="*/ 597303 w 2143125"/>
                <a:gd name="connsiteY188" fmla="*/ 37005 h 123825"/>
                <a:gd name="connsiteX189" fmla="*/ 605733 w 2143125"/>
                <a:gd name="connsiteY189" fmla="*/ 29470 h 123825"/>
                <a:gd name="connsiteX190" fmla="*/ 618220 w 2143125"/>
                <a:gd name="connsiteY190" fmla="*/ 26727 h 123825"/>
                <a:gd name="connsiteX191" fmla="*/ 636451 w 2143125"/>
                <a:gd name="connsiteY191" fmla="*/ 32499 h 123825"/>
                <a:gd name="connsiteX192" fmla="*/ 642528 w 2143125"/>
                <a:gd name="connsiteY192" fmla="*/ 50845 h 123825"/>
                <a:gd name="connsiteX193" fmla="*/ 642528 w 2143125"/>
                <a:gd name="connsiteY193" fmla="*/ 94079 h 123825"/>
                <a:gd name="connsiteX194" fmla="*/ 693430 w 2143125"/>
                <a:gd name="connsiteY194" fmla="*/ 95288 h 123825"/>
                <a:gd name="connsiteX195" fmla="*/ 670246 w 2143125"/>
                <a:gd name="connsiteY195" fmla="*/ 86335 h 123825"/>
                <a:gd name="connsiteX196" fmla="*/ 661749 w 2143125"/>
                <a:gd name="connsiteY196" fmla="*/ 61493 h 123825"/>
                <a:gd name="connsiteX197" fmla="*/ 669646 w 2143125"/>
                <a:gd name="connsiteY197" fmla="*/ 36033 h 123825"/>
                <a:gd name="connsiteX198" fmla="*/ 690829 w 2143125"/>
                <a:gd name="connsiteY198" fmla="*/ 26604 h 123825"/>
                <a:gd name="connsiteX199" fmla="*/ 710546 w 2143125"/>
                <a:gd name="connsiteY199" fmla="*/ 34795 h 123825"/>
                <a:gd name="connsiteX200" fmla="*/ 717804 w 2143125"/>
                <a:gd name="connsiteY200" fmla="*/ 56407 h 123825"/>
                <a:gd name="connsiteX201" fmla="*/ 717804 w 2143125"/>
                <a:gd name="connsiteY201" fmla="*/ 62760 h 123825"/>
                <a:gd name="connsiteX202" fmla="*/ 672151 w 2143125"/>
                <a:gd name="connsiteY202" fmla="*/ 62760 h 123825"/>
                <a:gd name="connsiteX203" fmla="*/ 678047 w 2143125"/>
                <a:gd name="connsiteY203" fmla="*/ 80476 h 123825"/>
                <a:gd name="connsiteX204" fmla="*/ 693801 w 2143125"/>
                <a:gd name="connsiteY204" fmla="*/ 86516 h 123825"/>
                <a:gd name="connsiteX205" fmla="*/ 714956 w 2143125"/>
                <a:gd name="connsiteY205" fmla="*/ 82048 h 123825"/>
                <a:gd name="connsiteX206" fmla="*/ 714956 w 2143125"/>
                <a:gd name="connsiteY206" fmla="*/ 90992 h 123825"/>
                <a:gd name="connsiteX207" fmla="*/ 704888 w 2143125"/>
                <a:gd name="connsiteY207" fmla="*/ 94288 h 123825"/>
                <a:gd name="connsiteX208" fmla="*/ 693430 w 2143125"/>
                <a:gd name="connsiteY208" fmla="*/ 95288 h 123825"/>
                <a:gd name="connsiteX209" fmla="*/ 690715 w 2143125"/>
                <a:gd name="connsiteY209" fmla="*/ 35004 h 123825"/>
                <a:gd name="connsiteX210" fmla="*/ 677990 w 2143125"/>
                <a:gd name="connsiteY210" fmla="*/ 40205 h 123825"/>
                <a:gd name="connsiteX211" fmla="*/ 672389 w 2143125"/>
                <a:gd name="connsiteY211" fmla="*/ 54597 h 123825"/>
                <a:gd name="connsiteX212" fmla="*/ 707041 w 2143125"/>
                <a:gd name="connsiteY212" fmla="*/ 54597 h 123825"/>
                <a:gd name="connsiteX213" fmla="*/ 702802 w 2143125"/>
                <a:gd name="connsiteY213" fmla="*/ 40053 h 123825"/>
                <a:gd name="connsiteX214" fmla="*/ 690715 w 2143125"/>
                <a:gd name="connsiteY214" fmla="*/ 35004 h 123825"/>
                <a:gd name="connsiteX215" fmla="*/ 800329 w 2143125"/>
                <a:gd name="connsiteY215" fmla="*/ 26604 h 123825"/>
                <a:gd name="connsiteX216" fmla="*/ 808253 w 2143125"/>
                <a:gd name="connsiteY216" fmla="*/ 27327 h 123825"/>
                <a:gd name="connsiteX217" fmla="*/ 806863 w 2143125"/>
                <a:gd name="connsiteY217" fmla="*/ 36643 h 123825"/>
                <a:gd name="connsiteX218" fmla="*/ 799605 w 2143125"/>
                <a:gd name="connsiteY218" fmla="*/ 35728 h 123825"/>
                <a:gd name="connsiteX219" fmla="*/ 785851 w 2143125"/>
                <a:gd name="connsiteY219" fmla="*/ 42263 h 123825"/>
                <a:gd name="connsiteX220" fmla="*/ 780136 w 2143125"/>
                <a:gd name="connsiteY220" fmla="*/ 58531 h 123825"/>
                <a:gd name="connsiteX221" fmla="*/ 780136 w 2143125"/>
                <a:gd name="connsiteY221" fmla="*/ 94079 h 123825"/>
                <a:gd name="connsiteX222" fmla="*/ 770096 w 2143125"/>
                <a:gd name="connsiteY222" fmla="*/ 94079 h 123825"/>
                <a:gd name="connsiteX223" fmla="*/ 770096 w 2143125"/>
                <a:gd name="connsiteY223" fmla="*/ 27813 h 123825"/>
                <a:gd name="connsiteX224" fmla="*/ 778383 w 2143125"/>
                <a:gd name="connsiteY224" fmla="*/ 27813 h 123825"/>
                <a:gd name="connsiteX225" fmla="*/ 779526 w 2143125"/>
                <a:gd name="connsiteY225" fmla="*/ 40081 h 123825"/>
                <a:gd name="connsiteX226" fmla="*/ 780012 w 2143125"/>
                <a:gd name="connsiteY226" fmla="*/ 40081 h 123825"/>
                <a:gd name="connsiteX227" fmla="*/ 788899 w 2143125"/>
                <a:gd name="connsiteY227" fmla="*/ 30109 h 123825"/>
                <a:gd name="connsiteX228" fmla="*/ 800329 w 2143125"/>
                <a:gd name="connsiteY228" fmla="*/ 26604 h 123825"/>
                <a:gd name="connsiteX229" fmla="*/ 850154 w 2143125"/>
                <a:gd name="connsiteY229" fmla="*/ 95288 h 123825"/>
                <a:gd name="connsiteX230" fmla="*/ 826961 w 2143125"/>
                <a:gd name="connsiteY230" fmla="*/ 86335 h 123825"/>
                <a:gd name="connsiteX231" fmla="*/ 818464 w 2143125"/>
                <a:gd name="connsiteY231" fmla="*/ 61493 h 123825"/>
                <a:gd name="connsiteX232" fmla="*/ 826360 w 2143125"/>
                <a:gd name="connsiteY232" fmla="*/ 36033 h 123825"/>
                <a:gd name="connsiteX233" fmla="*/ 847554 w 2143125"/>
                <a:gd name="connsiteY233" fmla="*/ 26604 h 123825"/>
                <a:gd name="connsiteX234" fmla="*/ 867261 w 2143125"/>
                <a:gd name="connsiteY234" fmla="*/ 34795 h 123825"/>
                <a:gd name="connsiteX235" fmla="*/ 874519 w 2143125"/>
                <a:gd name="connsiteY235" fmla="*/ 56407 h 123825"/>
                <a:gd name="connsiteX236" fmla="*/ 874519 w 2143125"/>
                <a:gd name="connsiteY236" fmla="*/ 62760 h 123825"/>
                <a:gd name="connsiteX237" fmla="*/ 828866 w 2143125"/>
                <a:gd name="connsiteY237" fmla="*/ 62760 h 123825"/>
                <a:gd name="connsiteX238" fmla="*/ 834762 w 2143125"/>
                <a:gd name="connsiteY238" fmla="*/ 80476 h 123825"/>
                <a:gd name="connsiteX239" fmla="*/ 850516 w 2143125"/>
                <a:gd name="connsiteY239" fmla="*/ 86516 h 123825"/>
                <a:gd name="connsiteX240" fmla="*/ 871671 w 2143125"/>
                <a:gd name="connsiteY240" fmla="*/ 82048 h 123825"/>
                <a:gd name="connsiteX241" fmla="*/ 871671 w 2143125"/>
                <a:gd name="connsiteY241" fmla="*/ 90992 h 123825"/>
                <a:gd name="connsiteX242" fmla="*/ 861603 w 2143125"/>
                <a:gd name="connsiteY242" fmla="*/ 94288 h 123825"/>
                <a:gd name="connsiteX243" fmla="*/ 850154 w 2143125"/>
                <a:gd name="connsiteY243" fmla="*/ 95288 h 123825"/>
                <a:gd name="connsiteX244" fmla="*/ 847430 w 2143125"/>
                <a:gd name="connsiteY244" fmla="*/ 35004 h 123825"/>
                <a:gd name="connsiteX245" fmla="*/ 834704 w 2143125"/>
                <a:gd name="connsiteY245" fmla="*/ 40205 h 123825"/>
                <a:gd name="connsiteX246" fmla="*/ 829113 w 2143125"/>
                <a:gd name="connsiteY246" fmla="*/ 54597 h 123825"/>
                <a:gd name="connsiteX247" fmla="*/ 863756 w 2143125"/>
                <a:gd name="connsiteY247" fmla="*/ 54597 h 123825"/>
                <a:gd name="connsiteX248" fmla="*/ 859517 w 2143125"/>
                <a:gd name="connsiteY248" fmla="*/ 40053 h 123825"/>
                <a:gd name="connsiteX249" fmla="*/ 847430 w 2143125"/>
                <a:gd name="connsiteY249" fmla="*/ 35004 h 123825"/>
                <a:gd name="connsiteX250" fmla="*/ 947919 w 2143125"/>
                <a:gd name="connsiteY250" fmla="*/ 27813 h 123825"/>
                <a:gd name="connsiteX251" fmla="*/ 947919 w 2143125"/>
                <a:gd name="connsiteY251" fmla="*/ 34157 h 123825"/>
                <a:gd name="connsiteX252" fmla="*/ 935641 w 2143125"/>
                <a:gd name="connsiteY252" fmla="*/ 35614 h 123825"/>
                <a:gd name="connsiteX253" fmla="*/ 938670 w 2143125"/>
                <a:gd name="connsiteY253" fmla="*/ 41148 h 123825"/>
                <a:gd name="connsiteX254" fmla="*/ 939994 w 2143125"/>
                <a:gd name="connsiteY254" fmla="*/ 48854 h 123825"/>
                <a:gd name="connsiteX255" fmla="*/ 933345 w 2143125"/>
                <a:gd name="connsiteY255" fmla="*/ 64389 h 123825"/>
                <a:gd name="connsiteX256" fmla="*/ 915086 w 2143125"/>
                <a:gd name="connsiteY256" fmla="*/ 70199 h 123825"/>
                <a:gd name="connsiteX257" fmla="*/ 909523 w 2143125"/>
                <a:gd name="connsiteY257" fmla="*/ 69713 h 123825"/>
                <a:gd name="connsiteX258" fmla="*/ 903113 w 2143125"/>
                <a:gd name="connsiteY258" fmla="*/ 78238 h 123825"/>
                <a:gd name="connsiteX259" fmla="*/ 905351 w 2143125"/>
                <a:gd name="connsiteY259" fmla="*/ 82258 h 123825"/>
                <a:gd name="connsiteX260" fmla="*/ 913028 w 2143125"/>
                <a:gd name="connsiteY260" fmla="*/ 83553 h 123825"/>
                <a:gd name="connsiteX261" fmla="*/ 924763 w 2143125"/>
                <a:gd name="connsiteY261" fmla="*/ 83553 h 123825"/>
                <a:gd name="connsiteX262" fmla="*/ 941299 w 2143125"/>
                <a:gd name="connsiteY262" fmla="*/ 88097 h 123825"/>
                <a:gd name="connsiteX263" fmla="*/ 947071 w 2143125"/>
                <a:gd name="connsiteY263" fmla="*/ 101270 h 123825"/>
                <a:gd name="connsiteX264" fmla="*/ 938241 w 2143125"/>
                <a:gd name="connsiteY264" fmla="*/ 118053 h 123825"/>
                <a:gd name="connsiteX265" fmla="*/ 912486 w 2143125"/>
                <a:gd name="connsiteY265" fmla="*/ 123825 h 123825"/>
                <a:gd name="connsiteX266" fmla="*/ 892445 w 2143125"/>
                <a:gd name="connsiteY266" fmla="*/ 118986 h 123825"/>
                <a:gd name="connsiteX267" fmla="*/ 885396 w 2143125"/>
                <a:gd name="connsiteY267" fmla="*/ 105327 h 123825"/>
                <a:gd name="connsiteX268" fmla="*/ 889264 w 2143125"/>
                <a:gd name="connsiteY268" fmla="*/ 94859 h 123825"/>
                <a:gd name="connsiteX269" fmla="*/ 900151 w 2143125"/>
                <a:gd name="connsiteY269" fmla="*/ 88878 h 123825"/>
                <a:gd name="connsiteX270" fmla="*/ 895893 w 2143125"/>
                <a:gd name="connsiteY270" fmla="*/ 85315 h 123825"/>
                <a:gd name="connsiteX271" fmla="*/ 894169 w 2143125"/>
                <a:gd name="connsiteY271" fmla="*/ 79686 h 123825"/>
                <a:gd name="connsiteX272" fmla="*/ 896103 w 2143125"/>
                <a:gd name="connsiteY272" fmla="*/ 73343 h 123825"/>
                <a:gd name="connsiteX273" fmla="*/ 902208 w 2143125"/>
                <a:gd name="connsiteY273" fmla="*/ 68075 h 123825"/>
                <a:gd name="connsiteX274" fmla="*/ 893836 w 2143125"/>
                <a:gd name="connsiteY274" fmla="*/ 60884 h 123825"/>
                <a:gd name="connsiteX275" fmla="*/ 890597 w 2143125"/>
                <a:gd name="connsiteY275" fmla="*/ 49273 h 123825"/>
                <a:gd name="connsiteX276" fmla="*/ 897131 w 2143125"/>
                <a:gd name="connsiteY276" fmla="*/ 32499 h 123825"/>
                <a:gd name="connsiteX277" fmla="*/ 915629 w 2143125"/>
                <a:gd name="connsiteY277" fmla="*/ 26604 h 123825"/>
                <a:gd name="connsiteX278" fmla="*/ 925001 w 2143125"/>
                <a:gd name="connsiteY278" fmla="*/ 27813 h 123825"/>
                <a:gd name="connsiteX279" fmla="*/ 895074 w 2143125"/>
                <a:gd name="connsiteY279" fmla="*/ 105203 h 123825"/>
                <a:gd name="connsiteX280" fmla="*/ 899608 w 2143125"/>
                <a:gd name="connsiteY280" fmla="*/ 113366 h 123825"/>
                <a:gd name="connsiteX281" fmla="*/ 912609 w 2143125"/>
                <a:gd name="connsiteY281" fmla="*/ 116148 h 123825"/>
                <a:gd name="connsiteX282" fmla="*/ 931316 w 2143125"/>
                <a:gd name="connsiteY282" fmla="*/ 112366 h 123825"/>
                <a:gd name="connsiteX283" fmla="*/ 937393 w 2143125"/>
                <a:gd name="connsiteY283" fmla="*/ 102118 h 123825"/>
                <a:gd name="connsiteX284" fmla="*/ 934069 w 2143125"/>
                <a:gd name="connsiteY284" fmla="*/ 94650 h 123825"/>
                <a:gd name="connsiteX285" fmla="*/ 921553 w 2143125"/>
                <a:gd name="connsiteY285" fmla="*/ 92564 h 123825"/>
                <a:gd name="connsiteX286" fmla="*/ 909523 w 2143125"/>
                <a:gd name="connsiteY286" fmla="*/ 92564 h 123825"/>
                <a:gd name="connsiteX287" fmla="*/ 898884 w 2143125"/>
                <a:gd name="connsiteY287" fmla="*/ 95831 h 123825"/>
                <a:gd name="connsiteX288" fmla="*/ 895074 w 2143125"/>
                <a:gd name="connsiteY288" fmla="*/ 105203 h 123825"/>
                <a:gd name="connsiteX289" fmla="*/ 900513 w 2143125"/>
                <a:gd name="connsiteY289" fmla="*/ 49035 h 123825"/>
                <a:gd name="connsiteX290" fmla="*/ 904446 w 2143125"/>
                <a:gd name="connsiteY290" fmla="*/ 59550 h 123825"/>
                <a:gd name="connsiteX291" fmla="*/ 915391 w 2143125"/>
                <a:gd name="connsiteY291" fmla="*/ 63122 h 123825"/>
                <a:gd name="connsiteX292" fmla="*/ 930078 w 2143125"/>
                <a:gd name="connsiteY292" fmla="*/ 48854 h 123825"/>
                <a:gd name="connsiteX293" fmla="*/ 915210 w 2143125"/>
                <a:gd name="connsiteY293" fmla="*/ 33918 h 123825"/>
                <a:gd name="connsiteX294" fmla="*/ 904323 w 2143125"/>
                <a:gd name="connsiteY294" fmla="*/ 37729 h 123825"/>
                <a:gd name="connsiteX295" fmla="*/ 900513 w 2143125"/>
                <a:gd name="connsiteY295" fmla="*/ 49035 h 123825"/>
                <a:gd name="connsiteX296" fmla="*/ 991572 w 2143125"/>
                <a:gd name="connsiteY296" fmla="*/ 95288 h 123825"/>
                <a:gd name="connsiteX297" fmla="*/ 968378 w 2143125"/>
                <a:gd name="connsiteY297" fmla="*/ 86335 h 123825"/>
                <a:gd name="connsiteX298" fmla="*/ 959891 w 2143125"/>
                <a:gd name="connsiteY298" fmla="*/ 61493 h 123825"/>
                <a:gd name="connsiteX299" fmla="*/ 967778 w 2143125"/>
                <a:gd name="connsiteY299" fmla="*/ 36033 h 123825"/>
                <a:gd name="connsiteX300" fmla="*/ 988971 w 2143125"/>
                <a:gd name="connsiteY300" fmla="*/ 26604 h 123825"/>
                <a:gd name="connsiteX301" fmla="*/ 1008679 w 2143125"/>
                <a:gd name="connsiteY301" fmla="*/ 34795 h 123825"/>
                <a:gd name="connsiteX302" fmla="*/ 1015937 w 2143125"/>
                <a:gd name="connsiteY302" fmla="*/ 56407 h 123825"/>
                <a:gd name="connsiteX303" fmla="*/ 1015937 w 2143125"/>
                <a:gd name="connsiteY303" fmla="*/ 62760 h 123825"/>
                <a:gd name="connsiteX304" fmla="*/ 970283 w 2143125"/>
                <a:gd name="connsiteY304" fmla="*/ 62760 h 123825"/>
                <a:gd name="connsiteX305" fmla="*/ 976179 w 2143125"/>
                <a:gd name="connsiteY305" fmla="*/ 80476 h 123825"/>
                <a:gd name="connsiteX306" fmla="*/ 991934 w 2143125"/>
                <a:gd name="connsiteY306" fmla="*/ 86516 h 123825"/>
                <a:gd name="connsiteX307" fmla="*/ 1013088 w 2143125"/>
                <a:gd name="connsiteY307" fmla="*/ 82048 h 123825"/>
                <a:gd name="connsiteX308" fmla="*/ 1013088 w 2143125"/>
                <a:gd name="connsiteY308" fmla="*/ 90992 h 123825"/>
                <a:gd name="connsiteX309" fmla="*/ 1003030 w 2143125"/>
                <a:gd name="connsiteY309" fmla="*/ 94288 h 123825"/>
                <a:gd name="connsiteX310" fmla="*/ 991572 w 2143125"/>
                <a:gd name="connsiteY310" fmla="*/ 95288 h 123825"/>
                <a:gd name="connsiteX311" fmla="*/ 988848 w 2143125"/>
                <a:gd name="connsiteY311" fmla="*/ 35004 h 123825"/>
                <a:gd name="connsiteX312" fmla="*/ 976122 w 2143125"/>
                <a:gd name="connsiteY312" fmla="*/ 40205 h 123825"/>
                <a:gd name="connsiteX313" fmla="*/ 970531 w 2143125"/>
                <a:gd name="connsiteY313" fmla="*/ 54597 h 123825"/>
                <a:gd name="connsiteX314" fmla="*/ 1005173 w 2143125"/>
                <a:gd name="connsiteY314" fmla="*/ 54597 h 123825"/>
                <a:gd name="connsiteX315" fmla="*/ 1000944 w 2143125"/>
                <a:gd name="connsiteY315" fmla="*/ 40053 h 123825"/>
                <a:gd name="connsiteX316" fmla="*/ 988848 w 2143125"/>
                <a:gd name="connsiteY316" fmla="*/ 35004 h 123825"/>
                <a:gd name="connsiteX317" fmla="*/ 1045140 w 2143125"/>
                <a:gd name="connsiteY317" fmla="*/ 94079 h 123825"/>
                <a:gd name="connsiteX318" fmla="*/ 1035101 w 2143125"/>
                <a:gd name="connsiteY318" fmla="*/ 94079 h 123825"/>
                <a:gd name="connsiteX319" fmla="*/ 1035101 w 2143125"/>
                <a:gd name="connsiteY319" fmla="*/ 0 h 123825"/>
                <a:gd name="connsiteX320" fmla="*/ 1045140 w 2143125"/>
                <a:gd name="connsiteY320" fmla="*/ 0 h 123825"/>
                <a:gd name="connsiteX321" fmla="*/ 1077421 w 2143125"/>
                <a:gd name="connsiteY321" fmla="*/ 94079 h 123825"/>
                <a:gd name="connsiteX322" fmla="*/ 1067391 w 2143125"/>
                <a:gd name="connsiteY322" fmla="*/ 94079 h 123825"/>
                <a:gd name="connsiteX323" fmla="*/ 1067391 w 2143125"/>
                <a:gd name="connsiteY323" fmla="*/ 27813 h 123825"/>
                <a:gd name="connsiteX324" fmla="*/ 1077421 w 2143125"/>
                <a:gd name="connsiteY324" fmla="*/ 27813 h 123825"/>
                <a:gd name="connsiteX325" fmla="*/ 1066543 w 2143125"/>
                <a:gd name="connsiteY325" fmla="*/ 9858 h 123825"/>
                <a:gd name="connsiteX326" fmla="*/ 1068238 w 2143125"/>
                <a:gd name="connsiteY326" fmla="*/ 4810 h 123825"/>
                <a:gd name="connsiteX327" fmla="*/ 1072467 w 2143125"/>
                <a:gd name="connsiteY327" fmla="*/ 3200 h 123825"/>
                <a:gd name="connsiteX328" fmla="*/ 1076640 w 2143125"/>
                <a:gd name="connsiteY328" fmla="*/ 4839 h 123825"/>
                <a:gd name="connsiteX329" fmla="*/ 1078392 w 2143125"/>
                <a:gd name="connsiteY329" fmla="*/ 9858 h 123825"/>
                <a:gd name="connsiteX330" fmla="*/ 1076640 w 2143125"/>
                <a:gd name="connsiteY330" fmla="*/ 14907 h 123825"/>
                <a:gd name="connsiteX331" fmla="*/ 1072467 w 2143125"/>
                <a:gd name="connsiteY331" fmla="*/ 16564 h 123825"/>
                <a:gd name="connsiteX332" fmla="*/ 1068238 w 2143125"/>
                <a:gd name="connsiteY332" fmla="*/ 14907 h 123825"/>
                <a:gd name="connsiteX333" fmla="*/ 1066543 w 2143125"/>
                <a:gd name="connsiteY333" fmla="*/ 9858 h 123825"/>
                <a:gd name="connsiteX334" fmla="*/ 1145019 w 2143125"/>
                <a:gd name="connsiteY334" fmla="*/ 94079 h 123825"/>
                <a:gd name="connsiteX335" fmla="*/ 1145019 w 2143125"/>
                <a:gd name="connsiteY335" fmla="*/ 51206 h 123825"/>
                <a:gd name="connsiteX336" fmla="*/ 1141333 w 2143125"/>
                <a:gd name="connsiteY336" fmla="*/ 39119 h 123825"/>
                <a:gd name="connsiteX337" fmla="*/ 1129779 w 2143125"/>
                <a:gd name="connsiteY337" fmla="*/ 35128 h 123825"/>
                <a:gd name="connsiteX338" fmla="*/ 1114549 w 2143125"/>
                <a:gd name="connsiteY338" fmla="*/ 40748 h 123825"/>
                <a:gd name="connsiteX339" fmla="*/ 1109710 w 2143125"/>
                <a:gd name="connsiteY339" fmla="*/ 59312 h 123825"/>
                <a:gd name="connsiteX340" fmla="*/ 1109710 w 2143125"/>
                <a:gd name="connsiteY340" fmla="*/ 94079 h 123825"/>
                <a:gd name="connsiteX341" fmla="*/ 1099671 w 2143125"/>
                <a:gd name="connsiteY341" fmla="*/ 94079 h 123825"/>
                <a:gd name="connsiteX342" fmla="*/ 1099671 w 2143125"/>
                <a:gd name="connsiteY342" fmla="*/ 27813 h 123825"/>
                <a:gd name="connsiteX343" fmla="*/ 1107834 w 2143125"/>
                <a:gd name="connsiteY343" fmla="*/ 27813 h 123825"/>
                <a:gd name="connsiteX344" fmla="*/ 1109472 w 2143125"/>
                <a:gd name="connsiteY344" fmla="*/ 36881 h 123825"/>
                <a:gd name="connsiteX345" fmla="*/ 1109948 w 2143125"/>
                <a:gd name="connsiteY345" fmla="*/ 36881 h 123825"/>
                <a:gd name="connsiteX346" fmla="*/ 1118597 w 2143125"/>
                <a:gd name="connsiteY346" fmla="*/ 29289 h 123825"/>
                <a:gd name="connsiteX347" fmla="*/ 1130989 w 2143125"/>
                <a:gd name="connsiteY347" fmla="*/ 26604 h 123825"/>
                <a:gd name="connsiteX348" fmla="*/ 1149010 w 2143125"/>
                <a:gd name="connsiteY348" fmla="*/ 32375 h 123825"/>
                <a:gd name="connsiteX349" fmla="*/ 1155059 w 2143125"/>
                <a:gd name="connsiteY349" fmla="*/ 50845 h 123825"/>
                <a:gd name="connsiteX350" fmla="*/ 1155059 w 2143125"/>
                <a:gd name="connsiteY350" fmla="*/ 94079 h 123825"/>
                <a:gd name="connsiteX351" fmla="*/ 1232202 w 2143125"/>
                <a:gd name="connsiteY351" fmla="*/ 27813 h 123825"/>
                <a:gd name="connsiteX352" fmla="*/ 1232202 w 2143125"/>
                <a:gd name="connsiteY352" fmla="*/ 34157 h 123825"/>
                <a:gd name="connsiteX353" fmla="*/ 1219933 w 2143125"/>
                <a:gd name="connsiteY353" fmla="*/ 35614 h 123825"/>
                <a:gd name="connsiteX354" fmla="*/ 1222953 w 2143125"/>
                <a:gd name="connsiteY354" fmla="*/ 41148 h 123825"/>
                <a:gd name="connsiteX355" fmla="*/ 1224286 w 2143125"/>
                <a:gd name="connsiteY355" fmla="*/ 48854 h 123825"/>
                <a:gd name="connsiteX356" fmla="*/ 1217638 w 2143125"/>
                <a:gd name="connsiteY356" fmla="*/ 64389 h 123825"/>
                <a:gd name="connsiteX357" fmla="*/ 1199379 w 2143125"/>
                <a:gd name="connsiteY357" fmla="*/ 70199 h 123825"/>
                <a:gd name="connsiteX358" fmla="*/ 1193816 w 2143125"/>
                <a:gd name="connsiteY358" fmla="*/ 69713 h 123825"/>
                <a:gd name="connsiteX359" fmla="*/ 1187406 w 2143125"/>
                <a:gd name="connsiteY359" fmla="*/ 78238 h 123825"/>
                <a:gd name="connsiteX360" fmla="*/ 1189644 w 2143125"/>
                <a:gd name="connsiteY360" fmla="*/ 82258 h 123825"/>
                <a:gd name="connsiteX361" fmla="*/ 1197321 w 2143125"/>
                <a:gd name="connsiteY361" fmla="*/ 83553 h 123825"/>
                <a:gd name="connsiteX362" fmla="*/ 1209047 w 2143125"/>
                <a:gd name="connsiteY362" fmla="*/ 83553 h 123825"/>
                <a:gd name="connsiteX363" fmla="*/ 1225582 w 2143125"/>
                <a:gd name="connsiteY363" fmla="*/ 88097 h 123825"/>
                <a:gd name="connsiteX364" fmla="*/ 1231364 w 2143125"/>
                <a:gd name="connsiteY364" fmla="*/ 101270 h 123825"/>
                <a:gd name="connsiteX365" fmla="*/ 1222534 w 2143125"/>
                <a:gd name="connsiteY365" fmla="*/ 118053 h 123825"/>
                <a:gd name="connsiteX366" fmla="*/ 1196778 w 2143125"/>
                <a:gd name="connsiteY366" fmla="*/ 123825 h 123825"/>
                <a:gd name="connsiteX367" fmla="*/ 1176728 w 2143125"/>
                <a:gd name="connsiteY367" fmla="*/ 118986 h 123825"/>
                <a:gd name="connsiteX368" fmla="*/ 1169689 w 2143125"/>
                <a:gd name="connsiteY368" fmla="*/ 105327 h 123825"/>
                <a:gd name="connsiteX369" fmla="*/ 1173556 w 2143125"/>
                <a:gd name="connsiteY369" fmla="*/ 94859 h 123825"/>
                <a:gd name="connsiteX370" fmla="*/ 1184443 w 2143125"/>
                <a:gd name="connsiteY370" fmla="*/ 88878 h 123825"/>
                <a:gd name="connsiteX371" fmla="*/ 1180176 w 2143125"/>
                <a:gd name="connsiteY371" fmla="*/ 85315 h 123825"/>
                <a:gd name="connsiteX372" fmla="*/ 1178452 w 2143125"/>
                <a:gd name="connsiteY372" fmla="*/ 79686 h 123825"/>
                <a:gd name="connsiteX373" fmla="*/ 1180386 w 2143125"/>
                <a:gd name="connsiteY373" fmla="*/ 73343 h 123825"/>
                <a:gd name="connsiteX374" fmla="*/ 1186501 w 2143125"/>
                <a:gd name="connsiteY374" fmla="*/ 68075 h 123825"/>
                <a:gd name="connsiteX375" fmla="*/ 1178119 w 2143125"/>
                <a:gd name="connsiteY375" fmla="*/ 60884 h 123825"/>
                <a:gd name="connsiteX376" fmla="*/ 1174890 w 2143125"/>
                <a:gd name="connsiteY376" fmla="*/ 49273 h 123825"/>
                <a:gd name="connsiteX377" fmla="*/ 1181415 w 2143125"/>
                <a:gd name="connsiteY377" fmla="*/ 32499 h 123825"/>
                <a:gd name="connsiteX378" fmla="*/ 1199922 w 2143125"/>
                <a:gd name="connsiteY378" fmla="*/ 26604 h 123825"/>
                <a:gd name="connsiteX379" fmla="*/ 1209294 w 2143125"/>
                <a:gd name="connsiteY379" fmla="*/ 27813 h 123825"/>
                <a:gd name="connsiteX380" fmla="*/ 1179366 w 2143125"/>
                <a:gd name="connsiteY380" fmla="*/ 105203 h 123825"/>
                <a:gd name="connsiteX381" fmla="*/ 1183900 w 2143125"/>
                <a:gd name="connsiteY381" fmla="*/ 113366 h 123825"/>
                <a:gd name="connsiteX382" fmla="*/ 1196893 w 2143125"/>
                <a:gd name="connsiteY382" fmla="*/ 116148 h 123825"/>
                <a:gd name="connsiteX383" fmla="*/ 1215609 w 2143125"/>
                <a:gd name="connsiteY383" fmla="*/ 112366 h 123825"/>
                <a:gd name="connsiteX384" fmla="*/ 1221686 w 2143125"/>
                <a:gd name="connsiteY384" fmla="*/ 102118 h 123825"/>
                <a:gd name="connsiteX385" fmla="*/ 1218362 w 2143125"/>
                <a:gd name="connsiteY385" fmla="*/ 94650 h 123825"/>
                <a:gd name="connsiteX386" fmla="*/ 1205846 w 2143125"/>
                <a:gd name="connsiteY386" fmla="*/ 92564 h 123825"/>
                <a:gd name="connsiteX387" fmla="*/ 1193816 w 2143125"/>
                <a:gd name="connsiteY387" fmla="*/ 92564 h 123825"/>
                <a:gd name="connsiteX388" fmla="*/ 1183167 w 2143125"/>
                <a:gd name="connsiteY388" fmla="*/ 95831 h 123825"/>
                <a:gd name="connsiteX389" fmla="*/ 1179366 w 2143125"/>
                <a:gd name="connsiteY389" fmla="*/ 105203 h 123825"/>
                <a:gd name="connsiteX390" fmla="*/ 1184805 w 2143125"/>
                <a:gd name="connsiteY390" fmla="*/ 49035 h 123825"/>
                <a:gd name="connsiteX391" fmla="*/ 1188730 w 2143125"/>
                <a:gd name="connsiteY391" fmla="*/ 59550 h 123825"/>
                <a:gd name="connsiteX392" fmla="*/ 1199674 w 2143125"/>
                <a:gd name="connsiteY392" fmla="*/ 63122 h 123825"/>
                <a:gd name="connsiteX393" fmla="*/ 1214371 w 2143125"/>
                <a:gd name="connsiteY393" fmla="*/ 48854 h 123825"/>
                <a:gd name="connsiteX394" fmla="*/ 1199493 w 2143125"/>
                <a:gd name="connsiteY394" fmla="*/ 33918 h 123825"/>
                <a:gd name="connsiteX395" fmla="*/ 1188615 w 2143125"/>
                <a:gd name="connsiteY395" fmla="*/ 37729 h 123825"/>
                <a:gd name="connsiteX396" fmla="*/ 1184805 w 2143125"/>
                <a:gd name="connsiteY396" fmla="*/ 49035 h 123825"/>
                <a:gd name="connsiteX397" fmla="*/ 1275855 w 2143125"/>
                <a:gd name="connsiteY397" fmla="*/ 95288 h 123825"/>
                <a:gd name="connsiteX398" fmla="*/ 1252671 w 2143125"/>
                <a:gd name="connsiteY398" fmla="*/ 86335 h 123825"/>
                <a:gd name="connsiteX399" fmla="*/ 1244175 w 2143125"/>
                <a:gd name="connsiteY399" fmla="*/ 61493 h 123825"/>
                <a:gd name="connsiteX400" fmla="*/ 1252071 w 2143125"/>
                <a:gd name="connsiteY400" fmla="*/ 36033 h 123825"/>
                <a:gd name="connsiteX401" fmla="*/ 1273255 w 2143125"/>
                <a:gd name="connsiteY401" fmla="*/ 26604 h 123825"/>
                <a:gd name="connsiteX402" fmla="*/ 1292971 w 2143125"/>
                <a:gd name="connsiteY402" fmla="*/ 34795 h 123825"/>
                <a:gd name="connsiteX403" fmla="*/ 1300220 w 2143125"/>
                <a:gd name="connsiteY403" fmla="*/ 56407 h 123825"/>
                <a:gd name="connsiteX404" fmla="*/ 1300220 w 2143125"/>
                <a:gd name="connsiteY404" fmla="*/ 62760 h 123825"/>
                <a:gd name="connsiteX405" fmla="*/ 1254576 w 2143125"/>
                <a:gd name="connsiteY405" fmla="*/ 62760 h 123825"/>
                <a:gd name="connsiteX406" fmla="*/ 1260472 w 2143125"/>
                <a:gd name="connsiteY406" fmla="*/ 80476 h 123825"/>
                <a:gd name="connsiteX407" fmla="*/ 1276217 w 2143125"/>
                <a:gd name="connsiteY407" fmla="*/ 86516 h 123825"/>
                <a:gd name="connsiteX408" fmla="*/ 1297381 w 2143125"/>
                <a:gd name="connsiteY408" fmla="*/ 82048 h 123825"/>
                <a:gd name="connsiteX409" fmla="*/ 1297381 w 2143125"/>
                <a:gd name="connsiteY409" fmla="*/ 90992 h 123825"/>
                <a:gd name="connsiteX410" fmla="*/ 1287313 w 2143125"/>
                <a:gd name="connsiteY410" fmla="*/ 94288 h 123825"/>
                <a:gd name="connsiteX411" fmla="*/ 1275855 w 2143125"/>
                <a:gd name="connsiteY411" fmla="*/ 95288 h 123825"/>
                <a:gd name="connsiteX412" fmla="*/ 1273140 w 2143125"/>
                <a:gd name="connsiteY412" fmla="*/ 35004 h 123825"/>
                <a:gd name="connsiteX413" fmla="*/ 1260415 w 2143125"/>
                <a:gd name="connsiteY413" fmla="*/ 40205 h 123825"/>
                <a:gd name="connsiteX414" fmla="*/ 1254814 w 2143125"/>
                <a:gd name="connsiteY414" fmla="*/ 54597 h 123825"/>
                <a:gd name="connsiteX415" fmla="*/ 1289466 w 2143125"/>
                <a:gd name="connsiteY415" fmla="*/ 54597 h 123825"/>
                <a:gd name="connsiteX416" fmla="*/ 1285227 w 2143125"/>
                <a:gd name="connsiteY416" fmla="*/ 40053 h 123825"/>
                <a:gd name="connsiteX417" fmla="*/ 1273140 w 2143125"/>
                <a:gd name="connsiteY417" fmla="*/ 35004 h 123825"/>
                <a:gd name="connsiteX418" fmla="*/ 1364732 w 2143125"/>
                <a:gd name="connsiteY418" fmla="*/ 94079 h 123825"/>
                <a:gd name="connsiteX419" fmla="*/ 1364732 w 2143125"/>
                <a:gd name="connsiteY419" fmla="*/ 51206 h 123825"/>
                <a:gd name="connsiteX420" fmla="*/ 1361046 w 2143125"/>
                <a:gd name="connsiteY420" fmla="*/ 39119 h 123825"/>
                <a:gd name="connsiteX421" fmla="*/ 1349502 w 2143125"/>
                <a:gd name="connsiteY421" fmla="*/ 35128 h 123825"/>
                <a:gd name="connsiteX422" fmla="*/ 1334262 w 2143125"/>
                <a:gd name="connsiteY422" fmla="*/ 40748 h 123825"/>
                <a:gd name="connsiteX423" fmla="*/ 1329423 w 2143125"/>
                <a:gd name="connsiteY423" fmla="*/ 59312 h 123825"/>
                <a:gd name="connsiteX424" fmla="*/ 1329423 w 2143125"/>
                <a:gd name="connsiteY424" fmla="*/ 94079 h 123825"/>
                <a:gd name="connsiteX425" fmla="*/ 1319394 w 2143125"/>
                <a:gd name="connsiteY425" fmla="*/ 94079 h 123825"/>
                <a:gd name="connsiteX426" fmla="*/ 1319394 w 2143125"/>
                <a:gd name="connsiteY426" fmla="*/ 27813 h 123825"/>
                <a:gd name="connsiteX427" fmla="*/ 1327557 w 2143125"/>
                <a:gd name="connsiteY427" fmla="*/ 27813 h 123825"/>
                <a:gd name="connsiteX428" fmla="*/ 1329185 w 2143125"/>
                <a:gd name="connsiteY428" fmla="*/ 36881 h 123825"/>
                <a:gd name="connsiteX429" fmla="*/ 1329671 w 2143125"/>
                <a:gd name="connsiteY429" fmla="*/ 36881 h 123825"/>
                <a:gd name="connsiteX430" fmla="*/ 1338320 w 2143125"/>
                <a:gd name="connsiteY430" fmla="*/ 29289 h 123825"/>
                <a:gd name="connsiteX431" fmla="*/ 1350712 w 2143125"/>
                <a:gd name="connsiteY431" fmla="*/ 26604 h 123825"/>
                <a:gd name="connsiteX432" fmla="*/ 1368723 w 2143125"/>
                <a:gd name="connsiteY432" fmla="*/ 32375 h 123825"/>
                <a:gd name="connsiteX433" fmla="*/ 1374772 w 2143125"/>
                <a:gd name="connsiteY433" fmla="*/ 50845 h 123825"/>
                <a:gd name="connsiteX434" fmla="*/ 1374772 w 2143125"/>
                <a:gd name="connsiteY434" fmla="*/ 94079 h 123825"/>
                <a:gd name="connsiteX435" fmla="*/ 1425140 w 2143125"/>
                <a:gd name="connsiteY435" fmla="*/ 60160 h 123825"/>
                <a:gd name="connsiteX436" fmla="*/ 1429826 w 2143125"/>
                <a:gd name="connsiteY436" fmla="*/ 30166 h 123825"/>
                <a:gd name="connsiteX437" fmla="*/ 1443333 w 2143125"/>
                <a:gd name="connsiteY437" fmla="*/ 5686 h 123825"/>
                <a:gd name="connsiteX438" fmla="*/ 1453134 w 2143125"/>
                <a:gd name="connsiteY438" fmla="*/ 5686 h 123825"/>
                <a:gd name="connsiteX439" fmla="*/ 1440037 w 2143125"/>
                <a:gd name="connsiteY439" fmla="*/ 31318 h 123825"/>
                <a:gd name="connsiteX440" fmla="*/ 1435656 w 2143125"/>
                <a:gd name="connsiteY440" fmla="*/ 60036 h 123825"/>
                <a:gd name="connsiteX441" fmla="*/ 1440133 w 2143125"/>
                <a:gd name="connsiteY441" fmla="*/ 88392 h 123825"/>
                <a:gd name="connsiteX442" fmla="*/ 1453010 w 2143125"/>
                <a:gd name="connsiteY442" fmla="*/ 113672 h 123825"/>
                <a:gd name="connsiteX443" fmla="*/ 1443333 w 2143125"/>
                <a:gd name="connsiteY443" fmla="*/ 113672 h 123825"/>
                <a:gd name="connsiteX444" fmla="*/ 1429798 w 2143125"/>
                <a:gd name="connsiteY444" fmla="*/ 89668 h 123825"/>
                <a:gd name="connsiteX445" fmla="*/ 1425140 w 2143125"/>
                <a:gd name="connsiteY445" fmla="*/ 60160 h 123825"/>
                <a:gd name="connsiteX446" fmla="*/ 1522667 w 2143125"/>
                <a:gd name="connsiteY446" fmla="*/ 94079 h 123825"/>
                <a:gd name="connsiteX447" fmla="*/ 1510513 w 2143125"/>
                <a:gd name="connsiteY447" fmla="*/ 55197 h 123825"/>
                <a:gd name="connsiteX448" fmla="*/ 1506217 w 2143125"/>
                <a:gd name="connsiteY448" fmla="*/ 38995 h 123825"/>
                <a:gd name="connsiteX449" fmla="*/ 1505731 w 2143125"/>
                <a:gd name="connsiteY449" fmla="*/ 38995 h 123825"/>
                <a:gd name="connsiteX450" fmla="*/ 1501502 w 2143125"/>
                <a:gd name="connsiteY450" fmla="*/ 55321 h 123825"/>
                <a:gd name="connsiteX451" fmla="*/ 1488986 w 2143125"/>
                <a:gd name="connsiteY451" fmla="*/ 94079 h 123825"/>
                <a:gd name="connsiteX452" fmla="*/ 1477375 w 2143125"/>
                <a:gd name="connsiteY452" fmla="*/ 94079 h 123825"/>
                <a:gd name="connsiteX453" fmla="*/ 1459297 w 2143125"/>
                <a:gd name="connsiteY453" fmla="*/ 27813 h 123825"/>
                <a:gd name="connsiteX454" fmla="*/ 1469822 w 2143125"/>
                <a:gd name="connsiteY454" fmla="*/ 27813 h 123825"/>
                <a:gd name="connsiteX455" fmla="*/ 1479585 w 2143125"/>
                <a:gd name="connsiteY455" fmla="*/ 65847 h 123825"/>
                <a:gd name="connsiteX456" fmla="*/ 1483424 w 2143125"/>
                <a:gd name="connsiteY456" fmla="*/ 83439 h 123825"/>
                <a:gd name="connsiteX457" fmla="*/ 1483909 w 2143125"/>
                <a:gd name="connsiteY457" fmla="*/ 83439 h 123825"/>
                <a:gd name="connsiteX458" fmla="*/ 1486052 w 2143125"/>
                <a:gd name="connsiteY458" fmla="*/ 74514 h 123825"/>
                <a:gd name="connsiteX459" fmla="*/ 1488624 w 2143125"/>
                <a:gd name="connsiteY459" fmla="*/ 65847 h 123825"/>
                <a:gd name="connsiteX460" fmla="*/ 1500778 w 2143125"/>
                <a:gd name="connsiteY460" fmla="*/ 27813 h 123825"/>
                <a:gd name="connsiteX461" fmla="*/ 1511656 w 2143125"/>
                <a:gd name="connsiteY461" fmla="*/ 27813 h 123825"/>
                <a:gd name="connsiteX462" fmla="*/ 1523505 w 2143125"/>
                <a:gd name="connsiteY462" fmla="*/ 65847 h 123825"/>
                <a:gd name="connsiteX463" fmla="*/ 1528105 w 2143125"/>
                <a:gd name="connsiteY463" fmla="*/ 83315 h 123825"/>
                <a:gd name="connsiteX464" fmla="*/ 1528591 w 2143125"/>
                <a:gd name="connsiteY464" fmla="*/ 83315 h 123825"/>
                <a:gd name="connsiteX465" fmla="*/ 1529887 w 2143125"/>
                <a:gd name="connsiteY465" fmla="*/ 76600 h 123825"/>
                <a:gd name="connsiteX466" fmla="*/ 1542498 w 2143125"/>
                <a:gd name="connsiteY466" fmla="*/ 27813 h 123825"/>
                <a:gd name="connsiteX467" fmla="*/ 1552890 w 2143125"/>
                <a:gd name="connsiteY467" fmla="*/ 27813 h 123825"/>
                <a:gd name="connsiteX468" fmla="*/ 1534573 w 2143125"/>
                <a:gd name="connsiteY468" fmla="*/ 94079 h 123825"/>
                <a:gd name="connsiteX469" fmla="*/ 1608516 w 2143125"/>
                <a:gd name="connsiteY469" fmla="*/ 94079 h 123825"/>
                <a:gd name="connsiteX470" fmla="*/ 1606525 w 2143125"/>
                <a:gd name="connsiteY470" fmla="*/ 84649 h 123825"/>
                <a:gd name="connsiteX471" fmla="*/ 1606039 w 2143125"/>
                <a:gd name="connsiteY471" fmla="*/ 84649 h 123825"/>
                <a:gd name="connsiteX472" fmla="*/ 1596152 w 2143125"/>
                <a:gd name="connsiteY472" fmla="*/ 93078 h 123825"/>
                <a:gd name="connsiteX473" fmla="*/ 1583846 w 2143125"/>
                <a:gd name="connsiteY473" fmla="*/ 95288 h 123825"/>
                <a:gd name="connsiteX474" fmla="*/ 1568406 w 2143125"/>
                <a:gd name="connsiteY474" fmla="*/ 90211 h 123825"/>
                <a:gd name="connsiteX475" fmla="*/ 1562805 w 2143125"/>
                <a:gd name="connsiteY475" fmla="*/ 75762 h 123825"/>
                <a:gd name="connsiteX476" fmla="*/ 1594914 w 2143125"/>
                <a:gd name="connsiteY476" fmla="*/ 54721 h 123825"/>
                <a:gd name="connsiteX477" fmla="*/ 1606163 w 2143125"/>
                <a:gd name="connsiteY477" fmla="*/ 54359 h 123825"/>
                <a:gd name="connsiteX478" fmla="*/ 1606163 w 2143125"/>
                <a:gd name="connsiteY478" fmla="*/ 50245 h 123825"/>
                <a:gd name="connsiteX479" fmla="*/ 1602800 w 2143125"/>
                <a:gd name="connsiteY479" fmla="*/ 38728 h 123825"/>
                <a:gd name="connsiteX480" fmla="*/ 1592075 w 2143125"/>
                <a:gd name="connsiteY480" fmla="*/ 35004 h 123825"/>
                <a:gd name="connsiteX481" fmla="*/ 1573330 w 2143125"/>
                <a:gd name="connsiteY481" fmla="*/ 40081 h 123825"/>
                <a:gd name="connsiteX482" fmla="*/ 1570244 w 2143125"/>
                <a:gd name="connsiteY482" fmla="*/ 32404 h 123825"/>
                <a:gd name="connsiteX483" fmla="*/ 1580979 w 2143125"/>
                <a:gd name="connsiteY483" fmla="*/ 28232 h 123825"/>
                <a:gd name="connsiteX484" fmla="*/ 1592675 w 2143125"/>
                <a:gd name="connsiteY484" fmla="*/ 26727 h 123825"/>
                <a:gd name="connsiteX485" fmla="*/ 1610240 w 2143125"/>
                <a:gd name="connsiteY485" fmla="*/ 31985 h 123825"/>
                <a:gd name="connsiteX486" fmla="*/ 1615954 w 2143125"/>
                <a:gd name="connsiteY486" fmla="*/ 48854 h 123825"/>
                <a:gd name="connsiteX487" fmla="*/ 1615954 w 2143125"/>
                <a:gd name="connsiteY487" fmla="*/ 94079 h 123825"/>
                <a:gd name="connsiteX488" fmla="*/ 1585846 w 2143125"/>
                <a:gd name="connsiteY488" fmla="*/ 87001 h 123825"/>
                <a:gd name="connsiteX489" fmla="*/ 1600562 w 2143125"/>
                <a:gd name="connsiteY489" fmla="*/ 81867 h 123825"/>
                <a:gd name="connsiteX490" fmla="*/ 1605915 w 2143125"/>
                <a:gd name="connsiteY490" fmla="*/ 67475 h 123825"/>
                <a:gd name="connsiteX491" fmla="*/ 1605915 w 2143125"/>
                <a:gd name="connsiteY491" fmla="*/ 61493 h 123825"/>
                <a:gd name="connsiteX492" fmla="*/ 1595885 w 2143125"/>
                <a:gd name="connsiteY492" fmla="*/ 61913 h 123825"/>
                <a:gd name="connsiteX493" fmla="*/ 1578616 w 2143125"/>
                <a:gd name="connsiteY493" fmla="*/ 65627 h 123825"/>
                <a:gd name="connsiteX494" fmla="*/ 1573330 w 2143125"/>
                <a:gd name="connsiteY494" fmla="*/ 75876 h 123825"/>
                <a:gd name="connsiteX495" fmla="*/ 1576626 w 2143125"/>
                <a:gd name="connsiteY495" fmla="*/ 84163 h 123825"/>
                <a:gd name="connsiteX496" fmla="*/ 1585846 w 2143125"/>
                <a:gd name="connsiteY496" fmla="*/ 87001 h 123825"/>
                <a:gd name="connsiteX497" fmla="*/ 1660093 w 2143125"/>
                <a:gd name="connsiteY497" fmla="*/ 87001 h 123825"/>
                <a:gd name="connsiteX498" fmla="*/ 1665227 w 2143125"/>
                <a:gd name="connsiteY498" fmla="*/ 86611 h 123825"/>
                <a:gd name="connsiteX499" fmla="*/ 1669161 w 2143125"/>
                <a:gd name="connsiteY499" fmla="*/ 85792 h 123825"/>
                <a:gd name="connsiteX500" fmla="*/ 1669161 w 2143125"/>
                <a:gd name="connsiteY500" fmla="*/ 93469 h 123825"/>
                <a:gd name="connsiteX501" fmla="*/ 1664351 w 2143125"/>
                <a:gd name="connsiteY501" fmla="*/ 94774 h 123825"/>
                <a:gd name="connsiteX502" fmla="*/ 1658636 w 2143125"/>
                <a:gd name="connsiteY502" fmla="*/ 95288 h 123825"/>
                <a:gd name="connsiteX503" fmla="*/ 1639415 w 2143125"/>
                <a:gd name="connsiteY503" fmla="*/ 75029 h 123825"/>
                <a:gd name="connsiteX504" fmla="*/ 1639415 w 2143125"/>
                <a:gd name="connsiteY504" fmla="*/ 35614 h 123825"/>
                <a:gd name="connsiteX505" fmla="*/ 1629918 w 2143125"/>
                <a:gd name="connsiteY505" fmla="*/ 35614 h 123825"/>
                <a:gd name="connsiteX506" fmla="*/ 1629918 w 2143125"/>
                <a:gd name="connsiteY506" fmla="*/ 30775 h 123825"/>
                <a:gd name="connsiteX507" fmla="*/ 1639415 w 2143125"/>
                <a:gd name="connsiteY507" fmla="*/ 26604 h 123825"/>
                <a:gd name="connsiteX508" fmla="*/ 1643644 w 2143125"/>
                <a:gd name="connsiteY508" fmla="*/ 12459 h 123825"/>
                <a:gd name="connsiteX509" fmla="*/ 1649454 w 2143125"/>
                <a:gd name="connsiteY509" fmla="*/ 12459 h 123825"/>
                <a:gd name="connsiteX510" fmla="*/ 1649454 w 2143125"/>
                <a:gd name="connsiteY510" fmla="*/ 27813 h 123825"/>
                <a:gd name="connsiteX511" fmla="*/ 1668675 w 2143125"/>
                <a:gd name="connsiteY511" fmla="*/ 27813 h 123825"/>
                <a:gd name="connsiteX512" fmla="*/ 1668675 w 2143125"/>
                <a:gd name="connsiteY512" fmla="*/ 35614 h 123825"/>
                <a:gd name="connsiteX513" fmla="*/ 1649454 w 2143125"/>
                <a:gd name="connsiteY513" fmla="*/ 35614 h 123825"/>
                <a:gd name="connsiteX514" fmla="*/ 1649454 w 2143125"/>
                <a:gd name="connsiteY514" fmla="*/ 74609 h 123825"/>
                <a:gd name="connsiteX515" fmla="*/ 1652292 w 2143125"/>
                <a:gd name="connsiteY515" fmla="*/ 83801 h 123825"/>
                <a:gd name="connsiteX516" fmla="*/ 1660093 w 2143125"/>
                <a:gd name="connsiteY516" fmla="*/ 87001 h 123825"/>
                <a:gd name="connsiteX517" fmla="*/ 1711728 w 2143125"/>
                <a:gd name="connsiteY517" fmla="*/ 95288 h 123825"/>
                <a:gd name="connsiteX518" fmla="*/ 1688535 w 2143125"/>
                <a:gd name="connsiteY518" fmla="*/ 86335 h 123825"/>
                <a:gd name="connsiteX519" fmla="*/ 1680039 w 2143125"/>
                <a:gd name="connsiteY519" fmla="*/ 61493 h 123825"/>
                <a:gd name="connsiteX520" fmla="*/ 1687935 w 2143125"/>
                <a:gd name="connsiteY520" fmla="*/ 36033 h 123825"/>
                <a:gd name="connsiteX521" fmla="*/ 1709128 w 2143125"/>
                <a:gd name="connsiteY521" fmla="*/ 26604 h 123825"/>
                <a:gd name="connsiteX522" fmla="*/ 1728835 w 2143125"/>
                <a:gd name="connsiteY522" fmla="*/ 34795 h 123825"/>
                <a:gd name="connsiteX523" fmla="*/ 1736093 w 2143125"/>
                <a:gd name="connsiteY523" fmla="*/ 56407 h 123825"/>
                <a:gd name="connsiteX524" fmla="*/ 1736093 w 2143125"/>
                <a:gd name="connsiteY524" fmla="*/ 62760 h 123825"/>
                <a:gd name="connsiteX525" fmla="*/ 1690440 w 2143125"/>
                <a:gd name="connsiteY525" fmla="*/ 62760 h 123825"/>
                <a:gd name="connsiteX526" fmla="*/ 1696336 w 2143125"/>
                <a:gd name="connsiteY526" fmla="*/ 80476 h 123825"/>
                <a:gd name="connsiteX527" fmla="*/ 1712090 w 2143125"/>
                <a:gd name="connsiteY527" fmla="*/ 86516 h 123825"/>
                <a:gd name="connsiteX528" fmla="*/ 1733245 w 2143125"/>
                <a:gd name="connsiteY528" fmla="*/ 82048 h 123825"/>
                <a:gd name="connsiteX529" fmla="*/ 1733245 w 2143125"/>
                <a:gd name="connsiteY529" fmla="*/ 90992 h 123825"/>
                <a:gd name="connsiteX530" fmla="*/ 1723187 w 2143125"/>
                <a:gd name="connsiteY530" fmla="*/ 94288 h 123825"/>
                <a:gd name="connsiteX531" fmla="*/ 1711728 w 2143125"/>
                <a:gd name="connsiteY531" fmla="*/ 95288 h 123825"/>
                <a:gd name="connsiteX532" fmla="*/ 1709004 w 2143125"/>
                <a:gd name="connsiteY532" fmla="*/ 35004 h 123825"/>
                <a:gd name="connsiteX533" fmla="*/ 1696279 w 2143125"/>
                <a:gd name="connsiteY533" fmla="*/ 40205 h 123825"/>
                <a:gd name="connsiteX534" fmla="*/ 1690688 w 2143125"/>
                <a:gd name="connsiteY534" fmla="*/ 54597 h 123825"/>
                <a:gd name="connsiteX535" fmla="*/ 1725330 w 2143125"/>
                <a:gd name="connsiteY535" fmla="*/ 54597 h 123825"/>
                <a:gd name="connsiteX536" fmla="*/ 1721101 w 2143125"/>
                <a:gd name="connsiteY536" fmla="*/ 40053 h 123825"/>
                <a:gd name="connsiteX537" fmla="*/ 1709004 w 2143125"/>
                <a:gd name="connsiteY537" fmla="*/ 35004 h 123825"/>
                <a:gd name="connsiteX538" fmla="*/ 1785490 w 2143125"/>
                <a:gd name="connsiteY538" fmla="*/ 26604 h 123825"/>
                <a:gd name="connsiteX539" fmla="*/ 1793405 w 2143125"/>
                <a:gd name="connsiteY539" fmla="*/ 27327 h 123825"/>
                <a:gd name="connsiteX540" fmla="*/ 1792015 w 2143125"/>
                <a:gd name="connsiteY540" fmla="*/ 36643 h 123825"/>
                <a:gd name="connsiteX541" fmla="*/ 1784766 w 2143125"/>
                <a:gd name="connsiteY541" fmla="*/ 35728 h 123825"/>
                <a:gd name="connsiteX542" fmla="*/ 1771012 w 2143125"/>
                <a:gd name="connsiteY542" fmla="*/ 42263 h 123825"/>
                <a:gd name="connsiteX543" fmla="*/ 1765297 w 2143125"/>
                <a:gd name="connsiteY543" fmla="*/ 58531 h 123825"/>
                <a:gd name="connsiteX544" fmla="*/ 1765297 w 2143125"/>
                <a:gd name="connsiteY544" fmla="*/ 94079 h 123825"/>
                <a:gd name="connsiteX545" fmla="*/ 1755257 w 2143125"/>
                <a:gd name="connsiteY545" fmla="*/ 94079 h 123825"/>
                <a:gd name="connsiteX546" fmla="*/ 1755257 w 2143125"/>
                <a:gd name="connsiteY546" fmla="*/ 27813 h 123825"/>
                <a:gd name="connsiteX547" fmla="*/ 1763544 w 2143125"/>
                <a:gd name="connsiteY547" fmla="*/ 27813 h 123825"/>
                <a:gd name="connsiteX548" fmla="*/ 1764687 w 2143125"/>
                <a:gd name="connsiteY548" fmla="*/ 40081 h 123825"/>
                <a:gd name="connsiteX549" fmla="*/ 1765173 w 2143125"/>
                <a:gd name="connsiteY549" fmla="*/ 40081 h 123825"/>
                <a:gd name="connsiteX550" fmla="*/ 1774060 w 2143125"/>
                <a:gd name="connsiteY550" fmla="*/ 30109 h 123825"/>
                <a:gd name="connsiteX551" fmla="*/ 1785490 w 2143125"/>
                <a:gd name="connsiteY551" fmla="*/ 26604 h 123825"/>
                <a:gd name="connsiteX552" fmla="*/ 1838154 w 2143125"/>
                <a:gd name="connsiteY552" fmla="*/ 26727 h 123825"/>
                <a:gd name="connsiteX553" fmla="*/ 1858432 w 2143125"/>
                <a:gd name="connsiteY553" fmla="*/ 35643 h 123825"/>
                <a:gd name="connsiteX554" fmla="*/ 1865662 w 2143125"/>
                <a:gd name="connsiteY554" fmla="*/ 60884 h 123825"/>
                <a:gd name="connsiteX555" fmla="*/ 1858375 w 2143125"/>
                <a:gd name="connsiteY555" fmla="*/ 86249 h 123825"/>
                <a:gd name="connsiteX556" fmla="*/ 1838154 w 2143125"/>
                <a:gd name="connsiteY556" fmla="*/ 95288 h 123825"/>
                <a:gd name="connsiteX557" fmla="*/ 1826333 w 2143125"/>
                <a:gd name="connsiteY557" fmla="*/ 92897 h 123825"/>
                <a:gd name="connsiteX558" fmla="*/ 1817351 w 2143125"/>
                <a:gd name="connsiteY558" fmla="*/ 85554 h 123825"/>
                <a:gd name="connsiteX559" fmla="*/ 1816627 w 2143125"/>
                <a:gd name="connsiteY559" fmla="*/ 85554 h 123825"/>
                <a:gd name="connsiteX560" fmla="*/ 1814513 w 2143125"/>
                <a:gd name="connsiteY560" fmla="*/ 94079 h 123825"/>
                <a:gd name="connsiteX561" fmla="*/ 1807312 w 2143125"/>
                <a:gd name="connsiteY561" fmla="*/ 94079 h 123825"/>
                <a:gd name="connsiteX562" fmla="*/ 1807312 w 2143125"/>
                <a:gd name="connsiteY562" fmla="*/ 0 h 123825"/>
                <a:gd name="connsiteX563" fmla="*/ 1817351 w 2143125"/>
                <a:gd name="connsiteY563" fmla="*/ 0 h 123825"/>
                <a:gd name="connsiteX564" fmla="*/ 1817351 w 2143125"/>
                <a:gd name="connsiteY564" fmla="*/ 22850 h 123825"/>
                <a:gd name="connsiteX565" fmla="*/ 1816865 w 2143125"/>
                <a:gd name="connsiteY565" fmla="*/ 36643 h 123825"/>
                <a:gd name="connsiteX566" fmla="*/ 1817351 w 2143125"/>
                <a:gd name="connsiteY566" fmla="*/ 36643 h 123825"/>
                <a:gd name="connsiteX567" fmla="*/ 1838154 w 2143125"/>
                <a:gd name="connsiteY567" fmla="*/ 26727 h 123825"/>
                <a:gd name="connsiteX568" fmla="*/ 1836696 w 2143125"/>
                <a:gd name="connsiteY568" fmla="*/ 35128 h 123825"/>
                <a:gd name="connsiteX569" fmla="*/ 1821885 w 2143125"/>
                <a:gd name="connsiteY569" fmla="*/ 41024 h 123825"/>
                <a:gd name="connsiteX570" fmla="*/ 1817351 w 2143125"/>
                <a:gd name="connsiteY570" fmla="*/ 60884 h 123825"/>
                <a:gd name="connsiteX571" fmla="*/ 1822009 w 2143125"/>
                <a:gd name="connsiteY571" fmla="*/ 80867 h 123825"/>
                <a:gd name="connsiteX572" fmla="*/ 1836944 w 2143125"/>
                <a:gd name="connsiteY572" fmla="*/ 86887 h 123825"/>
                <a:gd name="connsiteX573" fmla="*/ 1850727 w 2143125"/>
                <a:gd name="connsiteY573" fmla="*/ 80143 h 123825"/>
                <a:gd name="connsiteX574" fmla="*/ 1855261 w 2143125"/>
                <a:gd name="connsiteY574" fmla="*/ 60760 h 123825"/>
                <a:gd name="connsiteX575" fmla="*/ 1850727 w 2143125"/>
                <a:gd name="connsiteY575" fmla="*/ 41472 h 123825"/>
                <a:gd name="connsiteX576" fmla="*/ 1836696 w 2143125"/>
                <a:gd name="connsiteY576" fmla="*/ 35128 h 123825"/>
                <a:gd name="connsiteX577" fmla="*/ 1894923 w 2143125"/>
                <a:gd name="connsiteY577" fmla="*/ 27813 h 123825"/>
                <a:gd name="connsiteX578" fmla="*/ 1894923 w 2143125"/>
                <a:gd name="connsiteY578" fmla="*/ 70799 h 123825"/>
                <a:gd name="connsiteX579" fmla="*/ 1898609 w 2143125"/>
                <a:gd name="connsiteY579" fmla="*/ 82896 h 123825"/>
                <a:gd name="connsiteX580" fmla="*/ 1910163 w 2143125"/>
                <a:gd name="connsiteY580" fmla="*/ 86887 h 123825"/>
                <a:gd name="connsiteX581" fmla="*/ 1925365 w 2143125"/>
                <a:gd name="connsiteY581" fmla="*/ 81201 h 123825"/>
                <a:gd name="connsiteX582" fmla="*/ 1930175 w 2143125"/>
                <a:gd name="connsiteY582" fmla="*/ 62636 h 123825"/>
                <a:gd name="connsiteX583" fmla="*/ 1930175 w 2143125"/>
                <a:gd name="connsiteY583" fmla="*/ 27813 h 123825"/>
                <a:gd name="connsiteX584" fmla="*/ 1940205 w 2143125"/>
                <a:gd name="connsiteY584" fmla="*/ 27813 h 123825"/>
                <a:gd name="connsiteX585" fmla="*/ 1940205 w 2143125"/>
                <a:gd name="connsiteY585" fmla="*/ 94079 h 123825"/>
                <a:gd name="connsiteX586" fmla="*/ 1931927 w 2143125"/>
                <a:gd name="connsiteY586" fmla="*/ 94079 h 123825"/>
                <a:gd name="connsiteX587" fmla="*/ 1930470 w 2143125"/>
                <a:gd name="connsiteY587" fmla="*/ 85191 h 123825"/>
                <a:gd name="connsiteX588" fmla="*/ 1929927 w 2143125"/>
                <a:gd name="connsiteY588" fmla="*/ 85191 h 123825"/>
                <a:gd name="connsiteX589" fmla="*/ 1921373 w 2143125"/>
                <a:gd name="connsiteY589" fmla="*/ 92688 h 123825"/>
                <a:gd name="connsiteX590" fmla="*/ 1908886 w 2143125"/>
                <a:gd name="connsiteY590" fmla="*/ 95288 h 123825"/>
                <a:gd name="connsiteX591" fmla="*/ 1890779 w 2143125"/>
                <a:gd name="connsiteY591" fmla="*/ 89545 h 123825"/>
                <a:gd name="connsiteX592" fmla="*/ 1884769 w 2143125"/>
                <a:gd name="connsiteY592" fmla="*/ 71161 h 123825"/>
                <a:gd name="connsiteX593" fmla="*/ 1884769 w 2143125"/>
                <a:gd name="connsiteY593" fmla="*/ 27813 h 123825"/>
                <a:gd name="connsiteX594" fmla="*/ 2006537 w 2143125"/>
                <a:gd name="connsiteY594" fmla="*/ 76000 h 123825"/>
                <a:gd name="connsiteX595" fmla="*/ 1999641 w 2143125"/>
                <a:gd name="connsiteY595" fmla="*/ 90268 h 123825"/>
                <a:gd name="connsiteX596" fmla="*/ 1980295 w 2143125"/>
                <a:gd name="connsiteY596" fmla="*/ 95288 h 123825"/>
                <a:gd name="connsiteX597" fmla="*/ 1959740 w 2143125"/>
                <a:gd name="connsiteY597" fmla="*/ 91116 h 123825"/>
                <a:gd name="connsiteX598" fmla="*/ 1959740 w 2143125"/>
                <a:gd name="connsiteY598" fmla="*/ 81801 h 123825"/>
                <a:gd name="connsiteX599" fmla="*/ 1969989 w 2143125"/>
                <a:gd name="connsiteY599" fmla="*/ 85610 h 123825"/>
                <a:gd name="connsiteX600" fmla="*/ 1980533 w 2143125"/>
                <a:gd name="connsiteY600" fmla="*/ 87001 h 123825"/>
                <a:gd name="connsiteX601" fmla="*/ 1992630 w 2143125"/>
                <a:gd name="connsiteY601" fmla="*/ 84496 h 123825"/>
                <a:gd name="connsiteX602" fmla="*/ 1996859 w 2143125"/>
                <a:gd name="connsiteY602" fmla="*/ 76848 h 123825"/>
                <a:gd name="connsiteX603" fmla="*/ 1993506 w 2143125"/>
                <a:gd name="connsiteY603" fmla="*/ 70228 h 123825"/>
                <a:gd name="connsiteX604" fmla="*/ 1980419 w 2143125"/>
                <a:gd name="connsiteY604" fmla="*/ 63722 h 123825"/>
                <a:gd name="connsiteX605" fmla="*/ 1967265 w 2143125"/>
                <a:gd name="connsiteY605" fmla="*/ 57712 h 123825"/>
                <a:gd name="connsiteX606" fmla="*/ 1961464 w 2143125"/>
                <a:gd name="connsiteY606" fmla="*/ 51873 h 123825"/>
                <a:gd name="connsiteX607" fmla="*/ 1959559 w 2143125"/>
                <a:gd name="connsiteY607" fmla="*/ 44072 h 123825"/>
                <a:gd name="connsiteX608" fmla="*/ 1966151 w 2143125"/>
                <a:gd name="connsiteY608" fmla="*/ 31289 h 123825"/>
                <a:gd name="connsiteX609" fmla="*/ 1984229 w 2143125"/>
                <a:gd name="connsiteY609" fmla="*/ 26604 h 123825"/>
                <a:gd name="connsiteX610" fmla="*/ 2005146 w 2143125"/>
                <a:gd name="connsiteY610" fmla="*/ 30956 h 123825"/>
                <a:gd name="connsiteX611" fmla="*/ 2001574 w 2143125"/>
                <a:gd name="connsiteY611" fmla="*/ 39119 h 123825"/>
                <a:gd name="connsiteX612" fmla="*/ 1983496 w 2143125"/>
                <a:gd name="connsiteY612" fmla="*/ 35004 h 123825"/>
                <a:gd name="connsiteX613" fmla="*/ 1972732 w 2143125"/>
                <a:gd name="connsiteY613" fmla="*/ 37242 h 123825"/>
                <a:gd name="connsiteX614" fmla="*/ 1969113 w 2143125"/>
                <a:gd name="connsiteY614" fmla="*/ 43415 h 123825"/>
                <a:gd name="connsiteX615" fmla="*/ 1970466 w 2143125"/>
                <a:gd name="connsiteY615" fmla="*/ 47949 h 123825"/>
                <a:gd name="connsiteX616" fmla="*/ 1974857 w 2143125"/>
                <a:gd name="connsiteY616" fmla="*/ 51511 h 123825"/>
                <a:gd name="connsiteX617" fmla="*/ 1986458 w 2143125"/>
                <a:gd name="connsiteY617" fmla="*/ 56407 h 123825"/>
                <a:gd name="connsiteX618" fmla="*/ 2002393 w 2143125"/>
                <a:gd name="connsiteY618" fmla="*/ 65056 h 123825"/>
                <a:gd name="connsiteX619" fmla="*/ 2006537 w 2143125"/>
                <a:gd name="connsiteY619" fmla="*/ 76000 h 123825"/>
                <a:gd name="connsiteX620" fmla="*/ 2023158 w 2143125"/>
                <a:gd name="connsiteY620" fmla="*/ 87668 h 123825"/>
                <a:gd name="connsiteX621" fmla="*/ 2025006 w 2143125"/>
                <a:gd name="connsiteY621" fmla="*/ 81534 h 123825"/>
                <a:gd name="connsiteX622" fmla="*/ 2030292 w 2143125"/>
                <a:gd name="connsiteY622" fmla="*/ 79448 h 123825"/>
                <a:gd name="connsiteX623" fmla="*/ 2035769 w 2143125"/>
                <a:gd name="connsiteY623" fmla="*/ 81534 h 123825"/>
                <a:gd name="connsiteX624" fmla="*/ 2037731 w 2143125"/>
                <a:gd name="connsiteY624" fmla="*/ 87668 h 123825"/>
                <a:gd name="connsiteX625" fmla="*/ 2035740 w 2143125"/>
                <a:gd name="connsiteY625" fmla="*/ 93716 h 123825"/>
                <a:gd name="connsiteX626" fmla="*/ 2030292 w 2143125"/>
                <a:gd name="connsiteY626" fmla="*/ 95831 h 123825"/>
                <a:gd name="connsiteX627" fmla="*/ 2025187 w 2143125"/>
                <a:gd name="connsiteY627" fmla="*/ 93926 h 123825"/>
                <a:gd name="connsiteX628" fmla="*/ 2023158 w 2143125"/>
                <a:gd name="connsiteY628" fmla="*/ 87668 h 123825"/>
                <a:gd name="connsiteX629" fmla="*/ 2057076 w 2143125"/>
                <a:gd name="connsiteY629" fmla="*/ 87668 h 123825"/>
                <a:gd name="connsiteX630" fmla="*/ 2058924 w 2143125"/>
                <a:gd name="connsiteY630" fmla="*/ 81534 h 123825"/>
                <a:gd name="connsiteX631" fmla="*/ 2064210 w 2143125"/>
                <a:gd name="connsiteY631" fmla="*/ 79448 h 123825"/>
                <a:gd name="connsiteX632" fmla="*/ 2069687 w 2143125"/>
                <a:gd name="connsiteY632" fmla="*/ 81534 h 123825"/>
                <a:gd name="connsiteX633" fmla="*/ 2071649 w 2143125"/>
                <a:gd name="connsiteY633" fmla="*/ 87668 h 123825"/>
                <a:gd name="connsiteX634" fmla="*/ 2069659 w 2143125"/>
                <a:gd name="connsiteY634" fmla="*/ 93716 h 123825"/>
                <a:gd name="connsiteX635" fmla="*/ 2064210 w 2143125"/>
                <a:gd name="connsiteY635" fmla="*/ 95831 h 123825"/>
                <a:gd name="connsiteX636" fmla="*/ 2059105 w 2143125"/>
                <a:gd name="connsiteY636" fmla="*/ 93926 h 123825"/>
                <a:gd name="connsiteX637" fmla="*/ 2057076 w 2143125"/>
                <a:gd name="connsiteY637" fmla="*/ 87668 h 123825"/>
                <a:gd name="connsiteX638" fmla="*/ 2090995 w 2143125"/>
                <a:gd name="connsiteY638" fmla="*/ 87668 h 123825"/>
                <a:gd name="connsiteX639" fmla="*/ 2092843 w 2143125"/>
                <a:gd name="connsiteY639" fmla="*/ 81534 h 123825"/>
                <a:gd name="connsiteX640" fmla="*/ 2098139 w 2143125"/>
                <a:gd name="connsiteY640" fmla="*/ 79448 h 123825"/>
                <a:gd name="connsiteX641" fmla="*/ 2103606 w 2143125"/>
                <a:gd name="connsiteY641" fmla="*/ 81534 h 123825"/>
                <a:gd name="connsiteX642" fmla="*/ 2105568 w 2143125"/>
                <a:gd name="connsiteY642" fmla="*/ 87668 h 123825"/>
                <a:gd name="connsiteX643" fmla="*/ 2103577 w 2143125"/>
                <a:gd name="connsiteY643" fmla="*/ 93716 h 123825"/>
                <a:gd name="connsiteX644" fmla="*/ 2098139 w 2143125"/>
                <a:gd name="connsiteY644" fmla="*/ 95831 h 123825"/>
                <a:gd name="connsiteX645" fmla="*/ 2093024 w 2143125"/>
                <a:gd name="connsiteY645" fmla="*/ 93926 h 123825"/>
                <a:gd name="connsiteX646" fmla="*/ 2090995 w 2143125"/>
                <a:gd name="connsiteY646" fmla="*/ 87668 h 123825"/>
                <a:gd name="connsiteX647" fmla="*/ 2147411 w 2143125"/>
                <a:gd name="connsiteY647" fmla="*/ 60160 h 123825"/>
                <a:gd name="connsiteX648" fmla="*/ 2142725 w 2143125"/>
                <a:gd name="connsiteY648" fmla="*/ 89783 h 123825"/>
                <a:gd name="connsiteX649" fmla="*/ 2129209 w 2143125"/>
                <a:gd name="connsiteY649" fmla="*/ 113672 h 123825"/>
                <a:gd name="connsiteX650" fmla="*/ 2119541 w 2143125"/>
                <a:gd name="connsiteY650" fmla="*/ 113672 h 123825"/>
                <a:gd name="connsiteX651" fmla="*/ 2132419 w 2143125"/>
                <a:gd name="connsiteY651" fmla="*/ 88421 h 123825"/>
                <a:gd name="connsiteX652" fmla="*/ 2136886 w 2143125"/>
                <a:gd name="connsiteY652" fmla="*/ 60036 h 123825"/>
                <a:gd name="connsiteX653" fmla="*/ 2132505 w 2143125"/>
                <a:gd name="connsiteY653" fmla="*/ 31318 h 123825"/>
                <a:gd name="connsiteX654" fmla="*/ 2119418 w 2143125"/>
                <a:gd name="connsiteY654" fmla="*/ 5686 h 123825"/>
                <a:gd name="connsiteX655" fmla="*/ 2129209 w 2143125"/>
                <a:gd name="connsiteY655" fmla="*/ 5686 h 123825"/>
                <a:gd name="connsiteX656" fmla="*/ 2142754 w 2143125"/>
                <a:gd name="connsiteY656" fmla="*/ 30261 h 123825"/>
                <a:gd name="connsiteX657" fmla="*/ 2147411 w 2143125"/>
                <a:gd name="connsiteY657" fmla="*/ 601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Lst>
              <a:rect l="l" t="t" r="r" b="b"/>
              <a:pathLst>
                <a:path w="2143125" h="123825">
                  <a:moveTo>
                    <a:pt x="81325" y="49759"/>
                  </a:moveTo>
                  <a:cubicBezTo>
                    <a:pt x="81325" y="63903"/>
                    <a:pt x="77743" y="75029"/>
                    <a:pt x="70590" y="83134"/>
                  </a:cubicBezTo>
                  <a:cubicBezTo>
                    <a:pt x="63437" y="91240"/>
                    <a:pt x="53493" y="95288"/>
                    <a:pt x="40748" y="95288"/>
                  </a:cubicBezTo>
                  <a:cubicBezTo>
                    <a:pt x="27737" y="95288"/>
                    <a:pt x="17688" y="91307"/>
                    <a:pt x="10611" y="83344"/>
                  </a:cubicBezTo>
                  <a:cubicBezTo>
                    <a:pt x="3534" y="75381"/>
                    <a:pt x="0" y="64151"/>
                    <a:pt x="0" y="49635"/>
                  </a:cubicBezTo>
                  <a:cubicBezTo>
                    <a:pt x="0" y="35252"/>
                    <a:pt x="3553" y="24099"/>
                    <a:pt x="10639" y="16173"/>
                  </a:cubicBezTo>
                  <a:cubicBezTo>
                    <a:pt x="17736" y="8249"/>
                    <a:pt x="27813" y="4296"/>
                    <a:pt x="40872" y="4296"/>
                  </a:cubicBezTo>
                  <a:cubicBezTo>
                    <a:pt x="53569" y="4296"/>
                    <a:pt x="63484" y="8325"/>
                    <a:pt x="70618" y="16383"/>
                  </a:cubicBezTo>
                  <a:cubicBezTo>
                    <a:pt x="77753" y="24451"/>
                    <a:pt x="81325" y="35566"/>
                    <a:pt x="81325" y="49759"/>
                  </a:cubicBezTo>
                  <a:close/>
                  <a:moveTo>
                    <a:pt x="10887" y="49759"/>
                  </a:moveTo>
                  <a:cubicBezTo>
                    <a:pt x="10887" y="61732"/>
                    <a:pt x="13430" y="70809"/>
                    <a:pt x="18536" y="77000"/>
                  </a:cubicBezTo>
                  <a:cubicBezTo>
                    <a:pt x="23632" y="83182"/>
                    <a:pt x="31042" y="86277"/>
                    <a:pt x="40748" y="86277"/>
                  </a:cubicBezTo>
                  <a:cubicBezTo>
                    <a:pt x="50549" y="86277"/>
                    <a:pt x="57941" y="83191"/>
                    <a:pt x="62941" y="77028"/>
                  </a:cubicBezTo>
                  <a:cubicBezTo>
                    <a:pt x="67942" y="70857"/>
                    <a:pt x="70437" y="61769"/>
                    <a:pt x="70437" y="49759"/>
                  </a:cubicBezTo>
                  <a:cubicBezTo>
                    <a:pt x="70437" y="37872"/>
                    <a:pt x="67951" y="28851"/>
                    <a:pt x="62970" y="22707"/>
                  </a:cubicBezTo>
                  <a:cubicBezTo>
                    <a:pt x="57998" y="16554"/>
                    <a:pt x="50625" y="13488"/>
                    <a:pt x="40872" y="13488"/>
                  </a:cubicBezTo>
                  <a:cubicBezTo>
                    <a:pt x="31080" y="13488"/>
                    <a:pt x="23632" y="16573"/>
                    <a:pt x="18536" y="22765"/>
                  </a:cubicBezTo>
                  <a:cubicBezTo>
                    <a:pt x="13430" y="28946"/>
                    <a:pt x="10887" y="37948"/>
                    <a:pt x="10887" y="49759"/>
                  </a:cubicBezTo>
                  <a:close/>
                  <a:moveTo>
                    <a:pt x="154419" y="5686"/>
                  </a:moveTo>
                  <a:lnTo>
                    <a:pt x="165487" y="5686"/>
                  </a:lnTo>
                  <a:lnTo>
                    <a:pt x="133617" y="94079"/>
                  </a:lnTo>
                  <a:lnTo>
                    <a:pt x="123463" y="94079"/>
                  </a:lnTo>
                  <a:lnTo>
                    <a:pt x="91783" y="5686"/>
                  </a:lnTo>
                  <a:lnTo>
                    <a:pt x="102660" y="5686"/>
                  </a:lnTo>
                  <a:lnTo>
                    <a:pt x="122977" y="62884"/>
                  </a:lnTo>
                  <a:cubicBezTo>
                    <a:pt x="125321" y="69447"/>
                    <a:pt x="127168" y="75838"/>
                    <a:pt x="128540" y="82048"/>
                  </a:cubicBezTo>
                  <a:cubicBezTo>
                    <a:pt x="129997" y="75514"/>
                    <a:pt x="131883" y="69009"/>
                    <a:pt x="134226" y="62512"/>
                  </a:cubicBezTo>
                  <a:close/>
                  <a:moveTo>
                    <a:pt x="254241" y="76000"/>
                  </a:moveTo>
                  <a:cubicBezTo>
                    <a:pt x="254241" y="82162"/>
                    <a:pt x="251946" y="86925"/>
                    <a:pt x="247345" y="90268"/>
                  </a:cubicBezTo>
                  <a:cubicBezTo>
                    <a:pt x="242754" y="93612"/>
                    <a:pt x="236306" y="95288"/>
                    <a:pt x="228000" y="95288"/>
                  </a:cubicBezTo>
                  <a:cubicBezTo>
                    <a:pt x="219218" y="95288"/>
                    <a:pt x="212360" y="93897"/>
                    <a:pt x="207445" y="91116"/>
                  </a:cubicBezTo>
                  <a:lnTo>
                    <a:pt x="207445" y="81801"/>
                  </a:lnTo>
                  <a:cubicBezTo>
                    <a:pt x="210626" y="83420"/>
                    <a:pt x="214046" y="84687"/>
                    <a:pt x="217694" y="85610"/>
                  </a:cubicBezTo>
                  <a:cubicBezTo>
                    <a:pt x="221342" y="86544"/>
                    <a:pt x="224857" y="87001"/>
                    <a:pt x="228248" y="87001"/>
                  </a:cubicBezTo>
                  <a:cubicBezTo>
                    <a:pt x="233486" y="87001"/>
                    <a:pt x="237515" y="86163"/>
                    <a:pt x="240335" y="84496"/>
                  </a:cubicBezTo>
                  <a:cubicBezTo>
                    <a:pt x="243154" y="82820"/>
                    <a:pt x="244564" y="80276"/>
                    <a:pt x="244564" y="76848"/>
                  </a:cubicBezTo>
                  <a:cubicBezTo>
                    <a:pt x="244564" y="74266"/>
                    <a:pt x="243450" y="72057"/>
                    <a:pt x="241211" y="70228"/>
                  </a:cubicBezTo>
                  <a:cubicBezTo>
                    <a:pt x="238973" y="68389"/>
                    <a:pt x="234610" y="66227"/>
                    <a:pt x="228124" y="63722"/>
                  </a:cubicBezTo>
                  <a:cubicBezTo>
                    <a:pt x="221952" y="61426"/>
                    <a:pt x="217570" y="59427"/>
                    <a:pt x="214970" y="57712"/>
                  </a:cubicBezTo>
                  <a:cubicBezTo>
                    <a:pt x="212369" y="55998"/>
                    <a:pt x="210436" y="54054"/>
                    <a:pt x="209169" y="51873"/>
                  </a:cubicBezTo>
                  <a:cubicBezTo>
                    <a:pt x="207902" y="49702"/>
                    <a:pt x="207264" y="47101"/>
                    <a:pt x="207264" y="44072"/>
                  </a:cubicBezTo>
                  <a:cubicBezTo>
                    <a:pt x="207264" y="38671"/>
                    <a:pt x="209464" y="34414"/>
                    <a:pt x="213855" y="31289"/>
                  </a:cubicBezTo>
                  <a:cubicBezTo>
                    <a:pt x="218246" y="28165"/>
                    <a:pt x="224276" y="26604"/>
                    <a:pt x="231934" y="26604"/>
                  </a:cubicBezTo>
                  <a:cubicBezTo>
                    <a:pt x="239068" y="26604"/>
                    <a:pt x="246040" y="28051"/>
                    <a:pt x="252851" y="30956"/>
                  </a:cubicBezTo>
                  <a:lnTo>
                    <a:pt x="249288" y="39119"/>
                  </a:lnTo>
                  <a:cubicBezTo>
                    <a:pt x="242630" y="36376"/>
                    <a:pt x="236611" y="35004"/>
                    <a:pt x="231210" y="35004"/>
                  </a:cubicBezTo>
                  <a:cubicBezTo>
                    <a:pt x="226447" y="35004"/>
                    <a:pt x="222866" y="35757"/>
                    <a:pt x="220447" y="37242"/>
                  </a:cubicBezTo>
                  <a:cubicBezTo>
                    <a:pt x="218027" y="38738"/>
                    <a:pt x="216818" y="40796"/>
                    <a:pt x="216818" y="43415"/>
                  </a:cubicBezTo>
                  <a:cubicBezTo>
                    <a:pt x="216818" y="45187"/>
                    <a:pt x="217265" y="46691"/>
                    <a:pt x="218180" y="47949"/>
                  </a:cubicBezTo>
                  <a:cubicBezTo>
                    <a:pt x="219085" y="49196"/>
                    <a:pt x="220542" y="50387"/>
                    <a:pt x="222561" y="51511"/>
                  </a:cubicBezTo>
                  <a:cubicBezTo>
                    <a:pt x="224571" y="52644"/>
                    <a:pt x="228448" y="54273"/>
                    <a:pt x="234172" y="56407"/>
                  </a:cubicBezTo>
                  <a:cubicBezTo>
                    <a:pt x="242030" y="59274"/>
                    <a:pt x="247336" y="62151"/>
                    <a:pt x="250098" y="65056"/>
                  </a:cubicBezTo>
                  <a:cubicBezTo>
                    <a:pt x="252860" y="67961"/>
                    <a:pt x="254241" y="71609"/>
                    <a:pt x="254241" y="76000"/>
                  </a:cubicBezTo>
                  <a:close/>
                  <a:moveTo>
                    <a:pt x="293722" y="87001"/>
                  </a:moveTo>
                  <a:cubicBezTo>
                    <a:pt x="295494" y="87001"/>
                    <a:pt x="297209" y="86868"/>
                    <a:pt x="298866" y="86611"/>
                  </a:cubicBezTo>
                  <a:cubicBezTo>
                    <a:pt x="300514" y="86344"/>
                    <a:pt x="301828" y="86077"/>
                    <a:pt x="302790" y="85792"/>
                  </a:cubicBezTo>
                  <a:lnTo>
                    <a:pt x="302790" y="93469"/>
                  </a:lnTo>
                  <a:cubicBezTo>
                    <a:pt x="301704" y="93993"/>
                    <a:pt x="300104" y="94431"/>
                    <a:pt x="297990" y="94774"/>
                  </a:cubicBezTo>
                  <a:cubicBezTo>
                    <a:pt x="295866" y="95117"/>
                    <a:pt x="293961" y="95288"/>
                    <a:pt x="292275" y="95288"/>
                  </a:cubicBezTo>
                  <a:cubicBezTo>
                    <a:pt x="279454" y="95288"/>
                    <a:pt x="273044" y="88535"/>
                    <a:pt x="273044" y="75029"/>
                  </a:cubicBezTo>
                  <a:lnTo>
                    <a:pt x="273044" y="35614"/>
                  </a:lnTo>
                  <a:lnTo>
                    <a:pt x="263557" y="35614"/>
                  </a:lnTo>
                  <a:lnTo>
                    <a:pt x="263557" y="30775"/>
                  </a:lnTo>
                  <a:lnTo>
                    <a:pt x="273044" y="26604"/>
                  </a:lnTo>
                  <a:lnTo>
                    <a:pt x="277273" y="12459"/>
                  </a:lnTo>
                  <a:lnTo>
                    <a:pt x="283083" y="12459"/>
                  </a:lnTo>
                  <a:lnTo>
                    <a:pt x="283083" y="27813"/>
                  </a:lnTo>
                  <a:lnTo>
                    <a:pt x="302305" y="27813"/>
                  </a:lnTo>
                  <a:lnTo>
                    <a:pt x="302305" y="35614"/>
                  </a:lnTo>
                  <a:lnTo>
                    <a:pt x="283083" y="35614"/>
                  </a:lnTo>
                  <a:lnTo>
                    <a:pt x="283083" y="74609"/>
                  </a:lnTo>
                  <a:cubicBezTo>
                    <a:pt x="283083" y="78600"/>
                    <a:pt x="284026" y="81667"/>
                    <a:pt x="285922" y="83801"/>
                  </a:cubicBezTo>
                  <a:cubicBezTo>
                    <a:pt x="287817" y="85934"/>
                    <a:pt x="290417" y="87001"/>
                    <a:pt x="293722" y="87001"/>
                  </a:cubicBezTo>
                  <a:close/>
                  <a:moveTo>
                    <a:pt x="358111" y="94079"/>
                  </a:moveTo>
                  <a:lnTo>
                    <a:pt x="356121" y="84649"/>
                  </a:lnTo>
                  <a:lnTo>
                    <a:pt x="355635" y="84649"/>
                  </a:lnTo>
                  <a:cubicBezTo>
                    <a:pt x="352330" y="88802"/>
                    <a:pt x="349034" y="91611"/>
                    <a:pt x="345748" y="93078"/>
                  </a:cubicBezTo>
                  <a:cubicBezTo>
                    <a:pt x="342462" y="94555"/>
                    <a:pt x="338366" y="95288"/>
                    <a:pt x="333442" y="95288"/>
                  </a:cubicBezTo>
                  <a:cubicBezTo>
                    <a:pt x="326879" y="95288"/>
                    <a:pt x="321726" y="93593"/>
                    <a:pt x="318002" y="90211"/>
                  </a:cubicBezTo>
                  <a:cubicBezTo>
                    <a:pt x="314268" y="86820"/>
                    <a:pt x="312401" y="82001"/>
                    <a:pt x="312401" y="75762"/>
                  </a:cubicBezTo>
                  <a:cubicBezTo>
                    <a:pt x="312401" y="62379"/>
                    <a:pt x="323107" y="55359"/>
                    <a:pt x="344510" y="54721"/>
                  </a:cubicBezTo>
                  <a:lnTo>
                    <a:pt x="355759" y="54359"/>
                  </a:lnTo>
                  <a:lnTo>
                    <a:pt x="355759" y="50245"/>
                  </a:lnTo>
                  <a:cubicBezTo>
                    <a:pt x="355759" y="45044"/>
                    <a:pt x="354635" y="41205"/>
                    <a:pt x="352397" y="38728"/>
                  </a:cubicBezTo>
                  <a:cubicBezTo>
                    <a:pt x="350168" y="36243"/>
                    <a:pt x="346586" y="35004"/>
                    <a:pt x="341671" y="35004"/>
                  </a:cubicBezTo>
                  <a:cubicBezTo>
                    <a:pt x="336147" y="35004"/>
                    <a:pt x="329898" y="36700"/>
                    <a:pt x="322926" y="40081"/>
                  </a:cubicBezTo>
                  <a:lnTo>
                    <a:pt x="319840" y="32404"/>
                  </a:lnTo>
                  <a:cubicBezTo>
                    <a:pt x="323107" y="30632"/>
                    <a:pt x="326689" y="29242"/>
                    <a:pt x="330575" y="28232"/>
                  </a:cubicBezTo>
                  <a:cubicBezTo>
                    <a:pt x="334461" y="27232"/>
                    <a:pt x="338366" y="26727"/>
                    <a:pt x="342271" y="26727"/>
                  </a:cubicBezTo>
                  <a:cubicBezTo>
                    <a:pt x="350177" y="26727"/>
                    <a:pt x="356026" y="28480"/>
                    <a:pt x="359835" y="31985"/>
                  </a:cubicBezTo>
                  <a:cubicBezTo>
                    <a:pt x="363646" y="35490"/>
                    <a:pt x="365551" y="41110"/>
                    <a:pt x="365551" y="48854"/>
                  </a:cubicBezTo>
                  <a:lnTo>
                    <a:pt x="365551" y="94079"/>
                  </a:lnTo>
                  <a:close/>
                  <a:moveTo>
                    <a:pt x="335442" y="87001"/>
                  </a:moveTo>
                  <a:cubicBezTo>
                    <a:pt x="341690" y="87001"/>
                    <a:pt x="346596" y="85287"/>
                    <a:pt x="350168" y="81867"/>
                  </a:cubicBezTo>
                  <a:cubicBezTo>
                    <a:pt x="353730" y="78438"/>
                    <a:pt x="355511" y="73638"/>
                    <a:pt x="355511" y="67475"/>
                  </a:cubicBezTo>
                  <a:lnTo>
                    <a:pt x="355511" y="61493"/>
                  </a:lnTo>
                  <a:lnTo>
                    <a:pt x="345481" y="61913"/>
                  </a:lnTo>
                  <a:cubicBezTo>
                    <a:pt x="337499" y="62199"/>
                    <a:pt x="331746" y="63436"/>
                    <a:pt x="328213" y="65627"/>
                  </a:cubicBezTo>
                  <a:cubicBezTo>
                    <a:pt x="324688" y="67827"/>
                    <a:pt x="322926" y="71247"/>
                    <a:pt x="322926" y="75876"/>
                  </a:cubicBezTo>
                  <a:cubicBezTo>
                    <a:pt x="322926" y="79505"/>
                    <a:pt x="324022" y="82268"/>
                    <a:pt x="326222" y="84163"/>
                  </a:cubicBezTo>
                  <a:cubicBezTo>
                    <a:pt x="328422" y="86058"/>
                    <a:pt x="331489" y="87001"/>
                    <a:pt x="335442" y="87001"/>
                  </a:cubicBezTo>
                  <a:close/>
                  <a:moveTo>
                    <a:pt x="409689" y="87001"/>
                  </a:moveTo>
                  <a:cubicBezTo>
                    <a:pt x="411461" y="87001"/>
                    <a:pt x="413176" y="86868"/>
                    <a:pt x="414823" y="86611"/>
                  </a:cubicBezTo>
                  <a:cubicBezTo>
                    <a:pt x="416481" y="86344"/>
                    <a:pt x="417786" y="86077"/>
                    <a:pt x="418757" y="85792"/>
                  </a:cubicBezTo>
                  <a:lnTo>
                    <a:pt x="418757" y="93469"/>
                  </a:lnTo>
                  <a:cubicBezTo>
                    <a:pt x="417671" y="93993"/>
                    <a:pt x="416071" y="94431"/>
                    <a:pt x="413947" y="94774"/>
                  </a:cubicBezTo>
                  <a:cubicBezTo>
                    <a:pt x="411832" y="95117"/>
                    <a:pt x="409927" y="95288"/>
                    <a:pt x="408242" y="95288"/>
                  </a:cubicBezTo>
                  <a:cubicBezTo>
                    <a:pt x="395421" y="95288"/>
                    <a:pt x="389011" y="88535"/>
                    <a:pt x="389011" y="75029"/>
                  </a:cubicBezTo>
                  <a:lnTo>
                    <a:pt x="389011" y="35614"/>
                  </a:lnTo>
                  <a:lnTo>
                    <a:pt x="379514" y="35614"/>
                  </a:lnTo>
                  <a:lnTo>
                    <a:pt x="379514" y="30775"/>
                  </a:lnTo>
                  <a:lnTo>
                    <a:pt x="389011" y="26604"/>
                  </a:lnTo>
                  <a:lnTo>
                    <a:pt x="393240" y="12459"/>
                  </a:lnTo>
                  <a:lnTo>
                    <a:pt x="399050" y="12459"/>
                  </a:lnTo>
                  <a:lnTo>
                    <a:pt x="399050" y="27813"/>
                  </a:lnTo>
                  <a:lnTo>
                    <a:pt x="418271" y="27813"/>
                  </a:lnTo>
                  <a:lnTo>
                    <a:pt x="418271" y="35614"/>
                  </a:lnTo>
                  <a:lnTo>
                    <a:pt x="399050" y="35614"/>
                  </a:lnTo>
                  <a:lnTo>
                    <a:pt x="399050" y="74609"/>
                  </a:lnTo>
                  <a:cubicBezTo>
                    <a:pt x="399050" y="78600"/>
                    <a:pt x="399993" y="81667"/>
                    <a:pt x="401888" y="83801"/>
                  </a:cubicBezTo>
                  <a:cubicBezTo>
                    <a:pt x="403784" y="85934"/>
                    <a:pt x="406384" y="87001"/>
                    <a:pt x="409689" y="87001"/>
                  </a:cubicBezTo>
                  <a:close/>
                  <a:moveTo>
                    <a:pt x="443370" y="94079"/>
                  </a:moveTo>
                  <a:lnTo>
                    <a:pt x="433330" y="94079"/>
                  </a:lnTo>
                  <a:lnTo>
                    <a:pt x="433330" y="27813"/>
                  </a:lnTo>
                  <a:lnTo>
                    <a:pt x="443370" y="27813"/>
                  </a:lnTo>
                  <a:close/>
                  <a:moveTo>
                    <a:pt x="432483" y="9858"/>
                  </a:moveTo>
                  <a:cubicBezTo>
                    <a:pt x="432483" y="7554"/>
                    <a:pt x="433045" y="5877"/>
                    <a:pt x="434178" y="4810"/>
                  </a:cubicBezTo>
                  <a:cubicBezTo>
                    <a:pt x="435302" y="3734"/>
                    <a:pt x="436712" y="3200"/>
                    <a:pt x="438407" y="3200"/>
                  </a:cubicBezTo>
                  <a:cubicBezTo>
                    <a:pt x="440017" y="3200"/>
                    <a:pt x="441408" y="3753"/>
                    <a:pt x="442579" y="4839"/>
                  </a:cubicBezTo>
                  <a:cubicBezTo>
                    <a:pt x="443751" y="5925"/>
                    <a:pt x="444332" y="7601"/>
                    <a:pt x="444332" y="9858"/>
                  </a:cubicBezTo>
                  <a:cubicBezTo>
                    <a:pt x="444332" y="12116"/>
                    <a:pt x="443751" y="13792"/>
                    <a:pt x="442579" y="14907"/>
                  </a:cubicBezTo>
                  <a:cubicBezTo>
                    <a:pt x="441408" y="16012"/>
                    <a:pt x="440017" y="16564"/>
                    <a:pt x="438407" y="16564"/>
                  </a:cubicBezTo>
                  <a:cubicBezTo>
                    <a:pt x="436712" y="16564"/>
                    <a:pt x="435302" y="16012"/>
                    <a:pt x="434178" y="14907"/>
                  </a:cubicBezTo>
                  <a:cubicBezTo>
                    <a:pt x="433045" y="13792"/>
                    <a:pt x="432483" y="12116"/>
                    <a:pt x="432483" y="9858"/>
                  </a:cubicBezTo>
                  <a:close/>
                  <a:moveTo>
                    <a:pt x="508359" y="76000"/>
                  </a:moveTo>
                  <a:cubicBezTo>
                    <a:pt x="508359" y="82162"/>
                    <a:pt x="506063" y="86925"/>
                    <a:pt x="501472" y="90268"/>
                  </a:cubicBezTo>
                  <a:cubicBezTo>
                    <a:pt x="496872" y="93612"/>
                    <a:pt x="490423" y="95288"/>
                    <a:pt x="482118" y="95288"/>
                  </a:cubicBezTo>
                  <a:cubicBezTo>
                    <a:pt x="473335" y="95288"/>
                    <a:pt x="466477" y="93897"/>
                    <a:pt x="461563" y="91116"/>
                  </a:cubicBezTo>
                  <a:lnTo>
                    <a:pt x="461563" y="81801"/>
                  </a:lnTo>
                  <a:cubicBezTo>
                    <a:pt x="464744" y="83420"/>
                    <a:pt x="468163" y="84687"/>
                    <a:pt x="471811" y="85610"/>
                  </a:cubicBezTo>
                  <a:cubicBezTo>
                    <a:pt x="475460" y="86544"/>
                    <a:pt x="478974" y="87001"/>
                    <a:pt x="482365" y="87001"/>
                  </a:cubicBezTo>
                  <a:cubicBezTo>
                    <a:pt x="487604" y="87001"/>
                    <a:pt x="491633" y="86163"/>
                    <a:pt x="494452" y="84496"/>
                  </a:cubicBezTo>
                  <a:cubicBezTo>
                    <a:pt x="497272" y="82820"/>
                    <a:pt x="498691" y="80276"/>
                    <a:pt x="498691" y="76848"/>
                  </a:cubicBezTo>
                  <a:cubicBezTo>
                    <a:pt x="498691" y="74266"/>
                    <a:pt x="497567" y="72057"/>
                    <a:pt x="495329" y="70228"/>
                  </a:cubicBezTo>
                  <a:cubicBezTo>
                    <a:pt x="493090" y="68389"/>
                    <a:pt x="488728" y="66227"/>
                    <a:pt x="482241" y="63722"/>
                  </a:cubicBezTo>
                  <a:cubicBezTo>
                    <a:pt x="476079" y="61426"/>
                    <a:pt x="471688" y="59427"/>
                    <a:pt x="469087" y="57712"/>
                  </a:cubicBezTo>
                  <a:cubicBezTo>
                    <a:pt x="466487" y="55998"/>
                    <a:pt x="464553" y="54054"/>
                    <a:pt x="463287" y="51873"/>
                  </a:cubicBezTo>
                  <a:cubicBezTo>
                    <a:pt x="462020" y="49702"/>
                    <a:pt x="461382" y="47101"/>
                    <a:pt x="461382" y="44072"/>
                  </a:cubicBezTo>
                  <a:cubicBezTo>
                    <a:pt x="461382" y="38671"/>
                    <a:pt x="463582" y="34414"/>
                    <a:pt x="467973" y="31289"/>
                  </a:cubicBezTo>
                  <a:cubicBezTo>
                    <a:pt x="472364" y="28165"/>
                    <a:pt x="478393" y="26604"/>
                    <a:pt x="486051" y="26604"/>
                  </a:cubicBezTo>
                  <a:cubicBezTo>
                    <a:pt x="493185" y="26604"/>
                    <a:pt x="500158" y="28051"/>
                    <a:pt x="506968" y="30956"/>
                  </a:cubicBezTo>
                  <a:lnTo>
                    <a:pt x="503406" y="39119"/>
                  </a:lnTo>
                  <a:cubicBezTo>
                    <a:pt x="496748" y="36376"/>
                    <a:pt x="490728" y="35004"/>
                    <a:pt x="485327" y="35004"/>
                  </a:cubicBezTo>
                  <a:cubicBezTo>
                    <a:pt x="480565" y="35004"/>
                    <a:pt x="476984" y="35757"/>
                    <a:pt x="474564" y="37242"/>
                  </a:cubicBezTo>
                  <a:cubicBezTo>
                    <a:pt x="472145" y="38738"/>
                    <a:pt x="470935" y="40796"/>
                    <a:pt x="470935" y="43415"/>
                  </a:cubicBezTo>
                  <a:cubicBezTo>
                    <a:pt x="470935" y="45187"/>
                    <a:pt x="471392" y="46691"/>
                    <a:pt x="472297" y="47949"/>
                  </a:cubicBezTo>
                  <a:cubicBezTo>
                    <a:pt x="473202" y="49196"/>
                    <a:pt x="474659" y="50387"/>
                    <a:pt x="476679" y="51511"/>
                  </a:cubicBezTo>
                  <a:cubicBezTo>
                    <a:pt x="478698" y="52644"/>
                    <a:pt x="482565" y="54273"/>
                    <a:pt x="488290" y="56407"/>
                  </a:cubicBezTo>
                  <a:cubicBezTo>
                    <a:pt x="496148" y="59274"/>
                    <a:pt x="501463" y="62151"/>
                    <a:pt x="504215" y="65056"/>
                  </a:cubicBezTo>
                  <a:cubicBezTo>
                    <a:pt x="506978" y="67961"/>
                    <a:pt x="508359" y="71609"/>
                    <a:pt x="508359" y="76000"/>
                  </a:cubicBezTo>
                  <a:close/>
                  <a:moveTo>
                    <a:pt x="552917" y="95288"/>
                  </a:moveTo>
                  <a:cubicBezTo>
                    <a:pt x="543325" y="95288"/>
                    <a:pt x="535905" y="92335"/>
                    <a:pt x="530638" y="86430"/>
                  </a:cubicBezTo>
                  <a:cubicBezTo>
                    <a:pt x="525380" y="80524"/>
                    <a:pt x="522751" y="72171"/>
                    <a:pt x="522751" y="61370"/>
                  </a:cubicBezTo>
                  <a:cubicBezTo>
                    <a:pt x="522751" y="50282"/>
                    <a:pt x="525418" y="41720"/>
                    <a:pt x="530762" y="35671"/>
                  </a:cubicBezTo>
                  <a:cubicBezTo>
                    <a:pt x="536105" y="29623"/>
                    <a:pt x="543706" y="26604"/>
                    <a:pt x="553584" y="26604"/>
                  </a:cubicBezTo>
                  <a:cubicBezTo>
                    <a:pt x="556774" y="26604"/>
                    <a:pt x="559956" y="26946"/>
                    <a:pt x="563137" y="27632"/>
                  </a:cubicBezTo>
                  <a:cubicBezTo>
                    <a:pt x="566328" y="28318"/>
                    <a:pt x="568824" y="29118"/>
                    <a:pt x="570633" y="30052"/>
                  </a:cubicBezTo>
                  <a:lnTo>
                    <a:pt x="567557" y="38576"/>
                  </a:lnTo>
                  <a:cubicBezTo>
                    <a:pt x="565337" y="37690"/>
                    <a:pt x="562918" y="36948"/>
                    <a:pt x="560299" y="36366"/>
                  </a:cubicBezTo>
                  <a:cubicBezTo>
                    <a:pt x="557679" y="35786"/>
                    <a:pt x="555355" y="35490"/>
                    <a:pt x="553345" y="35490"/>
                  </a:cubicBezTo>
                  <a:cubicBezTo>
                    <a:pt x="539877" y="35490"/>
                    <a:pt x="533152" y="44072"/>
                    <a:pt x="533152" y="61246"/>
                  </a:cubicBezTo>
                  <a:cubicBezTo>
                    <a:pt x="533152" y="69389"/>
                    <a:pt x="534791" y="75638"/>
                    <a:pt x="538077" y="79991"/>
                  </a:cubicBezTo>
                  <a:cubicBezTo>
                    <a:pt x="541363" y="84344"/>
                    <a:pt x="546230" y="86516"/>
                    <a:pt x="552679" y="86516"/>
                  </a:cubicBezTo>
                  <a:cubicBezTo>
                    <a:pt x="558203" y="86516"/>
                    <a:pt x="563861" y="85334"/>
                    <a:pt x="569671" y="82953"/>
                  </a:cubicBezTo>
                  <a:lnTo>
                    <a:pt x="569671" y="91840"/>
                  </a:lnTo>
                  <a:cubicBezTo>
                    <a:pt x="565233" y="94136"/>
                    <a:pt x="559651" y="95288"/>
                    <a:pt x="552917" y="95288"/>
                  </a:cubicBezTo>
                  <a:close/>
                  <a:moveTo>
                    <a:pt x="632489" y="94079"/>
                  </a:moveTo>
                  <a:lnTo>
                    <a:pt x="632489" y="51206"/>
                  </a:lnTo>
                  <a:cubicBezTo>
                    <a:pt x="632489" y="45806"/>
                    <a:pt x="631260" y="41777"/>
                    <a:pt x="628802" y="39119"/>
                  </a:cubicBezTo>
                  <a:cubicBezTo>
                    <a:pt x="626345" y="36462"/>
                    <a:pt x="622487" y="35128"/>
                    <a:pt x="617249" y="35128"/>
                  </a:cubicBezTo>
                  <a:cubicBezTo>
                    <a:pt x="610276" y="35128"/>
                    <a:pt x="605190" y="37024"/>
                    <a:pt x="601990" y="40814"/>
                  </a:cubicBezTo>
                  <a:cubicBezTo>
                    <a:pt x="598780" y="44596"/>
                    <a:pt x="597179" y="50806"/>
                    <a:pt x="597179" y="59436"/>
                  </a:cubicBezTo>
                  <a:lnTo>
                    <a:pt x="597179" y="94079"/>
                  </a:lnTo>
                  <a:lnTo>
                    <a:pt x="587140" y="94079"/>
                  </a:lnTo>
                  <a:lnTo>
                    <a:pt x="587140" y="0"/>
                  </a:lnTo>
                  <a:lnTo>
                    <a:pt x="597179" y="0"/>
                  </a:lnTo>
                  <a:lnTo>
                    <a:pt x="597179" y="28480"/>
                  </a:lnTo>
                  <a:cubicBezTo>
                    <a:pt x="597179" y="31899"/>
                    <a:pt x="597018" y="34747"/>
                    <a:pt x="596694" y="37005"/>
                  </a:cubicBezTo>
                  <a:lnTo>
                    <a:pt x="597303" y="37005"/>
                  </a:lnTo>
                  <a:cubicBezTo>
                    <a:pt x="599275" y="33814"/>
                    <a:pt x="602085" y="31309"/>
                    <a:pt x="605733" y="29470"/>
                  </a:cubicBezTo>
                  <a:cubicBezTo>
                    <a:pt x="609381" y="27641"/>
                    <a:pt x="613543" y="26727"/>
                    <a:pt x="618220" y="26727"/>
                  </a:cubicBezTo>
                  <a:cubicBezTo>
                    <a:pt x="626316" y="26727"/>
                    <a:pt x="632393" y="28651"/>
                    <a:pt x="636451" y="32499"/>
                  </a:cubicBezTo>
                  <a:cubicBezTo>
                    <a:pt x="640499" y="36347"/>
                    <a:pt x="642528" y="42463"/>
                    <a:pt x="642528" y="50845"/>
                  </a:cubicBezTo>
                  <a:lnTo>
                    <a:pt x="642528" y="94079"/>
                  </a:lnTo>
                  <a:close/>
                  <a:moveTo>
                    <a:pt x="693430" y="95288"/>
                  </a:moveTo>
                  <a:cubicBezTo>
                    <a:pt x="683638" y="95288"/>
                    <a:pt x="675913" y="92307"/>
                    <a:pt x="670246" y="86335"/>
                  </a:cubicBezTo>
                  <a:cubicBezTo>
                    <a:pt x="664578" y="80372"/>
                    <a:pt x="661749" y="72085"/>
                    <a:pt x="661749" y="61493"/>
                  </a:cubicBezTo>
                  <a:cubicBezTo>
                    <a:pt x="661749" y="50806"/>
                    <a:pt x="664378" y="42320"/>
                    <a:pt x="669646" y="36033"/>
                  </a:cubicBezTo>
                  <a:cubicBezTo>
                    <a:pt x="674903" y="29746"/>
                    <a:pt x="681961" y="26604"/>
                    <a:pt x="690829" y="26604"/>
                  </a:cubicBezTo>
                  <a:cubicBezTo>
                    <a:pt x="699135" y="26604"/>
                    <a:pt x="705707" y="29337"/>
                    <a:pt x="710546" y="34795"/>
                  </a:cubicBezTo>
                  <a:cubicBezTo>
                    <a:pt x="715385" y="40253"/>
                    <a:pt x="717804" y="47463"/>
                    <a:pt x="717804" y="56407"/>
                  </a:cubicBezTo>
                  <a:lnTo>
                    <a:pt x="717804" y="62760"/>
                  </a:lnTo>
                  <a:lnTo>
                    <a:pt x="672151" y="62760"/>
                  </a:lnTo>
                  <a:cubicBezTo>
                    <a:pt x="672351" y="70542"/>
                    <a:pt x="674313" y="76448"/>
                    <a:pt x="678047" y="80476"/>
                  </a:cubicBezTo>
                  <a:cubicBezTo>
                    <a:pt x="681771" y="84506"/>
                    <a:pt x="687029" y="86516"/>
                    <a:pt x="693801" y="86516"/>
                  </a:cubicBezTo>
                  <a:cubicBezTo>
                    <a:pt x="700926" y="86516"/>
                    <a:pt x="707984" y="85030"/>
                    <a:pt x="714956" y="82048"/>
                  </a:cubicBezTo>
                  <a:lnTo>
                    <a:pt x="714956" y="90992"/>
                  </a:lnTo>
                  <a:cubicBezTo>
                    <a:pt x="711413" y="92526"/>
                    <a:pt x="708050" y="93621"/>
                    <a:pt x="704888" y="94288"/>
                  </a:cubicBezTo>
                  <a:cubicBezTo>
                    <a:pt x="701726" y="94955"/>
                    <a:pt x="697906" y="95288"/>
                    <a:pt x="693430" y="95288"/>
                  </a:cubicBezTo>
                  <a:close/>
                  <a:moveTo>
                    <a:pt x="690715" y="35004"/>
                  </a:moveTo>
                  <a:cubicBezTo>
                    <a:pt x="685390" y="35004"/>
                    <a:pt x="681152" y="36738"/>
                    <a:pt x="677990" y="40205"/>
                  </a:cubicBezTo>
                  <a:cubicBezTo>
                    <a:pt x="674818" y="43672"/>
                    <a:pt x="672960" y="48473"/>
                    <a:pt x="672389" y="54597"/>
                  </a:cubicBezTo>
                  <a:lnTo>
                    <a:pt x="707041" y="54597"/>
                  </a:lnTo>
                  <a:cubicBezTo>
                    <a:pt x="707041" y="48273"/>
                    <a:pt x="705631" y="43425"/>
                    <a:pt x="702802" y="40053"/>
                  </a:cubicBezTo>
                  <a:cubicBezTo>
                    <a:pt x="699983" y="36690"/>
                    <a:pt x="695954" y="35004"/>
                    <a:pt x="690715" y="35004"/>
                  </a:cubicBezTo>
                  <a:close/>
                  <a:moveTo>
                    <a:pt x="800329" y="26604"/>
                  </a:moveTo>
                  <a:cubicBezTo>
                    <a:pt x="803272" y="26604"/>
                    <a:pt x="805910" y="26841"/>
                    <a:pt x="808253" y="27327"/>
                  </a:cubicBezTo>
                  <a:lnTo>
                    <a:pt x="806863" y="36643"/>
                  </a:lnTo>
                  <a:cubicBezTo>
                    <a:pt x="804120" y="36033"/>
                    <a:pt x="801700" y="35728"/>
                    <a:pt x="799605" y="35728"/>
                  </a:cubicBezTo>
                  <a:cubicBezTo>
                    <a:pt x="794242" y="35728"/>
                    <a:pt x="789661" y="37909"/>
                    <a:pt x="785851" y="42263"/>
                  </a:cubicBezTo>
                  <a:cubicBezTo>
                    <a:pt x="782041" y="46615"/>
                    <a:pt x="780136" y="52035"/>
                    <a:pt x="780136" y="58531"/>
                  </a:cubicBezTo>
                  <a:lnTo>
                    <a:pt x="780136" y="94079"/>
                  </a:lnTo>
                  <a:lnTo>
                    <a:pt x="770096" y="94079"/>
                  </a:lnTo>
                  <a:lnTo>
                    <a:pt x="770096" y="27813"/>
                  </a:lnTo>
                  <a:lnTo>
                    <a:pt x="778383" y="27813"/>
                  </a:lnTo>
                  <a:lnTo>
                    <a:pt x="779526" y="40081"/>
                  </a:lnTo>
                  <a:lnTo>
                    <a:pt x="780012" y="40081"/>
                  </a:lnTo>
                  <a:cubicBezTo>
                    <a:pt x="782469" y="35776"/>
                    <a:pt x="785432" y="32452"/>
                    <a:pt x="788899" y="30109"/>
                  </a:cubicBezTo>
                  <a:cubicBezTo>
                    <a:pt x="792366" y="27775"/>
                    <a:pt x="796176" y="26604"/>
                    <a:pt x="800329" y="26604"/>
                  </a:cubicBezTo>
                  <a:close/>
                  <a:moveTo>
                    <a:pt x="850154" y="95288"/>
                  </a:moveTo>
                  <a:cubicBezTo>
                    <a:pt x="840353" y="95288"/>
                    <a:pt x="832628" y="92307"/>
                    <a:pt x="826961" y="86335"/>
                  </a:cubicBezTo>
                  <a:cubicBezTo>
                    <a:pt x="821303" y="80372"/>
                    <a:pt x="818464" y="72085"/>
                    <a:pt x="818464" y="61493"/>
                  </a:cubicBezTo>
                  <a:cubicBezTo>
                    <a:pt x="818464" y="50806"/>
                    <a:pt x="821093" y="42320"/>
                    <a:pt x="826360" y="36033"/>
                  </a:cubicBezTo>
                  <a:cubicBezTo>
                    <a:pt x="831618" y="29746"/>
                    <a:pt x="838686" y="26604"/>
                    <a:pt x="847554" y="26604"/>
                  </a:cubicBezTo>
                  <a:cubicBezTo>
                    <a:pt x="855850" y="26604"/>
                    <a:pt x="862422" y="29337"/>
                    <a:pt x="867261" y="34795"/>
                  </a:cubicBezTo>
                  <a:cubicBezTo>
                    <a:pt x="872100" y="40253"/>
                    <a:pt x="874519" y="47463"/>
                    <a:pt x="874519" y="56407"/>
                  </a:cubicBezTo>
                  <a:lnTo>
                    <a:pt x="874519" y="62760"/>
                  </a:lnTo>
                  <a:lnTo>
                    <a:pt x="828866" y="62760"/>
                  </a:lnTo>
                  <a:cubicBezTo>
                    <a:pt x="829066" y="70542"/>
                    <a:pt x="831037" y="76448"/>
                    <a:pt x="834762" y="80476"/>
                  </a:cubicBezTo>
                  <a:cubicBezTo>
                    <a:pt x="838486" y="84506"/>
                    <a:pt x="843744" y="86516"/>
                    <a:pt x="850516" y="86516"/>
                  </a:cubicBezTo>
                  <a:cubicBezTo>
                    <a:pt x="857650" y="86516"/>
                    <a:pt x="864699" y="85030"/>
                    <a:pt x="871671" y="82048"/>
                  </a:cubicBezTo>
                  <a:lnTo>
                    <a:pt x="871671" y="90992"/>
                  </a:lnTo>
                  <a:cubicBezTo>
                    <a:pt x="868128" y="92526"/>
                    <a:pt x="864775" y="93621"/>
                    <a:pt x="861603" y="94288"/>
                  </a:cubicBezTo>
                  <a:cubicBezTo>
                    <a:pt x="858441" y="94955"/>
                    <a:pt x="854621" y="95288"/>
                    <a:pt x="850154" y="95288"/>
                  </a:cubicBezTo>
                  <a:close/>
                  <a:moveTo>
                    <a:pt x="847430" y="35004"/>
                  </a:moveTo>
                  <a:cubicBezTo>
                    <a:pt x="842105" y="35004"/>
                    <a:pt x="837867" y="36738"/>
                    <a:pt x="834704" y="40205"/>
                  </a:cubicBezTo>
                  <a:cubicBezTo>
                    <a:pt x="831542" y="43672"/>
                    <a:pt x="829675" y="48473"/>
                    <a:pt x="829113" y="54597"/>
                  </a:cubicBezTo>
                  <a:lnTo>
                    <a:pt x="863756" y="54597"/>
                  </a:lnTo>
                  <a:cubicBezTo>
                    <a:pt x="863756" y="48273"/>
                    <a:pt x="862346" y="43425"/>
                    <a:pt x="859517" y="40053"/>
                  </a:cubicBezTo>
                  <a:cubicBezTo>
                    <a:pt x="856698" y="36690"/>
                    <a:pt x="852669" y="35004"/>
                    <a:pt x="847430" y="35004"/>
                  </a:cubicBezTo>
                  <a:close/>
                  <a:moveTo>
                    <a:pt x="947919" y="27813"/>
                  </a:moveTo>
                  <a:lnTo>
                    <a:pt x="947919" y="34157"/>
                  </a:lnTo>
                  <a:lnTo>
                    <a:pt x="935641" y="35614"/>
                  </a:lnTo>
                  <a:cubicBezTo>
                    <a:pt x="936774" y="37024"/>
                    <a:pt x="937774" y="38862"/>
                    <a:pt x="938670" y="41148"/>
                  </a:cubicBezTo>
                  <a:cubicBezTo>
                    <a:pt x="939556" y="43425"/>
                    <a:pt x="939994" y="45987"/>
                    <a:pt x="939994" y="48854"/>
                  </a:cubicBezTo>
                  <a:cubicBezTo>
                    <a:pt x="939994" y="55340"/>
                    <a:pt x="937774" y="60522"/>
                    <a:pt x="933345" y="64389"/>
                  </a:cubicBezTo>
                  <a:cubicBezTo>
                    <a:pt x="928907" y="68266"/>
                    <a:pt x="922820" y="70199"/>
                    <a:pt x="915086" y="70199"/>
                  </a:cubicBezTo>
                  <a:cubicBezTo>
                    <a:pt x="913114" y="70199"/>
                    <a:pt x="911257" y="70038"/>
                    <a:pt x="909523" y="69713"/>
                  </a:cubicBezTo>
                  <a:cubicBezTo>
                    <a:pt x="905247" y="71971"/>
                    <a:pt x="903113" y="74809"/>
                    <a:pt x="903113" y="78238"/>
                  </a:cubicBezTo>
                  <a:cubicBezTo>
                    <a:pt x="903113" y="80048"/>
                    <a:pt x="903856" y="81391"/>
                    <a:pt x="905351" y="82258"/>
                  </a:cubicBezTo>
                  <a:cubicBezTo>
                    <a:pt x="906847" y="83125"/>
                    <a:pt x="909399" y="83553"/>
                    <a:pt x="913028" y="83553"/>
                  </a:cubicBezTo>
                  <a:lnTo>
                    <a:pt x="924763" y="83553"/>
                  </a:lnTo>
                  <a:cubicBezTo>
                    <a:pt x="931936" y="83553"/>
                    <a:pt x="937441" y="85068"/>
                    <a:pt x="941299" y="88097"/>
                  </a:cubicBezTo>
                  <a:cubicBezTo>
                    <a:pt x="945147" y="91116"/>
                    <a:pt x="947071" y="95507"/>
                    <a:pt x="947071" y="101270"/>
                  </a:cubicBezTo>
                  <a:cubicBezTo>
                    <a:pt x="947071" y="108604"/>
                    <a:pt x="944128" y="114205"/>
                    <a:pt x="938241" y="118053"/>
                  </a:cubicBezTo>
                  <a:cubicBezTo>
                    <a:pt x="932355" y="121901"/>
                    <a:pt x="923773" y="123825"/>
                    <a:pt x="912486" y="123825"/>
                  </a:cubicBezTo>
                  <a:cubicBezTo>
                    <a:pt x="903818" y="123825"/>
                    <a:pt x="897141" y="122215"/>
                    <a:pt x="892445" y="118986"/>
                  </a:cubicBezTo>
                  <a:cubicBezTo>
                    <a:pt x="887749" y="115767"/>
                    <a:pt x="885396" y="111204"/>
                    <a:pt x="885396" y="105327"/>
                  </a:cubicBezTo>
                  <a:cubicBezTo>
                    <a:pt x="885396" y="101289"/>
                    <a:pt x="886692" y="97803"/>
                    <a:pt x="889264" y="94859"/>
                  </a:cubicBezTo>
                  <a:cubicBezTo>
                    <a:pt x="891845" y="91926"/>
                    <a:pt x="895474" y="89925"/>
                    <a:pt x="900151" y="88878"/>
                  </a:cubicBezTo>
                  <a:cubicBezTo>
                    <a:pt x="898455" y="88116"/>
                    <a:pt x="897036" y="86925"/>
                    <a:pt x="895893" y="85315"/>
                  </a:cubicBezTo>
                  <a:cubicBezTo>
                    <a:pt x="894740" y="83696"/>
                    <a:pt x="894169" y="81820"/>
                    <a:pt x="894169" y="79686"/>
                  </a:cubicBezTo>
                  <a:cubicBezTo>
                    <a:pt x="894169" y="77267"/>
                    <a:pt x="894807" y="75152"/>
                    <a:pt x="896103" y="73343"/>
                  </a:cubicBezTo>
                  <a:cubicBezTo>
                    <a:pt x="897388" y="71523"/>
                    <a:pt x="899427" y="69771"/>
                    <a:pt x="902208" y="68075"/>
                  </a:cubicBezTo>
                  <a:cubicBezTo>
                    <a:pt x="898779" y="66666"/>
                    <a:pt x="895988" y="64275"/>
                    <a:pt x="893836" y="60884"/>
                  </a:cubicBezTo>
                  <a:cubicBezTo>
                    <a:pt x="891674" y="57502"/>
                    <a:pt x="890597" y="53626"/>
                    <a:pt x="890597" y="49273"/>
                  </a:cubicBezTo>
                  <a:cubicBezTo>
                    <a:pt x="890597" y="42024"/>
                    <a:pt x="892778" y="36423"/>
                    <a:pt x="897131" y="32499"/>
                  </a:cubicBezTo>
                  <a:cubicBezTo>
                    <a:pt x="901484" y="28566"/>
                    <a:pt x="907647" y="26604"/>
                    <a:pt x="915629" y="26604"/>
                  </a:cubicBezTo>
                  <a:cubicBezTo>
                    <a:pt x="919096" y="26604"/>
                    <a:pt x="922220" y="27004"/>
                    <a:pt x="925001" y="27813"/>
                  </a:cubicBezTo>
                  <a:close/>
                  <a:moveTo>
                    <a:pt x="895074" y="105203"/>
                  </a:moveTo>
                  <a:cubicBezTo>
                    <a:pt x="895074" y="108795"/>
                    <a:pt x="896588" y="111509"/>
                    <a:pt x="899608" y="113366"/>
                  </a:cubicBezTo>
                  <a:cubicBezTo>
                    <a:pt x="902627" y="115214"/>
                    <a:pt x="906961" y="116148"/>
                    <a:pt x="912609" y="116148"/>
                  </a:cubicBezTo>
                  <a:cubicBezTo>
                    <a:pt x="921029" y="116148"/>
                    <a:pt x="927268" y="114891"/>
                    <a:pt x="931316" y="112366"/>
                  </a:cubicBezTo>
                  <a:cubicBezTo>
                    <a:pt x="935374" y="109852"/>
                    <a:pt x="937393" y="106432"/>
                    <a:pt x="937393" y="102118"/>
                  </a:cubicBezTo>
                  <a:cubicBezTo>
                    <a:pt x="937393" y="98536"/>
                    <a:pt x="936289" y="96041"/>
                    <a:pt x="934069" y="94650"/>
                  </a:cubicBezTo>
                  <a:cubicBezTo>
                    <a:pt x="931850" y="93259"/>
                    <a:pt x="927678" y="92564"/>
                    <a:pt x="921553" y="92564"/>
                  </a:cubicBezTo>
                  <a:lnTo>
                    <a:pt x="909523" y="92564"/>
                  </a:lnTo>
                  <a:cubicBezTo>
                    <a:pt x="904970" y="92564"/>
                    <a:pt x="901418" y="93659"/>
                    <a:pt x="898884" y="95831"/>
                  </a:cubicBezTo>
                  <a:cubicBezTo>
                    <a:pt x="896341" y="98003"/>
                    <a:pt x="895074" y="101127"/>
                    <a:pt x="895074" y="105203"/>
                  </a:cubicBezTo>
                  <a:close/>
                  <a:moveTo>
                    <a:pt x="900513" y="49035"/>
                  </a:moveTo>
                  <a:cubicBezTo>
                    <a:pt x="900513" y="53673"/>
                    <a:pt x="901827" y="57178"/>
                    <a:pt x="904446" y="59550"/>
                  </a:cubicBezTo>
                  <a:cubicBezTo>
                    <a:pt x="907066" y="61932"/>
                    <a:pt x="910714" y="63122"/>
                    <a:pt x="915391" y="63122"/>
                  </a:cubicBezTo>
                  <a:cubicBezTo>
                    <a:pt x="925182" y="63122"/>
                    <a:pt x="930078" y="58369"/>
                    <a:pt x="930078" y="48854"/>
                  </a:cubicBezTo>
                  <a:cubicBezTo>
                    <a:pt x="930078" y="38900"/>
                    <a:pt x="925125" y="33918"/>
                    <a:pt x="915210" y="33918"/>
                  </a:cubicBezTo>
                  <a:cubicBezTo>
                    <a:pt x="910495" y="33918"/>
                    <a:pt x="906866" y="35185"/>
                    <a:pt x="904323" y="37729"/>
                  </a:cubicBezTo>
                  <a:cubicBezTo>
                    <a:pt x="901779" y="40272"/>
                    <a:pt x="900513" y="44034"/>
                    <a:pt x="900513" y="49035"/>
                  </a:cubicBezTo>
                  <a:close/>
                  <a:moveTo>
                    <a:pt x="991572" y="95288"/>
                  </a:moveTo>
                  <a:cubicBezTo>
                    <a:pt x="981770" y="95288"/>
                    <a:pt x="974046" y="92307"/>
                    <a:pt x="968378" y="86335"/>
                  </a:cubicBezTo>
                  <a:cubicBezTo>
                    <a:pt x="962720" y="80372"/>
                    <a:pt x="959891" y="72085"/>
                    <a:pt x="959891" y="61493"/>
                  </a:cubicBezTo>
                  <a:cubicBezTo>
                    <a:pt x="959891" y="50806"/>
                    <a:pt x="962520" y="42320"/>
                    <a:pt x="967778" y="36033"/>
                  </a:cubicBezTo>
                  <a:cubicBezTo>
                    <a:pt x="973036" y="29746"/>
                    <a:pt x="980104" y="26604"/>
                    <a:pt x="988971" y="26604"/>
                  </a:cubicBezTo>
                  <a:cubicBezTo>
                    <a:pt x="997268" y="26604"/>
                    <a:pt x="1003840" y="29337"/>
                    <a:pt x="1008679" y="34795"/>
                  </a:cubicBezTo>
                  <a:cubicBezTo>
                    <a:pt x="1013517" y="40253"/>
                    <a:pt x="1015937" y="47463"/>
                    <a:pt x="1015937" y="56407"/>
                  </a:cubicBezTo>
                  <a:lnTo>
                    <a:pt x="1015937" y="62760"/>
                  </a:lnTo>
                  <a:lnTo>
                    <a:pt x="970283" y="62760"/>
                  </a:lnTo>
                  <a:cubicBezTo>
                    <a:pt x="970483" y="70542"/>
                    <a:pt x="972455" y="76448"/>
                    <a:pt x="976179" y="80476"/>
                  </a:cubicBezTo>
                  <a:cubicBezTo>
                    <a:pt x="979913" y="84506"/>
                    <a:pt x="985161" y="86516"/>
                    <a:pt x="991934" y="86516"/>
                  </a:cubicBezTo>
                  <a:cubicBezTo>
                    <a:pt x="999068" y="86516"/>
                    <a:pt x="1006116" y="85030"/>
                    <a:pt x="1013088" y="82048"/>
                  </a:cubicBezTo>
                  <a:lnTo>
                    <a:pt x="1013088" y="90992"/>
                  </a:lnTo>
                  <a:cubicBezTo>
                    <a:pt x="1009545" y="92526"/>
                    <a:pt x="1006192" y="93621"/>
                    <a:pt x="1003030" y="94288"/>
                  </a:cubicBezTo>
                  <a:cubicBezTo>
                    <a:pt x="999858" y="94955"/>
                    <a:pt x="996039" y="95288"/>
                    <a:pt x="991572" y="95288"/>
                  </a:cubicBezTo>
                  <a:close/>
                  <a:moveTo>
                    <a:pt x="988848" y="35004"/>
                  </a:moveTo>
                  <a:cubicBezTo>
                    <a:pt x="983523" y="35004"/>
                    <a:pt x="979284" y="36738"/>
                    <a:pt x="976122" y="40205"/>
                  </a:cubicBezTo>
                  <a:cubicBezTo>
                    <a:pt x="972960" y="43672"/>
                    <a:pt x="971093" y="48473"/>
                    <a:pt x="970531" y="54597"/>
                  </a:cubicBezTo>
                  <a:lnTo>
                    <a:pt x="1005173" y="54597"/>
                  </a:lnTo>
                  <a:cubicBezTo>
                    <a:pt x="1005173" y="48273"/>
                    <a:pt x="1003764" y="43425"/>
                    <a:pt x="1000944" y="40053"/>
                  </a:cubicBezTo>
                  <a:cubicBezTo>
                    <a:pt x="998115" y="36690"/>
                    <a:pt x="994086" y="35004"/>
                    <a:pt x="988848" y="35004"/>
                  </a:cubicBezTo>
                  <a:close/>
                  <a:moveTo>
                    <a:pt x="1045140" y="94079"/>
                  </a:moveTo>
                  <a:lnTo>
                    <a:pt x="1035101" y="94079"/>
                  </a:lnTo>
                  <a:lnTo>
                    <a:pt x="1035101" y="0"/>
                  </a:lnTo>
                  <a:lnTo>
                    <a:pt x="1045140" y="0"/>
                  </a:lnTo>
                  <a:close/>
                  <a:moveTo>
                    <a:pt x="1077421" y="94079"/>
                  </a:moveTo>
                  <a:lnTo>
                    <a:pt x="1067391" y="94079"/>
                  </a:lnTo>
                  <a:lnTo>
                    <a:pt x="1067391" y="27813"/>
                  </a:lnTo>
                  <a:lnTo>
                    <a:pt x="1077421" y="27813"/>
                  </a:lnTo>
                  <a:close/>
                  <a:moveTo>
                    <a:pt x="1066543" y="9858"/>
                  </a:moveTo>
                  <a:cubicBezTo>
                    <a:pt x="1066543" y="7554"/>
                    <a:pt x="1067105" y="5877"/>
                    <a:pt x="1068238" y="4810"/>
                  </a:cubicBezTo>
                  <a:cubicBezTo>
                    <a:pt x="1069362" y="3734"/>
                    <a:pt x="1070772" y="3200"/>
                    <a:pt x="1072467" y="3200"/>
                  </a:cubicBezTo>
                  <a:cubicBezTo>
                    <a:pt x="1074077" y="3200"/>
                    <a:pt x="1075468" y="3753"/>
                    <a:pt x="1076640" y="4839"/>
                  </a:cubicBezTo>
                  <a:cubicBezTo>
                    <a:pt x="1077811" y="5925"/>
                    <a:pt x="1078392" y="7601"/>
                    <a:pt x="1078392" y="9858"/>
                  </a:cubicBezTo>
                  <a:cubicBezTo>
                    <a:pt x="1078392" y="12116"/>
                    <a:pt x="1077811" y="13792"/>
                    <a:pt x="1076640" y="14907"/>
                  </a:cubicBezTo>
                  <a:cubicBezTo>
                    <a:pt x="1075468" y="16012"/>
                    <a:pt x="1074077" y="16564"/>
                    <a:pt x="1072467" y="16564"/>
                  </a:cubicBezTo>
                  <a:cubicBezTo>
                    <a:pt x="1070772" y="16564"/>
                    <a:pt x="1069362" y="16012"/>
                    <a:pt x="1068238" y="14907"/>
                  </a:cubicBezTo>
                  <a:cubicBezTo>
                    <a:pt x="1067105" y="13792"/>
                    <a:pt x="1066543" y="12116"/>
                    <a:pt x="1066543" y="9858"/>
                  </a:cubicBezTo>
                  <a:close/>
                  <a:moveTo>
                    <a:pt x="1145019" y="94079"/>
                  </a:moveTo>
                  <a:lnTo>
                    <a:pt x="1145019" y="51206"/>
                  </a:lnTo>
                  <a:cubicBezTo>
                    <a:pt x="1145019" y="45806"/>
                    <a:pt x="1143791" y="41777"/>
                    <a:pt x="1141333" y="39119"/>
                  </a:cubicBezTo>
                  <a:cubicBezTo>
                    <a:pt x="1138876" y="36462"/>
                    <a:pt x="1135028" y="35128"/>
                    <a:pt x="1129779" y="35128"/>
                  </a:cubicBezTo>
                  <a:cubicBezTo>
                    <a:pt x="1122855" y="35128"/>
                    <a:pt x="1117768" y="37005"/>
                    <a:pt x="1114549" y="40748"/>
                  </a:cubicBezTo>
                  <a:cubicBezTo>
                    <a:pt x="1111320" y="44501"/>
                    <a:pt x="1109710" y="50682"/>
                    <a:pt x="1109710" y="59312"/>
                  </a:cubicBezTo>
                  <a:lnTo>
                    <a:pt x="1109710" y="94079"/>
                  </a:lnTo>
                  <a:lnTo>
                    <a:pt x="1099671" y="94079"/>
                  </a:lnTo>
                  <a:lnTo>
                    <a:pt x="1099671" y="27813"/>
                  </a:lnTo>
                  <a:lnTo>
                    <a:pt x="1107834" y="27813"/>
                  </a:lnTo>
                  <a:lnTo>
                    <a:pt x="1109472" y="36881"/>
                  </a:lnTo>
                  <a:lnTo>
                    <a:pt x="1109948" y="36881"/>
                  </a:lnTo>
                  <a:cubicBezTo>
                    <a:pt x="1112006" y="33614"/>
                    <a:pt x="1114892" y="31089"/>
                    <a:pt x="1118597" y="29289"/>
                  </a:cubicBezTo>
                  <a:cubicBezTo>
                    <a:pt x="1122302" y="27499"/>
                    <a:pt x="1126436" y="26604"/>
                    <a:pt x="1130989" y="26604"/>
                  </a:cubicBezTo>
                  <a:cubicBezTo>
                    <a:pt x="1138971" y="26604"/>
                    <a:pt x="1144981" y="28527"/>
                    <a:pt x="1149010" y="32375"/>
                  </a:cubicBezTo>
                  <a:cubicBezTo>
                    <a:pt x="1153040" y="36223"/>
                    <a:pt x="1155059" y="42386"/>
                    <a:pt x="1155059" y="50845"/>
                  </a:cubicBezTo>
                  <a:lnTo>
                    <a:pt x="1155059" y="94079"/>
                  </a:lnTo>
                  <a:close/>
                  <a:moveTo>
                    <a:pt x="1232202" y="27813"/>
                  </a:moveTo>
                  <a:lnTo>
                    <a:pt x="1232202" y="34157"/>
                  </a:lnTo>
                  <a:lnTo>
                    <a:pt x="1219933" y="35614"/>
                  </a:lnTo>
                  <a:cubicBezTo>
                    <a:pt x="1221058" y="37024"/>
                    <a:pt x="1222067" y="38862"/>
                    <a:pt x="1222953" y="41148"/>
                  </a:cubicBezTo>
                  <a:cubicBezTo>
                    <a:pt x="1223839" y="43425"/>
                    <a:pt x="1224286" y="45987"/>
                    <a:pt x="1224286" y="48854"/>
                  </a:cubicBezTo>
                  <a:cubicBezTo>
                    <a:pt x="1224286" y="55340"/>
                    <a:pt x="1222067" y="60522"/>
                    <a:pt x="1217638" y="64389"/>
                  </a:cubicBezTo>
                  <a:cubicBezTo>
                    <a:pt x="1213199" y="68266"/>
                    <a:pt x="1207113" y="70199"/>
                    <a:pt x="1199379" y="70199"/>
                  </a:cubicBezTo>
                  <a:cubicBezTo>
                    <a:pt x="1197397" y="70199"/>
                    <a:pt x="1195549" y="70038"/>
                    <a:pt x="1193816" y="69713"/>
                  </a:cubicBezTo>
                  <a:cubicBezTo>
                    <a:pt x="1189539" y="71971"/>
                    <a:pt x="1187406" y="74809"/>
                    <a:pt x="1187406" y="78238"/>
                  </a:cubicBezTo>
                  <a:cubicBezTo>
                    <a:pt x="1187406" y="80048"/>
                    <a:pt x="1188149" y="81391"/>
                    <a:pt x="1189644" y="82258"/>
                  </a:cubicBezTo>
                  <a:cubicBezTo>
                    <a:pt x="1191130" y="83125"/>
                    <a:pt x="1193692" y="83553"/>
                    <a:pt x="1197321" y="83553"/>
                  </a:cubicBezTo>
                  <a:lnTo>
                    <a:pt x="1209047" y="83553"/>
                  </a:lnTo>
                  <a:cubicBezTo>
                    <a:pt x="1216219" y="83553"/>
                    <a:pt x="1221734" y="85068"/>
                    <a:pt x="1225582" y="88097"/>
                  </a:cubicBezTo>
                  <a:cubicBezTo>
                    <a:pt x="1229430" y="91116"/>
                    <a:pt x="1231364" y="95507"/>
                    <a:pt x="1231364" y="101270"/>
                  </a:cubicBezTo>
                  <a:cubicBezTo>
                    <a:pt x="1231364" y="108604"/>
                    <a:pt x="1228420" y="114205"/>
                    <a:pt x="1222534" y="118053"/>
                  </a:cubicBezTo>
                  <a:cubicBezTo>
                    <a:pt x="1216647" y="121901"/>
                    <a:pt x="1208065" y="123825"/>
                    <a:pt x="1196778" y="123825"/>
                  </a:cubicBezTo>
                  <a:cubicBezTo>
                    <a:pt x="1188110" y="123825"/>
                    <a:pt x="1181424" y="122215"/>
                    <a:pt x="1176728" y="118986"/>
                  </a:cubicBezTo>
                  <a:cubicBezTo>
                    <a:pt x="1172032" y="115767"/>
                    <a:pt x="1169689" y="111204"/>
                    <a:pt x="1169689" y="105327"/>
                  </a:cubicBezTo>
                  <a:cubicBezTo>
                    <a:pt x="1169689" y="101289"/>
                    <a:pt x="1170975" y="97803"/>
                    <a:pt x="1173556" y="94859"/>
                  </a:cubicBezTo>
                  <a:cubicBezTo>
                    <a:pt x="1176138" y="91926"/>
                    <a:pt x="1179767" y="89925"/>
                    <a:pt x="1184443" y="88878"/>
                  </a:cubicBezTo>
                  <a:cubicBezTo>
                    <a:pt x="1182748" y="88116"/>
                    <a:pt x="1181329" y="86925"/>
                    <a:pt x="1180176" y="85315"/>
                  </a:cubicBezTo>
                  <a:cubicBezTo>
                    <a:pt x="1179033" y="83696"/>
                    <a:pt x="1178452" y="81820"/>
                    <a:pt x="1178452" y="79686"/>
                  </a:cubicBezTo>
                  <a:cubicBezTo>
                    <a:pt x="1178452" y="77267"/>
                    <a:pt x="1179100" y="75152"/>
                    <a:pt x="1180386" y="73343"/>
                  </a:cubicBezTo>
                  <a:cubicBezTo>
                    <a:pt x="1181681" y="71523"/>
                    <a:pt x="1183719" y="69771"/>
                    <a:pt x="1186501" y="68075"/>
                  </a:cubicBezTo>
                  <a:cubicBezTo>
                    <a:pt x="1183072" y="66666"/>
                    <a:pt x="1180281" y="64275"/>
                    <a:pt x="1178119" y="60884"/>
                  </a:cubicBezTo>
                  <a:cubicBezTo>
                    <a:pt x="1175966" y="57502"/>
                    <a:pt x="1174890" y="53626"/>
                    <a:pt x="1174890" y="49273"/>
                  </a:cubicBezTo>
                  <a:cubicBezTo>
                    <a:pt x="1174890" y="42024"/>
                    <a:pt x="1177062" y="36423"/>
                    <a:pt x="1181415" y="32499"/>
                  </a:cubicBezTo>
                  <a:cubicBezTo>
                    <a:pt x="1185768" y="28566"/>
                    <a:pt x="1191940" y="26604"/>
                    <a:pt x="1199922" y="26604"/>
                  </a:cubicBezTo>
                  <a:cubicBezTo>
                    <a:pt x="1203389" y="26604"/>
                    <a:pt x="1206513" y="27004"/>
                    <a:pt x="1209294" y="27813"/>
                  </a:cubicBezTo>
                  <a:close/>
                  <a:moveTo>
                    <a:pt x="1179366" y="105203"/>
                  </a:moveTo>
                  <a:cubicBezTo>
                    <a:pt x="1179366" y="108795"/>
                    <a:pt x="1180872" y="111509"/>
                    <a:pt x="1183900" y="113366"/>
                  </a:cubicBezTo>
                  <a:cubicBezTo>
                    <a:pt x="1186920" y="115214"/>
                    <a:pt x="1191254" y="116148"/>
                    <a:pt x="1196893" y="116148"/>
                  </a:cubicBezTo>
                  <a:cubicBezTo>
                    <a:pt x="1205322" y="116148"/>
                    <a:pt x="1211561" y="114891"/>
                    <a:pt x="1215609" y="112366"/>
                  </a:cubicBezTo>
                  <a:cubicBezTo>
                    <a:pt x="1219657" y="109852"/>
                    <a:pt x="1221686" y="106432"/>
                    <a:pt x="1221686" y="102118"/>
                  </a:cubicBezTo>
                  <a:cubicBezTo>
                    <a:pt x="1221686" y="98536"/>
                    <a:pt x="1220572" y="96041"/>
                    <a:pt x="1218362" y="94650"/>
                  </a:cubicBezTo>
                  <a:cubicBezTo>
                    <a:pt x="1216143" y="93259"/>
                    <a:pt x="1211971" y="92564"/>
                    <a:pt x="1205846" y="92564"/>
                  </a:cubicBezTo>
                  <a:lnTo>
                    <a:pt x="1193816" y="92564"/>
                  </a:lnTo>
                  <a:cubicBezTo>
                    <a:pt x="1189254" y="92564"/>
                    <a:pt x="1185710" y="93659"/>
                    <a:pt x="1183167" y="95831"/>
                  </a:cubicBezTo>
                  <a:cubicBezTo>
                    <a:pt x="1180634" y="98003"/>
                    <a:pt x="1179366" y="101127"/>
                    <a:pt x="1179366" y="105203"/>
                  </a:cubicBezTo>
                  <a:close/>
                  <a:moveTo>
                    <a:pt x="1184805" y="49035"/>
                  </a:moveTo>
                  <a:cubicBezTo>
                    <a:pt x="1184805" y="53673"/>
                    <a:pt x="1186110" y="57178"/>
                    <a:pt x="1188730" y="59550"/>
                  </a:cubicBezTo>
                  <a:cubicBezTo>
                    <a:pt x="1191349" y="61932"/>
                    <a:pt x="1194997" y="63122"/>
                    <a:pt x="1199674" y="63122"/>
                  </a:cubicBezTo>
                  <a:cubicBezTo>
                    <a:pt x="1209475" y="63122"/>
                    <a:pt x="1214371" y="58369"/>
                    <a:pt x="1214371" y="48854"/>
                  </a:cubicBezTo>
                  <a:cubicBezTo>
                    <a:pt x="1214371" y="38900"/>
                    <a:pt x="1209409" y="33918"/>
                    <a:pt x="1199493" y="33918"/>
                  </a:cubicBezTo>
                  <a:cubicBezTo>
                    <a:pt x="1194778" y="33918"/>
                    <a:pt x="1191149" y="35185"/>
                    <a:pt x="1188615" y="37729"/>
                  </a:cubicBezTo>
                  <a:cubicBezTo>
                    <a:pt x="1186072" y="40272"/>
                    <a:pt x="1184805" y="44034"/>
                    <a:pt x="1184805" y="49035"/>
                  </a:cubicBezTo>
                  <a:close/>
                  <a:moveTo>
                    <a:pt x="1275855" y="95288"/>
                  </a:moveTo>
                  <a:cubicBezTo>
                    <a:pt x="1266063" y="95288"/>
                    <a:pt x="1258338" y="92307"/>
                    <a:pt x="1252671" y="86335"/>
                  </a:cubicBezTo>
                  <a:cubicBezTo>
                    <a:pt x="1247004" y="80372"/>
                    <a:pt x="1244175" y="72085"/>
                    <a:pt x="1244175" y="61493"/>
                  </a:cubicBezTo>
                  <a:cubicBezTo>
                    <a:pt x="1244175" y="50806"/>
                    <a:pt x="1246804" y="42320"/>
                    <a:pt x="1252071" y="36033"/>
                  </a:cubicBezTo>
                  <a:cubicBezTo>
                    <a:pt x="1257329" y="29746"/>
                    <a:pt x="1264387" y="26604"/>
                    <a:pt x="1273255" y="26604"/>
                  </a:cubicBezTo>
                  <a:cubicBezTo>
                    <a:pt x="1281560" y="26604"/>
                    <a:pt x="1288132" y="29337"/>
                    <a:pt x="1292971" y="34795"/>
                  </a:cubicBezTo>
                  <a:cubicBezTo>
                    <a:pt x="1297810" y="40253"/>
                    <a:pt x="1300220" y="47463"/>
                    <a:pt x="1300220" y="56407"/>
                  </a:cubicBezTo>
                  <a:lnTo>
                    <a:pt x="1300220" y="62760"/>
                  </a:lnTo>
                  <a:lnTo>
                    <a:pt x="1254576" y="62760"/>
                  </a:lnTo>
                  <a:cubicBezTo>
                    <a:pt x="1254776" y="70542"/>
                    <a:pt x="1256738" y="76448"/>
                    <a:pt x="1260472" y="80476"/>
                  </a:cubicBezTo>
                  <a:cubicBezTo>
                    <a:pt x="1264196" y="84506"/>
                    <a:pt x="1269454" y="86516"/>
                    <a:pt x="1276217" y="86516"/>
                  </a:cubicBezTo>
                  <a:cubicBezTo>
                    <a:pt x="1283351" y="86516"/>
                    <a:pt x="1290409" y="85030"/>
                    <a:pt x="1297381" y="82048"/>
                  </a:cubicBezTo>
                  <a:lnTo>
                    <a:pt x="1297381" y="90992"/>
                  </a:lnTo>
                  <a:cubicBezTo>
                    <a:pt x="1293838" y="92526"/>
                    <a:pt x="1290476" y="93621"/>
                    <a:pt x="1287313" y="94288"/>
                  </a:cubicBezTo>
                  <a:cubicBezTo>
                    <a:pt x="1284151" y="94955"/>
                    <a:pt x="1280332" y="95288"/>
                    <a:pt x="1275855" y="95288"/>
                  </a:cubicBezTo>
                  <a:close/>
                  <a:moveTo>
                    <a:pt x="1273140" y="35004"/>
                  </a:moveTo>
                  <a:cubicBezTo>
                    <a:pt x="1267816" y="35004"/>
                    <a:pt x="1263577" y="36738"/>
                    <a:pt x="1260415" y="40205"/>
                  </a:cubicBezTo>
                  <a:cubicBezTo>
                    <a:pt x="1257243" y="43672"/>
                    <a:pt x="1255386" y="48473"/>
                    <a:pt x="1254814" y="54597"/>
                  </a:cubicBezTo>
                  <a:lnTo>
                    <a:pt x="1289466" y="54597"/>
                  </a:lnTo>
                  <a:cubicBezTo>
                    <a:pt x="1289466" y="48273"/>
                    <a:pt x="1288047" y="43425"/>
                    <a:pt x="1285227" y="40053"/>
                  </a:cubicBezTo>
                  <a:cubicBezTo>
                    <a:pt x="1282408" y="36690"/>
                    <a:pt x="1278379" y="35004"/>
                    <a:pt x="1273140" y="35004"/>
                  </a:cubicBezTo>
                  <a:close/>
                  <a:moveTo>
                    <a:pt x="1364732" y="94079"/>
                  </a:moveTo>
                  <a:lnTo>
                    <a:pt x="1364732" y="51206"/>
                  </a:lnTo>
                  <a:cubicBezTo>
                    <a:pt x="1364732" y="45806"/>
                    <a:pt x="1363504" y="41777"/>
                    <a:pt x="1361046" y="39119"/>
                  </a:cubicBezTo>
                  <a:cubicBezTo>
                    <a:pt x="1358589" y="36462"/>
                    <a:pt x="1354741" y="35128"/>
                    <a:pt x="1349502" y="35128"/>
                  </a:cubicBezTo>
                  <a:cubicBezTo>
                    <a:pt x="1342568" y="35128"/>
                    <a:pt x="1337491" y="37005"/>
                    <a:pt x="1334262" y="40748"/>
                  </a:cubicBezTo>
                  <a:cubicBezTo>
                    <a:pt x="1331043" y="44501"/>
                    <a:pt x="1329423" y="50682"/>
                    <a:pt x="1329423" y="59312"/>
                  </a:cubicBezTo>
                  <a:lnTo>
                    <a:pt x="1329423" y="94079"/>
                  </a:lnTo>
                  <a:lnTo>
                    <a:pt x="1319394" y="94079"/>
                  </a:lnTo>
                  <a:lnTo>
                    <a:pt x="1319394" y="27813"/>
                  </a:lnTo>
                  <a:lnTo>
                    <a:pt x="1327557" y="27813"/>
                  </a:lnTo>
                  <a:lnTo>
                    <a:pt x="1329185" y="36881"/>
                  </a:lnTo>
                  <a:lnTo>
                    <a:pt x="1329671" y="36881"/>
                  </a:lnTo>
                  <a:cubicBezTo>
                    <a:pt x="1331728" y="33614"/>
                    <a:pt x="1334605" y="31089"/>
                    <a:pt x="1338320" y="29289"/>
                  </a:cubicBezTo>
                  <a:cubicBezTo>
                    <a:pt x="1342025" y="27499"/>
                    <a:pt x="1346159" y="26604"/>
                    <a:pt x="1350712" y="26604"/>
                  </a:cubicBezTo>
                  <a:cubicBezTo>
                    <a:pt x="1358694" y="26604"/>
                    <a:pt x="1364694" y="28527"/>
                    <a:pt x="1368723" y="32375"/>
                  </a:cubicBezTo>
                  <a:cubicBezTo>
                    <a:pt x="1372762" y="36223"/>
                    <a:pt x="1374772" y="42386"/>
                    <a:pt x="1374772" y="50845"/>
                  </a:cubicBezTo>
                  <a:lnTo>
                    <a:pt x="1374772" y="94079"/>
                  </a:lnTo>
                  <a:close/>
                  <a:moveTo>
                    <a:pt x="1425140" y="60160"/>
                  </a:moveTo>
                  <a:cubicBezTo>
                    <a:pt x="1425140" y="49473"/>
                    <a:pt x="1426702" y="39481"/>
                    <a:pt x="1429826" y="30166"/>
                  </a:cubicBezTo>
                  <a:cubicBezTo>
                    <a:pt x="1432951" y="20860"/>
                    <a:pt x="1437456" y="12697"/>
                    <a:pt x="1443333" y="5686"/>
                  </a:cubicBezTo>
                  <a:lnTo>
                    <a:pt x="1453134" y="5686"/>
                  </a:lnTo>
                  <a:cubicBezTo>
                    <a:pt x="1447324" y="13459"/>
                    <a:pt x="1442961" y="22012"/>
                    <a:pt x="1440037" y="31318"/>
                  </a:cubicBezTo>
                  <a:cubicBezTo>
                    <a:pt x="1437123" y="40634"/>
                    <a:pt x="1435656" y="50206"/>
                    <a:pt x="1435656" y="60036"/>
                  </a:cubicBezTo>
                  <a:cubicBezTo>
                    <a:pt x="1435656" y="69713"/>
                    <a:pt x="1437151" y="79162"/>
                    <a:pt x="1440133" y="88392"/>
                  </a:cubicBezTo>
                  <a:cubicBezTo>
                    <a:pt x="1443114" y="97622"/>
                    <a:pt x="1447410" y="106051"/>
                    <a:pt x="1453010" y="113672"/>
                  </a:cubicBezTo>
                  <a:lnTo>
                    <a:pt x="1443333" y="113672"/>
                  </a:lnTo>
                  <a:cubicBezTo>
                    <a:pt x="1437408" y="106813"/>
                    <a:pt x="1432893" y="98813"/>
                    <a:pt x="1429798" y="89668"/>
                  </a:cubicBezTo>
                  <a:cubicBezTo>
                    <a:pt x="1426693" y="80515"/>
                    <a:pt x="1425140" y="70675"/>
                    <a:pt x="1425140" y="60160"/>
                  </a:cubicBezTo>
                  <a:close/>
                  <a:moveTo>
                    <a:pt x="1522667" y="94079"/>
                  </a:moveTo>
                  <a:lnTo>
                    <a:pt x="1510513" y="55197"/>
                  </a:lnTo>
                  <a:cubicBezTo>
                    <a:pt x="1509741" y="52826"/>
                    <a:pt x="1508312" y="47425"/>
                    <a:pt x="1506217" y="38995"/>
                  </a:cubicBezTo>
                  <a:lnTo>
                    <a:pt x="1505731" y="38995"/>
                  </a:lnTo>
                  <a:cubicBezTo>
                    <a:pt x="1504121" y="46054"/>
                    <a:pt x="1502712" y="51492"/>
                    <a:pt x="1501502" y="55321"/>
                  </a:cubicBezTo>
                  <a:lnTo>
                    <a:pt x="1488986" y="94079"/>
                  </a:lnTo>
                  <a:lnTo>
                    <a:pt x="1477375" y="94079"/>
                  </a:lnTo>
                  <a:lnTo>
                    <a:pt x="1459297" y="27813"/>
                  </a:lnTo>
                  <a:lnTo>
                    <a:pt x="1469822" y="27813"/>
                  </a:lnTo>
                  <a:cubicBezTo>
                    <a:pt x="1474089" y="44463"/>
                    <a:pt x="1477347" y="57141"/>
                    <a:pt x="1479585" y="65847"/>
                  </a:cubicBezTo>
                  <a:cubicBezTo>
                    <a:pt x="1481823" y="74552"/>
                    <a:pt x="1483100" y="80410"/>
                    <a:pt x="1483424" y="83439"/>
                  </a:cubicBezTo>
                  <a:lnTo>
                    <a:pt x="1483909" y="83439"/>
                  </a:lnTo>
                  <a:cubicBezTo>
                    <a:pt x="1484348" y="81143"/>
                    <a:pt x="1485062" y="78162"/>
                    <a:pt x="1486052" y="74514"/>
                  </a:cubicBezTo>
                  <a:cubicBezTo>
                    <a:pt x="1487043" y="70866"/>
                    <a:pt x="1487900" y="67980"/>
                    <a:pt x="1488624" y="65847"/>
                  </a:cubicBezTo>
                  <a:lnTo>
                    <a:pt x="1500778" y="27813"/>
                  </a:lnTo>
                  <a:lnTo>
                    <a:pt x="1511656" y="27813"/>
                  </a:lnTo>
                  <a:lnTo>
                    <a:pt x="1523505" y="65847"/>
                  </a:lnTo>
                  <a:cubicBezTo>
                    <a:pt x="1525762" y="72771"/>
                    <a:pt x="1527296" y="78600"/>
                    <a:pt x="1528105" y="83315"/>
                  </a:cubicBezTo>
                  <a:lnTo>
                    <a:pt x="1528591" y="83315"/>
                  </a:lnTo>
                  <a:cubicBezTo>
                    <a:pt x="1528744" y="81867"/>
                    <a:pt x="1529182" y="79629"/>
                    <a:pt x="1529887" y="76600"/>
                  </a:cubicBezTo>
                  <a:cubicBezTo>
                    <a:pt x="1530592" y="73580"/>
                    <a:pt x="1534792" y="57322"/>
                    <a:pt x="1542498" y="27813"/>
                  </a:cubicBezTo>
                  <a:lnTo>
                    <a:pt x="1552890" y="27813"/>
                  </a:lnTo>
                  <a:lnTo>
                    <a:pt x="1534573" y="94079"/>
                  </a:lnTo>
                  <a:close/>
                  <a:moveTo>
                    <a:pt x="1608516" y="94079"/>
                  </a:moveTo>
                  <a:lnTo>
                    <a:pt x="1606525" y="84649"/>
                  </a:lnTo>
                  <a:lnTo>
                    <a:pt x="1606039" y="84649"/>
                  </a:lnTo>
                  <a:cubicBezTo>
                    <a:pt x="1602734" y="88802"/>
                    <a:pt x="1599438" y="91611"/>
                    <a:pt x="1596152" y="93078"/>
                  </a:cubicBezTo>
                  <a:cubicBezTo>
                    <a:pt x="1592866" y="94555"/>
                    <a:pt x="1588770" y="95288"/>
                    <a:pt x="1583846" y="95288"/>
                  </a:cubicBezTo>
                  <a:cubicBezTo>
                    <a:pt x="1577283" y="95288"/>
                    <a:pt x="1572130" y="93593"/>
                    <a:pt x="1568406" y="90211"/>
                  </a:cubicBezTo>
                  <a:cubicBezTo>
                    <a:pt x="1564672" y="86820"/>
                    <a:pt x="1562805" y="82001"/>
                    <a:pt x="1562805" y="75762"/>
                  </a:cubicBezTo>
                  <a:cubicBezTo>
                    <a:pt x="1562805" y="62379"/>
                    <a:pt x="1573511" y="55359"/>
                    <a:pt x="1594914" y="54721"/>
                  </a:cubicBezTo>
                  <a:lnTo>
                    <a:pt x="1606163" y="54359"/>
                  </a:lnTo>
                  <a:lnTo>
                    <a:pt x="1606163" y="50245"/>
                  </a:lnTo>
                  <a:cubicBezTo>
                    <a:pt x="1606163" y="45044"/>
                    <a:pt x="1605039" y="41205"/>
                    <a:pt x="1602800" y="38728"/>
                  </a:cubicBezTo>
                  <a:cubicBezTo>
                    <a:pt x="1600562" y="36243"/>
                    <a:pt x="1596990" y="35004"/>
                    <a:pt x="1592075" y="35004"/>
                  </a:cubicBezTo>
                  <a:cubicBezTo>
                    <a:pt x="1586551" y="35004"/>
                    <a:pt x="1580302" y="36700"/>
                    <a:pt x="1573330" y="40081"/>
                  </a:cubicBezTo>
                  <a:lnTo>
                    <a:pt x="1570244" y="32404"/>
                  </a:lnTo>
                  <a:cubicBezTo>
                    <a:pt x="1573511" y="30632"/>
                    <a:pt x="1577083" y="29242"/>
                    <a:pt x="1580979" y="28232"/>
                  </a:cubicBezTo>
                  <a:cubicBezTo>
                    <a:pt x="1584865" y="27232"/>
                    <a:pt x="1588770" y="26727"/>
                    <a:pt x="1592675" y="26727"/>
                  </a:cubicBezTo>
                  <a:cubicBezTo>
                    <a:pt x="1600581" y="26727"/>
                    <a:pt x="1606429" y="28480"/>
                    <a:pt x="1610240" y="31985"/>
                  </a:cubicBezTo>
                  <a:cubicBezTo>
                    <a:pt x="1614050" y="35490"/>
                    <a:pt x="1615954" y="41110"/>
                    <a:pt x="1615954" y="48854"/>
                  </a:cubicBezTo>
                  <a:lnTo>
                    <a:pt x="1615954" y="94079"/>
                  </a:lnTo>
                  <a:close/>
                  <a:moveTo>
                    <a:pt x="1585846" y="87001"/>
                  </a:moveTo>
                  <a:cubicBezTo>
                    <a:pt x="1592094" y="87001"/>
                    <a:pt x="1597000" y="85287"/>
                    <a:pt x="1600562" y="81867"/>
                  </a:cubicBezTo>
                  <a:cubicBezTo>
                    <a:pt x="1604134" y="78438"/>
                    <a:pt x="1605915" y="73638"/>
                    <a:pt x="1605915" y="67475"/>
                  </a:cubicBezTo>
                  <a:lnTo>
                    <a:pt x="1605915" y="61493"/>
                  </a:lnTo>
                  <a:lnTo>
                    <a:pt x="1595885" y="61913"/>
                  </a:lnTo>
                  <a:cubicBezTo>
                    <a:pt x="1587903" y="62199"/>
                    <a:pt x="1582150" y="63436"/>
                    <a:pt x="1578616" y="65627"/>
                  </a:cubicBezTo>
                  <a:cubicBezTo>
                    <a:pt x="1575092" y="67827"/>
                    <a:pt x="1573330" y="71247"/>
                    <a:pt x="1573330" y="75876"/>
                  </a:cubicBezTo>
                  <a:cubicBezTo>
                    <a:pt x="1573330" y="79505"/>
                    <a:pt x="1574425" y="82268"/>
                    <a:pt x="1576626" y="84163"/>
                  </a:cubicBezTo>
                  <a:cubicBezTo>
                    <a:pt x="1578816" y="86058"/>
                    <a:pt x="1581893" y="87001"/>
                    <a:pt x="1585846" y="87001"/>
                  </a:cubicBezTo>
                  <a:close/>
                  <a:moveTo>
                    <a:pt x="1660093" y="87001"/>
                  </a:moveTo>
                  <a:cubicBezTo>
                    <a:pt x="1661865" y="87001"/>
                    <a:pt x="1663579" y="86868"/>
                    <a:pt x="1665227" y="86611"/>
                  </a:cubicBezTo>
                  <a:cubicBezTo>
                    <a:pt x="1666885" y="86344"/>
                    <a:pt x="1668190" y="86077"/>
                    <a:pt x="1669161" y="85792"/>
                  </a:cubicBezTo>
                  <a:lnTo>
                    <a:pt x="1669161" y="93469"/>
                  </a:lnTo>
                  <a:cubicBezTo>
                    <a:pt x="1668075" y="93993"/>
                    <a:pt x="1666465" y="94431"/>
                    <a:pt x="1664351" y="94774"/>
                  </a:cubicBezTo>
                  <a:cubicBezTo>
                    <a:pt x="1662236" y="95117"/>
                    <a:pt x="1660332" y="95288"/>
                    <a:pt x="1658636" y="95288"/>
                  </a:cubicBezTo>
                  <a:cubicBezTo>
                    <a:pt x="1645825" y="95288"/>
                    <a:pt x="1639415" y="88535"/>
                    <a:pt x="1639415" y="75029"/>
                  </a:cubicBezTo>
                  <a:lnTo>
                    <a:pt x="1639415" y="35614"/>
                  </a:lnTo>
                  <a:lnTo>
                    <a:pt x="1629918" y="35614"/>
                  </a:lnTo>
                  <a:lnTo>
                    <a:pt x="1629918" y="30775"/>
                  </a:lnTo>
                  <a:lnTo>
                    <a:pt x="1639415" y="26604"/>
                  </a:lnTo>
                  <a:lnTo>
                    <a:pt x="1643644" y="12459"/>
                  </a:lnTo>
                  <a:lnTo>
                    <a:pt x="1649454" y="12459"/>
                  </a:lnTo>
                  <a:lnTo>
                    <a:pt x="1649454" y="27813"/>
                  </a:lnTo>
                  <a:lnTo>
                    <a:pt x="1668675" y="27813"/>
                  </a:lnTo>
                  <a:lnTo>
                    <a:pt x="1668675" y="35614"/>
                  </a:lnTo>
                  <a:lnTo>
                    <a:pt x="1649454" y="35614"/>
                  </a:lnTo>
                  <a:lnTo>
                    <a:pt x="1649454" y="74609"/>
                  </a:lnTo>
                  <a:cubicBezTo>
                    <a:pt x="1649454" y="78600"/>
                    <a:pt x="1650397" y="81667"/>
                    <a:pt x="1652292" y="83801"/>
                  </a:cubicBezTo>
                  <a:cubicBezTo>
                    <a:pt x="1654188" y="85934"/>
                    <a:pt x="1656788" y="87001"/>
                    <a:pt x="1660093" y="87001"/>
                  </a:cubicBezTo>
                  <a:close/>
                  <a:moveTo>
                    <a:pt x="1711728" y="95288"/>
                  </a:moveTo>
                  <a:cubicBezTo>
                    <a:pt x="1701927" y="95288"/>
                    <a:pt x="1694202" y="92307"/>
                    <a:pt x="1688535" y="86335"/>
                  </a:cubicBezTo>
                  <a:cubicBezTo>
                    <a:pt x="1682877" y="80372"/>
                    <a:pt x="1680039" y="72085"/>
                    <a:pt x="1680039" y="61493"/>
                  </a:cubicBezTo>
                  <a:cubicBezTo>
                    <a:pt x="1680039" y="50806"/>
                    <a:pt x="1682677" y="42320"/>
                    <a:pt x="1687935" y="36033"/>
                  </a:cubicBezTo>
                  <a:cubicBezTo>
                    <a:pt x="1693193" y="29746"/>
                    <a:pt x="1700260" y="26604"/>
                    <a:pt x="1709128" y="26604"/>
                  </a:cubicBezTo>
                  <a:cubicBezTo>
                    <a:pt x="1717424" y="26604"/>
                    <a:pt x="1723997" y="29337"/>
                    <a:pt x="1728835" y="34795"/>
                  </a:cubicBezTo>
                  <a:cubicBezTo>
                    <a:pt x="1733674" y="40253"/>
                    <a:pt x="1736093" y="47463"/>
                    <a:pt x="1736093" y="56407"/>
                  </a:cubicBezTo>
                  <a:lnTo>
                    <a:pt x="1736093" y="62760"/>
                  </a:lnTo>
                  <a:lnTo>
                    <a:pt x="1690440" y="62760"/>
                  </a:lnTo>
                  <a:cubicBezTo>
                    <a:pt x="1690640" y="70542"/>
                    <a:pt x="1692612" y="76448"/>
                    <a:pt x="1696336" y="80476"/>
                  </a:cubicBezTo>
                  <a:cubicBezTo>
                    <a:pt x="1700070" y="84506"/>
                    <a:pt x="1705318" y="86516"/>
                    <a:pt x="1712090" y="86516"/>
                  </a:cubicBezTo>
                  <a:cubicBezTo>
                    <a:pt x="1719224" y="86516"/>
                    <a:pt x="1726273" y="85030"/>
                    <a:pt x="1733245" y="82048"/>
                  </a:cubicBezTo>
                  <a:lnTo>
                    <a:pt x="1733245" y="90992"/>
                  </a:lnTo>
                  <a:cubicBezTo>
                    <a:pt x="1729702" y="92526"/>
                    <a:pt x="1726349" y="93621"/>
                    <a:pt x="1723187" y="94288"/>
                  </a:cubicBezTo>
                  <a:cubicBezTo>
                    <a:pt x="1720015" y="94955"/>
                    <a:pt x="1716196" y="95288"/>
                    <a:pt x="1711728" y="95288"/>
                  </a:cubicBezTo>
                  <a:close/>
                  <a:moveTo>
                    <a:pt x="1709004" y="35004"/>
                  </a:moveTo>
                  <a:cubicBezTo>
                    <a:pt x="1703680" y="35004"/>
                    <a:pt x="1699441" y="36738"/>
                    <a:pt x="1696279" y="40205"/>
                  </a:cubicBezTo>
                  <a:cubicBezTo>
                    <a:pt x="1693116" y="43672"/>
                    <a:pt x="1691250" y="48473"/>
                    <a:pt x="1690688" y="54597"/>
                  </a:cubicBezTo>
                  <a:lnTo>
                    <a:pt x="1725330" y="54597"/>
                  </a:lnTo>
                  <a:cubicBezTo>
                    <a:pt x="1725330" y="48273"/>
                    <a:pt x="1723920" y="43425"/>
                    <a:pt x="1721101" y="40053"/>
                  </a:cubicBezTo>
                  <a:cubicBezTo>
                    <a:pt x="1718272" y="36690"/>
                    <a:pt x="1714243" y="35004"/>
                    <a:pt x="1709004" y="35004"/>
                  </a:cubicBezTo>
                  <a:close/>
                  <a:moveTo>
                    <a:pt x="1785490" y="26604"/>
                  </a:moveTo>
                  <a:cubicBezTo>
                    <a:pt x="1788433" y="26604"/>
                    <a:pt x="1791072" y="26841"/>
                    <a:pt x="1793405" y="27327"/>
                  </a:cubicBezTo>
                  <a:lnTo>
                    <a:pt x="1792015" y="36643"/>
                  </a:lnTo>
                  <a:cubicBezTo>
                    <a:pt x="1789281" y="36033"/>
                    <a:pt x="1786862" y="35728"/>
                    <a:pt x="1784766" y="35728"/>
                  </a:cubicBezTo>
                  <a:cubicBezTo>
                    <a:pt x="1779403" y="35728"/>
                    <a:pt x="1774812" y="37909"/>
                    <a:pt x="1771012" y="42263"/>
                  </a:cubicBezTo>
                  <a:cubicBezTo>
                    <a:pt x="1767202" y="46615"/>
                    <a:pt x="1765297" y="52035"/>
                    <a:pt x="1765297" y="58531"/>
                  </a:cubicBezTo>
                  <a:lnTo>
                    <a:pt x="1765297" y="94079"/>
                  </a:lnTo>
                  <a:lnTo>
                    <a:pt x="1755257" y="94079"/>
                  </a:lnTo>
                  <a:lnTo>
                    <a:pt x="1755257" y="27813"/>
                  </a:lnTo>
                  <a:lnTo>
                    <a:pt x="1763544" y="27813"/>
                  </a:lnTo>
                  <a:lnTo>
                    <a:pt x="1764687" y="40081"/>
                  </a:lnTo>
                  <a:lnTo>
                    <a:pt x="1765173" y="40081"/>
                  </a:lnTo>
                  <a:cubicBezTo>
                    <a:pt x="1767631" y="35776"/>
                    <a:pt x="1770593" y="32452"/>
                    <a:pt x="1774060" y="30109"/>
                  </a:cubicBezTo>
                  <a:cubicBezTo>
                    <a:pt x="1777527" y="27775"/>
                    <a:pt x="1781337" y="26604"/>
                    <a:pt x="1785490" y="26604"/>
                  </a:cubicBezTo>
                  <a:close/>
                  <a:moveTo>
                    <a:pt x="1838154" y="26727"/>
                  </a:moveTo>
                  <a:cubicBezTo>
                    <a:pt x="1846859" y="26727"/>
                    <a:pt x="1853613" y="29699"/>
                    <a:pt x="1858432" y="35643"/>
                  </a:cubicBezTo>
                  <a:cubicBezTo>
                    <a:pt x="1863252" y="41586"/>
                    <a:pt x="1865662" y="50006"/>
                    <a:pt x="1865662" y="60884"/>
                  </a:cubicBezTo>
                  <a:cubicBezTo>
                    <a:pt x="1865662" y="71771"/>
                    <a:pt x="1863233" y="80220"/>
                    <a:pt x="1858375" y="86249"/>
                  </a:cubicBezTo>
                  <a:cubicBezTo>
                    <a:pt x="1853517" y="92278"/>
                    <a:pt x="1846774" y="95288"/>
                    <a:pt x="1838154" y="95288"/>
                  </a:cubicBezTo>
                  <a:cubicBezTo>
                    <a:pt x="1833839" y="95288"/>
                    <a:pt x="1829896" y="94488"/>
                    <a:pt x="1826333" y="92897"/>
                  </a:cubicBezTo>
                  <a:cubicBezTo>
                    <a:pt x="1822761" y="91307"/>
                    <a:pt x="1819770" y="88859"/>
                    <a:pt x="1817351" y="85554"/>
                  </a:cubicBezTo>
                  <a:lnTo>
                    <a:pt x="1816627" y="85554"/>
                  </a:lnTo>
                  <a:lnTo>
                    <a:pt x="1814513" y="94079"/>
                  </a:lnTo>
                  <a:lnTo>
                    <a:pt x="1807312" y="94079"/>
                  </a:lnTo>
                  <a:lnTo>
                    <a:pt x="1807312" y="0"/>
                  </a:lnTo>
                  <a:lnTo>
                    <a:pt x="1817351" y="0"/>
                  </a:lnTo>
                  <a:lnTo>
                    <a:pt x="1817351" y="22850"/>
                  </a:lnTo>
                  <a:cubicBezTo>
                    <a:pt x="1817351" y="27975"/>
                    <a:pt x="1817189" y="32566"/>
                    <a:pt x="1816865" y="36643"/>
                  </a:cubicBezTo>
                  <a:lnTo>
                    <a:pt x="1817351" y="36643"/>
                  </a:lnTo>
                  <a:cubicBezTo>
                    <a:pt x="1822028" y="30032"/>
                    <a:pt x="1828962" y="26727"/>
                    <a:pt x="1838154" y="26727"/>
                  </a:cubicBezTo>
                  <a:close/>
                  <a:moveTo>
                    <a:pt x="1836696" y="35128"/>
                  </a:moveTo>
                  <a:cubicBezTo>
                    <a:pt x="1829848" y="35128"/>
                    <a:pt x="1824904" y="37090"/>
                    <a:pt x="1821885" y="41024"/>
                  </a:cubicBezTo>
                  <a:cubicBezTo>
                    <a:pt x="1818865" y="44948"/>
                    <a:pt x="1817351" y="51578"/>
                    <a:pt x="1817351" y="60884"/>
                  </a:cubicBezTo>
                  <a:cubicBezTo>
                    <a:pt x="1817351" y="70199"/>
                    <a:pt x="1818904" y="76857"/>
                    <a:pt x="1822009" y="80867"/>
                  </a:cubicBezTo>
                  <a:cubicBezTo>
                    <a:pt x="1825114" y="84877"/>
                    <a:pt x="1830086" y="86887"/>
                    <a:pt x="1836944" y="86887"/>
                  </a:cubicBezTo>
                  <a:cubicBezTo>
                    <a:pt x="1843107" y="86887"/>
                    <a:pt x="1847698" y="84639"/>
                    <a:pt x="1850727" y="80143"/>
                  </a:cubicBezTo>
                  <a:cubicBezTo>
                    <a:pt x="1853746" y="75648"/>
                    <a:pt x="1855261" y="69189"/>
                    <a:pt x="1855261" y="60760"/>
                  </a:cubicBezTo>
                  <a:cubicBezTo>
                    <a:pt x="1855261" y="52140"/>
                    <a:pt x="1853746" y="45711"/>
                    <a:pt x="1850727" y="41472"/>
                  </a:cubicBezTo>
                  <a:cubicBezTo>
                    <a:pt x="1847698" y="37242"/>
                    <a:pt x="1843031" y="35128"/>
                    <a:pt x="1836696" y="35128"/>
                  </a:cubicBezTo>
                  <a:close/>
                  <a:moveTo>
                    <a:pt x="1894923" y="27813"/>
                  </a:moveTo>
                  <a:lnTo>
                    <a:pt x="1894923" y="70799"/>
                  </a:lnTo>
                  <a:cubicBezTo>
                    <a:pt x="1894923" y="76200"/>
                    <a:pt x="1896151" y="80229"/>
                    <a:pt x="1898609" y="82896"/>
                  </a:cubicBezTo>
                  <a:cubicBezTo>
                    <a:pt x="1901066" y="85554"/>
                    <a:pt x="1904914" y="86887"/>
                    <a:pt x="1910163" y="86887"/>
                  </a:cubicBezTo>
                  <a:cubicBezTo>
                    <a:pt x="1917087" y="86887"/>
                    <a:pt x="1922164" y="84991"/>
                    <a:pt x="1925365" y="81201"/>
                  </a:cubicBezTo>
                  <a:cubicBezTo>
                    <a:pt x="1928565" y="77410"/>
                    <a:pt x="1930175" y="71228"/>
                    <a:pt x="1930175" y="62636"/>
                  </a:cubicBezTo>
                  <a:lnTo>
                    <a:pt x="1930175" y="27813"/>
                  </a:lnTo>
                  <a:lnTo>
                    <a:pt x="1940205" y="27813"/>
                  </a:lnTo>
                  <a:lnTo>
                    <a:pt x="1940205" y="94079"/>
                  </a:lnTo>
                  <a:lnTo>
                    <a:pt x="1931927" y="94079"/>
                  </a:lnTo>
                  <a:lnTo>
                    <a:pt x="1930470" y="85191"/>
                  </a:lnTo>
                  <a:lnTo>
                    <a:pt x="1929927" y="85191"/>
                  </a:lnTo>
                  <a:cubicBezTo>
                    <a:pt x="1927879" y="88459"/>
                    <a:pt x="1925022" y="90954"/>
                    <a:pt x="1921373" y="92688"/>
                  </a:cubicBezTo>
                  <a:cubicBezTo>
                    <a:pt x="1917725" y="94422"/>
                    <a:pt x="1913563" y="95288"/>
                    <a:pt x="1908886" y="95288"/>
                  </a:cubicBezTo>
                  <a:cubicBezTo>
                    <a:pt x="1900828" y="95288"/>
                    <a:pt x="1894789" y="93373"/>
                    <a:pt x="1890779" y="89545"/>
                  </a:cubicBezTo>
                  <a:cubicBezTo>
                    <a:pt x="1886769" y="85716"/>
                    <a:pt x="1884769" y="79591"/>
                    <a:pt x="1884769" y="71161"/>
                  </a:cubicBezTo>
                  <a:lnTo>
                    <a:pt x="1884769" y="27813"/>
                  </a:lnTo>
                  <a:close/>
                  <a:moveTo>
                    <a:pt x="2006537" y="76000"/>
                  </a:moveTo>
                  <a:cubicBezTo>
                    <a:pt x="2006537" y="82162"/>
                    <a:pt x="2004241" y="86925"/>
                    <a:pt x="1999641" y="90268"/>
                  </a:cubicBezTo>
                  <a:cubicBezTo>
                    <a:pt x="1995050" y="93612"/>
                    <a:pt x="1988601" y="95288"/>
                    <a:pt x="1980295" y="95288"/>
                  </a:cubicBezTo>
                  <a:cubicBezTo>
                    <a:pt x="1971504" y="95288"/>
                    <a:pt x="1964655" y="93897"/>
                    <a:pt x="1959740" y="91116"/>
                  </a:cubicBezTo>
                  <a:lnTo>
                    <a:pt x="1959740" y="81801"/>
                  </a:lnTo>
                  <a:cubicBezTo>
                    <a:pt x="1962922" y="83420"/>
                    <a:pt x="1966341" y="84687"/>
                    <a:pt x="1969989" y="85610"/>
                  </a:cubicBezTo>
                  <a:cubicBezTo>
                    <a:pt x="1973637" y="86544"/>
                    <a:pt x="1977152" y="87001"/>
                    <a:pt x="1980533" y="87001"/>
                  </a:cubicBezTo>
                  <a:cubicBezTo>
                    <a:pt x="1985772" y="87001"/>
                    <a:pt x="1989811" y="86163"/>
                    <a:pt x="1992630" y="84496"/>
                  </a:cubicBezTo>
                  <a:cubicBezTo>
                    <a:pt x="1995449" y="82820"/>
                    <a:pt x="1996859" y="80276"/>
                    <a:pt x="1996859" y="76848"/>
                  </a:cubicBezTo>
                  <a:cubicBezTo>
                    <a:pt x="1996859" y="74266"/>
                    <a:pt x="1995745" y="72057"/>
                    <a:pt x="1993506" y="70228"/>
                  </a:cubicBezTo>
                  <a:cubicBezTo>
                    <a:pt x="1991268" y="68389"/>
                    <a:pt x="1986906" y="66227"/>
                    <a:pt x="1980419" y="63722"/>
                  </a:cubicBezTo>
                  <a:cubicBezTo>
                    <a:pt x="1974247" y="61426"/>
                    <a:pt x="1969865" y="59427"/>
                    <a:pt x="1967265" y="57712"/>
                  </a:cubicBezTo>
                  <a:cubicBezTo>
                    <a:pt x="1964665" y="55998"/>
                    <a:pt x="1962731" y="54054"/>
                    <a:pt x="1961464" y="51873"/>
                  </a:cubicBezTo>
                  <a:cubicBezTo>
                    <a:pt x="1960188" y="49702"/>
                    <a:pt x="1959559" y="47101"/>
                    <a:pt x="1959559" y="44072"/>
                  </a:cubicBezTo>
                  <a:cubicBezTo>
                    <a:pt x="1959559" y="38671"/>
                    <a:pt x="1961750" y="34414"/>
                    <a:pt x="1966151" y="31289"/>
                  </a:cubicBezTo>
                  <a:cubicBezTo>
                    <a:pt x="1970542" y="28165"/>
                    <a:pt x="1976561" y="26604"/>
                    <a:pt x="1984229" y="26604"/>
                  </a:cubicBezTo>
                  <a:cubicBezTo>
                    <a:pt x="1991363" y="26604"/>
                    <a:pt x="1998336" y="28051"/>
                    <a:pt x="2005146" y="30956"/>
                  </a:cubicBezTo>
                  <a:lnTo>
                    <a:pt x="2001574" y="39119"/>
                  </a:lnTo>
                  <a:cubicBezTo>
                    <a:pt x="1994926" y="36376"/>
                    <a:pt x="1988896" y="35004"/>
                    <a:pt x="1983496" y="35004"/>
                  </a:cubicBezTo>
                  <a:cubicBezTo>
                    <a:pt x="1978743" y="35004"/>
                    <a:pt x="1975152" y="35757"/>
                    <a:pt x="1972732" y="37242"/>
                  </a:cubicBezTo>
                  <a:cubicBezTo>
                    <a:pt x="1970323" y="38738"/>
                    <a:pt x="1969113" y="40796"/>
                    <a:pt x="1969113" y="43415"/>
                  </a:cubicBezTo>
                  <a:cubicBezTo>
                    <a:pt x="1969113" y="45187"/>
                    <a:pt x="1969561" y="46691"/>
                    <a:pt x="1970466" y="47949"/>
                  </a:cubicBezTo>
                  <a:cubicBezTo>
                    <a:pt x="1971380" y="49196"/>
                    <a:pt x="1972837" y="50387"/>
                    <a:pt x="1974857" y="51511"/>
                  </a:cubicBezTo>
                  <a:cubicBezTo>
                    <a:pt x="1976866" y="52644"/>
                    <a:pt x="1980734" y="54273"/>
                    <a:pt x="1986458" y="56407"/>
                  </a:cubicBezTo>
                  <a:cubicBezTo>
                    <a:pt x="1994326" y="59274"/>
                    <a:pt x="1999631" y="62151"/>
                    <a:pt x="2002393" y="65056"/>
                  </a:cubicBezTo>
                  <a:cubicBezTo>
                    <a:pt x="2005156" y="67961"/>
                    <a:pt x="2006537" y="71609"/>
                    <a:pt x="2006537" y="76000"/>
                  </a:cubicBezTo>
                  <a:close/>
                  <a:moveTo>
                    <a:pt x="2023158" y="87668"/>
                  </a:moveTo>
                  <a:cubicBezTo>
                    <a:pt x="2023158" y="84973"/>
                    <a:pt x="2023777" y="82925"/>
                    <a:pt x="2025006" y="81534"/>
                  </a:cubicBezTo>
                  <a:cubicBezTo>
                    <a:pt x="2026234" y="80143"/>
                    <a:pt x="2027996" y="79448"/>
                    <a:pt x="2030292" y="79448"/>
                  </a:cubicBezTo>
                  <a:cubicBezTo>
                    <a:pt x="2032635" y="79448"/>
                    <a:pt x="2034454" y="80143"/>
                    <a:pt x="2035769" y="81534"/>
                  </a:cubicBezTo>
                  <a:cubicBezTo>
                    <a:pt x="2037074" y="82925"/>
                    <a:pt x="2037731" y="84973"/>
                    <a:pt x="2037731" y="87668"/>
                  </a:cubicBezTo>
                  <a:cubicBezTo>
                    <a:pt x="2037731" y="90288"/>
                    <a:pt x="2037064" y="92307"/>
                    <a:pt x="2035740" y="93716"/>
                  </a:cubicBezTo>
                  <a:cubicBezTo>
                    <a:pt x="2034407" y="95126"/>
                    <a:pt x="2032597" y="95831"/>
                    <a:pt x="2030292" y="95831"/>
                  </a:cubicBezTo>
                  <a:cubicBezTo>
                    <a:pt x="2028244" y="95831"/>
                    <a:pt x="2026539" y="95193"/>
                    <a:pt x="2025187" y="93926"/>
                  </a:cubicBezTo>
                  <a:cubicBezTo>
                    <a:pt x="2023834" y="92659"/>
                    <a:pt x="2023158" y="90573"/>
                    <a:pt x="2023158" y="87668"/>
                  </a:cubicBezTo>
                  <a:close/>
                  <a:moveTo>
                    <a:pt x="2057076" y="87668"/>
                  </a:moveTo>
                  <a:cubicBezTo>
                    <a:pt x="2057076" y="84973"/>
                    <a:pt x="2057695" y="82925"/>
                    <a:pt x="2058924" y="81534"/>
                  </a:cubicBezTo>
                  <a:cubicBezTo>
                    <a:pt x="2060153" y="80143"/>
                    <a:pt x="2061915" y="79448"/>
                    <a:pt x="2064210" y="79448"/>
                  </a:cubicBezTo>
                  <a:cubicBezTo>
                    <a:pt x="2066554" y="79448"/>
                    <a:pt x="2068373" y="80143"/>
                    <a:pt x="2069687" y="81534"/>
                  </a:cubicBezTo>
                  <a:cubicBezTo>
                    <a:pt x="2070992" y="82925"/>
                    <a:pt x="2071649" y="84973"/>
                    <a:pt x="2071649" y="87668"/>
                  </a:cubicBezTo>
                  <a:cubicBezTo>
                    <a:pt x="2071649" y="90288"/>
                    <a:pt x="2070983" y="92307"/>
                    <a:pt x="2069659" y="93716"/>
                  </a:cubicBezTo>
                  <a:cubicBezTo>
                    <a:pt x="2068325" y="95126"/>
                    <a:pt x="2066515" y="95831"/>
                    <a:pt x="2064210" y="95831"/>
                  </a:cubicBezTo>
                  <a:cubicBezTo>
                    <a:pt x="2062163" y="95831"/>
                    <a:pt x="2060458" y="95193"/>
                    <a:pt x="2059105" y="93926"/>
                  </a:cubicBezTo>
                  <a:cubicBezTo>
                    <a:pt x="2057753" y="92659"/>
                    <a:pt x="2057076" y="90573"/>
                    <a:pt x="2057076" y="87668"/>
                  </a:cubicBezTo>
                  <a:close/>
                  <a:moveTo>
                    <a:pt x="2090995" y="87668"/>
                  </a:moveTo>
                  <a:cubicBezTo>
                    <a:pt x="2090995" y="84973"/>
                    <a:pt x="2091614" y="82925"/>
                    <a:pt x="2092843" y="81534"/>
                  </a:cubicBezTo>
                  <a:cubicBezTo>
                    <a:pt x="2094071" y="80143"/>
                    <a:pt x="2095833" y="79448"/>
                    <a:pt x="2098139" y="79448"/>
                  </a:cubicBezTo>
                  <a:cubicBezTo>
                    <a:pt x="2100472" y="79448"/>
                    <a:pt x="2102292" y="80143"/>
                    <a:pt x="2103606" y="81534"/>
                  </a:cubicBezTo>
                  <a:cubicBezTo>
                    <a:pt x="2104911" y="82925"/>
                    <a:pt x="2105568" y="84973"/>
                    <a:pt x="2105568" y="87668"/>
                  </a:cubicBezTo>
                  <a:cubicBezTo>
                    <a:pt x="2105568" y="90288"/>
                    <a:pt x="2104901" y="92307"/>
                    <a:pt x="2103577" y="93716"/>
                  </a:cubicBezTo>
                  <a:cubicBezTo>
                    <a:pt x="2102244" y="95126"/>
                    <a:pt x="2100434" y="95831"/>
                    <a:pt x="2098139" y="95831"/>
                  </a:cubicBezTo>
                  <a:cubicBezTo>
                    <a:pt x="2096081" y="95831"/>
                    <a:pt x="2094376" y="95193"/>
                    <a:pt x="2093024" y="93926"/>
                  </a:cubicBezTo>
                  <a:cubicBezTo>
                    <a:pt x="2091671" y="92659"/>
                    <a:pt x="2090995" y="90573"/>
                    <a:pt x="2090995" y="87668"/>
                  </a:cubicBezTo>
                  <a:close/>
                  <a:moveTo>
                    <a:pt x="2147411" y="60160"/>
                  </a:moveTo>
                  <a:cubicBezTo>
                    <a:pt x="2147411" y="70761"/>
                    <a:pt x="2145849" y="80639"/>
                    <a:pt x="2142725" y="89783"/>
                  </a:cubicBezTo>
                  <a:cubicBezTo>
                    <a:pt x="2139601" y="98936"/>
                    <a:pt x="2135096" y="106899"/>
                    <a:pt x="2129209" y="113672"/>
                  </a:cubicBezTo>
                  <a:lnTo>
                    <a:pt x="2119541" y="113672"/>
                  </a:lnTo>
                  <a:cubicBezTo>
                    <a:pt x="2125142" y="106089"/>
                    <a:pt x="2129428" y="97679"/>
                    <a:pt x="2132419" y="88421"/>
                  </a:cubicBezTo>
                  <a:cubicBezTo>
                    <a:pt x="2135400" y="79172"/>
                    <a:pt x="2136886" y="69713"/>
                    <a:pt x="2136886" y="60036"/>
                  </a:cubicBezTo>
                  <a:cubicBezTo>
                    <a:pt x="2136886" y="50206"/>
                    <a:pt x="2135429" y="40634"/>
                    <a:pt x="2132505" y="31318"/>
                  </a:cubicBezTo>
                  <a:cubicBezTo>
                    <a:pt x="2129581" y="22012"/>
                    <a:pt x="2125218" y="13459"/>
                    <a:pt x="2119418" y="5686"/>
                  </a:cubicBezTo>
                  <a:lnTo>
                    <a:pt x="2129209" y="5686"/>
                  </a:lnTo>
                  <a:cubicBezTo>
                    <a:pt x="2135134" y="12735"/>
                    <a:pt x="2139649" y="20927"/>
                    <a:pt x="2142754" y="30261"/>
                  </a:cubicBezTo>
                  <a:cubicBezTo>
                    <a:pt x="2145859" y="39595"/>
                    <a:pt x="2147411" y="49559"/>
                    <a:pt x="2147411" y="60160"/>
                  </a:cubicBezTo>
                  <a:close/>
                </a:path>
              </a:pathLst>
            </a:custGeom>
            <a:solidFill>
              <a:srgbClr val="000000"/>
            </a:solidFill>
            <a:ln w="9525" cap="flat">
              <a:noFill/>
              <a:prstDash val="solid"/>
              <a:miter/>
            </a:ln>
          </p:spPr>
          <p:txBody>
            <a:bodyPr rtlCol="0" anchor="ctr"/>
            <a:lstStyle/>
            <a:p>
              <a:endParaRPr lang="nl-BE" sz="900"/>
            </a:p>
          </p:txBody>
        </p:sp>
        <p:sp>
          <p:nvSpPr>
            <p:cNvPr id="494" name="Freeform: Shape 493">
              <a:extLst>
                <a:ext uri="{FF2B5EF4-FFF2-40B4-BE49-F238E27FC236}">
                  <a16:creationId xmlns:a16="http://schemas.microsoft.com/office/drawing/2014/main" id="{E3872DC0-70B1-49E8-9D1E-CD32B384E94D}"/>
                </a:ext>
              </a:extLst>
            </p:cNvPr>
            <p:cNvSpPr/>
            <p:nvPr/>
          </p:nvSpPr>
          <p:spPr>
            <a:xfrm>
              <a:off x="1126026" y="3794635"/>
              <a:ext cx="78453" cy="54313"/>
            </a:xfrm>
            <a:custGeom>
              <a:avLst/>
              <a:gdLst>
                <a:gd name="connsiteX0" fmla="*/ 31861 w 123825"/>
                <a:gd name="connsiteY0" fmla="*/ 89668 h 85725"/>
                <a:gd name="connsiteX1" fmla="*/ 22069 w 123825"/>
                <a:gd name="connsiteY1" fmla="*/ 89668 h 85725"/>
                <a:gd name="connsiteX2" fmla="*/ 22069 w 123825"/>
                <a:gd name="connsiteY2" fmla="*/ 26670 h 85725"/>
                <a:gd name="connsiteX3" fmla="*/ 22546 w 123825"/>
                <a:gd name="connsiteY3" fmla="*/ 11792 h 85725"/>
                <a:gd name="connsiteX4" fmla="*/ 19707 w 123825"/>
                <a:gd name="connsiteY4" fmla="*/ 14449 h 85725"/>
                <a:gd name="connsiteX5" fmla="*/ 5315 w 123825"/>
                <a:gd name="connsiteY5" fmla="*/ 26241 h 85725"/>
                <a:gd name="connsiteX6" fmla="*/ 0 w 123825"/>
                <a:gd name="connsiteY6" fmla="*/ 19345 h 85725"/>
                <a:gd name="connsiteX7" fmla="*/ 23393 w 123825"/>
                <a:gd name="connsiteY7" fmla="*/ 1276 h 85725"/>
                <a:gd name="connsiteX8" fmla="*/ 31861 w 123825"/>
                <a:gd name="connsiteY8" fmla="*/ 1276 h 85725"/>
                <a:gd name="connsiteX9" fmla="*/ 125692 w 123825"/>
                <a:gd name="connsiteY9" fmla="*/ 89668 h 85725"/>
                <a:gd name="connsiteX10" fmla="*/ 67589 w 123825"/>
                <a:gd name="connsiteY10" fmla="*/ 89668 h 85725"/>
                <a:gd name="connsiteX11" fmla="*/ 67589 w 123825"/>
                <a:gd name="connsiteY11" fmla="*/ 81019 h 85725"/>
                <a:gd name="connsiteX12" fmla="*/ 90869 w 123825"/>
                <a:gd name="connsiteY12" fmla="*/ 57626 h 85725"/>
                <a:gd name="connsiteX13" fmla="*/ 104899 w 123825"/>
                <a:gd name="connsiteY13" fmla="*/ 42262 h 85725"/>
                <a:gd name="connsiteX14" fmla="*/ 109976 w 123825"/>
                <a:gd name="connsiteY14" fmla="*/ 33318 h 85725"/>
                <a:gd name="connsiteX15" fmla="*/ 111671 w 123825"/>
                <a:gd name="connsiteY15" fmla="*/ 23946 h 85725"/>
                <a:gd name="connsiteX16" fmla="*/ 107375 w 123825"/>
                <a:gd name="connsiteY16" fmla="*/ 12725 h 85725"/>
                <a:gd name="connsiteX17" fmla="*/ 95469 w 123825"/>
                <a:gd name="connsiteY17" fmla="*/ 8591 h 85725"/>
                <a:gd name="connsiteX18" fmla="*/ 85039 w 123825"/>
                <a:gd name="connsiteY18" fmla="*/ 10401 h 85725"/>
                <a:gd name="connsiteX19" fmla="*/ 74057 w 123825"/>
                <a:gd name="connsiteY19" fmla="*/ 16993 h 85725"/>
                <a:gd name="connsiteX20" fmla="*/ 68742 w 123825"/>
                <a:gd name="connsiteY20" fmla="*/ 10163 h 85725"/>
                <a:gd name="connsiteX21" fmla="*/ 95345 w 123825"/>
                <a:gd name="connsiteY21" fmla="*/ 0 h 85725"/>
                <a:gd name="connsiteX22" fmla="*/ 114872 w 123825"/>
                <a:gd name="connsiteY22" fmla="*/ 6382 h 85725"/>
                <a:gd name="connsiteX23" fmla="*/ 121949 w 123825"/>
                <a:gd name="connsiteY23" fmla="*/ 23517 h 85725"/>
                <a:gd name="connsiteX24" fmla="*/ 117234 w 123825"/>
                <a:gd name="connsiteY24" fmla="*/ 40148 h 85725"/>
                <a:gd name="connsiteX25" fmla="*/ 99574 w 123825"/>
                <a:gd name="connsiteY25" fmla="*/ 60950 h 85725"/>
                <a:gd name="connsiteX26" fmla="*/ 80229 w 123825"/>
                <a:gd name="connsiteY26" fmla="*/ 79867 h 85725"/>
                <a:gd name="connsiteX27" fmla="*/ 80229 w 123825"/>
                <a:gd name="connsiteY27" fmla="*/ 80353 h 85725"/>
                <a:gd name="connsiteX28" fmla="*/ 125692 w 123825"/>
                <a:gd name="connsiteY28" fmla="*/ 8035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 h="85725">
                  <a:moveTo>
                    <a:pt x="31861" y="89668"/>
                  </a:moveTo>
                  <a:lnTo>
                    <a:pt x="22069" y="89668"/>
                  </a:lnTo>
                  <a:lnTo>
                    <a:pt x="22069" y="26670"/>
                  </a:lnTo>
                  <a:cubicBezTo>
                    <a:pt x="22069" y="21421"/>
                    <a:pt x="22222" y="16468"/>
                    <a:pt x="22546" y="11792"/>
                  </a:cubicBezTo>
                  <a:cubicBezTo>
                    <a:pt x="21698" y="12639"/>
                    <a:pt x="20755" y="13525"/>
                    <a:pt x="19707" y="14449"/>
                  </a:cubicBezTo>
                  <a:cubicBezTo>
                    <a:pt x="18659" y="15383"/>
                    <a:pt x="13859" y="19307"/>
                    <a:pt x="5315" y="26241"/>
                  </a:cubicBezTo>
                  <a:lnTo>
                    <a:pt x="0" y="19345"/>
                  </a:lnTo>
                  <a:lnTo>
                    <a:pt x="23393" y="1276"/>
                  </a:lnTo>
                  <a:lnTo>
                    <a:pt x="31861" y="1276"/>
                  </a:lnTo>
                  <a:close/>
                  <a:moveTo>
                    <a:pt x="125692" y="89668"/>
                  </a:moveTo>
                  <a:lnTo>
                    <a:pt x="67589" y="89668"/>
                  </a:lnTo>
                  <a:lnTo>
                    <a:pt x="67589" y="81019"/>
                  </a:lnTo>
                  <a:lnTo>
                    <a:pt x="90869" y="57626"/>
                  </a:lnTo>
                  <a:cubicBezTo>
                    <a:pt x="97965" y="50444"/>
                    <a:pt x="102641" y="45329"/>
                    <a:pt x="104899" y="42262"/>
                  </a:cubicBezTo>
                  <a:cubicBezTo>
                    <a:pt x="107156" y="39205"/>
                    <a:pt x="108842" y="36213"/>
                    <a:pt x="109976" y="33318"/>
                  </a:cubicBezTo>
                  <a:cubicBezTo>
                    <a:pt x="111100" y="30413"/>
                    <a:pt x="111671" y="27289"/>
                    <a:pt x="111671" y="23946"/>
                  </a:cubicBezTo>
                  <a:cubicBezTo>
                    <a:pt x="111671" y="19231"/>
                    <a:pt x="110233" y="15487"/>
                    <a:pt x="107375" y="12725"/>
                  </a:cubicBezTo>
                  <a:cubicBezTo>
                    <a:pt x="104518" y="9963"/>
                    <a:pt x="100546" y="8591"/>
                    <a:pt x="95469" y="8591"/>
                  </a:cubicBezTo>
                  <a:cubicBezTo>
                    <a:pt x="91793" y="8591"/>
                    <a:pt x="88316" y="9191"/>
                    <a:pt x="85039" y="10401"/>
                  </a:cubicBezTo>
                  <a:cubicBezTo>
                    <a:pt x="81753" y="11611"/>
                    <a:pt x="78096" y="13811"/>
                    <a:pt x="74057" y="16993"/>
                  </a:cubicBezTo>
                  <a:lnTo>
                    <a:pt x="68742" y="10163"/>
                  </a:lnTo>
                  <a:cubicBezTo>
                    <a:pt x="76886" y="3390"/>
                    <a:pt x="85754" y="0"/>
                    <a:pt x="95345" y="0"/>
                  </a:cubicBezTo>
                  <a:cubicBezTo>
                    <a:pt x="103651" y="0"/>
                    <a:pt x="110157" y="2124"/>
                    <a:pt x="114872" y="6382"/>
                  </a:cubicBezTo>
                  <a:cubicBezTo>
                    <a:pt x="119586" y="10630"/>
                    <a:pt x="121949" y="16344"/>
                    <a:pt x="121949" y="23517"/>
                  </a:cubicBezTo>
                  <a:cubicBezTo>
                    <a:pt x="121949" y="29127"/>
                    <a:pt x="120377" y="34661"/>
                    <a:pt x="117234" y="40148"/>
                  </a:cubicBezTo>
                  <a:cubicBezTo>
                    <a:pt x="114091" y="45634"/>
                    <a:pt x="108204" y="52558"/>
                    <a:pt x="99574" y="60950"/>
                  </a:cubicBezTo>
                  <a:lnTo>
                    <a:pt x="80229" y="79867"/>
                  </a:lnTo>
                  <a:lnTo>
                    <a:pt x="80229" y="80353"/>
                  </a:lnTo>
                  <a:lnTo>
                    <a:pt x="125692" y="80353"/>
                  </a:lnTo>
                  <a:close/>
                </a:path>
              </a:pathLst>
            </a:custGeom>
            <a:solidFill>
              <a:srgbClr val="000000"/>
            </a:solidFill>
            <a:ln w="9525" cap="flat">
              <a:noFill/>
              <a:prstDash val="solid"/>
              <a:miter/>
            </a:ln>
          </p:spPr>
          <p:txBody>
            <a:bodyPr rtlCol="0" anchor="ctr"/>
            <a:lstStyle/>
            <a:p>
              <a:endParaRPr lang="nl-BE" sz="900"/>
            </a:p>
          </p:txBody>
        </p:sp>
        <p:sp>
          <p:nvSpPr>
            <p:cNvPr id="495" name="Freeform: Shape 494">
              <a:extLst>
                <a:ext uri="{FF2B5EF4-FFF2-40B4-BE49-F238E27FC236}">
                  <a16:creationId xmlns:a16="http://schemas.microsoft.com/office/drawing/2014/main" id="{6D48D55F-ABF2-4DA1-99ED-12A01A85DA7A}"/>
                </a:ext>
              </a:extLst>
            </p:cNvPr>
            <p:cNvSpPr/>
            <p:nvPr/>
          </p:nvSpPr>
          <p:spPr>
            <a:xfrm>
              <a:off x="1051182" y="3922614"/>
              <a:ext cx="814697" cy="162940"/>
            </a:xfrm>
            <a:custGeom>
              <a:avLst/>
              <a:gdLst>
                <a:gd name="connsiteX0" fmla="*/ 0 w 1285875"/>
                <a:gd name="connsiteY0" fmla="*/ 0 h 257175"/>
                <a:gd name="connsiteX1" fmla="*/ 0 w 1285875"/>
                <a:gd name="connsiteY1" fmla="*/ 257175 h 257175"/>
                <a:gd name="connsiteX2" fmla="*/ 1285875 w 1285875"/>
                <a:gd name="connsiteY2" fmla="*/ 257175 h 257175"/>
                <a:gd name="connsiteX3" fmla="*/ 1285875 w 1285875"/>
                <a:gd name="connsiteY3" fmla="*/ 0 h 257175"/>
              </a:gdLst>
              <a:ahLst/>
              <a:cxnLst>
                <a:cxn ang="0">
                  <a:pos x="connsiteX0" y="connsiteY0"/>
                </a:cxn>
                <a:cxn ang="0">
                  <a:pos x="connsiteX1" y="connsiteY1"/>
                </a:cxn>
                <a:cxn ang="0">
                  <a:pos x="connsiteX2" y="connsiteY2"/>
                </a:cxn>
                <a:cxn ang="0">
                  <a:pos x="connsiteX3" y="connsiteY3"/>
                </a:cxn>
              </a:cxnLst>
              <a:rect l="l" t="t" r="r" b="b"/>
              <a:pathLst>
                <a:path w="1285875" h="257175">
                  <a:moveTo>
                    <a:pt x="0" y="0"/>
                  </a:moveTo>
                  <a:lnTo>
                    <a:pt x="0" y="257175"/>
                  </a:lnTo>
                  <a:lnTo>
                    <a:pt x="1285875" y="257175"/>
                  </a:lnTo>
                  <a:lnTo>
                    <a:pt x="1285875" y="0"/>
                  </a:lnTo>
                  <a:close/>
                </a:path>
              </a:pathLst>
            </a:custGeom>
            <a:solidFill>
              <a:srgbClr val="FFFFFF"/>
            </a:solidFill>
            <a:ln w="9525" cap="flat">
              <a:noFill/>
              <a:prstDash val="solid"/>
              <a:miter/>
            </a:ln>
          </p:spPr>
          <p:txBody>
            <a:bodyPr rtlCol="0" anchor="ctr"/>
            <a:lstStyle/>
            <a:p>
              <a:endParaRPr lang="nl-BE" sz="900"/>
            </a:p>
          </p:txBody>
        </p:sp>
        <p:sp>
          <p:nvSpPr>
            <p:cNvPr id="496" name="Freeform: Shape 495">
              <a:extLst>
                <a:ext uri="{FF2B5EF4-FFF2-40B4-BE49-F238E27FC236}">
                  <a16:creationId xmlns:a16="http://schemas.microsoft.com/office/drawing/2014/main" id="{F5A1FED1-6F9F-486F-B9B9-C156067C4DA9}"/>
                </a:ext>
              </a:extLst>
            </p:cNvPr>
            <p:cNvSpPr/>
            <p:nvPr/>
          </p:nvSpPr>
          <p:spPr>
            <a:xfrm>
              <a:off x="1051182" y="3922614"/>
              <a:ext cx="814697" cy="162940"/>
            </a:xfrm>
            <a:custGeom>
              <a:avLst/>
              <a:gdLst>
                <a:gd name="connsiteX0" fmla="*/ 0 w 1285875"/>
                <a:gd name="connsiteY0" fmla="*/ 0 h 257175"/>
                <a:gd name="connsiteX1" fmla="*/ 0 w 1285875"/>
                <a:gd name="connsiteY1" fmla="*/ 257175 h 257175"/>
                <a:gd name="connsiteX2" fmla="*/ 1285875 w 1285875"/>
                <a:gd name="connsiteY2" fmla="*/ 257175 h 257175"/>
                <a:gd name="connsiteX3" fmla="*/ 1285875 w 1285875"/>
                <a:gd name="connsiteY3" fmla="*/ 0 h 257175"/>
              </a:gdLst>
              <a:ahLst/>
              <a:cxnLst>
                <a:cxn ang="0">
                  <a:pos x="connsiteX0" y="connsiteY0"/>
                </a:cxn>
                <a:cxn ang="0">
                  <a:pos x="connsiteX1" y="connsiteY1"/>
                </a:cxn>
                <a:cxn ang="0">
                  <a:pos x="connsiteX2" y="connsiteY2"/>
                </a:cxn>
                <a:cxn ang="0">
                  <a:pos x="connsiteX3" y="connsiteY3"/>
                </a:cxn>
              </a:cxnLst>
              <a:rect l="l" t="t" r="r" b="b"/>
              <a:pathLst>
                <a:path w="1285875" h="257175">
                  <a:moveTo>
                    <a:pt x="0" y="0"/>
                  </a:moveTo>
                  <a:lnTo>
                    <a:pt x="0" y="257175"/>
                  </a:lnTo>
                  <a:lnTo>
                    <a:pt x="1285875" y="257175"/>
                  </a:lnTo>
                  <a:lnTo>
                    <a:pt x="1285875" y="0"/>
                  </a:lnTo>
                  <a:close/>
                </a:path>
              </a:pathLst>
            </a:custGeom>
            <a:noFill/>
            <a:ln w="19050" cap="flat">
              <a:solidFill>
                <a:srgbClr val="953735"/>
              </a:solidFill>
              <a:prstDash val="solid"/>
              <a:miter/>
            </a:ln>
          </p:spPr>
          <p:txBody>
            <a:bodyPr rtlCol="0" anchor="ctr"/>
            <a:lstStyle/>
            <a:p>
              <a:endParaRPr lang="nl-BE" sz="900"/>
            </a:p>
          </p:txBody>
        </p:sp>
        <p:sp>
          <p:nvSpPr>
            <p:cNvPr id="497" name="Freeform: Shape 496">
              <a:extLst>
                <a:ext uri="{FF2B5EF4-FFF2-40B4-BE49-F238E27FC236}">
                  <a16:creationId xmlns:a16="http://schemas.microsoft.com/office/drawing/2014/main" id="{DB12748E-A01B-4237-A62C-B8460367A128}"/>
                </a:ext>
              </a:extLst>
            </p:cNvPr>
            <p:cNvSpPr/>
            <p:nvPr/>
          </p:nvSpPr>
          <p:spPr>
            <a:xfrm>
              <a:off x="1247886" y="3979932"/>
              <a:ext cx="398296" cy="60348"/>
            </a:xfrm>
            <a:custGeom>
              <a:avLst/>
              <a:gdLst>
                <a:gd name="connsiteX0" fmla="*/ 81324 w 628650"/>
                <a:gd name="connsiteY0" fmla="*/ 49759 h 95250"/>
                <a:gd name="connsiteX1" fmla="*/ 70590 w 628650"/>
                <a:gd name="connsiteY1" fmla="*/ 83134 h 95250"/>
                <a:gd name="connsiteX2" fmla="*/ 40757 w 628650"/>
                <a:gd name="connsiteY2" fmla="*/ 95288 h 95250"/>
                <a:gd name="connsiteX3" fmla="*/ 10611 w 628650"/>
                <a:gd name="connsiteY3" fmla="*/ 83344 h 95250"/>
                <a:gd name="connsiteX4" fmla="*/ 0 w 628650"/>
                <a:gd name="connsiteY4" fmla="*/ 49635 h 95250"/>
                <a:gd name="connsiteX5" fmla="*/ 10649 w 628650"/>
                <a:gd name="connsiteY5" fmla="*/ 16173 h 95250"/>
                <a:gd name="connsiteX6" fmla="*/ 40872 w 628650"/>
                <a:gd name="connsiteY6" fmla="*/ 4296 h 95250"/>
                <a:gd name="connsiteX7" fmla="*/ 70628 w 628650"/>
                <a:gd name="connsiteY7" fmla="*/ 16383 h 95250"/>
                <a:gd name="connsiteX8" fmla="*/ 81324 w 628650"/>
                <a:gd name="connsiteY8" fmla="*/ 49759 h 95250"/>
                <a:gd name="connsiteX9" fmla="*/ 10887 w 628650"/>
                <a:gd name="connsiteY9" fmla="*/ 49759 h 95250"/>
                <a:gd name="connsiteX10" fmla="*/ 18536 w 628650"/>
                <a:gd name="connsiteY10" fmla="*/ 77000 h 95250"/>
                <a:gd name="connsiteX11" fmla="*/ 40757 w 628650"/>
                <a:gd name="connsiteY11" fmla="*/ 86278 h 95250"/>
                <a:gd name="connsiteX12" fmla="*/ 62941 w 628650"/>
                <a:gd name="connsiteY12" fmla="*/ 77029 h 95250"/>
                <a:gd name="connsiteX13" fmla="*/ 70437 w 628650"/>
                <a:gd name="connsiteY13" fmla="*/ 49759 h 95250"/>
                <a:gd name="connsiteX14" fmla="*/ 62979 w 628650"/>
                <a:gd name="connsiteY14" fmla="*/ 22708 h 95250"/>
                <a:gd name="connsiteX15" fmla="*/ 40872 w 628650"/>
                <a:gd name="connsiteY15" fmla="*/ 13488 h 95250"/>
                <a:gd name="connsiteX16" fmla="*/ 18536 w 628650"/>
                <a:gd name="connsiteY16" fmla="*/ 22765 h 95250"/>
                <a:gd name="connsiteX17" fmla="*/ 10887 w 628650"/>
                <a:gd name="connsiteY17" fmla="*/ 49759 h 95250"/>
                <a:gd name="connsiteX18" fmla="*/ 154419 w 628650"/>
                <a:gd name="connsiteY18" fmla="*/ 5686 h 95250"/>
                <a:gd name="connsiteX19" fmla="*/ 165487 w 628650"/>
                <a:gd name="connsiteY19" fmla="*/ 5686 h 95250"/>
                <a:gd name="connsiteX20" fmla="*/ 133626 w 628650"/>
                <a:gd name="connsiteY20" fmla="*/ 94079 h 95250"/>
                <a:gd name="connsiteX21" fmla="*/ 123463 w 628650"/>
                <a:gd name="connsiteY21" fmla="*/ 94079 h 95250"/>
                <a:gd name="connsiteX22" fmla="*/ 91783 w 628650"/>
                <a:gd name="connsiteY22" fmla="*/ 5686 h 95250"/>
                <a:gd name="connsiteX23" fmla="*/ 102670 w 628650"/>
                <a:gd name="connsiteY23" fmla="*/ 5686 h 95250"/>
                <a:gd name="connsiteX24" fmla="*/ 122987 w 628650"/>
                <a:gd name="connsiteY24" fmla="*/ 62884 h 95250"/>
                <a:gd name="connsiteX25" fmla="*/ 128549 w 628650"/>
                <a:gd name="connsiteY25" fmla="*/ 82048 h 95250"/>
                <a:gd name="connsiteX26" fmla="*/ 134226 w 628650"/>
                <a:gd name="connsiteY26" fmla="*/ 62522 h 95250"/>
                <a:gd name="connsiteX27" fmla="*/ 223285 w 628650"/>
                <a:gd name="connsiteY27" fmla="*/ 57322 h 95250"/>
                <a:gd name="connsiteX28" fmla="*/ 223285 w 628650"/>
                <a:gd name="connsiteY28" fmla="*/ 94079 h 95250"/>
                <a:gd name="connsiteX29" fmla="*/ 213008 w 628650"/>
                <a:gd name="connsiteY29" fmla="*/ 94079 h 95250"/>
                <a:gd name="connsiteX30" fmla="*/ 213008 w 628650"/>
                <a:gd name="connsiteY30" fmla="*/ 5686 h 95250"/>
                <a:gd name="connsiteX31" fmla="*/ 237258 w 628650"/>
                <a:gd name="connsiteY31" fmla="*/ 5686 h 95250"/>
                <a:gd name="connsiteX32" fmla="*/ 261290 w 628650"/>
                <a:gd name="connsiteY32" fmla="*/ 11916 h 95250"/>
                <a:gd name="connsiteX33" fmla="*/ 269062 w 628650"/>
                <a:gd name="connsiteY33" fmla="*/ 30652 h 95250"/>
                <a:gd name="connsiteX34" fmla="*/ 251279 w 628650"/>
                <a:gd name="connsiteY34" fmla="*/ 54359 h 95250"/>
                <a:gd name="connsiteX35" fmla="*/ 275282 w 628650"/>
                <a:gd name="connsiteY35" fmla="*/ 94079 h 95250"/>
                <a:gd name="connsiteX36" fmla="*/ 263128 w 628650"/>
                <a:gd name="connsiteY36" fmla="*/ 94079 h 95250"/>
                <a:gd name="connsiteX37" fmla="*/ 241726 w 628650"/>
                <a:gd name="connsiteY37" fmla="*/ 57322 h 95250"/>
                <a:gd name="connsiteX38" fmla="*/ 223285 w 628650"/>
                <a:gd name="connsiteY38" fmla="*/ 48492 h 95250"/>
                <a:gd name="connsiteX39" fmla="*/ 237373 w 628650"/>
                <a:gd name="connsiteY39" fmla="*/ 48492 h 95250"/>
                <a:gd name="connsiteX40" fmla="*/ 253336 w 628650"/>
                <a:gd name="connsiteY40" fmla="*/ 44168 h 95250"/>
                <a:gd name="connsiteX41" fmla="*/ 258413 w 628650"/>
                <a:gd name="connsiteY41" fmla="*/ 31195 h 95250"/>
                <a:gd name="connsiteX42" fmla="*/ 253251 w 628650"/>
                <a:gd name="connsiteY42" fmla="*/ 18565 h 95250"/>
                <a:gd name="connsiteX43" fmla="*/ 236649 w 628650"/>
                <a:gd name="connsiteY43" fmla="*/ 14697 h 95250"/>
                <a:gd name="connsiteX44" fmla="*/ 223285 w 628650"/>
                <a:gd name="connsiteY44" fmla="*/ 14697 h 95250"/>
                <a:gd name="connsiteX45" fmla="*/ 319059 w 628650"/>
                <a:gd name="connsiteY45" fmla="*/ 94079 h 95250"/>
                <a:gd name="connsiteX46" fmla="*/ 308781 w 628650"/>
                <a:gd name="connsiteY46" fmla="*/ 94079 h 95250"/>
                <a:gd name="connsiteX47" fmla="*/ 308781 w 628650"/>
                <a:gd name="connsiteY47" fmla="*/ 14811 h 95250"/>
                <a:gd name="connsiteX48" fmla="*/ 280788 w 628650"/>
                <a:gd name="connsiteY48" fmla="*/ 14811 h 95250"/>
                <a:gd name="connsiteX49" fmla="*/ 280788 w 628650"/>
                <a:gd name="connsiteY49" fmla="*/ 5686 h 95250"/>
                <a:gd name="connsiteX50" fmla="*/ 347053 w 628650"/>
                <a:gd name="connsiteY50" fmla="*/ 5686 h 95250"/>
                <a:gd name="connsiteX51" fmla="*/ 347053 w 628650"/>
                <a:gd name="connsiteY51" fmla="*/ 14811 h 95250"/>
                <a:gd name="connsiteX52" fmla="*/ 319059 w 628650"/>
                <a:gd name="connsiteY52" fmla="*/ 14811 h 95250"/>
                <a:gd name="connsiteX53" fmla="*/ 439131 w 628650"/>
                <a:gd name="connsiteY53" fmla="*/ 85192 h 95250"/>
                <a:gd name="connsiteX54" fmla="*/ 438588 w 628650"/>
                <a:gd name="connsiteY54" fmla="*/ 85192 h 95250"/>
                <a:gd name="connsiteX55" fmla="*/ 417795 w 628650"/>
                <a:gd name="connsiteY55" fmla="*/ 95288 h 95250"/>
                <a:gd name="connsiteX56" fmla="*/ 397564 w 628650"/>
                <a:gd name="connsiteY56" fmla="*/ 86401 h 95250"/>
                <a:gd name="connsiteX57" fmla="*/ 390344 w 628650"/>
                <a:gd name="connsiteY57" fmla="*/ 61132 h 95250"/>
                <a:gd name="connsiteX58" fmla="*/ 397602 w 628650"/>
                <a:gd name="connsiteY58" fmla="*/ 35671 h 95250"/>
                <a:gd name="connsiteX59" fmla="*/ 417795 w 628650"/>
                <a:gd name="connsiteY59" fmla="*/ 26604 h 95250"/>
                <a:gd name="connsiteX60" fmla="*/ 438474 w 628650"/>
                <a:gd name="connsiteY60" fmla="*/ 36395 h 95250"/>
                <a:gd name="connsiteX61" fmla="*/ 439255 w 628650"/>
                <a:gd name="connsiteY61" fmla="*/ 36395 h 95250"/>
                <a:gd name="connsiteX62" fmla="*/ 438836 w 628650"/>
                <a:gd name="connsiteY62" fmla="*/ 31623 h 95250"/>
                <a:gd name="connsiteX63" fmla="*/ 438588 w 628650"/>
                <a:gd name="connsiteY63" fmla="*/ 26965 h 95250"/>
                <a:gd name="connsiteX64" fmla="*/ 438588 w 628650"/>
                <a:gd name="connsiteY64" fmla="*/ 0 h 95250"/>
                <a:gd name="connsiteX65" fmla="*/ 448628 w 628650"/>
                <a:gd name="connsiteY65" fmla="*/ 0 h 95250"/>
                <a:gd name="connsiteX66" fmla="*/ 448628 w 628650"/>
                <a:gd name="connsiteY66" fmla="*/ 94079 h 95250"/>
                <a:gd name="connsiteX67" fmla="*/ 440465 w 628650"/>
                <a:gd name="connsiteY67" fmla="*/ 94079 h 95250"/>
                <a:gd name="connsiteX68" fmla="*/ 419062 w 628650"/>
                <a:gd name="connsiteY68" fmla="*/ 86887 h 95250"/>
                <a:gd name="connsiteX69" fmla="*/ 433969 w 628650"/>
                <a:gd name="connsiteY69" fmla="*/ 81286 h 95250"/>
                <a:gd name="connsiteX70" fmla="*/ 438588 w 628650"/>
                <a:gd name="connsiteY70" fmla="*/ 63246 h 95250"/>
                <a:gd name="connsiteX71" fmla="*/ 438588 w 628650"/>
                <a:gd name="connsiteY71" fmla="*/ 61132 h 95250"/>
                <a:gd name="connsiteX72" fmla="*/ 433902 w 628650"/>
                <a:gd name="connsiteY72" fmla="*/ 41024 h 95250"/>
                <a:gd name="connsiteX73" fmla="*/ 418938 w 628650"/>
                <a:gd name="connsiteY73" fmla="*/ 35004 h 95250"/>
                <a:gd name="connsiteX74" fmla="*/ 405432 w 628650"/>
                <a:gd name="connsiteY74" fmla="*/ 41872 h 95250"/>
                <a:gd name="connsiteX75" fmla="*/ 400745 w 628650"/>
                <a:gd name="connsiteY75" fmla="*/ 61246 h 95250"/>
                <a:gd name="connsiteX76" fmla="*/ 405394 w 628650"/>
                <a:gd name="connsiteY76" fmla="*/ 80410 h 95250"/>
                <a:gd name="connsiteX77" fmla="*/ 419062 w 628650"/>
                <a:gd name="connsiteY77" fmla="*/ 86887 h 95250"/>
                <a:gd name="connsiteX78" fmla="*/ 512959 w 628650"/>
                <a:gd name="connsiteY78" fmla="*/ 94079 h 95250"/>
                <a:gd name="connsiteX79" fmla="*/ 510969 w 628650"/>
                <a:gd name="connsiteY79" fmla="*/ 84649 h 95250"/>
                <a:gd name="connsiteX80" fmla="*/ 510483 w 628650"/>
                <a:gd name="connsiteY80" fmla="*/ 84649 h 95250"/>
                <a:gd name="connsiteX81" fmla="*/ 500596 w 628650"/>
                <a:gd name="connsiteY81" fmla="*/ 93079 h 95250"/>
                <a:gd name="connsiteX82" fmla="*/ 488290 w 628650"/>
                <a:gd name="connsiteY82" fmla="*/ 95288 h 95250"/>
                <a:gd name="connsiteX83" fmla="*/ 472840 w 628650"/>
                <a:gd name="connsiteY83" fmla="*/ 90211 h 95250"/>
                <a:gd name="connsiteX84" fmla="*/ 467249 w 628650"/>
                <a:gd name="connsiteY84" fmla="*/ 75762 h 95250"/>
                <a:gd name="connsiteX85" fmla="*/ 499358 w 628650"/>
                <a:gd name="connsiteY85" fmla="*/ 54721 h 95250"/>
                <a:gd name="connsiteX86" fmla="*/ 510597 w 628650"/>
                <a:gd name="connsiteY86" fmla="*/ 54359 h 95250"/>
                <a:gd name="connsiteX87" fmla="*/ 510597 w 628650"/>
                <a:gd name="connsiteY87" fmla="*/ 50245 h 95250"/>
                <a:gd name="connsiteX88" fmla="*/ 507244 w 628650"/>
                <a:gd name="connsiteY88" fmla="*/ 38729 h 95250"/>
                <a:gd name="connsiteX89" fmla="*/ 496510 w 628650"/>
                <a:gd name="connsiteY89" fmla="*/ 35004 h 95250"/>
                <a:gd name="connsiteX90" fmla="*/ 477774 w 628650"/>
                <a:gd name="connsiteY90" fmla="*/ 40091 h 95250"/>
                <a:gd name="connsiteX91" fmla="*/ 474688 w 628650"/>
                <a:gd name="connsiteY91" fmla="*/ 32404 h 95250"/>
                <a:gd name="connsiteX92" fmla="*/ 485423 w 628650"/>
                <a:gd name="connsiteY92" fmla="*/ 28232 h 95250"/>
                <a:gd name="connsiteX93" fmla="*/ 497119 w 628650"/>
                <a:gd name="connsiteY93" fmla="*/ 26727 h 95250"/>
                <a:gd name="connsiteX94" fmla="*/ 514683 w 628650"/>
                <a:gd name="connsiteY94" fmla="*/ 31985 h 95250"/>
                <a:gd name="connsiteX95" fmla="*/ 520398 w 628650"/>
                <a:gd name="connsiteY95" fmla="*/ 48854 h 95250"/>
                <a:gd name="connsiteX96" fmla="*/ 520398 w 628650"/>
                <a:gd name="connsiteY96" fmla="*/ 94079 h 95250"/>
                <a:gd name="connsiteX97" fmla="*/ 490290 w 628650"/>
                <a:gd name="connsiteY97" fmla="*/ 87002 h 95250"/>
                <a:gd name="connsiteX98" fmla="*/ 505006 w 628650"/>
                <a:gd name="connsiteY98" fmla="*/ 81868 h 95250"/>
                <a:gd name="connsiteX99" fmla="*/ 510359 w 628650"/>
                <a:gd name="connsiteY99" fmla="*/ 67475 h 95250"/>
                <a:gd name="connsiteX100" fmla="*/ 510359 w 628650"/>
                <a:gd name="connsiteY100" fmla="*/ 61493 h 95250"/>
                <a:gd name="connsiteX101" fmla="*/ 500320 w 628650"/>
                <a:gd name="connsiteY101" fmla="*/ 61913 h 95250"/>
                <a:gd name="connsiteX102" fmla="*/ 483060 w 628650"/>
                <a:gd name="connsiteY102" fmla="*/ 65627 h 95250"/>
                <a:gd name="connsiteX103" fmla="*/ 477774 w 628650"/>
                <a:gd name="connsiteY103" fmla="*/ 75876 h 95250"/>
                <a:gd name="connsiteX104" fmla="*/ 481070 w 628650"/>
                <a:gd name="connsiteY104" fmla="*/ 84163 h 95250"/>
                <a:gd name="connsiteX105" fmla="*/ 490290 w 628650"/>
                <a:gd name="connsiteY105" fmla="*/ 87002 h 95250"/>
                <a:gd name="connsiteX106" fmla="*/ 564537 w 628650"/>
                <a:gd name="connsiteY106" fmla="*/ 87002 h 95250"/>
                <a:gd name="connsiteX107" fmla="*/ 569671 w 628650"/>
                <a:gd name="connsiteY107" fmla="*/ 86611 h 95250"/>
                <a:gd name="connsiteX108" fmla="*/ 573605 w 628650"/>
                <a:gd name="connsiteY108" fmla="*/ 85792 h 95250"/>
                <a:gd name="connsiteX109" fmla="*/ 573605 w 628650"/>
                <a:gd name="connsiteY109" fmla="*/ 93479 h 95250"/>
                <a:gd name="connsiteX110" fmla="*/ 568795 w 628650"/>
                <a:gd name="connsiteY110" fmla="*/ 94774 h 95250"/>
                <a:gd name="connsiteX111" fmla="*/ 563080 w 628650"/>
                <a:gd name="connsiteY111" fmla="*/ 95288 h 95250"/>
                <a:gd name="connsiteX112" fmla="*/ 543858 w 628650"/>
                <a:gd name="connsiteY112" fmla="*/ 75029 h 95250"/>
                <a:gd name="connsiteX113" fmla="*/ 543858 w 628650"/>
                <a:gd name="connsiteY113" fmla="*/ 35614 h 95250"/>
                <a:gd name="connsiteX114" fmla="*/ 534362 w 628650"/>
                <a:gd name="connsiteY114" fmla="*/ 35614 h 95250"/>
                <a:gd name="connsiteX115" fmla="*/ 534362 w 628650"/>
                <a:gd name="connsiteY115" fmla="*/ 30775 h 95250"/>
                <a:gd name="connsiteX116" fmla="*/ 543858 w 628650"/>
                <a:gd name="connsiteY116" fmla="*/ 26604 h 95250"/>
                <a:gd name="connsiteX117" fmla="*/ 548088 w 628650"/>
                <a:gd name="connsiteY117" fmla="*/ 12459 h 95250"/>
                <a:gd name="connsiteX118" fmla="*/ 553888 w 628650"/>
                <a:gd name="connsiteY118" fmla="*/ 12459 h 95250"/>
                <a:gd name="connsiteX119" fmla="*/ 553888 w 628650"/>
                <a:gd name="connsiteY119" fmla="*/ 27813 h 95250"/>
                <a:gd name="connsiteX120" fmla="*/ 573119 w 628650"/>
                <a:gd name="connsiteY120" fmla="*/ 27813 h 95250"/>
                <a:gd name="connsiteX121" fmla="*/ 573119 w 628650"/>
                <a:gd name="connsiteY121" fmla="*/ 35614 h 95250"/>
                <a:gd name="connsiteX122" fmla="*/ 553888 w 628650"/>
                <a:gd name="connsiteY122" fmla="*/ 35614 h 95250"/>
                <a:gd name="connsiteX123" fmla="*/ 553888 w 628650"/>
                <a:gd name="connsiteY123" fmla="*/ 74609 h 95250"/>
                <a:gd name="connsiteX124" fmla="*/ 556736 w 628650"/>
                <a:gd name="connsiteY124" fmla="*/ 83801 h 95250"/>
                <a:gd name="connsiteX125" fmla="*/ 564537 w 628650"/>
                <a:gd name="connsiteY125" fmla="*/ 87002 h 95250"/>
                <a:gd name="connsiteX126" fmla="*/ 628926 w 628650"/>
                <a:gd name="connsiteY126" fmla="*/ 94079 h 95250"/>
                <a:gd name="connsiteX127" fmla="*/ 626926 w 628650"/>
                <a:gd name="connsiteY127" fmla="*/ 84649 h 95250"/>
                <a:gd name="connsiteX128" fmla="*/ 626450 w 628650"/>
                <a:gd name="connsiteY128" fmla="*/ 84649 h 95250"/>
                <a:gd name="connsiteX129" fmla="*/ 616563 w 628650"/>
                <a:gd name="connsiteY129" fmla="*/ 93079 h 95250"/>
                <a:gd name="connsiteX130" fmla="*/ 604256 w 628650"/>
                <a:gd name="connsiteY130" fmla="*/ 95288 h 95250"/>
                <a:gd name="connsiteX131" fmla="*/ 588807 w 628650"/>
                <a:gd name="connsiteY131" fmla="*/ 90211 h 95250"/>
                <a:gd name="connsiteX132" fmla="*/ 583216 w 628650"/>
                <a:gd name="connsiteY132" fmla="*/ 75762 h 95250"/>
                <a:gd name="connsiteX133" fmla="*/ 615325 w 628650"/>
                <a:gd name="connsiteY133" fmla="*/ 54721 h 95250"/>
                <a:gd name="connsiteX134" fmla="*/ 626564 w 628650"/>
                <a:gd name="connsiteY134" fmla="*/ 54359 h 95250"/>
                <a:gd name="connsiteX135" fmla="*/ 626564 w 628650"/>
                <a:gd name="connsiteY135" fmla="*/ 50245 h 95250"/>
                <a:gd name="connsiteX136" fmla="*/ 623211 w 628650"/>
                <a:gd name="connsiteY136" fmla="*/ 38729 h 95250"/>
                <a:gd name="connsiteX137" fmla="*/ 612477 w 628650"/>
                <a:gd name="connsiteY137" fmla="*/ 35004 h 95250"/>
                <a:gd name="connsiteX138" fmla="*/ 593731 w 628650"/>
                <a:gd name="connsiteY138" fmla="*/ 40091 h 95250"/>
                <a:gd name="connsiteX139" fmla="*/ 590655 w 628650"/>
                <a:gd name="connsiteY139" fmla="*/ 32404 h 95250"/>
                <a:gd name="connsiteX140" fmla="*/ 601380 w 628650"/>
                <a:gd name="connsiteY140" fmla="*/ 28232 h 95250"/>
                <a:gd name="connsiteX141" fmla="*/ 613086 w 628650"/>
                <a:gd name="connsiteY141" fmla="*/ 26727 h 95250"/>
                <a:gd name="connsiteX142" fmla="*/ 630650 w 628650"/>
                <a:gd name="connsiteY142" fmla="*/ 31985 h 95250"/>
                <a:gd name="connsiteX143" fmla="*/ 636365 w 628650"/>
                <a:gd name="connsiteY143" fmla="*/ 48854 h 95250"/>
                <a:gd name="connsiteX144" fmla="*/ 636365 w 628650"/>
                <a:gd name="connsiteY144" fmla="*/ 94079 h 95250"/>
                <a:gd name="connsiteX145" fmla="*/ 606247 w 628650"/>
                <a:gd name="connsiteY145" fmla="*/ 87002 h 95250"/>
                <a:gd name="connsiteX146" fmla="*/ 620973 w 628650"/>
                <a:gd name="connsiteY146" fmla="*/ 81868 h 95250"/>
                <a:gd name="connsiteX147" fmla="*/ 626326 w 628650"/>
                <a:gd name="connsiteY147" fmla="*/ 67475 h 95250"/>
                <a:gd name="connsiteX148" fmla="*/ 626326 w 628650"/>
                <a:gd name="connsiteY148" fmla="*/ 61493 h 95250"/>
                <a:gd name="connsiteX149" fmla="*/ 616287 w 628650"/>
                <a:gd name="connsiteY149" fmla="*/ 61913 h 95250"/>
                <a:gd name="connsiteX150" fmla="*/ 599027 w 628650"/>
                <a:gd name="connsiteY150" fmla="*/ 65627 h 95250"/>
                <a:gd name="connsiteX151" fmla="*/ 593731 w 628650"/>
                <a:gd name="connsiteY151" fmla="*/ 75876 h 95250"/>
                <a:gd name="connsiteX152" fmla="*/ 597027 w 628650"/>
                <a:gd name="connsiteY152" fmla="*/ 84163 h 95250"/>
                <a:gd name="connsiteX153" fmla="*/ 606247 w 628650"/>
                <a:gd name="connsiteY153" fmla="*/ 8700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28650" h="95250">
                  <a:moveTo>
                    <a:pt x="81324" y="49759"/>
                  </a:moveTo>
                  <a:cubicBezTo>
                    <a:pt x="81324" y="63913"/>
                    <a:pt x="77743" y="75029"/>
                    <a:pt x="70590" y="83134"/>
                  </a:cubicBezTo>
                  <a:cubicBezTo>
                    <a:pt x="63437" y="91240"/>
                    <a:pt x="53492" y="95288"/>
                    <a:pt x="40757" y="95288"/>
                  </a:cubicBezTo>
                  <a:cubicBezTo>
                    <a:pt x="27737" y="95288"/>
                    <a:pt x="17688" y="91307"/>
                    <a:pt x="10611" y="83344"/>
                  </a:cubicBezTo>
                  <a:cubicBezTo>
                    <a:pt x="3543" y="75381"/>
                    <a:pt x="0" y="64151"/>
                    <a:pt x="0" y="49635"/>
                  </a:cubicBezTo>
                  <a:cubicBezTo>
                    <a:pt x="0" y="35252"/>
                    <a:pt x="3553" y="24099"/>
                    <a:pt x="10649" y="16173"/>
                  </a:cubicBezTo>
                  <a:cubicBezTo>
                    <a:pt x="17736" y="8258"/>
                    <a:pt x="27813" y="4296"/>
                    <a:pt x="40872" y="4296"/>
                  </a:cubicBezTo>
                  <a:cubicBezTo>
                    <a:pt x="53569" y="4296"/>
                    <a:pt x="63484" y="8325"/>
                    <a:pt x="70628" y="16383"/>
                  </a:cubicBezTo>
                  <a:cubicBezTo>
                    <a:pt x="77762" y="24451"/>
                    <a:pt x="81324" y="35576"/>
                    <a:pt x="81324" y="49759"/>
                  </a:cubicBezTo>
                  <a:close/>
                  <a:moveTo>
                    <a:pt x="10887" y="49759"/>
                  </a:moveTo>
                  <a:cubicBezTo>
                    <a:pt x="10887" y="61732"/>
                    <a:pt x="13440" y="70809"/>
                    <a:pt x="18536" y="77000"/>
                  </a:cubicBezTo>
                  <a:cubicBezTo>
                    <a:pt x="23632" y="83182"/>
                    <a:pt x="31042" y="86278"/>
                    <a:pt x="40757" y="86278"/>
                  </a:cubicBezTo>
                  <a:cubicBezTo>
                    <a:pt x="50549" y="86278"/>
                    <a:pt x="57950" y="83191"/>
                    <a:pt x="62941" y="77029"/>
                  </a:cubicBezTo>
                  <a:cubicBezTo>
                    <a:pt x="67942" y="70866"/>
                    <a:pt x="70437" y="61769"/>
                    <a:pt x="70437" y="49759"/>
                  </a:cubicBezTo>
                  <a:cubicBezTo>
                    <a:pt x="70437" y="37872"/>
                    <a:pt x="67951" y="28851"/>
                    <a:pt x="62979" y="22708"/>
                  </a:cubicBezTo>
                  <a:cubicBezTo>
                    <a:pt x="57998" y="16555"/>
                    <a:pt x="50635" y="13488"/>
                    <a:pt x="40872" y="13488"/>
                  </a:cubicBezTo>
                  <a:cubicBezTo>
                    <a:pt x="31080" y="13488"/>
                    <a:pt x="23632" y="16573"/>
                    <a:pt x="18536" y="22765"/>
                  </a:cubicBezTo>
                  <a:cubicBezTo>
                    <a:pt x="13440" y="28946"/>
                    <a:pt x="10887" y="37948"/>
                    <a:pt x="10887" y="49759"/>
                  </a:cubicBezTo>
                  <a:close/>
                  <a:moveTo>
                    <a:pt x="154419" y="5686"/>
                  </a:moveTo>
                  <a:lnTo>
                    <a:pt x="165487" y="5686"/>
                  </a:lnTo>
                  <a:lnTo>
                    <a:pt x="133626" y="94079"/>
                  </a:lnTo>
                  <a:lnTo>
                    <a:pt x="123463" y="94079"/>
                  </a:lnTo>
                  <a:lnTo>
                    <a:pt x="91783" y="5686"/>
                  </a:lnTo>
                  <a:lnTo>
                    <a:pt x="102670" y="5686"/>
                  </a:lnTo>
                  <a:lnTo>
                    <a:pt x="122987" y="62884"/>
                  </a:lnTo>
                  <a:cubicBezTo>
                    <a:pt x="125320" y="69447"/>
                    <a:pt x="127178" y="75838"/>
                    <a:pt x="128549" y="82048"/>
                  </a:cubicBezTo>
                  <a:cubicBezTo>
                    <a:pt x="129997" y="75515"/>
                    <a:pt x="131893" y="69009"/>
                    <a:pt x="134226" y="62522"/>
                  </a:cubicBezTo>
                  <a:close/>
                  <a:moveTo>
                    <a:pt x="223285" y="57322"/>
                  </a:moveTo>
                  <a:lnTo>
                    <a:pt x="223285" y="94079"/>
                  </a:lnTo>
                  <a:lnTo>
                    <a:pt x="213008" y="94079"/>
                  </a:lnTo>
                  <a:lnTo>
                    <a:pt x="213008" y="5686"/>
                  </a:lnTo>
                  <a:lnTo>
                    <a:pt x="237258" y="5686"/>
                  </a:lnTo>
                  <a:cubicBezTo>
                    <a:pt x="248098" y="5686"/>
                    <a:pt x="256108" y="7763"/>
                    <a:pt x="261290" y="11916"/>
                  </a:cubicBezTo>
                  <a:cubicBezTo>
                    <a:pt x="266471" y="16059"/>
                    <a:pt x="269062" y="22308"/>
                    <a:pt x="269062" y="30652"/>
                  </a:cubicBezTo>
                  <a:cubicBezTo>
                    <a:pt x="269062" y="42339"/>
                    <a:pt x="263128" y="50245"/>
                    <a:pt x="251279" y="54359"/>
                  </a:cubicBezTo>
                  <a:lnTo>
                    <a:pt x="275282" y="94079"/>
                  </a:lnTo>
                  <a:lnTo>
                    <a:pt x="263128" y="94079"/>
                  </a:lnTo>
                  <a:lnTo>
                    <a:pt x="241726" y="57322"/>
                  </a:lnTo>
                  <a:close/>
                  <a:moveTo>
                    <a:pt x="223285" y="48492"/>
                  </a:moveTo>
                  <a:lnTo>
                    <a:pt x="237373" y="48492"/>
                  </a:lnTo>
                  <a:cubicBezTo>
                    <a:pt x="244631" y="48492"/>
                    <a:pt x="249955" y="47054"/>
                    <a:pt x="253336" y="44168"/>
                  </a:cubicBezTo>
                  <a:cubicBezTo>
                    <a:pt x="256727" y="41281"/>
                    <a:pt x="258413" y="36967"/>
                    <a:pt x="258413" y="31195"/>
                  </a:cubicBezTo>
                  <a:cubicBezTo>
                    <a:pt x="258413" y="25355"/>
                    <a:pt x="256689" y="21146"/>
                    <a:pt x="253251" y="18565"/>
                  </a:cubicBezTo>
                  <a:cubicBezTo>
                    <a:pt x="249803" y="15983"/>
                    <a:pt x="244269" y="14697"/>
                    <a:pt x="236649" y="14697"/>
                  </a:cubicBezTo>
                  <a:lnTo>
                    <a:pt x="223285" y="14697"/>
                  </a:lnTo>
                  <a:close/>
                  <a:moveTo>
                    <a:pt x="319059" y="94079"/>
                  </a:moveTo>
                  <a:lnTo>
                    <a:pt x="308781" y="94079"/>
                  </a:lnTo>
                  <a:lnTo>
                    <a:pt x="308781" y="14811"/>
                  </a:lnTo>
                  <a:lnTo>
                    <a:pt x="280788" y="14811"/>
                  </a:lnTo>
                  <a:lnTo>
                    <a:pt x="280788" y="5686"/>
                  </a:lnTo>
                  <a:lnTo>
                    <a:pt x="347053" y="5686"/>
                  </a:lnTo>
                  <a:lnTo>
                    <a:pt x="347053" y="14811"/>
                  </a:lnTo>
                  <a:lnTo>
                    <a:pt x="319059" y="14811"/>
                  </a:lnTo>
                  <a:close/>
                  <a:moveTo>
                    <a:pt x="439131" y="85192"/>
                  </a:moveTo>
                  <a:lnTo>
                    <a:pt x="438588" y="85192"/>
                  </a:lnTo>
                  <a:cubicBezTo>
                    <a:pt x="433959" y="91926"/>
                    <a:pt x="427025" y="95288"/>
                    <a:pt x="417795" y="95288"/>
                  </a:cubicBezTo>
                  <a:cubicBezTo>
                    <a:pt x="409127" y="95288"/>
                    <a:pt x="402384" y="92326"/>
                    <a:pt x="397564" y="86401"/>
                  </a:cubicBezTo>
                  <a:cubicBezTo>
                    <a:pt x="392754" y="80477"/>
                    <a:pt x="390344" y="72047"/>
                    <a:pt x="390344" y="61132"/>
                  </a:cubicBezTo>
                  <a:cubicBezTo>
                    <a:pt x="390344" y="50206"/>
                    <a:pt x="392763" y="41720"/>
                    <a:pt x="397602" y="35671"/>
                  </a:cubicBezTo>
                  <a:cubicBezTo>
                    <a:pt x="402431" y="29623"/>
                    <a:pt x="409165" y="26604"/>
                    <a:pt x="417795" y="26604"/>
                  </a:cubicBezTo>
                  <a:cubicBezTo>
                    <a:pt x="426777" y="26604"/>
                    <a:pt x="433673" y="29870"/>
                    <a:pt x="438474" y="36395"/>
                  </a:cubicBezTo>
                  <a:lnTo>
                    <a:pt x="439255" y="36395"/>
                  </a:lnTo>
                  <a:lnTo>
                    <a:pt x="438836" y="31623"/>
                  </a:lnTo>
                  <a:lnTo>
                    <a:pt x="438588" y="26965"/>
                  </a:lnTo>
                  <a:lnTo>
                    <a:pt x="438588" y="0"/>
                  </a:lnTo>
                  <a:lnTo>
                    <a:pt x="448628" y="0"/>
                  </a:lnTo>
                  <a:lnTo>
                    <a:pt x="448628" y="94079"/>
                  </a:lnTo>
                  <a:lnTo>
                    <a:pt x="440465" y="94079"/>
                  </a:lnTo>
                  <a:close/>
                  <a:moveTo>
                    <a:pt x="419062" y="86887"/>
                  </a:moveTo>
                  <a:cubicBezTo>
                    <a:pt x="425910" y="86887"/>
                    <a:pt x="430882" y="85020"/>
                    <a:pt x="433969" y="81286"/>
                  </a:cubicBezTo>
                  <a:cubicBezTo>
                    <a:pt x="437045" y="77562"/>
                    <a:pt x="438588" y="71542"/>
                    <a:pt x="438588" y="63246"/>
                  </a:cubicBezTo>
                  <a:lnTo>
                    <a:pt x="438588" y="61132"/>
                  </a:lnTo>
                  <a:cubicBezTo>
                    <a:pt x="438588" y="51740"/>
                    <a:pt x="437026" y="45034"/>
                    <a:pt x="433902" y="41024"/>
                  </a:cubicBezTo>
                  <a:cubicBezTo>
                    <a:pt x="430778" y="37014"/>
                    <a:pt x="425796" y="35004"/>
                    <a:pt x="418938" y="35004"/>
                  </a:cubicBezTo>
                  <a:cubicBezTo>
                    <a:pt x="413061" y="35004"/>
                    <a:pt x="408556" y="37291"/>
                    <a:pt x="405432" y="41872"/>
                  </a:cubicBezTo>
                  <a:cubicBezTo>
                    <a:pt x="402307" y="46444"/>
                    <a:pt x="400745" y="52902"/>
                    <a:pt x="400745" y="61246"/>
                  </a:cubicBezTo>
                  <a:cubicBezTo>
                    <a:pt x="400745" y="69714"/>
                    <a:pt x="402298" y="76105"/>
                    <a:pt x="405394" y="80410"/>
                  </a:cubicBezTo>
                  <a:cubicBezTo>
                    <a:pt x="408499" y="84725"/>
                    <a:pt x="413061" y="86887"/>
                    <a:pt x="419062" y="86887"/>
                  </a:cubicBezTo>
                  <a:close/>
                  <a:moveTo>
                    <a:pt x="512959" y="94079"/>
                  </a:moveTo>
                  <a:lnTo>
                    <a:pt x="510969" y="84649"/>
                  </a:lnTo>
                  <a:lnTo>
                    <a:pt x="510483" y="84649"/>
                  </a:lnTo>
                  <a:cubicBezTo>
                    <a:pt x="507178" y="88802"/>
                    <a:pt x="503882" y="91612"/>
                    <a:pt x="500596" y="93079"/>
                  </a:cubicBezTo>
                  <a:cubicBezTo>
                    <a:pt x="497310" y="94555"/>
                    <a:pt x="493205" y="95288"/>
                    <a:pt x="488290" y="95288"/>
                  </a:cubicBezTo>
                  <a:cubicBezTo>
                    <a:pt x="481717" y="95288"/>
                    <a:pt x="476574" y="93593"/>
                    <a:pt x="472840" y="90211"/>
                  </a:cubicBezTo>
                  <a:cubicBezTo>
                    <a:pt x="469116" y="86820"/>
                    <a:pt x="467249" y="82010"/>
                    <a:pt x="467249" y="75762"/>
                  </a:cubicBezTo>
                  <a:cubicBezTo>
                    <a:pt x="467249" y="62379"/>
                    <a:pt x="477955" y="55359"/>
                    <a:pt x="499358" y="54721"/>
                  </a:cubicBezTo>
                  <a:lnTo>
                    <a:pt x="510597" y="54359"/>
                  </a:lnTo>
                  <a:lnTo>
                    <a:pt x="510597" y="50245"/>
                  </a:lnTo>
                  <a:cubicBezTo>
                    <a:pt x="510597" y="45044"/>
                    <a:pt x="509483" y="41205"/>
                    <a:pt x="507244" y="38729"/>
                  </a:cubicBezTo>
                  <a:cubicBezTo>
                    <a:pt x="505006" y="36243"/>
                    <a:pt x="501434" y="35004"/>
                    <a:pt x="496510" y="35004"/>
                  </a:cubicBezTo>
                  <a:cubicBezTo>
                    <a:pt x="490995" y="35004"/>
                    <a:pt x="484746" y="36700"/>
                    <a:pt x="477774" y="40091"/>
                  </a:cubicBezTo>
                  <a:lnTo>
                    <a:pt x="474688" y="32404"/>
                  </a:lnTo>
                  <a:cubicBezTo>
                    <a:pt x="477955" y="30632"/>
                    <a:pt x="481527" y="29242"/>
                    <a:pt x="485423" y="28232"/>
                  </a:cubicBezTo>
                  <a:cubicBezTo>
                    <a:pt x="489309" y="27232"/>
                    <a:pt x="493205" y="26727"/>
                    <a:pt x="497119" y="26727"/>
                  </a:cubicBezTo>
                  <a:cubicBezTo>
                    <a:pt x="505016" y="26727"/>
                    <a:pt x="510873" y="28480"/>
                    <a:pt x="514683" y="31985"/>
                  </a:cubicBezTo>
                  <a:cubicBezTo>
                    <a:pt x="518493" y="35490"/>
                    <a:pt x="520398" y="41110"/>
                    <a:pt x="520398" y="48854"/>
                  </a:cubicBezTo>
                  <a:lnTo>
                    <a:pt x="520398" y="94079"/>
                  </a:lnTo>
                  <a:close/>
                  <a:moveTo>
                    <a:pt x="490290" y="87002"/>
                  </a:moveTo>
                  <a:cubicBezTo>
                    <a:pt x="496529" y="87002"/>
                    <a:pt x="501444" y="85287"/>
                    <a:pt x="505006" y="81868"/>
                  </a:cubicBezTo>
                  <a:cubicBezTo>
                    <a:pt x="508578" y="78438"/>
                    <a:pt x="510359" y="73638"/>
                    <a:pt x="510359" y="67475"/>
                  </a:cubicBezTo>
                  <a:lnTo>
                    <a:pt x="510359" y="61493"/>
                  </a:lnTo>
                  <a:lnTo>
                    <a:pt x="500320" y="61913"/>
                  </a:lnTo>
                  <a:cubicBezTo>
                    <a:pt x="492338" y="62199"/>
                    <a:pt x="486585" y="63437"/>
                    <a:pt x="483060" y="65627"/>
                  </a:cubicBezTo>
                  <a:cubicBezTo>
                    <a:pt x="479536" y="67828"/>
                    <a:pt x="477774" y="71247"/>
                    <a:pt x="477774" y="75876"/>
                  </a:cubicBezTo>
                  <a:cubicBezTo>
                    <a:pt x="477774" y="79505"/>
                    <a:pt x="478869" y="82268"/>
                    <a:pt x="481070" y="84163"/>
                  </a:cubicBezTo>
                  <a:cubicBezTo>
                    <a:pt x="483260" y="86059"/>
                    <a:pt x="486337" y="87002"/>
                    <a:pt x="490290" y="87002"/>
                  </a:cubicBezTo>
                  <a:close/>
                  <a:moveTo>
                    <a:pt x="564537" y="87002"/>
                  </a:moveTo>
                  <a:cubicBezTo>
                    <a:pt x="566309" y="87002"/>
                    <a:pt x="568023" y="86878"/>
                    <a:pt x="569671" y="86611"/>
                  </a:cubicBezTo>
                  <a:cubicBezTo>
                    <a:pt x="571329" y="86354"/>
                    <a:pt x="572634" y="86077"/>
                    <a:pt x="573605" y="85792"/>
                  </a:cubicBezTo>
                  <a:lnTo>
                    <a:pt x="573605" y="93479"/>
                  </a:lnTo>
                  <a:cubicBezTo>
                    <a:pt x="572510" y="94002"/>
                    <a:pt x="570910" y="94431"/>
                    <a:pt x="568795" y="94774"/>
                  </a:cubicBezTo>
                  <a:cubicBezTo>
                    <a:pt x="566680" y="95117"/>
                    <a:pt x="564775" y="95288"/>
                    <a:pt x="563080" y="95288"/>
                  </a:cubicBezTo>
                  <a:cubicBezTo>
                    <a:pt x="550259" y="95288"/>
                    <a:pt x="543858" y="88535"/>
                    <a:pt x="543858" y="75029"/>
                  </a:cubicBezTo>
                  <a:lnTo>
                    <a:pt x="543858" y="35614"/>
                  </a:lnTo>
                  <a:lnTo>
                    <a:pt x="534362" y="35614"/>
                  </a:lnTo>
                  <a:lnTo>
                    <a:pt x="534362" y="30775"/>
                  </a:lnTo>
                  <a:lnTo>
                    <a:pt x="543858" y="26604"/>
                  </a:lnTo>
                  <a:lnTo>
                    <a:pt x="548088" y="12459"/>
                  </a:lnTo>
                  <a:lnTo>
                    <a:pt x="553888" y="12459"/>
                  </a:lnTo>
                  <a:lnTo>
                    <a:pt x="553888" y="27813"/>
                  </a:lnTo>
                  <a:lnTo>
                    <a:pt x="573119" y="27813"/>
                  </a:lnTo>
                  <a:lnTo>
                    <a:pt x="573119" y="35614"/>
                  </a:lnTo>
                  <a:lnTo>
                    <a:pt x="553888" y="35614"/>
                  </a:lnTo>
                  <a:lnTo>
                    <a:pt x="553888" y="74609"/>
                  </a:lnTo>
                  <a:cubicBezTo>
                    <a:pt x="553888" y="78600"/>
                    <a:pt x="554841" y="81668"/>
                    <a:pt x="556736" y="83801"/>
                  </a:cubicBezTo>
                  <a:cubicBezTo>
                    <a:pt x="558632" y="85935"/>
                    <a:pt x="561223" y="87002"/>
                    <a:pt x="564537" y="87002"/>
                  </a:cubicBezTo>
                  <a:close/>
                  <a:moveTo>
                    <a:pt x="628926" y="94079"/>
                  </a:moveTo>
                  <a:lnTo>
                    <a:pt x="626926" y="84649"/>
                  </a:lnTo>
                  <a:lnTo>
                    <a:pt x="626450" y="84649"/>
                  </a:lnTo>
                  <a:cubicBezTo>
                    <a:pt x="623135" y="88802"/>
                    <a:pt x="619849" y="91612"/>
                    <a:pt x="616563" y="93079"/>
                  </a:cubicBezTo>
                  <a:cubicBezTo>
                    <a:pt x="613277" y="94555"/>
                    <a:pt x="609171" y="95288"/>
                    <a:pt x="604256" y="95288"/>
                  </a:cubicBezTo>
                  <a:cubicBezTo>
                    <a:pt x="597684" y="95288"/>
                    <a:pt x="592541" y="93593"/>
                    <a:pt x="588807" y="90211"/>
                  </a:cubicBezTo>
                  <a:cubicBezTo>
                    <a:pt x="585083" y="86820"/>
                    <a:pt x="583216" y="82010"/>
                    <a:pt x="583216" y="75762"/>
                  </a:cubicBezTo>
                  <a:cubicBezTo>
                    <a:pt x="583216" y="62379"/>
                    <a:pt x="593912" y="55359"/>
                    <a:pt x="615325" y="54721"/>
                  </a:cubicBezTo>
                  <a:lnTo>
                    <a:pt x="626564" y="54359"/>
                  </a:lnTo>
                  <a:lnTo>
                    <a:pt x="626564" y="50245"/>
                  </a:lnTo>
                  <a:cubicBezTo>
                    <a:pt x="626564" y="45044"/>
                    <a:pt x="625450" y="41205"/>
                    <a:pt x="623211" y="38729"/>
                  </a:cubicBezTo>
                  <a:cubicBezTo>
                    <a:pt x="620973" y="36243"/>
                    <a:pt x="617391" y="35004"/>
                    <a:pt x="612477" y="35004"/>
                  </a:cubicBezTo>
                  <a:cubicBezTo>
                    <a:pt x="606952" y="35004"/>
                    <a:pt x="600704" y="36700"/>
                    <a:pt x="593731" y="40091"/>
                  </a:cubicBezTo>
                  <a:lnTo>
                    <a:pt x="590655" y="32404"/>
                  </a:lnTo>
                  <a:cubicBezTo>
                    <a:pt x="593912" y="30632"/>
                    <a:pt x="597494" y="29242"/>
                    <a:pt x="601380" y="28232"/>
                  </a:cubicBezTo>
                  <a:cubicBezTo>
                    <a:pt x="605276" y="27232"/>
                    <a:pt x="609171" y="26727"/>
                    <a:pt x="613086" y="26727"/>
                  </a:cubicBezTo>
                  <a:cubicBezTo>
                    <a:pt x="620982" y="26727"/>
                    <a:pt x="626840" y="28480"/>
                    <a:pt x="630650" y="31985"/>
                  </a:cubicBezTo>
                  <a:cubicBezTo>
                    <a:pt x="634460" y="35490"/>
                    <a:pt x="636365" y="41110"/>
                    <a:pt x="636365" y="48854"/>
                  </a:cubicBezTo>
                  <a:lnTo>
                    <a:pt x="636365" y="94079"/>
                  </a:lnTo>
                  <a:close/>
                  <a:moveTo>
                    <a:pt x="606247" y="87002"/>
                  </a:moveTo>
                  <a:cubicBezTo>
                    <a:pt x="612496" y="87002"/>
                    <a:pt x="617410" y="85287"/>
                    <a:pt x="620973" y="81868"/>
                  </a:cubicBezTo>
                  <a:cubicBezTo>
                    <a:pt x="624545" y="78438"/>
                    <a:pt x="626326" y="73638"/>
                    <a:pt x="626326" y="67475"/>
                  </a:cubicBezTo>
                  <a:lnTo>
                    <a:pt x="626326" y="61493"/>
                  </a:lnTo>
                  <a:lnTo>
                    <a:pt x="616287" y="61913"/>
                  </a:lnTo>
                  <a:cubicBezTo>
                    <a:pt x="608305" y="62199"/>
                    <a:pt x="602551" y="63437"/>
                    <a:pt x="599027" y="65627"/>
                  </a:cubicBezTo>
                  <a:cubicBezTo>
                    <a:pt x="595503" y="67828"/>
                    <a:pt x="593731" y="71247"/>
                    <a:pt x="593731" y="75876"/>
                  </a:cubicBezTo>
                  <a:cubicBezTo>
                    <a:pt x="593731" y="79505"/>
                    <a:pt x="594836" y="82268"/>
                    <a:pt x="597027" y="84163"/>
                  </a:cubicBezTo>
                  <a:cubicBezTo>
                    <a:pt x="599227" y="86059"/>
                    <a:pt x="602304" y="87002"/>
                    <a:pt x="606247" y="87002"/>
                  </a:cubicBezTo>
                  <a:close/>
                </a:path>
              </a:pathLst>
            </a:custGeom>
            <a:solidFill>
              <a:srgbClr val="000000"/>
            </a:solidFill>
            <a:ln w="9525" cap="flat">
              <a:noFill/>
              <a:prstDash val="solid"/>
              <a:miter/>
            </a:ln>
          </p:spPr>
          <p:txBody>
            <a:bodyPr rtlCol="0" anchor="ctr"/>
            <a:lstStyle/>
            <a:p>
              <a:endParaRPr lang="nl-BE" sz="900"/>
            </a:p>
          </p:txBody>
        </p:sp>
        <p:sp>
          <p:nvSpPr>
            <p:cNvPr id="498" name="Freeform: Shape 497">
              <a:extLst>
                <a:ext uri="{FF2B5EF4-FFF2-40B4-BE49-F238E27FC236}">
                  <a16:creationId xmlns:a16="http://schemas.microsoft.com/office/drawing/2014/main" id="{66B32980-9D82-4234-B295-F0AACC347832}"/>
                </a:ext>
              </a:extLst>
            </p:cNvPr>
            <p:cNvSpPr/>
            <p:nvPr/>
          </p:nvSpPr>
          <p:spPr>
            <a:xfrm>
              <a:off x="1126212" y="3981332"/>
              <a:ext cx="78453" cy="54313"/>
            </a:xfrm>
            <a:custGeom>
              <a:avLst/>
              <a:gdLst>
                <a:gd name="connsiteX0" fmla="*/ 31871 w 123825"/>
                <a:gd name="connsiteY0" fmla="*/ 89659 h 85725"/>
                <a:gd name="connsiteX1" fmla="*/ 22069 w 123825"/>
                <a:gd name="connsiteY1" fmla="*/ 89659 h 85725"/>
                <a:gd name="connsiteX2" fmla="*/ 22069 w 123825"/>
                <a:gd name="connsiteY2" fmla="*/ 26661 h 85725"/>
                <a:gd name="connsiteX3" fmla="*/ 22555 w 123825"/>
                <a:gd name="connsiteY3" fmla="*/ 11792 h 85725"/>
                <a:gd name="connsiteX4" fmla="*/ 19717 w 123825"/>
                <a:gd name="connsiteY4" fmla="*/ 14450 h 85725"/>
                <a:gd name="connsiteX5" fmla="*/ 5325 w 123825"/>
                <a:gd name="connsiteY5" fmla="*/ 26241 h 85725"/>
                <a:gd name="connsiteX6" fmla="*/ 0 w 123825"/>
                <a:gd name="connsiteY6" fmla="*/ 19345 h 85725"/>
                <a:gd name="connsiteX7" fmla="*/ 23403 w 123825"/>
                <a:gd name="connsiteY7" fmla="*/ 1267 h 85725"/>
                <a:gd name="connsiteX8" fmla="*/ 31871 w 123825"/>
                <a:gd name="connsiteY8" fmla="*/ 1267 h 85725"/>
                <a:gd name="connsiteX9" fmla="*/ 122377 w 123825"/>
                <a:gd name="connsiteY9" fmla="*/ 22070 h 85725"/>
                <a:gd name="connsiteX10" fmla="*/ 117634 w 123825"/>
                <a:gd name="connsiteY10" fmla="*/ 35909 h 85725"/>
                <a:gd name="connsiteX11" fmla="*/ 104175 w 123825"/>
                <a:gd name="connsiteY11" fmla="*/ 43110 h 85725"/>
                <a:gd name="connsiteX12" fmla="*/ 104175 w 123825"/>
                <a:gd name="connsiteY12" fmla="*/ 43587 h 85725"/>
                <a:gd name="connsiteX13" fmla="*/ 119958 w 123825"/>
                <a:gd name="connsiteY13" fmla="*/ 50359 h 85725"/>
                <a:gd name="connsiteX14" fmla="*/ 125101 w 123825"/>
                <a:gd name="connsiteY14" fmla="*/ 64627 h 85725"/>
                <a:gd name="connsiteX15" fmla="*/ 116329 w 123825"/>
                <a:gd name="connsiteY15" fmla="*/ 84068 h 85725"/>
                <a:gd name="connsiteX16" fmla="*/ 91421 w 123825"/>
                <a:gd name="connsiteY16" fmla="*/ 90869 h 85725"/>
                <a:gd name="connsiteX17" fmla="*/ 78572 w 123825"/>
                <a:gd name="connsiteY17" fmla="*/ 89811 h 85725"/>
                <a:gd name="connsiteX18" fmla="*/ 67237 w 123825"/>
                <a:gd name="connsiteY18" fmla="*/ 86096 h 85725"/>
                <a:gd name="connsiteX19" fmla="*/ 67237 w 123825"/>
                <a:gd name="connsiteY19" fmla="*/ 76543 h 85725"/>
                <a:gd name="connsiteX20" fmla="*/ 79477 w 123825"/>
                <a:gd name="connsiteY20" fmla="*/ 80867 h 85725"/>
                <a:gd name="connsiteX21" fmla="*/ 91783 w 123825"/>
                <a:gd name="connsiteY21" fmla="*/ 82344 h 85725"/>
                <a:gd name="connsiteX22" fmla="*/ 114700 w 123825"/>
                <a:gd name="connsiteY22" fmla="*/ 64389 h 85725"/>
                <a:gd name="connsiteX23" fmla="*/ 89430 w 123825"/>
                <a:gd name="connsiteY23" fmla="*/ 48311 h 85725"/>
                <a:gd name="connsiteX24" fmla="*/ 80715 w 123825"/>
                <a:gd name="connsiteY24" fmla="*/ 48311 h 85725"/>
                <a:gd name="connsiteX25" fmla="*/ 80715 w 123825"/>
                <a:gd name="connsiteY25" fmla="*/ 39662 h 85725"/>
                <a:gd name="connsiteX26" fmla="*/ 89545 w 123825"/>
                <a:gd name="connsiteY26" fmla="*/ 39662 h 85725"/>
                <a:gd name="connsiteX27" fmla="*/ 105928 w 123825"/>
                <a:gd name="connsiteY27" fmla="*/ 35100 h 85725"/>
                <a:gd name="connsiteX28" fmla="*/ 111976 w 123825"/>
                <a:gd name="connsiteY28" fmla="*/ 22432 h 85725"/>
                <a:gd name="connsiteX29" fmla="*/ 107537 w 123825"/>
                <a:gd name="connsiteY29" fmla="*/ 12268 h 85725"/>
                <a:gd name="connsiteX30" fmla="*/ 95469 w 123825"/>
                <a:gd name="connsiteY30" fmla="*/ 8582 h 85725"/>
                <a:gd name="connsiteX31" fmla="*/ 84525 w 123825"/>
                <a:gd name="connsiteY31" fmla="*/ 10154 h 85725"/>
                <a:gd name="connsiteX32" fmla="*/ 72800 w 123825"/>
                <a:gd name="connsiteY32" fmla="*/ 15964 h 85725"/>
                <a:gd name="connsiteX33" fmla="*/ 67723 w 123825"/>
                <a:gd name="connsiteY33" fmla="*/ 9192 h 85725"/>
                <a:gd name="connsiteX34" fmla="*/ 80267 w 123825"/>
                <a:gd name="connsiteY34" fmla="*/ 2448 h 85725"/>
                <a:gd name="connsiteX35" fmla="*/ 95231 w 123825"/>
                <a:gd name="connsiteY35" fmla="*/ 0 h 85725"/>
                <a:gd name="connsiteX36" fmla="*/ 115243 w 123825"/>
                <a:gd name="connsiteY36" fmla="*/ 5896 h 85725"/>
                <a:gd name="connsiteX37" fmla="*/ 122377 w 123825"/>
                <a:gd name="connsiteY37" fmla="*/ 2207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85725">
                  <a:moveTo>
                    <a:pt x="31871" y="89659"/>
                  </a:moveTo>
                  <a:lnTo>
                    <a:pt x="22069" y="89659"/>
                  </a:lnTo>
                  <a:lnTo>
                    <a:pt x="22069" y="26661"/>
                  </a:lnTo>
                  <a:cubicBezTo>
                    <a:pt x="22069" y="21422"/>
                    <a:pt x="22231" y="16459"/>
                    <a:pt x="22555" y="11792"/>
                  </a:cubicBezTo>
                  <a:cubicBezTo>
                    <a:pt x="21708" y="12631"/>
                    <a:pt x="20765" y="13516"/>
                    <a:pt x="19717" y="14450"/>
                  </a:cubicBezTo>
                  <a:cubicBezTo>
                    <a:pt x="18669" y="15373"/>
                    <a:pt x="13868" y="19308"/>
                    <a:pt x="5325" y="26241"/>
                  </a:cubicBezTo>
                  <a:lnTo>
                    <a:pt x="0" y="19345"/>
                  </a:lnTo>
                  <a:lnTo>
                    <a:pt x="23403" y="1267"/>
                  </a:lnTo>
                  <a:lnTo>
                    <a:pt x="31871" y="1267"/>
                  </a:lnTo>
                  <a:close/>
                  <a:moveTo>
                    <a:pt x="122377" y="22070"/>
                  </a:moveTo>
                  <a:cubicBezTo>
                    <a:pt x="122377" y="27708"/>
                    <a:pt x="120796" y="32328"/>
                    <a:pt x="117634" y="35909"/>
                  </a:cubicBezTo>
                  <a:cubicBezTo>
                    <a:pt x="114472" y="39500"/>
                    <a:pt x="109985" y="41901"/>
                    <a:pt x="104175" y="43110"/>
                  </a:cubicBezTo>
                  <a:lnTo>
                    <a:pt x="104175" y="43587"/>
                  </a:lnTo>
                  <a:cubicBezTo>
                    <a:pt x="111271" y="44472"/>
                    <a:pt x="116529" y="46730"/>
                    <a:pt x="119958" y="50359"/>
                  </a:cubicBezTo>
                  <a:cubicBezTo>
                    <a:pt x="123387" y="53988"/>
                    <a:pt x="125101" y="58750"/>
                    <a:pt x="125101" y="64627"/>
                  </a:cubicBezTo>
                  <a:cubicBezTo>
                    <a:pt x="125101" y="73057"/>
                    <a:pt x="122177" y="79534"/>
                    <a:pt x="116329" y="84068"/>
                  </a:cubicBezTo>
                  <a:cubicBezTo>
                    <a:pt x="110490" y="88602"/>
                    <a:pt x="102184" y="90869"/>
                    <a:pt x="91421" y="90869"/>
                  </a:cubicBezTo>
                  <a:cubicBezTo>
                    <a:pt x="86744" y="90869"/>
                    <a:pt x="82458" y="90516"/>
                    <a:pt x="78572" y="89811"/>
                  </a:cubicBezTo>
                  <a:cubicBezTo>
                    <a:pt x="74686" y="89107"/>
                    <a:pt x="70904" y="87868"/>
                    <a:pt x="67237" y="86096"/>
                  </a:cubicBezTo>
                  <a:lnTo>
                    <a:pt x="67237" y="76543"/>
                  </a:lnTo>
                  <a:cubicBezTo>
                    <a:pt x="71066" y="78439"/>
                    <a:pt x="75143" y="79877"/>
                    <a:pt x="79477" y="80867"/>
                  </a:cubicBezTo>
                  <a:cubicBezTo>
                    <a:pt x="83810" y="81848"/>
                    <a:pt x="87916" y="82344"/>
                    <a:pt x="91783" y="82344"/>
                  </a:cubicBezTo>
                  <a:cubicBezTo>
                    <a:pt x="107061" y="82344"/>
                    <a:pt x="114700" y="76362"/>
                    <a:pt x="114700" y="64389"/>
                  </a:cubicBezTo>
                  <a:cubicBezTo>
                    <a:pt x="114700" y="53664"/>
                    <a:pt x="106270" y="48311"/>
                    <a:pt x="89430" y="48311"/>
                  </a:cubicBezTo>
                  <a:lnTo>
                    <a:pt x="80715" y="48311"/>
                  </a:lnTo>
                  <a:lnTo>
                    <a:pt x="80715" y="39662"/>
                  </a:lnTo>
                  <a:lnTo>
                    <a:pt x="89545" y="39662"/>
                  </a:lnTo>
                  <a:cubicBezTo>
                    <a:pt x="96441" y="39662"/>
                    <a:pt x="101898" y="38138"/>
                    <a:pt x="105928" y="35100"/>
                  </a:cubicBezTo>
                  <a:cubicBezTo>
                    <a:pt x="109966" y="32052"/>
                    <a:pt x="111976" y="27832"/>
                    <a:pt x="111976" y="22432"/>
                  </a:cubicBezTo>
                  <a:cubicBezTo>
                    <a:pt x="111976" y="18117"/>
                    <a:pt x="110500" y="14726"/>
                    <a:pt x="107537" y="12268"/>
                  </a:cubicBezTo>
                  <a:cubicBezTo>
                    <a:pt x="104575" y="9811"/>
                    <a:pt x="100555" y="8582"/>
                    <a:pt x="95469" y="8582"/>
                  </a:cubicBezTo>
                  <a:cubicBezTo>
                    <a:pt x="91602" y="8582"/>
                    <a:pt x="87954" y="9106"/>
                    <a:pt x="84525" y="10154"/>
                  </a:cubicBezTo>
                  <a:cubicBezTo>
                    <a:pt x="81105" y="11202"/>
                    <a:pt x="77191" y="13135"/>
                    <a:pt x="72800" y="15964"/>
                  </a:cubicBezTo>
                  <a:lnTo>
                    <a:pt x="67723" y="9192"/>
                  </a:lnTo>
                  <a:cubicBezTo>
                    <a:pt x="71352" y="6325"/>
                    <a:pt x="75533" y="4077"/>
                    <a:pt x="80267" y="2448"/>
                  </a:cubicBezTo>
                  <a:cubicBezTo>
                    <a:pt x="85001" y="810"/>
                    <a:pt x="89992" y="0"/>
                    <a:pt x="95231" y="0"/>
                  </a:cubicBezTo>
                  <a:cubicBezTo>
                    <a:pt x="103813" y="0"/>
                    <a:pt x="110490" y="1962"/>
                    <a:pt x="115243" y="5896"/>
                  </a:cubicBezTo>
                  <a:cubicBezTo>
                    <a:pt x="119996" y="9820"/>
                    <a:pt x="122377" y="15212"/>
                    <a:pt x="122377" y="22070"/>
                  </a:cubicBezTo>
                  <a:close/>
                </a:path>
              </a:pathLst>
            </a:custGeom>
            <a:solidFill>
              <a:srgbClr val="000000"/>
            </a:solidFill>
            <a:ln w="9525" cap="flat">
              <a:noFill/>
              <a:prstDash val="solid"/>
              <a:miter/>
            </a:ln>
          </p:spPr>
          <p:txBody>
            <a:bodyPr rtlCol="0" anchor="ctr"/>
            <a:lstStyle/>
            <a:p>
              <a:endParaRPr lang="nl-BE" sz="900"/>
            </a:p>
          </p:txBody>
        </p:sp>
        <p:sp>
          <p:nvSpPr>
            <p:cNvPr id="499" name="Freeform: Shape 498">
              <a:extLst>
                <a:ext uri="{FF2B5EF4-FFF2-40B4-BE49-F238E27FC236}">
                  <a16:creationId xmlns:a16="http://schemas.microsoft.com/office/drawing/2014/main" id="{B175D91D-C9A0-4BCE-81C1-12240BE3D0B1}"/>
                </a:ext>
              </a:extLst>
            </p:cNvPr>
            <p:cNvSpPr/>
            <p:nvPr/>
          </p:nvSpPr>
          <p:spPr>
            <a:xfrm>
              <a:off x="1708974" y="3961841"/>
              <a:ext cx="72418" cy="90522"/>
            </a:xfrm>
            <a:custGeom>
              <a:avLst/>
              <a:gdLst>
                <a:gd name="connsiteX0" fmla="*/ 0 w 114300"/>
                <a:gd name="connsiteY0" fmla="*/ 133274 h 142875"/>
                <a:gd name="connsiteX1" fmla="*/ 9544 w 114300"/>
                <a:gd name="connsiteY1" fmla="*/ 142875 h 142875"/>
                <a:gd name="connsiteX2" fmla="*/ 104756 w 114300"/>
                <a:gd name="connsiteY2" fmla="*/ 142875 h 142875"/>
                <a:gd name="connsiteX3" fmla="*/ 114300 w 114300"/>
                <a:gd name="connsiteY3" fmla="*/ 133417 h 142875"/>
                <a:gd name="connsiteX4" fmla="*/ 114300 w 114300"/>
                <a:gd name="connsiteY4" fmla="*/ 47853 h 142875"/>
                <a:gd name="connsiteX5" fmla="*/ 66675 w 114300"/>
                <a:gd name="connsiteY5" fmla="*/ 0 h 142875"/>
                <a:gd name="connsiteX6" fmla="*/ 9554 w 114300"/>
                <a:gd name="connsiteY6" fmla="*/ 0 h 142875"/>
                <a:gd name="connsiteX7" fmla="*/ 0 w 114300"/>
                <a:gd name="connsiteY7" fmla="*/ 9601 h 142875"/>
                <a:gd name="connsiteX8" fmla="*/ 0 w 114300"/>
                <a:gd name="connsiteY8" fmla="*/ 13327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42875">
                  <a:moveTo>
                    <a:pt x="0" y="133274"/>
                  </a:moveTo>
                  <a:cubicBezTo>
                    <a:pt x="0" y="138579"/>
                    <a:pt x="4343" y="142875"/>
                    <a:pt x="9544" y="142875"/>
                  </a:cubicBezTo>
                  <a:lnTo>
                    <a:pt x="104756" y="142875"/>
                  </a:lnTo>
                  <a:cubicBezTo>
                    <a:pt x="110023" y="142875"/>
                    <a:pt x="114300" y="138541"/>
                    <a:pt x="114300" y="133417"/>
                  </a:cubicBezTo>
                  <a:lnTo>
                    <a:pt x="114300" y="47853"/>
                  </a:lnTo>
                  <a:lnTo>
                    <a:pt x="66675" y="0"/>
                  </a:lnTo>
                  <a:lnTo>
                    <a:pt x="9554" y="0"/>
                  </a:lnTo>
                  <a:cubicBezTo>
                    <a:pt x="4277" y="0"/>
                    <a:pt x="0" y="4276"/>
                    <a:pt x="0" y="9601"/>
                  </a:cubicBezTo>
                  <a:lnTo>
                    <a:pt x="0" y="133274"/>
                  </a:lnTo>
                  <a:close/>
                </a:path>
              </a:pathLst>
            </a:custGeom>
            <a:solidFill>
              <a:srgbClr val="FFF1CA"/>
            </a:solidFill>
            <a:ln w="9525" cap="flat">
              <a:noFill/>
              <a:prstDash val="solid"/>
              <a:miter/>
            </a:ln>
          </p:spPr>
          <p:txBody>
            <a:bodyPr rtlCol="0" anchor="ctr"/>
            <a:lstStyle/>
            <a:p>
              <a:endParaRPr lang="nl-BE" sz="900"/>
            </a:p>
          </p:txBody>
        </p:sp>
        <p:sp>
          <p:nvSpPr>
            <p:cNvPr id="500" name="Freeform: Shape 499">
              <a:extLst>
                <a:ext uri="{FF2B5EF4-FFF2-40B4-BE49-F238E27FC236}">
                  <a16:creationId xmlns:a16="http://schemas.microsoft.com/office/drawing/2014/main" id="{8343111D-82D0-421B-9421-8F8066F6D141}"/>
                </a:ext>
              </a:extLst>
            </p:cNvPr>
            <p:cNvSpPr/>
            <p:nvPr/>
          </p:nvSpPr>
          <p:spPr>
            <a:xfrm>
              <a:off x="1708974" y="3829075"/>
              <a:ext cx="72418" cy="90522"/>
            </a:xfrm>
            <a:custGeom>
              <a:avLst/>
              <a:gdLst>
                <a:gd name="connsiteX0" fmla="*/ 64694 w 114300"/>
                <a:gd name="connsiteY0" fmla="*/ 138113 h 142875"/>
                <a:gd name="connsiteX1" fmla="*/ 9554 w 114300"/>
                <a:gd name="connsiteY1" fmla="*/ 138113 h 142875"/>
                <a:gd name="connsiteX2" fmla="*/ 4763 w 114300"/>
                <a:gd name="connsiteY2" fmla="*/ 133274 h 142875"/>
                <a:gd name="connsiteX3" fmla="*/ 4763 w 114300"/>
                <a:gd name="connsiteY3" fmla="*/ 9601 h 142875"/>
                <a:gd name="connsiteX4" fmla="*/ 9544 w 114300"/>
                <a:gd name="connsiteY4" fmla="*/ 4763 h 142875"/>
                <a:gd name="connsiteX5" fmla="*/ 104756 w 114300"/>
                <a:gd name="connsiteY5" fmla="*/ 4763 h 142875"/>
                <a:gd name="connsiteX6" fmla="*/ 109538 w 114300"/>
                <a:gd name="connsiteY6" fmla="*/ 9458 h 142875"/>
                <a:gd name="connsiteX7" fmla="*/ 109538 w 114300"/>
                <a:gd name="connsiteY7" fmla="*/ 93059 h 142875"/>
                <a:gd name="connsiteX8" fmla="*/ 64694 w 114300"/>
                <a:gd name="connsiteY8" fmla="*/ 138113 h 142875"/>
                <a:gd name="connsiteX9" fmla="*/ 0 w 114300"/>
                <a:gd name="connsiteY9" fmla="*/ 9601 h 142875"/>
                <a:gd name="connsiteX10" fmla="*/ 0 w 114300"/>
                <a:gd name="connsiteY10" fmla="*/ 133274 h 142875"/>
                <a:gd name="connsiteX11" fmla="*/ 9554 w 114300"/>
                <a:gd name="connsiteY11" fmla="*/ 142875 h 142875"/>
                <a:gd name="connsiteX12" fmla="*/ 66675 w 114300"/>
                <a:gd name="connsiteY12" fmla="*/ 142875 h 142875"/>
                <a:gd name="connsiteX13" fmla="*/ 114300 w 114300"/>
                <a:gd name="connsiteY13" fmla="*/ 95022 h 142875"/>
                <a:gd name="connsiteX14" fmla="*/ 114300 w 114300"/>
                <a:gd name="connsiteY14" fmla="*/ 9458 h 142875"/>
                <a:gd name="connsiteX15" fmla="*/ 104756 w 114300"/>
                <a:gd name="connsiteY15" fmla="*/ 0 h 142875"/>
                <a:gd name="connsiteX16" fmla="*/ 9544 w 114300"/>
                <a:gd name="connsiteY16" fmla="*/ 0 h 142875"/>
                <a:gd name="connsiteX17" fmla="*/ 0 w 114300"/>
                <a:gd name="connsiteY17" fmla="*/ 960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42875">
                  <a:moveTo>
                    <a:pt x="64694" y="138113"/>
                  </a:moveTo>
                  <a:lnTo>
                    <a:pt x="9554" y="138113"/>
                  </a:lnTo>
                  <a:cubicBezTo>
                    <a:pt x="6906" y="138113"/>
                    <a:pt x="4763" y="135970"/>
                    <a:pt x="4763" y="133274"/>
                  </a:cubicBezTo>
                  <a:lnTo>
                    <a:pt x="4763" y="9601"/>
                  </a:lnTo>
                  <a:cubicBezTo>
                    <a:pt x="4763" y="6953"/>
                    <a:pt x="6953" y="4763"/>
                    <a:pt x="9544" y="4763"/>
                  </a:cubicBezTo>
                  <a:lnTo>
                    <a:pt x="104756" y="4763"/>
                  </a:lnTo>
                  <a:cubicBezTo>
                    <a:pt x="107366" y="4763"/>
                    <a:pt x="109538" y="6934"/>
                    <a:pt x="109538" y="9458"/>
                  </a:cubicBezTo>
                  <a:lnTo>
                    <a:pt x="109538" y="93059"/>
                  </a:lnTo>
                  <a:lnTo>
                    <a:pt x="64694" y="138113"/>
                  </a:lnTo>
                  <a:close/>
                  <a:moveTo>
                    <a:pt x="0" y="9601"/>
                  </a:moveTo>
                  <a:lnTo>
                    <a:pt x="0" y="133274"/>
                  </a:lnTo>
                  <a:cubicBezTo>
                    <a:pt x="0" y="138599"/>
                    <a:pt x="4277" y="142875"/>
                    <a:pt x="9554" y="142875"/>
                  </a:cubicBezTo>
                  <a:lnTo>
                    <a:pt x="66675" y="142875"/>
                  </a:lnTo>
                  <a:lnTo>
                    <a:pt x="114300" y="95022"/>
                  </a:lnTo>
                  <a:lnTo>
                    <a:pt x="114300" y="9458"/>
                  </a:lnTo>
                  <a:cubicBezTo>
                    <a:pt x="114300" y="4334"/>
                    <a:pt x="110023" y="0"/>
                    <a:pt x="104756" y="0"/>
                  </a:cubicBezTo>
                  <a:lnTo>
                    <a:pt x="9544" y="0"/>
                  </a:lnTo>
                  <a:cubicBezTo>
                    <a:pt x="4343" y="0"/>
                    <a:pt x="0" y="4296"/>
                    <a:pt x="0" y="9601"/>
                  </a:cubicBezTo>
                  <a:close/>
                </a:path>
              </a:pathLst>
            </a:custGeom>
            <a:solidFill>
              <a:srgbClr val="F3BF36"/>
            </a:solidFill>
            <a:ln w="9525" cap="flat">
              <a:noFill/>
              <a:prstDash val="solid"/>
              <a:miter/>
            </a:ln>
          </p:spPr>
          <p:txBody>
            <a:bodyPr rtlCol="0" anchor="ctr"/>
            <a:lstStyle/>
            <a:p>
              <a:endParaRPr lang="nl-BE" sz="900"/>
            </a:p>
          </p:txBody>
        </p:sp>
        <p:sp>
          <p:nvSpPr>
            <p:cNvPr id="501" name="Freeform: Shape 500">
              <a:extLst>
                <a:ext uri="{FF2B5EF4-FFF2-40B4-BE49-F238E27FC236}">
                  <a16:creationId xmlns:a16="http://schemas.microsoft.com/office/drawing/2014/main" id="{848D5F20-2240-4958-BA90-F8DEFD6F34EA}"/>
                </a:ext>
              </a:extLst>
            </p:cNvPr>
            <p:cNvSpPr/>
            <p:nvPr/>
          </p:nvSpPr>
          <p:spPr>
            <a:xfrm>
              <a:off x="1749709" y="3887914"/>
              <a:ext cx="24139" cy="24139"/>
            </a:xfrm>
            <a:custGeom>
              <a:avLst/>
              <a:gdLst>
                <a:gd name="connsiteX0" fmla="*/ 45244 w 38100"/>
                <a:gd name="connsiteY0" fmla="*/ 4763 h 38100"/>
                <a:gd name="connsiteX1" fmla="*/ 11897 w 38100"/>
                <a:gd name="connsiteY1" fmla="*/ 4763 h 38100"/>
                <a:gd name="connsiteX2" fmla="*/ 4763 w 38100"/>
                <a:gd name="connsiteY2" fmla="*/ 11897 h 38100"/>
                <a:gd name="connsiteX3" fmla="*/ 4763 w 38100"/>
                <a:gd name="connsiteY3" fmla="*/ 45244 h 38100"/>
                <a:gd name="connsiteX4" fmla="*/ 0 w 38100"/>
                <a:gd name="connsiteY4" fmla="*/ 45244 h 38100"/>
                <a:gd name="connsiteX5" fmla="*/ 0 w 38100"/>
                <a:gd name="connsiteY5" fmla="*/ 11897 h 38100"/>
                <a:gd name="connsiteX6" fmla="*/ 11897 w 38100"/>
                <a:gd name="connsiteY6" fmla="*/ 0 h 38100"/>
                <a:gd name="connsiteX7" fmla="*/ 45244 w 38100"/>
                <a:gd name="connsiteY7" fmla="*/ 0 h 38100"/>
                <a:gd name="connsiteX8" fmla="*/ 45244 w 38100"/>
                <a:gd name="connsiteY8"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38100">
                  <a:moveTo>
                    <a:pt x="45244" y="4763"/>
                  </a:moveTo>
                  <a:lnTo>
                    <a:pt x="11897" y="4763"/>
                  </a:lnTo>
                  <a:cubicBezTo>
                    <a:pt x="7963" y="4763"/>
                    <a:pt x="4763" y="7963"/>
                    <a:pt x="4763" y="11897"/>
                  </a:cubicBezTo>
                  <a:lnTo>
                    <a:pt x="4763" y="45244"/>
                  </a:lnTo>
                  <a:lnTo>
                    <a:pt x="0" y="45244"/>
                  </a:lnTo>
                  <a:lnTo>
                    <a:pt x="0" y="11897"/>
                  </a:lnTo>
                  <a:cubicBezTo>
                    <a:pt x="0" y="5334"/>
                    <a:pt x="5325" y="0"/>
                    <a:pt x="11897" y="0"/>
                  </a:cubicBezTo>
                  <a:lnTo>
                    <a:pt x="45244" y="0"/>
                  </a:lnTo>
                  <a:lnTo>
                    <a:pt x="45244" y="4763"/>
                  </a:lnTo>
                  <a:close/>
                </a:path>
              </a:pathLst>
            </a:custGeom>
            <a:solidFill>
              <a:srgbClr val="F3BF36"/>
            </a:solidFill>
            <a:ln w="9525" cap="flat">
              <a:noFill/>
              <a:prstDash val="solid"/>
              <a:miter/>
            </a:ln>
          </p:spPr>
          <p:txBody>
            <a:bodyPr rtlCol="0" anchor="ctr"/>
            <a:lstStyle/>
            <a:p>
              <a:endParaRPr lang="nl-BE" sz="900"/>
            </a:p>
          </p:txBody>
        </p:sp>
        <p:sp>
          <p:nvSpPr>
            <p:cNvPr id="502" name="Freeform: Shape 501">
              <a:extLst>
                <a:ext uri="{FF2B5EF4-FFF2-40B4-BE49-F238E27FC236}">
                  <a16:creationId xmlns:a16="http://schemas.microsoft.com/office/drawing/2014/main" id="{02EEDD99-B016-4F06-B811-4D4DC8AF7084}"/>
                </a:ext>
              </a:extLst>
            </p:cNvPr>
            <p:cNvSpPr/>
            <p:nvPr/>
          </p:nvSpPr>
          <p:spPr>
            <a:xfrm>
              <a:off x="1721044" y="3847180"/>
              <a:ext cx="48279" cy="42244"/>
            </a:xfrm>
            <a:custGeom>
              <a:avLst/>
              <a:gdLst>
                <a:gd name="connsiteX0" fmla="*/ 0 w 76200"/>
                <a:gd name="connsiteY0" fmla="*/ 66675 h 66675"/>
                <a:gd name="connsiteX1" fmla="*/ 38100 w 76200"/>
                <a:gd name="connsiteY1" fmla="*/ 66675 h 66675"/>
                <a:gd name="connsiteX2" fmla="*/ 38100 w 76200"/>
                <a:gd name="connsiteY2" fmla="*/ 57150 h 66675"/>
                <a:gd name="connsiteX3" fmla="*/ 0 w 76200"/>
                <a:gd name="connsiteY3" fmla="*/ 57150 h 66675"/>
                <a:gd name="connsiteX4" fmla="*/ 0 w 76200"/>
                <a:gd name="connsiteY4" fmla="*/ 66675 h 66675"/>
                <a:gd name="connsiteX5" fmla="*/ 0 w 76200"/>
                <a:gd name="connsiteY5" fmla="*/ 38100 h 66675"/>
                <a:gd name="connsiteX6" fmla="*/ 76200 w 76200"/>
                <a:gd name="connsiteY6" fmla="*/ 38100 h 66675"/>
                <a:gd name="connsiteX7" fmla="*/ 76200 w 76200"/>
                <a:gd name="connsiteY7" fmla="*/ 28575 h 66675"/>
                <a:gd name="connsiteX8" fmla="*/ 0 w 76200"/>
                <a:gd name="connsiteY8" fmla="*/ 28575 h 66675"/>
                <a:gd name="connsiteX9" fmla="*/ 0 w 76200"/>
                <a:gd name="connsiteY9" fmla="*/ 38100 h 66675"/>
                <a:gd name="connsiteX10" fmla="*/ 0 w 76200"/>
                <a:gd name="connsiteY10" fmla="*/ 9525 h 66675"/>
                <a:gd name="connsiteX11" fmla="*/ 76200 w 76200"/>
                <a:gd name="connsiteY11" fmla="*/ 9525 h 66675"/>
                <a:gd name="connsiteX12" fmla="*/ 76200 w 76200"/>
                <a:gd name="connsiteY12" fmla="*/ 0 h 66675"/>
                <a:gd name="connsiteX13" fmla="*/ 0 w 76200"/>
                <a:gd name="connsiteY13" fmla="*/ 0 h 66675"/>
                <a:gd name="connsiteX14" fmla="*/ 0 w 76200"/>
                <a:gd name="connsiteY14" fmla="*/ 95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66675">
                  <a:moveTo>
                    <a:pt x="0" y="66675"/>
                  </a:moveTo>
                  <a:lnTo>
                    <a:pt x="38100" y="66675"/>
                  </a:lnTo>
                  <a:lnTo>
                    <a:pt x="38100" y="57150"/>
                  </a:lnTo>
                  <a:lnTo>
                    <a:pt x="0" y="57150"/>
                  </a:lnTo>
                  <a:lnTo>
                    <a:pt x="0" y="66675"/>
                  </a:lnTo>
                  <a:close/>
                  <a:moveTo>
                    <a:pt x="0" y="38100"/>
                  </a:moveTo>
                  <a:lnTo>
                    <a:pt x="76200" y="38100"/>
                  </a:lnTo>
                  <a:lnTo>
                    <a:pt x="76200" y="28575"/>
                  </a:lnTo>
                  <a:lnTo>
                    <a:pt x="0" y="28575"/>
                  </a:lnTo>
                  <a:lnTo>
                    <a:pt x="0" y="38100"/>
                  </a:lnTo>
                  <a:close/>
                  <a:moveTo>
                    <a:pt x="0" y="9525"/>
                  </a:moveTo>
                  <a:lnTo>
                    <a:pt x="76200" y="9525"/>
                  </a:lnTo>
                  <a:lnTo>
                    <a:pt x="76200" y="0"/>
                  </a:lnTo>
                  <a:lnTo>
                    <a:pt x="0" y="0"/>
                  </a:lnTo>
                  <a:lnTo>
                    <a:pt x="0" y="9525"/>
                  </a:lnTo>
                  <a:close/>
                </a:path>
              </a:pathLst>
            </a:custGeom>
            <a:solidFill>
              <a:srgbClr val="F0BB2D"/>
            </a:solidFill>
            <a:ln w="9525" cap="flat">
              <a:noFill/>
              <a:prstDash val="solid"/>
              <a:miter/>
            </a:ln>
          </p:spPr>
          <p:txBody>
            <a:bodyPr rtlCol="0" anchor="ctr"/>
            <a:lstStyle/>
            <a:p>
              <a:endParaRPr lang="nl-BE" sz="900"/>
            </a:p>
          </p:txBody>
        </p:sp>
        <p:sp>
          <p:nvSpPr>
            <p:cNvPr id="503" name="Freeform: Shape 502">
              <a:extLst>
                <a:ext uri="{FF2B5EF4-FFF2-40B4-BE49-F238E27FC236}">
                  <a16:creationId xmlns:a16="http://schemas.microsoft.com/office/drawing/2014/main" id="{3C25488D-1ED2-459D-8773-CC4B0C1F326B}"/>
                </a:ext>
              </a:extLst>
            </p:cNvPr>
            <p:cNvSpPr/>
            <p:nvPr/>
          </p:nvSpPr>
          <p:spPr>
            <a:xfrm>
              <a:off x="1051182" y="4109693"/>
              <a:ext cx="1158680" cy="156905"/>
            </a:xfrm>
            <a:custGeom>
              <a:avLst/>
              <a:gdLst>
                <a:gd name="connsiteX0" fmla="*/ 0 w 1828800"/>
                <a:gd name="connsiteY0" fmla="*/ 0 h 247650"/>
                <a:gd name="connsiteX1" fmla="*/ 0 w 1828800"/>
                <a:gd name="connsiteY1" fmla="*/ 247650 h 247650"/>
                <a:gd name="connsiteX2" fmla="*/ 1828800 w 1828800"/>
                <a:gd name="connsiteY2" fmla="*/ 247650 h 247650"/>
                <a:gd name="connsiteX3" fmla="*/ 1828800 w 1828800"/>
                <a:gd name="connsiteY3" fmla="*/ 0 h 247650"/>
              </a:gdLst>
              <a:ahLst/>
              <a:cxnLst>
                <a:cxn ang="0">
                  <a:pos x="connsiteX0" y="connsiteY0"/>
                </a:cxn>
                <a:cxn ang="0">
                  <a:pos x="connsiteX1" y="connsiteY1"/>
                </a:cxn>
                <a:cxn ang="0">
                  <a:pos x="connsiteX2" y="connsiteY2"/>
                </a:cxn>
                <a:cxn ang="0">
                  <a:pos x="connsiteX3" y="connsiteY3"/>
                </a:cxn>
              </a:cxnLst>
              <a:rect l="l" t="t" r="r" b="b"/>
              <a:pathLst>
                <a:path w="1828800" h="247650">
                  <a:moveTo>
                    <a:pt x="0" y="0"/>
                  </a:moveTo>
                  <a:lnTo>
                    <a:pt x="0" y="247650"/>
                  </a:lnTo>
                  <a:lnTo>
                    <a:pt x="1828800" y="247650"/>
                  </a:lnTo>
                  <a:lnTo>
                    <a:pt x="1828800" y="0"/>
                  </a:lnTo>
                  <a:close/>
                </a:path>
              </a:pathLst>
            </a:custGeom>
            <a:solidFill>
              <a:srgbClr val="F0F0F0"/>
            </a:solidFill>
            <a:ln w="9525" cap="flat">
              <a:noFill/>
              <a:prstDash val="solid"/>
              <a:miter/>
            </a:ln>
          </p:spPr>
          <p:txBody>
            <a:bodyPr rtlCol="0" anchor="ctr"/>
            <a:lstStyle/>
            <a:p>
              <a:endParaRPr lang="nl-BE" sz="900"/>
            </a:p>
          </p:txBody>
        </p:sp>
        <p:sp>
          <p:nvSpPr>
            <p:cNvPr id="504" name="Freeform: Shape 503">
              <a:extLst>
                <a:ext uri="{FF2B5EF4-FFF2-40B4-BE49-F238E27FC236}">
                  <a16:creationId xmlns:a16="http://schemas.microsoft.com/office/drawing/2014/main" id="{929DE925-912E-4128-8B6F-89696462D3E8}"/>
                </a:ext>
              </a:extLst>
            </p:cNvPr>
            <p:cNvSpPr/>
            <p:nvPr/>
          </p:nvSpPr>
          <p:spPr>
            <a:xfrm>
              <a:off x="1051182" y="4109693"/>
              <a:ext cx="1158680" cy="156905"/>
            </a:xfrm>
            <a:custGeom>
              <a:avLst/>
              <a:gdLst>
                <a:gd name="connsiteX0" fmla="*/ 0 w 1828800"/>
                <a:gd name="connsiteY0" fmla="*/ 0 h 247650"/>
                <a:gd name="connsiteX1" fmla="*/ 0 w 1828800"/>
                <a:gd name="connsiteY1" fmla="*/ 247650 h 247650"/>
                <a:gd name="connsiteX2" fmla="*/ 1828800 w 1828800"/>
                <a:gd name="connsiteY2" fmla="*/ 247650 h 247650"/>
                <a:gd name="connsiteX3" fmla="*/ 1828800 w 1828800"/>
                <a:gd name="connsiteY3" fmla="*/ 0 h 247650"/>
              </a:gdLst>
              <a:ahLst/>
              <a:cxnLst>
                <a:cxn ang="0">
                  <a:pos x="connsiteX0" y="connsiteY0"/>
                </a:cxn>
                <a:cxn ang="0">
                  <a:pos x="connsiteX1" y="connsiteY1"/>
                </a:cxn>
                <a:cxn ang="0">
                  <a:pos x="connsiteX2" y="connsiteY2"/>
                </a:cxn>
                <a:cxn ang="0">
                  <a:pos x="connsiteX3" y="connsiteY3"/>
                </a:cxn>
              </a:cxnLst>
              <a:rect l="l" t="t" r="r" b="b"/>
              <a:pathLst>
                <a:path w="1828800" h="247650">
                  <a:moveTo>
                    <a:pt x="0" y="0"/>
                  </a:moveTo>
                  <a:lnTo>
                    <a:pt x="0" y="247650"/>
                  </a:lnTo>
                  <a:lnTo>
                    <a:pt x="1828800" y="247650"/>
                  </a:lnTo>
                  <a:lnTo>
                    <a:pt x="1828800" y="0"/>
                  </a:lnTo>
                  <a:close/>
                </a:path>
              </a:pathLst>
            </a:custGeom>
            <a:noFill/>
            <a:ln w="19050" cap="flat">
              <a:solidFill>
                <a:srgbClr val="800303"/>
              </a:solidFill>
              <a:prstDash val="solid"/>
              <a:miter/>
            </a:ln>
          </p:spPr>
          <p:txBody>
            <a:bodyPr rtlCol="0" anchor="ctr"/>
            <a:lstStyle/>
            <a:p>
              <a:endParaRPr lang="nl-BE" sz="900"/>
            </a:p>
          </p:txBody>
        </p:sp>
        <p:sp>
          <p:nvSpPr>
            <p:cNvPr id="505" name="Freeform: Shape 504">
              <a:extLst>
                <a:ext uri="{FF2B5EF4-FFF2-40B4-BE49-F238E27FC236}">
                  <a16:creationId xmlns:a16="http://schemas.microsoft.com/office/drawing/2014/main" id="{2B59D6CB-696F-4B8C-A26C-EC301600C106}"/>
                </a:ext>
              </a:extLst>
            </p:cNvPr>
            <p:cNvSpPr/>
            <p:nvPr/>
          </p:nvSpPr>
          <p:spPr>
            <a:xfrm>
              <a:off x="1249431" y="4151936"/>
              <a:ext cx="887114" cy="78453"/>
            </a:xfrm>
            <a:custGeom>
              <a:avLst/>
              <a:gdLst>
                <a:gd name="connsiteX0" fmla="*/ 10277 w 1400175"/>
                <a:gd name="connsiteY0" fmla="*/ 94079 h 123825"/>
                <a:gd name="connsiteX1" fmla="*/ 0 w 1400175"/>
                <a:gd name="connsiteY1" fmla="*/ 94079 h 123825"/>
                <a:gd name="connsiteX2" fmla="*/ 0 w 1400175"/>
                <a:gd name="connsiteY2" fmla="*/ 5686 h 123825"/>
                <a:gd name="connsiteX3" fmla="*/ 49282 w 1400175"/>
                <a:gd name="connsiteY3" fmla="*/ 5686 h 123825"/>
                <a:gd name="connsiteX4" fmla="*/ 49282 w 1400175"/>
                <a:gd name="connsiteY4" fmla="*/ 14811 h 123825"/>
                <a:gd name="connsiteX5" fmla="*/ 10277 w 1400175"/>
                <a:gd name="connsiteY5" fmla="*/ 14811 h 123825"/>
                <a:gd name="connsiteX6" fmla="*/ 10277 w 1400175"/>
                <a:gd name="connsiteY6" fmla="*/ 47158 h 123825"/>
                <a:gd name="connsiteX7" fmla="*/ 46920 w 1400175"/>
                <a:gd name="connsiteY7" fmla="*/ 47158 h 123825"/>
                <a:gd name="connsiteX8" fmla="*/ 46920 w 1400175"/>
                <a:gd name="connsiteY8" fmla="*/ 56292 h 123825"/>
                <a:gd name="connsiteX9" fmla="*/ 10277 w 1400175"/>
                <a:gd name="connsiteY9" fmla="*/ 56292 h 123825"/>
                <a:gd name="connsiteX10" fmla="*/ 74371 w 1400175"/>
                <a:gd name="connsiteY10" fmla="*/ 94079 h 123825"/>
                <a:gd name="connsiteX11" fmla="*/ 64332 w 1400175"/>
                <a:gd name="connsiteY11" fmla="*/ 94079 h 123825"/>
                <a:gd name="connsiteX12" fmla="*/ 64332 w 1400175"/>
                <a:gd name="connsiteY12" fmla="*/ 0 h 123825"/>
                <a:gd name="connsiteX13" fmla="*/ 74371 w 1400175"/>
                <a:gd name="connsiteY13" fmla="*/ 0 h 123825"/>
                <a:gd name="connsiteX14" fmla="*/ 153819 w 1400175"/>
                <a:gd name="connsiteY14" fmla="*/ 60884 h 123825"/>
                <a:gd name="connsiteX15" fmla="*/ 145656 w 1400175"/>
                <a:gd name="connsiteY15" fmla="*/ 86192 h 123825"/>
                <a:gd name="connsiteX16" fmla="*/ 123101 w 1400175"/>
                <a:gd name="connsiteY16" fmla="*/ 95288 h 123825"/>
                <a:gd name="connsiteX17" fmla="*/ 107318 w 1400175"/>
                <a:gd name="connsiteY17" fmla="*/ 91116 h 123825"/>
                <a:gd name="connsiteX18" fmla="*/ 96679 w 1400175"/>
                <a:gd name="connsiteY18" fmla="*/ 79143 h 123825"/>
                <a:gd name="connsiteX19" fmla="*/ 92935 w 1400175"/>
                <a:gd name="connsiteY19" fmla="*/ 60884 h 123825"/>
                <a:gd name="connsiteX20" fmla="*/ 101032 w 1400175"/>
                <a:gd name="connsiteY20" fmla="*/ 35643 h 123825"/>
                <a:gd name="connsiteX21" fmla="*/ 123530 w 1400175"/>
                <a:gd name="connsiteY21" fmla="*/ 26604 h 123825"/>
                <a:gd name="connsiteX22" fmla="*/ 145628 w 1400175"/>
                <a:gd name="connsiteY22" fmla="*/ 35852 h 123825"/>
                <a:gd name="connsiteX23" fmla="*/ 153819 w 1400175"/>
                <a:gd name="connsiteY23" fmla="*/ 60884 h 123825"/>
                <a:gd name="connsiteX24" fmla="*/ 103327 w 1400175"/>
                <a:gd name="connsiteY24" fmla="*/ 60884 h 123825"/>
                <a:gd name="connsiteX25" fmla="*/ 108414 w 1400175"/>
                <a:gd name="connsiteY25" fmla="*/ 80229 h 123825"/>
                <a:gd name="connsiteX26" fmla="*/ 123349 w 1400175"/>
                <a:gd name="connsiteY26" fmla="*/ 86887 h 123825"/>
                <a:gd name="connsiteX27" fmla="*/ 138312 w 1400175"/>
                <a:gd name="connsiteY27" fmla="*/ 80267 h 123825"/>
                <a:gd name="connsiteX28" fmla="*/ 143418 w 1400175"/>
                <a:gd name="connsiteY28" fmla="*/ 60884 h 123825"/>
                <a:gd name="connsiteX29" fmla="*/ 138312 w 1400175"/>
                <a:gd name="connsiteY29" fmla="*/ 41691 h 123825"/>
                <a:gd name="connsiteX30" fmla="*/ 123225 w 1400175"/>
                <a:gd name="connsiteY30" fmla="*/ 35128 h 123825"/>
                <a:gd name="connsiteX31" fmla="*/ 108347 w 1400175"/>
                <a:gd name="connsiteY31" fmla="*/ 41596 h 123825"/>
                <a:gd name="connsiteX32" fmla="*/ 103327 w 1400175"/>
                <a:gd name="connsiteY32" fmla="*/ 60884 h 123825"/>
                <a:gd name="connsiteX33" fmla="*/ 214398 w 1400175"/>
                <a:gd name="connsiteY33" fmla="*/ 94079 h 123825"/>
                <a:gd name="connsiteX34" fmla="*/ 212408 w 1400175"/>
                <a:gd name="connsiteY34" fmla="*/ 84649 h 123825"/>
                <a:gd name="connsiteX35" fmla="*/ 211922 w 1400175"/>
                <a:gd name="connsiteY35" fmla="*/ 84649 h 123825"/>
                <a:gd name="connsiteX36" fmla="*/ 202035 w 1400175"/>
                <a:gd name="connsiteY36" fmla="*/ 93078 h 123825"/>
                <a:gd name="connsiteX37" fmla="*/ 189729 w 1400175"/>
                <a:gd name="connsiteY37" fmla="*/ 95288 h 123825"/>
                <a:gd name="connsiteX38" fmla="*/ 174279 w 1400175"/>
                <a:gd name="connsiteY38" fmla="*/ 90211 h 123825"/>
                <a:gd name="connsiteX39" fmla="*/ 168688 w 1400175"/>
                <a:gd name="connsiteY39" fmla="*/ 75762 h 123825"/>
                <a:gd name="connsiteX40" fmla="*/ 200797 w 1400175"/>
                <a:gd name="connsiteY40" fmla="*/ 54721 h 123825"/>
                <a:gd name="connsiteX41" fmla="*/ 212046 w 1400175"/>
                <a:gd name="connsiteY41" fmla="*/ 54359 h 123825"/>
                <a:gd name="connsiteX42" fmla="*/ 212046 w 1400175"/>
                <a:gd name="connsiteY42" fmla="*/ 50245 h 123825"/>
                <a:gd name="connsiteX43" fmla="*/ 208683 w 1400175"/>
                <a:gd name="connsiteY43" fmla="*/ 38728 h 123825"/>
                <a:gd name="connsiteX44" fmla="*/ 197958 w 1400175"/>
                <a:gd name="connsiteY44" fmla="*/ 35004 h 123825"/>
                <a:gd name="connsiteX45" fmla="*/ 179213 w 1400175"/>
                <a:gd name="connsiteY45" fmla="*/ 40081 h 123825"/>
                <a:gd name="connsiteX46" fmla="*/ 176127 w 1400175"/>
                <a:gd name="connsiteY46" fmla="*/ 32404 h 123825"/>
                <a:gd name="connsiteX47" fmla="*/ 186861 w 1400175"/>
                <a:gd name="connsiteY47" fmla="*/ 28232 h 123825"/>
                <a:gd name="connsiteX48" fmla="*/ 198558 w 1400175"/>
                <a:gd name="connsiteY48" fmla="*/ 26727 h 123825"/>
                <a:gd name="connsiteX49" fmla="*/ 216122 w 1400175"/>
                <a:gd name="connsiteY49" fmla="*/ 31985 h 123825"/>
                <a:gd name="connsiteX50" fmla="*/ 221837 w 1400175"/>
                <a:gd name="connsiteY50" fmla="*/ 48854 h 123825"/>
                <a:gd name="connsiteX51" fmla="*/ 221837 w 1400175"/>
                <a:gd name="connsiteY51" fmla="*/ 94079 h 123825"/>
                <a:gd name="connsiteX52" fmla="*/ 191729 w 1400175"/>
                <a:gd name="connsiteY52" fmla="*/ 87001 h 123825"/>
                <a:gd name="connsiteX53" fmla="*/ 206445 w 1400175"/>
                <a:gd name="connsiteY53" fmla="*/ 81867 h 123825"/>
                <a:gd name="connsiteX54" fmla="*/ 211798 w 1400175"/>
                <a:gd name="connsiteY54" fmla="*/ 67475 h 123825"/>
                <a:gd name="connsiteX55" fmla="*/ 211798 w 1400175"/>
                <a:gd name="connsiteY55" fmla="*/ 61493 h 123825"/>
                <a:gd name="connsiteX56" fmla="*/ 201759 w 1400175"/>
                <a:gd name="connsiteY56" fmla="*/ 61913 h 123825"/>
                <a:gd name="connsiteX57" fmla="*/ 184499 w 1400175"/>
                <a:gd name="connsiteY57" fmla="*/ 65627 h 123825"/>
                <a:gd name="connsiteX58" fmla="*/ 179213 w 1400175"/>
                <a:gd name="connsiteY58" fmla="*/ 75876 h 123825"/>
                <a:gd name="connsiteX59" fmla="*/ 182508 w 1400175"/>
                <a:gd name="connsiteY59" fmla="*/ 84163 h 123825"/>
                <a:gd name="connsiteX60" fmla="*/ 191729 w 1400175"/>
                <a:gd name="connsiteY60" fmla="*/ 87001 h 123825"/>
                <a:gd name="connsiteX61" fmla="*/ 265976 w 1400175"/>
                <a:gd name="connsiteY61" fmla="*/ 87001 h 123825"/>
                <a:gd name="connsiteX62" fmla="*/ 271110 w 1400175"/>
                <a:gd name="connsiteY62" fmla="*/ 86611 h 123825"/>
                <a:gd name="connsiteX63" fmla="*/ 275044 w 1400175"/>
                <a:gd name="connsiteY63" fmla="*/ 85792 h 123825"/>
                <a:gd name="connsiteX64" fmla="*/ 275044 w 1400175"/>
                <a:gd name="connsiteY64" fmla="*/ 93469 h 123825"/>
                <a:gd name="connsiteX65" fmla="*/ 270234 w 1400175"/>
                <a:gd name="connsiteY65" fmla="*/ 94774 h 123825"/>
                <a:gd name="connsiteX66" fmla="*/ 264519 w 1400175"/>
                <a:gd name="connsiteY66" fmla="*/ 95288 h 123825"/>
                <a:gd name="connsiteX67" fmla="*/ 245297 w 1400175"/>
                <a:gd name="connsiteY67" fmla="*/ 75029 h 123825"/>
                <a:gd name="connsiteX68" fmla="*/ 245297 w 1400175"/>
                <a:gd name="connsiteY68" fmla="*/ 35614 h 123825"/>
                <a:gd name="connsiteX69" fmla="*/ 235801 w 1400175"/>
                <a:gd name="connsiteY69" fmla="*/ 35614 h 123825"/>
                <a:gd name="connsiteX70" fmla="*/ 235801 w 1400175"/>
                <a:gd name="connsiteY70" fmla="*/ 30775 h 123825"/>
                <a:gd name="connsiteX71" fmla="*/ 245297 w 1400175"/>
                <a:gd name="connsiteY71" fmla="*/ 26604 h 123825"/>
                <a:gd name="connsiteX72" fmla="*/ 249526 w 1400175"/>
                <a:gd name="connsiteY72" fmla="*/ 12459 h 123825"/>
                <a:gd name="connsiteX73" fmla="*/ 255327 w 1400175"/>
                <a:gd name="connsiteY73" fmla="*/ 12459 h 123825"/>
                <a:gd name="connsiteX74" fmla="*/ 255327 w 1400175"/>
                <a:gd name="connsiteY74" fmla="*/ 27813 h 123825"/>
                <a:gd name="connsiteX75" fmla="*/ 274558 w 1400175"/>
                <a:gd name="connsiteY75" fmla="*/ 27813 h 123825"/>
                <a:gd name="connsiteX76" fmla="*/ 274558 w 1400175"/>
                <a:gd name="connsiteY76" fmla="*/ 35614 h 123825"/>
                <a:gd name="connsiteX77" fmla="*/ 255327 w 1400175"/>
                <a:gd name="connsiteY77" fmla="*/ 35614 h 123825"/>
                <a:gd name="connsiteX78" fmla="*/ 255327 w 1400175"/>
                <a:gd name="connsiteY78" fmla="*/ 74609 h 123825"/>
                <a:gd name="connsiteX79" fmla="*/ 258175 w 1400175"/>
                <a:gd name="connsiteY79" fmla="*/ 83801 h 123825"/>
                <a:gd name="connsiteX80" fmla="*/ 265976 w 1400175"/>
                <a:gd name="connsiteY80" fmla="*/ 87001 h 123825"/>
                <a:gd name="connsiteX81" fmla="*/ 299647 w 1400175"/>
                <a:gd name="connsiteY81" fmla="*/ 94079 h 123825"/>
                <a:gd name="connsiteX82" fmla="*/ 289617 w 1400175"/>
                <a:gd name="connsiteY82" fmla="*/ 94079 h 123825"/>
                <a:gd name="connsiteX83" fmla="*/ 289617 w 1400175"/>
                <a:gd name="connsiteY83" fmla="*/ 27813 h 123825"/>
                <a:gd name="connsiteX84" fmla="*/ 299647 w 1400175"/>
                <a:gd name="connsiteY84" fmla="*/ 27813 h 123825"/>
                <a:gd name="connsiteX85" fmla="*/ 288769 w 1400175"/>
                <a:gd name="connsiteY85" fmla="*/ 9858 h 123825"/>
                <a:gd name="connsiteX86" fmla="*/ 290455 w 1400175"/>
                <a:gd name="connsiteY86" fmla="*/ 4810 h 123825"/>
                <a:gd name="connsiteX87" fmla="*/ 294694 w 1400175"/>
                <a:gd name="connsiteY87" fmla="*/ 3200 h 123825"/>
                <a:gd name="connsiteX88" fmla="*/ 298866 w 1400175"/>
                <a:gd name="connsiteY88" fmla="*/ 4839 h 123825"/>
                <a:gd name="connsiteX89" fmla="*/ 300619 w 1400175"/>
                <a:gd name="connsiteY89" fmla="*/ 9858 h 123825"/>
                <a:gd name="connsiteX90" fmla="*/ 298866 w 1400175"/>
                <a:gd name="connsiteY90" fmla="*/ 14907 h 123825"/>
                <a:gd name="connsiteX91" fmla="*/ 294694 w 1400175"/>
                <a:gd name="connsiteY91" fmla="*/ 16564 h 123825"/>
                <a:gd name="connsiteX92" fmla="*/ 290455 w 1400175"/>
                <a:gd name="connsiteY92" fmla="*/ 14907 h 123825"/>
                <a:gd name="connsiteX93" fmla="*/ 288769 w 1400175"/>
                <a:gd name="connsiteY93" fmla="*/ 9858 h 123825"/>
                <a:gd name="connsiteX94" fmla="*/ 367246 w 1400175"/>
                <a:gd name="connsiteY94" fmla="*/ 94079 h 123825"/>
                <a:gd name="connsiteX95" fmla="*/ 367246 w 1400175"/>
                <a:gd name="connsiteY95" fmla="*/ 51206 h 123825"/>
                <a:gd name="connsiteX96" fmla="*/ 363560 w 1400175"/>
                <a:gd name="connsiteY96" fmla="*/ 39119 h 123825"/>
                <a:gd name="connsiteX97" fmla="*/ 352006 w 1400175"/>
                <a:gd name="connsiteY97" fmla="*/ 35128 h 123825"/>
                <a:gd name="connsiteX98" fmla="*/ 336775 w 1400175"/>
                <a:gd name="connsiteY98" fmla="*/ 40748 h 123825"/>
                <a:gd name="connsiteX99" fmla="*/ 331937 w 1400175"/>
                <a:gd name="connsiteY99" fmla="*/ 59312 h 123825"/>
                <a:gd name="connsiteX100" fmla="*/ 331937 w 1400175"/>
                <a:gd name="connsiteY100" fmla="*/ 94079 h 123825"/>
                <a:gd name="connsiteX101" fmla="*/ 321897 w 1400175"/>
                <a:gd name="connsiteY101" fmla="*/ 94079 h 123825"/>
                <a:gd name="connsiteX102" fmla="*/ 321897 w 1400175"/>
                <a:gd name="connsiteY102" fmla="*/ 27813 h 123825"/>
                <a:gd name="connsiteX103" fmla="*/ 330060 w 1400175"/>
                <a:gd name="connsiteY103" fmla="*/ 27813 h 123825"/>
                <a:gd name="connsiteX104" fmla="*/ 331699 w 1400175"/>
                <a:gd name="connsiteY104" fmla="*/ 36881 h 123825"/>
                <a:gd name="connsiteX105" fmla="*/ 332175 w 1400175"/>
                <a:gd name="connsiteY105" fmla="*/ 36881 h 123825"/>
                <a:gd name="connsiteX106" fmla="*/ 340824 w 1400175"/>
                <a:gd name="connsiteY106" fmla="*/ 29289 h 123825"/>
                <a:gd name="connsiteX107" fmla="*/ 353216 w 1400175"/>
                <a:gd name="connsiteY107" fmla="*/ 26604 h 123825"/>
                <a:gd name="connsiteX108" fmla="*/ 371237 w 1400175"/>
                <a:gd name="connsiteY108" fmla="*/ 32375 h 123825"/>
                <a:gd name="connsiteX109" fmla="*/ 377285 w 1400175"/>
                <a:gd name="connsiteY109" fmla="*/ 50845 h 123825"/>
                <a:gd name="connsiteX110" fmla="*/ 377285 w 1400175"/>
                <a:gd name="connsiteY110" fmla="*/ 94079 h 123825"/>
                <a:gd name="connsiteX111" fmla="*/ 454428 w 1400175"/>
                <a:gd name="connsiteY111" fmla="*/ 27813 h 123825"/>
                <a:gd name="connsiteX112" fmla="*/ 454428 w 1400175"/>
                <a:gd name="connsiteY112" fmla="*/ 34157 h 123825"/>
                <a:gd name="connsiteX113" fmla="*/ 442160 w 1400175"/>
                <a:gd name="connsiteY113" fmla="*/ 35614 h 123825"/>
                <a:gd name="connsiteX114" fmla="*/ 445180 w 1400175"/>
                <a:gd name="connsiteY114" fmla="*/ 41148 h 123825"/>
                <a:gd name="connsiteX115" fmla="*/ 446513 w 1400175"/>
                <a:gd name="connsiteY115" fmla="*/ 48854 h 123825"/>
                <a:gd name="connsiteX116" fmla="*/ 439865 w 1400175"/>
                <a:gd name="connsiteY116" fmla="*/ 64389 h 123825"/>
                <a:gd name="connsiteX117" fmla="*/ 421605 w 1400175"/>
                <a:gd name="connsiteY117" fmla="*/ 70199 h 123825"/>
                <a:gd name="connsiteX118" fmla="*/ 416042 w 1400175"/>
                <a:gd name="connsiteY118" fmla="*/ 69713 h 123825"/>
                <a:gd name="connsiteX119" fmla="*/ 409632 w 1400175"/>
                <a:gd name="connsiteY119" fmla="*/ 78238 h 123825"/>
                <a:gd name="connsiteX120" fmla="*/ 411871 w 1400175"/>
                <a:gd name="connsiteY120" fmla="*/ 82258 h 123825"/>
                <a:gd name="connsiteX121" fmla="*/ 419548 w 1400175"/>
                <a:gd name="connsiteY121" fmla="*/ 83553 h 123825"/>
                <a:gd name="connsiteX122" fmla="*/ 431273 w 1400175"/>
                <a:gd name="connsiteY122" fmla="*/ 83553 h 123825"/>
                <a:gd name="connsiteX123" fmla="*/ 447808 w 1400175"/>
                <a:gd name="connsiteY123" fmla="*/ 88097 h 123825"/>
                <a:gd name="connsiteX124" fmla="*/ 453580 w 1400175"/>
                <a:gd name="connsiteY124" fmla="*/ 101270 h 123825"/>
                <a:gd name="connsiteX125" fmla="*/ 444760 w 1400175"/>
                <a:gd name="connsiteY125" fmla="*/ 118053 h 123825"/>
                <a:gd name="connsiteX126" fmla="*/ 419005 w 1400175"/>
                <a:gd name="connsiteY126" fmla="*/ 123825 h 123825"/>
                <a:gd name="connsiteX127" fmla="*/ 398955 w 1400175"/>
                <a:gd name="connsiteY127" fmla="*/ 118986 h 123825"/>
                <a:gd name="connsiteX128" fmla="*/ 391916 w 1400175"/>
                <a:gd name="connsiteY128" fmla="*/ 105327 h 123825"/>
                <a:gd name="connsiteX129" fmla="*/ 395783 w 1400175"/>
                <a:gd name="connsiteY129" fmla="*/ 94859 h 123825"/>
                <a:gd name="connsiteX130" fmla="*/ 406670 w 1400175"/>
                <a:gd name="connsiteY130" fmla="*/ 88878 h 123825"/>
                <a:gd name="connsiteX131" fmla="*/ 402403 w 1400175"/>
                <a:gd name="connsiteY131" fmla="*/ 85315 h 123825"/>
                <a:gd name="connsiteX132" fmla="*/ 400679 w 1400175"/>
                <a:gd name="connsiteY132" fmla="*/ 79686 h 123825"/>
                <a:gd name="connsiteX133" fmla="*/ 402612 w 1400175"/>
                <a:gd name="connsiteY133" fmla="*/ 73343 h 123825"/>
                <a:gd name="connsiteX134" fmla="*/ 408718 w 1400175"/>
                <a:gd name="connsiteY134" fmla="*/ 68075 h 123825"/>
                <a:gd name="connsiteX135" fmla="*/ 400345 w 1400175"/>
                <a:gd name="connsiteY135" fmla="*/ 60884 h 123825"/>
                <a:gd name="connsiteX136" fmla="*/ 397116 w 1400175"/>
                <a:gd name="connsiteY136" fmla="*/ 49273 h 123825"/>
                <a:gd name="connsiteX137" fmla="*/ 403641 w 1400175"/>
                <a:gd name="connsiteY137" fmla="*/ 32499 h 123825"/>
                <a:gd name="connsiteX138" fmla="*/ 422148 w 1400175"/>
                <a:gd name="connsiteY138" fmla="*/ 26604 h 123825"/>
                <a:gd name="connsiteX139" fmla="*/ 431521 w 1400175"/>
                <a:gd name="connsiteY139" fmla="*/ 27813 h 123825"/>
                <a:gd name="connsiteX140" fmla="*/ 401583 w 1400175"/>
                <a:gd name="connsiteY140" fmla="*/ 105203 h 123825"/>
                <a:gd name="connsiteX141" fmla="*/ 406127 w 1400175"/>
                <a:gd name="connsiteY141" fmla="*/ 113366 h 123825"/>
                <a:gd name="connsiteX142" fmla="*/ 419119 w 1400175"/>
                <a:gd name="connsiteY142" fmla="*/ 116148 h 123825"/>
                <a:gd name="connsiteX143" fmla="*/ 437836 w 1400175"/>
                <a:gd name="connsiteY143" fmla="*/ 112366 h 123825"/>
                <a:gd name="connsiteX144" fmla="*/ 443913 w 1400175"/>
                <a:gd name="connsiteY144" fmla="*/ 102118 h 123825"/>
                <a:gd name="connsiteX145" fmla="*/ 440588 w 1400175"/>
                <a:gd name="connsiteY145" fmla="*/ 94650 h 123825"/>
                <a:gd name="connsiteX146" fmla="*/ 428073 w 1400175"/>
                <a:gd name="connsiteY146" fmla="*/ 92564 h 123825"/>
                <a:gd name="connsiteX147" fmla="*/ 416042 w 1400175"/>
                <a:gd name="connsiteY147" fmla="*/ 92564 h 123825"/>
                <a:gd name="connsiteX148" fmla="*/ 405394 w 1400175"/>
                <a:gd name="connsiteY148" fmla="*/ 95831 h 123825"/>
                <a:gd name="connsiteX149" fmla="*/ 401583 w 1400175"/>
                <a:gd name="connsiteY149" fmla="*/ 105203 h 123825"/>
                <a:gd name="connsiteX150" fmla="*/ 407032 w 1400175"/>
                <a:gd name="connsiteY150" fmla="*/ 49035 h 123825"/>
                <a:gd name="connsiteX151" fmla="*/ 410956 w 1400175"/>
                <a:gd name="connsiteY151" fmla="*/ 59550 h 123825"/>
                <a:gd name="connsiteX152" fmla="*/ 421900 w 1400175"/>
                <a:gd name="connsiteY152" fmla="*/ 63122 h 123825"/>
                <a:gd name="connsiteX153" fmla="*/ 436597 w 1400175"/>
                <a:gd name="connsiteY153" fmla="*/ 48854 h 123825"/>
                <a:gd name="connsiteX154" fmla="*/ 421719 w 1400175"/>
                <a:gd name="connsiteY154" fmla="*/ 33918 h 123825"/>
                <a:gd name="connsiteX155" fmla="*/ 410842 w 1400175"/>
                <a:gd name="connsiteY155" fmla="*/ 37729 h 123825"/>
                <a:gd name="connsiteX156" fmla="*/ 407032 w 1400175"/>
                <a:gd name="connsiteY156" fmla="*/ 49035 h 123825"/>
                <a:gd name="connsiteX157" fmla="*/ 504739 w 1400175"/>
                <a:gd name="connsiteY157" fmla="*/ 5686 h 123825"/>
                <a:gd name="connsiteX158" fmla="*/ 529704 w 1400175"/>
                <a:gd name="connsiteY158" fmla="*/ 5686 h 123825"/>
                <a:gd name="connsiteX159" fmla="*/ 555155 w 1400175"/>
                <a:gd name="connsiteY159" fmla="*/ 10944 h 123825"/>
                <a:gd name="connsiteX160" fmla="*/ 563023 w 1400175"/>
                <a:gd name="connsiteY160" fmla="*/ 27575 h 123825"/>
                <a:gd name="connsiteX161" fmla="*/ 558632 w 1400175"/>
                <a:gd name="connsiteY161" fmla="*/ 40538 h 123825"/>
                <a:gd name="connsiteX162" fmla="*/ 545849 w 1400175"/>
                <a:gd name="connsiteY162" fmla="*/ 47158 h 123825"/>
                <a:gd name="connsiteX163" fmla="*/ 545849 w 1400175"/>
                <a:gd name="connsiteY163" fmla="*/ 47768 h 123825"/>
                <a:gd name="connsiteX164" fmla="*/ 565985 w 1400175"/>
                <a:gd name="connsiteY164" fmla="*/ 68923 h 123825"/>
                <a:gd name="connsiteX165" fmla="*/ 557975 w 1400175"/>
                <a:gd name="connsiteY165" fmla="*/ 87430 h 123825"/>
                <a:gd name="connsiteX166" fmla="*/ 535572 w 1400175"/>
                <a:gd name="connsiteY166" fmla="*/ 94079 h 123825"/>
                <a:gd name="connsiteX167" fmla="*/ 504739 w 1400175"/>
                <a:gd name="connsiteY167" fmla="*/ 94079 h 123825"/>
                <a:gd name="connsiteX168" fmla="*/ 515017 w 1400175"/>
                <a:gd name="connsiteY168" fmla="*/ 43529 h 123825"/>
                <a:gd name="connsiteX169" fmla="*/ 531943 w 1400175"/>
                <a:gd name="connsiteY169" fmla="*/ 43529 h 123825"/>
                <a:gd name="connsiteX170" fmla="*/ 547602 w 1400175"/>
                <a:gd name="connsiteY170" fmla="*/ 40119 h 123825"/>
                <a:gd name="connsiteX171" fmla="*/ 552383 w 1400175"/>
                <a:gd name="connsiteY171" fmla="*/ 28594 h 123825"/>
                <a:gd name="connsiteX172" fmla="*/ 547059 w 1400175"/>
                <a:gd name="connsiteY172" fmla="*/ 17869 h 123825"/>
                <a:gd name="connsiteX173" fmla="*/ 530133 w 1400175"/>
                <a:gd name="connsiteY173" fmla="*/ 14574 h 123825"/>
                <a:gd name="connsiteX174" fmla="*/ 515017 w 1400175"/>
                <a:gd name="connsiteY174" fmla="*/ 14574 h 123825"/>
                <a:gd name="connsiteX175" fmla="*/ 515017 w 1400175"/>
                <a:gd name="connsiteY175" fmla="*/ 52235 h 123825"/>
                <a:gd name="connsiteX176" fmla="*/ 515017 w 1400175"/>
                <a:gd name="connsiteY176" fmla="*/ 85315 h 123825"/>
                <a:gd name="connsiteX177" fmla="*/ 533457 w 1400175"/>
                <a:gd name="connsiteY177" fmla="*/ 85315 h 123825"/>
                <a:gd name="connsiteX178" fmla="*/ 549564 w 1400175"/>
                <a:gd name="connsiteY178" fmla="*/ 81172 h 123825"/>
                <a:gd name="connsiteX179" fmla="*/ 554974 w 1400175"/>
                <a:gd name="connsiteY179" fmla="*/ 68199 h 123825"/>
                <a:gd name="connsiteX180" fmla="*/ 549450 w 1400175"/>
                <a:gd name="connsiteY180" fmla="*/ 56112 h 123825"/>
                <a:gd name="connsiteX181" fmla="*/ 532610 w 1400175"/>
                <a:gd name="connsiteY181" fmla="*/ 52235 h 123825"/>
                <a:gd name="connsiteX182" fmla="*/ 595913 w 1400175"/>
                <a:gd name="connsiteY182" fmla="*/ 94079 h 123825"/>
                <a:gd name="connsiteX183" fmla="*/ 585873 w 1400175"/>
                <a:gd name="connsiteY183" fmla="*/ 94079 h 123825"/>
                <a:gd name="connsiteX184" fmla="*/ 585873 w 1400175"/>
                <a:gd name="connsiteY184" fmla="*/ 27813 h 123825"/>
                <a:gd name="connsiteX185" fmla="*/ 595913 w 1400175"/>
                <a:gd name="connsiteY185" fmla="*/ 27813 h 123825"/>
                <a:gd name="connsiteX186" fmla="*/ 585026 w 1400175"/>
                <a:gd name="connsiteY186" fmla="*/ 9858 h 123825"/>
                <a:gd name="connsiteX187" fmla="*/ 586721 w 1400175"/>
                <a:gd name="connsiteY187" fmla="*/ 4810 h 123825"/>
                <a:gd name="connsiteX188" fmla="*/ 590950 w 1400175"/>
                <a:gd name="connsiteY188" fmla="*/ 3200 h 123825"/>
                <a:gd name="connsiteX189" fmla="*/ 595122 w 1400175"/>
                <a:gd name="connsiteY189" fmla="*/ 4839 h 123825"/>
                <a:gd name="connsiteX190" fmla="*/ 596875 w 1400175"/>
                <a:gd name="connsiteY190" fmla="*/ 9858 h 123825"/>
                <a:gd name="connsiteX191" fmla="*/ 595122 w 1400175"/>
                <a:gd name="connsiteY191" fmla="*/ 14907 h 123825"/>
                <a:gd name="connsiteX192" fmla="*/ 590950 w 1400175"/>
                <a:gd name="connsiteY192" fmla="*/ 16564 h 123825"/>
                <a:gd name="connsiteX193" fmla="*/ 586721 w 1400175"/>
                <a:gd name="connsiteY193" fmla="*/ 14907 h 123825"/>
                <a:gd name="connsiteX194" fmla="*/ 585026 w 1400175"/>
                <a:gd name="connsiteY194" fmla="*/ 9858 h 123825"/>
                <a:gd name="connsiteX195" fmla="*/ 628079 w 1400175"/>
                <a:gd name="connsiteY195" fmla="*/ 60160 h 123825"/>
                <a:gd name="connsiteX196" fmla="*/ 635994 w 1400175"/>
                <a:gd name="connsiteY196" fmla="*/ 50482 h 123825"/>
                <a:gd name="connsiteX197" fmla="*/ 657397 w 1400175"/>
                <a:gd name="connsiteY197" fmla="*/ 27813 h 123825"/>
                <a:gd name="connsiteX198" fmla="*/ 669312 w 1400175"/>
                <a:gd name="connsiteY198" fmla="*/ 27813 h 123825"/>
                <a:gd name="connsiteX199" fmla="*/ 642471 w 1400175"/>
                <a:gd name="connsiteY199" fmla="*/ 56045 h 123825"/>
                <a:gd name="connsiteX200" fmla="*/ 671189 w 1400175"/>
                <a:gd name="connsiteY200" fmla="*/ 94079 h 123825"/>
                <a:gd name="connsiteX201" fmla="*/ 659035 w 1400175"/>
                <a:gd name="connsiteY201" fmla="*/ 94079 h 123825"/>
                <a:gd name="connsiteX202" fmla="*/ 635632 w 1400175"/>
                <a:gd name="connsiteY202" fmla="*/ 62760 h 123825"/>
                <a:gd name="connsiteX203" fmla="*/ 628079 w 1400175"/>
                <a:gd name="connsiteY203" fmla="*/ 69285 h 123825"/>
                <a:gd name="connsiteX204" fmla="*/ 628079 w 1400175"/>
                <a:gd name="connsiteY204" fmla="*/ 94079 h 123825"/>
                <a:gd name="connsiteX205" fmla="*/ 618163 w 1400175"/>
                <a:gd name="connsiteY205" fmla="*/ 94079 h 123825"/>
                <a:gd name="connsiteX206" fmla="*/ 618163 w 1400175"/>
                <a:gd name="connsiteY206" fmla="*/ 0 h 123825"/>
                <a:gd name="connsiteX207" fmla="*/ 628079 w 1400175"/>
                <a:gd name="connsiteY207" fmla="*/ 0 h 123825"/>
                <a:gd name="connsiteX208" fmla="*/ 628079 w 1400175"/>
                <a:gd name="connsiteY208" fmla="*/ 49882 h 123825"/>
                <a:gd name="connsiteX209" fmla="*/ 627593 w 1400175"/>
                <a:gd name="connsiteY209" fmla="*/ 60160 h 123825"/>
                <a:gd name="connsiteX210" fmla="*/ 713089 w 1400175"/>
                <a:gd name="connsiteY210" fmla="*/ 95288 h 123825"/>
                <a:gd name="connsiteX211" fmla="*/ 689896 w 1400175"/>
                <a:gd name="connsiteY211" fmla="*/ 86335 h 123825"/>
                <a:gd name="connsiteX212" fmla="*/ 681400 w 1400175"/>
                <a:gd name="connsiteY212" fmla="*/ 61493 h 123825"/>
                <a:gd name="connsiteX213" fmla="*/ 689296 w 1400175"/>
                <a:gd name="connsiteY213" fmla="*/ 36033 h 123825"/>
                <a:gd name="connsiteX214" fmla="*/ 710489 w 1400175"/>
                <a:gd name="connsiteY214" fmla="*/ 26604 h 123825"/>
                <a:gd name="connsiteX215" fmla="*/ 730196 w 1400175"/>
                <a:gd name="connsiteY215" fmla="*/ 34795 h 123825"/>
                <a:gd name="connsiteX216" fmla="*/ 737454 w 1400175"/>
                <a:gd name="connsiteY216" fmla="*/ 56407 h 123825"/>
                <a:gd name="connsiteX217" fmla="*/ 737454 w 1400175"/>
                <a:gd name="connsiteY217" fmla="*/ 62760 h 123825"/>
                <a:gd name="connsiteX218" fmla="*/ 691801 w 1400175"/>
                <a:gd name="connsiteY218" fmla="*/ 62760 h 123825"/>
                <a:gd name="connsiteX219" fmla="*/ 697697 w 1400175"/>
                <a:gd name="connsiteY219" fmla="*/ 80476 h 123825"/>
                <a:gd name="connsiteX220" fmla="*/ 713451 w 1400175"/>
                <a:gd name="connsiteY220" fmla="*/ 86516 h 123825"/>
                <a:gd name="connsiteX221" fmla="*/ 734606 w 1400175"/>
                <a:gd name="connsiteY221" fmla="*/ 82048 h 123825"/>
                <a:gd name="connsiteX222" fmla="*/ 734606 w 1400175"/>
                <a:gd name="connsiteY222" fmla="*/ 90992 h 123825"/>
                <a:gd name="connsiteX223" fmla="*/ 724538 w 1400175"/>
                <a:gd name="connsiteY223" fmla="*/ 94288 h 123825"/>
                <a:gd name="connsiteX224" fmla="*/ 713089 w 1400175"/>
                <a:gd name="connsiteY224" fmla="*/ 95288 h 123825"/>
                <a:gd name="connsiteX225" fmla="*/ 710365 w 1400175"/>
                <a:gd name="connsiteY225" fmla="*/ 35004 h 123825"/>
                <a:gd name="connsiteX226" fmla="*/ 697640 w 1400175"/>
                <a:gd name="connsiteY226" fmla="*/ 40205 h 123825"/>
                <a:gd name="connsiteX227" fmla="*/ 692048 w 1400175"/>
                <a:gd name="connsiteY227" fmla="*/ 54597 h 123825"/>
                <a:gd name="connsiteX228" fmla="*/ 726691 w 1400175"/>
                <a:gd name="connsiteY228" fmla="*/ 54597 h 123825"/>
                <a:gd name="connsiteX229" fmla="*/ 722452 w 1400175"/>
                <a:gd name="connsiteY229" fmla="*/ 40053 h 123825"/>
                <a:gd name="connsiteX230" fmla="*/ 710365 w 1400175"/>
                <a:gd name="connsiteY230" fmla="*/ 35004 h 123825"/>
                <a:gd name="connsiteX231" fmla="*/ 861822 w 1400175"/>
                <a:gd name="connsiteY231" fmla="*/ 49035 h 123825"/>
                <a:gd name="connsiteX232" fmla="*/ 849935 w 1400175"/>
                <a:gd name="connsiteY232" fmla="*/ 82496 h 123825"/>
                <a:gd name="connsiteX233" fmla="*/ 815750 w 1400175"/>
                <a:gd name="connsiteY233" fmla="*/ 94079 h 123825"/>
                <a:gd name="connsiteX234" fmla="*/ 791261 w 1400175"/>
                <a:gd name="connsiteY234" fmla="*/ 94079 h 123825"/>
                <a:gd name="connsiteX235" fmla="*/ 791261 w 1400175"/>
                <a:gd name="connsiteY235" fmla="*/ 5686 h 123825"/>
                <a:gd name="connsiteX236" fmla="*/ 818350 w 1400175"/>
                <a:gd name="connsiteY236" fmla="*/ 5686 h 123825"/>
                <a:gd name="connsiteX237" fmla="*/ 850392 w 1400175"/>
                <a:gd name="connsiteY237" fmla="*/ 17107 h 123825"/>
                <a:gd name="connsiteX238" fmla="*/ 861822 w 1400175"/>
                <a:gd name="connsiteY238" fmla="*/ 49035 h 123825"/>
                <a:gd name="connsiteX239" fmla="*/ 850935 w 1400175"/>
                <a:gd name="connsiteY239" fmla="*/ 49396 h 123825"/>
                <a:gd name="connsiteX240" fmla="*/ 842258 w 1400175"/>
                <a:gd name="connsiteY240" fmla="*/ 23336 h 123825"/>
                <a:gd name="connsiteX241" fmla="*/ 816474 w 1400175"/>
                <a:gd name="connsiteY241" fmla="*/ 14574 h 123825"/>
                <a:gd name="connsiteX242" fmla="*/ 801538 w 1400175"/>
                <a:gd name="connsiteY242" fmla="*/ 14574 h 123825"/>
                <a:gd name="connsiteX243" fmla="*/ 801538 w 1400175"/>
                <a:gd name="connsiteY243" fmla="*/ 85191 h 123825"/>
                <a:gd name="connsiteX244" fmla="*/ 814054 w 1400175"/>
                <a:gd name="connsiteY244" fmla="*/ 85191 h 123825"/>
                <a:gd name="connsiteX245" fmla="*/ 841686 w 1400175"/>
                <a:gd name="connsiteY245" fmla="*/ 76152 h 123825"/>
                <a:gd name="connsiteX246" fmla="*/ 850935 w 1400175"/>
                <a:gd name="connsiteY246" fmla="*/ 49396 h 123825"/>
                <a:gd name="connsiteX247" fmla="*/ 923487 w 1400175"/>
                <a:gd name="connsiteY247" fmla="*/ 94079 h 123825"/>
                <a:gd name="connsiteX248" fmla="*/ 921496 w 1400175"/>
                <a:gd name="connsiteY248" fmla="*/ 84649 h 123825"/>
                <a:gd name="connsiteX249" fmla="*/ 921010 w 1400175"/>
                <a:gd name="connsiteY249" fmla="*/ 84649 h 123825"/>
                <a:gd name="connsiteX250" fmla="*/ 911123 w 1400175"/>
                <a:gd name="connsiteY250" fmla="*/ 93078 h 123825"/>
                <a:gd name="connsiteX251" fmla="*/ 898827 w 1400175"/>
                <a:gd name="connsiteY251" fmla="*/ 95288 h 123825"/>
                <a:gd name="connsiteX252" fmla="*/ 883377 w 1400175"/>
                <a:gd name="connsiteY252" fmla="*/ 90211 h 123825"/>
                <a:gd name="connsiteX253" fmla="*/ 877786 w 1400175"/>
                <a:gd name="connsiteY253" fmla="*/ 75762 h 123825"/>
                <a:gd name="connsiteX254" fmla="*/ 909885 w 1400175"/>
                <a:gd name="connsiteY254" fmla="*/ 54721 h 123825"/>
                <a:gd name="connsiteX255" fmla="*/ 921134 w 1400175"/>
                <a:gd name="connsiteY255" fmla="*/ 54359 h 123825"/>
                <a:gd name="connsiteX256" fmla="*/ 921134 w 1400175"/>
                <a:gd name="connsiteY256" fmla="*/ 50245 h 123825"/>
                <a:gd name="connsiteX257" fmla="*/ 917781 w 1400175"/>
                <a:gd name="connsiteY257" fmla="*/ 38728 h 123825"/>
                <a:gd name="connsiteX258" fmla="*/ 907047 w 1400175"/>
                <a:gd name="connsiteY258" fmla="*/ 35004 h 123825"/>
                <a:gd name="connsiteX259" fmla="*/ 888301 w 1400175"/>
                <a:gd name="connsiteY259" fmla="*/ 40081 h 123825"/>
                <a:gd name="connsiteX260" fmla="*/ 885215 w 1400175"/>
                <a:gd name="connsiteY260" fmla="*/ 32404 h 123825"/>
                <a:gd name="connsiteX261" fmla="*/ 895950 w 1400175"/>
                <a:gd name="connsiteY261" fmla="*/ 28232 h 123825"/>
                <a:gd name="connsiteX262" fmla="*/ 907647 w 1400175"/>
                <a:gd name="connsiteY262" fmla="*/ 26727 h 123825"/>
                <a:gd name="connsiteX263" fmla="*/ 925211 w 1400175"/>
                <a:gd name="connsiteY263" fmla="*/ 31985 h 123825"/>
                <a:gd name="connsiteX264" fmla="*/ 930926 w 1400175"/>
                <a:gd name="connsiteY264" fmla="*/ 48854 h 123825"/>
                <a:gd name="connsiteX265" fmla="*/ 930926 w 1400175"/>
                <a:gd name="connsiteY265" fmla="*/ 94079 h 123825"/>
                <a:gd name="connsiteX266" fmla="*/ 900817 w 1400175"/>
                <a:gd name="connsiteY266" fmla="*/ 87001 h 123825"/>
                <a:gd name="connsiteX267" fmla="*/ 915543 w 1400175"/>
                <a:gd name="connsiteY267" fmla="*/ 81867 h 123825"/>
                <a:gd name="connsiteX268" fmla="*/ 920887 w 1400175"/>
                <a:gd name="connsiteY268" fmla="*/ 67475 h 123825"/>
                <a:gd name="connsiteX269" fmla="*/ 920887 w 1400175"/>
                <a:gd name="connsiteY269" fmla="*/ 61493 h 123825"/>
                <a:gd name="connsiteX270" fmla="*/ 910857 w 1400175"/>
                <a:gd name="connsiteY270" fmla="*/ 61913 h 123825"/>
                <a:gd name="connsiteX271" fmla="*/ 893598 w 1400175"/>
                <a:gd name="connsiteY271" fmla="*/ 65627 h 123825"/>
                <a:gd name="connsiteX272" fmla="*/ 888301 w 1400175"/>
                <a:gd name="connsiteY272" fmla="*/ 75876 h 123825"/>
                <a:gd name="connsiteX273" fmla="*/ 891597 w 1400175"/>
                <a:gd name="connsiteY273" fmla="*/ 84163 h 123825"/>
                <a:gd name="connsiteX274" fmla="*/ 900817 w 1400175"/>
                <a:gd name="connsiteY274" fmla="*/ 87001 h 123825"/>
                <a:gd name="connsiteX275" fmla="*/ 975065 w 1400175"/>
                <a:gd name="connsiteY275" fmla="*/ 87001 h 123825"/>
                <a:gd name="connsiteX276" fmla="*/ 980208 w 1400175"/>
                <a:gd name="connsiteY276" fmla="*/ 86611 h 123825"/>
                <a:gd name="connsiteX277" fmla="*/ 984133 w 1400175"/>
                <a:gd name="connsiteY277" fmla="*/ 85792 h 123825"/>
                <a:gd name="connsiteX278" fmla="*/ 984133 w 1400175"/>
                <a:gd name="connsiteY278" fmla="*/ 93469 h 123825"/>
                <a:gd name="connsiteX279" fmla="*/ 979323 w 1400175"/>
                <a:gd name="connsiteY279" fmla="*/ 94774 h 123825"/>
                <a:gd name="connsiteX280" fmla="*/ 973617 w 1400175"/>
                <a:gd name="connsiteY280" fmla="*/ 95288 h 123825"/>
                <a:gd name="connsiteX281" fmla="*/ 954386 w 1400175"/>
                <a:gd name="connsiteY281" fmla="*/ 75029 h 123825"/>
                <a:gd name="connsiteX282" fmla="*/ 954386 w 1400175"/>
                <a:gd name="connsiteY282" fmla="*/ 35614 h 123825"/>
                <a:gd name="connsiteX283" fmla="*/ 944890 w 1400175"/>
                <a:gd name="connsiteY283" fmla="*/ 35614 h 123825"/>
                <a:gd name="connsiteX284" fmla="*/ 944890 w 1400175"/>
                <a:gd name="connsiteY284" fmla="*/ 30775 h 123825"/>
                <a:gd name="connsiteX285" fmla="*/ 954386 w 1400175"/>
                <a:gd name="connsiteY285" fmla="*/ 26604 h 123825"/>
                <a:gd name="connsiteX286" fmla="*/ 958615 w 1400175"/>
                <a:gd name="connsiteY286" fmla="*/ 12459 h 123825"/>
                <a:gd name="connsiteX287" fmla="*/ 964425 w 1400175"/>
                <a:gd name="connsiteY287" fmla="*/ 12459 h 123825"/>
                <a:gd name="connsiteX288" fmla="*/ 964425 w 1400175"/>
                <a:gd name="connsiteY288" fmla="*/ 27813 h 123825"/>
                <a:gd name="connsiteX289" fmla="*/ 983647 w 1400175"/>
                <a:gd name="connsiteY289" fmla="*/ 27813 h 123825"/>
                <a:gd name="connsiteX290" fmla="*/ 983647 w 1400175"/>
                <a:gd name="connsiteY290" fmla="*/ 35614 h 123825"/>
                <a:gd name="connsiteX291" fmla="*/ 964425 w 1400175"/>
                <a:gd name="connsiteY291" fmla="*/ 35614 h 123825"/>
                <a:gd name="connsiteX292" fmla="*/ 964425 w 1400175"/>
                <a:gd name="connsiteY292" fmla="*/ 74609 h 123825"/>
                <a:gd name="connsiteX293" fmla="*/ 967264 w 1400175"/>
                <a:gd name="connsiteY293" fmla="*/ 83801 h 123825"/>
                <a:gd name="connsiteX294" fmla="*/ 975065 w 1400175"/>
                <a:gd name="connsiteY294" fmla="*/ 87001 h 123825"/>
                <a:gd name="connsiteX295" fmla="*/ 1039454 w 1400175"/>
                <a:gd name="connsiteY295" fmla="*/ 94079 h 123825"/>
                <a:gd name="connsiteX296" fmla="*/ 1037463 w 1400175"/>
                <a:gd name="connsiteY296" fmla="*/ 84649 h 123825"/>
                <a:gd name="connsiteX297" fmla="*/ 1036977 w 1400175"/>
                <a:gd name="connsiteY297" fmla="*/ 84649 h 123825"/>
                <a:gd name="connsiteX298" fmla="*/ 1027090 w 1400175"/>
                <a:gd name="connsiteY298" fmla="*/ 93078 h 123825"/>
                <a:gd name="connsiteX299" fmla="*/ 1014784 w 1400175"/>
                <a:gd name="connsiteY299" fmla="*/ 95288 h 123825"/>
                <a:gd name="connsiteX300" fmla="*/ 999344 w 1400175"/>
                <a:gd name="connsiteY300" fmla="*/ 90211 h 123825"/>
                <a:gd name="connsiteX301" fmla="*/ 993743 w 1400175"/>
                <a:gd name="connsiteY301" fmla="*/ 75762 h 123825"/>
                <a:gd name="connsiteX302" fmla="*/ 1025852 w 1400175"/>
                <a:gd name="connsiteY302" fmla="*/ 54721 h 123825"/>
                <a:gd name="connsiteX303" fmla="*/ 1037101 w 1400175"/>
                <a:gd name="connsiteY303" fmla="*/ 54359 h 123825"/>
                <a:gd name="connsiteX304" fmla="*/ 1037101 w 1400175"/>
                <a:gd name="connsiteY304" fmla="*/ 50245 h 123825"/>
                <a:gd name="connsiteX305" fmla="*/ 1033739 w 1400175"/>
                <a:gd name="connsiteY305" fmla="*/ 38728 h 123825"/>
                <a:gd name="connsiteX306" fmla="*/ 1023014 w 1400175"/>
                <a:gd name="connsiteY306" fmla="*/ 35004 h 123825"/>
                <a:gd name="connsiteX307" fmla="*/ 1004269 w 1400175"/>
                <a:gd name="connsiteY307" fmla="*/ 40081 h 123825"/>
                <a:gd name="connsiteX308" fmla="*/ 1001182 w 1400175"/>
                <a:gd name="connsiteY308" fmla="*/ 32404 h 123825"/>
                <a:gd name="connsiteX309" fmla="*/ 1011917 w 1400175"/>
                <a:gd name="connsiteY309" fmla="*/ 28232 h 123825"/>
                <a:gd name="connsiteX310" fmla="*/ 1023614 w 1400175"/>
                <a:gd name="connsiteY310" fmla="*/ 26727 h 123825"/>
                <a:gd name="connsiteX311" fmla="*/ 1041178 w 1400175"/>
                <a:gd name="connsiteY311" fmla="*/ 31985 h 123825"/>
                <a:gd name="connsiteX312" fmla="*/ 1046893 w 1400175"/>
                <a:gd name="connsiteY312" fmla="*/ 48854 h 123825"/>
                <a:gd name="connsiteX313" fmla="*/ 1046893 w 1400175"/>
                <a:gd name="connsiteY313" fmla="*/ 94079 h 123825"/>
                <a:gd name="connsiteX314" fmla="*/ 1016784 w 1400175"/>
                <a:gd name="connsiteY314" fmla="*/ 87001 h 123825"/>
                <a:gd name="connsiteX315" fmla="*/ 1031510 w 1400175"/>
                <a:gd name="connsiteY315" fmla="*/ 81867 h 123825"/>
                <a:gd name="connsiteX316" fmla="*/ 1036853 w 1400175"/>
                <a:gd name="connsiteY316" fmla="*/ 67475 h 123825"/>
                <a:gd name="connsiteX317" fmla="*/ 1036853 w 1400175"/>
                <a:gd name="connsiteY317" fmla="*/ 61493 h 123825"/>
                <a:gd name="connsiteX318" fmla="*/ 1026824 w 1400175"/>
                <a:gd name="connsiteY318" fmla="*/ 61913 h 123825"/>
                <a:gd name="connsiteX319" fmla="*/ 1009555 w 1400175"/>
                <a:gd name="connsiteY319" fmla="*/ 65627 h 123825"/>
                <a:gd name="connsiteX320" fmla="*/ 1004269 w 1400175"/>
                <a:gd name="connsiteY320" fmla="*/ 75876 h 123825"/>
                <a:gd name="connsiteX321" fmla="*/ 1007564 w 1400175"/>
                <a:gd name="connsiteY321" fmla="*/ 84163 h 123825"/>
                <a:gd name="connsiteX322" fmla="*/ 1016784 w 1400175"/>
                <a:gd name="connsiteY322" fmla="*/ 87001 h 123825"/>
                <a:gd name="connsiteX323" fmla="*/ 1097080 w 1400175"/>
                <a:gd name="connsiteY323" fmla="*/ 60160 h 123825"/>
                <a:gd name="connsiteX324" fmla="*/ 1101757 w 1400175"/>
                <a:gd name="connsiteY324" fmla="*/ 30166 h 123825"/>
                <a:gd name="connsiteX325" fmla="*/ 1115273 w 1400175"/>
                <a:gd name="connsiteY325" fmla="*/ 5686 h 123825"/>
                <a:gd name="connsiteX326" fmla="*/ 1125074 w 1400175"/>
                <a:gd name="connsiteY326" fmla="*/ 5686 h 123825"/>
                <a:gd name="connsiteX327" fmla="*/ 1111977 w 1400175"/>
                <a:gd name="connsiteY327" fmla="*/ 31318 h 123825"/>
                <a:gd name="connsiteX328" fmla="*/ 1107596 w 1400175"/>
                <a:gd name="connsiteY328" fmla="*/ 60036 h 123825"/>
                <a:gd name="connsiteX329" fmla="*/ 1112072 w 1400175"/>
                <a:gd name="connsiteY329" fmla="*/ 88392 h 123825"/>
                <a:gd name="connsiteX330" fmla="*/ 1124950 w 1400175"/>
                <a:gd name="connsiteY330" fmla="*/ 113672 h 123825"/>
                <a:gd name="connsiteX331" fmla="*/ 1115273 w 1400175"/>
                <a:gd name="connsiteY331" fmla="*/ 113672 h 123825"/>
                <a:gd name="connsiteX332" fmla="*/ 1101728 w 1400175"/>
                <a:gd name="connsiteY332" fmla="*/ 89668 h 123825"/>
                <a:gd name="connsiteX333" fmla="*/ 1097080 w 1400175"/>
                <a:gd name="connsiteY333" fmla="*/ 60160 h 123825"/>
                <a:gd name="connsiteX334" fmla="*/ 1152278 w 1400175"/>
                <a:gd name="connsiteY334" fmla="*/ 94079 h 123825"/>
                <a:gd name="connsiteX335" fmla="*/ 1142000 w 1400175"/>
                <a:gd name="connsiteY335" fmla="*/ 94079 h 123825"/>
                <a:gd name="connsiteX336" fmla="*/ 1142000 w 1400175"/>
                <a:gd name="connsiteY336" fmla="*/ 5686 h 123825"/>
                <a:gd name="connsiteX337" fmla="*/ 1191273 w 1400175"/>
                <a:gd name="connsiteY337" fmla="*/ 5686 h 123825"/>
                <a:gd name="connsiteX338" fmla="*/ 1191273 w 1400175"/>
                <a:gd name="connsiteY338" fmla="*/ 14811 h 123825"/>
                <a:gd name="connsiteX339" fmla="*/ 1152278 w 1400175"/>
                <a:gd name="connsiteY339" fmla="*/ 14811 h 123825"/>
                <a:gd name="connsiteX340" fmla="*/ 1152278 w 1400175"/>
                <a:gd name="connsiteY340" fmla="*/ 47158 h 123825"/>
                <a:gd name="connsiteX341" fmla="*/ 1188920 w 1400175"/>
                <a:gd name="connsiteY341" fmla="*/ 47158 h 123825"/>
                <a:gd name="connsiteX342" fmla="*/ 1188920 w 1400175"/>
                <a:gd name="connsiteY342" fmla="*/ 56292 h 123825"/>
                <a:gd name="connsiteX343" fmla="*/ 1152278 w 1400175"/>
                <a:gd name="connsiteY343" fmla="*/ 56292 h 123825"/>
                <a:gd name="connsiteX344" fmla="*/ 1207837 w 1400175"/>
                <a:gd name="connsiteY344" fmla="*/ 5686 h 123825"/>
                <a:gd name="connsiteX345" fmla="*/ 1232811 w 1400175"/>
                <a:gd name="connsiteY345" fmla="*/ 5686 h 123825"/>
                <a:gd name="connsiteX346" fmla="*/ 1258262 w 1400175"/>
                <a:gd name="connsiteY346" fmla="*/ 10944 h 123825"/>
                <a:gd name="connsiteX347" fmla="*/ 1266130 w 1400175"/>
                <a:gd name="connsiteY347" fmla="*/ 27575 h 123825"/>
                <a:gd name="connsiteX348" fmla="*/ 1261739 w 1400175"/>
                <a:gd name="connsiteY348" fmla="*/ 40538 h 123825"/>
                <a:gd name="connsiteX349" fmla="*/ 1248956 w 1400175"/>
                <a:gd name="connsiteY349" fmla="*/ 47158 h 123825"/>
                <a:gd name="connsiteX350" fmla="*/ 1248956 w 1400175"/>
                <a:gd name="connsiteY350" fmla="*/ 47768 h 123825"/>
                <a:gd name="connsiteX351" fmla="*/ 1269092 w 1400175"/>
                <a:gd name="connsiteY351" fmla="*/ 68923 h 123825"/>
                <a:gd name="connsiteX352" fmla="*/ 1261081 w 1400175"/>
                <a:gd name="connsiteY352" fmla="*/ 87430 h 123825"/>
                <a:gd name="connsiteX353" fmla="*/ 1238679 w 1400175"/>
                <a:gd name="connsiteY353" fmla="*/ 94079 h 123825"/>
                <a:gd name="connsiteX354" fmla="*/ 1207837 w 1400175"/>
                <a:gd name="connsiteY354" fmla="*/ 94079 h 123825"/>
                <a:gd name="connsiteX355" fmla="*/ 1218124 w 1400175"/>
                <a:gd name="connsiteY355" fmla="*/ 43529 h 123825"/>
                <a:gd name="connsiteX356" fmla="*/ 1235050 w 1400175"/>
                <a:gd name="connsiteY356" fmla="*/ 43529 h 123825"/>
                <a:gd name="connsiteX357" fmla="*/ 1250709 w 1400175"/>
                <a:gd name="connsiteY357" fmla="*/ 40119 h 123825"/>
                <a:gd name="connsiteX358" fmla="*/ 1255481 w 1400175"/>
                <a:gd name="connsiteY358" fmla="*/ 28594 h 123825"/>
                <a:gd name="connsiteX359" fmla="*/ 1250166 w 1400175"/>
                <a:gd name="connsiteY359" fmla="*/ 17869 h 123825"/>
                <a:gd name="connsiteX360" fmla="*/ 1233230 w 1400175"/>
                <a:gd name="connsiteY360" fmla="*/ 14574 h 123825"/>
                <a:gd name="connsiteX361" fmla="*/ 1218124 w 1400175"/>
                <a:gd name="connsiteY361" fmla="*/ 14574 h 123825"/>
                <a:gd name="connsiteX362" fmla="*/ 1218124 w 1400175"/>
                <a:gd name="connsiteY362" fmla="*/ 52235 h 123825"/>
                <a:gd name="connsiteX363" fmla="*/ 1218124 w 1400175"/>
                <a:gd name="connsiteY363" fmla="*/ 85315 h 123825"/>
                <a:gd name="connsiteX364" fmla="*/ 1236564 w 1400175"/>
                <a:gd name="connsiteY364" fmla="*/ 85315 h 123825"/>
                <a:gd name="connsiteX365" fmla="*/ 1252671 w 1400175"/>
                <a:gd name="connsiteY365" fmla="*/ 81172 h 123825"/>
                <a:gd name="connsiteX366" fmla="*/ 1258081 w 1400175"/>
                <a:gd name="connsiteY366" fmla="*/ 68199 h 123825"/>
                <a:gd name="connsiteX367" fmla="*/ 1252557 w 1400175"/>
                <a:gd name="connsiteY367" fmla="*/ 56112 h 123825"/>
                <a:gd name="connsiteX368" fmla="*/ 1235716 w 1400175"/>
                <a:gd name="connsiteY368" fmla="*/ 52235 h 123825"/>
                <a:gd name="connsiteX369" fmla="*/ 1361046 w 1400175"/>
                <a:gd name="connsiteY369" fmla="*/ 49035 h 123825"/>
                <a:gd name="connsiteX370" fmla="*/ 1349169 w 1400175"/>
                <a:gd name="connsiteY370" fmla="*/ 82496 h 123825"/>
                <a:gd name="connsiteX371" fmla="*/ 1314974 w 1400175"/>
                <a:gd name="connsiteY371" fmla="*/ 94079 h 123825"/>
                <a:gd name="connsiteX372" fmla="*/ 1290495 w 1400175"/>
                <a:gd name="connsiteY372" fmla="*/ 94079 h 123825"/>
                <a:gd name="connsiteX373" fmla="*/ 1290495 w 1400175"/>
                <a:gd name="connsiteY373" fmla="*/ 5686 h 123825"/>
                <a:gd name="connsiteX374" fmla="*/ 1317574 w 1400175"/>
                <a:gd name="connsiteY374" fmla="*/ 5686 h 123825"/>
                <a:gd name="connsiteX375" fmla="*/ 1349626 w 1400175"/>
                <a:gd name="connsiteY375" fmla="*/ 17107 h 123825"/>
                <a:gd name="connsiteX376" fmla="*/ 1361046 w 1400175"/>
                <a:gd name="connsiteY376" fmla="*/ 49035 h 123825"/>
                <a:gd name="connsiteX377" fmla="*/ 1350169 w 1400175"/>
                <a:gd name="connsiteY377" fmla="*/ 49396 h 123825"/>
                <a:gd name="connsiteX378" fmla="*/ 1341492 w 1400175"/>
                <a:gd name="connsiteY378" fmla="*/ 23336 h 123825"/>
                <a:gd name="connsiteX379" fmla="*/ 1315707 w 1400175"/>
                <a:gd name="connsiteY379" fmla="*/ 14574 h 123825"/>
                <a:gd name="connsiteX380" fmla="*/ 1300772 w 1400175"/>
                <a:gd name="connsiteY380" fmla="*/ 14574 h 123825"/>
                <a:gd name="connsiteX381" fmla="*/ 1300772 w 1400175"/>
                <a:gd name="connsiteY381" fmla="*/ 85191 h 123825"/>
                <a:gd name="connsiteX382" fmla="*/ 1313288 w 1400175"/>
                <a:gd name="connsiteY382" fmla="*/ 85191 h 123825"/>
                <a:gd name="connsiteX383" fmla="*/ 1340920 w 1400175"/>
                <a:gd name="connsiteY383" fmla="*/ 76152 h 123825"/>
                <a:gd name="connsiteX384" fmla="*/ 1350169 w 1400175"/>
                <a:gd name="connsiteY384" fmla="*/ 49396 h 123825"/>
                <a:gd name="connsiteX385" fmla="*/ 1403013 w 1400175"/>
                <a:gd name="connsiteY385" fmla="*/ 60160 h 123825"/>
                <a:gd name="connsiteX386" fmla="*/ 1398327 w 1400175"/>
                <a:gd name="connsiteY386" fmla="*/ 89783 h 123825"/>
                <a:gd name="connsiteX387" fmla="*/ 1384811 w 1400175"/>
                <a:gd name="connsiteY387" fmla="*/ 113672 h 123825"/>
                <a:gd name="connsiteX388" fmla="*/ 1375134 w 1400175"/>
                <a:gd name="connsiteY388" fmla="*/ 113672 h 123825"/>
                <a:gd name="connsiteX389" fmla="*/ 1388012 w 1400175"/>
                <a:gd name="connsiteY389" fmla="*/ 88421 h 123825"/>
                <a:gd name="connsiteX390" fmla="*/ 1392488 w 1400175"/>
                <a:gd name="connsiteY390" fmla="*/ 60036 h 123825"/>
                <a:gd name="connsiteX391" fmla="*/ 1388107 w 1400175"/>
                <a:gd name="connsiteY391" fmla="*/ 31318 h 123825"/>
                <a:gd name="connsiteX392" fmla="*/ 1375019 w 1400175"/>
                <a:gd name="connsiteY392" fmla="*/ 5686 h 123825"/>
                <a:gd name="connsiteX393" fmla="*/ 1384811 w 1400175"/>
                <a:gd name="connsiteY393" fmla="*/ 5686 h 123825"/>
                <a:gd name="connsiteX394" fmla="*/ 1398356 w 1400175"/>
                <a:gd name="connsiteY394" fmla="*/ 30261 h 123825"/>
                <a:gd name="connsiteX395" fmla="*/ 1403013 w 1400175"/>
                <a:gd name="connsiteY395" fmla="*/ 601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400175" h="123825">
                  <a:moveTo>
                    <a:pt x="10277" y="94079"/>
                  </a:moveTo>
                  <a:lnTo>
                    <a:pt x="0" y="94079"/>
                  </a:lnTo>
                  <a:lnTo>
                    <a:pt x="0" y="5686"/>
                  </a:lnTo>
                  <a:lnTo>
                    <a:pt x="49282" y="5686"/>
                  </a:lnTo>
                  <a:lnTo>
                    <a:pt x="49282" y="14811"/>
                  </a:lnTo>
                  <a:lnTo>
                    <a:pt x="10277" y="14811"/>
                  </a:lnTo>
                  <a:lnTo>
                    <a:pt x="10277" y="47158"/>
                  </a:lnTo>
                  <a:lnTo>
                    <a:pt x="46920" y="47158"/>
                  </a:lnTo>
                  <a:lnTo>
                    <a:pt x="46920" y="56292"/>
                  </a:lnTo>
                  <a:lnTo>
                    <a:pt x="10277" y="56292"/>
                  </a:lnTo>
                  <a:close/>
                  <a:moveTo>
                    <a:pt x="74371" y="94079"/>
                  </a:moveTo>
                  <a:lnTo>
                    <a:pt x="64332" y="94079"/>
                  </a:lnTo>
                  <a:lnTo>
                    <a:pt x="64332" y="0"/>
                  </a:lnTo>
                  <a:lnTo>
                    <a:pt x="74371" y="0"/>
                  </a:lnTo>
                  <a:close/>
                  <a:moveTo>
                    <a:pt x="153819" y="60884"/>
                  </a:moveTo>
                  <a:cubicBezTo>
                    <a:pt x="153819" y="71685"/>
                    <a:pt x="151095" y="80124"/>
                    <a:pt x="145656" y="86192"/>
                  </a:cubicBezTo>
                  <a:cubicBezTo>
                    <a:pt x="140208" y="92250"/>
                    <a:pt x="132693" y="95288"/>
                    <a:pt x="123101" y="95288"/>
                  </a:cubicBezTo>
                  <a:cubicBezTo>
                    <a:pt x="117177" y="95288"/>
                    <a:pt x="111919" y="93897"/>
                    <a:pt x="107318" y="91116"/>
                  </a:cubicBezTo>
                  <a:cubicBezTo>
                    <a:pt x="102727" y="88335"/>
                    <a:pt x="99184" y="84344"/>
                    <a:pt x="96679" y="79143"/>
                  </a:cubicBezTo>
                  <a:cubicBezTo>
                    <a:pt x="94183" y="73943"/>
                    <a:pt x="92935" y="67856"/>
                    <a:pt x="92935" y="60884"/>
                  </a:cubicBezTo>
                  <a:cubicBezTo>
                    <a:pt x="92935" y="50082"/>
                    <a:pt x="95631" y="41672"/>
                    <a:pt x="101032" y="35643"/>
                  </a:cubicBezTo>
                  <a:cubicBezTo>
                    <a:pt x="106432" y="29613"/>
                    <a:pt x="113929" y="26604"/>
                    <a:pt x="123530" y="26604"/>
                  </a:cubicBezTo>
                  <a:cubicBezTo>
                    <a:pt x="132798" y="26604"/>
                    <a:pt x="140160" y="29689"/>
                    <a:pt x="145628" y="35852"/>
                  </a:cubicBezTo>
                  <a:cubicBezTo>
                    <a:pt x="151086" y="42024"/>
                    <a:pt x="153819" y="50368"/>
                    <a:pt x="153819" y="60884"/>
                  </a:cubicBezTo>
                  <a:close/>
                  <a:moveTo>
                    <a:pt x="103327" y="60884"/>
                  </a:moveTo>
                  <a:cubicBezTo>
                    <a:pt x="103327" y="69352"/>
                    <a:pt x="105023" y="75800"/>
                    <a:pt x="108414" y="80229"/>
                  </a:cubicBezTo>
                  <a:cubicBezTo>
                    <a:pt x="111795" y="84668"/>
                    <a:pt x="116776" y="86887"/>
                    <a:pt x="123349" y="86887"/>
                  </a:cubicBezTo>
                  <a:cubicBezTo>
                    <a:pt x="129912" y="86887"/>
                    <a:pt x="134903" y="84677"/>
                    <a:pt x="138312" y="80267"/>
                  </a:cubicBezTo>
                  <a:cubicBezTo>
                    <a:pt x="141713" y="75848"/>
                    <a:pt x="143418" y="69389"/>
                    <a:pt x="143418" y="60884"/>
                  </a:cubicBezTo>
                  <a:cubicBezTo>
                    <a:pt x="143418" y="52464"/>
                    <a:pt x="141713" y="46063"/>
                    <a:pt x="138312" y="41691"/>
                  </a:cubicBezTo>
                  <a:cubicBezTo>
                    <a:pt x="134903" y="37319"/>
                    <a:pt x="129873" y="35128"/>
                    <a:pt x="123225" y="35128"/>
                  </a:cubicBezTo>
                  <a:cubicBezTo>
                    <a:pt x="116653" y="35128"/>
                    <a:pt x="111700" y="37281"/>
                    <a:pt x="108347" y="41596"/>
                  </a:cubicBezTo>
                  <a:cubicBezTo>
                    <a:pt x="105004" y="45911"/>
                    <a:pt x="103327" y="52340"/>
                    <a:pt x="103327" y="60884"/>
                  </a:cubicBezTo>
                  <a:close/>
                  <a:moveTo>
                    <a:pt x="214398" y="94079"/>
                  </a:moveTo>
                  <a:lnTo>
                    <a:pt x="212408" y="84649"/>
                  </a:lnTo>
                  <a:lnTo>
                    <a:pt x="211922" y="84649"/>
                  </a:lnTo>
                  <a:cubicBezTo>
                    <a:pt x="208617" y="88802"/>
                    <a:pt x="205321" y="91611"/>
                    <a:pt x="202035" y="93078"/>
                  </a:cubicBezTo>
                  <a:cubicBezTo>
                    <a:pt x="198749" y="94555"/>
                    <a:pt x="194643" y="95288"/>
                    <a:pt x="189729" y="95288"/>
                  </a:cubicBezTo>
                  <a:cubicBezTo>
                    <a:pt x="183156" y="95288"/>
                    <a:pt x="178013" y="93593"/>
                    <a:pt x="174279" y="90211"/>
                  </a:cubicBezTo>
                  <a:cubicBezTo>
                    <a:pt x="170555" y="86820"/>
                    <a:pt x="168688" y="82001"/>
                    <a:pt x="168688" y="75762"/>
                  </a:cubicBezTo>
                  <a:cubicBezTo>
                    <a:pt x="168688" y="62379"/>
                    <a:pt x="179394" y="55359"/>
                    <a:pt x="200797" y="54721"/>
                  </a:cubicBezTo>
                  <a:lnTo>
                    <a:pt x="212046" y="54359"/>
                  </a:lnTo>
                  <a:lnTo>
                    <a:pt x="212046" y="50245"/>
                  </a:lnTo>
                  <a:cubicBezTo>
                    <a:pt x="212046" y="45044"/>
                    <a:pt x="210922" y="41205"/>
                    <a:pt x="208683" y="38728"/>
                  </a:cubicBezTo>
                  <a:cubicBezTo>
                    <a:pt x="206445" y="36243"/>
                    <a:pt x="202873" y="35004"/>
                    <a:pt x="197958" y="35004"/>
                  </a:cubicBezTo>
                  <a:cubicBezTo>
                    <a:pt x="192434" y="35004"/>
                    <a:pt x="186185" y="36700"/>
                    <a:pt x="179213" y="40081"/>
                  </a:cubicBezTo>
                  <a:lnTo>
                    <a:pt x="176127" y="32404"/>
                  </a:lnTo>
                  <a:cubicBezTo>
                    <a:pt x="179394" y="30632"/>
                    <a:pt x="182966" y="29242"/>
                    <a:pt x="186861" y="28232"/>
                  </a:cubicBezTo>
                  <a:cubicBezTo>
                    <a:pt x="190748" y="27232"/>
                    <a:pt x="194643" y="26727"/>
                    <a:pt x="198558" y="26727"/>
                  </a:cubicBezTo>
                  <a:cubicBezTo>
                    <a:pt x="206454" y="26727"/>
                    <a:pt x="212312" y="28480"/>
                    <a:pt x="216122" y="31985"/>
                  </a:cubicBezTo>
                  <a:cubicBezTo>
                    <a:pt x="219932" y="35490"/>
                    <a:pt x="221837" y="41110"/>
                    <a:pt x="221837" y="48854"/>
                  </a:cubicBezTo>
                  <a:lnTo>
                    <a:pt x="221837" y="94079"/>
                  </a:lnTo>
                  <a:close/>
                  <a:moveTo>
                    <a:pt x="191729" y="87001"/>
                  </a:moveTo>
                  <a:cubicBezTo>
                    <a:pt x="197977" y="87001"/>
                    <a:pt x="202883" y="85287"/>
                    <a:pt x="206445" y="81867"/>
                  </a:cubicBezTo>
                  <a:cubicBezTo>
                    <a:pt x="210017" y="78438"/>
                    <a:pt x="211798" y="73638"/>
                    <a:pt x="211798" y="67475"/>
                  </a:cubicBezTo>
                  <a:lnTo>
                    <a:pt x="211798" y="61493"/>
                  </a:lnTo>
                  <a:lnTo>
                    <a:pt x="201759" y="61913"/>
                  </a:lnTo>
                  <a:cubicBezTo>
                    <a:pt x="193786" y="62199"/>
                    <a:pt x="188024" y="63436"/>
                    <a:pt x="184499" y="65627"/>
                  </a:cubicBezTo>
                  <a:cubicBezTo>
                    <a:pt x="180975" y="67827"/>
                    <a:pt x="179213" y="71247"/>
                    <a:pt x="179213" y="75876"/>
                  </a:cubicBezTo>
                  <a:cubicBezTo>
                    <a:pt x="179213" y="79505"/>
                    <a:pt x="180308" y="82268"/>
                    <a:pt x="182508" y="84163"/>
                  </a:cubicBezTo>
                  <a:cubicBezTo>
                    <a:pt x="184699" y="86058"/>
                    <a:pt x="187776" y="87001"/>
                    <a:pt x="191729" y="87001"/>
                  </a:cubicBezTo>
                  <a:close/>
                  <a:moveTo>
                    <a:pt x="265976" y="87001"/>
                  </a:moveTo>
                  <a:cubicBezTo>
                    <a:pt x="267748" y="87001"/>
                    <a:pt x="269462" y="86868"/>
                    <a:pt x="271110" y="86611"/>
                  </a:cubicBezTo>
                  <a:cubicBezTo>
                    <a:pt x="272768" y="86344"/>
                    <a:pt x="274072" y="86077"/>
                    <a:pt x="275044" y="85792"/>
                  </a:cubicBezTo>
                  <a:lnTo>
                    <a:pt x="275044" y="93469"/>
                  </a:lnTo>
                  <a:cubicBezTo>
                    <a:pt x="273958" y="93993"/>
                    <a:pt x="272348" y="94431"/>
                    <a:pt x="270234" y="94774"/>
                  </a:cubicBezTo>
                  <a:cubicBezTo>
                    <a:pt x="268119" y="95117"/>
                    <a:pt x="266214" y="95288"/>
                    <a:pt x="264519" y="95288"/>
                  </a:cubicBezTo>
                  <a:cubicBezTo>
                    <a:pt x="251708" y="95288"/>
                    <a:pt x="245297" y="88535"/>
                    <a:pt x="245297" y="75029"/>
                  </a:cubicBezTo>
                  <a:lnTo>
                    <a:pt x="245297" y="35614"/>
                  </a:lnTo>
                  <a:lnTo>
                    <a:pt x="235801" y="35614"/>
                  </a:lnTo>
                  <a:lnTo>
                    <a:pt x="235801" y="30775"/>
                  </a:lnTo>
                  <a:lnTo>
                    <a:pt x="245297" y="26604"/>
                  </a:lnTo>
                  <a:lnTo>
                    <a:pt x="249526" y="12459"/>
                  </a:lnTo>
                  <a:lnTo>
                    <a:pt x="255327" y="12459"/>
                  </a:lnTo>
                  <a:lnTo>
                    <a:pt x="255327" y="27813"/>
                  </a:lnTo>
                  <a:lnTo>
                    <a:pt x="274558" y="27813"/>
                  </a:lnTo>
                  <a:lnTo>
                    <a:pt x="274558" y="35614"/>
                  </a:lnTo>
                  <a:lnTo>
                    <a:pt x="255327" y="35614"/>
                  </a:lnTo>
                  <a:lnTo>
                    <a:pt x="255327" y="74609"/>
                  </a:lnTo>
                  <a:cubicBezTo>
                    <a:pt x="255327" y="78600"/>
                    <a:pt x="256280" y="81667"/>
                    <a:pt x="258175" y="83801"/>
                  </a:cubicBezTo>
                  <a:cubicBezTo>
                    <a:pt x="260071" y="85934"/>
                    <a:pt x="262671" y="87001"/>
                    <a:pt x="265976" y="87001"/>
                  </a:cubicBezTo>
                  <a:close/>
                  <a:moveTo>
                    <a:pt x="299647" y="94079"/>
                  </a:moveTo>
                  <a:lnTo>
                    <a:pt x="289617" y="94079"/>
                  </a:lnTo>
                  <a:lnTo>
                    <a:pt x="289617" y="27813"/>
                  </a:lnTo>
                  <a:lnTo>
                    <a:pt x="299647" y="27813"/>
                  </a:lnTo>
                  <a:close/>
                  <a:moveTo>
                    <a:pt x="288769" y="9858"/>
                  </a:moveTo>
                  <a:cubicBezTo>
                    <a:pt x="288769" y="7554"/>
                    <a:pt x="289331" y="5877"/>
                    <a:pt x="290455" y="4810"/>
                  </a:cubicBezTo>
                  <a:cubicBezTo>
                    <a:pt x="291589" y="3734"/>
                    <a:pt x="292999" y="3200"/>
                    <a:pt x="294694" y="3200"/>
                  </a:cubicBezTo>
                  <a:cubicBezTo>
                    <a:pt x="296304" y="3200"/>
                    <a:pt x="297694" y="3753"/>
                    <a:pt x="298866" y="4839"/>
                  </a:cubicBezTo>
                  <a:cubicBezTo>
                    <a:pt x="300028" y="5925"/>
                    <a:pt x="300619" y="7601"/>
                    <a:pt x="300619" y="9858"/>
                  </a:cubicBezTo>
                  <a:cubicBezTo>
                    <a:pt x="300619" y="12116"/>
                    <a:pt x="300028" y="13792"/>
                    <a:pt x="298866" y="14907"/>
                  </a:cubicBezTo>
                  <a:cubicBezTo>
                    <a:pt x="297694" y="16012"/>
                    <a:pt x="296304" y="16564"/>
                    <a:pt x="294694" y="16564"/>
                  </a:cubicBezTo>
                  <a:cubicBezTo>
                    <a:pt x="292999" y="16564"/>
                    <a:pt x="291589" y="16012"/>
                    <a:pt x="290455" y="14907"/>
                  </a:cubicBezTo>
                  <a:cubicBezTo>
                    <a:pt x="289331" y="13792"/>
                    <a:pt x="288769" y="12116"/>
                    <a:pt x="288769" y="9858"/>
                  </a:cubicBezTo>
                  <a:close/>
                  <a:moveTo>
                    <a:pt x="367246" y="94079"/>
                  </a:moveTo>
                  <a:lnTo>
                    <a:pt x="367246" y="51206"/>
                  </a:lnTo>
                  <a:cubicBezTo>
                    <a:pt x="367246" y="45806"/>
                    <a:pt x="366017" y="41777"/>
                    <a:pt x="363560" y="39119"/>
                  </a:cubicBezTo>
                  <a:cubicBezTo>
                    <a:pt x="361102" y="36462"/>
                    <a:pt x="357245" y="35128"/>
                    <a:pt x="352006" y="35128"/>
                  </a:cubicBezTo>
                  <a:cubicBezTo>
                    <a:pt x="345072" y="35128"/>
                    <a:pt x="339995" y="37005"/>
                    <a:pt x="336775" y="40748"/>
                  </a:cubicBezTo>
                  <a:cubicBezTo>
                    <a:pt x="333547" y="44501"/>
                    <a:pt x="331937" y="50682"/>
                    <a:pt x="331937" y="59312"/>
                  </a:cubicBezTo>
                  <a:lnTo>
                    <a:pt x="331937" y="94079"/>
                  </a:lnTo>
                  <a:lnTo>
                    <a:pt x="321897" y="94079"/>
                  </a:lnTo>
                  <a:lnTo>
                    <a:pt x="321897" y="27813"/>
                  </a:lnTo>
                  <a:lnTo>
                    <a:pt x="330060" y="27813"/>
                  </a:lnTo>
                  <a:lnTo>
                    <a:pt x="331699" y="36881"/>
                  </a:lnTo>
                  <a:lnTo>
                    <a:pt x="332175" y="36881"/>
                  </a:lnTo>
                  <a:cubicBezTo>
                    <a:pt x="334232" y="33614"/>
                    <a:pt x="337118" y="31089"/>
                    <a:pt x="340824" y="29289"/>
                  </a:cubicBezTo>
                  <a:cubicBezTo>
                    <a:pt x="344529" y="27499"/>
                    <a:pt x="348663" y="26604"/>
                    <a:pt x="353216" y="26604"/>
                  </a:cubicBezTo>
                  <a:cubicBezTo>
                    <a:pt x="361198" y="26604"/>
                    <a:pt x="367208" y="28527"/>
                    <a:pt x="371237" y="32375"/>
                  </a:cubicBezTo>
                  <a:cubicBezTo>
                    <a:pt x="375266" y="36223"/>
                    <a:pt x="377285" y="42386"/>
                    <a:pt x="377285" y="50845"/>
                  </a:cubicBezTo>
                  <a:lnTo>
                    <a:pt x="377285" y="94079"/>
                  </a:lnTo>
                  <a:close/>
                  <a:moveTo>
                    <a:pt x="454428" y="27813"/>
                  </a:moveTo>
                  <a:lnTo>
                    <a:pt x="454428" y="34157"/>
                  </a:lnTo>
                  <a:lnTo>
                    <a:pt x="442160" y="35614"/>
                  </a:lnTo>
                  <a:cubicBezTo>
                    <a:pt x="443284" y="37024"/>
                    <a:pt x="444294" y="38862"/>
                    <a:pt x="445180" y="41148"/>
                  </a:cubicBezTo>
                  <a:cubicBezTo>
                    <a:pt x="446065" y="43425"/>
                    <a:pt x="446513" y="45987"/>
                    <a:pt x="446513" y="48854"/>
                  </a:cubicBezTo>
                  <a:cubicBezTo>
                    <a:pt x="446513" y="55340"/>
                    <a:pt x="444294" y="60522"/>
                    <a:pt x="439865" y="64389"/>
                  </a:cubicBezTo>
                  <a:cubicBezTo>
                    <a:pt x="435426" y="68266"/>
                    <a:pt x="429339" y="70199"/>
                    <a:pt x="421605" y="70199"/>
                  </a:cubicBezTo>
                  <a:cubicBezTo>
                    <a:pt x="419624" y="70199"/>
                    <a:pt x="417767" y="70038"/>
                    <a:pt x="416042" y="69713"/>
                  </a:cubicBezTo>
                  <a:cubicBezTo>
                    <a:pt x="411766" y="71971"/>
                    <a:pt x="409632" y="74809"/>
                    <a:pt x="409632" y="78238"/>
                  </a:cubicBezTo>
                  <a:cubicBezTo>
                    <a:pt x="409632" y="80048"/>
                    <a:pt x="410375" y="81391"/>
                    <a:pt x="411871" y="82258"/>
                  </a:cubicBezTo>
                  <a:cubicBezTo>
                    <a:pt x="413356" y="83125"/>
                    <a:pt x="415919" y="83553"/>
                    <a:pt x="419548" y="83553"/>
                  </a:cubicBezTo>
                  <a:lnTo>
                    <a:pt x="431273" y="83553"/>
                  </a:lnTo>
                  <a:cubicBezTo>
                    <a:pt x="438445" y="83553"/>
                    <a:pt x="443960" y="85068"/>
                    <a:pt x="447808" y="88097"/>
                  </a:cubicBezTo>
                  <a:cubicBezTo>
                    <a:pt x="451656" y="91116"/>
                    <a:pt x="453580" y="95507"/>
                    <a:pt x="453580" y="101270"/>
                  </a:cubicBezTo>
                  <a:cubicBezTo>
                    <a:pt x="453580" y="108604"/>
                    <a:pt x="450637" y="114205"/>
                    <a:pt x="444760" y="118053"/>
                  </a:cubicBezTo>
                  <a:cubicBezTo>
                    <a:pt x="438874" y="121901"/>
                    <a:pt x="430282" y="123825"/>
                    <a:pt x="419005" y="123825"/>
                  </a:cubicBezTo>
                  <a:cubicBezTo>
                    <a:pt x="410337" y="123825"/>
                    <a:pt x="403651" y="122215"/>
                    <a:pt x="398955" y="118986"/>
                  </a:cubicBezTo>
                  <a:cubicBezTo>
                    <a:pt x="394259" y="115767"/>
                    <a:pt x="391916" y="111204"/>
                    <a:pt x="391916" y="105327"/>
                  </a:cubicBezTo>
                  <a:cubicBezTo>
                    <a:pt x="391916" y="101289"/>
                    <a:pt x="393202" y="97803"/>
                    <a:pt x="395783" y="94859"/>
                  </a:cubicBezTo>
                  <a:cubicBezTo>
                    <a:pt x="398364" y="91926"/>
                    <a:pt x="401993" y="89925"/>
                    <a:pt x="406670" y="88878"/>
                  </a:cubicBezTo>
                  <a:cubicBezTo>
                    <a:pt x="404974" y="88116"/>
                    <a:pt x="403555" y="86925"/>
                    <a:pt x="402403" y="85315"/>
                  </a:cubicBezTo>
                  <a:cubicBezTo>
                    <a:pt x="401260" y="83696"/>
                    <a:pt x="400679" y="81820"/>
                    <a:pt x="400679" y="79686"/>
                  </a:cubicBezTo>
                  <a:cubicBezTo>
                    <a:pt x="400679" y="77267"/>
                    <a:pt x="401326" y="75152"/>
                    <a:pt x="402612" y="73343"/>
                  </a:cubicBezTo>
                  <a:cubicBezTo>
                    <a:pt x="403908" y="71523"/>
                    <a:pt x="405936" y="69771"/>
                    <a:pt x="408718" y="68075"/>
                  </a:cubicBezTo>
                  <a:cubicBezTo>
                    <a:pt x="405298" y="66666"/>
                    <a:pt x="402507" y="64275"/>
                    <a:pt x="400345" y="60884"/>
                  </a:cubicBezTo>
                  <a:cubicBezTo>
                    <a:pt x="398193" y="57502"/>
                    <a:pt x="397116" y="53626"/>
                    <a:pt x="397116" y="49273"/>
                  </a:cubicBezTo>
                  <a:cubicBezTo>
                    <a:pt x="397116" y="42024"/>
                    <a:pt x="399288" y="36423"/>
                    <a:pt x="403641" y="32499"/>
                  </a:cubicBezTo>
                  <a:cubicBezTo>
                    <a:pt x="407994" y="28566"/>
                    <a:pt x="414166" y="26604"/>
                    <a:pt x="422148" y="26604"/>
                  </a:cubicBezTo>
                  <a:cubicBezTo>
                    <a:pt x="425615" y="26604"/>
                    <a:pt x="428739" y="27004"/>
                    <a:pt x="431521" y="27813"/>
                  </a:cubicBezTo>
                  <a:close/>
                  <a:moveTo>
                    <a:pt x="401583" y="105203"/>
                  </a:moveTo>
                  <a:cubicBezTo>
                    <a:pt x="401583" y="108795"/>
                    <a:pt x="403098" y="111509"/>
                    <a:pt x="406127" y="113366"/>
                  </a:cubicBezTo>
                  <a:cubicBezTo>
                    <a:pt x="409146" y="115214"/>
                    <a:pt x="413480" y="116148"/>
                    <a:pt x="419119" y="116148"/>
                  </a:cubicBezTo>
                  <a:cubicBezTo>
                    <a:pt x="427549" y="116148"/>
                    <a:pt x="433788" y="114891"/>
                    <a:pt x="437836" y="112366"/>
                  </a:cubicBezTo>
                  <a:cubicBezTo>
                    <a:pt x="441884" y="109852"/>
                    <a:pt x="443913" y="106432"/>
                    <a:pt x="443913" y="102118"/>
                  </a:cubicBezTo>
                  <a:cubicBezTo>
                    <a:pt x="443913" y="98536"/>
                    <a:pt x="442798" y="96041"/>
                    <a:pt x="440588" y="94650"/>
                  </a:cubicBezTo>
                  <a:cubicBezTo>
                    <a:pt x="438369" y="93259"/>
                    <a:pt x="434197" y="92564"/>
                    <a:pt x="428073" y="92564"/>
                  </a:cubicBezTo>
                  <a:lnTo>
                    <a:pt x="416042" y="92564"/>
                  </a:lnTo>
                  <a:cubicBezTo>
                    <a:pt x="411480" y="92564"/>
                    <a:pt x="407937" y="93659"/>
                    <a:pt x="405394" y="95831"/>
                  </a:cubicBezTo>
                  <a:cubicBezTo>
                    <a:pt x="402860" y="98003"/>
                    <a:pt x="401583" y="101127"/>
                    <a:pt x="401583" y="105203"/>
                  </a:cubicBezTo>
                  <a:close/>
                  <a:moveTo>
                    <a:pt x="407032" y="49035"/>
                  </a:moveTo>
                  <a:cubicBezTo>
                    <a:pt x="407032" y="53673"/>
                    <a:pt x="408337" y="57178"/>
                    <a:pt x="410956" y="59550"/>
                  </a:cubicBezTo>
                  <a:cubicBezTo>
                    <a:pt x="413575" y="61932"/>
                    <a:pt x="417224" y="63122"/>
                    <a:pt x="421900" y="63122"/>
                  </a:cubicBezTo>
                  <a:cubicBezTo>
                    <a:pt x="431702" y="63122"/>
                    <a:pt x="436597" y="58369"/>
                    <a:pt x="436597" y="48854"/>
                  </a:cubicBezTo>
                  <a:cubicBezTo>
                    <a:pt x="436597" y="38900"/>
                    <a:pt x="431635" y="33918"/>
                    <a:pt x="421719" y="33918"/>
                  </a:cubicBezTo>
                  <a:cubicBezTo>
                    <a:pt x="417005" y="33918"/>
                    <a:pt x="413376" y="35185"/>
                    <a:pt x="410842" y="37729"/>
                  </a:cubicBezTo>
                  <a:cubicBezTo>
                    <a:pt x="408299" y="40272"/>
                    <a:pt x="407032" y="44034"/>
                    <a:pt x="407032" y="49035"/>
                  </a:cubicBezTo>
                  <a:close/>
                  <a:moveTo>
                    <a:pt x="504739" y="5686"/>
                  </a:moveTo>
                  <a:lnTo>
                    <a:pt x="529704" y="5686"/>
                  </a:lnTo>
                  <a:cubicBezTo>
                    <a:pt x="541439" y="5686"/>
                    <a:pt x="549916" y="7439"/>
                    <a:pt x="555155" y="10944"/>
                  </a:cubicBezTo>
                  <a:cubicBezTo>
                    <a:pt x="560403" y="14450"/>
                    <a:pt x="563023" y="19993"/>
                    <a:pt x="563023" y="27575"/>
                  </a:cubicBezTo>
                  <a:cubicBezTo>
                    <a:pt x="563023" y="32814"/>
                    <a:pt x="561556" y="37129"/>
                    <a:pt x="558632" y="40538"/>
                  </a:cubicBezTo>
                  <a:cubicBezTo>
                    <a:pt x="555717" y="43948"/>
                    <a:pt x="551450" y="46148"/>
                    <a:pt x="545849" y="47158"/>
                  </a:cubicBezTo>
                  <a:lnTo>
                    <a:pt x="545849" y="47768"/>
                  </a:lnTo>
                  <a:cubicBezTo>
                    <a:pt x="559270" y="50063"/>
                    <a:pt x="565985" y="57112"/>
                    <a:pt x="565985" y="68923"/>
                  </a:cubicBezTo>
                  <a:cubicBezTo>
                    <a:pt x="565985" y="76828"/>
                    <a:pt x="563309" y="82991"/>
                    <a:pt x="557975" y="87430"/>
                  </a:cubicBezTo>
                  <a:cubicBezTo>
                    <a:pt x="552631" y="91859"/>
                    <a:pt x="545163" y="94079"/>
                    <a:pt x="535572" y="94079"/>
                  </a:cubicBezTo>
                  <a:lnTo>
                    <a:pt x="504739" y="94079"/>
                  </a:lnTo>
                  <a:close/>
                  <a:moveTo>
                    <a:pt x="515017" y="43529"/>
                  </a:moveTo>
                  <a:lnTo>
                    <a:pt x="531943" y="43529"/>
                  </a:lnTo>
                  <a:cubicBezTo>
                    <a:pt x="539201" y="43529"/>
                    <a:pt x="544420" y="42396"/>
                    <a:pt x="547602" y="40119"/>
                  </a:cubicBezTo>
                  <a:cubicBezTo>
                    <a:pt x="550783" y="37843"/>
                    <a:pt x="552383" y="33994"/>
                    <a:pt x="552383" y="28594"/>
                  </a:cubicBezTo>
                  <a:cubicBezTo>
                    <a:pt x="552383" y="23641"/>
                    <a:pt x="550602" y="20060"/>
                    <a:pt x="547059" y="17869"/>
                  </a:cubicBezTo>
                  <a:cubicBezTo>
                    <a:pt x="543506" y="15669"/>
                    <a:pt x="537867" y="14574"/>
                    <a:pt x="530133" y="14574"/>
                  </a:cubicBezTo>
                  <a:lnTo>
                    <a:pt x="515017" y="14574"/>
                  </a:lnTo>
                  <a:close/>
                  <a:moveTo>
                    <a:pt x="515017" y="52235"/>
                  </a:moveTo>
                  <a:lnTo>
                    <a:pt x="515017" y="85315"/>
                  </a:lnTo>
                  <a:lnTo>
                    <a:pt x="533457" y="85315"/>
                  </a:lnTo>
                  <a:cubicBezTo>
                    <a:pt x="540591" y="85315"/>
                    <a:pt x="545964" y="83934"/>
                    <a:pt x="549564" y="81172"/>
                  </a:cubicBezTo>
                  <a:cubicBezTo>
                    <a:pt x="553174" y="78410"/>
                    <a:pt x="554974" y="74086"/>
                    <a:pt x="554974" y="68199"/>
                  </a:cubicBezTo>
                  <a:cubicBezTo>
                    <a:pt x="554974" y="62722"/>
                    <a:pt x="553136" y="58684"/>
                    <a:pt x="549450" y="56112"/>
                  </a:cubicBezTo>
                  <a:cubicBezTo>
                    <a:pt x="545754" y="53530"/>
                    <a:pt x="540144" y="52235"/>
                    <a:pt x="532610" y="52235"/>
                  </a:cubicBezTo>
                  <a:close/>
                  <a:moveTo>
                    <a:pt x="595913" y="94079"/>
                  </a:moveTo>
                  <a:lnTo>
                    <a:pt x="585873" y="94079"/>
                  </a:lnTo>
                  <a:lnTo>
                    <a:pt x="585873" y="27813"/>
                  </a:lnTo>
                  <a:lnTo>
                    <a:pt x="595913" y="27813"/>
                  </a:lnTo>
                  <a:close/>
                  <a:moveTo>
                    <a:pt x="585026" y="9858"/>
                  </a:moveTo>
                  <a:cubicBezTo>
                    <a:pt x="585026" y="7554"/>
                    <a:pt x="585588" y="5877"/>
                    <a:pt x="586721" y="4810"/>
                  </a:cubicBezTo>
                  <a:cubicBezTo>
                    <a:pt x="587845" y="3734"/>
                    <a:pt x="589264" y="3200"/>
                    <a:pt x="590950" y="3200"/>
                  </a:cubicBezTo>
                  <a:cubicBezTo>
                    <a:pt x="592569" y="3200"/>
                    <a:pt x="593960" y="3753"/>
                    <a:pt x="595122" y="4839"/>
                  </a:cubicBezTo>
                  <a:cubicBezTo>
                    <a:pt x="596294" y="5925"/>
                    <a:pt x="596875" y="7601"/>
                    <a:pt x="596875" y="9858"/>
                  </a:cubicBezTo>
                  <a:cubicBezTo>
                    <a:pt x="596875" y="12116"/>
                    <a:pt x="596294" y="13792"/>
                    <a:pt x="595122" y="14907"/>
                  </a:cubicBezTo>
                  <a:cubicBezTo>
                    <a:pt x="593960" y="16012"/>
                    <a:pt x="592569" y="16564"/>
                    <a:pt x="590950" y="16564"/>
                  </a:cubicBezTo>
                  <a:cubicBezTo>
                    <a:pt x="589264" y="16564"/>
                    <a:pt x="587845" y="16012"/>
                    <a:pt x="586721" y="14907"/>
                  </a:cubicBezTo>
                  <a:cubicBezTo>
                    <a:pt x="585588" y="13792"/>
                    <a:pt x="585026" y="12116"/>
                    <a:pt x="585026" y="9858"/>
                  </a:cubicBezTo>
                  <a:close/>
                  <a:moveTo>
                    <a:pt x="628079" y="60160"/>
                  </a:moveTo>
                  <a:cubicBezTo>
                    <a:pt x="629812" y="57702"/>
                    <a:pt x="632451" y="54473"/>
                    <a:pt x="635994" y="50482"/>
                  </a:cubicBezTo>
                  <a:lnTo>
                    <a:pt x="657397" y="27813"/>
                  </a:lnTo>
                  <a:lnTo>
                    <a:pt x="669312" y="27813"/>
                  </a:lnTo>
                  <a:lnTo>
                    <a:pt x="642471" y="56045"/>
                  </a:lnTo>
                  <a:lnTo>
                    <a:pt x="671189" y="94079"/>
                  </a:lnTo>
                  <a:lnTo>
                    <a:pt x="659035" y="94079"/>
                  </a:lnTo>
                  <a:lnTo>
                    <a:pt x="635632" y="62760"/>
                  </a:lnTo>
                  <a:lnTo>
                    <a:pt x="628079" y="69285"/>
                  </a:lnTo>
                  <a:lnTo>
                    <a:pt x="628079" y="94079"/>
                  </a:lnTo>
                  <a:lnTo>
                    <a:pt x="618163" y="94079"/>
                  </a:lnTo>
                  <a:lnTo>
                    <a:pt x="618163" y="0"/>
                  </a:lnTo>
                  <a:lnTo>
                    <a:pt x="628079" y="0"/>
                  </a:lnTo>
                  <a:lnTo>
                    <a:pt x="628079" y="49882"/>
                  </a:lnTo>
                  <a:cubicBezTo>
                    <a:pt x="628079" y="52101"/>
                    <a:pt x="627917" y="55521"/>
                    <a:pt x="627593" y="60160"/>
                  </a:cubicBezTo>
                  <a:close/>
                  <a:moveTo>
                    <a:pt x="713089" y="95288"/>
                  </a:moveTo>
                  <a:cubicBezTo>
                    <a:pt x="703288" y="95288"/>
                    <a:pt x="695563" y="92307"/>
                    <a:pt x="689896" y="86335"/>
                  </a:cubicBezTo>
                  <a:cubicBezTo>
                    <a:pt x="684238" y="80372"/>
                    <a:pt x="681400" y="72085"/>
                    <a:pt x="681400" y="61493"/>
                  </a:cubicBezTo>
                  <a:cubicBezTo>
                    <a:pt x="681400" y="50806"/>
                    <a:pt x="684038" y="42320"/>
                    <a:pt x="689296" y="36033"/>
                  </a:cubicBezTo>
                  <a:cubicBezTo>
                    <a:pt x="694554" y="29746"/>
                    <a:pt x="701621" y="26604"/>
                    <a:pt x="710489" y="26604"/>
                  </a:cubicBezTo>
                  <a:cubicBezTo>
                    <a:pt x="718785" y="26604"/>
                    <a:pt x="725357" y="29337"/>
                    <a:pt x="730196" y="34795"/>
                  </a:cubicBezTo>
                  <a:cubicBezTo>
                    <a:pt x="735035" y="40253"/>
                    <a:pt x="737454" y="47463"/>
                    <a:pt x="737454" y="56407"/>
                  </a:cubicBezTo>
                  <a:lnTo>
                    <a:pt x="737454" y="62760"/>
                  </a:lnTo>
                  <a:lnTo>
                    <a:pt x="691801" y="62760"/>
                  </a:lnTo>
                  <a:cubicBezTo>
                    <a:pt x="692001" y="70542"/>
                    <a:pt x="693972" y="76448"/>
                    <a:pt x="697697" y="80476"/>
                  </a:cubicBezTo>
                  <a:cubicBezTo>
                    <a:pt x="701431" y="84506"/>
                    <a:pt x="706679" y="86516"/>
                    <a:pt x="713451" y="86516"/>
                  </a:cubicBezTo>
                  <a:cubicBezTo>
                    <a:pt x="720585" y="86516"/>
                    <a:pt x="727634" y="85030"/>
                    <a:pt x="734606" y="82048"/>
                  </a:cubicBezTo>
                  <a:lnTo>
                    <a:pt x="734606" y="90992"/>
                  </a:lnTo>
                  <a:cubicBezTo>
                    <a:pt x="731063" y="92526"/>
                    <a:pt x="727710" y="93621"/>
                    <a:pt x="724538" y="94288"/>
                  </a:cubicBezTo>
                  <a:cubicBezTo>
                    <a:pt x="721376" y="94955"/>
                    <a:pt x="717556" y="95288"/>
                    <a:pt x="713089" y="95288"/>
                  </a:cubicBezTo>
                  <a:close/>
                  <a:moveTo>
                    <a:pt x="710365" y="35004"/>
                  </a:moveTo>
                  <a:cubicBezTo>
                    <a:pt x="705041" y="35004"/>
                    <a:pt x="700802" y="36738"/>
                    <a:pt x="697640" y="40205"/>
                  </a:cubicBezTo>
                  <a:cubicBezTo>
                    <a:pt x="694477" y="43672"/>
                    <a:pt x="692610" y="48473"/>
                    <a:pt x="692048" y="54597"/>
                  </a:cubicBezTo>
                  <a:lnTo>
                    <a:pt x="726691" y="54597"/>
                  </a:lnTo>
                  <a:cubicBezTo>
                    <a:pt x="726691" y="48273"/>
                    <a:pt x="725281" y="43425"/>
                    <a:pt x="722452" y="40053"/>
                  </a:cubicBezTo>
                  <a:cubicBezTo>
                    <a:pt x="719633" y="36690"/>
                    <a:pt x="715604" y="35004"/>
                    <a:pt x="710365" y="35004"/>
                  </a:cubicBezTo>
                  <a:close/>
                  <a:moveTo>
                    <a:pt x="861822" y="49035"/>
                  </a:moveTo>
                  <a:cubicBezTo>
                    <a:pt x="861822" y="63627"/>
                    <a:pt x="857860" y="74781"/>
                    <a:pt x="849935" y="82496"/>
                  </a:cubicBezTo>
                  <a:cubicBezTo>
                    <a:pt x="842020" y="90221"/>
                    <a:pt x="830618" y="94079"/>
                    <a:pt x="815750" y="94079"/>
                  </a:cubicBezTo>
                  <a:lnTo>
                    <a:pt x="791261" y="94079"/>
                  </a:lnTo>
                  <a:lnTo>
                    <a:pt x="791261" y="5686"/>
                  </a:lnTo>
                  <a:lnTo>
                    <a:pt x="818350" y="5686"/>
                  </a:lnTo>
                  <a:cubicBezTo>
                    <a:pt x="832095" y="5686"/>
                    <a:pt x="842772" y="9497"/>
                    <a:pt x="850392" y="17107"/>
                  </a:cubicBezTo>
                  <a:cubicBezTo>
                    <a:pt x="858012" y="24727"/>
                    <a:pt x="861822" y="35366"/>
                    <a:pt x="861822" y="49035"/>
                  </a:cubicBezTo>
                  <a:close/>
                  <a:moveTo>
                    <a:pt x="850935" y="49396"/>
                  </a:moveTo>
                  <a:cubicBezTo>
                    <a:pt x="850935" y="37872"/>
                    <a:pt x="848049" y="29185"/>
                    <a:pt x="842258" y="23336"/>
                  </a:cubicBezTo>
                  <a:cubicBezTo>
                    <a:pt x="836476" y="17497"/>
                    <a:pt x="827885" y="14574"/>
                    <a:pt x="816474" y="14574"/>
                  </a:cubicBezTo>
                  <a:lnTo>
                    <a:pt x="801538" y="14574"/>
                  </a:lnTo>
                  <a:lnTo>
                    <a:pt x="801538" y="85191"/>
                  </a:lnTo>
                  <a:lnTo>
                    <a:pt x="814054" y="85191"/>
                  </a:lnTo>
                  <a:cubicBezTo>
                    <a:pt x="826313" y="85191"/>
                    <a:pt x="835524" y="82182"/>
                    <a:pt x="841686" y="76152"/>
                  </a:cubicBezTo>
                  <a:cubicBezTo>
                    <a:pt x="847858" y="70123"/>
                    <a:pt x="850935" y="61208"/>
                    <a:pt x="850935" y="49396"/>
                  </a:cubicBezTo>
                  <a:close/>
                  <a:moveTo>
                    <a:pt x="923487" y="94079"/>
                  </a:moveTo>
                  <a:lnTo>
                    <a:pt x="921496" y="84649"/>
                  </a:lnTo>
                  <a:lnTo>
                    <a:pt x="921010" y="84649"/>
                  </a:lnTo>
                  <a:cubicBezTo>
                    <a:pt x="917705" y="88802"/>
                    <a:pt x="914410" y="91611"/>
                    <a:pt x="911123" y="93078"/>
                  </a:cubicBezTo>
                  <a:cubicBezTo>
                    <a:pt x="907837" y="94555"/>
                    <a:pt x="903742" y="95288"/>
                    <a:pt x="898827" y="95288"/>
                  </a:cubicBezTo>
                  <a:cubicBezTo>
                    <a:pt x="892254" y="95288"/>
                    <a:pt x="887101" y="93593"/>
                    <a:pt x="883377" y="90211"/>
                  </a:cubicBezTo>
                  <a:cubicBezTo>
                    <a:pt x="879643" y="86820"/>
                    <a:pt x="877786" y="82001"/>
                    <a:pt x="877786" y="75762"/>
                  </a:cubicBezTo>
                  <a:cubicBezTo>
                    <a:pt x="877786" y="62379"/>
                    <a:pt x="888483" y="55359"/>
                    <a:pt x="909885" y="54721"/>
                  </a:cubicBezTo>
                  <a:lnTo>
                    <a:pt x="921134" y="54359"/>
                  </a:lnTo>
                  <a:lnTo>
                    <a:pt x="921134" y="50245"/>
                  </a:lnTo>
                  <a:cubicBezTo>
                    <a:pt x="921134" y="45044"/>
                    <a:pt x="920010" y="41205"/>
                    <a:pt x="917781" y="38728"/>
                  </a:cubicBezTo>
                  <a:cubicBezTo>
                    <a:pt x="915543" y="36243"/>
                    <a:pt x="911962" y="35004"/>
                    <a:pt x="907047" y="35004"/>
                  </a:cubicBezTo>
                  <a:cubicBezTo>
                    <a:pt x="901522" y="35004"/>
                    <a:pt x="895274" y="36700"/>
                    <a:pt x="888301" y="40081"/>
                  </a:cubicBezTo>
                  <a:lnTo>
                    <a:pt x="885215" y="32404"/>
                  </a:lnTo>
                  <a:cubicBezTo>
                    <a:pt x="888483" y="30632"/>
                    <a:pt x="892064" y="29242"/>
                    <a:pt x="895950" y="28232"/>
                  </a:cubicBezTo>
                  <a:cubicBezTo>
                    <a:pt x="899836" y="27232"/>
                    <a:pt x="903742" y="26727"/>
                    <a:pt x="907647" y="26727"/>
                  </a:cubicBezTo>
                  <a:cubicBezTo>
                    <a:pt x="915553" y="26727"/>
                    <a:pt x="921401" y="28480"/>
                    <a:pt x="925211" y="31985"/>
                  </a:cubicBezTo>
                  <a:cubicBezTo>
                    <a:pt x="929021" y="35490"/>
                    <a:pt x="930926" y="41110"/>
                    <a:pt x="930926" y="48854"/>
                  </a:cubicBezTo>
                  <a:lnTo>
                    <a:pt x="930926" y="94079"/>
                  </a:lnTo>
                  <a:close/>
                  <a:moveTo>
                    <a:pt x="900817" y="87001"/>
                  </a:moveTo>
                  <a:cubicBezTo>
                    <a:pt x="907066" y="87001"/>
                    <a:pt x="911971" y="85287"/>
                    <a:pt x="915543" y="81867"/>
                  </a:cubicBezTo>
                  <a:cubicBezTo>
                    <a:pt x="919105" y="78438"/>
                    <a:pt x="920887" y="73638"/>
                    <a:pt x="920887" y="67475"/>
                  </a:cubicBezTo>
                  <a:lnTo>
                    <a:pt x="920887" y="61493"/>
                  </a:lnTo>
                  <a:lnTo>
                    <a:pt x="910857" y="61913"/>
                  </a:lnTo>
                  <a:cubicBezTo>
                    <a:pt x="902875" y="62199"/>
                    <a:pt x="897122" y="63436"/>
                    <a:pt x="893598" y="65627"/>
                  </a:cubicBezTo>
                  <a:cubicBezTo>
                    <a:pt x="890064" y="67827"/>
                    <a:pt x="888301" y="71247"/>
                    <a:pt x="888301" y="75876"/>
                  </a:cubicBezTo>
                  <a:cubicBezTo>
                    <a:pt x="888301" y="79505"/>
                    <a:pt x="889397" y="82268"/>
                    <a:pt x="891597" y="84163"/>
                  </a:cubicBezTo>
                  <a:cubicBezTo>
                    <a:pt x="893798" y="86058"/>
                    <a:pt x="896864" y="87001"/>
                    <a:pt x="900817" y="87001"/>
                  </a:cubicBezTo>
                  <a:close/>
                  <a:moveTo>
                    <a:pt x="975065" y="87001"/>
                  </a:moveTo>
                  <a:cubicBezTo>
                    <a:pt x="976836" y="87001"/>
                    <a:pt x="978551" y="86868"/>
                    <a:pt x="980208" y="86611"/>
                  </a:cubicBezTo>
                  <a:cubicBezTo>
                    <a:pt x="981856" y="86344"/>
                    <a:pt x="983171" y="86077"/>
                    <a:pt x="984133" y="85792"/>
                  </a:cubicBezTo>
                  <a:lnTo>
                    <a:pt x="984133" y="93469"/>
                  </a:lnTo>
                  <a:cubicBezTo>
                    <a:pt x="983047" y="93993"/>
                    <a:pt x="981447" y="94431"/>
                    <a:pt x="979323" y="94774"/>
                  </a:cubicBezTo>
                  <a:cubicBezTo>
                    <a:pt x="977208" y="95117"/>
                    <a:pt x="975303" y="95288"/>
                    <a:pt x="973617" y="95288"/>
                  </a:cubicBezTo>
                  <a:cubicBezTo>
                    <a:pt x="960796" y="95288"/>
                    <a:pt x="954386" y="88535"/>
                    <a:pt x="954386" y="75029"/>
                  </a:cubicBezTo>
                  <a:lnTo>
                    <a:pt x="954386" y="35614"/>
                  </a:lnTo>
                  <a:lnTo>
                    <a:pt x="944890" y="35614"/>
                  </a:lnTo>
                  <a:lnTo>
                    <a:pt x="944890" y="30775"/>
                  </a:lnTo>
                  <a:lnTo>
                    <a:pt x="954386" y="26604"/>
                  </a:lnTo>
                  <a:lnTo>
                    <a:pt x="958615" y="12459"/>
                  </a:lnTo>
                  <a:lnTo>
                    <a:pt x="964425" y="12459"/>
                  </a:lnTo>
                  <a:lnTo>
                    <a:pt x="964425" y="27813"/>
                  </a:lnTo>
                  <a:lnTo>
                    <a:pt x="983647" y="27813"/>
                  </a:lnTo>
                  <a:lnTo>
                    <a:pt x="983647" y="35614"/>
                  </a:lnTo>
                  <a:lnTo>
                    <a:pt x="964425" y="35614"/>
                  </a:lnTo>
                  <a:lnTo>
                    <a:pt x="964425" y="74609"/>
                  </a:lnTo>
                  <a:cubicBezTo>
                    <a:pt x="964425" y="78600"/>
                    <a:pt x="965368" y="81667"/>
                    <a:pt x="967264" y="83801"/>
                  </a:cubicBezTo>
                  <a:cubicBezTo>
                    <a:pt x="969159" y="85934"/>
                    <a:pt x="971760" y="87001"/>
                    <a:pt x="975065" y="87001"/>
                  </a:cubicBezTo>
                  <a:close/>
                  <a:moveTo>
                    <a:pt x="1039454" y="94079"/>
                  </a:moveTo>
                  <a:lnTo>
                    <a:pt x="1037463" y="84649"/>
                  </a:lnTo>
                  <a:lnTo>
                    <a:pt x="1036977" y="84649"/>
                  </a:lnTo>
                  <a:cubicBezTo>
                    <a:pt x="1033672" y="88802"/>
                    <a:pt x="1030377" y="91611"/>
                    <a:pt x="1027090" y="93078"/>
                  </a:cubicBezTo>
                  <a:cubicBezTo>
                    <a:pt x="1023804" y="94555"/>
                    <a:pt x="1019709" y="95288"/>
                    <a:pt x="1014784" y="95288"/>
                  </a:cubicBezTo>
                  <a:cubicBezTo>
                    <a:pt x="1008221" y="95288"/>
                    <a:pt x="1003068" y="93593"/>
                    <a:pt x="999344" y="90211"/>
                  </a:cubicBezTo>
                  <a:cubicBezTo>
                    <a:pt x="995610" y="86820"/>
                    <a:pt x="993743" y="82001"/>
                    <a:pt x="993743" y="75762"/>
                  </a:cubicBezTo>
                  <a:cubicBezTo>
                    <a:pt x="993743" y="62379"/>
                    <a:pt x="1004449" y="55359"/>
                    <a:pt x="1025852" y="54721"/>
                  </a:cubicBezTo>
                  <a:lnTo>
                    <a:pt x="1037101" y="54359"/>
                  </a:lnTo>
                  <a:lnTo>
                    <a:pt x="1037101" y="50245"/>
                  </a:lnTo>
                  <a:cubicBezTo>
                    <a:pt x="1037101" y="45044"/>
                    <a:pt x="1035977" y="41205"/>
                    <a:pt x="1033739" y="38728"/>
                  </a:cubicBezTo>
                  <a:cubicBezTo>
                    <a:pt x="1031510" y="36243"/>
                    <a:pt x="1027928" y="35004"/>
                    <a:pt x="1023014" y="35004"/>
                  </a:cubicBezTo>
                  <a:cubicBezTo>
                    <a:pt x="1017489" y="35004"/>
                    <a:pt x="1011241" y="36700"/>
                    <a:pt x="1004269" y="40081"/>
                  </a:cubicBezTo>
                  <a:lnTo>
                    <a:pt x="1001182" y="32404"/>
                  </a:lnTo>
                  <a:cubicBezTo>
                    <a:pt x="1004449" y="30632"/>
                    <a:pt x="1008021" y="29242"/>
                    <a:pt x="1011917" y="28232"/>
                  </a:cubicBezTo>
                  <a:cubicBezTo>
                    <a:pt x="1015803" y="27232"/>
                    <a:pt x="1019709" y="26727"/>
                    <a:pt x="1023614" y="26727"/>
                  </a:cubicBezTo>
                  <a:cubicBezTo>
                    <a:pt x="1031519" y="26727"/>
                    <a:pt x="1037368" y="28480"/>
                    <a:pt x="1041178" y="31985"/>
                  </a:cubicBezTo>
                  <a:cubicBezTo>
                    <a:pt x="1044988" y="35490"/>
                    <a:pt x="1046893" y="41110"/>
                    <a:pt x="1046893" y="48854"/>
                  </a:cubicBezTo>
                  <a:lnTo>
                    <a:pt x="1046893" y="94079"/>
                  </a:lnTo>
                  <a:close/>
                  <a:moveTo>
                    <a:pt x="1016784" y="87001"/>
                  </a:moveTo>
                  <a:cubicBezTo>
                    <a:pt x="1023033" y="87001"/>
                    <a:pt x="1027938" y="85287"/>
                    <a:pt x="1031510" y="81867"/>
                  </a:cubicBezTo>
                  <a:cubicBezTo>
                    <a:pt x="1035072" y="78438"/>
                    <a:pt x="1036853" y="73638"/>
                    <a:pt x="1036853" y="67475"/>
                  </a:cubicBezTo>
                  <a:lnTo>
                    <a:pt x="1036853" y="61493"/>
                  </a:lnTo>
                  <a:lnTo>
                    <a:pt x="1026824" y="61913"/>
                  </a:lnTo>
                  <a:cubicBezTo>
                    <a:pt x="1018842" y="62199"/>
                    <a:pt x="1013089" y="63436"/>
                    <a:pt x="1009555" y="65627"/>
                  </a:cubicBezTo>
                  <a:cubicBezTo>
                    <a:pt x="1006031" y="67827"/>
                    <a:pt x="1004269" y="71247"/>
                    <a:pt x="1004269" y="75876"/>
                  </a:cubicBezTo>
                  <a:cubicBezTo>
                    <a:pt x="1004269" y="79505"/>
                    <a:pt x="1005364" y="82268"/>
                    <a:pt x="1007564" y="84163"/>
                  </a:cubicBezTo>
                  <a:cubicBezTo>
                    <a:pt x="1009755" y="86058"/>
                    <a:pt x="1012831" y="87001"/>
                    <a:pt x="1016784" y="87001"/>
                  </a:cubicBezTo>
                  <a:close/>
                  <a:moveTo>
                    <a:pt x="1097080" y="60160"/>
                  </a:moveTo>
                  <a:cubicBezTo>
                    <a:pt x="1097080" y="49473"/>
                    <a:pt x="1098633" y="39481"/>
                    <a:pt x="1101757" y="30166"/>
                  </a:cubicBezTo>
                  <a:cubicBezTo>
                    <a:pt x="1104881" y="20860"/>
                    <a:pt x="1109386" y="12697"/>
                    <a:pt x="1115273" y="5686"/>
                  </a:cubicBezTo>
                  <a:lnTo>
                    <a:pt x="1125074" y="5686"/>
                  </a:lnTo>
                  <a:cubicBezTo>
                    <a:pt x="1119264" y="13459"/>
                    <a:pt x="1114901" y="22012"/>
                    <a:pt x="1111977" y="31318"/>
                  </a:cubicBezTo>
                  <a:cubicBezTo>
                    <a:pt x="1109053" y="40634"/>
                    <a:pt x="1107596" y="50206"/>
                    <a:pt x="1107596" y="60036"/>
                  </a:cubicBezTo>
                  <a:cubicBezTo>
                    <a:pt x="1107596" y="69713"/>
                    <a:pt x="1109091" y="79162"/>
                    <a:pt x="1112072" y="88392"/>
                  </a:cubicBezTo>
                  <a:cubicBezTo>
                    <a:pt x="1115054" y="97622"/>
                    <a:pt x="1119350" y="106051"/>
                    <a:pt x="1124950" y="113672"/>
                  </a:cubicBezTo>
                  <a:lnTo>
                    <a:pt x="1115273" y="113672"/>
                  </a:lnTo>
                  <a:cubicBezTo>
                    <a:pt x="1109348" y="106813"/>
                    <a:pt x="1104833" y="98813"/>
                    <a:pt x="1101728" y="89668"/>
                  </a:cubicBezTo>
                  <a:cubicBezTo>
                    <a:pt x="1098623" y="80515"/>
                    <a:pt x="1097080" y="70675"/>
                    <a:pt x="1097080" y="60160"/>
                  </a:cubicBezTo>
                  <a:close/>
                  <a:moveTo>
                    <a:pt x="1152278" y="94079"/>
                  </a:moveTo>
                  <a:lnTo>
                    <a:pt x="1142000" y="94079"/>
                  </a:lnTo>
                  <a:lnTo>
                    <a:pt x="1142000" y="5686"/>
                  </a:lnTo>
                  <a:lnTo>
                    <a:pt x="1191273" y="5686"/>
                  </a:lnTo>
                  <a:lnTo>
                    <a:pt x="1191273" y="14811"/>
                  </a:lnTo>
                  <a:lnTo>
                    <a:pt x="1152278" y="14811"/>
                  </a:lnTo>
                  <a:lnTo>
                    <a:pt x="1152278" y="47158"/>
                  </a:lnTo>
                  <a:lnTo>
                    <a:pt x="1188920" y="47158"/>
                  </a:lnTo>
                  <a:lnTo>
                    <a:pt x="1188920" y="56292"/>
                  </a:lnTo>
                  <a:lnTo>
                    <a:pt x="1152278" y="56292"/>
                  </a:lnTo>
                  <a:close/>
                  <a:moveTo>
                    <a:pt x="1207837" y="5686"/>
                  </a:moveTo>
                  <a:lnTo>
                    <a:pt x="1232811" y="5686"/>
                  </a:lnTo>
                  <a:cubicBezTo>
                    <a:pt x="1244536" y="5686"/>
                    <a:pt x="1253023" y="7439"/>
                    <a:pt x="1258262" y="10944"/>
                  </a:cubicBezTo>
                  <a:cubicBezTo>
                    <a:pt x="1263510" y="14450"/>
                    <a:pt x="1266130" y="19993"/>
                    <a:pt x="1266130" y="27575"/>
                  </a:cubicBezTo>
                  <a:cubicBezTo>
                    <a:pt x="1266130" y="32814"/>
                    <a:pt x="1264663" y="37129"/>
                    <a:pt x="1261739" y="40538"/>
                  </a:cubicBezTo>
                  <a:cubicBezTo>
                    <a:pt x="1258824" y="43948"/>
                    <a:pt x="1254557" y="46148"/>
                    <a:pt x="1248956" y="47158"/>
                  </a:cubicBezTo>
                  <a:lnTo>
                    <a:pt x="1248956" y="47768"/>
                  </a:lnTo>
                  <a:cubicBezTo>
                    <a:pt x="1262377" y="50063"/>
                    <a:pt x="1269092" y="57112"/>
                    <a:pt x="1269092" y="68923"/>
                  </a:cubicBezTo>
                  <a:cubicBezTo>
                    <a:pt x="1269092" y="76828"/>
                    <a:pt x="1266416" y="82991"/>
                    <a:pt x="1261081" y="87430"/>
                  </a:cubicBezTo>
                  <a:cubicBezTo>
                    <a:pt x="1255738" y="91859"/>
                    <a:pt x="1248271" y="94079"/>
                    <a:pt x="1238679" y="94079"/>
                  </a:cubicBezTo>
                  <a:lnTo>
                    <a:pt x="1207837" y="94079"/>
                  </a:lnTo>
                  <a:close/>
                  <a:moveTo>
                    <a:pt x="1218124" y="43529"/>
                  </a:moveTo>
                  <a:lnTo>
                    <a:pt x="1235050" y="43529"/>
                  </a:lnTo>
                  <a:cubicBezTo>
                    <a:pt x="1242308" y="43529"/>
                    <a:pt x="1247528" y="42396"/>
                    <a:pt x="1250709" y="40119"/>
                  </a:cubicBezTo>
                  <a:cubicBezTo>
                    <a:pt x="1253890" y="37843"/>
                    <a:pt x="1255481" y="33994"/>
                    <a:pt x="1255481" y="28594"/>
                  </a:cubicBezTo>
                  <a:cubicBezTo>
                    <a:pt x="1255481" y="23641"/>
                    <a:pt x="1253709" y="20060"/>
                    <a:pt x="1250166" y="17869"/>
                  </a:cubicBezTo>
                  <a:cubicBezTo>
                    <a:pt x="1246613" y="15669"/>
                    <a:pt x="1240974" y="14574"/>
                    <a:pt x="1233230" y="14574"/>
                  </a:cubicBezTo>
                  <a:lnTo>
                    <a:pt x="1218124" y="14574"/>
                  </a:lnTo>
                  <a:close/>
                  <a:moveTo>
                    <a:pt x="1218124" y="52235"/>
                  </a:moveTo>
                  <a:lnTo>
                    <a:pt x="1218124" y="85315"/>
                  </a:lnTo>
                  <a:lnTo>
                    <a:pt x="1236564" y="85315"/>
                  </a:lnTo>
                  <a:cubicBezTo>
                    <a:pt x="1243698" y="85315"/>
                    <a:pt x="1249061" y="83934"/>
                    <a:pt x="1252671" y="81172"/>
                  </a:cubicBezTo>
                  <a:cubicBezTo>
                    <a:pt x="1256281" y="78410"/>
                    <a:pt x="1258081" y="74086"/>
                    <a:pt x="1258081" y="68199"/>
                  </a:cubicBezTo>
                  <a:cubicBezTo>
                    <a:pt x="1258081" y="62722"/>
                    <a:pt x="1256243" y="58684"/>
                    <a:pt x="1252557" y="56112"/>
                  </a:cubicBezTo>
                  <a:cubicBezTo>
                    <a:pt x="1248861" y="53530"/>
                    <a:pt x="1243251" y="52235"/>
                    <a:pt x="1235716" y="52235"/>
                  </a:cubicBezTo>
                  <a:close/>
                  <a:moveTo>
                    <a:pt x="1361046" y="49035"/>
                  </a:moveTo>
                  <a:cubicBezTo>
                    <a:pt x="1361046" y="63627"/>
                    <a:pt x="1357094" y="74781"/>
                    <a:pt x="1349169" y="82496"/>
                  </a:cubicBezTo>
                  <a:cubicBezTo>
                    <a:pt x="1341254" y="90221"/>
                    <a:pt x="1329852" y="94079"/>
                    <a:pt x="1314974" y="94079"/>
                  </a:cubicBezTo>
                  <a:lnTo>
                    <a:pt x="1290495" y="94079"/>
                  </a:lnTo>
                  <a:lnTo>
                    <a:pt x="1290495" y="5686"/>
                  </a:lnTo>
                  <a:lnTo>
                    <a:pt x="1317574" y="5686"/>
                  </a:lnTo>
                  <a:cubicBezTo>
                    <a:pt x="1331319" y="5686"/>
                    <a:pt x="1342006" y="9497"/>
                    <a:pt x="1349626" y="17107"/>
                  </a:cubicBezTo>
                  <a:cubicBezTo>
                    <a:pt x="1357246" y="24727"/>
                    <a:pt x="1361046" y="35366"/>
                    <a:pt x="1361046" y="49035"/>
                  </a:cubicBezTo>
                  <a:close/>
                  <a:moveTo>
                    <a:pt x="1350169" y="49396"/>
                  </a:moveTo>
                  <a:cubicBezTo>
                    <a:pt x="1350169" y="37872"/>
                    <a:pt x="1347273" y="29185"/>
                    <a:pt x="1341492" y="23336"/>
                  </a:cubicBezTo>
                  <a:cubicBezTo>
                    <a:pt x="1335710" y="17497"/>
                    <a:pt x="1327109" y="14574"/>
                    <a:pt x="1315707" y="14574"/>
                  </a:cubicBezTo>
                  <a:lnTo>
                    <a:pt x="1300772" y="14574"/>
                  </a:lnTo>
                  <a:lnTo>
                    <a:pt x="1300772" y="85191"/>
                  </a:lnTo>
                  <a:lnTo>
                    <a:pt x="1313288" y="85191"/>
                  </a:lnTo>
                  <a:cubicBezTo>
                    <a:pt x="1325537" y="85191"/>
                    <a:pt x="1334748" y="82182"/>
                    <a:pt x="1340920" y="76152"/>
                  </a:cubicBezTo>
                  <a:cubicBezTo>
                    <a:pt x="1347083" y="70123"/>
                    <a:pt x="1350169" y="61208"/>
                    <a:pt x="1350169" y="49396"/>
                  </a:cubicBezTo>
                  <a:close/>
                  <a:moveTo>
                    <a:pt x="1403013" y="60160"/>
                  </a:moveTo>
                  <a:cubicBezTo>
                    <a:pt x="1403013" y="70761"/>
                    <a:pt x="1401451" y="80639"/>
                    <a:pt x="1398327" y="89783"/>
                  </a:cubicBezTo>
                  <a:cubicBezTo>
                    <a:pt x="1395203" y="98936"/>
                    <a:pt x="1390698" y="106899"/>
                    <a:pt x="1384811" y="113672"/>
                  </a:cubicBezTo>
                  <a:lnTo>
                    <a:pt x="1375134" y="113672"/>
                  </a:lnTo>
                  <a:cubicBezTo>
                    <a:pt x="1380744" y="106089"/>
                    <a:pt x="1385030" y="97679"/>
                    <a:pt x="1388012" y="88421"/>
                  </a:cubicBezTo>
                  <a:cubicBezTo>
                    <a:pt x="1391003" y="79172"/>
                    <a:pt x="1392488" y="69713"/>
                    <a:pt x="1392488" y="60036"/>
                  </a:cubicBezTo>
                  <a:cubicBezTo>
                    <a:pt x="1392488" y="50206"/>
                    <a:pt x="1391031" y="40634"/>
                    <a:pt x="1388107" y="31318"/>
                  </a:cubicBezTo>
                  <a:cubicBezTo>
                    <a:pt x="1385183" y="22012"/>
                    <a:pt x="1380820" y="13459"/>
                    <a:pt x="1375019" y="5686"/>
                  </a:cubicBezTo>
                  <a:lnTo>
                    <a:pt x="1384811" y="5686"/>
                  </a:lnTo>
                  <a:cubicBezTo>
                    <a:pt x="1390736" y="12735"/>
                    <a:pt x="1395251" y="20927"/>
                    <a:pt x="1398356" y="30261"/>
                  </a:cubicBezTo>
                  <a:cubicBezTo>
                    <a:pt x="1401461" y="39595"/>
                    <a:pt x="1403013" y="49559"/>
                    <a:pt x="1403013" y="60160"/>
                  </a:cubicBezTo>
                  <a:close/>
                </a:path>
              </a:pathLst>
            </a:custGeom>
            <a:solidFill>
              <a:srgbClr val="000000"/>
            </a:solidFill>
            <a:ln w="9525" cap="flat">
              <a:noFill/>
              <a:prstDash val="solid"/>
              <a:miter/>
            </a:ln>
          </p:spPr>
          <p:txBody>
            <a:bodyPr rtlCol="0" anchor="ctr"/>
            <a:lstStyle/>
            <a:p>
              <a:endParaRPr lang="nl-BE" sz="900"/>
            </a:p>
          </p:txBody>
        </p:sp>
        <p:sp>
          <p:nvSpPr>
            <p:cNvPr id="506" name="Freeform: Shape 505">
              <a:extLst>
                <a:ext uri="{FF2B5EF4-FFF2-40B4-BE49-F238E27FC236}">
                  <a16:creationId xmlns:a16="http://schemas.microsoft.com/office/drawing/2014/main" id="{28DCE716-0C91-456C-97E0-511EDDE214A1}"/>
                </a:ext>
              </a:extLst>
            </p:cNvPr>
            <p:cNvSpPr/>
            <p:nvPr/>
          </p:nvSpPr>
          <p:spPr>
            <a:xfrm>
              <a:off x="1124704" y="4163004"/>
              <a:ext cx="78453" cy="54313"/>
            </a:xfrm>
            <a:custGeom>
              <a:avLst/>
              <a:gdLst>
                <a:gd name="connsiteX0" fmla="*/ 31861 w 123825"/>
                <a:gd name="connsiteY0" fmla="*/ 88888 h 85725"/>
                <a:gd name="connsiteX1" fmla="*/ 22069 w 123825"/>
                <a:gd name="connsiteY1" fmla="*/ 88888 h 85725"/>
                <a:gd name="connsiteX2" fmla="*/ 22069 w 123825"/>
                <a:gd name="connsiteY2" fmla="*/ 25880 h 85725"/>
                <a:gd name="connsiteX3" fmla="*/ 22546 w 123825"/>
                <a:gd name="connsiteY3" fmla="*/ 11011 h 85725"/>
                <a:gd name="connsiteX4" fmla="*/ 19707 w 123825"/>
                <a:gd name="connsiteY4" fmla="*/ 13668 h 85725"/>
                <a:gd name="connsiteX5" fmla="*/ 5315 w 123825"/>
                <a:gd name="connsiteY5" fmla="*/ 25461 h 85725"/>
                <a:gd name="connsiteX6" fmla="*/ 0 w 123825"/>
                <a:gd name="connsiteY6" fmla="*/ 18565 h 85725"/>
                <a:gd name="connsiteX7" fmla="*/ 23393 w 123825"/>
                <a:gd name="connsiteY7" fmla="*/ 486 h 85725"/>
                <a:gd name="connsiteX8" fmla="*/ 31861 w 123825"/>
                <a:gd name="connsiteY8" fmla="*/ 486 h 85725"/>
                <a:gd name="connsiteX9" fmla="*/ 129864 w 123825"/>
                <a:gd name="connsiteY9" fmla="*/ 68571 h 85725"/>
                <a:gd name="connsiteX10" fmla="*/ 116748 w 123825"/>
                <a:gd name="connsiteY10" fmla="*/ 68571 h 85725"/>
                <a:gd name="connsiteX11" fmla="*/ 116748 w 123825"/>
                <a:gd name="connsiteY11" fmla="*/ 88888 h 85725"/>
                <a:gd name="connsiteX12" fmla="*/ 107137 w 123825"/>
                <a:gd name="connsiteY12" fmla="*/ 88888 h 85725"/>
                <a:gd name="connsiteX13" fmla="*/ 107137 w 123825"/>
                <a:gd name="connsiteY13" fmla="*/ 68571 h 85725"/>
                <a:gd name="connsiteX14" fmla="*/ 64141 w 123825"/>
                <a:gd name="connsiteY14" fmla="*/ 68571 h 85725"/>
                <a:gd name="connsiteX15" fmla="*/ 64141 w 123825"/>
                <a:gd name="connsiteY15" fmla="*/ 59798 h 85725"/>
                <a:gd name="connsiteX16" fmla="*/ 106108 w 123825"/>
                <a:gd name="connsiteY16" fmla="*/ 0 h 85725"/>
                <a:gd name="connsiteX17" fmla="*/ 116748 w 123825"/>
                <a:gd name="connsiteY17" fmla="*/ 0 h 85725"/>
                <a:gd name="connsiteX18" fmla="*/ 116748 w 123825"/>
                <a:gd name="connsiteY18" fmla="*/ 59436 h 85725"/>
                <a:gd name="connsiteX19" fmla="*/ 129864 w 123825"/>
                <a:gd name="connsiteY19" fmla="*/ 59436 h 85725"/>
                <a:gd name="connsiteX20" fmla="*/ 107137 w 123825"/>
                <a:gd name="connsiteY20" fmla="*/ 59436 h 85725"/>
                <a:gd name="connsiteX21" fmla="*/ 107137 w 123825"/>
                <a:gd name="connsiteY21" fmla="*/ 30052 h 85725"/>
                <a:gd name="connsiteX22" fmla="*/ 107737 w 123825"/>
                <a:gd name="connsiteY22" fmla="*/ 10526 h 85725"/>
                <a:gd name="connsiteX23" fmla="*/ 107251 w 123825"/>
                <a:gd name="connsiteY23" fmla="*/ 10526 h 85725"/>
                <a:gd name="connsiteX24" fmla="*/ 101813 w 123825"/>
                <a:gd name="connsiteY24" fmla="*/ 20136 h 85725"/>
                <a:gd name="connsiteX25" fmla="*/ 74181 w 123825"/>
                <a:gd name="connsiteY25" fmla="*/ 59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825" h="85725">
                  <a:moveTo>
                    <a:pt x="31861" y="88888"/>
                  </a:moveTo>
                  <a:lnTo>
                    <a:pt x="22069" y="88888"/>
                  </a:lnTo>
                  <a:lnTo>
                    <a:pt x="22069" y="25880"/>
                  </a:lnTo>
                  <a:cubicBezTo>
                    <a:pt x="22069" y="20641"/>
                    <a:pt x="22222" y="15688"/>
                    <a:pt x="22546" y="11011"/>
                  </a:cubicBezTo>
                  <a:cubicBezTo>
                    <a:pt x="21698" y="11859"/>
                    <a:pt x="20755" y="12745"/>
                    <a:pt x="19707" y="13668"/>
                  </a:cubicBezTo>
                  <a:cubicBezTo>
                    <a:pt x="18659" y="14593"/>
                    <a:pt x="13859" y="18526"/>
                    <a:pt x="5315" y="25461"/>
                  </a:cubicBezTo>
                  <a:lnTo>
                    <a:pt x="0" y="18565"/>
                  </a:lnTo>
                  <a:lnTo>
                    <a:pt x="23393" y="486"/>
                  </a:lnTo>
                  <a:lnTo>
                    <a:pt x="31861" y="486"/>
                  </a:lnTo>
                  <a:close/>
                  <a:moveTo>
                    <a:pt x="129864" y="68571"/>
                  </a:moveTo>
                  <a:lnTo>
                    <a:pt x="116748" y="68571"/>
                  </a:lnTo>
                  <a:lnTo>
                    <a:pt x="116748" y="88888"/>
                  </a:lnTo>
                  <a:lnTo>
                    <a:pt x="107137" y="88888"/>
                  </a:lnTo>
                  <a:lnTo>
                    <a:pt x="107137" y="68571"/>
                  </a:lnTo>
                  <a:lnTo>
                    <a:pt x="64141" y="68571"/>
                  </a:lnTo>
                  <a:lnTo>
                    <a:pt x="64141" y="59798"/>
                  </a:lnTo>
                  <a:lnTo>
                    <a:pt x="106108" y="0"/>
                  </a:lnTo>
                  <a:lnTo>
                    <a:pt x="116748" y="0"/>
                  </a:lnTo>
                  <a:lnTo>
                    <a:pt x="116748" y="59436"/>
                  </a:lnTo>
                  <a:lnTo>
                    <a:pt x="129864" y="59436"/>
                  </a:lnTo>
                  <a:close/>
                  <a:moveTo>
                    <a:pt x="107137" y="59436"/>
                  </a:moveTo>
                  <a:lnTo>
                    <a:pt x="107137" y="30052"/>
                  </a:lnTo>
                  <a:cubicBezTo>
                    <a:pt x="107137" y="24289"/>
                    <a:pt x="107337" y="17783"/>
                    <a:pt x="107737" y="10526"/>
                  </a:cubicBezTo>
                  <a:lnTo>
                    <a:pt x="107251" y="10526"/>
                  </a:lnTo>
                  <a:cubicBezTo>
                    <a:pt x="105318" y="14392"/>
                    <a:pt x="103508" y="17602"/>
                    <a:pt x="101813" y="20136"/>
                  </a:cubicBezTo>
                  <a:lnTo>
                    <a:pt x="74181" y="59436"/>
                  </a:lnTo>
                  <a:close/>
                </a:path>
              </a:pathLst>
            </a:custGeom>
            <a:solidFill>
              <a:srgbClr val="000000"/>
            </a:solidFill>
            <a:ln w="9525" cap="flat">
              <a:noFill/>
              <a:prstDash val="solid"/>
              <a:miter/>
            </a:ln>
          </p:spPr>
          <p:txBody>
            <a:bodyPr rtlCol="0" anchor="ctr"/>
            <a:lstStyle/>
            <a:p>
              <a:endParaRPr lang="nl-BE" sz="900"/>
            </a:p>
          </p:txBody>
        </p:sp>
        <p:sp>
          <p:nvSpPr>
            <p:cNvPr id="507" name="Freeform: Shape 506">
              <a:extLst>
                <a:ext uri="{FF2B5EF4-FFF2-40B4-BE49-F238E27FC236}">
                  <a16:creationId xmlns:a16="http://schemas.microsoft.com/office/drawing/2014/main" id="{335E8C18-91AD-4535-AE9C-EA8D3BC2DA02}"/>
                </a:ext>
              </a:extLst>
            </p:cNvPr>
            <p:cNvSpPr/>
            <p:nvPr/>
          </p:nvSpPr>
          <p:spPr>
            <a:xfrm>
              <a:off x="1051182" y="4290736"/>
              <a:ext cx="1122471" cy="156905"/>
            </a:xfrm>
            <a:custGeom>
              <a:avLst/>
              <a:gdLst>
                <a:gd name="connsiteX0" fmla="*/ 0 w 1771650"/>
                <a:gd name="connsiteY0" fmla="*/ 0 h 247650"/>
                <a:gd name="connsiteX1" fmla="*/ 0 w 1771650"/>
                <a:gd name="connsiteY1" fmla="*/ 247650 h 247650"/>
                <a:gd name="connsiteX2" fmla="*/ 1771650 w 1771650"/>
                <a:gd name="connsiteY2" fmla="*/ 247650 h 247650"/>
                <a:gd name="connsiteX3" fmla="*/ 1771650 w 1771650"/>
                <a:gd name="connsiteY3" fmla="*/ 0 h 247650"/>
              </a:gdLst>
              <a:ahLst/>
              <a:cxnLst>
                <a:cxn ang="0">
                  <a:pos x="connsiteX0" y="connsiteY0"/>
                </a:cxn>
                <a:cxn ang="0">
                  <a:pos x="connsiteX1" y="connsiteY1"/>
                </a:cxn>
                <a:cxn ang="0">
                  <a:pos x="connsiteX2" y="connsiteY2"/>
                </a:cxn>
                <a:cxn ang="0">
                  <a:pos x="connsiteX3" y="connsiteY3"/>
                </a:cxn>
              </a:cxnLst>
              <a:rect l="l" t="t" r="r" b="b"/>
              <a:pathLst>
                <a:path w="1771650" h="247650">
                  <a:moveTo>
                    <a:pt x="0" y="0"/>
                  </a:moveTo>
                  <a:lnTo>
                    <a:pt x="0" y="247650"/>
                  </a:lnTo>
                  <a:lnTo>
                    <a:pt x="1771650" y="247650"/>
                  </a:lnTo>
                  <a:lnTo>
                    <a:pt x="1771650" y="0"/>
                  </a:lnTo>
                  <a:close/>
                </a:path>
              </a:pathLst>
            </a:custGeom>
            <a:solidFill>
              <a:srgbClr val="FFFFFF"/>
            </a:solidFill>
            <a:ln w="9525" cap="flat">
              <a:noFill/>
              <a:prstDash val="solid"/>
              <a:miter/>
            </a:ln>
          </p:spPr>
          <p:txBody>
            <a:bodyPr rtlCol="0" anchor="ctr"/>
            <a:lstStyle/>
            <a:p>
              <a:endParaRPr lang="nl-BE" sz="900"/>
            </a:p>
          </p:txBody>
        </p:sp>
        <p:sp>
          <p:nvSpPr>
            <p:cNvPr id="508" name="Freeform: Shape 507">
              <a:extLst>
                <a:ext uri="{FF2B5EF4-FFF2-40B4-BE49-F238E27FC236}">
                  <a16:creationId xmlns:a16="http://schemas.microsoft.com/office/drawing/2014/main" id="{583129B6-20DA-45F9-932A-97AA4EC55175}"/>
                </a:ext>
              </a:extLst>
            </p:cNvPr>
            <p:cNvSpPr/>
            <p:nvPr/>
          </p:nvSpPr>
          <p:spPr>
            <a:xfrm>
              <a:off x="1051182" y="4290736"/>
              <a:ext cx="1122471" cy="156905"/>
            </a:xfrm>
            <a:custGeom>
              <a:avLst/>
              <a:gdLst>
                <a:gd name="connsiteX0" fmla="*/ 0 w 1771650"/>
                <a:gd name="connsiteY0" fmla="*/ 0 h 247650"/>
                <a:gd name="connsiteX1" fmla="*/ 0 w 1771650"/>
                <a:gd name="connsiteY1" fmla="*/ 247650 h 247650"/>
                <a:gd name="connsiteX2" fmla="*/ 1771650 w 1771650"/>
                <a:gd name="connsiteY2" fmla="*/ 247650 h 247650"/>
                <a:gd name="connsiteX3" fmla="*/ 1771650 w 1771650"/>
                <a:gd name="connsiteY3" fmla="*/ 0 h 247650"/>
              </a:gdLst>
              <a:ahLst/>
              <a:cxnLst>
                <a:cxn ang="0">
                  <a:pos x="connsiteX0" y="connsiteY0"/>
                </a:cxn>
                <a:cxn ang="0">
                  <a:pos x="connsiteX1" y="connsiteY1"/>
                </a:cxn>
                <a:cxn ang="0">
                  <a:pos x="connsiteX2" y="connsiteY2"/>
                </a:cxn>
                <a:cxn ang="0">
                  <a:pos x="connsiteX3" y="connsiteY3"/>
                </a:cxn>
              </a:cxnLst>
              <a:rect l="l" t="t" r="r" b="b"/>
              <a:pathLst>
                <a:path w="1771650" h="247650">
                  <a:moveTo>
                    <a:pt x="0" y="0"/>
                  </a:moveTo>
                  <a:lnTo>
                    <a:pt x="0" y="247650"/>
                  </a:lnTo>
                  <a:lnTo>
                    <a:pt x="1771650" y="247650"/>
                  </a:lnTo>
                  <a:lnTo>
                    <a:pt x="1771650" y="0"/>
                  </a:lnTo>
                  <a:close/>
                </a:path>
              </a:pathLst>
            </a:custGeom>
            <a:noFill/>
            <a:ln w="19050" cap="flat">
              <a:solidFill>
                <a:srgbClr val="953735"/>
              </a:solidFill>
              <a:prstDash val="solid"/>
              <a:miter/>
            </a:ln>
          </p:spPr>
          <p:txBody>
            <a:bodyPr rtlCol="0" anchor="ctr"/>
            <a:lstStyle/>
            <a:p>
              <a:endParaRPr lang="nl-BE" sz="900"/>
            </a:p>
          </p:txBody>
        </p:sp>
        <p:sp>
          <p:nvSpPr>
            <p:cNvPr id="509" name="Freeform: Shape 508">
              <a:extLst>
                <a:ext uri="{FF2B5EF4-FFF2-40B4-BE49-F238E27FC236}">
                  <a16:creationId xmlns:a16="http://schemas.microsoft.com/office/drawing/2014/main" id="{93D1A954-70DD-4C57-956C-F1C59BB758C7}"/>
                </a:ext>
              </a:extLst>
            </p:cNvPr>
            <p:cNvSpPr/>
            <p:nvPr/>
          </p:nvSpPr>
          <p:spPr>
            <a:xfrm>
              <a:off x="1247838" y="4332980"/>
              <a:ext cx="850906" cy="78453"/>
            </a:xfrm>
            <a:custGeom>
              <a:avLst/>
              <a:gdLst>
                <a:gd name="connsiteX0" fmla="*/ 10277 w 1343025"/>
                <a:gd name="connsiteY0" fmla="*/ 94079 h 123825"/>
                <a:gd name="connsiteX1" fmla="*/ 0 w 1343025"/>
                <a:gd name="connsiteY1" fmla="*/ 94079 h 123825"/>
                <a:gd name="connsiteX2" fmla="*/ 0 w 1343025"/>
                <a:gd name="connsiteY2" fmla="*/ 5686 h 123825"/>
                <a:gd name="connsiteX3" fmla="*/ 49273 w 1343025"/>
                <a:gd name="connsiteY3" fmla="*/ 5686 h 123825"/>
                <a:gd name="connsiteX4" fmla="*/ 49273 w 1343025"/>
                <a:gd name="connsiteY4" fmla="*/ 14811 h 123825"/>
                <a:gd name="connsiteX5" fmla="*/ 10277 w 1343025"/>
                <a:gd name="connsiteY5" fmla="*/ 14811 h 123825"/>
                <a:gd name="connsiteX6" fmla="*/ 10277 w 1343025"/>
                <a:gd name="connsiteY6" fmla="*/ 47158 h 123825"/>
                <a:gd name="connsiteX7" fmla="*/ 46920 w 1343025"/>
                <a:gd name="connsiteY7" fmla="*/ 47158 h 123825"/>
                <a:gd name="connsiteX8" fmla="*/ 46920 w 1343025"/>
                <a:gd name="connsiteY8" fmla="*/ 56292 h 123825"/>
                <a:gd name="connsiteX9" fmla="*/ 10277 w 1343025"/>
                <a:gd name="connsiteY9" fmla="*/ 56292 h 123825"/>
                <a:gd name="connsiteX10" fmla="*/ 74371 w 1343025"/>
                <a:gd name="connsiteY10" fmla="*/ 94079 h 123825"/>
                <a:gd name="connsiteX11" fmla="*/ 64332 w 1343025"/>
                <a:gd name="connsiteY11" fmla="*/ 94079 h 123825"/>
                <a:gd name="connsiteX12" fmla="*/ 64332 w 1343025"/>
                <a:gd name="connsiteY12" fmla="*/ 0 h 123825"/>
                <a:gd name="connsiteX13" fmla="*/ 74371 w 1343025"/>
                <a:gd name="connsiteY13" fmla="*/ 0 h 123825"/>
                <a:gd name="connsiteX14" fmla="*/ 153819 w 1343025"/>
                <a:gd name="connsiteY14" fmla="*/ 60884 h 123825"/>
                <a:gd name="connsiteX15" fmla="*/ 145656 w 1343025"/>
                <a:gd name="connsiteY15" fmla="*/ 86192 h 123825"/>
                <a:gd name="connsiteX16" fmla="*/ 123101 w 1343025"/>
                <a:gd name="connsiteY16" fmla="*/ 95288 h 123825"/>
                <a:gd name="connsiteX17" fmla="*/ 107318 w 1343025"/>
                <a:gd name="connsiteY17" fmla="*/ 91116 h 123825"/>
                <a:gd name="connsiteX18" fmla="*/ 96679 w 1343025"/>
                <a:gd name="connsiteY18" fmla="*/ 79143 h 123825"/>
                <a:gd name="connsiteX19" fmla="*/ 92935 w 1343025"/>
                <a:gd name="connsiteY19" fmla="*/ 60884 h 123825"/>
                <a:gd name="connsiteX20" fmla="*/ 101032 w 1343025"/>
                <a:gd name="connsiteY20" fmla="*/ 35643 h 123825"/>
                <a:gd name="connsiteX21" fmla="*/ 123520 w 1343025"/>
                <a:gd name="connsiteY21" fmla="*/ 26604 h 123825"/>
                <a:gd name="connsiteX22" fmla="*/ 145618 w 1343025"/>
                <a:gd name="connsiteY22" fmla="*/ 35852 h 123825"/>
                <a:gd name="connsiteX23" fmla="*/ 153819 w 1343025"/>
                <a:gd name="connsiteY23" fmla="*/ 60884 h 123825"/>
                <a:gd name="connsiteX24" fmla="*/ 103327 w 1343025"/>
                <a:gd name="connsiteY24" fmla="*/ 60884 h 123825"/>
                <a:gd name="connsiteX25" fmla="*/ 108413 w 1343025"/>
                <a:gd name="connsiteY25" fmla="*/ 80229 h 123825"/>
                <a:gd name="connsiteX26" fmla="*/ 123339 w 1343025"/>
                <a:gd name="connsiteY26" fmla="*/ 86887 h 123825"/>
                <a:gd name="connsiteX27" fmla="*/ 138303 w 1343025"/>
                <a:gd name="connsiteY27" fmla="*/ 80267 h 123825"/>
                <a:gd name="connsiteX28" fmla="*/ 143418 w 1343025"/>
                <a:gd name="connsiteY28" fmla="*/ 60884 h 123825"/>
                <a:gd name="connsiteX29" fmla="*/ 138303 w 1343025"/>
                <a:gd name="connsiteY29" fmla="*/ 41691 h 123825"/>
                <a:gd name="connsiteX30" fmla="*/ 123225 w 1343025"/>
                <a:gd name="connsiteY30" fmla="*/ 35128 h 123825"/>
                <a:gd name="connsiteX31" fmla="*/ 108347 w 1343025"/>
                <a:gd name="connsiteY31" fmla="*/ 41596 h 123825"/>
                <a:gd name="connsiteX32" fmla="*/ 103327 w 1343025"/>
                <a:gd name="connsiteY32" fmla="*/ 60884 h 123825"/>
                <a:gd name="connsiteX33" fmla="*/ 214398 w 1343025"/>
                <a:gd name="connsiteY33" fmla="*/ 94079 h 123825"/>
                <a:gd name="connsiteX34" fmla="*/ 212398 w 1343025"/>
                <a:gd name="connsiteY34" fmla="*/ 84649 h 123825"/>
                <a:gd name="connsiteX35" fmla="*/ 211922 w 1343025"/>
                <a:gd name="connsiteY35" fmla="*/ 84649 h 123825"/>
                <a:gd name="connsiteX36" fmla="*/ 202035 w 1343025"/>
                <a:gd name="connsiteY36" fmla="*/ 93078 h 123825"/>
                <a:gd name="connsiteX37" fmla="*/ 189728 w 1343025"/>
                <a:gd name="connsiteY37" fmla="*/ 95288 h 123825"/>
                <a:gd name="connsiteX38" fmla="*/ 174279 w 1343025"/>
                <a:gd name="connsiteY38" fmla="*/ 90211 h 123825"/>
                <a:gd name="connsiteX39" fmla="*/ 168688 w 1343025"/>
                <a:gd name="connsiteY39" fmla="*/ 75762 h 123825"/>
                <a:gd name="connsiteX40" fmla="*/ 200796 w 1343025"/>
                <a:gd name="connsiteY40" fmla="*/ 54721 h 123825"/>
                <a:gd name="connsiteX41" fmla="*/ 212036 w 1343025"/>
                <a:gd name="connsiteY41" fmla="*/ 54359 h 123825"/>
                <a:gd name="connsiteX42" fmla="*/ 212036 w 1343025"/>
                <a:gd name="connsiteY42" fmla="*/ 50245 h 123825"/>
                <a:gd name="connsiteX43" fmla="*/ 208683 w 1343025"/>
                <a:gd name="connsiteY43" fmla="*/ 38728 h 123825"/>
                <a:gd name="connsiteX44" fmla="*/ 197949 w 1343025"/>
                <a:gd name="connsiteY44" fmla="*/ 35004 h 123825"/>
                <a:gd name="connsiteX45" fmla="*/ 179213 w 1343025"/>
                <a:gd name="connsiteY45" fmla="*/ 40081 h 123825"/>
                <a:gd name="connsiteX46" fmla="*/ 176127 w 1343025"/>
                <a:gd name="connsiteY46" fmla="*/ 32404 h 123825"/>
                <a:gd name="connsiteX47" fmla="*/ 186861 w 1343025"/>
                <a:gd name="connsiteY47" fmla="*/ 28232 h 123825"/>
                <a:gd name="connsiteX48" fmla="*/ 198558 w 1343025"/>
                <a:gd name="connsiteY48" fmla="*/ 26727 h 123825"/>
                <a:gd name="connsiteX49" fmla="*/ 216122 w 1343025"/>
                <a:gd name="connsiteY49" fmla="*/ 31985 h 123825"/>
                <a:gd name="connsiteX50" fmla="*/ 221837 w 1343025"/>
                <a:gd name="connsiteY50" fmla="*/ 48854 h 123825"/>
                <a:gd name="connsiteX51" fmla="*/ 221837 w 1343025"/>
                <a:gd name="connsiteY51" fmla="*/ 94079 h 123825"/>
                <a:gd name="connsiteX52" fmla="*/ 191729 w 1343025"/>
                <a:gd name="connsiteY52" fmla="*/ 87001 h 123825"/>
                <a:gd name="connsiteX53" fmla="*/ 206445 w 1343025"/>
                <a:gd name="connsiteY53" fmla="*/ 81867 h 123825"/>
                <a:gd name="connsiteX54" fmla="*/ 211798 w 1343025"/>
                <a:gd name="connsiteY54" fmla="*/ 67475 h 123825"/>
                <a:gd name="connsiteX55" fmla="*/ 211798 w 1343025"/>
                <a:gd name="connsiteY55" fmla="*/ 61493 h 123825"/>
                <a:gd name="connsiteX56" fmla="*/ 201758 w 1343025"/>
                <a:gd name="connsiteY56" fmla="*/ 61913 h 123825"/>
                <a:gd name="connsiteX57" fmla="*/ 184499 w 1343025"/>
                <a:gd name="connsiteY57" fmla="*/ 65627 h 123825"/>
                <a:gd name="connsiteX58" fmla="*/ 179213 w 1343025"/>
                <a:gd name="connsiteY58" fmla="*/ 75876 h 123825"/>
                <a:gd name="connsiteX59" fmla="*/ 182508 w 1343025"/>
                <a:gd name="connsiteY59" fmla="*/ 84163 h 123825"/>
                <a:gd name="connsiteX60" fmla="*/ 191729 w 1343025"/>
                <a:gd name="connsiteY60" fmla="*/ 87001 h 123825"/>
                <a:gd name="connsiteX61" fmla="*/ 265966 w 1343025"/>
                <a:gd name="connsiteY61" fmla="*/ 87001 h 123825"/>
                <a:gd name="connsiteX62" fmla="*/ 271110 w 1343025"/>
                <a:gd name="connsiteY62" fmla="*/ 86611 h 123825"/>
                <a:gd name="connsiteX63" fmla="*/ 275044 w 1343025"/>
                <a:gd name="connsiteY63" fmla="*/ 85792 h 123825"/>
                <a:gd name="connsiteX64" fmla="*/ 275044 w 1343025"/>
                <a:gd name="connsiteY64" fmla="*/ 93469 h 123825"/>
                <a:gd name="connsiteX65" fmla="*/ 270234 w 1343025"/>
                <a:gd name="connsiteY65" fmla="*/ 94774 h 123825"/>
                <a:gd name="connsiteX66" fmla="*/ 264519 w 1343025"/>
                <a:gd name="connsiteY66" fmla="*/ 95288 h 123825"/>
                <a:gd name="connsiteX67" fmla="*/ 245297 w 1343025"/>
                <a:gd name="connsiteY67" fmla="*/ 75029 h 123825"/>
                <a:gd name="connsiteX68" fmla="*/ 245297 w 1343025"/>
                <a:gd name="connsiteY68" fmla="*/ 35614 h 123825"/>
                <a:gd name="connsiteX69" fmla="*/ 235801 w 1343025"/>
                <a:gd name="connsiteY69" fmla="*/ 35614 h 123825"/>
                <a:gd name="connsiteX70" fmla="*/ 235801 w 1343025"/>
                <a:gd name="connsiteY70" fmla="*/ 30775 h 123825"/>
                <a:gd name="connsiteX71" fmla="*/ 245297 w 1343025"/>
                <a:gd name="connsiteY71" fmla="*/ 26604 h 123825"/>
                <a:gd name="connsiteX72" fmla="*/ 249526 w 1343025"/>
                <a:gd name="connsiteY72" fmla="*/ 12459 h 123825"/>
                <a:gd name="connsiteX73" fmla="*/ 255327 w 1343025"/>
                <a:gd name="connsiteY73" fmla="*/ 12459 h 123825"/>
                <a:gd name="connsiteX74" fmla="*/ 255327 w 1343025"/>
                <a:gd name="connsiteY74" fmla="*/ 27813 h 123825"/>
                <a:gd name="connsiteX75" fmla="*/ 274558 w 1343025"/>
                <a:gd name="connsiteY75" fmla="*/ 27813 h 123825"/>
                <a:gd name="connsiteX76" fmla="*/ 274558 w 1343025"/>
                <a:gd name="connsiteY76" fmla="*/ 35614 h 123825"/>
                <a:gd name="connsiteX77" fmla="*/ 255327 w 1343025"/>
                <a:gd name="connsiteY77" fmla="*/ 35614 h 123825"/>
                <a:gd name="connsiteX78" fmla="*/ 255327 w 1343025"/>
                <a:gd name="connsiteY78" fmla="*/ 74609 h 123825"/>
                <a:gd name="connsiteX79" fmla="*/ 258175 w 1343025"/>
                <a:gd name="connsiteY79" fmla="*/ 83801 h 123825"/>
                <a:gd name="connsiteX80" fmla="*/ 265966 w 1343025"/>
                <a:gd name="connsiteY80" fmla="*/ 87001 h 123825"/>
                <a:gd name="connsiteX81" fmla="*/ 299647 w 1343025"/>
                <a:gd name="connsiteY81" fmla="*/ 94079 h 123825"/>
                <a:gd name="connsiteX82" fmla="*/ 289608 w 1343025"/>
                <a:gd name="connsiteY82" fmla="*/ 94079 h 123825"/>
                <a:gd name="connsiteX83" fmla="*/ 289608 w 1343025"/>
                <a:gd name="connsiteY83" fmla="*/ 27813 h 123825"/>
                <a:gd name="connsiteX84" fmla="*/ 299647 w 1343025"/>
                <a:gd name="connsiteY84" fmla="*/ 27813 h 123825"/>
                <a:gd name="connsiteX85" fmla="*/ 288769 w 1343025"/>
                <a:gd name="connsiteY85" fmla="*/ 9858 h 123825"/>
                <a:gd name="connsiteX86" fmla="*/ 290455 w 1343025"/>
                <a:gd name="connsiteY86" fmla="*/ 4810 h 123825"/>
                <a:gd name="connsiteX87" fmla="*/ 294694 w 1343025"/>
                <a:gd name="connsiteY87" fmla="*/ 3200 h 123825"/>
                <a:gd name="connsiteX88" fmla="*/ 298866 w 1343025"/>
                <a:gd name="connsiteY88" fmla="*/ 4839 h 123825"/>
                <a:gd name="connsiteX89" fmla="*/ 300618 w 1343025"/>
                <a:gd name="connsiteY89" fmla="*/ 9858 h 123825"/>
                <a:gd name="connsiteX90" fmla="*/ 298866 w 1343025"/>
                <a:gd name="connsiteY90" fmla="*/ 14907 h 123825"/>
                <a:gd name="connsiteX91" fmla="*/ 294694 w 1343025"/>
                <a:gd name="connsiteY91" fmla="*/ 16564 h 123825"/>
                <a:gd name="connsiteX92" fmla="*/ 290455 w 1343025"/>
                <a:gd name="connsiteY92" fmla="*/ 14907 h 123825"/>
                <a:gd name="connsiteX93" fmla="*/ 288769 w 1343025"/>
                <a:gd name="connsiteY93" fmla="*/ 9858 h 123825"/>
                <a:gd name="connsiteX94" fmla="*/ 367246 w 1343025"/>
                <a:gd name="connsiteY94" fmla="*/ 94079 h 123825"/>
                <a:gd name="connsiteX95" fmla="*/ 367246 w 1343025"/>
                <a:gd name="connsiteY95" fmla="*/ 51206 h 123825"/>
                <a:gd name="connsiteX96" fmla="*/ 363560 w 1343025"/>
                <a:gd name="connsiteY96" fmla="*/ 39119 h 123825"/>
                <a:gd name="connsiteX97" fmla="*/ 352006 w 1343025"/>
                <a:gd name="connsiteY97" fmla="*/ 35128 h 123825"/>
                <a:gd name="connsiteX98" fmla="*/ 336775 w 1343025"/>
                <a:gd name="connsiteY98" fmla="*/ 40748 h 123825"/>
                <a:gd name="connsiteX99" fmla="*/ 331937 w 1343025"/>
                <a:gd name="connsiteY99" fmla="*/ 59312 h 123825"/>
                <a:gd name="connsiteX100" fmla="*/ 331937 w 1343025"/>
                <a:gd name="connsiteY100" fmla="*/ 94079 h 123825"/>
                <a:gd name="connsiteX101" fmla="*/ 321897 w 1343025"/>
                <a:gd name="connsiteY101" fmla="*/ 94079 h 123825"/>
                <a:gd name="connsiteX102" fmla="*/ 321897 w 1343025"/>
                <a:gd name="connsiteY102" fmla="*/ 27813 h 123825"/>
                <a:gd name="connsiteX103" fmla="*/ 330060 w 1343025"/>
                <a:gd name="connsiteY103" fmla="*/ 27813 h 123825"/>
                <a:gd name="connsiteX104" fmla="*/ 331689 w 1343025"/>
                <a:gd name="connsiteY104" fmla="*/ 36881 h 123825"/>
                <a:gd name="connsiteX105" fmla="*/ 332175 w 1343025"/>
                <a:gd name="connsiteY105" fmla="*/ 36881 h 123825"/>
                <a:gd name="connsiteX106" fmla="*/ 340824 w 1343025"/>
                <a:gd name="connsiteY106" fmla="*/ 29289 h 123825"/>
                <a:gd name="connsiteX107" fmla="*/ 353216 w 1343025"/>
                <a:gd name="connsiteY107" fmla="*/ 26604 h 123825"/>
                <a:gd name="connsiteX108" fmla="*/ 371237 w 1343025"/>
                <a:gd name="connsiteY108" fmla="*/ 32375 h 123825"/>
                <a:gd name="connsiteX109" fmla="*/ 377285 w 1343025"/>
                <a:gd name="connsiteY109" fmla="*/ 50845 h 123825"/>
                <a:gd name="connsiteX110" fmla="*/ 377285 w 1343025"/>
                <a:gd name="connsiteY110" fmla="*/ 94079 h 123825"/>
                <a:gd name="connsiteX111" fmla="*/ 454428 w 1343025"/>
                <a:gd name="connsiteY111" fmla="*/ 27813 h 123825"/>
                <a:gd name="connsiteX112" fmla="*/ 454428 w 1343025"/>
                <a:gd name="connsiteY112" fmla="*/ 34157 h 123825"/>
                <a:gd name="connsiteX113" fmla="*/ 442160 w 1343025"/>
                <a:gd name="connsiteY113" fmla="*/ 35614 h 123825"/>
                <a:gd name="connsiteX114" fmla="*/ 445179 w 1343025"/>
                <a:gd name="connsiteY114" fmla="*/ 41148 h 123825"/>
                <a:gd name="connsiteX115" fmla="*/ 446513 w 1343025"/>
                <a:gd name="connsiteY115" fmla="*/ 48854 h 123825"/>
                <a:gd name="connsiteX116" fmla="*/ 439855 w 1343025"/>
                <a:gd name="connsiteY116" fmla="*/ 64389 h 123825"/>
                <a:gd name="connsiteX117" fmla="*/ 421596 w 1343025"/>
                <a:gd name="connsiteY117" fmla="*/ 70199 h 123825"/>
                <a:gd name="connsiteX118" fmla="*/ 416033 w 1343025"/>
                <a:gd name="connsiteY118" fmla="*/ 69713 h 123825"/>
                <a:gd name="connsiteX119" fmla="*/ 409632 w 1343025"/>
                <a:gd name="connsiteY119" fmla="*/ 78238 h 123825"/>
                <a:gd name="connsiteX120" fmla="*/ 411861 w 1343025"/>
                <a:gd name="connsiteY120" fmla="*/ 82258 h 123825"/>
                <a:gd name="connsiteX121" fmla="*/ 419548 w 1343025"/>
                <a:gd name="connsiteY121" fmla="*/ 83553 h 123825"/>
                <a:gd name="connsiteX122" fmla="*/ 431273 w 1343025"/>
                <a:gd name="connsiteY122" fmla="*/ 83553 h 123825"/>
                <a:gd name="connsiteX123" fmla="*/ 447808 w 1343025"/>
                <a:gd name="connsiteY123" fmla="*/ 88097 h 123825"/>
                <a:gd name="connsiteX124" fmla="*/ 453580 w 1343025"/>
                <a:gd name="connsiteY124" fmla="*/ 101270 h 123825"/>
                <a:gd name="connsiteX125" fmla="*/ 444760 w 1343025"/>
                <a:gd name="connsiteY125" fmla="*/ 118053 h 123825"/>
                <a:gd name="connsiteX126" fmla="*/ 418995 w 1343025"/>
                <a:gd name="connsiteY126" fmla="*/ 123825 h 123825"/>
                <a:gd name="connsiteX127" fmla="*/ 398955 w 1343025"/>
                <a:gd name="connsiteY127" fmla="*/ 118986 h 123825"/>
                <a:gd name="connsiteX128" fmla="*/ 391916 w 1343025"/>
                <a:gd name="connsiteY128" fmla="*/ 105327 h 123825"/>
                <a:gd name="connsiteX129" fmla="*/ 395783 w 1343025"/>
                <a:gd name="connsiteY129" fmla="*/ 94859 h 123825"/>
                <a:gd name="connsiteX130" fmla="*/ 406660 w 1343025"/>
                <a:gd name="connsiteY130" fmla="*/ 88878 h 123825"/>
                <a:gd name="connsiteX131" fmla="*/ 402403 w 1343025"/>
                <a:gd name="connsiteY131" fmla="*/ 85315 h 123825"/>
                <a:gd name="connsiteX132" fmla="*/ 400679 w 1343025"/>
                <a:gd name="connsiteY132" fmla="*/ 79686 h 123825"/>
                <a:gd name="connsiteX133" fmla="*/ 402612 w 1343025"/>
                <a:gd name="connsiteY133" fmla="*/ 73343 h 123825"/>
                <a:gd name="connsiteX134" fmla="*/ 408718 w 1343025"/>
                <a:gd name="connsiteY134" fmla="*/ 68075 h 123825"/>
                <a:gd name="connsiteX135" fmla="*/ 400345 w 1343025"/>
                <a:gd name="connsiteY135" fmla="*/ 60884 h 123825"/>
                <a:gd name="connsiteX136" fmla="*/ 397116 w 1343025"/>
                <a:gd name="connsiteY136" fmla="*/ 49273 h 123825"/>
                <a:gd name="connsiteX137" fmla="*/ 403641 w 1343025"/>
                <a:gd name="connsiteY137" fmla="*/ 32499 h 123825"/>
                <a:gd name="connsiteX138" fmla="*/ 422138 w 1343025"/>
                <a:gd name="connsiteY138" fmla="*/ 26604 h 123825"/>
                <a:gd name="connsiteX139" fmla="*/ 431511 w 1343025"/>
                <a:gd name="connsiteY139" fmla="*/ 27813 h 123825"/>
                <a:gd name="connsiteX140" fmla="*/ 401583 w 1343025"/>
                <a:gd name="connsiteY140" fmla="*/ 105203 h 123825"/>
                <a:gd name="connsiteX141" fmla="*/ 406117 w 1343025"/>
                <a:gd name="connsiteY141" fmla="*/ 113366 h 123825"/>
                <a:gd name="connsiteX142" fmla="*/ 419119 w 1343025"/>
                <a:gd name="connsiteY142" fmla="*/ 116148 h 123825"/>
                <a:gd name="connsiteX143" fmla="*/ 437836 w 1343025"/>
                <a:gd name="connsiteY143" fmla="*/ 112366 h 123825"/>
                <a:gd name="connsiteX144" fmla="*/ 443913 w 1343025"/>
                <a:gd name="connsiteY144" fmla="*/ 102118 h 123825"/>
                <a:gd name="connsiteX145" fmla="*/ 440588 w 1343025"/>
                <a:gd name="connsiteY145" fmla="*/ 94650 h 123825"/>
                <a:gd name="connsiteX146" fmla="*/ 428073 w 1343025"/>
                <a:gd name="connsiteY146" fmla="*/ 92564 h 123825"/>
                <a:gd name="connsiteX147" fmla="*/ 416033 w 1343025"/>
                <a:gd name="connsiteY147" fmla="*/ 92564 h 123825"/>
                <a:gd name="connsiteX148" fmla="*/ 405393 w 1343025"/>
                <a:gd name="connsiteY148" fmla="*/ 95831 h 123825"/>
                <a:gd name="connsiteX149" fmla="*/ 401583 w 1343025"/>
                <a:gd name="connsiteY149" fmla="*/ 105203 h 123825"/>
                <a:gd name="connsiteX150" fmla="*/ 407032 w 1343025"/>
                <a:gd name="connsiteY150" fmla="*/ 49035 h 123825"/>
                <a:gd name="connsiteX151" fmla="*/ 410956 w 1343025"/>
                <a:gd name="connsiteY151" fmla="*/ 59550 h 123825"/>
                <a:gd name="connsiteX152" fmla="*/ 421900 w 1343025"/>
                <a:gd name="connsiteY152" fmla="*/ 63122 h 123825"/>
                <a:gd name="connsiteX153" fmla="*/ 436597 w 1343025"/>
                <a:gd name="connsiteY153" fmla="*/ 48854 h 123825"/>
                <a:gd name="connsiteX154" fmla="*/ 421719 w 1343025"/>
                <a:gd name="connsiteY154" fmla="*/ 33918 h 123825"/>
                <a:gd name="connsiteX155" fmla="*/ 410832 w 1343025"/>
                <a:gd name="connsiteY155" fmla="*/ 37729 h 123825"/>
                <a:gd name="connsiteX156" fmla="*/ 407032 w 1343025"/>
                <a:gd name="connsiteY156" fmla="*/ 49035 h 123825"/>
                <a:gd name="connsiteX157" fmla="*/ 542582 w 1343025"/>
                <a:gd name="connsiteY157" fmla="*/ 13601 h 123825"/>
                <a:gd name="connsiteX158" fmla="*/ 519579 w 1343025"/>
                <a:gd name="connsiteY158" fmla="*/ 23308 h 123825"/>
                <a:gd name="connsiteX159" fmla="*/ 511140 w 1343025"/>
                <a:gd name="connsiteY159" fmla="*/ 49882 h 123825"/>
                <a:gd name="connsiteX160" fmla="*/ 519274 w 1343025"/>
                <a:gd name="connsiteY160" fmla="*/ 76695 h 123825"/>
                <a:gd name="connsiteX161" fmla="*/ 542458 w 1343025"/>
                <a:gd name="connsiteY161" fmla="*/ 86153 h 123825"/>
                <a:gd name="connsiteX162" fmla="*/ 563566 w 1343025"/>
                <a:gd name="connsiteY162" fmla="*/ 82829 h 123825"/>
                <a:gd name="connsiteX163" fmla="*/ 563566 w 1343025"/>
                <a:gd name="connsiteY163" fmla="*/ 91840 h 123825"/>
                <a:gd name="connsiteX164" fmla="*/ 540887 w 1343025"/>
                <a:gd name="connsiteY164" fmla="*/ 95288 h 123825"/>
                <a:gd name="connsiteX165" fmla="*/ 510750 w 1343025"/>
                <a:gd name="connsiteY165" fmla="*/ 83439 h 123825"/>
                <a:gd name="connsiteX166" fmla="*/ 500139 w 1343025"/>
                <a:gd name="connsiteY166" fmla="*/ 49759 h 123825"/>
                <a:gd name="connsiteX167" fmla="*/ 505244 w 1343025"/>
                <a:gd name="connsiteY167" fmla="*/ 25813 h 123825"/>
                <a:gd name="connsiteX168" fmla="*/ 519998 w 1343025"/>
                <a:gd name="connsiteY168" fmla="*/ 9973 h 123825"/>
                <a:gd name="connsiteX169" fmla="*/ 542706 w 1343025"/>
                <a:gd name="connsiteY169" fmla="*/ 4410 h 123825"/>
                <a:gd name="connsiteX170" fmla="*/ 567004 w 1343025"/>
                <a:gd name="connsiteY170" fmla="*/ 9497 h 123825"/>
                <a:gd name="connsiteX171" fmla="*/ 562651 w 1343025"/>
                <a:gd name="connsiteY171" fmla="*/ 18316 h 123825"/>
                <a:gd name="connsiteX172" fmla="*/ 542582 w 1343025"/>
                <a:gd name="connsiteY172" fmla="*/ 13601 h 123825"/>
                <a:gd name="connsiteX173" fmla="*/ 624449 w 1343025"/>
                <a:gd name="connsiteY173" fmla="*/ 94079 h 123825"/>
                <a:gd name="connsiteX174" fmla="*/ 622449 w 1343025"/>
                <a:gd name="connsiteY174" fmla="*/ 84649 h 123825"/>
                <a:gd name="connsiteX175" fmla="*/ 621963 w 1343025"/>
                <a:gd name="connsiteY175" fmla="*/ 84649 h 123825"/>
                <a:gd name="connsiteX176" fmla="*/ 612086 w 1343025"/>
                <a:gd name="connsiteY176" fmla="*/ 93078 h 123825"/>
                <a:gd name="connsiteX177" fmla="*/ 599780 w 1343025"/>
                <a:gd name="connsiteY177" fmla="*/ 95288 h 123825"/>
                <a:gd name="connsiteX178" fmla="*/ 584330 w 1343025"/>
                <a:gd name="connsiteY178" fmla="*/ 90211 h 123825"/>
                <a:gd name="connsiteX179" fmla="*/ 578739 w 1343025"/>
                <a:gd name="connsiteY179" fmla="*/ 75762 h 123825"/>
                <a:gd name="connsiteX180" fmla="*/ 610848 w 1343025"/>
                <a:gd name="connsiteY180" fmla="*/ 54721 h 123825"/>
                <a:gd name="connsiteX181" fmla="*/ 622087 w 1343025"/>
                <a:gd name="connsiteY181" fmla="*/ 54359 h 123825"/>
                <a:gd name="connsiteX182" fmla="*/ 622087 w 1343025"/>
                <a:gd name="connsiteY182" fmla="*/ 50245 h 123825"/>
                <a:gd name="connsiteX183" fmla="*/ 618735 w 1343025"/>
                <a:gd name="connsiteY183" fmla="*/ 38728 h 123825"/>
                <a:gd name="connsiteX184" fmla="*/ 608000 w 1343025"/>
                <a:gd name="connsiteY184" fmla="*/ 35004 h 123825"/>
                <a:gd name="connsiteX185" fmla="*/ 589255 w 1343025"/>
                <a:gd name="connsiteY185" fmla="*/ 40081 h 123825"/>
                <a:gd name="connsiteX186" fmla="*/ 586178 w 1343025"/>
                <a:gd name="connsiteY186" fmla="*/ 32404 h 123825"/>
                <a:gd name="connsiteX187" fmla="*/ 596903 w 1343025"/>
                <a:gd name="connsiteY187" fmla="*/ 28232 h 123825"/>
                <a:gd name="connsiteX188" fmla="*/ 608609 w 1343025"/>
                <a:gd name="connsiteY188" fmla="*/ 26727 h 123825"/>
                <a:gd name="connsiteX189" fmla="*/ 626173 w 1343025"/>
                <a:gd name="connsiteY189" fmla="*/ 31985 h 123825"/>
                <a:gd name="connsiteX190" fmla="*/ 631888 w 1343025"/>
                <a:gd name="connsiteY190" fmla="*/ 48854 h 123825"/>
                <a:gd name="connsiteX191" fmla="*/ 631888 w 1343025"/>
                <a:gd name="connsiteY191" fmla="*/ 94079 h 123825"/>
                <a:gd name="connsiteX192" fmla="*/ 601770 w 1343025"/>
                <a:gd name="connsiteY192" fmla="*/ 87001 h 123825"/>
                <a:gd name="connsiteX193" fmla="*/ 616496 w 1343025"/>
                <a:gd name="connsiteY193" fmla="*/ 81867 h 123825"/>
                <a:gd name="connsiteX194" fmla="*/ 621849 w 1343025"/>
                <a:gd name="connsiteY194" fmla="*/ 67475 h 123825"/>
                <a:gd name="connsiteX195" fmla="*/ 621849 w 1343025"/>
                <a:gd name="connsiteY195" fmla="*/ 61493 h 123825"/>
                <a:gd name="connsiteX196" fmla="*/ 611810 w 1343025"/>
                <a:gd name="connsiteY196" fmla="*/ 61913 h 123825"/>
                <a:gd name="connsiteX197" fmla="*/ 594551 w 1343025"/>
                <a:gd name="connsiteY197" fmla="*/ 65627 h 123825"/>
                <a:gd name="connsiteX198" fmla="*/ 589255 w 1343025"/>
                <a:gd name="connsiteY198" fmla="*/ 75876 h 123825"/>
                <a:gd name="connsiteX199" fmla="*/ 592550 w 1343025"/>
                <a:gd name="connsiteY199" fmla="*/ 84163 h 123825"/>
                <a:gd name="connsiteX200" fmla="*/ 601770 w 1343025"/>
                <a:gd name="connsiteY200" fmla="*/ 87001 h 123825"/>
                <a:gd name="connsiteX201" fmla="*/ 684847 w 1343025"/>
                <a:gd name="connsiteY201" fmla="*/ 26604 h 123825"/>
                <a:gd name="connsiteX202" fmla="*/ 692772 w 1343025"/>
                <a:gd name="connsiteY202" fmla="*/ 27327 h 123825"/>
                <a:gd name="connsiteX203" fmla="*/ 691382 w 1343025"/>
                <a:gd name="connsiteY203" fmla="*/ 36643 h 123825"/>
                <a:gd name="connsiteX204" fmla="*/ 684124 w 1343025"/>
                <a:gd name="connsiteY204" fmla="*/ 35728 h 123825"/>
                <a:gd name="connsiteX205" fmla="*/ 670369 w 1343025"/>
                <a:gd name="connsiteY205" fmla="*/ 42263 h 123825"/>
                <a:gd name="connsiteX206" fmla="*/ 664655 w 1343025"/>
                <a:gd name="connsiteY206" fmla="*/ 58531 h 123825"/>
                <a:gd name="connsiteX207" fmla="*/ 664655 w 1343025"/>
                <a:gd name="connsiteY207" fmla="*/ 94079 h 123825"/>
                <a:gd name="connsiteX208" fmla="*/ 654615 w 1343025"/>
                <a:gd name="connsiteY208" fmla="*/ 94079 h 123825"/>
                <a:gd name="connsiteX209" fmla="*/ 654615 w 1343025"/>
                <a:gd name="connsiteY209" fmla="*/ 27813 h 123825"/>
                <a:gd name="connsiteX210" fmla="*/ 662902 w 1343025"/>
                <a:gd name="connsiteY210" fmla="*/ 27813 h 123825"/>
                <a:gd name="connsiteX211" fmla="*/ 664045 w 1343025"/>
                <a:gd name="connsiteY211" fmla="*/ 40081 h 123825"/>
                <a:gd name="connsiteX212" fmla="*/ 664531 w 1343025"/>
                <a:gd name="connsiteY212" fmla="*/ 40081 h 123825"/>
                <a:gd name="connsiteX213" fmla="*/ 673418 w 1343025"/>
                <a:gd name="connsiteY213" fmla="*/ 30109 h 123825"/>
                <a:gd name="connsiteX214" fmla="*/ 684847 w 1343025"/>
                <a:gd name="connsiteY214" fmla="*/ 26604 h 123825"/>
                <a:gd name="connsiteX215" fmla="*/ 811873 w 1343025"/>
                <a:gd name="connsiteY215" fmla="*/ 49035 h 123825"/>
                <a:gd name="connsiteX216" fmla="*/ 799995 w 1343025"/>
                <a:gd name="connsiteY216" fmla="*/ 82496 h 123825"/>
                <a:gd name="connsiteX217" fmla="*/ 765810 w 1343025"/>
                <a:gd name="connsiteY217" fmla="*/ 94079 h 123825"/>
                <a:gd name="connsiteX218" fmla="*/ 741321 w 1343025"/>
                <a:gd name="connsiteY218" fmla="*/ 94079 h 123825"/>
                <a:gd name="connsiteX219" fmla="*/ 741321 w 1343025"/>
                <a:gd name="connsiteY219" fmla="*/ 5686 h 123825"/>
                <a:gd name="connsiteX220" fmla="*/ 768410 w 1343025"/>
                <a:gd name="connsiteY220" fmla="*/ 5686 h 123825"/>
                <a:gd name="connsiteX221" fmla="*/ 800452 w 1343025"/>
                <a:gd name="connsiteY221" fmla="*/ 17107 h 123825"/>
                <a:gd name="connsiteX222" fmla="*/ 811873 w 1343025"/>
                <a:gd name="connsiteY222" fmla="*/ 49035 h 123825"/>
                <a:gd name="connsiteX223" fmla="*/ 800995 w 1343025"/>
                <a:gd name="connsiteY223" fmla="*/ 49396 h 123825"/>
                <a:gd name="connsiteX224" fmla="*/ 792318 w 1343025"/>
                <a:gd name="connsiteY224" fmla="*/ 23336 h 123825"/>
                <a:gd name="connsiteX225" fmla="*/ 766534 w 1343025"/>
                <a:gd name="connsiteY225" fmla="*/ 14574 h 123825"/>
                <a:gd name="connsiteX226" fmla="*/ 751599 w 1343025"/>
                <a:gd name="connsiteY226" fmla="*/ 14574 h 123825"/>
                <a:gd name="connsiteX227" fmla="*/ 751599 w 1343025"/>
                <a:gd name="connsiteY227" fmla="*/ 85191 h 123825"/>
                <a:gd name="connsiteX228" fmla="*/ 764115 w 1343025"/>
                <a:gd name="connsiteY228" fmla="*/ 85191 h 123825"/>
                <a:gd name="connsiteX229" fmla="*/ 791747 w 1343025"/>
                <a:gd name="connsiteY229" fmla="*/ 76152 h 123825"/>
                <a:gd name="connsiteX230" fmla="*/ 800995 w 1343025"/>
                <a:gd name="connsiteY230" fmla="*/ 49396 h 123825"/>
                <a:gd name="connsiteX231" fmla="*/ 873547 w 1343025"/>
                <a:gd name="connsiteY231" fmla="*/ 94079 h 123825"/>
                <a:gd name="connsiteX232" fmla="*/ 871557 w 1343025"/>
                <a:gd name="connsiteY232" fmla="*/ 84649 h 123825"/>
                <a:gd name="connsiteX233" fmla="*/ 871071 w 1343025"/>
                <a:gd name="connsiteY233" fmla="*/ 84649 h 123825"/>
                <a:gd name="connsiteX234" fmla="*/ 861184 w 1343025"/>
                <a:gd name="connsiteY234" fmla="*/ 93078 h 123825"/>
                <a:gd name="connsiteX235" fmla="*/ 848877 w 1343025"/>
                <a:gd name="connsiteY235" fmla="*/ 95288 h 123825"/>
                <a:gd name="connsiteX236" fmla="*/ 833428 w 1343025"/>
                <a:gd name="connsiteY236" fmla="*/ 90211 h 123825"/>
                <a:gd name="connsiteX237" fmla="*/ 827837 w 1343025"/>
                <a:gd name="connsiteY237" fmla="*/ 75762 h 123825"/>
                <a:gd name="connsiteX238" fmla="*/ 859946 w 1343025"/>
                <a:gd name="connsiteY238" fmla="*/ 54721 h 123825"/>
                <a:gd name="connsiteX239" fmla="*/ 871195 w 1343025"/>
                <a:gd name="connsiteY239" fmla="*/ 54359 h 123825"/>
                <a:gd name="connsiteX240" fmla="*/ 871195 w 1343025"/>
                <a:gd name="connsiteY240" fmla="*/ 50245 h 123825"/>
                <a:gd name="connsiteX241" fmla="*/ 867832 w 1343025"/>
                <a:gd name="connsiteY241" fmla="*/ 38728 h 123825"/>
                <a:gd name="connsiteX242" fmla="*/ 857107 w 1343025"/>
                <a:gd name="connsiteY242" fmla="*/ 35004 h 123825"/>
                <a:gd name="connsiteX243" fmla="*/ 838362 w 1343025"/>
                <a:gd name="connsiteY243" fmla="*/ 40081 h 123825"/>
                <a:gd name="connsiteX244" fmla="*/ 835276 w 1343025"/>
                <a:gd name="connsiteY244" fmla="*/ 32404 h 123825"/>
                <a:gd name="connsiteX245" fmla="*/ 846010 w 1343025"/>
                <a:gd name="connsiteY245" fmla="*/ 28232 h 123825"/>
                <a:gd name="connsiteX246" fmla="*/ 857707 w 1343025"/>
                <a:gd name="connsiteY246" fmla="*/ 26727 h 123825"/>
                <a:gd name="connsiteX247" fmla="*/ 875271 w 1343025"/>
                <a:gd name="connsiteY247" fmla="*/ 31985 h 123825"/>
                <a:gd name="connsiteX248" fmla="*/ 880986 w 1343025"/>
                <a:gd name="connsiteY248" fmla="*/ 48854 h 123825"/>
                <a:gd name="connsiteX249" fmla="*/ 880986 w 1343025"/>
                <a:gd name="connsiteY249" fmla="*/ 94079 h 123825"/>
                <a:gd name="connsiteX250" fmla="*/ 850878 w 1343025"/>
                <a:gd name="connsiteY250" fmla="*/ 87001 h 123825"/>
                <a:gd name="connsiteX251" fmla="*/ 865594 w 1343025"/>
                <a:gd name="connsiteY251" fmla="*/ 81867 h 123825"/>
                <a:gd name="connsiteX252" fmla="*/ 870947 w 1343025"/>
                <a:gd name="connsiteY252" fmla="*/ 67475 h 123825"/>
                <a:gd name="connsiteX253" fmla="*/ 870947 w 1343025"/>
                <a:gd name="connsiteY253" fmla="*/ 61493 h 123825"/>
                <a:gd name="connsiteX254" fmla="*/ 860908 w 1343025"/>
                <a:gd name="connsiteY254" fmla="*/ 61913 h 123825"/>
                <a:gd name="connsiteX255" fmla="*/ 843648 w 1343025"/>
                <a:gd name="connsiteY255" fmla="*/ 65627 h 123825"/>
                <a:gd name="connsiteX256" fmla="*/ 838362 w 1343025"/>
                <a:gd name="connsiteY256" fmla="*/ 75876 h 123825"/>
                <a:gd name="connsiteX257" fmla="*/ 841658 w 1343025"/>
                <a:gd name="connsiteY257" fmla="*/ 84163 h 123825"/>
                <a:gd name="connsiteX258" fmla="*/ 850878 w 1343025"/>
                <a:gd name="connsiteY258" fmla="*/ 87001 h 123825"/>
                <a:gd name="connsiteX259" fmla="*/ 925125 w 1343025"/>
                <a:gd name="connsiteY259" fmla="*/ 87001 h 123825"/>
                <a:gd name="connsiteX260" fmla="*/ 930259 w 1343025"/>
                <a:gd name="connsiteY260" fmla="*/ 86611 h 123825"/>
                <a:gd name="connsiteX261" fmla="*/ 934193 w 1343025"/>
                <a:gd name="connsiteY261" fmla="*/ 85792 h 123825"/>
                <a:gd name="connsiteX262" fmla="*/ 934193 w 1343025"/>
                <a:gd name="connsiteY262" fmla="*/ 93469 h 123825"/>
                <a:gd name="connsiteX263" fmla="*/ 929383 w 1343025"/>
                <a:gd name="connsiteY263" fmla="*/ 94774 h 123825"/>
                <a:gd name="connsiteX264" fmla="*/ 923668 w 1343025"/>
                <a:gd name="connsiteY264" fmla="*/ 95288 h 123825"/>
                <a:gd name="connsiteX265" fmla="*/ 904446 w 1343025"/>
                <a:gd name="connsiteY265" fmla="*/ 75029 h 123825"/>
                <a:gd name="connsiteX266" fmla="*/ 904446 w 1343025"/>
                <a:gd name="connsiteY266" fmla="*/ 35614 h 123825"/>
                <a:gd name="connsiteX267" fmla="*/ 894950 w 1343025"/>
                <a:gd name="connsiteY267" fmla="*/ 35614 h 123825"/>
                <a:gd name="connsiteX268" fmla="*/ 894950 w 1343025"/>
                <a:gd name="connsiteY268" fmla="*/ 30775 h 123825"/>
                <a:gd name="connsiteX269" fmla="*/ 904446 w 1343025"/>
                <a:gd name="connsiteY269" fmla="*/ 26604 h 123825"/>
                <a:gd name="connsiteX270" fmla="*/ 908675 w 1343025"/>
                <a:gd name="connsiteY270" fmla="*/ 12459 h 123825"/>
                <a:gd name="connsiteX271" fmla="*/ 914476 w 1343025"/>
                <a:gd name="connsiteY271" fmla="*/ 12459 h 123825"/>
                <a:gd name="connsiteX272" fmla="*/ 914476 w 1343025"/>
                <a:gd name="connsiteY272" fmla="*/ 27813 h 123825"/>
                <a:gd name="connsiteX273" fmla="*/ 933707 w 1343025"/>
                <a:gd name="connsiteY273" fmla="*/ 27813 h 123825"/>
                <a:gd name="connsiteX274" fmla="*/ 933707 w 1343025"/>
                <a:gd name="connsiteY274" fmla="*/ 35614 h 123825"/>
                <a:gd name="connsiteX275" fmla="*/ 914476 w 1343025"/>
                <a:gd name="connsiteY275" fmla="*/ 35614 h 123825"/>
                <a:gd name="connsiteX276" fmla="*/ 914476 w 1343025"/>
                <a:gd name="connsiteY276" fmla="*/ 74609 h 123825"/>
                <a:gd name="connsiteX277" fmla="*/ 917324 w 1343025"/>
                <a:gd name="connsiteY277" fmla="*/ 83801 h 123825"/>
                <a:gd name="connsiteX278" fmla="*/ 925125 w 1343025"/>
                <a:gd name="connsiteY278" fmla="*/ 87001 h 123825"/>
                <a:gd name="connsiteX279" fmla="*/ 989514 w 1343025"/>
                <a:gd name="connsiteY279" fmla="*/ 94079 h 123825"/>
                <a:gd name="connsiteX280" fmla="*/ 987514 w 1343025"/>
                <a:gd name="connsiteY280" fmla="*/ 84649 h 123825"/>
                <a:gd name="connsiteX281" fmla="*/ 987038 w 1343025"/>
                <a:gd name="connsiteY281" fmla="*/ 84649 h 123825"/>
                <a:gd name="connsiteX282" fmla="*/ 977151 w 1343025"/>
                <a:gd name="connsiteY282" fmla="*/ 93078 h 123825"/>
                <a:gd name="connsiteX283" fmla="*/ 964844 w 1343025"/>
                <a:gd name="connsiteY283" fmla="*/ 95288 h 123825"/>
                <a:gd name="connsiteX284" fmla="*/ 949395 w 1343025"/>
                <a:gd name="connsiteY284" fmla="*/ 90211 h 123825"/>
                <a:gd name="connsiteX285" fmla="*/ 943804 w 1343025"/>
                <a:gd name="connsiteY285" fmla="*/ 75762 h 123825"/>
                <a:gd name="connsiteX286" fmla="*/ 975912 w 1343025"/>
                <a:gd name="connsiteY286" fmla="*/ 54721 h 123825"/>
                <a:gd name="connsiteX287" fmla="*/ 987152 w 1343025"/>
                <a:gd name="connsiteY287" fmla="*/ 54359 h 123825"/>
                <a:gd name="connsiteX288" fmla="*/ 987152 w 1343025"/>
                <a:gd name="connsiteY288" fmla="*/ 50245 h 123825"/>
                <a:gd name="connsiteX289" fmla="*/ 983799 w 1343025"/>
                <a:gd name="connsiteY289" fmla="*/ 38728 h 123825"/>
                <a:gd name="connsiteX290" fmla="*/ 973064 w 1343025"/>
                <a:gd name="connsiteY290" fmla="*/ 35004 h 123825"/>
                <a:gd name="connsiteX291" fmla="*/ 954329 w 1343025"/>
                <a:gd name="connsiteY291" fmla="*/ 40081 h 123825"/>
                <a:gd name="connsiteX292" fmla="*/ 951243 w 1343025"/>
                <a:gd name="connsiteY292" fmla="*/ 32404 h 123825"/>
                <a:gd name="connsiteX293" fmla="*/ 961977 w 1343025"/>
                <a:gd name="connsiteY293" fmla="*/ 28232 h 123825"/>
                <a:gd name="connsiteX294" fmla="*/ 973674 w 1343025"/>
                <a:gd name="connsiteY294" fmla="*/ 26727 h 123825"/>
                <a:gd name="connsiteX295" fmla="*/ 991238 w 1343025"/>
                <a:gd name="connsiteY295" fmla="*/ 31985 h 123825"/>
                <a:gd name="connsiteX296" fmla="*/ 996953 w 1343025"/>
                <a:gd name="connsiteY296" fmla="*/ 48854 h 123825"/>
                <a:gd name="connsiteX297" fmla="*/ 996953 w 1343025"/>
                <a:gd name="connsiteY297" fmla="*/ 94079 h 123825"/>
                <a:gd name="connsiteX298" fmla="*/ 966845 w 1343025"/>
                <a:gd name="connsiteY298" fmla="*/ 87001 h 123825"/>
                <a:gd name="connsiteX299" fmla="*/ 981561 w 1343025"/>
                <a:gd name="connsiteY299" fmla="*/ 81867 h 123825"/>
                <a:gd name="connsiteX300" fmla="*/ 986914 w 1343025"/>
                <a:gd name="connsiteY300" fmla="*/ 67475 h 123825"/>
                <a:gd name="connsiteX301" fmla="*/ 986914 w 1343025"/>
                <a:gd name="connsiteY301" fmla="*/ 61493 h 123825"/>
                <a:gd name="connsiteX302" fmla="*/ 976874 w 1343025"/>
                <a:gd name="connsiteY302" fmla="*/ 61913 h 123825"/>
                <a:gd name="connsiteX303" fmla="*/ 959615 w 1343025"/>
                <a:gd name="connsiteY303" fmla="*/ 65627 h 123825"/>
                <a:gd name="connsiteX304" fmla="*/ 954329 w 1343025"/>
                <a:gd name="connsiteY304" fmla="*/ 75876 h 123825"/>
                <a:gd name="connsiteX305" fmla="*/ 957624 w 1343025"/>
                <a:gd name="connsiteY305" fmla="*/ 84163 h 123825"/>
                <a:gd name="connsiteX306" fmla="*/ 966845 w 1343025"/>
                <a:gd name="connsiteY306" fmla="*/ 87001 h 123825"/>
                <a:gd name="connsiteX307" fmla="*/ 1047131 w 1343025"/>
                <a:gd name="connsiteY307" fmla="*/ 60160 h 123825"/>
                <a:gd name="connsiteX308" fmla="*/ 1051817 w 1343025"/>
                <a:gd name="connsiteY308" fmla="*/ 30166 h 123825"/>
                <a:gd name="connsiteX309" fmla="*/ 1065333 w 1343025"/>
                <a:gd name="connsiteY309" fmla="*/ 5686 h 123825"/>
                <a:gd name="connsiteX310" fmla="*/ 1075125 w 1343025"/>
                <a:gd name="connsiteY310" fmla="*/ 5686 h 123825"/>
                <a:gd name="connsiteX311" fmla="*/ 1062038 w 1343025"/>
                <a:gd name="connsiteY311" fmla="*/ 31318 h 123825"/>
                <a:gd name="connsiteX312" fmla="*/ 1057656 w 1343025"/>
                <a:gd name="connsiteY312" fmla="*/ 60036 h 123825"/>
                <a:gd name="connsiteX313" fmla="*/ 1062123 w 1343025"/>
                <a:gd name="connsiteY313" fmla="*/ 88392 h 123825"/>
                <a:gd name="connsiteX314" fmla="*/ 1075001 w 1343025"/>
                <a:gd name="connsiteY314" fmla="*/ 113672 h 123825"/>
                <a:gd name="connsiteX315" fmla="*/ 1065333 w 1343025"/>
                <a:gd name="connsiteY315" fmla="*/ 113672 h 123825"/>
                <a:gd name="connsiteX316" fmla="*/ 1051788 w 1343025"/>
                <a:gd name="connsiteY316" fmla="*/ 89668 h 123825"/>
                <a:gd name="connsiteX317" fmla="*/ 1047131 w 1343025"/>
                <a:gd name="connsiteY317" fmla="*/ 60160 h 123825"/>
                <a:gd name="connsiteX318" fmla="*/ 1102338 w 1343025"/>
                <a:gd name="connsiteY318" fmla="*/ 94079 h 123825"/>
                <a:gd name="connsiteX319" fmla="*/ 1092060 w 1343025"/>
                <a:gd name="connsiteY319" fmla="*/ 94079 h 123825"/>
                <a:gd name="connsiteX320" fmla="*/ 1092060 w 1343025"/>
                <a:gd name="connsiteY320" fmla="*/ 5686 h 123825"/>
                <a:gd name="connsiteX321" fmla="*/ 1141333 w 1343025"/>
                <a:gd name="connsiteY321" fmla="*/ 5686 h 123825"/>
                <a:gd name="connsiteX322" fmla="*/ 1141333 w 1343025"/>
                <a:gd name="connsiteY322" fmla="*/ 14811 h 123825"/>
                <a:gd name="connsiteX323" fmla="*/ 1102338 w 1343025"/>
                <a:gd name="connsiteY323" fmla="*/ 14811 h 123825"/>
                <a:gd name="connsiteX324" fmla="*/ 1102338 w 1343025"/>
                <a:gd name="connsiteY324" fmla="*/ 47158 h 123825"/>
                <a:gd name="connsiteX325" fmla="*/ 1138971 w 1343025"/>
                <a:gd name="connsiteY325" fmla="*/ 47158 h 123825"/>
                <a:gd name="connsiteX326" fmla="*/ 1138971 w 1343025"/>
                <a:gd name="connsiteY326" fmla="*/ 56292 h 123825"/>
                <a:gd name="connsiteX327" fmla="*/ 1102338 w 1343025"/>
                <a:gd name="connsiteY327" fmla="*/ 56292 h 123825"/>
                <a:gd name="connsiteX328" fmla="*/ 1195749 w 1343025"/>
                <a:gd name="connsiteY328" fmla="*/ 13601 h 123825"/>
                <a:gd name="connsiteX329" fmla="*/ 1172737 w 1343025"/>
                <a:gd name="connsiteY329" fmla="*/ 23308 h 123825"/>
                <a:gd name="connsiteX330" fmla="*/ 1164307 w 1343025"/>
                <a:gd name="connsiteY330" fmla="*/ 49882 h 123825"/>
                <a:gd name="connsiteX331" fmla="*/ 1172442 w 1343025"/>
                <a:gd name="connsiteY331" fmla="*/ 76695 h 123825"/>
                <a:gd name="connsiteX332" fmla="*/ 1195626 w 1343025"/>
                <a:gd name="connsiteY332" fmla="*/ 86153 h 123825"/>
                <a:gd name="connsiteX333" fmla="*/ 1216723 w 1343025"/>
                <a:gd name="connsiteY333" fmla="*/ 82829 h 123825"/>
                <a:gd name="connsiteX334" fmla="*/ 1216723 w 1343025"/>
                <a:gd name="connsiteY334" fmla="*/ 91840 h 123825"/>
                <a:gd name="connsiteX335" fmla="*/ 1194054 w 1343025"/>
                <a:gd name="connsiteY335" fmla="*/ 95288 h 123825"/>
                <a:gd name="connsiteX336" fmla="*/ 1163917 w 1343025"/>
                <a:gd name="connsiteY336" fmla="*/ 83439 h 123825"/>
                <a:gd name="connsiteX337" fmla="*/ 1153306 w 1343025"/>
                <a:gd name="connsiteY337" fmla="*/ 49759 h 123825"/>
                <a:gd name="connsiteX338" fmla="*/ 1158411 w 1343025"/>
                <a:gd name="connsiteY338" fmla="*/ 25813 h 123825"/>
                <a:gd name="connsiteX339" fmla="*/ 1173166 w 1343025"/>
                <a:gd name="connsiteY339" fmla="*/ 9973 h 123825"/>
                <a:gd name="connsiteX340" fmla="*/ 1195864 w 1343025"/>
                <a:gd name="connsiteY340" fmla="*/ 4410 h 123825"/>
                <a:gd name="connsiteX341" fmla="*/ 1220172 w 1343025"/>
                <a:gd name="connsiteY341" fmla="*/ 9497 h 123825"/>
                <a:gd name="connsiteX342" fmla="*/ 1215819 w 1343025"/>
                <a:gd name="connsiteY342" fmla="*/ 18316 h 123825"/>
                <a:gd name="connsiteX343" fmla="*/ 1195749 w 1343025"/>
                <a:gd name="connsiteY343" fmla="*/ 13601 h 123825"/>
                <a:gd name="connsiteX344" fmla="*/ 1308935 w 1343025"/>
                <a:gd name="connsiteY344" fmla="*/ 49035 h 123825"/>
                <a:gd name="connsiteX345" fmla="*/ 1297048 w 1343025"/>
                <a:gd name="connsiteY345" fmla="*/ 82496 h 123825"/>
                <a:gd name="connsiteX346" fmla="*/ 1262863 w 1343025"/>
                <a:gd name="connsiteY346" fmla="*/ 94079 h 123825"/>
                <a:gd name="connsiteX347" fmla="*/ 1238374 w 1343025"/>
                <a:gd name="connsiteY347" fmla="*/ 94079 h 123825"/>
                <a:gd name="connsiteX348" fmla="*/ 1238374 w 1343025"/>
                <a:gd name="connsiteY348" fmla="*/ 5686 h 123825"/>
                <a:gd name="connsiteX349" fmla="*/ 1265463 w 1343025"/>
                <a:gd name="connsiteY349" fmla="*/ 5686 h 123825"/>
                <a:gd name="connsiteX350" fmla="*/ 1297505 w 1343025"/>
                <a:gd name="connsiteY350" fmla="*/ 17107 h 123825"/>
                <a:gd name="connsiteX351" fmla="*/ 1308935 w 1343025"/>
                <a:gd name="connsiteY351" fmla="*/ 49035 h 123825"/>
                <a:gd name="connsiteX352" fmla="*/ 1298048 w 1343025"/>
                <a:gd name="connsiteY352" fmla="*/ 49396 h 123825"/>
                <a:gd name="connsiteX353" fmla="*/ 1289371 w 1343025"/>
                <a:gd name="connsiteY353" fmla="*/ 23336 h 123825"/>
                <a:gd name="connsiteX354" fmla="*/ 1263587 w 1343025"/>
                <a:gd name="connsiteY354" fmla="*/ 14574 h 123825"/>
                <a:gd name="connsiteX355" fmla="*/ 1248651 w 1343025"/>
                <a:gd name="connsiteY355" fmla="*/ 14574 h 123825"/>
                <a:gd name="connsiteX356" fmla="*/ 1248651 w 1343025"/>
                <a:gd name="connsiteY356" fmla="*/ 85191 h 123825"/>
                <a:gd name="connsiteX357" fmla="*/ 1261167 w 1343025"/>
                <a:gd name="connsiteY357" fmla="*/ 85191 h 123825"/>
                <a:gd name="connsiteX358" fmla="*/ 1288799 w 1343025"/>
                <a:gd name="connsiteY358" fmla="*/ 76152 h 123825"/>
                <a:gd name="connsiteX359" fmla="*/ 1298048 w 1343025"/>
                <a:gd name="connsiteY359" fmla="*/ 49396 h 123825"/>
                <a:gd name="connsiteX360" fmla="*/ 1350893 w 1343025"/>
                <a:gd name="connsiteY360" fmla="*/ 60160 h 123825"/>
                <a:gd name="connsiteX361" fmla="*/ 1346206 w 1343025"/>
                <a:gd name="connsiteY361" fmla="*/ 89783 h 123825"/>
                <a:gd name="connsiteX362" fmla="*/ 1332691 w 1343025"/>
                <a:gd name="connsiteY362" fmla="*/ 113672 h 123825"/>
                <a:gd name="connsiteX363" fmla="*/ 1323023 w 1343025"/>
                <a:gd name="connsiteY363" fmla="*/ 113672 h 123825"/>
                <a:gd name="connsiteX364" fmla="*/ 1335900 w 1343025"/>
                <a:gd name="connsiteY364" fmla="*/ 88421 h 123825"/>
                <a:gd name="connsiteX365" fmla="*/ 1340368 w 1343025"/>
                <a:gd name="connsiteY365" fmla="*/ 60036 h 123825"/>
                <a:gd name="connsiteX366" fmla="*/ 1335986 w 1343025"/>
                <a:gd name="connsiteY366" fmla="*/ 31318 h 123825"/>
                <a:gd name="connsiteX367" fmla="*/ 1322899 w 1343025"/>
                <a:gd name="connsiteY367" fmla="*/ 5686 h 123825"/>
                <a:gd name="connsiteX368" fmla="*/ 1332691 w 1343025"/>
                <a:gd name="connsiteY368" fmla="*/ 5686 h 123825"/>
                <a:gd name="connsiteX369" fmla="*/ 1346235 w 1343025"/>
                <a:gd name="connsiteY369" fmla="*/ 30261 h 123825"/>
                <a:gd name="connsiteX370" fmla="*/ 1350893 w 1343025"/>
                <a:gd name="connsiteY370" fmla="*/ 601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1343025" h="123825">
                  <a:moveTo>
                    <a:pt x="10277" y="94079"/>
                  </a:moveTo>
                  <a:lnTo>
                    <a:pt x="0" y="94079"/>
                  </a:lnTo>
                  <a:lnTo>
                    <a:pt x="0" y="5686"/>
                  </a:lnTo>
                  <a:lnTo>
                    <a:pt x="49273" y="5686"/>
                  </a:lnTo>
                  <a:lnTo>
                    <a:pt x="49273" y="14811"/>
                  </a:lnTo>
                  <a:lnTo>
                    <a:pt x="10277" y="14811"/>
                  </a:lnTo>
                  <a:lnTo>
                    <a:pt x="10277" y="47158"/>
                  </a:lnTo>
                  <a:lnTo>
                    <a:pt x="46920" y="47158"/>
                  </a:lnTo>
                  <a:lnTo>
                    <a:pt x="46920" y="56292"/>
                  </a:lnTo>
                  <a:lnTo>
                    <a:pt x="10277" y="56292"/>
                  </a:lnTo>
                  <a:close/>
                  <a:moveTo>
                    <a:pt x="74371" y="94079"/>
                  </a:moveTo>
                  <a:lnTo>
                    <a:pt x="64332" y="94079"/>
                  </a:lnTo>
                  <a:lnTo>
                    <a:pt x="64332" y="0"/>
                  </a:lnTo>
                  <a:lnTo>
                    <a:pt x="74371" y="0"/>
                  </a:lnTo>
                  <a:close/>
                  <a:moveTo>
                    <a:pt x="153819" y="60884"/>
                  </a:moveTo>
                  <a:cubicBezTo>
                    <a:pt x="153819" y="71685"/>
                    <a:pt x="151095" y="80124"/>
                    <a:pt x="145656" y="86192"/>
                  </a:cubicBezTo>
                  <a:cubicBezTo>
                    <a:pt x="140208" y="92250"/>
                    <a:pt x="132693" y="95288"/>
                    <a:pt x="123101" y="95288"/>
                  </a:cubicBezTo>
                  <a:cubicBezTo>
                    <a:pt x="117177" y="95288"/>
                    <a:pt x="111919" y="93897"/>
                    <a:pt x="107318" y="91116"/>
                  </a:cubicBezTo>
                  <a:cubicBezTo>
                    <a:pt x="102727" y="88335"/>
                    <a:pt x="99174" y="84344"/>
                    <a:pt x="96679" y="79143"/>
                  </a:cubicBezTo>
                  <a:cubicBezTo>
                    <a:pt x="94183" y="73943"/>
                    <a:pt x="92935" y="67856"/>
                    <a:pt x="92935" y="60884"/>
                  </a:cubicBezTo>
                  <a:cubicBezTo>
                    <a:pt x="92935" y="50082"/>
                    <a:pt x="95631" y="41672"/>
                    <a:pt x="101032" y="35643"/>
                  </a:cubicBezTo>
                  <a:cubicBezTo>
                    <a:pt x="106432" y="29613"/>
                    <a:pt x="113929" y="26604"/>
                    <a:pt x="123520" y="26604"/>
                  </a:cubicBezTo>
                  <a:cubicBezTo>
                    <a:pt x="132798" y="26604"/>
                    <a:pt x="140160" y="29689"/>
                    <a:pt x="145618" y="35852"/>
                  </a:cubicBezTo>
                  <a:cubicBezTo>
                    <a:pt x="151086" y="42024"/>
                    <a:pt x="153819" y="50368"/>
                    <a:pt x="153819" y="60884"/>
                  </a:cubicBezTo>
                  <a:close/>
                  <a:moveTo>
                    <a:pt x="103327" y="60884"/>
                  </a:moveTo>
                  <a:cubicBezTo>
                    <a:pt x="103327" y="69352"/>
                    <a:pt x="105023" y="75800"/>
                    <a:pt x="108413" y="80229"/>
                  </a:cubicBezTo>
                  <a:cubicBezTo>
                    <a:pt x="111795" y="84668"/>
                    <a:pt x="116776" y="86887"/>
                    <a:pt x="123339" y="86887"/>
                  </a:cubicBezTo>
                  <a:cubicBezTo>
                    <a:pt x="129911" y="86887"/>
                    <a:pt x="134903" y="84677"/>
                    <a:pt x="138303" y="80267"/>
                  </a:cubicBezTo>
                  <a:cubicBezTo>
                    <a:pt x="141713" y="75848"/>
                    <a:pt x="143418" y="69389"/>
                    <a:pt x="143418" y="60884"/>
                  </a:cubicBezTo>
                  <a:cubicBezTo>
                    <a:pt x="143418" y="52464"/>
                    <a:pt x="141713" y="46063"/>
                    <a:pt x="138303" y="41691"/>
                  </a:cubicBezTo>
                  <a:cubicBezTo>
                    <a:pt x="134903" y="37319"/>
                    <a:pt x="129873" y="35128"/>
                    <a:pt x="123225" y="35128"/>
                  </a:cubicBezTo>
                  <a:cubicBezTo>
                    <a:pt x="116653" y="35128"/>
                    <a:pt x="111690" y="37281"/>
                    <a:pt x="108347" y="41596"/>
                  </a:cubicBezTo>
                  <a:cubicBezTo>
                    <a:pt x="105003" y="45911"/>
                    <a:pt x="103327" y="52340"/>
                    <a:pt x="103327" y="60884"/>
                  </a:cubicBezTo>
                  <a:close/>
                  <a:moveTo>
                    <a:pt x="214398" y="94079"/>
                  </a:moveTo>
                  <a:lnTo>
                    <a:pt x="212398" y="84649"/>
                  </a:lnTo>
                  <a:lnTo>
                    <a:pt x="211922" y="84649"/>
                  </a:lnTo>
                  <a:cubicBezTo>
                    <a:pt x="208616" y="88802"/>
                    <a:pt x="205321" y="91611"/>
                    <a:pt x="202035" y="93078"/>
                  </a:cubicBezTo>
                  <a:cubicBezTo>
                    <a:pt x="198749" y="94555"/>
                    <a:pt x="194643" y="95288"/>
                    <a:pt x="189728" y="95288"/>
                  </a:cubicBezTo>
                  <a:cubicBezTo>
                    <a:pt x="183156" y="95288"/>
                    <a:pt x="178013" y="93593"/>
                    <a:pt x="174279" y="90211"/>
                  </a:cubicBezTo>
                  <a:cubicBezTo>
                    <a:pt x="170555" y="86820"/>
                    <a:pt x="168688" y="82001"/>
                    <a:pt x="168688" y="75762"/>
                  </a:cubicBezTo>
                  <a:cubicBezTo>
                    <a:pt x="168688" y="62379"/>
                    <a:pt x="179394" y="55359"/>
                    <a:pt x="200796" y="54721"/>
                  </a:cubicBezTo>
                  <a:lnTo>
                    <a:pt x="212036" y="54359"/>
                  </a:lnTo>
                  <a:lnTo>
                    <a:pt x="212036" y="50245"/>
                  </a:lnTo>
                  <a:cubicBezTo>
                    <a:pt x="212036" y="45044"/>
                    <a:pt x="210922" y="41205"/>
                    <a:pt x="208683" y="38728"/>
                  </a:cubicBezTo>
                  <a:cubicBezTo>
                    <a:pt x="206445" y="36243"/>
                    <a:pt x="202873" y="35004"/>
                    <a:pt x="197949" y="35004"/>
                  </a:cubicBezTo>
                  <a:cubicBezTo>
                    <a:pt x="192433" y="35004"/>
                    <a:pt x="186185" y="36700"/>
                    <a:pt x="179213" y="40081"/>
                  </a:cubicBezTo>
                  <a:lnTo>
                    <a:pt x="176127" y="32404"/>
                  </a:lnTo>
                  <a:cubicBezTo>
                    <a:pt x="179394" y="30632"/>
                    <a:pt x="182966" y="29242"/>
                    <a:pt x="186861" y="28232"/>
                  </a:cubicBezTo>
                  <a:cubicBezTo>
                    <a:pt x="190748" y="27232"/>
                    <a:pt x="194643" y="26727"/>
                    <a:pt x="198558" y="26727"/>
                  </a:cubicBezTo>
                  <a:cubicBezTo>
                    <a:pt x="206454" y="26727"/>
                    <a:pt x="212312" y="28480"/>
                    <a:pt x="216122" y="31985"/>
                  </a:cubicBezTo>
                  <a:cubicBezTo>
                    <a:pt x="219932" y="35490"/>
                    <a:pt x="221837" y="41110"/>
                    <a:pt x="221837" y="48854"/>
                  </a:cubicBezTo>
                  <a:lnTo>
                    <a:pt x="221837" y="94079"/>
                  </a:lnTo>
                  <a:close/>
                  <a:moveTo>
                    <a:pt x="191729" y="87001"/>
                  </a:moveTo>
                  <a:cubicBezTo>
                    <a:pt x="197968" y="87001"/>
                    <a:pt x="202882" y="85287"/>
                    <a:pt x="206445" y="81867"/>
                  </a:cubicBezTo>
                  <a:cubicBezTo>
                    <a:pt x="210017" y="78438"/>
                    <a:pt x="211798" y="73638"/>
                    <a:pt x="211798" y="67475"/>
                  </a:cubicBezTo>
                  <a:lnTo>
                    <a:pt x="211798" y="61493"/>
                  </a:lnTo>
                  <a:lnTo>
                    <a:pt x="201758" y="61913"/>
                  </a:lnTo>
                  <a:cubicBezTo>
                    <a:pt x="193777" y="62199"/>
                    <a:pt x="188023" y="63436"/>
                    <a:pt x="184499" y="65627"/>
                  </a:cubicBezTo>
                  <a:cubicBezTo>
                    <a:pt x="180975" y="67827"/>
                    <a:pt x="179213" y="71247"/>
                    <a:pt x="179213" y="75876"/>
                  </a:cubicBezTo>
                  <a:cubicBezTo>
                    <a:pt x="179213" y="79505"/>
                    <a:pt x="180308" y="82268"/>
                    <a:pt x="182508" y="84163"/>
                  </a:cubicBezTo>
                  <a:cubicBezTo>
                    <a:pt x="184699" y="86058"/>
                    <a:pt x="187776" y="87001"/>
                    <a:pt x="191729" y="87001"/>
                  </a:cubicBezTo>
                  <a:close/>
                  <a:moveTo>
                    <a:pt x="265966" y="87001"/>
                  </a:moveTo>
                  <a:cubicBezTo>
                    <a:pt x="267748" y="87001"/>
                    <a:pt x="269462" y="86868"/>
                    <a:pt x="271110" y="86611"/>
                  </a:cubicBezTo>
                  <a:cubicBezTo>
                    <a:pt x="272767" y="86344"/>
                    <a:pt x="274072" y="86077"/>
                    <a:pt x="275044" y="85792"/>
                  </a:cubicBezTo>
                  <a:lnTo>
                    <a:pt x="275044" y="93469"/>
                  </a:lnTo>
                  <a:cubicBezTo>
                    <a:pt x="273949" y="93993"/>
                    <a:pt x="272348" y="94431"/>
                    <a:pt x="270234" y="94774"/>
                  </a:cubicBezTo>
                  <a:cubicBezTo>
                    <a:pt x="268119" y="95117"/>
                    <a:pt x="266214" y="95288"/>
                    <a:pt x="264519" y="95288"/>
                  </a:cubicBezTo>
                  <a:cubicBezTo>
                    <a:pt x="251698" y="95288"/>
                    <a:pt x="245297" y="88535"/>
                    <a:pt x="245297" y="75029"/>
                  </a:cubicBezTo>
                  <a:lnTo>
                    <a:pt x="245297" y="35614"/>
                  </a:lnTo>
                  <a:lnTo>
                    <a:pt x="235801" y="35614"/>
                  </a:lnTo>
                  <a:lnTo>
                    <a:pt x="235801" y="30775"/>
                  </a:lnTo>
                  <a:lnTo>
                    <a:pt x="245297" y="26604"/>
                  </a:lnTo>
                  <a:lnTo>
                    <a:pt x="249526" y="12459"/>
                  </a:lnTo>
                  <a:lnTo>
                    <a:pt x="255327" y="12459"/>
                  </a:lnTo>
                  <a:lnTo>
                    <a:pt x="255327" y="27813"/>
                  </a:lnTo>
                  <a:lnTo>
                    <a:pt x="274558" y="27813"/>
                  </a:lnTo>
                  <a:lnTo>
                    <a:pt x="274558" y="35614"/>
                  </a:lnTo>
                  <a:lnTo>
                    <a:pt x="255327" y="35614"/>
                  </a:lnTo>
                  <a:lnTo>
                    <a:pt x="255327" y="74609"/>
                  </a:lnTo>
                  <a:cubicBezTo>
                    <a:pt x="255327" y="78600"/>
                    <a:pt x="256280" y="81667"/>
                    <a:pt x="258175" y="83801"/>
                  </a:cubicBezTo>
                  <a:cubicBezTo>
                    <a:pt x="260071" y="85934"/>
                    <a:pt x="262661" y="87001"/>
                    <a:pt x="265966" y="87001"/>
                  </a:cubicBezTo>
                  <a:close/>
                  <a:moveTo>
                    <a:pt x="299647" y="94079"/>
                  </a:moveTo>
                  <a:lnTo>
                    <a:pt x="289608" y="94079"/>
                  </a:lnTo>
                  <a:lnTo>
                    <a:pt x="289608" y="27813"/>
                  </a:lnTo>
                  <a:lnTo>
                    <a:pt x="299647" y="27813"/>
                  </a:lnTo>
                  <a:close/>
                  <a:moveTo>
                    <a:pt x="288769" y="9858"/>
                  </a:moveTo>
                  <a:cubicBezTo>
                    <a:pt x="288769" y="7554"/>
                    <a:pt x="289331" y="5877"/>
                    <a:pt x="290455" y="4810"/>
                  </a:cubicBezTo>
                  <a:cubicBezTo>
                    <a:pt x="291589" y="3734"/>
                    <a:pt x="292999" y="3200"/>
                    <a:pt x="294694" y="3200"/>
                  </a:cubicBezTo>
                  <a:cubicBezTo>
                    <a:pt x="296304" y="3200"/>
                    <a:pt x="297694" y="3753"/>
                    <a:pt x="298866" y="4839"/>
                  </a:cubicBezTo>
                  <a:cubicBezTo>
                    <a:pt x="300028" y="5925"/>
                    <a:pt x="300618" y="7601"/>
                    <a:pt x="300618" y="9858"/>
                  </a:cubicBezTo>
                  <a:cubicBezTo>
                    <a:pt x="300618" y="12116"/>
                    <a:pt x="300028" y="13792"/>
                    <a:pt x="298866" y="14907"/>
                  </a:cubicBezTo>
                  <a:cubicBezTo>
                    <a:pt x="297694" y="16012"/>
                    <a:pt x="296304" y="16564"/>
                    <a:pt x="294694" y="16564"/>
                  </a:cubicBezTo>
                  <a:cubicBezTo>
                    <a:pt x="292999" y="16564"/>
                    <a:pt x="291589" y="16012"/>
                    <a:pt x="290455" y="14907"/>
                  </a:cubicBezTo>
                  <a:cubicBezTo>
                    <a:pt x="289331" y="13792"/>
                    <a:pt x="288769" y="12116"/>
                    <a:pt x="288769" y="9858"/>
                  </a:cubicBezTo>
                  <a:close/>
                  <a:moveTo>
                    <a:pt x="367246" y="94079"/>
                  </a:moveTo>
                  <a:lnTo>
                    <a:pt x="367246" y="51206"/>
                  </a:lnTo>
                  <a:cubicBezTo>
                    <a:pt x="367246" y="45806"/>
                    <a:pt x="366017" y="41777"/>
                    <a:pt x="363560" y="39119"/>
                  </a:cubicBezTo>
                  <a:cubicBezTo>
                    <a:pt x="361093" y="36462"/>
                    <a:pt x="357245" y="35128"/>
                    <a:pt x="352006" y="35128"/>
                  </a:cubicBezTo>
                  <a:cubicBezTo>
                    <a:pt x="345072" y="35128"/>
                    <a:pt x="339995" y="37005"/>
                    <a:pt x="336775" y="40748"/>
                  </a:cubicBezTo>
                  <a:cubicBezTo>
                    <a:pt x="333546" y="44501"/>
                    <a:pt x="331937" y="50682"/>
                    <a:pt x="331937" y="59312"/>
                  </a:cubicBezTo>
                  <a:lnTo>
                    <a:pt x="331937" y="94079"/>
                  </a:lnTo>
                  <a:lnTo>
                    <a:pt x="321897" y="94079"/>
                  </a:lnTo>
                  <a:lnTo>
                    <a:pt x="321897" y="27813"/>
                  </a:lnTo>
                  <a:lnTo>
                    <a:pt x="330060" y="27813"/>
                  </a:lnTo>
                  <a:lnTo>
                    <a:pt x="331689" y="36881"/>
                  </a:lnTo>
                  <a:lnTo>
                    <a:pt x="332175" y="36881"/>
                  </a:lnTo>
                  <a:cubicBezTo>
                    <a:pt x="334232" y="33614"/>
                    <a:pt x="337118" y="31089"/>
                    <a:pt x="340824" y="29289"/>
                  </a:cubicBezTo>
                  <a:cubicBezTo>
                    <a:pt x="344529" y="27499"/>
                    <a:pt x="348663" y="26604"/>
                    <a:pt x="353216" y="26604"/>
                  </a:cubicBezTo>
                  <a:cubicBezTo>
                    <a:pt x="361197" y="26604"/>
                    <a:pt x="367208" y="28527"/>
                    <a:pt x="371237" y="32375"/>
                  </a:cubicBezTo>
                  <a:cubicBezTo>
                    <a:pt x="375266" y="36223"/>
                    <a:pt x="377285" y="42386"/>
                    <a:pt x="377285" y="50845"/>
                  </a:cubicBezTo>
                  <a:lnTo>
                    <a:pt x="377285" y="94079"/>
                  </a:lnTo>
                  <a:close/>
                  <a:moveTo>
                    <a:pt x="454428" y="27813"/>
                  </a:moveTo>
                  <a:lnTo>
                    <a:pt x="454428" y="34157"/>
                  </a:lnTo>
                  <a:lnTo>
                    <a:pt x="442160" y="35614"/>
                  </a:lnTo>
                  <a:cubicBezTo>
                    <a:pt x="443284" y="37024"/>
                    <a:pt x="444294" y="38862"/>
                    <a:pt x="445179" y="41148"/>
                  </a:cubicBezTo>
                  <a:cubicBezTo>
                    <a:pt x="446065" y="43425"/>
                    <a:pt x="446513" y="45987"/>
                    <a:pt x="446513" y="48854"/>
                  </a:cubicBezTo>
                  <a:cubicBezTo>
                    <a:pt x="446513" y="55340"/>
                    <a:pt x="444294" y="60522"/>
                    <a:pt x="439855" y="64389"/>
                  </a:cubicBezTo>
                  <a:cubicBezTo>
                    <a:pt x="435426" y="68266"/>
                    <a:pt x="429339" y="70199"/>
                    <a:pt x="421596" y="70199"/>
                  </a:cubicBezTo>
                  <a:cubicBezTo>
                    <a:pt x="419624" y="70199"/>
                    <a:pt x="417767" y="70038"/>
                    <a:pt x="416033" y="69713"/>
                  </a:cubicBezTo>
                  <a:cubicBezTo>
                    <a:pt x="411766" y="71971"/>
                    <a:pt x="409632" y="74809"/>
                    <a:pt x="409632" y="78238"/>
                  </a:cubicBezTo>
                  <a:cubicBezTo>
                    <a:pt x="409632" y="80048"/>
                    <a:pt x="410375" y="81391"/>
                    <a:pt x="411861" y="82258"/>
                  </a:cubicBezTo>
                  <a:cubicBezTo>
                    <a:pt x="413356" y="83125"/>
                    <a:pt x="415919" y="83553"/>
                    <a:pt x="419548" y="83553"/>
                  </a:cubicBezTo>
                  <a:lnTo>
                    <a:pt x="431273" y="83553"/>
                  </a:lnTo>
                  <a:cubicBezTo>
                    <a:pt x="438445" y="83553"/>
                    <a:pt x="443960" y="85068"/>
                    <a:pt x="447808" y="88097"/>
                  </a:cubicBezTo>
                  <a:cubicBezTo>
                    <a:pt x="451656" y="91116"/>
                    <a:pt x="453580" y="95507"/>
                    <a:pt x="453580" y="101270"/>
                  </a:cubicBezTo>
                  <a:cubicBezTo>
                    <a:pt x="453580" y="108604"/>
                    <a:pt x="450637" y="114205"/>
                    <a:pt x="444760" y="118053"/>
                  </a:cubicBezTo>
                  <a:cubicBezTo>
                    <a:pt x="438874" y="121901"/>
                    <a:pt x="430282" y="123825"/>
                    <a:pt x="418995" y="123825"/>
                  </a:cubicBezTo>
                  <a:cubicBezTo>
                    <a:pt x="410337" y="123825"/>
                    <a:pt x="403650" y="122215"/>
                    <a:pt x="398955" y="118986"/>
                  </a:cubicBezTo>
                  <a:cubicBezTo>
                    <a:pt x="394259" y="115767"/>
                    <a:pt x="391916" y="111204"/>
                    <a:pt x="391916" y="105327"/>
                  </a:cubicBezTo>
                  <a:cubicBezTo>
                    <a:pt x="391916" y="101289"/>
                    <a:pt x="393201" y="97803"/>
                    <a:pt x="395783" y="94859"/>
                  </a:cubicBezTo>
                  <a:cubicBezTo>
                    <a:pt x="398364" y="91926"/>
                    <a:pt x="401993" y="89925"/>
                    <a:pt x="406660" y="88878"/>
                  </a:cubicBezTo>
                  <a:cubicBezTo>
                    <a:pt x="404974" y="88116"/>
                    <a:pt x="403555" y="86925"/>
                    <a:pt x="402403" y="85315"/>
                  </a:cubicBezTo>
                  <a:cubicBezTo>
                    <a:pt x="401250" y="83696"/>
                    <a:pt x="400679" y="81820"/>
                    <a:pt x="400679" y="79686"/>
                  </a:cubicBezTo>
                  <a:cubicBezTo>
                    <a:pt x="400679" y="77267"/>
                    <a:pt x="401326" y="75152"/>
                    <a:pt x="402612" y="73343"/>
                  </a:cubicBezTo>
                  <a:cubicBezTo>
                    <a:pt x="403908" y="71523"/>
                    <a:pt x="405936" y="69771"/>
                    <a:pt x="408718" y="68075"/>
                  </a:cubicBezTo>
                  <a:cubicBezTo>
                    <a:pt x="405298" y="66666"/>
                    <a:pt x="402507" y="64275"/>
                    <a:pt x="400345" y="60884"/>
                  </a:cubicBezTo>
                  <a:cubicBezTo>
                    <a:pt x="398193" y="57502"/>
                    <a:pt x="397116" y="53626"/>
                    <a:pt x="397116" y="49273"/>
                  </a:cubicBezTo>
                  <a:cubicBezTo>
                    <a:pt x="397116" y="42024"/>
                    <a:pt x="399288" y="36423"/>
                    <a:pt x="403641" y="32499"/>
                  </a:cubicBezTo>
                  <a:cubicBezTo>
                    <a:pt x="407994" y="28566"/>
                    <a:pt x="414166" y="26604"/>
                    <a:pt x="422138" y="26604"/>
                  </a:cubicBezTo>
                  <a:cubicBezTo>
                    <a:pt x="425606" y="26604"/>
                    <a:pt x="428730" y="27004"/>
                    <a:pt x="431511" y="27813"/>
                  </a:cubicBezTo>
                  <a:close/>
                  <a:moveTo>
                    <a:pt x="401583" y="105203"/>
                  </a:moveTo>
                  <a:cubicBezTo>
                    <a:pt x="401583" y="108795"/>
                    <a:pt x="403098" y="111509"/>
                    <a:pt x="406117" y="113366"/>
                  </a:cubicBezTo>
                  <a:cubicBezTo>
                    <a:pt x="409146" y="115214"/>
                    <a:pt x="413480" y="116148"/>
                    <a:pt x="419119" y="116148"/>
                  </a:cubicBezTo>
                  <a:cubicBezTo>
                    <a:pt x="427549" y="116148"/>
                    <a:pt x="433778" y="114891"/>
                    <a:pt x="437836" y="112366"/>
                  </a:cubicBezTo>
                  <a:cubicBezTo>
                    <a:pt x="441884" y="109852"/>
                    <a:pt x="443913" y="106432"/>
                    <a:pt x="443913" y="102118"/>
                  </a:cubicBezTo>
                  <a:cubicBezTo>
                    <a:pt x="443913" y="98536"/>
                    <a:pt x="442798" y="96041"/>
                    <a:pt x="440588" y="94650"/>
                  </a:cubicBezTo>
                  <a:cubicBezTo>
                    <a:pt x="438369" y="93259"/>
                    <a:pt x="434197" y="92564"/>
                    <a:pt x="428073" y="92564"/>
                  </a:cubicBezTo>
                  <a:lnTo>
                    <a:pt x="416033" y="92564"/>
                  </a:lnTo>
                  <a:cubicBezTo>
                    <a:pt x="411480" y="92564"/>
                    <a:pt x="407937" y="93659"/>
                    <a:pt x="405393" y="95831"/>
                  </a:cubicBezTo>
                  <a:cubicBezTo>
                    <a:pt x="402860" y="98003"/>
                    <a:pt x="401583" y="101127"/>
                    <a:pt x="401583" y="105203"/>
                  </a:cubicBezTo>
                  <a:close/>
                  <a:moveTo>
                    <a:pt x="407032" y="49035"/>
                  </a:moveTo>
                  <a:cubicBezTo>
                    <a:pt x="407032" y="53673"/>
                    <a:pt x="408337" y="57178"/>
                    <a:pt x="410956" y="59550"/>
                  </a:cubicBezTo>
                  <a:cubicBezTo>
                    <a:pt x="413575" y="61932"/>
                    <a:pt x="417224" y="63122"/>
                    <a:pt x="421900" y="63122"/>
                  </a:cubicBezTo>
                  <a:cubicBezTo>
                    <a:pt x="431692" y="63122"/>
                    <a:pt x="436597" y="58369"/>
                    <a:pt x="436597" y="48854"/>
                  </a:cubicBezTo>
                  <a:cubicBezTo>
                    <a:pt x="436597" y="38900"/>
                    <a:pt x="431635" y="33918"/>
                    <a:pt x="421719" y="33918"/>
                  </a:cubicBezTo>
                  <a:cubicBezTo>
                    <a:pt x="417005" y="33918"/>
                    <a:pt x="413375" y="35185"/>
                    <a:pt x="410832" y="37729"/>
                  </a:cubicBezTo>
                  <a:cubicBezTo>
                    <a:pt x="408299" y="40272"/>
                    <a:pt x="407032" y="44034"/>
                    <a:pt x="407032" y="49035"/>
                  </a:cubicBezTo>
                  <a:close/>
                  <a:moveTo>
                    <a:pt x="542582" y="13601"/>
                  </a:moveTo>
                  <a:cubicBezTo>
                    <a:pt x="532867" y="13601"/>
                    <a:pt x="525199" y="16840"/>
                    <a:pt x="519579" y="23308"/>
                  </a:cubicBezTo>
                  <a:cubicBezTo>
                    <a:pt x="513950" y="29775"/>
                    <a:pt x="511140" y="38634"/>
                    <a:pt x="511140" y="49882"/>
                  </a:cubicBezTo>
                  <a:cubicBezTo>
                    <a:pt x="511140" y="61446"/>
                    <a:pt x="513855" y="70390"/>
                    <a:pt x="519274" y="76695"/>
                  </a:cubicBezTo>
                  <a:cubicBezTo>
                    <a:pt x="524694" y="83001"/>
                    <a:pt x="532428" y="86153"/>
                    <a:pt x="542458" y="86153"/>
                  </a:cubicBezTo>
                  <a:cubicBezTo>
                    <a:pt x="548630" y="86153"/>
                    <a:pt x="555660" y="85049"/>
                    <a:pt x="563566" y="82829"/>
                  </a:cubicBezTo>
                  <a:lnTo>
                    <a:pt x="563566" y="91840"/>
                  </a:lnTo>
                  <a:cubicBezTo>
                    <a:pt x="557432" y="94136"/>
                    <a:pt x="549878" y="95288"/>
                    <a:pt x="540887" y="95288"/>
                  </a:cubicBezTo>
                  <a:cubicBezTo>
                    <a:pt x="527866" y="95288"/>
                    <a:pt x="517827" y="91335"/>
                    <a:pt x="510750" y="83439"/>
                  </a:cubicBezTo>
                  <a:cubicBezTo>
                    <a:pt x="503672" y="75533"/>
                    <a:pt x="500139" y="64313"/>
                    <a:pt x="500139" y="49759"/>
                  </a:cubicBezTo>
                  <a:cubicBezTo>
                    <a:pt x="500139" y="40653"/>
                    <a:pt x="501844" y="32671"/>
                    <a:pt x="505244" y="25813"/>
                  </a:cubicBezTo>
                  <a:cubicBezTo>
                    <a:pt x="508654" y="18965"/>
                    <a:pt x="513569" y="13688"/>
                    <a:pt x="519998" y="9973"/>
                  </a:cubicBezTo>
                  <a:cubicBezTo>
                    <a:pt x="526428" y="6268"/>
                    <a:pt x="534000" y="4410"/>
                    <a:pt x="542706" y="4410"/>
                  </a:cubicBezTo>
                  <a:cubicBezTo>
                    <a:pt x="551974" y="4410"/>
                    <a:pt x="560080" y="6105"/>
                    <a:pt x="567004" y="9497"/>
                  </a:cubicBezTo>
                  <a:lnTo>
                    <a:pt x="562651" y="18316"/>
                  </a:lnTo>
                  <a:cubicBezTo>
                    <a:pt x="555965" y="15173"/>
                    <a:pt x="549269" y="13601"/>
                    <a:pt x="542582" y="13601"/>
                  </a:cubicBezTo>
                  <a:close/>
                  <a:moveTo>
                    <a:pt x="624449" y="94079"/>
                  </a:moveTo>
                  <a:lnTo>
                    <a:pt x="622449" y="84649"/>
                  </a:lnTo>
                  <a:lnTo>
                    <a:pt x="621963" y="84649"/>
                  </a:lnTo>
                  <a:cubicBezTo>
                    <a:pt x="618658" y="88802"/>
                    <a:pt x="615372" y="91611"/>
                    <a:pt x="612086" y="93078"/>
                  </a:cubicBezTo>
                  <a:cubicBezTo>
                    <a:pt x="608800" y="94555"/>
                    <a:pt x="604695" y="95288"/>
                    <a:pt x="599780" y="95288"/>
                  </a:cubicBezTo>
                  <a:cubicBezTo>
                    <a:pt x="593207" y="95288"/>
                    <a:pt x="588064" y="93593"/>
                    <a:pt x="584330" y="90211"/>
                  </a:cubicBezTo>
                  <a:cubicBezTo>
                    <a:pt x="580606" y="86820"/>
                    <a:pt x="578739" y="82001"/>
                    <a:pt x="578739" y="75762"/>
                  </a:cubicBezTo>
                  <a:cubicBezTo>
                    <a:pt x="578739" y="62379"/>
                    <a:pt x="589436" y="55359"/>
                    <a:pt x="610848" y="54721"/>
                  </a:cubicBezTo>
                  <a:lnTo>
                    <a:pt x="622087" y="54359"/>
                  </a:lnTo>
                  <a:lnTo>
                    <a:pt x="622087" y="50245"/>
                  </a:lnTo>
                  <a:cubicBezTo>
                    <a:pt x="622087" y="45044"/>
                    <a:pt x="620973" y="41205"/>
                    <a:pt x="618735" y="38728"/>
                  </a:cubicBezTo>
                  <a:cubicBezTo>
                    <a:pt x="616496" y="36243"/>
                    <a:pt x="612915" y="35004"/>
                    <a:pt x="608000" y="35004"/>
                  </a:cubicBezTo>
                  <a:cubicBezTo>
                    <a:pt x="602475" y="35004"/>
                    <a:pt x="596227" y="36700"/>
                    <a:pt x="589255" y="40081"/>
                  </a:cubicBezTo>
                  <a:lnTo>
                    <a:pt x="586178" y="32404"/>
                  </a:lnTo>
                  <a:cubicBezTo>
                    <a:pt x="589436" y="30632"/>
                    <a:pt x="593017" y="29242"/>
                    <a:pt x="596903" y="28232"/>
                  </a:cubicBezTo>
                  <a:cubicBezTo>
                    <a:pt x="600799" y="27232"/>
                    <a:pt x="604695" y="26727"/>
                    <a:pt x="608609" y="26727"/>
                  </a:cubicBezTo>
                  <a:cubicBezTo>
                    <a:pt x="616506" y="26727"/>
                    <a:pt x="622363" y="28480"/>
                    <a:pt x="626173" y="31985"/>
                  </a:cubicBezTo>
                  <a:cubicBezTo>
                    <a:pt x="629984" y="35490"/>
                    <a:pt x="631888" y="41110"/>
                    <a:pt x="631888" y="48854"/>
                  </a:cubicBezTo>
                  <a:lnTo>
                    <a:pt x="631888" y="94079"/>
                  </a:lnTo>
                  <a:close/>
                  <a:moveTo>
                    <a:pt x="601770" y="87001"/>
                  </a:moveTo>
                  <a:cubicBezTo>
                    <a:pt x="608019" y="87001"/>
                    <a:pt x="612934" y="85287"/>
                    <a:pt x="616496" y="81867"/>
                  </a:cubicBezTo>
                  <a:cubicBezTo>
                    <a:pt x="620058" y="78438"/>
                    <a:pt x="621849" y="73638"/>
                    <a:pt x="621849" y="67475"/>
                  </a:cubicBezTo>
                  <a:lnTo>
                    <a:pt x="621849" y="61493"/>
                  </a:lnTo>
                  <a:lnTo>
                    <a:pt x="611810" y="61913"/>
                  </a:lnTo>
                  <a:cubicBezTo>
                    <a:pt x="603828" y="62199"/>
                    <a:pt x="598075" y="63436"/>
                    <a:pt x="594551" y="65627"/>
                  </a:cubicBezTo>
                  <a:cubicBezTo>
                    <a:pt x="591026" y="67827"/>
                    <a:pt x="589255" y="71247"/>
                    <a:pt x="589255" y="75876"/>
                  </a:cubicBezTo>
                  <a:cubicBezTo>
                    <a:pt x="589255" y="79505"/>
                    <a:pt x="590359" y="82268"/>
                    <a:pt x="592550" y="84163"/>
                  </a:cubicBezTo>
                  <a:cubicBezTo>
                    <a:pt x="594751" y="86058"/>
                    <a:pt x="597827" y="87001"/>
                    <a:pt x="601770" y="87001"/>
                  </a:cubicBezTo>
                  <a:close/>
                  <a:moveTo>
                    <a:pt x="684847" y="26604"/>
                  </a:moveTo>
                  <a:cubicBezTo>
                    <a:pt x="687791" y="26604"/>
                    <a:pt x="690429" y="26841"/>
                    <a:pt x="692772" y="27327"/>
                  </a:cubicBezTo>
                  <a:lnTo>
                    <a:pt x="691382" y="36643"/>
                  </a:lnTo>
                  <a:cubicBezTo>
                    <a:pt x="688638" y="36033"/>
                    <a:pt x="686219" y="35728"/>
                    <a:pt x="684124" y="35728"/>
                  </a:cubicBezTo>
                  <a:cubicBezTo>
                    <a:pt x="678761" y="35728"/>
                    <a:pt x="674180" y="37909"/>
                    <a:pt x="670369" y="42263"/>
                  </a:cubicBezTo>
                  <a:cubicBezTo>
                    <a:pt x="666559" y="46615"/>
                    <a:pt x="664655" y="52035"/>
                    <a:pt x="664655" y="58531"/>
                  </a:cubicBezTo>
                  <a:lnTo>
                    <a:pt x="664655" y="94079"/>
                  </a:lnTo>
                  <a:lnTo>
                    <a:pt x="654615" y="94079"/>
                  </a:lnTo>
                  <a:lnTo>
                    <a:pt x="654615" y="27813"/>
                  </a:lnTo>
                  <a:lnTo>
                    <a:pt x="662902" y="27813"/>
                  </a:lnTo>
                  <a:lnTo>
                    <a:pt x="664045" y="40081"/>
                  </a:lnTo>
                  <a:lnTo>
                    <a:pt x="664531" y="40081"/>
                  </a:lnTo>
                  <a:cubicBezTo>
                    <a:pt x="666988" y="35776"/>
                    <a:pt x="669950" y="32452"/>
                    <a:pt x="673418" y="30109"/>
                  </a:cubicBezTo>
                  <a:cubicBezTo>
                    <a:pt x="676885" y="27775"/>
                    <a:pt x="680695" y="26604"/>
                    <a:pt x="684847" y="26604"/>
                  </a:cubicBezTo>
                  <a:close/>
                  <a:moveTo>
                    <a:pt x="811873" y="49035"/>
                  </a:moveTo>
                  <a:cubicBezTo>
                    <a:pt x="811873" y="63627"/>
                    <a:pt x="807920" y="74781"/>
                    <a:pt x="799995" y="82496"/>
                  </a:cubicBezTo>
                  <a:cubicBezTo>
                    <a:pt x="792080" y="90221"/>
                    <a:pt x="780679" y="94079"/>
                    <a:pt x="765810" y="94079"/>
                  </a:cubicBezTo>
                  <a:lnTo>
                    <a:pt x="741321" y="94079"/>
                  </a:lnTo>
                  <a:lnTo>
                    <a:pt x="741321" y="5686"/>
                  </a:lnTo>
                  <a:lnTo>
                    <a:pt x="768410" y="5686"/>
                  </a:lnTo>
                  <a:cubicBezTo>
                    <a:pt x="782155" y="5686"/>
                    <a:pt x="792832" y="9497"/>
                    <a:pt x="800452" y="17107"/>
                  </a:cubicBezTo>
                  <a:cubicBezTo>
                    <a:pt x="808072" y="24727"/>
                    <a:pt x="811873" y="35366"/>
                    <a:pt x="811873" y="49035"/>
                  </a:cubicBezTo>
                  <a:close/>
                  <a:moveTo>
                    <a:pt x="800995" y="49396"/>
                  </a:moveTo>
                  <a:cubicBezTo>
                    <a:pt x="800995" y="37872"/>
                    <a:pt x="798100" y="29185"/>
                    <a:pt x="792318" y="23336"/>
                  </a:cubicBezTo>
                  <a:cubicBezTo>
                    <a:pt x="786536" y="17497"/>
                    <a:pt x="777935" y="14574"/>
                    <a:pt x="766534" y="14574"/>
                  </a:cubicBezTo>
                  <a:lnTo>
                    <a:pt x="751599" y="14574"/>
                  </a:lnTo>
                  <a:lnTo>
                    <a:pt x="751599" y="85191"/>
                  </a:lnTo>
                  <a:lnTo>
                    <a:pt x="764115" y="85191"/>
                  </a:lnTo>
                  <a:cubicBezTo>
                    <a:pt x="776364" y="85191"/>
                    <a:pt x="785574" y="82182"/>
                    <a:pt x="791747" y="76152"/>
                  </a:cubicBezTo>
                  <a:cubicBezTo>
                    <a:pt x="797909" y="70123"/>
                    <a:pt x="800995" y="61208"/>
                    <a:pt x="800995" y="49396"/>
                  </a:cubicBezTo>
                  <a:close/>
                  <a:moveTo>
                    <a:pt x="873547" y="94079"/>
                  </a:moveTo>
                  <a:lnTo>
                    <a:pt x="871557" y="84649"/>
                  </a:lnTo>
                  <a:lnTo>
                    <a:pt x="871071" y="84649"/>
                  </a:lnTo>
                  <a:cubicBezTo>
                    <a:pt x="867766" y="88802"/>
                    <a:pt x="864470" y="91611"/>
                    <a:pt x="861184" y="93078"/>
                  </a:cubicBezTo>
                  <a:cubicBezTo>
                    <a:pt x="857898" y="94555"/>
                    <a:pt x="853792" y="95288"/>
                    <a:pt x="848877" y="95288"/>
                  </a:cubicBezTo>
                  <a:cubicBezTo>
                    <a:pt x="842305" y="95288"/>
                    <a:pt x="837162" y="93593"/>
                    <a:pt x="833428" y="90211"/>
                  </a:cubicBezTo>
                  <a:cubicBezTo>
                    <a:pt x="829704" y="86820"/>
                    <a:pt x="827837" y="82001"/>
                    <a:pt x="827837" y="75762"/>
                  </a:cubicBezTo>
                  <a:cubicBezTo>
                    <a:pt x="827837" y="62379"/>
                    <a:pt x="838543" y="55359"/>
                    <a:pt x="859946" y="54721"/>
                  </a:cubicBezTo>
                  <a:lnTo>
                    <a:pt x="871195" y="54359"/>
                  </a:lnTo>
                  <a:lnTo>
                    <a:pt x="871195" y="50245"/>
                  </a:lnTo>
                  <a:cubicBezTo>
                    <a:pt x="871195" y="45044"/>
                    <a:pt x="870071" y="41205"/>
                    <a:pt x="867832" y="38728"/>
                  </a:cubicBezTo>
                  <a:cubicBezTo>
                    <a:pt x="865594" y="36243"/>
                    <a:pt x="862022" y="35004"/>
                    <a:pt x="857107" y="35004"/>
                  </a:cubicBezTo>
                  <a:cubicBezTo>
                    <a:pt x="851583" y="35004"/>
                    <a:pt x="845334" y="36700"/>
                    <a:pt x="838362" y="40081"/>
                  </a:cubicBezTo>
                  <a:lnTo>
                    <a:pt x="835276" y="32404"/>
                  </a:lnTo>
                  <a:cubicBezTo>
                    <a:pt x="838543" y="30632"/>
                    <a:pt x="842115" y="29242"/>
                    <a:pt x="846010" y="28232"/>
                  </a:cubicBezTo>
                  <a:cubicBezTo>
                    <a:pt x="849897" y="27232"/>
                    <a:pt x="853792" y="26727"/>
                    <a:pt x="857707" y="26727"/>
                  </a:cubicBezTo>
                  <a:cubicBezTo>
                    <a:pt x="865603" y="26727"/>
                    <a:pt x="871461" y="28480"/>
                    <a:pt x="875271" y="31985"/>
                  </a:cubicBezTo>
                  <a:cubicBezTo>
                    <a:pt x="879081" y="35490"/>
                    <a:pt x="880986" y="41110"/>
                    <a:pt x="880986" y="48854"/>
                  </a:cubicBezTo>
                  <a:lnTo>
                    <a:pt x="880986" y="94079"/>
                  </a:lnTo>
                  <a:close/>
                  <a:moveTo>
                    <a:pt x="850878" y="87001"/>
                  </a:moveTo>
                  <a:cubicBezTo>
                    <a:pt x="857126" y="87001"/>
                    <a:pt x="862032" y="85287"/>
                    <a:pt x="865594" y="81867"/>
                  </a:cubicBezTo>
                  <a:cubicBezTo>
                    <a:pt x="869166" y="78438"/>
                    <a:pt x="870947" y="73638"/>
                    <a:pt x="870947" y="67475"/>
                  </a:cubicBezTo>
                  <a:lnTo>
                    <a:pt x="870947" y="61493"/>
                  </a:lnTo>
                  <a:lnTo>
                    <a:pt x="860908" y="61913"/>
                  </a:lnTo>
                  <a:cubicBezTo>
                    <a:pt x="852935" y="62199"/>
                    <a:pt x="847173" y="63436"/>
                    <a:pt x="843648" y="65627"/>
                  </a:cubicBezTo>
                  <a:cubicBezTo>
                    <a:pt x="840124" y="67827"/>
                    <a:pt x="838362" y="71247"/>
                    <a:pt x="838362" y="75876"/>
                  </a:cubicBezTo>
                  <a:cubicBezTo>
                    <a:pt x="838362" y="79505"/>
                    <a:pt x="839457" y="82268"/>
                    <a:pt x="841658" y="84163"/>
                  </a:cubicBezTo>
                  <a:cubicBezTo>
                    <a:pt x="843848" y="86058"/>
                    <a:pt x="846925" y="87001"/>
                    <a:pt x="850878" y="87001"/>
                  </a:cubicBezTo>
                  <a:close/>
                  <a:moveTo>
                    <a:pt x="925125" y="87001"/>
                  </a:moveTo>
                  <a:cubicBezTo>
                    <a:pt x="926897" y="87001"/>
                    <a:pt x="928611" y="86868"/>
                    <a:pt x="930259" y="86611"/>
                  </a:cubicBezTo>
                  <a:cubicBezTo>
                    <a:pt x="931916" y="86344"/>
                    <a:pt x="933221" y="86077"/>
                    <a:pt x="934193" y="85792"/>
                  </a:cubicBezTo>
                  <a:lnTo>
                    <a:pt x="934193" y="93469"/>
                  </a:lnTo>
                  <a:cubicBezTo>
                    <a:pt x="933107" y="93993"/>
                    <a:pt x="931497" y="94431"/>
                    <a:pt x="929383" y="94774"/>
                  </a:cubicBezTo>
                  <a:cubicBezTo>
                    <a:pt x="927268" y="95117"/>
                    <a:pt x="925363" y="95288"/>
                    <a:pt x="923668" y="95288"/>
                  </a:cubicBezTo>
                  <a:cubicBezTo>
                    <a:pt x="910857" y="95288"/>
                    <a:pt x="904446" y="88535"/>
                    <a:pt x="904446" y="75029"/>
                  </a:cubicBezTo>
                  <a:lnTo>
                    <a:pt x="904446" y="35614"/>
                  </a:lnTo>
                  <a:lnTo>
                    <a:pt x="894950" y="35614"/>
                  </a:lnTo>
                  <a:lnTo>
                    <a:pt x="894950" y="30775"/>
                  </a:lnTo>
                  <a:lnTo>
                    <a:pt x="904446" y="26604"/>
                  </a:lnTo>
                  <a:lnTo>
                    <a:pt x="908675" y="12459"/>
                  </a:lnTo>
                  <a:lnTo>
                    <a:pt x="914476" y="12459"/>
                  </a:lnTo>
                  <a:lnTo>
                    <a:pt x="914476" y="27813"/>
                  </a:lnTo>
                  <a:lnTo>
                    <a:pt x="933707" y="27813"/>
                  </a:lnTo>
                  <a:lnTo>
                    <a:pt x="933707" y="35614"/>
                  </a:lnTo>
                  <a:lnTo>
                    <a:pt x="914476" y="35614"/>
                  </a:lnTo>
                  <a:lnTo>
                    <a:pt x="914476" y="74609"/>
                  </a:lnTo>
                  <a:cubicBezTo>
                    <a:pt x="914476" y="78600"/>
                    <a:pt x="915429" y="81667"/>
                    <a:pt x="917324" y="83801"/>
                  </a:cubicBezTo>
                  <a:cubicBezTo>
                    <a:pt x="919220" y="85934"/>
                    <a:pt x="921820" y="87001"/>
                    <a:pt x="925125" y="87001"/>
                  </a:cubicBezTo>
                  <a:close/>
                  <a:moveTo>
                    <a:pt x="989514" y="94079"/>
                  </a:moveTo>
                  <a:lnTo>
                    <a:pt x="987514" y="84649"/>
                  </a:lnTo>
                  <a:lnTo>
                    <a:pt x="987038" y="84649"/>
                  </a:lnTo>
                  <a:cubicBezTo>
                    <a:pt x="983732" y="88802"/>
                    <a:pt x="980437" y="91611"/>
                    <a:pt x="977151" y="93078"/>
                  </a:cubicBezTo>
                  <a:cubicBezTo>
                    <a:pt x="973865" y="94555"/>
                    <a:pt x="969759" y="95288"/>
                    <a:pt x="964844" y="95288"/>
                  </a:cubicBezTo>
                  <a:cubicBezTo>
                    <a:pt x="958272" y="95288"/>
                    <a:pt x="953129" y="93593"/>
                    <a:pt x="949395" y="90211"/>
                  </a:cubicBezTo>
                  <a:cubicBezTo>
                    <a:pt x="945671" y="86820"/>
                    <a:pt x="943804" y="82001"/>
                    <a:pt x="943804" y="75762"/>
                  </a:cubicBezTo>
                  <a:cubicBezTo>
                    <a:pt x="943804" y="62379"/>
                    <a:pt x="954510" y="55359"/>
                    <a:pt x="975912" y="54721"/>
                  </a:cubicBezTo>
                  <a:lnTo>
                    <a:pt x="987152" y="54359"/>
                  </a:lnTo>
                  <a:lnTo>
                    <a:pt x="987152" y="50245"/>
                  </a:lnTo>
                  <a:cubicBezTo>
                    <a:pt x="987152" y="45044"/>
                    <a:pt x="986038" y="41205"/>
                    <a:pt x="983799" y="38728"/>
                  </a:cubicBezTo>
                  <a:cubicBezTo>
                    <a:pt x="981561" y="36243"/>
                    <a:pt x="977989" y="35004"/>
                    <a:pt x="973064" y="35004"/>
                  </a:cubicBezTo>
                  <a:cubicBezTo>
                    <a:pt x="967550" y="35004"/>
                    <a:pt x="961301" y="36700"/>
                    <a:pt x="954329" y="40081"/>
                  </a:cubicBezTo>
                  <a:lnTo>
                    <a:pt x="951243" y="32404"/>
                  </a:lnTo>
                  <a:cubicBezTo>
                    <a:pt x="954510" y="30632"/>
                    <a:pt x="958082" y="29242"/>
                    <a:pt x="961977" y="28232"/>
                  </a:cubicBezTo>
                  <a:cubicBezTo>
                    <a:pt x="965864" y="27232"/>
                    <a:pt x="969759" y="26727"/>
                    <a:pt x="973674" y="26727"/>
                  </a:cubicBezTo>
                  <a:cubicBezTo>
                    <a:pt x="981570" y="26727"/>
                    <a:pt x="987428" y="28480"/>
                    <a:pt x="991238" y="31985"/>
                  </a:cubicBezTo>
                  <a:cubicBezTo>
                    <a:pt x="995048" y="35490"/>
                    <a:pt x="996953" y="41110"/>
                    <a:pt x="996953" y="48854"/>
                  </a:cubicBezTo>
                  <a:lnTo>
                    <a:pt x="996953" y="94079"/>
                  </a:lnTo>
                  <a:close/>
                  <a:moveTo>
                    <a:pt x="966845" y="87001"/>
                  </a:moveTo>
                  <a:cubicBezTo>
                    <a:pt x="973084" y="87001"/>
                    <a:pt x="977998" y="85287"/>
                    <a:pt x="981561" y="81867"/>
                  </a:cubicBezTo>
                  <a:cubicBezTo>
                    <a:pt x="985133" y="78438"/>
                    <a:pt x="986914" y="73638"/>
                    <a:pt x="986914" y="67475"/>
                  </a:cubicBezTo>
                  <a:lnTo>
                    <a:pt x="986914" y="61493"/>
                  </a:lnTo>
                  <a:lnTo>
                    <a:pt x="976874" y="61913"/>
                  </a:lnTo>
                  <a:cubicBezTo>
                    <a:pt x="968892" y="62199"/>
                    <a:pt x="963139" y="63436"/>
                    <a:pt x="959615" y="65627"/>
                  </a:cubicBezTo>
                  <a:cubicBezTo>
                    <a:pt x="956091" y="67827"/>
                    <a:pt x="954329" y="71247"/>
                    <a:pt x="954329" y="75876"/>
                  </a:cubicBezTo>
                  <a:cubicBezTo>
                    <a:pt x="954329" y="79505"/>
                    <a:pt x="955424" y="82268"/>
                    <a:pt x="957624" y="84163"/>
                  </a:cubicBezTo>
                  <a:cubicBezTo>
                    <a:pt x="959815" y="86058"/>
                    <a:pt x="962892" y="87001"/>
                    <a:pt x="966845" y="87001"/>
                  </a:cubicBezTo>
                  <a:close/>
                  <a:moveTo>
                    <a:pt x="1047131" y="60160"/>
                  </a:moveTo>
                  <a:cubicBezTo>
                    <a:pt x="1047131" y="49473"/>
                    <a:pt x="1048693" y="39481"/>
                    <a:pt x="1051817" y="30166"/>
                  </a:cubicBezTo>
                  <a:cubicBezTo>
                    <a:pt x="1054941" y="20860"/>
                    <a:pt x="1059447" y="12697"/>
                    <a:pt x="1065333" y="5686"/>
                  </a:cubicBezTo>
                  <a:lnTo>
                    <a:pt x="1075125" y="5686"/>
                  </a:lnTo>
                  <a:cubicBezTo>
                    <a:pt x="1069324" y="13459"/>
                    <a:pt x="1064962" y="22012"/>
                    <a:pt x="1062038" y="31318"/>
                  </a:cubicBezTo>
                  <a:cubicBezTo>
                    <a:pt x="1059113" y="40634"/>
                    <a:pt x="1057656" y="50206"/>
                    <a:pt x="1057656" y="60036"/>
                  </a:cubicBezTo>
                  <a:cubicBezTo>
                    <a:pt x="1057656" y="69713"/>
                    <a:pt x="1059142" y="79162"/>
                    <a:pt x="1062123" y="88392"/>
                  </a:cubicBezTo>
                  <a:cubicBezTo>
                    <a:pt x="1065114" y="97622"/>
                    <a:pt x="1069400" y="106051"/>
                    <a:pt x="1075001" y="113672"/>
                  </a:cubicBezTo>
                  <a:lnTo>
                    <a:pt x="1065333" y="113672"/>
                  </a:lnTo>
                  <a:cubicBezTo>
                    <a:pt x="1059409" y="106813"/>
                    <a:pt x="1054894" y="98813"/>
                    <a:pt x="1051788" y="89668"/>
                  </a:cubicBezTo>
                  <a:cubicBezTo>
                    <a:pt x="1048683" y="80515"/>
                    <a:pt x="1047131" y="70675"/>
                    <a:pt x="1047131" y="60160"/>
                  </a:cubicBezTo>
                  <a:close/>
                  <a:moveTo>
                    <a:pt x="1102338" y="94079"/>
                  </a:moveTo>
                  <a:lnTo>
                    <a:pt x="1092060" y="94079"/>
                  </a:lnTo>
                  <a:lnTo>
                    <a:pt x="1092060" y="5686"/>
                  </a:lnTo>
                  <a:lnTo>
                    <a:pt x="1141333" y="5686"/>
                  </a:lnTo>
                  <a:lnTo>
                    <a:pt x="1141333" y="14811"/>
                  </a:lnTo>
                  <a:lnTo>
                    <a:pt x="1102338" y="14811"/>
                  </a:lnTo>
                  <a:lnTo>
                    <a:pt x="1102338" y="47158"/>
                  </a:lnTo>
                  <a:lnTo>
                    <a:pt x="1138971" y="47158"/>
                  </a:lnTo>
                  <a:lnTo>
                    <a:pt x="1138971" y="56292"/>
                  </a:lnTo>
                  <a:lnTo>
                    <a:pt x="1102338" y="56292"/>
                  </a:lnTo>
                  <a:close/>
                  <a:moveTo>
                    <a:pt x="1195749" y="13601"/>
                  </a:moveTo>
                  <a:cubicBezTo>
                    <a:pt x="1186034" y="13601"/>
                    <a:pt x="1178366" y="16840"/>
                    <a:pt x="1172737" y="23308"/>
                  </a:cubicBezTo>
                  <a:cubicBezTo>
                    <a:pt x="1167117" y="29775"/>
                    <a:pt x="1164307" y="38634"/>
                    <a:pt x="1164307" y="49882"/>
                  </a:cubicBezTo>
                  <a:cubicBezTo>
                    <a:pt x="1164307" y="61446"/>
                    <a:pt x="1167022" y="70390"/>
                    <a:pt x="1172442" y="76695"/>
                  </a:cubicBezTo>
                  <a:cubicBezTo>
                    <a:pt x="1177862" y="83001"/>
                    <a:pt x="1185586" y="86153"/>
                    <a:pt x="1195626" y="86153"/>
                  </a:cubicBezTo>
                  <a:cubicBezTo>
                    <a:pt x="1201788" y="86153"/>
                    <a:pt x="1208827" y="85049"/>
                    <a:pt x="1216723" y="82829"/>
                  </a:cubicBezTo>
                  <a:lnTo>
                    <a:pt x="1216723" y="91840"/>
                  </a:lnTo>
                  <a:cubicBezTo>
                    <a:pt x="1210599" y="94136"/>
                    <a:pt x="1203046" y="95288"/>
                    <a:pt x="1194054" y="95288"/>
                  </a:cubicBezTo>
                  <a:cubicBezTo>
                    <a:pt x="1181033" y="95288"/>
                    <a:pt x="1170984" y="91335"/>
                    <a:pt x="1163917" y="83439"/>
                  </a:cubicBezTo>
                  <a:cubicBezTo>
                    <a:pt x="1156840" y="75533"/>
                    <a:pt x="1153306" y="64313"/>
                    <a:pt x="1153306" y="49759"/>
                  </a:cubicBezTo>
                  <a:cubicBezTo>
                    <a:pt x="1153306" y="40653"/>
                    <a:pt x="1155001" y="32671"/>
                    <a:pt x="1158411" y="25813"/>
                  </a:cubicBezTo>
                  <a:cubicBezTo>
                    <a:pt x="1161821" y="18965"/>
                    <a:pt x="1166736" y="13688"/>
                    <a:pt x="1173166" y="9973"/>
                  </a:cubicBezTo>
                  <a:cubicBezTo>
                    <a:pt x="1179595" y="6268"/>
                    <a:pt x="1187158" y="4410"/>
                    <a:pt x="1195864" y="4410"/>
                  </a:cubicBezTo>
                  <a:cubicBezTo>
                    <a:pt x="1205141" y="4410"/>
                    <a:pt x="1213237" y="6105"/>
                    <a:pt x="1220172" y="9497"/>
                  </a:cubicBezTo>
                  <a:lnTo>
                    <a:pt x="1215819" y="18316"/>
                  </a:lnTo>
                  <a:cubicBezTo>
                    <a:pt x="1209132" y="15173"/>
                    <a:pt x="1202436" y="13601"/>
                    <a:pt x="1195749" y="13601"/>
                  </a:cubicBezTo>
                  <a:close/>
                  <a:moveTo>
                    <a:pt x="1308935" y="49035"/>
                  </a:moveTo>
                  <a:cubicBezTo>
                    <a:pt x="1308935" y="63627"/>
                    <a:pt x="1304973" y="74781"/>
                    <a:pt x="1297048" y="82496"/>
                  </a:cubicBezTo>
                  <a:cubicBezTo>
                    <a:pt x="1289132" y="90221"/>
                    <a:pt x="1277731" y="94079"/>
                    <a:pt x="1262863" y="94079"/>
                  </a:cubicBezTo>
                  <a:lnTo>
                    <a:pt x="1238374" y="94079"/>
                  </a:lnTo>
                  <a:lnTo>
                    <a:pt x="1238374" y="5686"/>
                  </a:lnTo>
                  <a:lnTo>
                    <a:pt x="1265463" y="5686"/>
                  </a:lnTo>
                  <a:cubicBezTo>
                    <a:pt x="1279207" y="5686"/>
                    <a:pt x="1289885" y="9497"/>
                    <a:pt x="1297505" y="17107"/>
                  </a:cubicBezTo>
                  <a:cubicBezTo>
                    <a:pt x="1305125" y="24727"/>
                    <a:pt x="1308935" y="35366"/>
                    <a:pt x="1308935" y="49035"/>
                  </a:cubicBezTo>
                  <a:close/>
                  <a:moveTo>
                    <a:pt x="1298048" y="49396"/>
                  </a:moveTo>
                  <a:cubicBezTo>
                    <a:pt x="1298048" y="37872"/>
                    <a:pt x="1295152" y="29185"/>
                    <a:pt x="1289371" y="23336"/>
                  </a:cubicBezTo>
                  <a:cubicBezTo>
                    <a:pt x="1283589" y="17497"/>
                    <a:pt x="1274988" y="14574"/>
                    <a:pt x="1263587" y="14574"/>
                  </a:cubicBezTo>
                  <a:lnTo>
                    <a:pt x="1248651" y="14574"/>
                  </a:lnTo>
                  <a:lnTo>
                    <a:pt x="1248651" y="85191"/>
                  </a:lnTo>
                  <a:lnTo>
                    <a:pt x="1261167" y="85191"/>
                  </a:lnTo>
                  <a:cubicBezTo>
                    <a:pt x="1273416" y="85191"/>
                    <a:pt x="1282627" y="82182"/>
                    <a:pt x="1288799" y="76152"/>
                  </a:cubicBezTo>
                  <a:cubicBezTo>
                    <a:pt x="1294962" y="70123"/>
                    <a:pt x="1298048" y="61208"/>
                    <a:pt x="1298048" y="49396"/>
                  </a:cubicBezTo>
                  <a:close/>
                  <a:moveTo>
                    <a:pt x="1350893" y="60160"/>
                  </a:moveTo>
                  <a:cubicBezTo>
                    <a:pt x="1350893" y="70761"/>
                    <a:pt x="1349330" y="80639"/>
                    <a:pt x="1346206" y="89783"/>
                  </a:cubicBezTo>
                  <a:cubicBezTo>
                    <a:pt x="1343082" y="98936"/>
                    <a:pt x="1338577" y="106899"/>
                    <a:pt x="1332691" y="113672"/>
                  </a:cubicBezTo>
                  <a:lnTo>
                    <a:pt x="1323023" y="113672"/>
                  </a:lnTo>
                  <a:cubicBezTo>
                    <a:pt x="1328623" y="106089"/>
                    <a:pt x="1332909" y="97679"/>
                    <a:pt x="1335900" y="88421"/>
                  </a:cubicBezTo>
                  <a:cubicBezTo>
                    <a:pt x="1338882" y="79172"/>
                    <a:pt x="1340368" y="69713"/>
                    <a:pt x="1340368" y="60036"/>
                  </a:cubicBezTo>
                  <a:cubicBezTo>
                    <a:pt x="1340368" y="50206"/>
                    <a:pt x="1338910" y="40634"/>
                    <a:pt x="1335986" y="31318"/>
                  </a:cubicBezTo>
                  <a:cubicBezTo>
                    <a:pt x="1333062" y="22012"/>
                    <a:pt x="1328699" y="13459"/>
                    <a:pt x="1322899" y="5686"/>
                  </a:cubicBezTo>
                  <a:lnTo>
                    <a:pt x="1332691" y="5686"/>
                  </a:lnTo>
                  <a:cubicBezTo>
                    <a:pt x="1338615" y="12735"/>
                    <a:pt x="1343130" y="20927"/>
                    <a:pt x="1346235" y="30261"/>
                  </a:cubicBezTo>
                  <a:cubicBezTo>
                    <a:pt x="1349340" y="39595"/>
                    <a:pt x="1350893" y="49559"/>
                    <a:pt x="1350893" y="60160"/>
                  </a:cubicBezTo>
                  <a:close/>
                </a:path>
              </a:pathLst>
            </a:custGeom>
            <a:solidFill>
              <a:srgbClr val="000000"/>
            </a:solidFill>
            <a:ln w="9525" cap="flat">
              <a:noFill/>
              <a:prstDash val="solid"/>
              <a:miter/>
            </a:ln>
          </p:spPr>
          <p:txBody>
            <a:bodyPr rtlCol="0" anchor="ctr"/>
            <a:lstStyle/>
            <a:p>
              <a:endParaRPr lang="nl-BE" sz="900"/>
            </a:p>
          </p:txBody>
        </p:sp>
        <p:sp>
          <p:nvSpPr>
            <p:cNvPr id="510" name="Freeform: Shape 509">
              <a:extLst>
                <a:ext uri="{FF2B5EF4-FFF2-40B4-BE49-F238E27FC236}">
                  <a16:creationId xmlns:a16="http://schemas.microsoft.com/office/drawing/2014/main" id="{8F67AB0B-B5A3-40DC-8F06-10CE0ECA7114}"/>
                </a:ext>
              </a:extLst>
            </p:cNvPr>
            <p:cNvSpPr/>
            <p:nvPr/>
          </p:nvSpPr>
          <p:spPr>
            <a:xfrm>
              <a:off x="1126176" y="4343818"/>
              <a:ext cx="78453" cy="54313"/>
            </a:xfrm>
            <a:custGeom>
              <a:avLst/>
              <a:gdLst>
                <a:gd name="connsiteX0" fmla="*/ 31861 w 123825"/>
                <a:gd name="connsiteY0" fmla="*/ 88402 h 85725"/>
                <a:gd name="connsiteX1" fmla="*/ 22069 w 123825"/>
                <a:gd name="connsiteY1" fmla="*/ 88402 h 85725"/>
                <a:gd name="connsiteX2" fmla="*/ 22069 w 123825"/>
                <a:gd name="connsiteY2" fmla="*/ 25393 h 85725"/>
                <a:gd name="connsiteX3" fmla="*/ 22555 w 123825"/>
                <a:gd name="connsiteY3" fmla="*/ 10525 h 85725"/>
                <a:gd name="connsiteX4" fmla="*/ 19707 w 123825"/>
                <a:gd name="connsiteY4" fmla="*/ 13182 h 85725"/>
                <a:gd name="connsiteX5" fmla="*/ 5324 w 123825"/>
                <a:gd name="connsiteY5" fmla="*/ 24975 h 85725"/>
                <a:gd name="connsiteX6" fmla="*/ 0 w 123825"/>
                <a:gd name="connsiteY6" fmla="*/ 18078 h 85725"/>
                <a:gd name="connsiteX7" fmla="*/ 23403 w 123825"/>
                <a:gd name="connsiteY7" fmla="*/ 0 h 85725"/>
                <a:gd name="connsiteX8" fmla="*/ 31861 w 123825"/>
                <a:gd name="connsiteY8" fmla="*/ 0 h 85725"/>
                <a:gd name="connsiteX9" fmla="*/ 95231 w 123825"/>
                <a:gd name="connsiteY9" fmla="*/ 34404 h 85725"/>
                <a:gd name="connsiteX10" fmla="*/ 117205 w 123825"/>
                <a:gd name="connsiteY10" fmla="*/ 41329 h 85725"/>
                <a:gd name="connsiteX11" fmla="*/ 125216 w 123825"/>
                <a:gd name="connsiteY11" fmla="*/ 60284 h 85725"/>
                <a:gd name="connsiteX12" fmla="*/ 116481 w 123825"/>
                <a:gd name="connsiteY12" fmla="*/ 81810 h 85725"/>
                <a:gd name="connsiteX13" fmla="*/ 92383 w 123825"/>
                <a:gd name="connsiteY13" fmla="*/ 89611 h 85725"/>
                <a:gd name="connsiteX14" fmla="*/ 69590 w 123825"/>
                <a:gd name="connsiteY14" fmla="*/ 84830 h 85725"/>
                <a:gd name="connsiteX15" fmla="*/ 69590 w 123825"/>
                <a:gd name="connsiteY15" fmla="*/ 75162 h 85725"/>
                <a:gd name="connsiteX16" fmla="*/ 80115 w 123825"/>
                <a:gd name="connsiteY16" fmla="*/ 79419 h 85725"/>
                <a:gd name="connsiteX17" fmla="*/ 92507 w 123825"/>
                <a:gd name="connsiteY17" fmla="*/ 80963 h 85725"/>
                <a:gd name="connsiteX18" fmla="*/ 109042 w 123825"/>
                <a:gd name="connsiteY18" fmla="*/ 75942 h 85725"/>
                <a:gd name="connsiteX19" fmla="*/ 114938 w 123825"/>
                <a:gd name="connsiteY19" fmla="*/ 61436 h 85725"/>
                <a:gd name="connsiteX20" fmla="*/ 92269 w 123825"/>
                <a:gd name="connsiteY20" fmla="*/ 42929 h 85725"/>
                <a:gd name="connsiteX21" fmla="*/ 76905 w 123825"/>
                <a:gd name="connsiteY21" fmla="*/ 44682 h 85725"/>
                <a:gd name="connsiteX22" fmla="*/ 71704 w 123825"/>
                <a:gd name="connsiteY22" fmla="*/ 41357 h 85725"/>
                <a:gd name="connsiteX23" fmla="*/ 75028 w 123825"/>
                <a:gd name="connsiteY23" fmla="*/ 0 h 85725"/>
                <a:gd name="connsiteX24" fmla="*/ 118986 w 123825"/>
                <a:gd name="connsiteY24" fmla="*/ 0 h 85725"/>
                <a:gd name="connsiteX25" fmla="*/ 118986 w 123825"/>
                <a:gd name="connsiteY25" fmla="*/ 9258 h 85725"/>
                <a:gd name="connsiteX26" fmla="*/ 83620 w 123825"/>
                <a:gd name="connsiteY26" fmla="*/ 9258 h 85725"/>
                <a:gd name="connsiteX27" fmla="*/ 81382 w 123825"/>
                <a:gd name="connsiteY27" fmla="*/ 35795 h 85725"/>
                <a:gd name="connsiteX28" fmla="*/ 95231 w 123825"/>
                <a:gd name="connsiteY28" fmla="*/ 3440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825" h="85725">
                  <a:moveTo>
                    <a:pt x="31861" y="88402"/>
                  </a:moveTo>
                  <a:lnTo>
                    <a:pt x="22069" y="88402"/>
                  </a:lnTo>
                  <a:lnTo>
                    <a:pt x="22069" y="25393"/>
                  </a:lnTo>
                  <a:cubicBezTo>
                    <a:pt x="22069" y="20155"/>
                    <a:pt x="22231" y="15202"/>
                    <a:pt x="22555" y="10525"/>
                  </a:cubicBezTo>
                  <a:cubicBezTo>
                    <a:pt x="21707" y="11373"/>
                    <a:pt x="20755" y="12259"/>
                    <a:pt x="19707" y="13182"/>
                  </a:cubicBezTo>
                  <a:cubicBezTo>
                    <a:pt x="18659" y="14106"/>
                    <a:pt x="13868" y="18040"/>
                    <a:pt x="5324" y="24975"/>
                  </a:cubicBezTo>
                  <a:lnTo>
                    <a:pt x="0" y="18078"/>
                  </a:lnTo>
                  <a:lnTo>
                    <a:pt x="23403" y="0"/>
                  </a:lnTo>
                  <a:lnTo>
                    <a:pt x="31861" y="0"/>
                  </a:lnTo>
                  <a:close/>
                  <a:moveTo>
                    <a:pt x="95231" y="34404"/>
                  </a:moveTo>
                  <a:cubicBezTo>
                    <a:pt x="104537" y="34404"/>
                    <a:pt x="111862" y="36709"/>
                    <a:pt x="117205" y="41329"/>
                  </a:cubicBezTo>
                  <a:cubicBezTo>
                    <a:pt x="122549" y="45948"/>
                    <a:pt x="125216" y="52264"/>
                    <a:pt x="125216" y="60284"/>
                  </a:cubicBezTo>
                  <a:cubicBezTo>
                    <a:pt x="125216" y="69437"/>
                    <a:pt x="122301" y="76609"/>
                    <a:pt x="116481" y="81810"/>
                  </a:cubicBezTo>
                  <a:cubicBezTo>
                    <a:pt x="110652" y="87011"/>
                    <a:pt x="102622" y="89611"/>
                    <a:pt x="92383" y="89611"/>
                  </a:cubicBezTo>
                  <a:cubicBezTo>
                    <a:pt x="82429" y="89611"/>
                    <a:pt x="74828" y="88011"/>
                    <a:pt x="69590" y="84830"/>
                  </a:cubicBezTo>
                  <a:lnTo>
                    <a:pt x="69590" y="75162"/>
                  </a:lnTo>
                  <a:cubicBezTo>
                    <a:pt x="72409" y="76971"/>
                    <a:pt x="75924" y="78391"/>
                    <a:pt x="80115" y="79419"/>
                  </a:cubicBezTo>
                  <a:cubicBezTo>
                    <a:pt x="84306" y="80448"/>
                    <a:pt x="88430" y="80963"/>
                    <a:pt x="92507" y="80963"/>
                  </a:cubicBezTo>
                  <a:cubicBezTo>
                    <a:pt x="99603" y="80963"/>
                    <a:pt x="105108" y="79286"/>
                    <a:pt x="109042" y="75942"/>
                  </a:cubicBezTo>
                  <a:cubicBezTo>
                    <a:pt x="112976" y="72600"/>
                    <a:pt x="114938" y="67760"/>
                    <a:pt x="114938" y="61436"/>
                  </a:cubicBezTo>
                  <a:cubicBezTo>
                    <a:pt x="114938" y="49101"/>
                    <a:pt x="107375" y="42929"/>
                    <a:pt x="92269" y="42929"/>
                  </a:cubicBezTo>
                  <a:cubicBezTo>
                    <a:pt x="88430" y="42929"/>
                    <a:pt x="83315" y="43519"/>
                    <a:pt x="76905" y="44682"/>
                  </a:cubicBezTo>
                  <a:lnTo>
                    <a:pt x="71704" y="41357"/>
                  </a:lnTo>
                  <a:lnTo>
                    <a:pt x="75028" y="0"/>
                  </a:lnTo>
                  <a:lnTo>
                    <a:pt x="118986" y="0"/>
                  </a:lnTo>
                  <a:lnTo>
                    <a:pt x="118986" y="9258"/>
                  </a:lnTo>
                  <a:lnTo>
                    <a:pt x="83620" y="9258"/>
                  </a:lnTo>
                  <a:lnTo>
                    <a:pt x="81382" y="35795"/>
                  </a:lnTo>
                  <a:cubicBezTo>
                    <a:pt x="86020" y="34871"/>
                    <a:pt x="90630" y="34404"/>
                    <a:pt x="95231" y="34404"/>
                  </a:cubicBezTo>
                  <a:close/>
                </a:path>
              </a:pathLst>
            </a:custGeom>
            <a:solidFill>
              <a:srgbClr val="000000"/>
            </a:solidFill>
            <a:ln w="9525" cap="flat">
              <a:noFill/>
              <a:prstDash val="solid"/>
              <a:miter/>
            </a:ln>
          </p:spPr>
          <p:txBody>
            <a:bodyPr rtlCol="0" anchor="ctr"/>
            <a:lstStyle/>
            <a:p>
              <a:endParaRPr lang="nl-BE" sz="900"/>
            </a:p>
          </p:txBody>
        </p:sp>
        <p:sp>
          <p:nvSpPr>
            <p:cNvPr id="511" name="Freeform: Shape 510">
              <a:extLst>
                <a:ext uri="{FF2B5EF4-FFF2-40B4-BE49-F238E27FC236}">
                  <a16:creationId xmlns:a16="http://schemas.microsoft.com/office/drawing/2014/main" id="{E679BAF1-86D2-4853-BF1A-1C8D2632BCC6}"/>
                </a:ext>
              </a:extLst>
            </p:cNvPr>
            <p:cNvSpPr/>
            <p:nvPr/>
          </p:nvSpPr>
          <p:spPr>
            <a:xfrm>
              <a:off x="1051182" y="4471780"/>
              <a:ext cx="832801" cy="156905"/>
            </a:xfrm>
            <a:custGeom>
              <a:avLst/>
              <a:gdLst>
                <a:gd name="connsiteX0" fmla="*/ 0 w 1314450"/>
                <a:gd name="connsiteY0" fmla="*/ 0 h 247650"/>
                <a:gd name="connsiteX1" fmla="*/ 0 w 1314450"/>
                <a:gd name="connsiteY1" fmla="*/ 247650 h 247650"/>
                <a:gd name="connsiteX2" fmla="*/ 1314450 w 1314450"/>
                <a:gd name="connsiteY2" fmla="*/ 247650 h 247650"/>
                <a:gd name="connsiteX3" fmla="*/ 1314450 w 1314450"/>
                <a:gd name="connsiteY3" fmla="*/ 0 h 247650"/>
              </a:gdLst>
              <a:ahLst/>
              <a:cxnLst>
                <a:cxn ang="0">
                  <a:pos x="connsiteX0" y="connsiteY0"/>
                </a:cxn>
                <a:cxn ang="0">
                  <a:pos x="connsiteX1" y="connsiteY1"/>
                </a:cxn>
                <a:cxn ang="0">
                  <a:pos x="connsiteX2" y="connsiteY2"/>
                </a:cxn>
                <a:cxn ang="0">
                  <a:pos x="connsiteX3" y="connsiteY3"/>
                </a:cxn>
              </a:cxnLst>
              <a:rect l="l" t="t" r="r" b="b"/>
              <a:pathLst>
                <a:path w="1314450" h="247650">
                  <a:moveTo>
                    <a:pt x="0" y="0"/>
                  </a:moveTo>
                  <a:lnTo>
                    <a:pt x="0" y="247650"/>
                  </a:lnTo>
                  <a:lnTo>
                    <a:pt x="1314450" y="247650"/>
                  </a:lnTo>
                  <a:lnTo>
                    <a:pt x="1314450" y="0"/>
                  </a:lnTo>
                  <a:close/>
                </a:path>
              </a:pathLst>
            </a:custGeom>
            <a:solidFill>
              <a:srgbClr val="F0F0F0"/>
            </a:solidFill>
            <a:ln w="9525" cap="flat">
              <a:noFill/>
              <a:prstDash val="solid"/>
              <a:miter/>
            </a:ln>
          </p:spPr>
          <p:txBody>
            <a:bodyPr rtlCol="0" anchor="ctr"/>
            <a:lstStyle/>
            <a:p>
              <a:endParaRPr lang="nl-BE" sz="900"/>
            </a:p>
          </p:txBody>
        </p:sp>
        <p:sp>
          <p:nvSpPr>
            <p:cNvPr id="512" name="Freeform: Shape 511">
              <a:extLst>
                <a:ext uri="{FF2B5EF4-FFF2-40B4-BE49-F238E27FC236}">
                  <a16:creationId xmlns:a16="http://schemas.microsoft.com/office/drawing/2014/main" id="{2AAE072B-D8E6-4BDB-BB8A-6B8F88730E9E}"/>
                </a:ext>
              </a:extLst>
            </p:cNvPr>
            <p:cNvSpPr/>
            <p:nvPr/>
          </p:nvSpPr>
          <p:spPr>
            <a:xfrm>
              <a:off x="1051182" y="4471780"/>
              <a:ext cx="832801" cy="156905"/>
            </a:xfrm>
            <a:custGeom>
              <a:avLst/>
              <a:gdLst>
                <a:gd name="connsiteX0" fmla="*/ 0 w 1314450"/>
                <a:gd name="connsiteY0" fmla="*/ 0 h 247650"/>
                <a:gd name="connsiteX1" fmla="*/ 0 w 1314450"/>
                <a:gd name="connsiteY1" fmla="*/ 247650 h 247650"/>
                <a:gd name="connsiteX2" fmla="*/ 1314450 w 1314450"/>
                <a:gd name="connsiteY2" fmla="*/ 247650 h 247650"/>
                <a:gd name="connsiteX3" fmla="*/ 1314450 w 1314450"/>
                <a:gd name="connsiteY3" fmla="*/ 0 h 247650"/>
              </a:gdLst>
              <a:ahLst/>
              <a:cxnLst>
                <a:cxn ang="0">
                  <a:pos x="connsiteX0" y="connsiteY0"/>
                </a:cxn>
                <a:cxn ang="0">
                  <a:pos x="connsiteX1" y="connsiteY1"/>
                </a:cxn>
                <a:cxn ang="0">
                  <a:pos x="connsiteX2" y="connsiteY2"/>
                </a:cxn>
                <a:cxn ang="0">
                  <a:pos x="connsiteX3" y="connsiteY3"/>
                </a:cxn>
              </a:cxnLst>
              <a:rect l="l" t="t" r="r" b="b"/>
              <a:pathLst>
                <a:path w="1314450" h="247650">
                  <a:moveTo>
                    <a:pt x="0" y="0"/>
                  </a:moveTo>
                  <a:lnTo>
                    <a:pt x="0" y="247650"/>
                  </a:lnTo>
                  <a:lnTo>
                    <a:pt x="1314450" y="247650"/>
                  </a:lnTo>
                  <a:lnTo>
                    <a:pt x="1314450" y="0"/>
                  </a:lnTo>
                  <a:close/>
                </a:path>
              </a:pathLst>
            </a:custGeom>
            <a:noFill/>
            <a:ln w="19050" cap="flat">
              <a:solidFill>
                <a:srgbClr val="800303"/>
              </a:solidFill>
              <a:prstDash val="solid"/>
              <a:miter/>
            </a:ln>
          </p:spPr>
          <p:txBody>
            <a:bodyPr rtlCol="0" anchor="ctr"/>
            <a:lstStyle/>
            <a:p>
              <a:endParaRPr lang="nl-BE" sz="900"/>
            </a:p>
          </p:txBody>
        </p:sp>
        <p:sp>
          <p:nvSpPr>
            <p:cNvPr id="513" name="Freeform: Shape 512">
              <a:extLst>
                <a:ext uri="{FF2B5EF4-FFF2-40B4-BE49-F238E27FC236}">
                  <a16:creationId xmlns:a16="http://schemas.microsoft.com/office/drawing/2014/main" id="{2C592009-9A23-451D-98A5-90DD8334DC09}"/>
                </a:ext>
              </a:extLst>
            </p:cNvPr>
            <p:cNvSpPr/>
            <p:nvPr/>
          </p:nvSpPr>
          <p:spPr>
            <a:xfrm>
              <a:off x="1248936" y="4517240"/>
              <a:ext cx="561236" cy="66383"/>
            </a:xfrm>
            <a:custGeom>
              <a:avLst/>
              <a:gdLst>
                <a:gd name="connsiteX0" fmla="*/ 38272 w 885825"/>
                <a:gd name="connsiteY0" fmla="*/ 94078 h 104775"/>
                <a:gd name="connsiteX1" fmla="*/ 27994 w 885825"/>
                <a:gd name="connsiteY1" fmla="*/ 94078 h 104775"/>
                <a:gd name="connsiteX2" fmla="*/ 27994 w 885825"/>
                <a:gd name="connsiteY2" fmla="*/ 14811 h 104775"/>
                <a:gd name="connsiteX3" fmla="*/ 0 w 885825"/>
                <a:gd name="connsiteY3" fmla="*/ 14811 h 104775"/>
                <a:gd name="connsiteX4" fmla="*/ 0 w 885825"/>
                <a:gd name="connsiteY4" fmla="*/ 5686 h 104775"/>
                <a:gd name="connsiteX5" fmla="*/ 66265 w 885825"/>
                <a:gd name="connsiteY5" fmla="*/ 5686 h 104775"/>
                <a:gd name="connsiteX6" fmla="*/ 66265 w 885825"/>
                <a:gd name="connsiteY6" fmla="*/ 14811 h 104775"/>
                <a:gd name="connsiteX7" fmla="*/ 38272 w 885825"/>
                <a:gd name="connsiteY7" fmla="*/ 14811 h 104775"/>
                <a:gd name="connsiteX8" fmla="*/ 108099 w 885825"/>
                <a:gd name="connsiteY8" fmla="*/ 95288 h 104775"/>
                <a:gd name="connsiteX9" fmla="*/ 84915 w 885825"/>
                <a:gd name="connsiteY9" fmla="*/ 86344 h 104775"/>
                <a:gd name="connsiteX10" fmla="*/ 76419 w 885825"/>
                <a:gd name="connsiteY10" fmla="*/ 61493 h 104775"/>
                <a:gd name="connsiteX11" fmla="*/ 84306 w 885825"/>
                <a:gd name="connsiteY11" fmla="*/ 36033 h 104775"/>
                <a:gd name="connsiteX12" fmla="*/ 105499 w 885825"/>
                <a:gd name="connsiteY12" fmla="*/ 26603 h 104775"/>
                <a:gd name="connsiteX13" fmla="*/ 125216 w 885825"/>
                <a:gd name="connsiteY13" fmla="*/ 34794 h 104775"/>
                <a:gd name="connsiteX14" fmla="*/ 132464 w 885825"/>
                <a:gd name="connsiteY14" fmla="*/ 56416 h 104775"/>
                <a:gd name="connsiteX15" fmla="*/ 132464 w 885825"/>
                <a:gd name="connsiteY15" fmla="*/ 62760 h 104775"/>
                <a:gd name="connsiteX16" fmla="*/ 86820 w 885825"/>
                <a:gd name="connsiteY16" fmla="*/ 62760 h 104775"/>
                <a:gd name="connsiteX17" fmla="*/ 92716 w 885825"/>
                <a:gd name="connsiteY17" fmla="*/ 80476 h 104775"/>
                <a:gd name="connsiteX18" fmla="*/ 108461 w 885825"/>
                <a:gd name="connsiteY18" fmla="*/ 86525 h 104775"/>
                <a:gd name="connsiteX19" fmla="*/ 129626 w 885825"/>
                <a:gd name="connsiteY19" fmla="*/ 82048 h 104775"/>
                <a:gd name="connsiteX20" fmla="*/ 129626 w 885825"/>
                <a:gd name="connsiteY20" fmla="*/ 90992 h 104775"/>
                <a:gd name="connsiteX21" fmla="*/ 119558 w 885825"/>
                <a:gd name="connsiteY21" fmla="*/ 94288 h 104775"/>
                <a:gd name="connsiteX22" fmla="*/ 108099 w 885825"/>
                <a:gd name="connsiteY22" fmla="*/ 95288 h 104775"/>
                <a:gd name="connsiteX23" fmla="*/ 105385 w 885825"/>
                <a:gd name="connsiteY23" fmla="*/ 35004 h 104775"/>
                <a:gd name="connsiteX24" fmla="*/ 92650 w 885825"/>
                <a:gd name="connsiteY24" fmla="*/ 40205 h 104775"/>
                <a:gd name="connsiteX25" fmla="*/ 87058 w 885825"/>
                <a:gd name="connsiteY25" fmla="*/ 54597 h 104775"/>
                <a:gd name="connsiteX26" fmla="*/ 121701 w 885825"/>
                <a:gd name="connsiteY26" fmla="*/ 54597 h 104775"/>
                <a:gd name="connsiteX27" fmla="*/ 117472 w 885825"/>
                <a:gd name="connsiteY27" fmla="*/ 40062 h 104775"/>
                <a:gd name="connsiteX28" fmla="*/ 105385 w 885825"/>
                <a:gd name="connsiteY28" fmla="*/ 35004 h 104775"/>
                <a:gd name="connsiteX29" fmla="*/ 161668 w 885825"/>
                <a:gd name="connsiteY29" fmla="*/ 94078 h 104775"/>
                <a:gd name="connsiteX30" fmla="*/ 151629 w 885825"/>
                <a:gd name="connsiteY30" fmla="*/ 94078 h 104775"/>
                <a:gd name="connsiteX31" fmla="*/ 151629 w 885825"/>
                <a:gd name="connsiteY31" fmla="*/ 0 h 104775"/>
                <a:gd name="connsiteX32" fmla="*/ 161668 w 885825"/>
                <a:gd name="connsiteY32" fmla="*/ 0 h 104775"/>
                <a:gd name="connsiteX33" fmla="*/ 193958 w 885825"/>
                <a:gd name="connsiteY33" fmla="*/ 94078 h 104775"/>
                <a:gd name="connsiteX34" fmla="*/ 183918 w 885825"/>
                <a:gd name="connsiteY34" fmla="*/ 94078 h 104775"/>
                <a:gd name="connsiteX35" fmla="*/ 183918 w 885825"/>
                <a:gd name="connsiteY35" fmla="*/ 0 h 104775"/>
                <a:gd name="connsiteX36" fmla="*/ 193958 w 885825"/>
                <a:gd name="connsiteY36" fmla="*/ 0 h 104775"/>
                <a:gd name="connsiteX37" fmla="*/ 225638 w 885825"/>
                <a:gd name="connsiteY37" fmla="*/ 27813 h 104775"/>
                <a:gd name="connsiteX38" fmla="*/ 225638 w 885825"/>
                <a:gd name="connsiteY38" fmla="*/ 70799 h 104775"/>
                <a:gd name="connsiteX39" fmla="*/ 229324 w 885825"/>
                <a:gd name="connsiteY39" fmla="*/ 82896 h 104775"/>
                <a:gd name="connsiteX40" fmla="*/ 240878 w 885825"/>
                <a:gd name="connsiteY40" fmla="*/ 86887 h 104775"/>
                <a:gd name="connsiteX41" fmla="*/ 256080 w 885825"/>
                <a:gd name="connsiteY41" fmla="*/ 81200 h 104775"/>
                <a:gd name="connsiteX42" fmla="*/ 260890 w 885825"/>
                <a:gd name="connsiteY42" fmla="*/ 62636 h 104775"/>
                <a:gd name="connsiteX43" fmla="*/ 260890 w 885825"/>
                <a:gd name="connsiteY43" fmla="*/ 27813 h 104775"/>
                <a:gd name="connsiteX44" fmla="*/ 270920 w 885825"/>
                <a:gd name="connsiteY44" fmla="*/ 27813 h 104775"/>
                <a:gd name="connsiteX45" fmla="*/ 270920 w 885825"/>
                <a:gd name="connsiteY45" fmla="*/ 94078 h 104775"/>
                <a:gd name="connsiteX46" fmla="*/ 262642 w 885825"/>
                <a:gd name="connsiteY46" fmla="*/ 94078 h 104775"/>
                <a:gd name="connsiteX47" fmla="*/ 261185 w 885825"/>
                <a:gd name="connsiteY47" fmla="*/ 85191 h 104775"/>
                <a:gd name="connsiteX48" fmla="*/ 260642 w 885825"/>
                <a:gd name="connsiteY48" fmla="*/ 85191 h 104775"/>
                <a:gd name="connsiteX49" fmla="*/ 252089 w 885825"/>
                <a:gd name="connsiteY49" fmla="*/ 92687 h 104775"/>
                <a:gd name="connsiteX50" fmla="*/ 239601 w 885825"/>
                <a:gd name="connsiteY50" fmla="*/ 95288 h 104775"/>
                <a:gd name="connsiteX51" fmla="*/ 221494 w 885825"/>
                <a:gd name="connsiteY51" fmla="*/ 89545 h 104775"/>
                <a:gd name="connsiteX52" fmla="*/ 215484 w 885825"/>
                <a:gd name="connsiteY52" fmla="*/ 71161 h 104775"/>
                <a:gd name="connsiteX53" fmla="*/ 215484 w 885825"/>
                <a:gd name="connsiteY53" fmla="*/ 27813 h 104775"/>
                <a:gd name="connsiteX54" fmla="*/ 337252 w 885825"/>
                <a:gd name="connsiteY54" fmla="*/ 76000 h 104775"/>
                <a:gd name="connsiteX55" fmla="*/ 330356 w 885825"/>
                <a:gd name="connsiteY55" fmla="*/ 90268 h 104775"/>
                <a:gd name="connsiteX56" fmla="*/ 311010 w 885825"/>
                <a:gd name="connsiteY56" fmla="*/ 95288 h 104775"/>
                <a:gd name="connsiteX57" fmla="*/ 290455 w 885825"/>
                <a:gd name="connsiteY57" fmla="*/ 91116 h 104775"/>
                <a:gd name="connsiteX58" fmla="*/ 290455 w 885825"/>
                <a:gd name="connsiteY58" fmla="*/ 81810 h 104775"/>
                <a:gd name="connsiteX59" fmla="*/ 300704 w 885825"/>
                <a:gd name="connsiteY59" fmla="*/ 85610 h 104775"/>
                <a:gd name="connsiteX60" fmla="*/ 311248 w 885825"/>
                <a:gd name="connsiteY60" fmla="*/ 87001 h 104775"/>
                <a:gd name="connsiteX61" fmla="*/ 323345 w 885825"/>
                <a:gd name="connsiteY61" fmla="*/ 84496 h 104775"/>
                <a:gd name="connsiteX62" fmla="*/ 327574 w 885825"/>
                <a:gd name="connsiteY62" fmla="*/ 76848 h 104775"/>
                <a:gd name="connsiteX63" fmla="*/ 324222 w 885825"/>
                <a:gd name="connsiteY63" fmla="*/ 70228 h 104775"/>
                <a:gd name="connsiteX64" fmla="*/ 311134 w 885825"/>
                <a:gd name="connsiteY64" fmla="*/ 63732 h 104775"/>
                <a:gd name="connsiteX65" fmla="*/ 297980 w 885825"/>
                <a:gd name="connsiteY65" fmla="*/ 57712 h 104775"/>
                <a:gd name="connsiteX66" fmla="*/ 292179 w 885825"/>
                <a:gd name="connsiteY66" fmla="*/ 51873 h 104775"/>
                <a:gd name="connsiteX67" fmla="*/ 290274 w 885825"/>
                <a:gd name="connsiteY67" fmla="*/ 44082 h 104775"/>
                <a:gd name="connsiteX68" fmla="*/ 296866 w 885825"/>
                <a:gd name="connsiteY68" fmla="*/ 31289 h 104775"/>
                <a:gd name="connsiteX69" fmla="*/ 314935 w 885825"/>
                <a:gd name="connsiteY69" fmla="*/ 26603 h 104775"/>
                <a:gd name="connsiteX70" fmla="*/ 335861 w 885825"/>
                <a:gd name="connsiteY70" fmla="*/ 30956 h 104775"/>
                <a:gd name="connsiteX71" fmla="*/ 332289 w 885825"/>
                <a:gd name="connsiteY71" fmla="*/ 39119 h 104775"/>
                <a:gd name="connsiteX72" fmla="*/ 314211 w 885825"/>
                <a:gd name="connsiteY72" fmla="*/ 35004 h 104775"/>
                <a:gd name="connsiteX73" fmla="*/ 303447 w 885825"/>
                <a:gd name="connsiteY73" fmla="*/ 37242 h 104775"/>
                <a:gd name="connsiteX74" fmla="*/ 299828 w 885825"/>
                <a:gd name="connsiteY74" fmla="*/ 43415 h 104775"/>
                <a:gd name="connsiteX75" fmla="*/ 301181 w 885825"/>
                <a:gd name="connsiteY75" fmla="*/ 47949 h 104775"/>
                <a:gd name="connsiteX76" fmla="*/ 305572 w 885825"/>
                <a:gd name="connsiteY76" fmla="*/ 51511 h 104775"/>
                <a:gd name="connsiteX77" fmla="*/ 317173 w 885825"/>
                <a:gd name="connsiteY77" fmla="*/ 56416 h 104775"/>
                <a:gd name="connsiteX78" fmla="*/ 333108 w 885825"/>
                <a:gd name="connsiteY78" fmla="*/ 65055 h 104775"/>
                <a:gd name="connsiteX79" fmla="*/ 337252 w 885825"/>
                <a:gd name="connsiteY79" fmla="*/ 76000 h 104775"/>
                <a:gd name="connsiteX80" fmla="*/ 398078 w 885825"/>
                <a:gd name="connsiteY80" fmla="*/ 76000 h 104775"/>
                <a:gd name="connsiteX81" fmla="*/ 391182 w 885825"/>
                <a:gd name="connsiteY81" fmla="*/ 90268 h 104775"/>
                <a:gd name="connsiteX82" fmla="*/ 371837 w 885825"/>
                <a:gd name="connsiteY82" fmla="*/ 95288 h 104775"/>
                <a:gd name="connsiteX83" fmla="*/ 351272 w 885825"/>
                <a:gd name="connsiteY83" fmla="*/ 91116 h 104775"/>
                <a:gd name="connsiteX84" fmla="*/ 351272 w 885825"/>
                <a:gd name="connsiteY84" fmla="*/ 81810 h 104775"/>
                <a:gd name="connsiteX85" fmla="*/ 361521 w 885825"/>
                <a:gd name="connsiteY85" fmla="*/ 85610 h 104775"/>
                <a:gd name="connsiteX86" fmla="*/ 372075 w 885825"/>
                <a:gd name="connsiteY86" fmla="*/ 87001 h 104775"/>
                <a:gd name="connsiteX87" fmla="*/ 384172 w 885825"/>
                <a:gd name="connsiteY87" fmla="*/ 84496 h 104775"/>
                <a:gd name="connsiteX88" fmla="*/ 388401 w 885825"/>
                <a:gd name="connsiteY88" fmla="*/ 76848 h 104775"/>
                <a:gd name="connsiteX89" fmla="*/ 385048 w 885825"/>
                <a:gd name="connsiteY89" fmla="*/ 70228 h 104775"/>
                <a:gd name="connsiteX90" fmla="*/ 371951 w 885825"/>
                <a:gd name="connsiteY90" fmla="*/ 63732 h 104775"/>
                <a:gd name="connsiteX91" fmla="*/ 358807 w 885825"/>
                <a:gd name="connsiteY91" fmla="*/ 57712 h 104775"/>
                <a:gd name="connsiteX92" fmla="*/ 352996 w 885825"/>
                <a:gd name="connsiteY92" fmla="*/ 51873 h 104775"/>
                <a:gd name="connsiteX93" fmla="*/ 351092 w 885825"/>
                <a:gd name="connsiteY93" fmla="*/ 44082 h 104775"/>
                <a:gd name="connsiteX94" fmla="*/ 357683 w 885825"/>
                <a:gd name="connsiteY94" fmla="*/ 31289 h 104775"/>
                <a:gd name="connsiteX95" fmla="*/ 375761 w 885825"/>
                <a:gd name="connsiteY95" fmla="*/ 26603 h 104775"/>
                <a:gd name="connsiteX96" fmla="*/ 396688 w 885825"/>
                <a:gd name="connsiteY96" fmla="*/ 30956 h 104775"/>
                <a:gd name="connsiteX97" fmla="*/ 393116 w 885825"/>
                <a:gd name="connsiteY97" fmla="*/ 39119 h 104775"/>
                <a:gd name="connsiteX98" fmla="*/ 375037 w 885825"/>
                <a:gd name="connsiteY98" fmla="*/ 35004 h 104775"/>
                <a:gd name="connsiteX99" fmla="*/ 364274 w 885825"/>
                <a:gd name="connsiteY99" fmla="*/ 37242 h 104775"/>
                <a:gd name="connsiteX100" fmla="*/ 360645 w 885825"/>
                <a:gd name="connsiteY100" fmla="*/ 43415 h 104775"/>
                <a:gd name="connsiteX101" fmla="*/ 362007 w 885825"/>
                <a:gd name="connsiteY101" fmla="*/ 47949 h 104775"/>
                <a:gd name="connsiteX102" fmla="*/ 366389 w 885825"/>
                <a:gd name="connsiteY102" fmla="*/ 51511 h 104775"/>
                <a:gd name="connsiteX103" fmla="*/ 378000 w 885825"/>
                <a:gd name="connsiteY103" fmla="*/ 56416 h 104775"/>
                <a:gd name="connsiteX104" fmla="*/ 393935 w 885825"/>
                <a:gd name="connsiteY104" fmla="*/ 65055 h 104775"/>
                <a:gd name="connsiteX105" fmla="*/ 398078 w 885825"/>
                <a:gd name="connsiteY105" fmla="*/ 76000 h 104775"/>
                <a:gd name="connsiteX106" fmla="*/ 444141 w 885825"/>
                <a:gd name="connsiteY106" fmla="*/ 95288 h 104775"/>
                <a:gd name="connsiteX107" fmla="*/ 420957 w 885825"/>
                <a:gd name="connsiteY107" fmla="*/ 86344 h 104775"/>
                <a:gd name="connsiteX108" fmla="*/ 412461 w 885825"/>
                <a:gd name="connsiteY108" fmla="*/ 61493 h 104775"/>
                <a:gd name="connsiteX109" fmla="*/ 420357 w 885825"/>
                <a:gd name="connsiteY109" fmla="*/ 36033 h 104775"/>
                <a:gd name="connsiteX110" fmla="*/ 441541 w 885825"/>
                <a:gd name="connsiteY110" fmla="*/ 26603 h 104775"/>
                <a:gd name="connsiteX111" fmla="*/ 461258 w 885825"/>
                <a:gd name="connsiteY111" fmla="*/ 34794 h 104775"/>
                <a:gd name="connsiteX112" fmla="*/ 468516 w 885825"/>
                <a:gd name="connsiteY112" fmla="*/ 56416 h 104775"/>
                <a:gd name="connsiteX113" fmla="*/ 468516 w 885825"/>
                <a:gd name="connsiteY113" fmla="*/ 62760 h 104775"/>
                <a:gd name="connsiteX114" fmla="*/ 422862 w 885825"/>
                <a:gd name="connsiteY114" fmla="*/ 62760 h 104775"/>
                <a:gd name="connsiteX115" fmla="*/ 428758 w 885825"/>
                <a:gd name="connsiteY115" fmla="*/ 80476 h 104775"/>
                <a:gd name="connsiteX116" fmla="*/ 444513 w 885825"/>
                <a:gd name="connsiteY116" fmla="*/ 86525 h 104775"/>
                <a:gd name="connsiteX117" fmla="*/ 465668 w 885825"/>
                <a:gd name="connsiteY117" fmla="*/ 82048 h 104775"/>
                <a:gd name="connsiteX118" fmla="*/ 465668 w 885825"/>
                <a:gd name="connsiteY118" fmla="*/ 90992 h 104775"/>
                <a:gd name="connsiteX119" fmla="*/ 455600 w 885825"/>
                <a:gd name="connsiteY119" fmla="*/ 94288 h 104775"/>
                <a:gd name="connsiteX120" fmla="*/ 444141 w 885825"/>
                <a:gd name="connsiteY120" fmla="*/ 95288 h 104775"/>
                <a:gd name="connsiteX121" fmla="*/ 441427 w 885825"/>
                <a:gd name="connsiteY121" fmla="*/ 35004 h 104775"/>
                <a:gd name="connsiteX122" fmla="*/ 428701 w 885825"/>
                <a:gd name="connsiteY122" fmla="*/ 40205 h 104775"/>
                <a:gd name="connsiteX123" fmla="*/ 423100 w 885825"/>
                <a:gd name="connsiteY123" fmla="*/ 54597 h 104775"/>
                <a:gd name="connsiteX124" fmla="*/ 457752 w 885825"/>
                <a:gd name="connsiteY124" fmla="*/ 54597 h 104775"/>
                <a:gd name="connsiteX125" fmla="*/ 453514 w 885825"/>
                <a:gd name="connsiteY125" fmla="*/ 40062 h 104775"/>
                <a:gd name="connsiteX126" fmla="*/ 441427 w 885825"/>
                <a:gd name="connsiteY126" fmla="*/ 35004 h 104775"/>
                <a:gd name="connsiteX127" fmla="*/ 533019 w 885825"/>
                <a:gd name="connsiteY127" fmla="*/ 94078 h 104775"/>
                <a:gd name="connsiteX128" fmla="*/ 533019 w 885825"/>
                <a:gd name="connsiteY128" fmla="*/ 51215 h 104775"/>
                <a:gd name="connsiteX129" fmla="*/ 529333 w 885825"/>
                <a:gd name="connsiteY129" fmla="*/ 39119 h 104775"/>
                <a:gd name="connsiteX130" fmla="*/ 517789 w 885825"/>
                <a:gd name="connsiteY130" fmla="*/ 35128 h 104775"/>
                <a:gd name="connsiteX131" fmla="*/ 502549 w 885825"/>
                <a:gd name="connsiteY131" fmla="*/ 40757 h 104775"/>
                <a:gd name="connsiteX132" fmla="*/ 497710 w 885825"/>
                <a:gd name="connsiteY132" fmla="*/ 59312 h 104775"/>
                <a:gd name="connsiteX133" fmla="*/ 497710 w 885825"/>
                <a:gd name="connsiteY133" fmla="*/ 94078 h 104775"/>
                <a:gd name="connsiteX134" fmla="*/ 487680 w 885825"/>
                <a:gd name="connsiteY134" fmla="*/ 94078 h 104775"/>
                <a:gd name="connsiteX135" fmla="*/ 487680 w 885825"/>
                <a:gd name="connsiteY135" fmla="*/ 27813 h 104775"/>
                <a:gd name="connsiteX136" fmla="*/ 495843 w 885825"/>
                <a:gd name="connsiteY136" fmla="*/ 27813 h 104775"/>
                <a:gd name="connsiteX137" fmla="*/ 497472 w 885825"/>
                <a:gd name="connsiteY137" fmla="*/ 36881 h 104775"/>
                <a:gd name="connsiteX138" fmla="*/ 497958 w 885825"/>
                <a:gd name="connsiteY138" fmla="*/ 36881 h 104775"/>
                <a:gd name="connsiteX139" fmla="*/ 506606 w 885825"/>
                <a:gd name="connsiteY139" fmla="*/ 29299 h 104775"/>
                <a:gd name="connsiteX140" fmla="*/ 518998 w 885825"/>
                <a:gd name="connsiteY140" fmla="*/ 26603 h 104775"/>
                <a:gd name="connsiteX141" fmla="*/ 537010 w 885825"/>
                <a:gd name="connsiteY141" fmla="*/ 32375 h 104775"/>
                <a:gd name="connsiteX142" fmla="*/ 543058 w 885825"/>
                <a:gd name="connsiteY142" fmla="*/ 50854 h 104775"/>
                <a:gd name="connsiteX143" fmla="*/ 543058 w 885825"/>
                <a:gd name="connsiteY143" fmla="*/ 94078 h 104775"/>
                <a:gd name="connsiteX144" fmla="*/ 593427 w 885825"/>
                <a:gd name="connsiteY144" fmla="*/ 60160 h 104775"/>
                <a:gd name="connsiteX145" fmla="*/ 598113 w 885825"/>
                <a:gd name="connsiteY145" fmla="*/ 30175 h 104775"/>
                <a:gd name="connsiteX146" fmla="*/ 611619 w 885825"/>
                <a:gd name="connsiteY146" fmla="*/ 5686 h 104775"/>
                <a:gd name="connsiteX147" fmla="*/ 621421 w 885825"/>
                <a:gd name="connsiteY147" fmla="*/ 5686 h 104775"/>
                <a:gd name="connsiteX148" fmla="*/ 608324 w 885825"/>
                <a:gd name="connsiteY148" fmla="*/ 31318 h 104775"/>
                <a:gd name="connsiteX149" fmla="*/ 603942 w 885825"/>
                <a:gd name="connsiteY149" fmla="*/ 60036 h 104775"/>
                <a:gd name="connsiteX150" fmla="*/ 608419 w 885825"/>
                <a:gd name="connsiteY150" fmla="*/ 88392 h 104775"/>
                <a:gd name="connsiteX151" fmla="*/ 621297 w 885825"/>
                <a:gd name="connsiteY151" fmla="*/ 113671 h 104775"/>
                <a:gd name="connsiteX152" fmla="*/ 611619 w 885825"/>
                <a:gd name="connsiteY152" fmla="*/ 113671 h 104775"/>
                <a:gd name="connsiteX153" fmla="*/ 598084 w 885825"/>
                <a:gd name="connsiteY153" fmla="*/ 89668 h 104775"/>
                <a:gd name="connsiteX154" fmla="*/ 593427 w 885825"/>
                <a:gd name="connsiteY154" fmla="*/ 60160 h 104775"/>
                <a:gd name="connsiteX155" fmla="*/ 688829 w 885825"/>
                <a:gd name="connsiteY155" fmla="*/ 5686 h 104775"/>
                <a:gd name="connsiteX156" fmla="*/ 699897 w 885825"/>
                <a:gd name="connsiteY156" fmla="*/ 5686 h 104775"/>
                <a:gd name="connsiteX157" fmla="*/ 668036 w 885825"/>
                <a:gd name="connsiteY157" fmla="*/ 94078 h 104775"/>
                <a:gd name="connsiteX158" fmla="*/ 657873 w 885825"/>
                <a:gd name="connsiteY158" fmla="*/ 94078 h 104775"/>
                <a:gd name="connsiteX159" fmla="*/ 626193 w 885825"/>
                <a:gd name="connsiteY159" fmla="*/ 5686 h 104775"/>
                <a:gd name="connsiteX160" fmla="*/ 637080 w 885825"/>
                <a:gd name="connsiteY160" fmla="*/ 5686 h 104775"/>
                <a:gd name="connsiteX161" fmla="*/ 657397 w 885825"/>
                <a:gd name="connsiteY161" fmla="*/ 62884 h 104775"/>
                <a:gd name="connsiteX162" fmla="*/ 662959 w 885825"/>
                <a:gd name="connsiteY162" fmla="*/ 82048 h 104775"/>
                <a:gd name="connsiteX163" fmla="*/ 668636 w 885825"/>
                <a:gd name="connsiteY163" fmla="*/ 62522 h 104775"/>
                <a:gd name="connsiteX164" fmla="*/ 764772 w 885825"/>
                <a:gd name="connsiteY164" fmla="*/ 5686 h 104775"/>
                <a:gd name="connsiteX165" fmla="*/ 775840 w 885825"/>
                <a:gd name="connsiteY165" fmla="*/ 5686 h 104775"/>
                <a:gd name="connsiteX166" fmla="*/ 743969 w 885825"/>
                <a:gd name="connsiteY166" fmla="*/ 94078 h 104775"/>
                <a:gd name="connsiteX167" fmla="*/ 733816 w 885825"/>
                <a:gd name="connsiteY167" fmla="*/ 94078 h 104775"/>
                <a:gd name="connsiteX168" fmla="*/ 702135 w 885825"/>
                <a:gd name="connsiteY168" fmla="*/ 5686 h 104775"/>
                <a:gd name="connsiteX169" fmla="*/ 713013 w 885825"/>
                <a:gd name="connsiteY169" fmla="*/ 5686 h 104775"/>
                <a:gd name="connsiteX170" fmla="*/ 733330 w 885825"/>
                <a:gd name="connsiteY170" fmla="*/ 62884 h 104775"/>
                <a:gd name="connsiteX171" fmla="*/ 738892 w 885825"/>
                <a:gd name="connsiteY171" fmla="*/ 82048 h 104775"/>
                <a:gd name="connsiteX172" fmla="*/ 744579 w 885825"/>
                <a:gd name="connsiteY172" fmla="*/ 62522 h 104775"/>
                <a:gd name="connsiteX173" fmla="*/ 828075 w 885825"/>
                <a:gd name="connsiteY173" fmla="*/ 13601 h 104775"/>
                <a:gd name="connsiteX174" fmla="*/ 805072 w 885825"/>
                <a:gd name="connsiteY174" fmla="*/ 23307 h 104775"/>
                <a:gd name="connsiteX175" fmla="*/ 796633 w 885825"/>
                <a:gd name="connsiteY175" fmla="*/ 49882 h 104775"/>
                <a:gd name="connsiteX176" fmla="*/ 804767 w 885825"/>
                <a:gd name="connsiteY176" fmla="*/ 76695 h 104775"/>
                <a:gd name="connsiteX177" fmla="*/ 827951 w 885825"/>
                <a:gd name="connsiteY177" fmla="*/ 86163 h 104775"/>
                <a:gd name="connsiteX178" fmla="*/ 849059 w 885825"/>
                <a:gd name="connsiteY178" fmla="*/ 82829 h 104775"/>
                <a:gd name="connsiteX179" fmla="*/ 849059 w 885825"/>
                <a:gd name="connsiteY179" fmla="*/ 91840 h 104775"/>
                <a:gd name="connsiteX180" fmla="*/ 826380 w 885825"/>
                <a:gd name="connsiteY180" fmla="*/ 95288 h 104775"/>
                <a:gd name="connsiteX181" fmla="*/ 796242 w 885825"/>
                <a:gd name="connsiteY181" fmla="*/ 83439 h 104775"/>
                <a:gd name="connsiteX182" fmla="*/ 785632 w 885825"/>
                <a:gd name="connsiteY182" fmla="*/ 49759 h 104775"/>
                <a:gd name="connsiteX183" fmla="*/ 790737 w 885825"/>
                <a:gd name="connsiteY183" fmla="*/ 25822 h 104775"/>
                <a:gd name="connsiteX184" fmla="*/ 805491 w 885825"/>
                <a:gd name="connsiteY184" fmla="*/ 9982 h 104775"/>
                <a:gd name="connsiteX185" fmla="*/ 828199 w 885825"/>
                <a:gd name="connsiteY185" fmla="*/ 4419 h 104775"/>
                <a:gd name="connsiteX186" fmla="*/ 852507 w 885825"/>
                <a:gd name="connsiteY186" fmla="*/ 9497 h 104775"/>
                <a:gd name="connsiteX187" fmla="*/ 848144 w 885825"/>
                <a:gd name="connsiteY187" fmla="*/ 18326 h 104775"/>
                <a:gd name="connsiteX188" fmla="*/ 828075 w 885825"/>
                <a:gd name="connsiteY188" fmla="*/ 13601 h 104775"/>
                <a:gd name="connsiteX189" fmla="*/ 890226 w 885825"/>
                <a:gd name="connsiteY189" fmla="*/ 60160 h 104775"/>
                <a:gd name="connsiteX190" fmla="*/ 885549 w 885825"/>
                <a:gd name="connsiteY190" fmla="*/ 89782 h 104775"/>
                <a:gd name="connsiteX191" fmla="*/ 872033 w 885825"/>
                <a:gd name="connsiteY191" fmla="*/ 113671 h 104775"/>
                <a:gd name="connsiteX192" fmla="*/ 862355 w 885825"/>
                <a:gd name="connsiteY192" fmla="*/ 113671 h 104775"/>
                <a:gd name="connsiteX193" fmla="*/ 875233 w 885825"/>
                <a:gd name="connsiteY193" fmla="*/ 88430 h 104775"/>
                <a:gd name="connsiteX194" fmla="*/ 879710 w 885825"/>
                <a:gd name="connsiteY194" fmla="*/ 60036 h 104775"/>
                <a:gd name="connsiteX195" fmla="*/ 875329 w 885825"/>
                <a:gd name="connsiteY195" fmla="*/ 31318 h 104775"/>
                <a:gd name="connsiteX196" fmla="*/ 862232 w 885825"/>
                <a:gd name="connsiteY196" fmla="*/ 5686 h 104775"/>
                <a:gd name="connsiteX197" fmla="*/ 872033 w 885825"/>
                <a:gd name="connsiteY197" fmla="*/ 5686 h 104775"/>
                <a:gd name="connsiteX198" fmla="*/ 885577 w 885825"/>
                <a:gd name="connsiteY198" fmla="*/ 30261 h 104775"/>
                <a:gd name="connsiteX199" fmla="*/ 890226 w 885825"/>
                <a:gd name="connsiteY199" fmla="*/ 6016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885825" h="104775">
                  <a:moveTo>
                    <a:pt x="38272" y="94078"/>
                  </a:moveTo>
                  <a:lnTo>
                    <a:pt x="27994" y="94078"/>
                  </a:lnTo>
                  <a:lnTo>
                    <a:pt x="27994" y="14811"/>
                  </a:lnTo>
                  <a:lnTo>
                    <a:pt x="0" y="14811"/>
                  </a:lnTo>
                  <a:lnTo>
                    <a:pt x="0" y="5686"/>
                  </a:lnTo>
                  <a:lnTo>
                    <a:pt x="66265" y="5686"/>
                  </a:lnTo>
                  <a:lnTo>
                    <a:pt x="66265" y="14811"/>
                  </a:lnTo>
                  <a:lnTo>
                    <a:pt x="38272" y="14811"/>
                  </a:lnTo>
                  <a:close/>
                  <a:moveTo>
                    <a:pt x="108099" y="95288"/>
                  </a:moveTo>
                  <a:cubicBezTo>
                    <a:pt x="98308" y="95288"/>
                    <a:pt x="90573" y="92307"/>
                    <a:pt x="84915" y="86344"/>
                  </a:cubicBezTo>
                  <a:cubicBezTo>
                    <a:pt x="79248" y="80372"/>
                    <a:pt x="76419" y="72094"/>
                    <a:pt x="76419" y="61493"/>
                  </a:cubicBezTo>
                  <a:cubicBezTo>
                    <a:pt x="76419" y="50806"/>
                    <a:pt x="79048" y="42329"/>
                    <a:pt x="84306" y="36033"/>
                  </a:cubicBezTo>
                  <a:cubicBezTo>
                    <a:pt x="89573" y="29746"/>
                    <a:pt x="96631" y="26603"/>
                    <a:pt x="105499" y="26603"/>
                  </a:cubicBezTo>
                  <a:cubicBezTo>
                    <a:pt x="113805" y="26603"/>
                    <a:pt x="120377" y="29337"/>
                    <a:pt x="125216" y="34794"/>
                  </a:cubicBezTo>
                  <a:cubicBezTo>
                    <a:pt x="130045" y="40262"/>
                    <a:pt x="132464" y="47463"/>
                    <a:pt x="132464" y="56416"/>
                  </a:cubicBezTo>
                  <a:lnTo>
                    <a:pt x="132464" y="62760"/>
                  </a:lnTo>
                  <a:lnTo>
                    <a:pt x="86820" y="62760"/>
                  </a:lnTo>
                  <a:cubicBezTo>
                    <a:pt x="87020" y="70542"/>
                    <a:pt x="88983" y="76448"/>
                    <a:pt x="92716" y="80476"/>
                  </a:cubicBezTo>
                  <a:cubicBezTo>
                    <a:pt x="96441" y="84506"/>
                    <a:pt x="101689" y="86525"/>
                    <a:pt x="108461" y="86525"/>
                  </a:cubicBezTo>
                  <a:cubicBezTo>
                    <a:pt x="115595" y="86525"/>
                    <a:pt x="122653" y="85030"/>
                    <a:pt x="129626" y="82048"/>
                  </a:cubicBezTo>
                  <a:lnTo>
                    <a:pt x="129626" y="90992"/>
                  </a:lnTo>
                  <a:cubicBezTo>
                    <a:pt x="126073" y="92526"/>
                    <a:pt x="122720" y="93630"/>
                    <a:pt x="119558" y="94288"/>
                  </a:cubicBezTo>
                  <a:cubicBezTo>
                    <a:pt x="116396" y="94955"/>
                    <a:pt x="112576" y="95288"/>
                    <a:pt x="108099" y="95288"/>
                  </a:cubicBezTo>
                  <a:close/>
                  <a:moveTo>
                    <a:pt x="105385" y="35004"/>
                  </a:moveTo>
                  <a:cubicBezTo>
                    <a:pt x="100060" y="35004"/>
                    <a:pt x="95812" y="36738"/>
                    <a:pt x="92650" y="40205"/>
                  </a:cubicBezTo>
                  <a:cubicBezTo>
                    <a:pt x="89487" y="43672"/>
                    <a:pt x="87621" y="48473"/>
                    <a:pt x="87058" y="54597"/>
                  </a:cubicBezTo>
                  <a:lnTo>
                    <a:pt x="121701" y="54597"/>
                  </a:lnTo>
                  <a:cubicBezTo>
                    <a:pt x="121701" y="48273"/>
                    <a:pt x="120291" y="43424"/>
                    <a:pt x="117472" y="40062"/>
                  </a:cubicBezTo>
                  <a:cubicBezTo>
                    <a:pt x="114652" y="36690"/>
                    <a:pt x="110623" y="35004"/>
                    <a:pt x="105385" y="35004"/>
                  </a:cubicBezTo>
                  <a:close/>
                  <a:moveTo>
                    <a:pt x="161668" y="94078"/>
                  </a:moveTo>
                  <a:lnTo>
                    <a:pt x="151629" y="94078"/>
                  </a:lnTo>
                  <a:lnTo>
                    <a:pt x="151629" y="0"/>
                  </a:lnTo>
                  <a:lnTo>
                    <a:pt x="161668" y="0"/>
                  </a:lnTo>
                  <a:close/>
                  <a:moveTo>
                    <a:pt x="193958" y="94078"/>
                  </a:moveTo>
                  <a:lnTo>
                    <a:pt x="183918" y="94078"/>
                  </a:lnTo>
                  <a:lnTo>
                    <a:pt x="183918" y="0"/>
                  </a:lnTo>
                  <a:lnTo>
                    <a:pt x="193958" y="0"/>
                  </a:lnTo>
                  <a:close/>
                  <a:moveTo>
                    <a:pt x="225638" y="27813"/>
                  </a:moveTo>
                  <a:lnTo>
                    <a:pt x="225638" y="70799"/>
                  </a:lnTo>
                  <a:cubicBezTo>
                    <a:pt x="225638" y="76200"/>
                    <a:pt x="226867" y="80238"/>
                    <a:pt x="229324" y="82896"/>
                  </a:cubicBezTo>
                  <a:cubicBezTo>
                    <a:pt x="231781" y="85554"/>
                    <a:pt x="235630" y="86887"/>
                    <a:pt x="240878" y="86887"/>
                  </a:cubicBezTo>
                  <a:cubicBezTo>
                    <a:pt x="247802" y="86887"/>
                    <a:pt x="252879" y="84991"/>
                    <a:pt x="256080" y="81200"/>
                  </a:cubicBezTo>
                  <a:cubicBezTo>
                    <a:pt x="259280" y="77409"/>
                    <a:pt x="260890" y="71228"/>
                    <a:pt x="260890" y="62636"/>
                  </a:cubicBezTo>
                  <a:lnTo>
                    <a:pt x="260890" y="27813"/>
                  </a:lnTo>
                  <a:lnTo>
                    <a:pt x="270920" y="27813"/>
                  </a:lnTo>
                  <a:lnTo>
                    <a:pt x="270920" y="94078"/>
                  </a:lnTo>
                  <a:lnTo>
                    <a:pt x="262642" y="94078"/>
                  </a:lnTo>
                  <a:lnTo>
                    <a:pt x="261185" y="85191"/>
                  </a:lnTo>
                  <a:lnTo>
                    <a:pt x="260642" y="85191"/>
                  </a:lnTo>
                  <a:cubicBezTo>
                    <a:pt x="258585" y="88459"/>
                    <a:pt x="255737" y="90954"/>
                    <a:pt x="252089" y="92687"/>
                  </a:cubicBezTo>
                  <a:cubicBezTo>
                    <a:pt x="248441" y="94421"/>
                    <a:pt x="244278" y="95288"/>
                    <a:pt x="239601" y="95288"/>
                  </a:cubicBezTo>
                  <a:cubicBezTo>
                    <a:pt x="231543" y="95288"/>
                    <a:pt x="225504" y="93373"/>
                    <a:pt x="221494" y="89545"/>
                  </a:cubicBezTo>
                  <a:cubicBezTo>
                    <a:pt x="217484" y="85715"/>
                    <a:pt x="215484" y="79590"/>
                    <a:pt x="215484" y="71161"/>
                  </a:cubicBezTo>
                  <a:lnTo>
                    <a:pt x="215484" y="27813"/>
                  </a:lnTo>
                  <a:close/>
                  <a:moveTo>
                    <a:pt x="337252" y="76000"/>
                  </a:moveTo>
                  <a:cubicBezTo>
                    <a:pt x="337252" y="82172"/>
                    <a:pt x="334956" y="86925"/>
                    <a:pt x="330356" y="90268"/>
                  </a:cubicBezTo>
                  <a:cubicBezTo>
                    <a:pt x="325765" y="93612"/>
                    <a:pt x="319316" y="95288"/>
                    <a:pt x="311010" y="95288"/>
                  </a:cubicBezTo>
                  <a:cubicBezTo>
                    <a:pt x="302219" y="95288"/>
                    <a:pt x="295370" y="93897"/>
                    <a:pt x="290455" y="91116"/>
                  </a:cubicBezTo>
                  <a:lnTo>
                    <a:pt x="290455" y="81810"/>
                  </a:lnTo>
                  <a:cubicBezTo>
                    <a:pt x="293637" y="83420"/>
                    <a:pt x="297056" y="84687"/>
                    <a:pt x="300704" y="85610"/>
                  </a:cubicBezTo>
                  <a:cubicBezTo>
                    <a:pt x="304352" y="86544"/>
                    <a:pt x="307867" y="87001"/>
                    <a:pt x="311248" y="87001"/>
                  </a:cubicBezTo>
                  <a:cubicBezTo>
                    <a:pt x="316487" y="87001"/>
                    <a:pt x="320526" y="86173"/>
                    <a:pt x="323345" y="84496"/>
                  </a:cubicBezTo>
                  <a:cubicBezTo>
                    <a:pt x="326165" y="82820"/>
                    <a:pt x="327574" y="80276"/>
                    <a:pt x="327574" y="76848"/>
                  </a:cubicBezTo>
                  <a:cubicBezTo>
                    <a:pt x="327574" y="74266"/>
                    <a:pt x="326460" y="72066"/>
                    <a:pt x="324222" y="70228"/>
                  </a:cubicBezTo>
                  <a:cubicBezTo>
                    <a:pt x="321983" y="68389"/>
                    <a:pt x="317621" y="66227"/>
                    <a:pt x="311134" y="63732"/>
                  </a:cubicBezTo>
                  <a:cubicBezTo>
                    <a:pt x="304962" y="61426"/>
                    <a:pt x="300581" y="59426"/>
                    <a:pt x="297980" y="57712"/>
                  </a:cubicBezTo>
                  <a:cubicBezTo>
                    <a:pt x="295380" y="55997"/>
                    <a:pt x="293446" y="54054"/>
                    <a:pt x="292179" y="51873"/>
                  </a:cubicBezTo>
                  <a:cubicBezTo>
                    <a:pt x="290903" y="49701"/>
                    <a:pt x="290274" y="47101"/>
                    <a:pt x="290274" y="44082"/>
                  </a:cubicBezTo>
                  <a:cubicBezTo>
                    <a:pt x="290274" y="38681"/>
                    <a:pt x="292465" y="34414"/>
                    <a:pt x="296866" y="31289"/>
                  </a:cubicBezTo>
                  <a:cubicBezTo>
                    <a:pt x="301257" y="28165"/>
                    <a:pt x="307277" y="26603"/>
                    <a:pt x="314935" y="26603"/>
                  </a:cubicBezTo>
                  <a:cubicBezTo>
                    <a:pt x="322078" y="26603"/>
                    <a:pt x="329051" y="28060"/>
                    <a:pt x="335861" y="30956"/>
                  </a:cubicBezTo>
                  <a:lnTo>
                    <a:pt x="332289" y="39119"/>
                  </a:lnTo>
                  <a:cubicBezTo>
                    <a:pt x="325641" y="36376"/>
                    <a:pt x="319611" y="35004"/>
                    <a:pt x="314211" y="35004"/>
                  </a:cubicBezTo>
                  <a:cubicBezTo>
                    <a:pt x="309458" y="35004"/>
                    <a:pt x="305867" y="35757"/>
                    <a:pt x="303447" y="37242"/>
                  </a:cubicBezTo>
                  <a:cubicBezTo>
                    <a:pt x="301038" y="38738"/>
                    <a:pt x="299828" y="40795"/>
                    <a:pt x="299828" y="43415"/>
                  </a:cubicBezTo>
                  <a:cubicBezTo>
                    <a:pt x="299828" y="45186"/>
                    <a:pt x="300276" y="46701"/>
                    <a:pt x="301181" y="47949"/>
                  </a:cubicBezTo>
                  <a:cubicBezTo>
                    <a:pt x="302095" y="49196"/>
                    <a:pt x="303552" y="50387"/>
                    <a:pt x="305572" y="51511"/>
                  </a:cubicBezTo>
                  <a:cubicBezTo>
                    <a:pt x="307581" y="52644"/>
                    <a:pt x="311448" y="54273"/>
                    <a:pt x="317173" y="56416"/>
                  </a:cubicBezTo>
                  <a:cubicBezTo>
                    <a:pt x="325041" y="59274"/>
                    <a:pt x="330346" y="62160"/>
                    <a:pt x="333108" y="65055"/>
                  </a:cubicBezTo>
                  <a:cubicBezTo>
                    <a:pt x="335871" y="67961"/>
                    <a:pt x="337252" y="71609"/>
                    <a:pt x="337252" y="76000"/>
                  </a:cubicBezTo>
                  <a:close/>
                  <a:moveTo>
                    <a:pt x="398078" y="76000"/>
                  </a:moveTo>
                  <a:cubicBezTo>
                    <a:pt x="398078" y="82172"/>
                    <a:pt x="395773" y="86925"/>
                    <a:pt x="391182" y="90268"/>
                  </a:cubicBezTo>
                  <a:cubicBezTo>
                    <a:pt x="386582" y="93612"/>
                    <a:pt x="380133" y="95288"/>
                    <a:pt x="371837" y="95288"/>
                  </a:cubicBezTo>
                  <a:cubicBezTo>
                    <a:pt x="363045" y="95288"/>
                    <a:pt x="356197" y="93897"/>
                    <a:pt x="351272" y="91116"/>
                  </a:cubicBezTo>
                  <a:lnTo>
                    <a:pt x="351272" y="81810"/>
                  </a:lnTo>
                  <a:cubicBezTo>
                    <a:pt x="354463" y="83420"/>
                    <a:pt x="357873" y="84687"/>
                    <a:pt x="361521" y="85610"/>
                  </a:cubicBezTo>
                  <a:cubicBezTo>
                    <a:pt x="365169" y="86544"/>
                    <a:pt x="368694" y="87001"/>
                    <a:pt x="372075" y="87001"/>
                  </a:cubicBezTo>
                  <a:cubicBezTo>
                    <a:pt x="377314" y="87001"/>
                    <a:pt x="381343" y="86173"/>
                    <a:pt x="384172" y="84496"/>
                  </a:cubicBezTo>
                  <a:cubicBezTo>
                    <a:pt x="386991" y="82820"/>
                    <a:pt x="388401" y="80276"/>
                    <a:pt x="388401" y="76848"/>
                  </a:cubicBezTo>
                  <a:cubicBezTo>
                    <a:pt x="388401" y="74266"/>
                    <a:pt x="387277" y="72066"/>
                    <a:pt x="385048" y="70228"/>
                  </a:cubicBezTo>
                  <a:cubicBezTo>
                    <a:pt x="382810" y="68389"/>
                    <a:pt x="378447" y="66227"/>
                    <a:pt x="371951" y="63732"/>
                  </a:cubicBezTo>
                  <a:cubicBezTo>
                    <a:pt x="365789" y="61426"/>
                    <a:pt x="361407" y="59426"/>
                    <a:pt x="358807" y="57712"/>
                  </a:cubicBezTo>
                  <a:cubicBezTo>
                    <a:pt x="356206" y="55997"/>
                    <a:pt x="354273" y="54054"/>
                    <a:pt x="352996" y="51873"/>
                  </a:cubicBezTo>
                  <a:cubicBezTo>
                    <a:pt x="351730" y="49701"/>
                    <a:pt x="351092" y="47101"/>
                    <a:pt x="351092" y="44082"/>
                  </a:cubicBezTo>
                  <a:cubicBezTo>
                    <a:pt x="351092" y="38681"/>
                    <a:pt x="353292" y="34414"/>
                    <a:pt x="357683" y="31289"/>
                  </a:cubicBezTo>
                  <a:cubicBezTo>
                    <a:pt x="362083" y="28165"/>
                    <a:pt x="368103" y="26603"/>
                    <a:pt x="375761" y="26603"/>
                  </a:cubicBezTo>
                  <a:cubicBezTo>
                    <a:pt x="382896" y="26603"/>
                    <a:pt x="389868" y="28060"/>
                    <a:pt x="396688" y="30956"/>
                  </a:cubicBezTo>
                  <a:lnTo>
                    <a:pt x="393116" y="39119"/>
                  </a:lnTo>
                  <a:cubicBezTo>
                    <a:pt x="386467" y="36376"/>
                    <a:pt x="380438" y="35004"/>
                    <a:pt x="375037" y="35004"/>
                  </a:cubicBezTo>
                  <a:cubicBezTo>
                    <a:pt x="370284" y="35004"/>
                    <a:pt x="366693" y="35757"/>
                    <a:pt x="364274" y="37242"/>
                  </a:cubicBezTo>
                  <a:cubicBezTo>
                    <a:pt x="361855" y="38738"/>
                    <a:pt x="360645" y="40795"/>
                    <a:pt x="360645" y="43415"/>
                  </a:cubicBezTo>
                  <a:cubicBezTo>
                    <a:pt x="360645" y="45186"/>
                    <a:pt x="361102" y="46701"/>
                    <a:pt x="362007" y="47949"/>
                  </a:cubicBezTo>
                  <a:cubicBezTo>
                    <a:pt x="362912" y="49196"/>
                    <a:pt x="364379" y="50387"/>
                    <a:pt x="366389" y="51511"/>
                  </a:cubicBezTo>
                  <a:cubicBezTo>
                    <a:pt x="368408" y="52644"/>
                    <a:pt x="372275" y="54273"/>
                    <a:pt x="378000" y="56416"/>
                  </a:cubicBezTo>
                  <a:cubicBezTo>
                    <a:pt x="385858" y="59274"/>
                    <a:pt x="391173" y="62160"/>
                    <a:pt x="393935" y="65055"/>
                  </a:cubicBezTo>
                  <a:cubicBezTo>
                    <a:pt x="396697" y="67961"/>
                    <a:pt x="398078" y="71609"/>
                    <a:pt x="398078" y="76000"/>
                  </a:cubicBezTo>
                  <a:close/>
                  <a:moveTo>
                    <a:pt x="444141" y="95288"/>
                  </a:moveTo>
                  <a:cubicBezTo>
                    <a:pt x="434350" y="95288"/>
                    <a:pt x="426625" y="92307"/>
                    <a:pt x="420957" y="86344"/>
                  </a:cubicBezTo>
                  <a:cubicBezTo>
                    <a:pt x="415300" y="80372"/>
                    <a:pt x="412461" y="72094"/>
                    <a:pt x="412461" y="61493"/>
                  </a:cubicBezTo>
                  <a:cubicBezTo>
                    <a:pt x="412461" y="50806"/>
                    <a:pt x="415090" y="42329"/>
                    <a:pt x="420357" y="36033"/>
                  </a:cubicBezTo>
                  <a:cubicBezTo>
                    <a:pt x="425615" y="29746"/>
                    <a:pt x="432673" y="26603"/>
                    <a:pt x="441541" y="26603"/>
                  </a:cubicBezTo>
                  <a:cubicBezTo>
                    <a:pt x="449847" y="26603"/>
                    <a:pt x="456419" y="29337"/>
                    <a:pt x="461258" y="34794"/>
                  </a:cubicBezTo>
                  <a:cubicBezTo>
                    <a:pt x="466096" y="40262"/>
                    <a:pt x="468516" y="47463"/>
                    <a:pt x="468516" y="56416"/>
                  </a:cubicBezTo>
                  <a:lnTo>
                    <a:pt x="468516" y="62760"/>
                  </a:lnTo>
                  <a:lnTo>
                    <a:pt x="422862" y="62760"/>
                  </a:lnTo>
                  <a:cubicBezTo>
                    <a:pt x="423062" y="70542"/>
                    <a:pt x="425025" y="76448"/>
                    <a:pt x="428758" y="80476"/>
                  </a:cubicBezTo>
                  <a:cubicBezTo>
                    <a:pt x="432483" y="84506"/>
                    <a:pt x="437740" y="86525"/>
                    <a:pt x="444513" y="86525"/>
                  </a:cubicBezTo>
                  <a:cubicBezTo>
                    <a:pt x="451637" y="86525"/>
                    <a:pt x="458695" y="85030"/>
                    <a:pt x="465668" y="82048"/>
                  </a:cubicBezTo>
                  <a:lnTo>
                    <a:pt x="465668" y="90992"/>
                  </a:lnTo>
                  <a:cubicBezTo>
                    <a:pt x="462124" y="92526"/>
                    <a:pt x="458762" y="93630"/>
                    <a:pt x="455600" y="94288"/>
                  </a:cubicBezTo>
                  <a:cubicBezTo>
                    <a:pt x="452438" y="94955"/>
                    <a:pt x="448618" y="95288"/>
                    <a:pt x="444141" y="95288"/>
                  </a:cubicBezTo>
                  <a:close/>
                  <a:moveTo>
                    <a:pt x="441427" y="35004"/>
                  </a:moveTo>
                  <a:cubicBezTo>
                    <a:pt x="436102" y="35004"/>
                    <a:pt x="431863" y="36738"/>
                    <a:pt x="428701" y="40205"/>
                  </a:cubicBezTo>
                  <a:cubicBezTo>
                    <a:pt x="425529" y="43672"/>
                    <a:pt x="423672" y="48473"/>
                    <a:pt x="423100" y="54597"/>
                  </a:cubicBezTo>
                  <a:lnTo>
                    <a:pt x="457752" y="54597"/>
                  </a:lnTo>
                  <a:cubicBezTo>
                    <a:pt x="457752" y="48273"/>
                    <a:pt x="456343" y="43424"/>
                    <a:pt x="453514" y="40062"/>
                  </a:cubicBezTo>
                  <a:cubicBezTo>
                    <a:pt x="450694" y="36690"/>
                    <a:pt x="446665" y="35004"/>
                    <a:pt x="441427" y="35004"/>
                  </a:cubicBezTo>
                  <a:close/>
                  <a:moveTo>
                    <a:pt x="533019" y="94078"/>
                  </a:moveTo>
                  <a:lnTo>
                    <a:pt x="533019" y="51215"/>
                  </a:lnTo>
                  <a:cubicBezTo>
                    <a:pt x="533019" y="45815"/>
                    <a:pt x="531790" y="41777"/>
                    <a:pt x="529333" y="39119"/>
                  </a:cubicBezTo>
                  <a:cubicBezTo>
                    <a:pt x="526875" y="36462"/>
                    <a:pt x="523027" y="35128"/>
                    <a:pt x="517789" y="35128"/>
                  </a:cubicBezTo>
                  <a:cubicBezTo>
                    <a:pt x="510854" y="35128"/>
                    <a:pt x="505778" y="37005"/>
                    <a:pt x="502549" y="40757"/>
                  </a:cubicBezTo>
                  <a:cubicBezTo>
                    <a:pt x="499329" y="44501"/>
                    <a:pt x="497710" y="50692"/>
                    <a:pt x="497710" y="59312"/>
                  </a:cubicBezTo>
                  <a:lnTo>
                    <a:pt x="497710" y="94078"/>
                  </a:lnTo>
                  <a:lnTo>
                    <a:pt x="487680" y="94078"/>
                  </a:lnTo>
                  <a:lnTo>
                    <a:pt x="487680" y="27813"/>
                  </a:lnTo>
                  <a:lnTo>
                    <a:pt x="495843" y="27813"/>
                  </a:lnTo>
                  <a:lnTo>
                    <a:pt x="497472" y="36881"/>
                  </a:lnTo>
                  <a:lnTo>
                    <a:pt x="497958" y="36881"/>
                  </a:lnTo>
                  <a:cubicBezTo>
                    <a:pt x="500015" y="33623"/>
                    <a:pt x="502891" y="31089"/>
                    <a:pt x="506606" y="29299"/>
                  </a:cubicBezTo>
                  <a:cubicBezTo>
                    <a:pt x="510311" y="27498"/>
                    <a:pt x="514445" y="26603"/>
                    <a:pt x="518998" y="26603"/>
                  </a:cubicBezTo>
                  <a:cubicBezTo>
                    <a:pt x="526980" y="26603"/>
                    <a:pt x="532981" y="28527"/>
                    <a:pt x="537010" y="32375"/>
                  </a:cubicBezTo>
                  <a:cubicBezTo>
                    <a:pt x="541049" y="36223"/>
                    <a:pt x="543058" y="42386"/>
                    <a:pt x="543058" y="50854"/>
                  </a:cubicBezTo>
                  <a:lnTo>
                    <a:pt x="543058" y="94078"/>
                  </a:lnTo>
                  <a:close/>
                  <a:moveTo>
                    <a:pt x="593427" y="60160"/>
                  </a:moveTo>
                  <a:cubicBezTo>
                    <a:pt x="593427" y="49482"/>
                    <a:pt x="594989" y="39481"/>
                    <a:pt x="598113" y="30175"/>
                  </a:cubicBezTo>
                  <a:cubicBezTo>
                    <a:pt x="601237" y="20860"/>
                    <a:pt x="605742" y="12697"/>
                    <a:pt x="611619" y="5686"/>
                  </a:cubicBezTo>
                  <a:lnTo>
                    <a:pt x="621421" y="5686"/>
                  </a:lnTo>
                  <a:cubicBezTo>
                    <a:pt x="615610" y="13468"/>
                    <a:pt x="611248" y="22012"/>
                    <a:pt x="608324" y="31318"/>
                  </a:cubicBezTo>
                  <a:cubicBezTo>
                    <a:pt x="605409" y="40634"/>
                    <a:pt x="603942" y="50206"/>
                    <a:pt x="603942" y="60036"/>
                  </a:cubicBezTo>
                  <a:cubicBezTo>
                    <a:pt x="603942" y="69713"/>
                    <a:pt x="605438" y="79162"/>
                    <a:pt x="608419" y="88392"/>
                  </a:cubicBezTo>
                  <a:cubicBezTo>
                    <a:pt x="611400" y="97631"/>
                    <a:pt x="615696" y="106051"/>
                    <a:pt x="621297" y="113671"/>
                  </a:cubicBezTo>
                  <a:lnTo>
                    <a:pt x="611619" y="113671"/>
                  </a:lnTo>
                  <a:cubicBezTo>
                    <a:pt x="605695" y="106813"/>
                    <a:pt x="601180" y="98812"/>
                    <a:pt x="598084" y="89668"/>
                  </a:cubicBezTo>
                  <a:cubicBezTo>
                    <a:pt x="594979" y="80515"/>
                    <a:pt x="593427" y="70685"/>
                    <a:pt x="593427" y="60160"/>
                  </a:cubicBezTo>
                  <a:close/>
                  <a:moveTo>
                    <a:pt x="688829" y="5686"/>
                  </a:moveTo>
                  <a:lnTo>
                    <a:pt x="699897" y="5686"/>
                  </a:lnTo>
                  <a:lnTo>
                    <a:pt x="668036" y="94078"/>
                  </a:lnTo>
                  <a:lnTo>
                    <a:pt x="657873" y="94078"/>
                  </a:lnTo>
                  <a:lnTo>
                    <a:pt x="626193" y="5686"/>
                  </a:lnTo>
                  <a:lnTo>
                    <a:pt x="637080" y="5686"/>
                  </a:lnTo>
                  <a:lnTo>
                    <a:pt x="657397" y="62884"/>
                  </a:lnTo>
                  <a:cubicBezTo>
                    <a:pt x="659730" y="69456"/>
                    <a:pt x="661588" y="75838"/>
                    <a:pt x="662959" y="82048"/>
                  </a:cubicBezTo>
                  <a:cubicBezTo>
                    <a:pt x="664407" y="75514"/>
                    <a:pt x="666302" y="69009"/>
                    <a:pt x="668636" y="62522"/>
                  </a:cubicBezTo>
                  <a:close/>
                  <a:moveTo>
                    <a:pt x="764772" y="5686"/>
                  </a:moveTo>
                  <a:lnTo>
                    <a:pt x="775840" y="5686"/>
                  </a:lnTo>
                  <a:lnTo>
                    <a:pt x="743969" y="94078"/>
                  </a:lnTo>
                  <a:lnTo>
                    <a:pt x="733816" y="94078"/>
                  </a:lnTo>
                  <a:lnTo>
                    <a:pt x="702135" y="5686"/>
                  </a:lnTo>
                  <a:lnTo>
                    <a:pt x="713013" y="5686"/>
                  </a:lnTo>
                  <a:lnTo>
                    <a:pt x="733330" y="62884"/>
                  </a:lnTo>
                  <a:cubicBezTo>
                    <a:pt x="735673" y="69456"/>
                    <a:pt x="737521" y="75838"/>
                    <a:pt x="738892" y="82048"/>
                  </a:cubicBezTo>
                  <a:cubicBezTo>
                    <a:pt x="740350" y="75514"/>
                    <a:pt x="742236" y="69009"/>
                    <a:pt x="744579" y="62522"/>
                  </a:cubicBezTo>
                  <a:close/>
                  <a:moveTo>
                    <a:pt x="828075" y="13601"/>
                  </a:moveTo>
                  <a:cubicBezTo>
                    <a:pt x="818360" y="13601"/>
                    <a:pt x="810692" y="16840"/>
                    <a:pt x="805072" y="23307"/>
                  </a:cubicBezTo>
                  <a:cubicBezTo>
                    <a:pt x="799443" y="29775"/>
                    <a:pt x="796633" y="38633"/>
                    <a:pt x="796633" y="49882"/>
                  </a:cubicBezTo>
                  <a:cubicBezTo>
                    <a:pt x="796633" y="61446"/>
                    <a:pt x="799348" y="70389"/>
                    <a:pt x="804767" y="76695"/>
                  </a:cubicBezTo>
                  <a:cubicBezTo>
                    <a:pt x="810187" y="83001"/>
                    <a:pt x="817921" y="86163"/>
                    <a:pt x="827951" y="86163"/>
                  </a:cubicBezTo>
                  <a:cubicBezTo>
                    <a:pt x="834123" y="86163"/>
                    <a:pt x="841153" y="85048"/>
                    <a:pt x="849059" y="82829"/>
                  </a:cubicBezTo>
                  <a:lnTo>
                    <a:pt x="849059" y="91840"/>
                  </a:lnTo>
                  <a:cubicBezTo>
                    <a:pt x="842924" y="94136"/>
                    <a:pt x="835371" y="95288"/>
                    <a:pt x="826380" y="95288"/>
                  </a:cubicBezTo>
                  <a:cubicBezTo>
                    <a:pt x="813359" y="95288"/>
                    <a:pt x="803319" y="91335"/>
                    <a:pt x="796242" y="83439"/>
                  </a:cubicBezTo>
                  <a:cubicBezTo>
                    <a:pt x="789165" y="75542"/>
                    <a:pt x="785632" y="64312"/>
                    <a:pt x="785632" y="49759"/>
                  </a:cubicBezTo>
                  <a:cubicBezTo>
                    <a:pt x="785632" y="40653"/>
                    <a:pt x="787337" y="32671"/>
                    <a:pt x="790737" y="25822"/>
                  </a:cubicBezTo>
                  <a:cubicBezTo>
                    <a:pt x="794147" y="18964"/>
                    <a:pt x="799062" y="13687"/>
                    <a:pt x="805491" y="9982"/>
                  </a:cubicBezTo>
                  <a:cubicBezTo>
                    <a:pt x="811921" y="6267"/>
                    <a:pt x="819493" y="4419"/>
                    <a:pt x="828199" y="4419"/>
                  </a:cubicBezTo>
                  <a:cubicBezTo>
                    <a:pt x="837467" y="4419"/>
                    <a:pt x="845572" y="6105"/>
                    <a:pt x="852507" y="9497"/>
                  </a:cubicBezTo>
                  <a:lnTo>
                    <a:pt x="848144" y="18326"/>
                  </a:lnTo>
                  <a:cubicBezTo>
                    <a:pt x="841458" y="15173"/>
                    <a:pt x="834771" y="13601"/>
                    <a:pt x="828075" y="13601"/>
                  </a:cubicBezTo>
                  <a:close/>
                  <a:moveTo>
                    <a:pt x="890226" y="60160"/>
                  </a:moveTo>
                  <a:cubicBezTo>
                    <a:pt x="890226" y="70761"/>
                    <a:pt x="888664" y="80639"/>
                    <a:pt x="885549" y="89782"/>
                  </a:cubicBezTo>
                  <a:cubicBezTo>
                    <a:pt x="882415" y="98936"/>
                    <a:pt x="877919" y="106899"/>
                    <a:pt x="872033" y="113671"/>
                  </a:cubicBezTo>
                  <a:lnTo>
                    <a:pt x="862355" y="113671"/>
                  </a:lnTo>
                  <a:cubicBezTo>
                    <a:pt x="867956" y="106089"/>
                    <a:pt x="872252" y="97679"/>
                    <a:pt x="875233" y="88430"/>
                  </a:cubicBezTo>
                  <a:cubicBezTo>
                    <a:pt x="878215" y="79171"/>
                    <a:pt x="879710" y="69713"/>
                    <a:pt x="879710" y="60036"/>
                  </a:cubicBezTo>
                  <a:cubicBezTo>
                    <a:pt x="879710" y="50206"/>
                    <a:pt x="878253" y="40634"/>
                    <a:pt x="875329" y="31318"/>
                  </a:cubicBezTo>
                  <a:cubicBezTo>
                    <a:pt x="872404" y="22012"/>
                    <a:pt x="868042" y="13468"/>
                    <a:pt x="862232" y="5686"/>
                  </a:cubicBezTo>
                  <a:lnTo>
                    <a:pt x="872033" y="5686"/>
                  </a:lnTo>
                  <a:cubicBezTo>
                    <a:pt x="877957" y="12735"/>
                    <a:pt x="882472" y="20936"/>
                    <a:pt x="885577" y="30261"/>
                  </a:cubicBezTo>
                  <a:cubicBezTo>
                    <a:pt x="888673" y="39595"/>
                    <a:pt x="890226" y="49559"/>
                    <a:pt x="890226" y="60160"/>
                  </a:cubicBezTo>
                  <a:close/>
                </a:path>
              </a:pathLst>
            </a:custGeom>
            <a:solidFill>
              <a:srgbClr val="000000"/>
            </a:solidFill>
            <a:ln w="9525" cap="flat">
              <a:noFill/>
              <a:prstDash val="solid"/>
              <a:miter/>
            </a:ln>
          </p:spPr>
          <p:txBody>
            <a:bodyPr rtlCol="0" anchor="ctr"/>
            <a:lstStyle/>
            <a:p>
              <a:endParaRPr lang="nl-BE" sz="900"/>
            </a:p>
          </p:txBody>
        </p:sp>
        <p:sp>
          <p:nvSpPr>
            <p:cNvPr id="514" name="Freeform: Shape 513">
              <a:extLst>
                <a:ext uri="{FF2B5EF4-FFF2-40B4-BE49-F238E27FC236}">
                  <a16:creationId xmlns:a16="http://schemas.microsoft.com/office/drawing/2014/main" id="{9CA4C783-18B7-480C-9DD4-31E228166C92}"/>
                </a:ext>
              </a:extLst>
            </p:cNvPr>
            <p:cNvSpPr/>
            <p:nvPr/>
          </p:nvSpPr>
          <p:spPr>
            <a:xfrm>
              <a:off x="1125832" y="4524464"/>
              <a:ext cx="78453" cy="54313"/>
            </a:xfrm>
            <a:custGeom>
              <a:avLst/>
              <a:gdLst>
                <a:gd name="connsiteX0" fmla="*/ 31861 w 123825"/>
                <a:gd name="connsiteY0" fmla="*/ 89659 h 85725"/>
                <a:gd name="connsiteX1" fmla="*/ 22069 w 123825"/>
                <a:gd name="connsiteY1" fmla="*/ 89659 h 85725"/>
                <a:gd name="connsiteX2" fmla="*/ 22069 w 123825"/>
                <a:gd name="connsiteY2" fmla="*/ 26661 h 85725"/>
                <a:gd name="connsiteX3" fmla="*/ 22555 w 123825"/>
                <a:gd name="connsiteY3" fmla="*/ 11792 h 85725"/>
                <a:gd name="connsiteX4" fmla="*/ 19707 w 123825"/>
                <a:gd name="connsiteY4" fmla="*/ 14450 h 85725"/>
                <a:gd name="connsiteX5" fmla="*/ 5315 w 123825"/>
                <a:gd name="connsiteY5" fmla="*/ 26241 h 85725"/>
                <a:gd name="connsiteX6" fmla="*/ 0 w 123825"/>
                <a:gd name="connsiteY6" fmla="*/ 19345 h 85725"/>
                <a:gd name="connsiteX7" fmla="*/ 23393 w 123825"/>
                <a:gd name="connsiteY7" fmla="*/ 1267 h 85725"/>
                <a:gd name="connsiteX8" fmla="*/ 31861 w 123825"/>
                <a:gd name="connsiteY8" fmla="*/ 1267 h 85725"/>
                <a:gd name="connsiteX9" fmla="*/ 68618 w 123825"/>
                <a:gd name="connsiteY9" fmla="*/ 51874 h 85725"/>
                <a:gd name="connsiteX10" fmla="*/ 78753 w 123825"/>
                <a:gd name="connsiteY10" fmla="*/ 12907 h 85725"/>
                <a:gd name="connsiteX11" fmla="*/ 108709 w 123825"/>
                <a:gd name="connsiteY11" fmla="*/ 0 h 85725"/>
                <a:gd name="connsiteX12" fmla="*/ 119472 w 123825"/>
                <a:gd name="connsiteY12" fmla="*/ 1143 h 85725"/>
                <a:gd name="connsiteX13" fmla="*/ 119472 w 123825"/>
                <a:gd name="connsiteY13" fmla="*/ 9792 h 85725"/>
                <a:gd name="connsiteX14" fmla="*/ 108833 w 123825"/>
                <a:gd name="connsiteY14" fmla="*/ 8277 h 85725"/>
                <a:gd name="connsiteX15" fmla="*/ 87125 w 123825"/>
                <a:gd name="connsiteY15" fmla="*/ 17136 h 85725"/>
                <a:gd name="connsiteX16" fmla="*/ 78905 w 123825"/>
                <a:gd name="connsiteY16" fmla="*/ 44977 h 85725"/>
                <a:gd name="connsiteX17" fmla="*/ 79629 w 123825"/>
                <a:gd name="connsiteY17" fmla="*/ 44977 h 85725"/>
                <a:gd name="connsiteX18" fmla="*/ 100670 w 123825"/>
                <a:gd name="connsiteY18" fmla="*/ 34586 h 85725"/>
                <a:gd name="connsiteX19" fmla="*/ 119444 w 123825"/>
                <a:gd name="connsiteY19" fmla="*/ 41777 h 85725"/>
                <a:gd name="connsiteX20" fmla="*/ 126302 w 123825"/>
                <a:gd name="connsiteY20" fmla="*/ 61303 h 85725"/>
                <a:gd name="connsiteX21" fmla="*/ 118777 w 123825"/>
                <a:gd name="connsiteY21" fmla="*/ 82982 h 85725"/>
                <a:gd name="connsiteX22" fmla="*/ 98431 w 123825"/>
                <a:gd name="connsiteY22" fmla="*/ 90869 h 85725"/>
                <a:gd name="connsiteX23" fmla="*/ 76667 w 123825"/>
                <a:gd name="connsiteY23" fmla="*/ 80563 h 85725"/>
                <a:gd name="connsiteX24" fmla="*/ 68618 w 123825"/>
                <a:gd name="connsiteY24" fmla="*/ 51874 h 85725"/>
                <a:gd name="connsiteX25" fmla="*/ 98308 w 123825"/>
                <a:gd name="connsiteY25" fmla="*/ 82344 h 85725"/>
                <a:gd name="connsiteX26" fmla="*/ 111643 w 123825"/>
                <a:gd name="connsiteY26" fmla="*/ 76934 h 85725"/>
                <a:gd name="connsiteX27" fmla="*/ 116386 w 123825"/>
                <a:gd name="connsiteY27" fmla="*/ 61303 h 85725"/>
                <a:gd name="connsiteX28" fmla="*/ 111976 w 123825"/>
                <a:gd name="connsiteY28" fmla="*/ 47520 h 85725"/>
                <a:gd name="connsiteX29" fmla="*/ 98793 w 123825"/>
                <a:gd name="connsiteY29" fmla="*/ 42501 h 85725"/>
                <a:gd name="connsiteX30" fmla="*/ 88821 w 123825"/>
                <a:gd name="connsiteY30" fmla="*/ 44739 h 85725"/>
                <a:gd name="connsiteX31" fmla="*/ 81591 w 123825"/>
                <a:gd name="connsiteY31" fmla="*/ 50902 h 85725"/>
                <a:gd name="connsiteX32" fmla="*/ 78905 w 123825"/>
                <a:gd name="connsiteY32" fmla="*/ 59065 h 85725"/>
                <a:gd name="connsiteX33" fmla="*/ 81315 w 123825"/>
                <a:gd name="connsiteY33" fmla="*/ 70676 h 85725"/>
                <a:gd name="connsiteX34" fmla="*/ 88183 w 123825"/>
                <a:gd name="connsiteY34" fmla="*/ 79200 h 85725"/>
                <a:gd name="connsiteX35" fmla="*/ 98308 w 123825"/>
                <a:gd name="connsiteY35" fmla="*/ 823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825" h="85725">
                  <a:moveTo>
                    <a:pt x="31861" y="89659"/>
                  </a:moveTo>
                  <a:lnTo>
                    <a:pt x="22069" y="89659"/>
                  </a:lnTo>
                  <a:lnTo>
                    <a:pt x="22069" y="26661"/>
                  </a:lnTo>
                  <a:cubicBezTo>
                    <a:pt x="22069" y="21422"/>
                    <a:pt x="22231" y="16459"/>
                    <a:pt x="22555" y="11792"/>
                  </a:cubicBezTo>
                  <a:cubicBezTo>
                    <a:pt x="21708" y="12631"/>
                    <a:pt x="20755" y="13516"/>
                    <a:pt x="19707" y="14450"/>
                  </a:cubicBezTo>
                  <a:cubicBezTo>
                    <a:pt x="18659" y="15373"/>
                    <a:pt x="13868" y="19308"/>
                    <a:pt x="5315" y="26241"/>
                  </a:cubicBezTo>
                  <a:lnTo>
                    <a:pt x="0" y="19345"/>
                  </a:lnTo>
                  <a:lnTo>
                    <a:pt x="23393" y="1267"/>
                  </a:lnTo>
                  <a:lnTo>
                    <a:pt x="31861" y="1267"/>
                  </a:lnTo>
                  <a:close/>
                  <a:moveTo>
                    <a:pt x="68618" y="51874"/>
                  </a:moveTo>
                  <a:cubicBezTo>
                    <a:pt x="68618" y="34500"/>
                    <a:pt x="72000" y="21507"/>
                    <a:pt x="78753" y="12907"/>
                  </a:cubicBezTo>
                  <a:cubicBezTo>
                    <a:pt x="85496" y="4296"/>
                    <a:pt x="95488" y="0"/>
                    <a:pt x="108709" y="0"/>
                  </a:cubicBezTo>
                  <a:cubicBezTo>
                    <a:pt x="113262" y="0"/>
                    <a:pt x="116853" y="381"/>
                    <a:pt x="119472" y="1143"/>
                  </a:cubicBezTo>
                  <a:lnTo>
                    <a:pt x="119472" y="9792"/>
                  </a:lnTo>
                  <a:cubicBezTo>
                    <a:pt x="116367" y="8782"/>
                    <a:pt x="112824" y="8277"/>
                    <a:pt x="108833" y="8277"/>
                  </a:cubicBezTo>
                  <a:cubicBezTo>
                    <a:pt x="99355" y="8277"/>
                    <a:pt x="92126" y="11230"/>
                    <a:pt x="87125" y="17136"/>
                  </a:cubicBezTo>
                  <a:cubicBezTo>
                    <a:pt x="82125" y="23041"/>
                    <a:pt x="79381" y="32328"/>
                    <a:pt x="78905" y="44977"/>
                  </a:cubicBezTo>
                  <a:lnTo>
                    <a:pt x="79629" y="44977"/>
                  </a:lnTo>
                  <a:cubicBezTo>
                    <a:pt x="84058" y="38043"/>
                    <a:pt x="91078" y="34586"/>
                    <a:pt x="100670" y="34586"/>
                  </a:cubicBezTo>
                  <a:cubicBezTo>
                    <a:pt x="108604" y="34586"/>
                    <a:pt x="114862" y="36976"/>
                    <a:pt x="119444" y="41777"/>
                  </a:cubicBezTo>
                  <a:cubicBezTo>
                    <a:pt x="124016" y="46577"/>
                    <a:pt x="126302" y="53083"/>
                    <a:pt x="126302" y="61303"/>
                  </a:cubicBezTo>
                  <a:cubicBezTo>
                    <a:pt x="126302" y="70495"/>
                    <a:pt x="123797" y="77724"/>
                    <a:pt x="118777" y="82982"/>
                  </a:cubicBezTo>
                  <a:cubicBezTo>
                    <a:pt x="113757" y="88240"/>
                    <a:pt x="106975" y="90869"/>
                    <a:pt x="98431" y="90869"/>
                  </a:cubicBezTo>
                  <a:cubicBezTo>
                    <a:pt x="89278" y="90869"/>
                    <a:pt x="82029" y="87430"/>
                    <a:pt x="76667" y="80563"/>
                  </a:cubicBezTo>
                  <a:cubicBezTo>
                    <a:pt x="71304" y="73686"/>
                    <a:pt x="68618" y="64122"/>
                    <a:pt x="68618" y="51874"/>
                  </a:cubicBezTo>
                  <a:close/>
                  <a:moveTo>
                    <a:pt x="98308" y="82344"/>
                  </a:moveTo>
                  <a:cubicBezTo>
                    <a:pt x="104032" y="82344"/>
                    <a:pt x="108480" y="80543"/>
                    <a:pt x="111643" y="76934"/>
                  </a:cubicBezTo>
                  <a:cubicBezTo>
                    <a:pt x="114805" y="73323"/>
                    <a:pt x="116386" y="68113"/>
                    <a:pt x="116386" y="61303"/>
                  </a:cubicBezTo>
                  <a:cubicBezTo>
                    <a:pt x="116386" y="55464"/>
                    <a:pt x="114919" y="50864"/>
                    <a:pt x="111976" y="47520"/>
                  </a:cubicBezTo>
                  <a:cubicBezTo>
                    <a:pt x="109033" y="44177"/>
                    <a:pt x="104642" y="42501"/>
                    <a:pt x="98793" y="42501"/>
                  </a:cubicBezTo>
                  <a:cubicBezTo>
                    <a:pt x="95164" y="42501"/>
                    <a:pt x="91840" y="43244"/>
                    <a:pt x="88821" y="44739"/>
                  </a:cubicBezTo>
                  <a:cubicBezTo>
                    <a:pt x="85792" y="46234"/>
                    <a:pt x="83382" y="48283"/>
                    <a:pt x="81591" y="50902"/>
                  </a:cubicBezTo>
                  <a:cubicBezTo>
                    <a:pt x="79801" y="53521"/>
                    <a:pt x="78905" y="56245"/>
                    <a:pt x="78905" y="59065"/>
                  </a:cubicBezTo>
                  <a:cubicBezTo>
                    <a:pt x="78905" y="63218"/>
                    <a:pt x="79705" y="67085"/>
                    <a:pt x="81315" y="70676"/>
                  </a:cubicBezTo>
                  <a:cubicBezTo>
                    <a:pt x="82934" y="74266"/>
                    <a:pt x="85220" y="77105"/>
                    <a:pt x="88183" y="79200"/>
                  </a:cubicBezTo>
                  <a:cubicBezTo>
                    <a:pt x="91145" y="81296"/>
                    <a:pt x="94517" y="82344"/>
                    <a:pt x="98308" y="82344"/>
                  </a:cubicBezTo>
                  <a:close/>
                </a:path>
              </a:pathLst>
            </a:custGeom>
            <a:solidFill>
              <a:srgbClr val="000000"/>
            </a:solidFill>
            <a:ln w="9525" cap="flat">
              <a:noFill/>
              <a:prstDash val="solid"/>
              <a:miter/>
            </a:ln>
          </p:spPr>
          <p:txBody>
            <a:bodyPr rtlCol="0" anchor="ctr"/>
            <a:lstStyle/>
            <a:p>
              <a:endParaRPr lang="nl-BE" sz="900"/>
            </a:p>
          </p:txBody>
        </p:sp>
        <p:sp>
          <p:nvSpPr>
            <p:cNvPr id="515" name="Freeform: Shape 514">
              <a:extLst>
                <a:ext uri="{FF2B5EF4-FFF2-40B4-BE49-F238E27FC236}">
                  <a16:creationId xmlns:a16="http://schemas.microsoft.com/office/drawing/2014/main" id="{1AB03758-2ECF-4AC9-A388-4DCC4A844114}"/>
                </a:ext>
              </a:extLst>
            </p:cNvPr>
            <p:cNvSpPr/>
            <p:nvPr/>
          </p:nvSpPr>
          <p:spPr>
            <a:xfrm>
              <a:off x="1051182" y="4652824"/>
              <a:ext cx="1212993" cy="156905"/>
            </a:xfrm>
            <a:custGeom>
              <a:avLst/>
              <a:gdLst>
                <a:gd name="connsiteX0" fmla="*/ 0 w 1914525"/>
                <a:gd name="connsiteY0" fmla="*/ 0 h 247650"/>
                <a:gd name="connsiteX1" fmla="*/ 0 w 1914525"/>
                <a:gd name="connsiteY1" fmla="*/ 247650 h 247650"/>
                <a:gd name="connsiteX2" fmla="*/ 1914525 w 1914525"/>
                <a:gd name="connsiteY2" fmla="*/ 247650 h 247650"/>
                <a:gd name="connsiteX3" fmla="*/ 1914525 w 1914525"/>
                <a:gd name="connsiteY3" fmla="*/ 0 h 247650"/>
              </a:gdLst>
              <a:ahLst/>
              <a:cxnLst>
                <a:cxn ang="0">
                  <a:pos x="connsiteX0" y="connsiteY0"/>
                </a:cxn>
                <a:cxn ang="0">
                  <a:pos x="connsiteX1" y="connsiteY1"/>
                </a:cxn>
                <a:cxn ang="0">
                  <a:pos x="connsiteX2" y="connsiteY2"/>
                </a:cxn>
                <a:cxn ang="0">
                  <a:pos x="connsiteX3" y="connsiteY3"/>
                </a:cxn>
              </a:cxnLst>
              <a:rect l="l" t="t" r="r" b="b"/>
              <a:pathLst>
                <a:path w="1914525" h="247650">
                  <a:moveTo>
                    <a:pt x="0" y="0"/>
                  </a:moveTo>
                  <a:lnTo>
                    <a:pt x="0" y="247650"/>
                  </a:lnTo>
                  <a:lnTo>
                    <a:pt x="1914525" y="247650"/>
                  </a:lnTo>
                  <a:lnTo>
                    <a:pt x="1914525" y="0"/>
                  </a:lnTo>
                  <a:close/>
                </a:path>
              </a:pathLst>
            </a:custGeom>
            <a:solidFill>
              <a:srgbClr val="FFFFFF"/>
            </a:solidFill>
            <a:ln w="9525" cap="flat">
              <a:noFill/>
              <a:prstDash val="solid"/>
              <a:miter/>
            </a:ln>
          </p:spPr>
          <p:txBody>
            <a:bodyPr rtlCol="0" anchor="ctr"/>
            <a:lstStyle/>
            <a:p>
              <a:endParaRPr lang="nl-BE" sz="900"/>
            </a:p>
          </p:txBody>
        </p:sp>
        <p:sp>
          <p:nvSpPr>
            <p:cNvPr id="516" name="Freeform: Shape 515">
              <a:extLst>
                <a:ext uri="{FF2B5EF4-FFF2-40B4-BE49-F238E27FC236}">
                  <a16:creationId xmlns:a16="http://schemas.microsoft.com/office/drawing/2014/main" id="{D8754CC7-149E-4CD5-BCF1-49FC3D205A4E}"/>
                </a:ext>
              </a:extLst>
            </p:cNvPr>
            <p:cNvSpPr/>
            <p:nvPr/>
          </p:nvSpPr>
          <p:spPr>
            <a:xfrm>
              <a:off x="1051182" y="4652824"/>
              <a:ext cx="1212993" cy="156905"/>
            </a:xfrm>
            <a:custGeom>
              <a:avLst/>
              <a:gdLst>
                <a:gd name="connsiteX0" fmla="*/ 0 w 1914525"/>
                <a:gd name="connsiteY0" fmla="*/ 0 h 247650"/>
                <a:gd name="connsiteX1" fmla="*/ 0 w 1914525"/>
                <a:gd name="connsiteY1" fmla="*/ 247650 h 247650"/>
                <a:gd name="connsiteX2" fmla="*/ 1914525 w 1914525"/>
                <a:gd name="connsiteY2" fmla="*/ 247650 h 247650"/>
                <a:gd name="connsiteX3" fmla="*/ 1914525 w 1914525"/>
                <a:gd name="connsiteY3" fmla="*/ 0 h 247650"/>
              </a:gdLst>
              <a:ahLst/>
              <a:cxnLst>
                <a:cxn ang="0">
                  <a:pos x="connsiteX0" y="connsiteY0"/>
                </a:cxn>
                <a:cxn ang="0">
                  <a:pos x="connsiteX1" y="connsiteY1"/>
                </a:cxn>
                <a:cxn ang="0">
                  <a:pos x="connsiteX2" y="connsiteY2"/>
                </a:cxn>
                <a:cxn ang="0">
                  <a:pos x="connsiteX3" y="connsiteY3"/>
                </a:cxn>
              </a:cxnLst>
              <a:rect l="l" t="t" r="r" b="b"/>
              <a:pathLst>
                <a:path w="1914525" h="247650">
                  <a:moveTo>
                    <a:pt x="0" y="0"/>
                  </a:moveTo>
                  <a:lnTo>
                    <a:pt x="0" y="247650"/>
                  </a:lnTo>
                  <a:lnTo>
                    <a:pt x="1914525" y="247650"/>
                  </a:lnTo>
                  <a:lnTo>
                    <a:pt x="1914525" y="0"/>
                  </a:lnTo>
                  <a:close/>
                </a:path>
              </a:pathLst>
            </a:custGeom>
            <a:noFill/>
            <a:ln w="19050" cap="flat">
              <a:solidFill>
                <a:srgbClr val="800303"/>
              </a:solidFill>
              <a:prstDash val="solid"/>
              <a:miter/>
            </a:ln>
          </p:spPr>
          <p:txBody>
            <a:bodyPr rtlCol="0" anchor="ctr"/>
            <a:lstStyle/>
            <a:p>
              <a:endParaRPr lang="nl-BE" sz="900"/>
            </a:p>
          </p:txBody>
        </p:sp>
        <p:sp>
          <p:nvSpPr>
            <p:cNvPr id="517" name="Freeform: Shape 516">
              <a:extLst>
                <a:ext uri="{FF2B5EF4-FFF2-40B4-BE49-F238E27FC236}">
                  <a16:creationId xmlns:a16="http://schemas.microsoft.com/office/drawing/2014/main" id="{A8A01371-3E01-4AAB-9D29-53938BD12009}"/>
                </a:ext>
              </a:extLst>
            </p:cNvPr>
            <p:cNvSpPr/>
            <p:nvPr/>
          </p:nvSpPr>
          <p:spPr>
            <a:xfrm>
              <a:off x="1249582" y="4695067"/>
              <a:ext cx="941428" cy="78453"/>
            </a:xfrm>
            <a:custGeom>
              <a:avLst/>
              <a:gdLst>
                <a:gd name="connsiteX0" fmla="*/ 49282 w 1485900"/>
                <a:gd name="connsiteY0" fmla="*/ 94079 h 123825"/>
                <a:gd name="connsiteX1" fmla="*/ 0 w 1485900"/>
                <a:gd name="connsiteY1" fmla="*/ 94079 h 123825"/>
                <a:gd name="connsiteX2" fmla="*/ 0 w 1485900"/>
                <a:gd name="connsiteY2" fmla="*/ 5686 h 123825"/>
                <a:gd name="connsiteX3" fmla="*/ 49282 w 1485900"/>
                <a:gd name="connsiteY3" fmla="*/ 5686 h 123825"/>
                <a:gd name="connsiteX4" fmla="*/ 49282 w 1485900"/>
                <a:gd name="connsiteY4" fmla="*/ 14811 h 123825"/>
                <a:gd name="connsiteX5" fmla="*/ 10277 w 1485900"/>
                <a:gd name="connsiteY5" fmla="*/ 14811 h 123825"/>
                <a:gd name="connsiteX6" fmla="*/ 10277 w 1485900"/>
                <a:gd name="connsiteY6" fmla="*/ 43291 h 123825"/>
                <a:gd name="connsiteX7" fmla="*/ 46920 w 1485900"/>
                <a:gd name="connsiteY7" fmla="*/ 43291 h 123825"/>
                <a:gd name="connsiteX8" fmla="*/ 46920 w 1485900"/>
                <a:gd name="connsiteY8" fmla="*/ 52359 h 123825"/>
                <a:gd name="connsiteX9" fmla="*/ 10277 w 1485900"/>
                <a:gd name="connsiteY9" fmla="*/ 52359 h 123825"/>
                <a:gd name="connsiteX10" fmla="*/ 10277 w 1485900"/>
                <a:gd name="connsiteY10" fmla="*/ 84887 h 123825"/>
                <a:gd name="connsiteX11" fmla="*/ 49282 w 1485900"/>
                <a:gd name="connsiteY11" fmla="*/ 84887 h 123825"/>
                <a:gd name="connsiteX12" fmla="*/ 79448 w 1485900"/>
                <a:gd name="connsiteY12" fmla="*/ 94079 h 123825"/>
                <a:gd name="connsiteX13" fmla="*/ 69409 w 1485900"/>
                <a:gd name="connsiteY13" fmla="*/ 94079 h 123825"/>
                <a:gd name="connsiteX14" fmla="*/ 69409 w 1485900"/>
                <a:gd name="connsiteY14" fmla="*/ 0 h 123825"/>
                <a:gd name="connsiteX15" fmla="*/ 79448 w 1485900"/>
                <a:gd name="connsiteY15" fmla="*/ 0 h 123825"/>
                <a:gd name="connsiteX16" fmla="*/ 129692 w 1485900"/>
                <a:gd name="connsiteY16" fmla="*/ 95288 h 123825"/>
                <a:gd name="connsiteX17" fmla="*/ 106508 w 1485900"/>
                <a:gd name="connsiteY17" fmla="*/ 86335 h 123825"/>
                <a:gd name="connsiteX18" fmla="*/ 98012 w 1485900"/>
                <a:gd name="connsiteY18" fmla="*/ 61493 h 123825"/>
                <a:gd name="connsiteX19" fmla="*/ 105899 w 1485900"/>
                <a:gd name="connsiteY19" fmla="*/ 36033 h 123825"/>
                <a:gd name="connsiteX20" fmla="*/ 127092 w 1485900"/>
                <a:gd name="connsiteY20" fmla="*/ 26604 h 123825"/>
                <a:gd name="connsiteX21" fmla="*/ 146799 w 1485900"/>
                <a:gd name="connsiteY21" fmla="*/ 34795 h 123825"/>
                <a:gd name="connsiteX22" fmla="*/ 154057 w 1485900"/>
                <a:gd name="connsiteY22" fmla="*/ 56407 h 123825"/>
                <a:gd name="connsiteX23" fmla="*/ 154057 w 1485900"/>
                <a:gd name="connsiteY23" fmla="*/ 62760 h 123825"/>
                <a:gd name="connsiteX24" fmla="*/ 108413 w 1485900"/>
                <a:gd name="connsiteY24" fmla="*/ 62760 h 123825"/>
                <a:gd name="connsiteX25" fmla="*/ 114300 w 1485900"/>
                <a:gd name="connsiteY25" fmla="*/ 80476 h 123825"/>
                <a:gd name="connsiteX26" fmla="*/ 130054 w 1485900"/>
                <a:gd name="connsiteY26" fmla="*/ 86516 h 123825"/>
                <a:gd name="connsiteX27" fmla="*/ 151219 w 1485900"/>
                <a:gd name="connsiteY27" fmla="*/ 82048 h 123825"/>
                <a:gd name="connsiteX28" fmla="*/ 151219 w 1485900"/>
                <a:gd name="connsiteY28" fmla="*/ 90992 h 123825"/>
                <a:gd name="connsiteX29" fmla="*/ 141151 w 1485900"/>
                <a:gd name="connsiteY29" fmla="*/ 94288 h 123825"/>
                <a:gd name="connsiteX30" fmla="*/ 129692 w 1485900"/>
                <a:gd name="connsiteY30" fmla="*/ 95288 h 123825"/>
                <a:gd name="connsiteX31" fmla="*/ 126968 w 1485900"/>
                <a:gd name="connsiteY31" fmla="*/ 35004 h 123825"/>
                <a:gd name="connsiteX32" fmla="*/ 114243 w 1485900"/>
                <a:gd name="connsiteY32" fmla="*/ 40205 h 123825"/>
                <a:gd name="connsiteX33" fmla="*/ 108652 w 1485900"/>
                <a:gd name="connsiteY33" fmla="*/ 54597 h 123825"/>
                <a:gd name="connsiteX34" fmla="*/ 143294 w 1485900"/>
                <a:gd name="connsiteY34" fmla="*/ 54597 h 123825"/>
                <a:gd name="connsiteX35" fmla="*/ 139065 w 1485900"/>
                <a:gd name="connsiteY35" fmla="*/ 40053 h 123825"/>
                <a:gd name="connsiteX36" fmla="*/ 126968 w 1485900"/>
                <a:gd name="connsiteY36" fmla="*/ 35004 h 123825"/>
                <a:gd name="connsiteX37" fmla="*/ 183137 w 1485900"/>
                <a:gd name="connsiteY37" fmla="*/ 60160 h 123825"/>
                <a:gd name="connsiteX38" fmla="*/ 191062 w 1485900"/>
                <a:gd name="connsiteY38" fmla="*/ 50482 h 123825"/>
                <a:gd name="connsiteX39" fmla="*/ 212465 w 1485900"/>
                <a:gd name="connsiteY39" fmla="*/ 27813 h 123825"/>
                <a:gd name="connsiteX40" fmla="*/ 224371 w 1485900"/>
                <a:gd name="connsiteY40" fmla="*/ 27813 h 123825"/>
                <a:gd name="connsiteX41" fmla="*/ 197529 w 1485900"/>
                <a:gd name="connsiteY41" fmla="*/ 56045 h 123825"/>
                <a:gd name="connsiteX42" fmla="*/ 226247 w 1485900"/>
                <a:gd name="connsiteY42" fmla="*/ 94079 h 123825"/>
                <a:gd name="connsiteX43" fmla="*/ 214093 w 1485900"/>
                <a:gd name="connsiteY43" fmla="*/ 94079 h 123825"/>
                <a:gd name="connsiteX44" fmla="*/ 190700 w 1485900"/>
                <a:gd name="connsiteY44" fmla="*/ 62760 h 123825"/>
                <a:gd name="connsiteX45" fmla="*/ 183137 w 1485900"/>
                <a:gd name="connsiteY45" fmla="*/ 69285 h 123825"/>
                <a:gd name="connsiteX46" fmla="*/ 183137 w 1485900"/>
                <a:gd name="connsiteY46" fmla="*/ 94079 h 123825"/>
                <a:gd name="connsiteX47" fmla="*/ 173222 w 1485900"/>
                <a:gd name="connsiteY47" fmla="*/ 94079 h 123825"/>
                <a:gd name="connsiteX48" fmla="*/ 173222 w 1485900"/>
                <a:gd name="connsiteY48" fmla="*/ 0 h 123825"/>
                <a:gd name="connsiteX49" fmla="*/ 183137 w 1485900"/>
                <a:gd name="connsiteY49" fmla="*/ 0 h 123825"/>
                <a:gd name="connsiteX50" fmla="*/ 183137 w 1485900"/>
                <a:gd name="connsiteY50" fmla="*/ 49882 h 123825"/>
                <a:gd name="connsiteX51" fmla="*/ 182651 w 1485900"/>
                <a:gd name="connsiteY51" fmla="*/ 60160 h 123825"/>
                <a:gd name="connsiteX52" fmla="*/ 261556 w 1485900"/>
                <a:gd name="connsiteY52" fmla="*/ 87001 h 123825"/>
                <a:gd name="connsiteX53" fmla="*/ 266700 w 1485900"/>
                <a:gd name="connsiteY53" fmla="*/ 86611 h 123825"/>
                <a:gd name="connsiteX54" fmla="*/ 270624 w 1485900"/>
                <a:gd name="connsiteY54" fmla="*/ 85792 h 123825"/>
                <a:gd name="connsiteX55" fmla="*/ 270624 w 1485900"/>
                <a:gd name="connsiteY55" fmla="*/ 93469 h 123825"/>
                <a:gd name="connsiteX56" fmla="*/ 265824 w 1485900"/>
                <a:gd name="connsiteY56" fmla="*/ 94774 h 123825"/>
                <a:gd name="connsiteX57" fmla="*/ 260109 w 1485900"/>
                <a:gd name="connsiteY57" fmla="*/ 95288 h 123825"/>
                <a:gd name="connsiteX58" fmla="*/ 240878 w 1485900"/>
                <a:gd name="connsiteY58" fmla="*/ 75029 h 123825"/>
                <a:gd name="connsiteX59" fmla="*/ 240878 w 1485900"/>
                <a:gd name="connsiteY59" fmla="*/ 35614 h 123825"/>
                <a:gd name="connsiteX60" fmla="*/ 231391 w 1485900"/>
                <a:gd name="connsiteY60" fmla="*/ 35614 h 123825"/>
                <a:gd name="connsiteX61" fmla="*/ 231391 w 1485900"/>
                <a:gd name="connsiteY61" fmla="*/ 30775 h 123825"/>
                <a:gd name="connsiteX62" fmla="*/ 240878 w 1485900"/>
                <a:gd name="connsiteY62" fmla="*/ 26604 h 123825"/>
                <a:gd name="connsiteX63" fmla="*/ 245116 w 1485900"/>
                <a:gd name="connsiteY63" fmla="*/ 12459 h 123825"/>
                <a:gd name="connsiteX64" fmla="*/ 250917 w 1485900"/>
                <a:gd name="connsiteY64" fmla="*/ 12459 h 123825"/>
                <a:gd name="connsiteX65" fmla="*/ 250917 w 1485900"/>
                <a:gd name="connsiteY65" fmla="*/ 27813 h 123825"/>
                <a:gd name="connsiteX66" fmla="*/ 270148 w 1485900"/>
                <a:gd name="connsiteY66" fmla="*/ 27813 h 123825"/>
                <a:gd name="connsiteX67" fmla="*/ 270148 w 1485900"/>
                <a:gd name="connsiteY67" fmla="*/ 35614 h 123825"/>
                <a:gd name="connsiteX68" fmla="*/ 250917 w 1485900"/>
                <a:gd name="connsiteY68" fmla="*/ 35614 h 123825"/>
                <a:gd name="connsiteX69" fmla="*/ 250917 w 1485900"/>
                <a:gd name="connsiteY69" fmla="*/ 74609 h 123825"/>
                <a:gd name="connsiteX70" fmla="*/ 253755 w 1485900"/>
                <a:gd name="connsiteY70" fmla="*/ 83801 h 123825"/>
                <a:gd name="connsiteX71" fmla="*/ 261556 w 1485900"/>
                <a:gd name="connsiteY71" fmla="*/ 87001 h 123825"/>
                <a:gd name="connsiteX72" fmla="*/ 315430 w 1485900"/>
                <a:gd name="connsiteY72" fmla="*/ 26604 h 123825"/>
                <a:gd name="connsiteX73" fmla="*/ 323345 w 1485900"/>
                <a:gd name="connsiteY73" fmla="*/ 27327 h 123825"/>
                <a:gd name="connsiteX74" fmla="*/ 321954 w 1485900"/>
                <a:gd name="connsiteY74" fmla="*/ 36643 h 123825"/>
                <a:gd name="connsiteX75" fmla="*/ 314706 w 1485900"/>
                <a:gd name="connsiteY75" fmla="*/ 35728 h 123825"/>
                <a:gd name="connsiteX76" fmla="*/ 300952 w 1485900"/>
                <a:gd name="connsiteY76" fmla="*/ 42263 h 123825"/>
                <a:gd name="connsiteX77" fmla="*/ 295237 w 1485900"/>
                <a:gd name="connsiteY77" fmla="*/ 58531 h 123825"/>
                <a:gd name="connsiteX78" fmla="*/ 295237 w 1485900"/>
                <a:gd name="connsiteY78" fmla="*/ 94079 h 123825"/>
                <a:gd name="connsiteX79" fmla="*/ 285197 w 1485900"/>
                <a:gd name="connsiteY79" fmla="*/ 94079 h 123825"/>
                <a:gd name="connsiteX80" fmla="*/ 285197 w 1485900"/>
                <a:gd name="connsiteY80" fmla="*/ 27813 h 123825"/>
                <a:gd name="connsiteX81" fmla="*/ 293484 w 1485900"/>
                <a:gd name="connsiteY81" fmla="*/ 27813 h 123825"/>
                <a:gd name="connsiteX82" fmla="*/ 294627 w 1485900"/>
                <a:gd name="connsiteY82" fmla="*/ 40081 h 123825"/>
                <a:gd name="connsiteX83" fmla="*/ 295113 w 1485900"/>
                <a:gd name="connsiteY83" fmla="*/ 40081 h 123825"/>
                <a:gd name="connsiteX84" fmla="*/ 304000 w 1485900"/>
                <a:gd name="connsiteY84" fmla="*/ 30109 h 123825"/>
                <a:gd name="connsiteX85" fmla="*/ 315430 w 1485900"/>
                <a:gd name="connsiteY85" fmla="*/ 26604 h 123825"/>
                <a:gd name="connsiteX86" fmla="*/ 347291 w 1485900"/>
                <a:gd name="connsiteY86" fmla="*/ 94079 h 123825"/>
                <a:gd name="connsiteX87" fmla="*/ 337252 w 1485900"/>
                <a:gd name="connsiteY87" fmla="*/ 94079 h 123825"/>
                <a:gd name="connsiteX88" fmla="*/ 337252 w 1485900"/>
                <a:gd name="connsiteY88" fmla="*/ 27813 h 123825"/>
                <a:gd name="connsiteX89" fmla="*/ 347291 w 1485900"/>
                <a:gd name="connsiteY89" fmla="*/ 27813 h 123825"/>
                <a:gd name="connsiteX90" fmla="*/ 336413 w 1485900"/>
                <a:gd name="connsiteY90" fmla="*/ 9858 h 123825"/>
                <a:gd name="connsiteX91" fmla="*/ 338099 w 1485900"/>
                <a:gd name="connsiteY91" fmla="*/ 4810 h 123825"/>
                <a:gd name="connsiteX92" fmla="*/ 342338 w 1485900"/>
                <a:gd name="connsiteY92" fmla="*/ 3200 h 123825"/>
                <a:gd name="connsiteX93" fmla="*/ 346510 w 1485900"/>
                <a:gd name="connsiteY93" fmla="*/ 4839 h 123825"/>
                <a:gd name="connsiteX94" fmla="*/ 348262 w 1485900"/>
                <a:gd name="connsiteY94" fmla="*/ 9858 h 123825"/>
                <a:gd name="connsiteX95" fmla="*/ 346510 w 1485900"/>
                <a:gd name="connsiteY95" fmla="*/ 14907 h 123825"/>
                <a:gd name="connsiteX96" fmla="*/ 342338 w 1485900"/>
                <a:gd name="connsiteY96" fmla="*/ 16564 h 123825"/>
                <a:gd name="connsiteX97" fmla="*/ 338099 w 1485900"/>
                <a:gd name="connsiteY97" fmla="*/ 14907 h 123825"/>
                <a:gd name="connsiteX98" fmla="*/ 336413 w 1485900"/>
                <a:gd name="connsiteY98" fmla="*/ 9858 h 123825"/>
                <a:gd name="connsiteX99" fmla="*/ 412290 w 1485900"/>
                <a:gd name="connsiteY99" fmla="*/ 76000 h 123825"/>
                <a:gd name="connsiteX100" fmla="*/ 405393 w 1485900"/>
                <a:gd name="connsiteY100" fmla="*/ 90268 h 123825"/>
                <a:gd name="connsiteX101" fmla="*/ 386048 w 1485900"/>
                <a:gd name="connsiteY101" fmla="*/ 95288 h 123825"/>
                <a:gd name="connsiteX102" fmla="*/ 365493 w 1485900"/>
                <a:gd name="connsiteY102" fmla="*/ 91116 h 123825"/>
                <a:gd name="connsiteX103" fmla="*/ 365493 w 1485900"/>
                <a:gd name="connsiteY103" fmla="*/ 81801 h 123825"/>
                <a:gd name="connsiteX104" fmla="*/ 375742 w 1485900"/>
                <a:gd name="connsiteY104" fmla="*/ 85610 h 123825"/>
                <a:gd name="connsiteX105" fmla="*/ 386286 w 1485900"/>
                <a:gd name="connsiteY105" fmla="*/ 87001 h 123825"/>
                <a:gd name="connsiteX106" fmla="*/ 398383 w 1485900"/>
                <a:gd name="connsiteY106" fmla="*/ 84496 h 123825"/>
                <a:gd name="connsiteX107" fmla="*/ 402612 w 1485900"/>
                <a:gd name="connsiteY107" fmla="*/ 76848 h 123825"/>
                <a:gd name="connsiteX108" fmla="*/ 399259 w 1485900"/>
                <a:gd name="connsiteY108" fmla="*/ 70228 h 123825"/>
                <a:gd name="connsiteX109" fmla="*/ 386172 w 1485900"/>
                <a:gd name="connsiteY109" fmla="*/ 63722 h 123825"/>
                <a:gd name="connsiteX110" fmla="*/ 373018 w 1485900"/>
                <a:gd name="connsiteY110" fmla="*/ 57712 h 123825"/>
                <a:gd name="connsiteX111" fmla="*/ 367217 w 1485900"/>
                <a:gd name="connsiteY111" fmla="*/ 51873 h 123825"/>
                <a:gd name="connsiteX112" fmla="*/ 365312 w 1485900"/>
                <a:gd name="connsiteY112" fmla="*/ 44072 h 123825"/>
                <a:gd name="connsiteX113" fmla="*/ 371904 w 1485900"/>
                <a:gd name="connsiteY113" fmla="*/ 31289 h 123825"/>
                <a:gd name="connsiteX114" fmla="*/ 389982 w 1485900"/>
                <a:gd name="connsiteY114" fmla="*/ 26604 h 123825"/>
                <a:gd name="connsiteX115" fmla="*/ 410899 w 1485900"/>
                <a:gd name="connsiteY115" fmla="*/ 30956 h 123825"/>
                <a:gd name="connsiteX116" fmla="*/ 407327 w 1485900"/>
                <a:gd name="connsiteY116" fmla="*/ 39119 h 123825"/>
                <a:gd name="connsiteX117" fmla="*/ 389249 w 1485900"/>
                <a:gd name="connsiteY117" fmla="*/ 35004 h 123825"/>
                <a:gd name="connsiteX118" fmla="*/ 378495 w 1485900"/>
                <a:gd name="connsiteY118" fmla="*/ 37242 h 123825"/>
                <a:gd name="connsiteX119" fmla="*/ 374866 w 1485900"/>
                <a:gd name="connsiteY119" fmla="*/ 43415 h 123825"/>
                <a:gd name="connsiteX120" fmla="*/ 376228 w 1485900"/>
                <a:gd name="connsiteY120" fmla="*/ 47949 h 123825"/>
                <a:gd name="connsiteX121" fmla="*/ 380609 w 1485900"/>
                <a:gd name="connsiteY121" fmla="*/ 51511 h 123825"/>
                <a:gd name="connsiteX122" fmla="*/ 392211 w 1485900"/>
                <a:gd name="connsiteY122" fmla="*/ 56407 h 123825"/>
                <a:gd name="connsiteX123" fmla="*/ 408146 w 1485900"/>
                <a:gd name="connsiteY123" fmla="*/ 65056 h 123825"/>
                <a:gd name="connsiteX124" fmla="*/ 412290 w 1485900"/>
                <a:gd name="connsiteY124" fmla="*/ 76000 h 123825"/>
                <a:gd name="connsiteX125" fmla="*/ 456848 w 1485900"/>
                <a:gd name="connsiteY125" fmla="*/ 95288 h 123825"/>
                <a:gd name="connsiteX126" fmla="*/ 434569 w 1485900"/>
                <a:gd name="connsiteY126" fmla="*/ 86430 h 123825"/>
                <a:gd name="connsiteX127" fmla="*/ 426682 w 1485900"/>
                <a:gd name="connsiteY127" fmla="*/ 61370 h 123825"/>
                <a:gd name="connsiteX128" fmla="*/ 434692 w 1485900"/>
                <a:gd name="connsiteY128" fmla="*/ 35671 h 123825"/>
                <a:gd name="connsiteX129" fmla="*/ 457514 w 1485900"/>
                <a:gd name="connsiteY129" fmla="*/ 26604 h 123825"/>
                <a:gd name="connsiteX130" fmla="*/ 467068 w 1485900"/>
                <a:gd name="connsiteY130" fmla="*/ 27632 h 123825"/>
                <a:gd name="connsiteX131" fmla="*/ 474564 w 1485900"/>
                <a:gd name="connsiteY131" fmla="*/ 30052 h 123825"/>
                <a:gd name="connsiteX132" fmla="*/ 471478 w 1485900"/>
                <a:gd name="connsiteY132" fmla="*/ 38576 h 123825"/>
                <a:gd name="connsiteX133" fmla="*/ 464229 w 1485900"/>
                <a:gd name="connsiteY133" fmla="*/ 36366 h 123825"/>
                <a:gd name="connsiteX134" fmla="*/ 457276 w 1485900"/>
                <a:gd name="connsiteY134" fmla="*/ 35490 h 123825"/>
                <a:gd name="connsiteX135" fmla="*/ 437074 w 1485900"/>
                <a:gd name="connsiteY135" fmla="*/ 61246 h 123825"/>
                <a:gd name="connsiteX136" fmla="*/ 442008 w 1485900"/>
                <a:gd name="connsiteY136" fmla="*/ 79991 h 123825"/>
                <a:gd name="connsiteX137" fmla="*/ 456609 w 1485900"/>
                <a:gd name="connsiteY137" fmla="*/ 86516 h 123825"/>
                <a:gd name="connsiteX138" fmla="*/ 473592 w 1485900"/>
                <a:gd name="connsiteY138" fmla="*/ 82953 h 123825"/>
                <a:gd name="connsiteX139" fmla="*/ 473592 w 1485900"/>
                <a:gd name="connsiteY139" fmla="*/ 91840 h 123825"/>
                <a:gd name="connsiteX140" fmla="*/ 456848 w 1485900"/>
                <a:gd name="connsiteY140" fmla="*/ 95288 h 123825"/>
                <a:gd name="connsiteX141" fmla="*/ 536419 w 1485900"/>
                <a:gd name="connsiteY141" fmla="*/ 94079 h 123825"/>
                <a:gd name="connsiteX142" fmla="*/ 536419 w 1485900"/>
                <a:gd name="connsiteY142" fmla="*/ 51206 h 123825"/>
                <a:gd name="connsiteX143" fmla="*/ 532724 w 1485900"/>
                <a:gd name="connsiteY143" fmla="*/ 39119 h 123825"/>
                <a:gd name="connsiteX144" fmla="*/ 521179 w 1485900"/>
                <a:gd name="connsiteY144" fmla="*/ 35128 h 123825"/>
                <a:gd name="connsiteX145" fmla="*/ 505911 w 1485900"/>
                <a:gd name="connsiteY145" fmla="*/ 40814 h 123825"/>
                <a:gd name="connsiteX146" fmla="*/ 501110 w 1485900"/>
                <a:gd name="connsiteY146" fmla="*/ 59436 h 123825"/>
                <a:gd name="connsiteX147" fmla="*/ 501110 w 1485900"/>
                <a:gd name="connsiteY147" fmla="*/ 94079 h 123825"/>
                <a:gd name="connsiteX148" fmla="*/ 491071 w 1485900"/>
                <a:gd name="connsiteY148" fmla="*/ 94079 h 123825"/>
                <a:gd name="connsiteX149" fmla="*/ 491071 w 1485900"/>
                <a:gd name="connsiteY149" fmla="*/ 0 h 123825"/>
                <a:gd name="connsiteX150" fmla="*/ 501110 w 1485900"/>
                <a:gd name="connsiteY150" fmla="*/ 0 h 123825"/>
                <a:gd name="connsiteX151" fmla="*/ 501110 w 1485900"/>
                <a:gd name="connsiteY151" fmla="*/ 28480 h 123825"/>
                <a:gd name="connsiteX152" fmla="*/ 500624 w 1485900"/>
                <a:gd name="connsiteY152" fmla="*/ 37005 h 123825"/>
                <a:gd name="connsiteX153" fmla="*/ 501225 w 1485900"/>
                <a:gd name="connsiteY153" fmla="*/ 37005 h 123825"/>
                <a:gd name="connsiteX154" fmla="*/ 509664 w 1485900"/>
                <a:gd name="connsiteY154" fmla="*/ 29470 h 123825"/>
                <a:gd name="connsiteX155" fmla="*/ 522151 w 1485900"/>
                <a:gd name="connsiteY155" fmla="*/ 26727 h 123825"/>
                <a:gd name="connsiteX156" fmla="*/ 540372 w 1485900"/>
                <a:gd name="connsiteY156" fmla="*/ 32499 h 123825"/>
                <a:gd name="connsiteX157" fmla="*/ 546449 w 1485900"/>
                <a:gd name="connsiteY157" fmla="*/ 50845 h 123825"/>
                <a:gd name="connsiteX158" fmla="*/ 546449 w 1485900"/>
                <a:gd name="connsiteY158" fmla="*/ 94079 h 123825"/>
                <a:gd name="connsiteX159" fmla="*/ 597360 w 1485900"/>
                <a:gd name="connsiteY159" fmla="*/ 95288 h 123825"/>
                <a:gd name="connsiteX160" fmla="*/ 574176 w 1485900"/>
                <a:gd name="connsiteY160" fmla="*/ 86335 h 123825"/>
                <a:gd name="connsiteX161" fmla="*/ 565680 w 1485900"/>
                <a:gd name="connsiteY161" fmla="*/ 61493 h 123825"/>
                <a:gd name="connsiteX162" fmla="*/ 573567 w 1485900"/>
                <a:gd name="connsiteY162" fmla="*/ 36033 h 123825"/>
                <a:gd name="connsiteX163" fmla="*/ 594760 w 1485900"/>
                <a:gd name="connsiteY163" fmla="*/ 26604 h 123825"/>
                <a:gd name="connsiteX164" fmla="*/ 614467 w 1485900"/>
                <a:gd name="connsiteY164" fmla="*/ 34795 h 123825"/>
                <a:gd name="connsiteX165" fmla="*/ 621725 w 1485900"/>
                <a:gd name="connsiteY165" fmla="*/ 56407 h 123825"/>
                <a:gd name="connsiteX166" fmla="*/ 621725 w 1485900"/>
                <a:gd name="connsiteY166" fmla="*/ 62760 h 123825"/>
                <a:gd name="connsiteX167" fmla="*/ 576081 w 1485900"/>
                <a:gd name="connsiteY167" fmla="*/ 62760 h 123825"/>
                <a:gd name="connsiteX168" fmla="*/ 581977 w 1485900"/>
                <a:gd name="connsiteY168" fmla="*/ 80476 h 123825"/>
                <a:gd name="connsiteX169" fmla="*/ 597722 w 1485900"/>
                <a:gd name="connsiteY169" fmla="*/ 86516 h 123825"/>
                <a:gd name="connsiteX170" fmla="*/ 618887 w 1485900"/>
                <a:gd name="connsiteY170" fmla="*/ 82048 h 123825"/>
                <a:gd name="connsiteX171" fmla="*/ 618887 w 1485900"/>
                <a:gd name="connsiteY171" fmla="*/ 90992 h 123825"/>
                <a:gd name="connsiteX172" fmla="*/ 608819 w 1485900"/>
                <a:gd name="connsiteY172" fmla="*/ 94288 h 123825"/>
                <a:gd name="connsiteX173" fmla="*/ 597360 w 1485900"/>
                <a:gd name="connsiteY173" fmla="*/ 95288 h 123825"/>
                <a:gd name="connsiteX174" fmla="*/ 594636 w 1485900"/>
                <a:gd name="connsiteY174" fmla="*/ 35004 h 123825"/>
                <a:gd name="connsiteX175" fmla="*/ 581911 w 1485900"/>
                <a:gd name="connsiteY175" fmla="*/ 40205 h 123825"/>
                <a:gd name="connsiteX176" fmla="*/ 576320 w 1485900"/>
                <a:gd name="connsiteY176" fmla="*/ 54597 h 123825"/>
                <a:gd name="connsiteX177" fmla="*/ 610962 w 1485900"/>
                <a:gd name="connsiteY177" fmla="*/ 54597 h 123825"/>
                <a:gd name="connsiteX178" fmla="*/ 606733 w 1485900"/>
                <a:gd name="connsiteY178" fmla="*/ 40053 h 123825"/>
                <a:gd name="connsiteX179" fmla="*/ 594636 w 1485900"/>
                <a:gd name="connsiteY179" fmla="*/ 35004 h 123825"/>
                <a:gd name="connsiteX180" fmla="*/ 731225 w 1485900"/>
                <a:gd name="connsiteY180" fmla="*/ 60884 h 123825"/>
                <a:gd name="connsiteX181" fmla="*/ 723062 w 1485900"/>
                <a:gd name="connsiteY181" fmla="*/ 86192 h 123825"/>
                <a:gd name="connsiteX182" fmla="*/ 700507 w 1485900"/>
                <a:gd name="connsiteY182" fmla="*/ 95288 h 123825"/>
                <a:gd name="connsiteX183" fmla="*/ 684724 w 1485900"/>
                <a:gd name="connsiteY183" fmla="*/ 91116 h 123825"/>
                <a:gd name="connsiteX184" fmla="*/ 674084 w 1485900"/>
                <a:gd name="connsiteY184" fmla="*/ 79143 h 123825"/>
                <a:gd name="connsiteX185" fmla="*/ 670341 w 1485900"/>
                <a:gd name="connsiteY185" fmla="*/ 60884 h 123825"/>
                <a:gd name="connsiteX186" fmla="*/ 678437 w 1485900"/>
                <a:gd name="connsiteY186" fmla="*/ 35643 h 123825"/>
                <a:gd name="connsiteX187" fmla="*/ 700935 w 1485900"/>
                <a:gd name="connsiteY187" fmla="*/ 26604 h 123825"/>
                <a:gd name="connsiteX188" fmla="*/ 723033 w 1485900"/>
                <a:gd name="connsiteY188" fmla="*/ 35852 h 123825"/>
                <a:gd name="connsiteX189" fmla="*/ 731225 w 1485900"/>
                <a:gd name="connsiteY189" fmla="*/ 60884 h 123825"/>
                <a:gd name="connsiteX190" fmla="*/ 680733 w 1485900"/>
                <a:gd name="connsiteY190" fmla="*/ 60884 h 123825"/>
                <a:gd name="connsiteX191" fmla="*/ 685819 w 1485900"/>
                <a:gd name="connsiteY191" fmla="*/ 80229 h 123825"/>
                <a:gd name="connsiteX192" fmla="*/ 700754 w 1485900"/>
                <a:gd name="connsiteY192" fmla="*/ 86887 h 123825"/>
                <a:gd name="connsiteX193" fmla="*/ 715718 w 1485900"/>
                <a:gd name="connsiteY193" fmla="*/ 80267 h 123825"/>
                <a:gd name="connsiteX194" fmla="*/ 720823 w 1485900"/>
                <a:gd name="connsiteY194" fmla="*/ 60884 h 123825"/>
                <a:gd name="connsiteX195" fmla="*/ 715718 w 1485900"/>
                <a:gd name="connsiteY195" fmla="*/ 41691 h 123825"/>
                <a:gd name="connsiteX196" fmla="*/ 700630 w 1485900"/>
                <a:gd name="connsiteY196" fmla="*/ 35128 h 123825"/>
                <a:gd name="connsiteX197" fmla="*/ 685752 w 1485900"/>
                <a:gd name="connsiteY197" fmla="*/ 41596 h 123825"/>
                <a:gd name="connsiteX198" fmla="*/ 680733 w 1485900"/>
                <a:gd name="connsiteY198" fmla="*/ 60884 h 123825"/>
                <a:gd name="connsiteX199" fmla="*/ 781888 w 1485900"/>
                <a:gd name="connsiteY199" fmla="*/ 95288 h 123825"/>
                <a:gd name="connsiteX200" fmla="*/ 770068 w 1485900"/>
                <a:gd name="connsiteY200" fmla="*/ 92897 h 123825"/>
                <a:gd name="connsiteX201" fmla="*/ 761095 w 1485900"/>
                <a:gd name="connsiteY201" fmla="*/ 85554 h 123825"/>
                <a:gd name="connsiteX202" fmla="*/ 760362 w 1485900"/>
                <a:gd name="connsiteY202" fmla="*/ 85554 h 123825"/>
                <a:gd name="connsiteX203" fmla="*/ 761095 w 1485900"/>
                <a:gd name="connsiteY203" fmla="*/ 96555 h 123825"/>
                <a:gd name="connsiteX204" fmla="*/ 761095 w 1485900"/>
                <a:gd name="connsiteY204" fmla="*/ 123825 h 123825"/>
                <a:gd name="connsiteX205" fmla="*/ 751056 w 1485900"/>
                <a:gd name="connsiteY205" fmla="*/ 123825 h 123825"/>
                <a:gd name="connsiteX206" fmla="*/ 751056 w 1485900"/>
                <a:gd name="connsiteY206" fmla="*/ 27813 h 123825"/>
                <a:gd name="connsiteX207" fmla="*/ 759219 w 1485900"/>
                <a:gd name="connsiteY207" fmla="*/ 27813 h 123825"/>
                <a:gd name="connsiteX208" fmla="*/ 760609 w 1485900"/>
                <a:gd name="connsiteY208" fmla="*/ 36881 h 123825"/>
                <a:gd name="connsiteX209" fmla="*/ 761095 w 1485900"/>
                <a:gd name="connsiteY209" fmla="*/ 36881 h 123825"/>
                <a:gd name="connsiteX210" fmla="*/ 770096 w 1485900"/>
                <a:gd name="connsiteY210" fmla="*/ 29023 h 123825"/>
                <a:gd name="connsiteX211" fmla="*/ 781888 w 1485900"/>
                <a:gd name="connsiteY211" fmla="*/ 26604 h 123825"/>
                <a:gd name="connsiteX212" fmla="*/ 802234 w 1485900"/>
                <a:gd name="connsiteY212" fmla="*/ 35614 h 123825"/>
                <a:gd name="connsiteX213" fmla="*/ 809396 w 1485900"/>
                <a:gd name="connsiteY213" fmla="*/ 60884 h 123825"/>
                <a:gd name="connsiteX214" fmla="*/ 802110 w 1485900"/>
                <a:gd name="connsiteY214" fmla="*/ 86249 h 123825"/>
                <a:gd name="connsiteX215" fmla="*/ 781888 w 1485900"/>
                <a:gd name="connsiteY215" fmla="*/ 95288 h 123825"/>
                <a:gd name="connsiteX216" fmla="*/ 780440 w 1485900"/>
                <a:gd name="connsiteY216" fmla="*/ 35128 h 123825"/>
                <a:gd name="connsiteX217" fmla="*/ 765743 w 1485900"/>
                <a:gd name="connsiteY217" fmla="*/ 40748 h 123825"/>
                <a:gd name="connsiteX218" fmla="*/ 761095 w 1485900"/>
                <a:gd name="connsiteY218" fmla="*/ 58645 h 123825"/>
                <a:gd name="connsiteX219" fmla="*/ 761095 w 1485900"/>
                <a:gd name="connsiteY219" fmla="*/ 60884 h 123825"/>
                <a:gd name="connsiteX220" fmla="*/ 765743 w 1485900"/>
                <a:gd name="connsiteY220" fmla="*/ 80867 h 123825"/>
                <a:gd name="connsiteX221" fmla="*/ 780679 w 1485900"/>
                <a:gd name="connsiteY221" fmla="*/ 86887 h 123825"/>
                <a:gd name="connsiteX222" fmla="*/ 794137 w 1485900"/>
                <a:gd name="connsiteY222" fmla="*/ 79934 h 123825"/>
                <a:gd name="connsiteX223" fmla="*/ 798995 w 1485900"/>
                <a:gd name="connsiteY223" fmla="*/ 60760 h 123825"/>
                <a:gd name="connsiteX224" fmla="*/ 794137 w 1485900"/>
                <a:gd name="connsiteY224" fmla="*/ 41748 h 123825"/>
                <a:gd name="connsiteX225" fmla="*/ 780440 w 1485900"/>
                <a:gd name="connsiteY225" fmla="*/ 35128 h 123825"/>
                <a:gd name="connsiteX226" fmla="*/ 839267 w 1485900"/>
                <a:gd name="connsiteY226" fmla="*/ 94079 h 123825"/>
                <a:gd name="connsiteX227" fmla="*/ 829227 w 1485900"/>
                <a:gd name="connsiteY227" fmla="*/ 94079 h 123825"/>
                <a:gd name="connsiteX228" fmla="*/ 829227 w 1485900"/>
                <a:gd name="connsiteY228" fmla="*/ 0 h 123825"/>
                <a:gd name="connsiteX229" fmla="*/ 839267 w 1485900"/>
                <a:gd name="connsiteY229" fmla="*/ 0 h 123825"/>
                <a:gd name="connsiteX230" fmla="*/ 902265 w 1485900"/>
                <a:gd name="connsiteY230" fmla="*/ 94079 h 123825"/>
                <a:gd name="connsiteX231" fmla="*/ 900274 w 1485900"/>
                <a:gd name="connsiteY231" fmla="*/ 84649 h 123825"/>
                <a:gd name="connsiteX232" fmla="*/ 899789 w 1485900"/>
                <a:gd name="connsiteY232" fmla="*/ 84649 h 123825"/>
                <a:gd name="connsiteX233" fmla="*/ 889902 w 1485900"/>
                <a:gd name="connsiteY233" fmla="*/ 93078 h 123825"/>
                <a:gd name="connsiteX234" fmla="*/ 877595 w 1485900"/>
                <a:gd name="connsiteY234" fmla="*/ 95288 h 123825"/>
                <a:gd name="connsiteX235" fmla="*/ 862155 w 1485900"/>
                <a:gd name="connsiteY235" fmla="*/ 90211 h 123825"/>
                <a:gd name="connsiteX236" fmla="*/ 856555 w 1485900"/>
                <a:gd name="connsiteY236" fmla="*/ 75762 h 123825"/>
                <a:gd name="connsiteX237" fmla="*/ 888663 w 1485900"/>
                <a:gd name="connsiteY237" fmla="*/ 54721 h 123825"/>
                <a:gd name="connsiteX238" fmla="*/ 899912 w 1485900"/>
                <a:gd name="connsiteY238" fmla="*/ 54359 h 123825"/>
                <a:gd name="connsiteX239" fmla="*/ 899912 w 1485900"/>
                <a:gd name="connsiteY239" fmla="*/ 50245 h 123825"/>
                <a:gd name="connsiteX240" fmla="*/ 896550 w 1485900"/>
                <a:gd name="connsiteY240" fmla="*/ 38728 h 123825"/>
                <a:gd name="connsiteX241" fmla="*/ 885825 w 1485900"/>
                <a:gd name="connsiteY241" fmla="*/ 35004 h 123825"/>
                <a:gd name="connsiteX242" fmla="*/ 867080 w 1485900"/>
                <a:gd name="connsiteY242" fmla="*/ 40081 h 123825"/>
                <a:gd name="connsiteX243" fmla="*/ 863994 w 1485900"/>
                <a:gd name="connsiteY243" fmla="*/ 32404 h 123825"/>
                <a:gd name="connsiteX244" fmla="*/ 874728 w 1485900"/>
                <a:gd name="connsiteY244" fmla="*/ 28232 h 123825"/>
                <a:gd name="connsiteX245" fmla="*/ 886425 w 1485900"/>
                <a:gd name="connsiteY245" fmla="*/ 26727 h 123825"/>
                <a:gd name="connsiteX246" fmla="*/ 903989 w 1485900"/>
                <a:gd name="connsiteY246" fmla="*/ 31985 h 123825"/>
                <a:gd name="connsiteX247" fmla="*/ 909704 w 1485900"/>
                <a:gd name="connsiteY247" fmla="*/ 48854 h 123825"/>
                <a:gd name="connsiteX248" fmla="*/ 909704 w 1485900"/>
                <a:gd name="connsiteY248" fmla="*/ 94079 h 123825"/>
                <a:gd name="connsiteX249" fmla="*/ 879596 w 1485900"/>
                <a:gd name="connsiteY249" fmla="*/ 87001 h 123825"/>
                <a:gd name="connsiteX250" fmla="*/ 894321 w 1485900"/>
                <a:gd name="connsiteY250" fmla="*/ 81867 h 123825"/>
                <a:gd name="connsiteX251" fmla="*/ 899665 w 1485900"/>
                <a:gd name="connsiteY251" fmla="*/ 67475 h 123825"/>
                <a:gd name="connsiteX252" fmla="*/ 899665 w 1485900"/>
                <a:gd name="connsiteY252" fmla="*/ 61493 h 123825"/>
                <a:gd name="connsiteX253" fmla="*/ 889635 w 1485900"/>
                <a:gd name="connsiteY253" fmla="*/ 61913 h 123825"/>
                <a:gd name="connsiteX254" fmla="*/ 872366 w 1485900"/>
                <a:gd name="connsiteY254" fmla="*/ 65627 h 123825"/>
                <a:gd name="connsiteX255" fmla="*/ 867080 w 1485900"/>
                <a:gd name="connsiteY255" fmla="*/ 75876 h 123825"/>
                <a:gd name="connsiteX256" fmla="*/ 870375 w 1485900"/>
                <a:gd name="connsiteY256" fmla="*/ 84163 h 123825"/>
                <a:gd name="connsiteX257" fmla="*/ 879596 w 1485900"/>
                <a:gd name="connsiteY257" fmla="*/ 87001 h 123825"/>
                <a:gd name="connsiteX258" fmla="*/ 973188 w 1485900"/>
                <a:gd name="connsiteY258" fmla="*/ 94079 h 123825"/>
                <a:gd name="connsiteX259" fmla="*/ 971198 w 1485900"/>
                <a:gd name="connsiteY259" fmla="*/ 84649 h 123825"/>
                <a:gd name="connsiteX260" fmla="*/ 970712 w 1485900"/>
                <a:gd name="connsiteY260" fmla="*/ 84649 h 123825"/>
                <a:gd name="connsiteX261" fmla="*/ 960825 w 1485900"/>
                <a:gd name="connsiteY261" fmla="*/ 93078 h 123825"/>
                <a:gd name="connsiteX262" fmla="*/ 948518 w 1485900"/>
                <a:gd name="connsiteY262" fmla="*/ 95288 h 123825"/>
                <a:gd name="connsiteX263" fmla="*/ 933069 w 1485900"/>
                <a:gd name="connsiteY263" fmla="*/ 90211 h 123825"/>
                <a:gd name="connsiteX264" fmla="*/ 927478 w 1485900"/>
                <a:gd name="connsiteY264" fmla="*/ 75762 h 123825"/>
                <a:gd name="connsiteX265" fmla="*/ 959587 w 1485900"/>
                <a:gd name="connsiteY265" fmla="*/ 54721 h 123825"/>
                <a:gd name="connsiteX266" fmla="*/ 970836 w 1485900"/>
                <a:gd name="connsiteY266" fmla="*/ 54359 h 123825"/>
                <a:gd name="connsiteX267" fmla="*/ 970836 w 1485900"/>
                <a:gd name="connsiteY267" fmla="*/ 50245 h 123825"/>
                <a:gd name="connsiteX268" fmla="*/ 967473 w 1485900"/>
                <a:gd name="connsiteY268" fmla="*/ 38728 h 123825"/>
                <a:gd name="connsiteX269" fmla="*/ 956748 w 1485900"/>
                <a:gd name="connsiteY269" fmla="*/ 35004 h 123825"/>
                <a:gd name="connsiteX270" fmla="*/ 938003 w 1485900"/>
                <a:gd name="connsiteY270" fmla="*/ 40081 h 123825"/>
                <a:gd name="connsiteX271" fmla="*/ 934917 w 1485900"/>
                <a:gd name="connsiteY271" fmla="*/ 32404 h 123825"/>
                <a:gd name="connsiteX272" fmla="*/ 945651 w 1485900"/>
                <a:gd name="connsiteY272" fmla="*/ 28232 h 123825"/>
                <a:gd name="connsiteX273" fmla="*/ 957348 w 1485900"/>
                <a:gd name="connsiteY273" fmla="*/ 26727 h 123825"/>
                <a:gd name="connsiteX274" fmla="*/ 974912 w 1485900"/>
                <a:gd name="connsiteY274" fmla="*/ 31985 h 123825"/>
                <a:gd name="connsiteX275" fmla="*/ 980627 w 1485900"/>
                <a:gd name="connsiteY275" fmla="*/ 48854 h 123825"/>
                <a:gd name="connsiteX276" fmla="*/ 980627 w 1485900"/>
                <a:gd name="connsiteY276" fmla="*/ 94079 h 123825"/>
                <a:gd name="connsiteX277" fmla="*/ 950519 w 1485900"/>
                <a:gd name="connsiteY277" fmla="*/ 87001 h 123825"/>
                <a:gd name="connsiteX278" fmla="*/ 965235 w 1485900"/>
                <a:gd name="connsiteY278" fmla="*/ 81867 h 123825"/>
                <a:gd name="connsiteX279" fmla="*/ 970588 w 1485900"/>
                <a:gd name="connsiteY279" fmla="*/ 67475 h 123825"/>
                <a:gd name="connsiteX280" fmla="*/ 970588 w 1485900"/>
                <a:gd name="connsiteY280" fmla="*/ 61493 h 123825"/>
                <a:gd name="connsiteX281" fmla="*/ 960549 w 1485900"/>
                <a:gd name="connsiteY281" fmla="*/ 61913 h 123825"/>
                <a:gd name="connsiteX282" fmla="*/ 943289 w 1485900"/>
                <a:gd name="connsiteY282" fmla="*/ 65627 h 123825"/>
                <a:gd name="connsiteX283" fmla="*/ 938003 w 1485900"/>
                <a:gd name="connsiteY283" fmla="*/ 75876 h 123825"/>
                <a:gd name="connsiteX284" fmla="*/ 941299 w 1485900"/>
                <a:gd name="connsiteY284" fmla="*/ 84163 h 123825"/>
                <a:gd name="connsiteX285" fmla="*/ 950519 w 1485900"/>
                <a:gd name="connsiteY285" fmla="*/ 87001 h 123825"/>
                <a:gd name="connsiteX286" fmla="*/ 1048464 w 1485900"/>
                <a:gd name="connsiteY286" fmla="*/ 85191 h 123825"/>
                <a:gd name="connsiteX287" fmla="*/ 1047922 w 1485900"/>
                <a:gd name="connsiteY287" fmla="*/ 85191 h 123825"/>
                <a:gd name="connsiteX288" fmla="*/ 1027119 w 1485900"/>
                <a:gd name="connsiteY288" fmla="*/ 95288 h 123825"/>
                <a:gd name="connsiteX289" fmla="*/ 1006897 w 1485900"/>
                <a:gd name="connsiteY289" fmla="*/ 86401 h 123825"/>
                <a:gd name="connsiteX290" fmla="*/ 999668 w 1485900"/>
                <a:gd name="connsiteY290" fmla="*/ 61122 h 123825"/>
                <a:gd name="connsiteX291" fmla="*/ 1006926 w 1485900"/>
                <a:gd name="connsiteY291" fmla="*/ 35671 h 123825"/>
                <a:gd name="connsiteX292" fmla="*/ 1027119 w 1485900"/>
                <a:gd name="connsiteY292" fmla="*/ 26604 h 123825"/>
                <a:gd name="connsiteX293" fmla="*/ 1047798 w 1485900"/>
                <a:gd name="connsiteY293" fmla="*/ 36395 h 123825"/>
                <a:gd name="connsiteX294" fmla="*/ 1048588 w 1485900"/>
                <a:gd name="connsiteY294" fmla="*/ 36395 h 123825"/>
                <a:gd name="connsiteX295" fmla="*/ 1048160 w 1485900"/>
                <a:gd name="connsiteY295" fmla="*/ 31623 h 123825"/>
                <a:gd name="connsiteX296" fmla="*/ 1047922 w 1485900"/>
                <a:gd name="connsiteY296" fmla="*/ 26965 h 123825"/>
                <a:gd name="connsiteX297" fmla="*/ 1047922 w 1485900"/>
                <a:gd name="connsiteY297" fmla="*/ 0 h 123825"/>
                <a:gd name="connsiteX298" fmla="*/ 1057961 w 1485900"/>
                <a:gd name="connsiteY298" fmla="*/ 0 h 123825"/>
                <a:gd name="connsiteX299" fmla="*/ 1057961 w 1485900"/>
                <a:gd name="connsiteY299" fmla="*/ 94079 h 123825"/>
                <a:gd name="connsiteX300" fmla="*/ 1049798 w 1485900"/>
                <a:gd name="connsiteY300" fmla="*/ 94079 h 123825"/>
                <a:gd name="connsiteX301" fmla="*/ 1028395 w 1485900"/>
                <a:gd name="connsiteY301" fmla="*/ 86887 h 123825"/>
                <a:gd name="connsiteX302" fmla="*/ 1043292 w 1485900"/>
                <a:gd name="connsiteY302" fmla="*/ 81286 h 123825"/>
                <a:gd name="connsiteX303" fmla="*/ 1047922 w 1485900"/>
                <a:gd name="connsiteY303" fmla="*/ 63246 h 123825"/>
                <a:gd name="connsiteX304" fmla="*/ 1047922 w 1485900"/>
                <a:gd name="connsiteY304" fmla="*/ 61122 h 123825"/>
                <a:gd name="connsiteX305" fmla="*/ 1043235 w 1485900"/>
                <a:gd name="connsiteY305" fmla="*/ 41024 h 123825"/>
                <a:gd name="connsiteX306" fmla="*/ 1028271 w 1485900"/>
                <a:gd name="connsiteY306" fmla="*/ 35004 h 123825"/>
                <a:gd name="connsiteX307" fmla="*/ 1014755 w 1485900"/>
                <a:gd name="connsiteY307" fmla="*/ 41872 h 123825"/>
                <a:gd name="connsiteX308" fmla="*/ 1010069 w 1485900"/>
                <a:gd name="connsiteY308" fmla="*/ 61246 h 123825"/>
                <a:gd name="connsiteX309" fmla="*/ 1014727 w 1485900"/>
                <a:gd name="connsiteY309" fmla="*/ 80410 h 123825"/>
                <a:gd name="connsiteX310" fmla="*/ 1028395 w 1485900"/>
                <a:gd name="connsiteY310" fmla="*/ 86887 h 123825"/>
                <a:gd name="connsiteX311" fmla="*/ 1112368 w 1485900"/>
                <a:gd name="connsiteY311" fmla="*/ 95288 h 123825"/>
                <a:gd name="connsiteX312" fmla="*/ 1100547 w 1485900"/>
                <a:gd name="connsiteY312" fmla="*/ 92897 h 123825"/>
                <a:gd name="connsiteX313" fmla="*/ 1091574 w 1485900"/>
                <a:gd name="connsiteY313" fmla="*/ 85554 h 123825"/>
                <a:gd name="connsiteX314" fmla="*/ 1090851 w 1485900"/>
                <a:gd name="connsiteY314" fmla="*/ 85554 h 123825"/>
                <a:gd name="connsiteX315" fmla="*/ 1091574 w 1485900"/>
                <a:gd name="connsiteY315" fmla="*/ 96555 h 123825"/>
                <a:gd name="connsiteX316" fmla="*/ 1091574 w 1485900"/>
                <a:gd name="connsiteY316" fmla="*/ 123825 h 123825"/>
                <a:gd name="connsiteX317" fmla="*/ 1081535 w 1485900"/>
                <a:gd name="connsiteY317" fmla="*/ 123825 h 123825"/>
                <a:gd name="connsiteX318" fmla="*/ 1081535 w 1485900"/>
                <a:gd name="connsiteY318" fmla="*/ 27813 h 123825"/>
                <a:gd name="connsiteX319" fmla="*/ 1089698 w 1485900"/>
                <a:gd name="connsiteY319" fmla="*/ 27813 h 123825"/>
                <a:gd name="connsiteX320" fmla="*/ 1091089 w 1485900"/>
                <a:gd name="connsiteY320" fmla="*/ 36881 h 123825"/>
                <a:gd name="connsiteX321" fmla="*/ 1091574 w 1485900"/>
                <a:gd name="connsiteY321" fmla="*/ 36881 h 123825"/>
                <a:gd name="connsiteX322" fmla="*/ 1100585 w 1485900"/>
                <a:gd name="connsiteY322" fmla="*/ 29023 h 123825"/>
                <a:gd name="connsiteX323" fmla="*/ 1112368 w 1485900"/>
                <a:gd name="connsiteY323" fmla="*/ 26604 h 123825"/>
                <a:gd name="connsiteX324" fmla="*/ 1132713 w 1485900"/>
                <a:gd name="connsiteY324" fmla="*/ 35614 h 123825"/>
                <a:gd name="connsiteX325" fmla="*/ 1139885 w 1485900"/>
                <a:gd name="connsiteY325" fmla="*/ 60884 h 123825"/>
                <a:gd name="connsiteX326" fmla="*/ 1132599 w 1485900"/>
                <a:gd name="connsiteY326" fmla="*/ 86249 h 123825"/>
                <a:gd name="connsiteX327" fmla="*/ 1112368 w 1485900"/>
                <a:gd name="connsiteY327" fmla="*/ 95288 h 123825"/>
                <a:gd name="connsiteX328" fmla="*/ 1110920 w 1485900"/>
                <a:gd name="connsiteY328" fmla="*/ 35128 h 123825"/>
                <a:gd name="connsiteX329" fmla="*/ 1096232 w 1485900"/>
                <a:gd name="connsiteY329" fmla="*/ 40748 h 123825"/>
                <a:gd name="connsiteX330" fmla="*/ 1091574 w 1485900"/>
                <a:gd name="connsiteY330" fmla="*/ 58645 h 123825"/>
                <a:gd name="connsiteX331" fmla="*/ 1091574 w 1485900"/>
                <a:gd name="connsiteY331" fmla="*/ 60884 h 123825"/>
                <a:gd name="connsiteX332" fmla="*/ 1096232 w 1485900"/>
                <a:gd name="connsiteY332" fmla="*/ 80867 h 123825"/>
                <a:gd name="connsiteX333" fmla="*/ 1111158 w 1485900"/>
                <a:gd name="connsiteY333" fmla="*/ 86887 h 123825"/>
                <a:gd name="connsiteX334" fmla="*/ 1124617 w 1485900"/>
                <a:gd name="connsiteY334" fmla="*/ 79934 h 123825"/>
                <a:gd name="connsiteX335" fmla="*/ 1129484 w 1485900"/>
                <a:gd name="connsiteY335" fmla="*/ 60760 h 123825"/>
                <a:gd name="connsiteX336" fmla="*/ 1124617 w 1485900"/>
                <a:gd name="connsiteY336" fmla="*/ 41748 h 123825"/>
                <a:gd name="connsiteX337" fmla="*/ 1110920 w 1485900"/>
                <a:gd name="connsiteY337" fmla="*/ 35128 h 123825"/>
                <a:gd name="connsiteX338" fmla="*/ 1169146 w 1485900"/>
                <a:gd name="connsiteY338" fmla="*/ 27813 h 123825"/>
                <a:gd name="connsiteX339" fmla="*/ 1169146 w 1485900"/>
                <a:gd name="connsiteY339" fmla="*/ 70799 h 123825"/>
                <a:gd name="connsiteX340" fmla="*/ 1172832 w 1485900"/>
                <a:gd name="connsiteY340" fmla="*/ 82896 h 123825"/>
                <a:gd name="connsiteX341" fmla="*/ 1184377 w 1485900"/>
                <a:gd name="connsiteY341" fmla="*/ 86887 h 123825"/>
                <a:gd name="connsiteX342" fmla="*/ 1199588 w 1485900"/>
                <a:gd name="connsiteY342" fmla="*/ 81201 h 123825"/>
                <a:gd name="connsiteX343" fmla="*/ 1204398 w 1485900"/>
                <a:gd name="connsiteY343" fmla="*/ 62636 h 123825"/>
                <a:gd name="connsiteX344" fmla="*/ 1204398 w 1485900"/>
                <a:gd name="connsiteY344" fmla="*/ 27813 h 123825"/>
                <a:gd name="connsiteX345" fmla="*/ 1214428 w 1485900"/>
                <a:gd name="connsiteY345" fmla="*/ 27813 h 123825"/>
                <a:gd name="connsiteX346" fmla="*/ 1214428 w 1485900"/>
                <a:gd name="connsiteY346" fmla="*/ 94079 h 123825"/>
                <a:gd name="connsiteX347" fmla="*/ 1206151 w 1485900"/>
                <a:gd name="connsiteY347" fmla="*/ 94079 h 123825"/>
                <a:gd name="connsiteX348" fmla="*/ 1204693 w 1485900"/>
                <a:gd name="connsiteY348" fmla="*/ 85191 h 123825"/>
                <a:gd name="connsiteX349" fmla="*/ 1204150 w 1485900"/>
                <a:gd name="connsiteY349" fmla="*/ 85191 h 123825"/>
                <a:gd name="connsiteX350" fmla="*/ 1195597 w 1485900"/>
                <a:gd name="connsiteY350" fmla="*/ 92688 h 123825"/>
                <a:gd name="connsiteX351" fmla="*/ 1183110 w 1485900"/>
                <a:gd name="connsiteY351" fmla="*/ 95288 h 123825"/>
                <a:gd name="connsiteX352" fmla="*/ 1165003 w 1485900"/>
                <a:gd name="connsiteY352" fmla="*/ 89545 h 123825"/>
                <a:gd name="connsiteX353" fmla="*/ 1158983 w 1485900"/>
                <a:gd name="connsiteY353" fmla="*/ 71161 h 123825"/>
                <a:gd name="connsiteX354" fmla="*/ 1158983 w 1485900"/>
                <a:gd name="connsiteY354" fmla="*/ 27813 h 123825"/>
                <a:gd name="connsiteX355" fmla="*/ 1283360 w 1485900"/>
                <a:gd name="connsiteY355" fmla="*/ 94079 h 123825"/>
                <a:gd name="connsiteX356" fmla="*/ 1283360 w 1485900"/>
                <a:gd name="connsiteY356" fmla="*/ 51206 h 123825"/>
                <a:gd name="connsiteX357" fmla="*/ 1279665 w 1485900"/>
                <a:gd name="connsiteY357" fmla="*/ 39119 h 123825"/>
                <a:gd name="connsiteX358" fmla="*/ 1268120 w 1485900"/>
                <a:gd name="connsiteY358" fmla="*/ 35128 h 123825"/>
                <a:gd name="connsiteX359" fmla="*/ 1252880 w 1485900"/>
                <a:gd name="connsiteY359" fmla="*/ 40748 h 123825"/>
                <a:gd name="connsiteX360" fmla="*/ 1248051 w 1485900"/>
                <a:gd name="connsiteY360" fmla="*/ 59312 h 123825"/>
                <a:gd name="connsiteX361" fmla="*/ 1248051 w 1485900"/>
                <a:gd name="connsiteY361" fmla="*/ 94079 h 123825"/>
                <a:gd name="connsiteX362" fmla="*/ 1238012 w 1485900"/>
                <a:gd name="connsiteY362" fmla="*/ 94079 h 123825"/>
                <a:gd name="connsiteX363" fmla="*/ 1238012 w 1485900"/>
                <a:gd name="connsiteY363" fmla="*/ 27813 h 123825"/>
                <a:gd name="connsiteX364" fmla="*/ 1246175 w 1485900"/>
                <a:gd name="connsiteY364" fmla="*/ 27813 h 123825"/>
                <a:gd name="connsiteX365" fmla="*/ 1247804 w 1485900"/>
                <a:gd name="connsiteY365" fmla="*/ 36881 h 123825"/>
                <a:gd name="connsiteX366" fmla="*/ 1248289 w 1485900"/>
                <a:gd name="connsiteY366" fmla="*/ 36881 h 123825"/>
                <a:gd name="connsiteX367" fmla="*/ 1256938 w 1485900"/>
                <a:gd name="connsiteY367" fmla="*/ 29289 h 123825"/>
                <a:gd name="connsiteX368" fmla="*/ 1269330 w 1485900"/>
                <a:gd name="connsiteY368" fmla="*/ 26604 h 123825"/>
                <a:gd name="connsiteX369" fmla="*/ 1287351 w 1485900"/>
                <a:gd name="connsiteY369" fmla="*/ 32375 h 123825"/>
                <a:gd name="connsiteX370" fmla="*/ 1293390 w 1485900"/>
                <a:gd name="connsiteY370" fmla="*/ 50845 h 123825"/>
                <a:gd name="connsiteX371" fmla="*/ 1293390 w 1485900"/>
                <a:gd name="connsiteY371" fmla="*/ 94079 h 123825"/>
                <a:gd name="connsiteX372" fmla="*/ 1337710 w 1485900"/>
                <a:gd name="connsiteY372" fmla="*/ 87001 h 123825"/>
                <a:gd name="connsiteX373" fmla="*/ 1342854 w 1485900"/>
                <a:gd name="connsiteY373" fmla="*/ 86611 h 123825"/>
                <a:gd name="connsiteX374" fmla="*/ 1346778 w 1485900"/>
                <a:gd name="connsiteY374" fmla="*/ 85792 h 123825"/>
                <a:gd name="connsiteX375" fmla="*/ 1346778 w 1485900"/>
                <a:gd name="connsiteY375" fmla="*/ 93469 h 123825"/>
                <a:gd name="connsiteX376" fmla="*/ 1341977 w 1485900"/>
                <a:gd name="connsiteY376" fmla="*/ 94774 h 123825"/>
                <a:gd name="connsiteX377" fmla="*/ 1336262 w 1485900"/>
                <a:gd name="connsiteY377" fmla="*/ 95288 h 123825"/>
                <a:gd name="connsiteX378" fmla="*/ 1317031 w 1485900"/>
                <a:gd name="connsiteY378" fmla="*/ 75029 h 123825"/>
                <a:gd name="connsiteX379" fmla="*/ 1317031 w 1485900"/>
                <a:gd name="connsiteY379" fmla="*/ 35614 h 123825"/>
                <a:gd name="connsiteX380" fmla="*/ 1307544 w 1485900"/>
                <a:gd name="connsiteY380" fmla="*/ 35614 h 123825"/>
                <a:gd name="connsiteX381" fmla="*/ 1307544 w 1485900"/>
                <a:gd name="connsiteY381" fmla="*/ 30775 h 123825"/>
                <a:gd name="connsiteX382" fmla="*/ 1317031 w 1485900"/>
                <a:gd name="connsiteY382" fmla="*/ 26604 h 123825"/>
                <a:gd name="connsiteX383" fmla="*/ 1321270 w 1485900"/>
                <a:gd name="connsiteY383" fmla="*/ 12459 h 123825"/>
                <a:gd name="connsiteX384" fmla="*/ 1327071 w 1485900"/>
                <a:gd name="connsiteY384" fmla="*/ 12459 h 123825"/>
                <a:gd name="connsiteX385" fmla="*/ 1327071 w 1485900"/>
                <a:gd name="connsiteY385" fmla="*/ 27813 h 123825"/>
                <a:gd name="connsiteX386" fmla="*/ 1346292 w 1485900"/>
                <a:gd name="connsiteY386" fmla="*/ 27813 h 123825"/>
                <a:gd name="connsiteX387" fmla="*/ 1346292 w 1485900"/>
                <a:gd name="connsiteY387" fmla="*/ 35614 h 123825"/>
                <a:gd name="connsiteX388" fmla="*/ 1327071 w 1485900"/>
                <a:gd name="connsiteY388" fmla="*/ 35614 h 123825"/>
                <a:gd name="connsiteX389" fmla="*/ 1327071 w 1485900"/>
                <a:gd name="connsiteY389" fmla="*/ 74609 h 123825"/>
                <a:gd name="connsiteX390" fmla="*/ 1329909 w 1485900"/>
                <a:gd name="connsiteY390" fmla="*/ 83801 h 123825"/>
                <a:gd name="connsiteX391" fmla="*/ 1337710 w 1485900"/>
                <a:gd name="connsiteY391" fmla="*/ 87001 h 123825"/>
                <a:gd name="connsiteX392" fmla="*/ 1389345 w 1485900"/>
                <a:gd name="connsiteY392" fmla="*/ 95288 h 123825"/>
                <a:gd name="connsiteX393" fmla="*/ 1366161 w 1485900"/>
                <a:gd name="connsiteY393" fmla="*/ 86335 h 123825"/>
                <a:gd name="connsiteX394" fmla="*/ 1357665 w 1485900"/>
                <a:gd name="connsiteY394" fmla="*/ 61493 h 123825"/>
                <a:gd name="connsiteX395" fmla="*/ 1365552 w 1485900"/>
                <a:gd name="connsiteY395" fmla="*/ 36033 h 123825"/>
                <a:gd name="connsiteX396" fmla="*/ 1386745 w 1485900"/>
                <a:gd name="connsiteY396" fmla="*/ 26604 h 123825"/>
                <a:gd name="connsiteX397" fmla="*/ 1406452 w 1485900"/>
                <a:gd name="connsiteY397" fmla="*/ 34795 h 123825"/>
                <a:gd name="connsiteX398" fmla="*/ 1413710 w 1485900"/>
                <a:gd name="connsiteY398" fmla="*/ 56407 h 123825"/>
                <a:gd name="connsiteX399" fmla="*/ 1413710 w 1485900"/>
                <a:gd name="connsiteY399" fmla="*/ 62760 h 123825"/>
                <a:gd name="connsiteX400" fmla="*/ 1368066 w 1485900"/>
                <a:gd name="connsiteY400" fmla="*/ 62760 h 123825"/>
                <a:gd name="connsiteX401" fmla="*/ 1373962 w 1485900"/>
                <a:gd name="connsiteY401" fmla="*/ 80476 h 123825"/>
                <a:gd name="connsiteX402" fmla="*/ 1389707 w 1485900"/>
                <a:gd name="connsiteY402" fmla="*/ 86516 h 123825"/>
                <a:gd name="connsiteX403" fmla="*/ 1410872 w 1485900"/>
                <a:gd name="connsiteY403" fmla="*/ 82048 h 123825"/>
                <a:gd name="connsiteX404" fmla="*/ 1410872 w 1485900"/>
                <a:gd name="connsiteY404" fmla="*/ 90992 h 123825"/>
                <a:gd name="connsiteX405" fmla="*/ 1400804 w 1485900"/>
                <a:gd name="connsiteY405" fmla="*/ 94288 h 123825"/>
                <a:gd name="connsiteX406" fmla="*/ 1389345 w 1485900"/>
                <a:gd name="connsiteY406" fmla="*/ 95288 h 123825"/>
                <a:gd name="connsiteX407" fmla="*/ 1386621 w 1485900"/>
                <a:gd name="connsiteY407" fmla="*/ 35004 h 123825"/>
                <a:gd name="connsiteX408" fmla="*/ 1373896 w 1485900"/>
                <a:gd name="connsiteY408" fmla="*/ 40205 h 123825"/>
                <a:gd name="connsiteX409" fmla="*/ 1368304 w 1485900"/>
                <a:gd name="connsiteY409" fmla="*/ 54597 h 123825"/>
                <a:gd name="connsiteX410" fmla="*/ 1402947 w 1485900"/>
                <a:gd name="connsiteY410" fmla="*/ 54597 h 123825"/>
                <a:gd name="connsiteX411" fmla="*/ 1398718 w 1485900"/>
                <a:gd name="connsiteY411" fmla="*/ 40053 h 123825"/>
                <a:gd name="connsiteX412" fmla="*/ 1386621 w 1485900"/>
                <a:gd name="connsiteY412" fmla="*/ 35004 h 123825"/>
                <a:gd name="connsiteX413" fmla="*/ 1478223 w 1485900"/>
                <a:gd name="connsiteY413" fmla="*/ 94079 h 123825"/>
                <a:gd name="connsiteX414" fmla="*/ 1478223 w 1485900"/>
                <a:gd name="connsiteY414" fmla="*/ 51206 h 123825"/>
                <a:gd name="connsiteX415" fmla="*/ 1474537 w 1485900"/>
                <a:gd name="connsiteY415" fmla="*/ 39119 h 123825"/>
                <a:gd name="connsiteX416" fmla="*/ 1462983 w 1485900"/>
                <a:gd name="connsiteY416" fmla="*/ 35128 h 123825"/>
                <a:gd name="connsiteX417" fmla="*/ 1447752 w 1485900"/>
                <a:gd name="connsiteY417" fmla="*/ 40748 h 123825"/>
                <a:gd name="connsiteX418" fmla="*/ 1442914 w 1485900"/>
                <a:gd name="connsiteY418" fmla="*/ 59312 h 123825"/>
                <a:gd name="connsiteX419" fmla="*/ 1442914 w 1485900"/>
                <a:gd name="connsiteY419" fmla="*/ 94079 h 123825"/>
                <a:gd name="connsiteX420" fmla="*/ 1432874 w 1485900"/>
                <a:gd name="connsiteY420" fmla="*/ 94079 h 123825"/>
                <a:gd name="connsiteX421" fmla="*/ 1432874 w 1485900"/>
                <a:gd name="connsiteY421" fmla="*/ 27813 h 123825"/>
                <a:gd name="connsiteX422" fmla="*/ 1441037 w 1485900"/>
                <a:gd name="connsiteY422" fmla="*/ 27813 h 123825"/>
                <a:gd name="connsiteX423" fmla="*/ 1442676 w 1485900"/>
                <a:gd name="connsiteY423" fmla="*/ 36881 h 123825"/>
                <a:gd name="connsiteX424" fmla="*/ 1443152 w 1485900"/>
                <a:gd name="connsiteY424" fmla="*/ 36881 h 123825"/>
                <a:gd name="connsiteX425" fmla="*/ 1451800 w 1485900"/>
                <a:gd name="connsiteY425" fmla="*/ 29289 h 123825"/>
                <a:gd name="connsiteX426" fmla="*/ 1464192 w 1485900"/>
                <a:gd name="connsiteY426" fmla="*/ 26604 h 123825"/>
                <a:gd name="connsiteX427" fmla="*/ 1482214 w 1485900"/>
                <a:gd name="connsiteY427" fmla="*/ 32375 h 123825"/>
                <a:gd name="connsiteX428" fmla="*/ 1488262 w 1485900"/>
                <a:gd name="connsiteY428" fmla="*/ 50845 h 123825"/>
                <a:gd name="connsiteX429" fmla="*/ 1488262 w 1485900"/>
                <a:gd name="connsiteY429" fmla="*/ 940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1485900" h="123825">
                  <a:moveTo>
                    <a:pt x="49282" y="94079"/>
                  </a:moveTo>
                  <a:lnTo>
                    <a:pt x="0" y="94079"/>
                  </a:lnTo>
                  <a:lnTo>
                    <a:pt x="0" y="5686"/>
                  </a:lnTo>
                  <a:lnTo>
                    <a:pt x="49282" y="5686"/>
                  </a:lnTo>
                  <a:lnTo>
                    <a:pt x="49282" y="14811"/>
                  </a:lnTo>
                  <a:lnTo>
                    <a:pt x="10277" y="14811"/>
                  </a:lnTo>
                  <a:lnTo>
                    <a:pt x="10277" y="43291"/>
                  </a:lnTo>
                  <a:lnTo>
                    <a:pt x="46920" y="43291"/>
                  </a:lnTo>
                  <a:lnTo>
                    <a:pt x="46920" y="52359"/>
                  </a:lnTo>
                  <a:lnTo>
                    <a:pt x="10277" y="52359"/>
                  </a:lnTo>
                  <a:lnTo>
                    <a:pt x="10277" y="84887"/>
                  </a:lnTo>
                  <a:lnTo>
                    <a:pt x="49282" y="84887"/>
                  </a:lnTo>
                  <a:close/>
                  <a:moveTo>
                    <a:pt x="79448" y="94079"/>
                  </a:moveTo>
                  <a:lnTo>
                    <a:pt x="69409" y="94079"/>
                  </a:lnTo>
                  <a:lnTo>
                    <a:pt x="69409" y="0"/>
                  </a:lnTo>
                  <a:lnTo>
                    <a:pt x="79448" y="0"/>
                  </a:lnTo>
                  <a:close/>
                  <a:moveTo>
                    <a:pt x="129692" y="95288"/>
                  </a:moveTo>
                  <a:cubicBezTo>
                    <a:pt x="119901" y="95288"/>
                    <a:pt x="112166" y="92307"/>
                    <a:pt x="106508" y="86335"/>
                  </a:cubicBezTo>
                  <a:cubicBezTo>
                    <a:pt x="100841" y="80372"/>
                    <a:pt x="98012" y="72085"/>
                    <a:pt x="98012" y="61493"/>
                  </a:cubicBezTo>
                  <a:cubicBezTo>
                    <a:pt x="98012" y="50806"/>
                    <a:pt x="100641" y="42320"/>
                    <a:pt x="105899" y="36033"/>
                  </a:cubicBezTo>
                  <a:cubicBezTo>
                    <a:pt x="111157" y="29746"/>
                    <a:pt x="118224" y="26604"/>
                    <a:pt x="127092" y="26604"/>
                  </a:cubicBezTo>
                  <a:cubicBezTo>
                    <a:pt x="135398" y="26604"/>
                    <a:pt x="141970" y="29337"/>
                    <a:pt x="146799" y="34795"/>
                  </a:cubicBezTo>
                  <a:cubicBezTo>
                    <a:pt x="151638" y="40253"/>
                    <a:pt x="154057" y="47463"/>
                    <a:pt x="154057" y="56407"/>
                  </a:cubicBezTo>
                  <a:lnTo>
                    <a:pt x="154057" y="62760"/>
                  </a:lnTo>
                  <a:lnTo>
                    <a:pt x="108413" y="62760"/>
                  </a:lnTo>
                  <a:cubicBezTo>
                    <a:pt x="108614" y="70542"/>
                    <a:pt x="110576" y="76448"/>
                    <a:pt x="114300" y="80476"/>
                  </a:cubicBezTo>
                  <a:cubicBezTo>
                    <a:pt x="118034" y="84506"/>
                    <a:pt x="123282" y="86516"/>
                    <a:pt x="130054" y="86516"/>
                  </a:cubicBezTo>
                  <a:cubicBezTo>
                    <a:pt x="137189" y="86516"/>
                    <a:pt x="144247" y="85030"/>
                    <a:pt x="151219" y="82048"/>
                  </a:cubicBezTo>
                  <a:lnTo>
                    <a:pt x="151219" y="90992"/>
                  </a:lnTo>
                  <a:cubicBezTo>
                    <a:pt x="147666" y="92526"/>
                    <a:pt x="144313" y="93621"/>
                    <a:pt x="141151" y="94288"/>
                  </a:cubicBezTo>
                  <a:cubicBezTo>
                    <a:pt x="137989" y="94955"/>
                    <a:pt x="134169" y="95288"/>
                    <a:pt x="129692" y="95288"/>
                  </a:cubicBezTo>
                  <a:close/>
                  <a:moveTo>
                    <a:pt x="126968" y="35004"/>
                  </a:moveTo>
                  <a:cubicBezTo>
                    <a:pt x="121653" y="35004"/>
                    <a:pt x="117405" y="36738"/>
                    <a:pt x="114243" y="40205"/>
                  </a:cubicBezTo>
                  <a:cubicBezTo>
                    <a:pt x="111080" y="43672"/>
                    <a:pt x="109214" y="48473"/>
                    <a:pt x="108652" y="54597"/>
                  </a:cubicBezTo>
                  <a:lnTo>
                    <a:pt x="143294" y="54597"/>
                  </a:lnTo>
                  <a:cubicBezTo>
                    <a:pt x="143294" y="48273"/>
                    <a:pt x="141884" y="43425"/>
                    <a:pt x="139065" y="40053"/>
                  </a:cubicBezTo>
                  <a:cubicBezTo>
                    <a:pt x="136245" y="36690"/>
                    <a:pt x="132207" y="35004"/>
                    <a:pt x="126968" y="35004"/>
                  </a:cubicBezTo>
                  <a:close/>
                  <a:moveTo>
                    <a:pt x="183137" y="60160"/>
                  </a:moveTo>
                  <a:cubicBezTo>
                    <a:pt x="184871" y="57702"/>
                    <a:pt x="187509" y="54473"/>
                    <a:pt x="191062" y="50482"/>
                  </a:cubicBezTo>
                  <a:lnTo>
                    <a:pt x="212465" y="27813"/>
                  </a:lnTo>
                  <a:lnTo>
                    <a:pt x="224371" y="27813"/>
                  </a:lnTo>
                  <a:lnTo>
                    <a:pt x="197529" y="56045"/>
                  </a:lnTo>
                  <a:lnTo>
                    <a:pt x="226247" y="94079"/>
                  </a:lnTo>
                  <a:lnTo>
                    <a:pt x="214093" y="94079"/>
                  </a:lnTo>
                  <a:lnTo>
                    <a:pt x="190700" y="62760"/>
                  </a:lnTo>
                  <a:lnTo>
                    <a:pt x="183137" y="69285"/>
                  </a:lnTo>
                  <a:lnTo>
                    <a:pt x="183137" y="94079"/>
                  </a:lnTo>
                  <a:lnTo>
                    <a:pt x="173222" y="94079"/>
                  </a:lnTo>
                  <a:lnTo>
                    <a:pt x="173222" y="0"/>
                  </a:lnTo>
                  <a:lnTo>
                    <a:pt x="183137" y="0"/>
                  </a:lnTo>
                  <a:lnTo>
                    <a:pt x="183137" y="49882"/>
                  </a:lnTo>
                  <a:cubicBezTo>
                    <a:pt x="183137" y="52101"/>
                    <a:pt x="182975" y="55521"/>
                    <a:pt x="182651" y="60160"/>
                  </a:cubicBezTo>
                  <a:close/>
                  <a:moveTo>
                    <a:pt x="261556" y="87001"/>
                  </a:moveTo>
                  <a:cubicBezTo>
                    <a:pt x="263328" y="87001"/>
                    <a:pt x="265043" y="86868"/>
                    <a:pt x="266700" y="86611"/>
                  </a:cubicBezTo>
                  <a:cubicBezTo>
                    <a:pt x="268348" y="86344"/>
                    <a:pt x="269662" y="86077"/>
                    <a:pt x="270624" y="85792"/>
                  </a:cubicBezTo>
                  <a:lnTo>
                    <a:pt x="270624" y="93469"/>
                  </a:lnTo>
                  <a:cubicBezTo>
                    <a:pt x="269538" y="93993"/>
                    <a:pt x="267938" y="94431"/>
                    <a:pt x="265824" y="94774"/>
                  </a:cubicBezTo>
                  <a:cubicBezTo>
                    <a:pt x="263709" y="95117"/>
                    <a:pt x="261804" y="95288"/>
                    <a:pt x="260109" y="95288"/>
                  </a:cubicBezTo>
                  <a:cubicBezTo>
                    <a:pt x="247288" y="95288"/>
                    <a:pt x="240878" y="88535"/>
                    <a:pt x="240878" y="75029"/>
                  </a:cubicBezTo>
                  <a:lnTo>
                    <a:pt x="240878" y="35614"/>
                  </a:lnTo>
                  <a:lnTo>
                    <a:pt x="231391" y="35614"/>
                  </a:lnTo>
                  <a:lnTo>
                    <a:pt x="231391" y="30775"/>
                  </a:lnTo>
                  <a:lnTo>
                    <a:pt x="240878" y="26604"/>
                  </a:lnTo>
                  <a:lnTo>
                    <a:pt x="245116" y="12459"/>
                  </a:lnTo>
                  <a:lnTo>
                    <a:pt x="250917" y="12459"/>
                  </a:lnTo>
                  <a:lnTo>
                    <a:pt x="250917" y="27813"/>
                  </a:lnTo>
                  <a:lnTo>
                    <a:pt x="270148" y="27813"/>
                  </a:lnTo>
                  <a:lnTo>
                    <a:pt x="270148" y="35614"/>
                  </a:lnTo>
                  <a:lnTo>
                    <a:pt x="250917" y="35614"/>
                  </a:lnTo>
                  <a:lnTo>
                    <a:pt x="250917" y="74609"/>
                  </a:lnTo>
                  <a:cubicBezTo>
                    <a:pt x="250917" y="78600"/>
                    <a:pt x="251860" y="81667"/>
                    <a:pt x="253755" y="83801"/>
                  </a:cubicBezTo>
                  <a:cubicBezTo>
                    <a:pt x="255651" y="85934"/>
                    <a:pt x="258251" y="87001"/>
                    <a:pt x="261556" y="87001"/>
                  </a:cubicBezTo>
                  <a:close/>
                  <a:moveTo>
                    <a:pt x="315430" y="26604"/>
                  </a:moveTo>
                  <a:cubicBezTo>
                    <a:pt x="318373" y="26604"/>
                    <a:pt x="321012" y="26841"/>
                    <a:pt x="323345" y="27327"/>
                  </a:cubicBezTo>
                  <a:lnTo>
                    <a:pt x="321954" y="36643"/>
                  </a:lnTo>
                  <a:cubicBezTo>
                    <a:pt x="319221" y="36033"/>
                    <a:pt x="316801" y="35728"/>
                    <a:pt x="314706" y="35728"/>
                  </a:cubicBezTo>
                  <a:cubicBezTo>
                    <a:pt x="309343" y="35728"/>
                    <a:pt x="304762" y="37909"/>
                    <a:pt x="300952" y="42263"/>
                  </a:cubicBezTo>
                  <a:cubicBezTo>
                    <a:pt x="297142" y="46615"/>
                    <a:pt x="295237" y="52035"/>
                    <a:pt x="295237" y="58531"/>
                  </a:cubicBezTo>
                  <a:lnTo>
                    <a:pt x="295237" y="94079"/>
                  </a:lnTo>
                  <a:lnTo>
                    <a:pt x="285197" y="94079"/>
                  </a:lnTo>
                  <a:lnTo>
                    <a:pt x="285197" y="27813"/>
                  </a:lnTo>
                  <a:lnTo>
                    <a:pt x="293484" y="27813"/>
                  </a:lnTo>
                  <a:lnTo>
                    <a:pt x="294627" y="40081"/>
                  </a:lnTo>
                  <a:lnTo>
                    <a:pt x="295113" y="40081"/>
                  </a:lnTo>
                  <a:cubicBezTo>
                    <a:pt x="297571" y="35776"/>
                    <a:pt x="300533" y="32452"/>
                    <a:pt x="304000" y="30109"/>
                  </a:cubicBezTo>
                  <a:cubicBezTo>
                    <a:pt x="307467" y="27775"/>
                    <a:pt x="311277" y="26604"/>
                    <a:pt x="315430" y="26604"/>
                  </a:cubicBezTo>
                  <a:close/>
                  <a:moveTo>
                    <a:pt x="347291" y="94079"/>
                  </a:moveTo>
                  <a:lnTo>
                    <a:pt x="337252" y="94079"/>
                  </a:lnTo>
                  <a:lnTo>
                    <a:pt x="337252" y="27813"/>
                  </a:lnTo>
                  <a:lnTo>
                    <a:pt x="347291" y="27813"/>
                  </a:lnTo>
                  <a:close/>
                  <a:moveTo>
                    <a:pt x="336413" y="9858"/>
                  </a:moveTo>
                  <a:cubicBezTo>
                    <a:pt x="336413" y="7554"/>
                    <a:pt x="336975" y="5877"/>
                    <a:pt x="338099" y="4810"/>
                  </a:cubicBezTo>
                  <a:cubicBezTo>
                    <a:pt x="339233" y="3734"/>
                    <a:pt x="340643" y="3200"/>
                    <a:pt x="342338" y="3200"/>
                  </a:cubicBezTo>
                  <a:cubicBezTo>
                    <a:pt x="343948" y="3200"/>
                    <a:pt x="345338" y="3753"/>
                    <a:pt x="346510" y="4839"/>
                  </a:cubicBezTo>
                  <a:cubicBezTo>
                    <a:pt x="347672" y="5925"/>
                    <a:pt x="348262" y="7601"/>
                    <a:pt x="348262" y="9858"/>
                  </a:cubicBezTo>
                  <a:cubicBezTo>
                    <a:pt x="348262" y="12116"/>
                    <a:pt x="347672" y="13792"/>
                    <a:pt x="346510" y="14907"/>
                  </a:cubicBezTo>
                  <a:cubicBezTo>
                    <a:pt x="345338" y="16012"/>
                    <a:pt x="343948" y="16564"/>
                    <a:pt x="342338" y="16564"/>
                  </a:cubicBezTo>
                  <a:cubicBezTo>
                    <a:pt x="340643" y="16564"/>
                    <a:pt x="339233" y="16012"/>
                    <a:pt x="338099" y="14907"/>
                  </a:cubicBezTo>
                  <a:cubicBezTo>
                    <a:pt x="336975" y="13792"/>
                    <a:pt x="336413" y="12116"/>
                    <a:pt x="336413" y="9858"/>
                  </a:cubicBezTo>
                  <a:close/>
                  <a:moveTo>
                    <a:pt x="412290" y="76000"/>
                  </a:moveTo>
                  <a:cubicBezTo>
                    <a:pt x="412290" y="82162"/>
                    <a:pt x="409994" y="86925"/>
                    <a:pt x="405393" y="90268"/>
                  </a:cubicBezTo>
                  <a:cubicBezTo>
                    <a:pt x="400802" y="93612"/>
                    <a:pt x="394354" y="95288"/>
                    <a:pt x="386048" y="95288"/>
                  </a:cubicBezTo>
                  <a:cubicBezTo>
                    <a:pt x="377257" y="95288"/>
                    <a:pt x="370408" y="93897"/>
                    <a:pt x="365493" y="91116"/>
                  </a:cubicBezTo>
                  <a:lnTo>
                    <a:pt x="365493" y="81801"/>
                  </a:lnTo>
                  <a:cubicBezTo>
                    <a:pt x="368675" y="83420"/>
                    <a:pt x="372094" y="84687"/>
                    <a:pt x="375742" y="85610"/>
                  </a:cubicBezTo>
                  <a:cubicBezTo>
                    <a:pt x="379390" y="86544"/>
                    <a:pt x="382905" y="87001"/>
                    <a:pt x="386286" y="87001"/>
                  </a:cubicBezTo>
                  <a:cubicBezTo>
                    <a:pt x="391535" y="87001"/>
                    <a:pt x="395564" y="86163"/>
                    <a:pt x="398383" y="84496"/>
                  </a:cubicBezTo>
                  <a:cubicBezTo>
                    <a:pt x="401202" y="82820"/>
                    <a:pt x="402612" y="80276"/>
                    <a:pt x="402612" y="76848"/>
                  </a:cubicBezTo>
                  <a:cubicBezTo>
                    <a:pt x="402612" y="74266"/>
                    <a:pt x="401498" y="72057"/>
                    <a:pt x="399259" y="70228"/>
                  </a:cubicBezTo>
                  <a:cubicBezTo>
                    <a:pt x="397021" y="68389"/>
                    <a:pt x="392659" y="66227"/>
                    <a:pt x="386172" y="63722"/>
                  </a:cubicBezTo>
                  <a:cubicBezTo>
                    <a:pt x="380000" y="61426"/>
                    <a:pt x="375618" y="59427"/>
                    <a:pt x="373018" y="57712"/>
                  </a:cubicBezTo>
                  <a:cubicBezTo>
                    <a:pt x="370418" y="55998"/>
                    <a:pt x="368484" y="54054"/>
                    <a:pt x="367217" y="51873"/>
                  </a:cubicBezTo>
                  <a:cubicBezTo>
                    <a:pt x="365941" y="49702"/>
                    <a:pt x="365312" y="47101"/>
                    <a:pt x="365312" y="44072"/>
                  </a:cubicBezTo>
                  <a:cubicBezTo>
                    <a:pt x="365312" y="38671"/>
                    <a:pt x="367503" y="34414"/>
                    <a:pt x="371904" y="31289"/>
                  </a:cubicBezTo>
                  <a:cubicBezTo>
                    <a:pt x="376295" y="28165"/>
                    <a:pt x="382324" y="26604"/>
                    <a:pt x="389982" y="26604"/>
                  </a:cubicBezTo>
                  <a:cubicBezTo>
                    <a:pt x="397116" y="26604"/>
                    <a:pt x="404089" y="28051"/>
                    <a:pt x="410899" y="30956"/>
                  </a:cubicBezTo>
                  <a:lnTo>
                    <a:pt x="407327" y="39119"/>
                  </a:lnTo>
                  <a:cubicBezTo>
                    <a:pt x="400679" y="36376"/>
                    <a:pt x="394649" y="35004"/>
                    <a:pt x="389249" y="35004"/>
                  </a:cubicBezTo>
                  <a:cubicBezTo>
                    <a:pt x="384496" y="35004"/>
                    <a:pt x="380905" y="35757"/>
                    <a:pt x="378495" y="37242"/>
                  </a:cubicBezTo>
                  <a:cubicBezTo>
                    <a:pt x="376075" y="38738"/>
                    <a:pt x="374866" y="40796"/>
                    <a:pt x="374866" y="43415"/>
                  </a:cubicBezTo>
                  <a:cubicBezTo>
                    <a:pt x="374866" y="45187"/>
                    <a:pt x="375314" y="46691"/>
                    <a:pt x="376228" y="47949"/>
                  </a:cubicBezTo>
                  <a:cubicBezTo>
                    <a:pt x="377133" y="49196"/>
                    <a:pt x="378590" y="50387"/>
                    <a:pt x="380609" y="51511"/>
                  </a:cubicBezTo>
                  <a:cubicBezTo>
                    <a:pt x="382619" y="52644"/>
                    <a:pt x="386496" y="54273"/>
                    <a:pt x="392211" y="56407"/>
                  </a:cubicBezTo>
                  <a:cubicBezTo>
                    <a:pt x="400079" y="59274"/>
                    <a:pt x="405384" y="62151"/>
                    <a:pt x="408146" y="65056"/>
                  </a:cubicBezTo>
                  <a:cubicBezTo>
                    <a:pt x="410909" y="67961"/>
                    <a:pt x="412290" y="71609"/>
                    <a:pt x="412290" y="76000"/>
                  </a:cubicBezTo>
                  <a:close/>
                  <a:moveTo>
                    <a:pt x="456848" y="95288"/>
                  </a:moveTo>
                  <a:cubicBezTo>
                    <a:pt x="447256" y="95288"/>
                    <a:pt x="439826" y="92335"/>
                    <a:pt x="434569" y="86430"/>
                  </a:cubicBezTo>
                  <a:cubicBezTo>
                    <a:pt x="429311" y="80524"/>
                    <a:pt x="426682" y="72171"/>
                    <a:pt x="426682" y="61370"/>
                  </a:cubicBezTo>
                  <a:cubicBezTo>
                    <a:pt x="426682" y="50282"/>
                    <a:pt x="429349" y="41720"/>
                    <a:pt x="434692" y="35671"/>
                  </a:cubicBezTo>
                  <a:cubicBezTo>
                    <a:pt x="440026" y="29623"/>
                    <a:pt x="447637" y="26604"/>
                    <a:pt x="457514" y="26604"/>
                  </a:cubicBezTo>
                  <a:cubicBezTo>
                    <a:pt x="460696" y="26604"/>
                    <a:pt x="463887" y="26946"/>
                    <a:pt x="467068" y="27632"/>
                  </a:cubicBezTo>
                  <a:cubicBezTo>
                    <a:pt x="470249" y="28318"/>
                    <a:pt x="472754" y="29118"/>
                    <a:pt x="474564" y="30052"/>
                  </a:cubicBezTo>
                  <a:lnTo>
                    <a:pt x="471478" y="38576"/>
                  </a:lnTo>
                  <a:cubicBezTo>
                    <a:pt x="469259" y="37690"/>
                    <a:pt x="466849" y="36948"/>
                    <a:pt x="464229" y="36366"/>
                  </a:cubicBezTo>
                  <a:cubicBezTo>
                    <a:pt x="461600" y="35786"/>
                    <a:pt x="459286" y="35490"/>
                    <a:pt x="457276" y="35490"/>
                  </a:cubicBezTo>
                  <a:cubicBezTo>
                    <a:pt x="443808" y="35490"/>
                    <a:pt x="437074" y="44072"/>
                    <a:pt x="437074" y="61246"/>
                  </a:cubicBezTo>
                  <a:cubicBezTo>
                    <a:pt x="437074" y="69389"/>
                    <a:pt x="438721" y="75638"/>
                    <a:pt x="442008" y="79991"/>
                  </a:cubicBezTo>
                  <a:cubicBezTo>
                    <a:pt x="445294" y="84344"/>
                    <a:pt x="450161" y="86516"/>
                    <a:pt x="456609" y="86516"/>
                  </a:cubicBezTo>
                  <a:cubicBezTo>
                    <a:pt x="462124" y="86516"/>
                    <a:pt x="467792" y="85334"/>
                    <a:pt x="473592" y="82953"/>
                  </a:cubicBezTo>
                  <a:lnTo>
                    <a:pt x="473592" y="91840"/>
                  </a:lnTo>
                  <a:cubicBezTo>
                    <a:pt x="469163" y="94136"/>
                    <a:pt x="463582" y="95288"/>
                    <a:pt x="456848" y="95288"/>
                  </a:cubicBezTo>
                  <a:close/>
                  <a:moveTo>
                    <a:pt x="536419" y="94079"/>
                  </a:moveTo>
                  <a:lnTo>
                    <a:pt x="536419" y="51206"/>
                  </a:lnTo>
                  <a:cubicBezTo>
                    <a:pt x="536419" y="45806"/>
                    <a:pt x="535191" y="41777"/>
                    <a:pt x="532724" y="39119"/>
                  </a:cubicBezTo>
                  <a:cubicBezTo>
                    <a:pt x="530266" y="36462"/>
                    <a:pt x="526418" y="35128"/>
                    <a:pt x="521179" y="35128"/>
                  </a:cubicBezTo>
                  <a:cubicBezTo>
                    <a:pt x="514207" y="35128"/>
                    <a:pt x="509121" y="37024"/>
                    <a:pt x="505911" y="40814"/>
                  </a:cubicBezTo>
                  <a:cubicBezTo>
                    <a:pt x="502710" y="44596"/>
                    <a:pt x="501110" y="50806"/>
                    <a:pt x="501110" y="59436"/>
                  </a:cubicBezTo>
                  <a:lnTo>
                    <a:pt x="501110" y="94079"/>
                  </a:lnTo>
                  <a:lnTo>
                    <a:pt x="491071" y="94079"/>
                  </a:lnTo>
                  <a:lnTo>
                    <a:pt x="491071" y="0"/>
                  </a:lnTo>
                  <a:lnTo>
                    <a:pt x="501110" y="0"/>
                  </a:lnTo>
                  <a:lnTo>
                    <a:pt x="501110" y="28480"/>
                  </a:lnTo>
                  <a:cubicBezTo>
                    <a:pt x="501110" y="31899"/>
                    <a:pt x="500948" y="34747"/>
                    <a:pt x="500624" y="37005"/>
                  </a:cubicBezTo>
                  <a:lnTo>
                    <a:pt x="501225" y="37005"/>
                  </a:lnTo>
                  <a:cubicBezTo>
                    <a:pt x="503206" y="33814"/>
                    <a:pt x="506016" y="31309"/>
                    <a:pt x="509664" y="29470"/>
                  </a:cubicBezTo>
                  <a:cubicBezTo>
                    <a:pt x="513312" y="27641"/>
                    <a:pt x="517474" y="26727"/>
                    <a:pt x="522151" y="26727"/>
                  </a:cubicBezTo>
                  <a:cubicBezTo>
                    <a:pt x="530247" y="26727"/>
                    <a:pt x="536324" y="28651"/>
                    <a:pt x="540372" y="32499"/>
                  </a:cubicBezTo>
                  <a:cubicBezTo>
                    <a:pt x="544430" y="36347"/>
                    <a:pt x="546449" y="42463"/>
                    <a:pt x="546449" y="50845"/>
                  </a:cubicBezTo>
                  <a:lnTo>
                    <a:pt x="546449" y="94079"/>
                  </a:lnTo>
                  <a:close/>
                  <a:moveTo>
                    <a:pt x="597360" y="95288"/>
                  </a:moveTo>
                  <a:cubicBezTo>
                    <a:pt x="587569" y="95288"/>
                    <a:pt x="579834" y="92307"/>
                    <a:pt x="574176" y="86335"/>
                  </a:cubicBezTo>
                  <a:cubicBezTo>
                    <a:pt x="568509" y="80372"/>
                    <a:pt x="565680" y="72085"/>
                    <a:pt x="565680" y="61493"/>
                  </a:cubicBezTo>
                  <a:cubicBezTo>
                    <a:pt x="565680" y="50806"/>
                    <a:pt x="568309" y="42320"/>
                    <a:pt x="573567" y="36033"/>
                  </a:cubicBezTo>
                  <a:cubicBezTo>
                    <a:pt x="578834" y="29746"/>
                    <a:pt x="585892" y="26604"/>
                    <a:pt x="594760" y="26604"/>
                  </a:cubicBezTo>
                  <a:cubicBezTo>
                    <a:pt x="603066" y="26604"/>
                    <a:pt x="609638" y="29337"/>
                    <a:pt x="614467" y="34795"/>
                  </a:cubicBezTo>
                  <a:cubicBezTo>
                    <a:pt x="619306" y="40253"/>
                    <a:pt x="621725" y="47463"/>
                    <a:pt x="621725" y="56407"/>
                  </a:cubicBezTo>
                  <a:lnTo>
                    <a:pt x="621725" y="62760"/>
                  </a:lnTo>
                  <a:lnTo>
                    <a:pt x="576081" y="62760"/>
                  </a:lnTo>
                  <a:cubicBezTo>
                    <a:pt x="576282" y="70542"/>
                    <a:pt x="578244" y="76448"/>
                    <a:pt x="581977" y="80476"/>
                  </a:cubicBezTo>
                  <a:cubicBezTo>
                    <a:pt x="585702" y="84506"/>
                    <a:pt x="590950" y="86516"/>
                    <a:pt x="597722" y="86516"/>
                  </a:cubicBezTo>
                  <a:cubicBezTo>
                    <a:pt x="604857" y="86516"/>
                    <a:pt x="611915" y="85030"/>
                    <a:pt x="618887" y="82048"/>
                  </a:cubicBezTo>
                  <a:lnTo>
                    <a:pt x="618887" y="90992"/>
                  </a:lnTo>
                  <a:cubicBezTo>
                    <a:pt x="615334" y="92526"/>
                    <a:pt x="611981" y="93621"/>
                    <a:pt x="608819" y="94288"/>
                  </a:cubicBezTo>
                  <a:cubicBezTo>
                    <a:pt x="605657" y="94955"/>
                    <a:pt x="601837" y="95288"/>
                    <a:pt x="597360" y="95288"/>
                  </a:cubicBezTo>
                  <a:close/>
                  <a:moveTo>
                    <a:pt x="594636" y="35004"/>
                  </a:moveTo>
                  <a:cubicBezTo>
                    <a:pt x="589321" y="35004"/>
                    <a:pt x="585073" y="36738"/>
                    <a:pt x="581911" y="40205"/>
                  </a:cubicBezTo>
                  <a:cubicBezTo>
                    <a:pt x="578748" y="43672"/>
                    <a:pt x="576882" y="48473"/>
                    <a:pt x="576320" y="54597"/>
                  </a:cubicBezTo>
                  <a:lnTo>
                    <a:pt x="610962" y="54597"/>
                  </a:lnTo>
                  <a:cubicBezTo>
                    <a:pt x="610962" y="48273"/>
                    <a:pt x="609552" y="43425"/>
                    <a:pt x="606733" y="40053"/>
                  </a:cubicBezTo>
                  <a:cubicBezTo>
                    <a:pt x="603914" y="36690"/>
                    <a:pt x="599884" y="35004"/>
                    <a:pt x="594636" y="35004"/>
                  </a:cubicBezTo>
                  <a:close/>
                  <a:moveTo>
                    <a:pt x="731225" y="60884"/>
                  </a:moveTo>
                  <a:cubicBezTo>
                    <a:pt x="731225" y="71685"/>
                    <a:pt x="728500" y="80124"/>
                    <a:pt x="723062" y="86192"/>
                  </a:cubicBezTo>
                  <a:cubicBezTo>
                    <a:pt x="717613" y="92250"/>
                    <a:pt x="710098" y="95288"/>
                    <a:pt x="700507" y="95288"/>
                  </a:cubicBezTo>
                  <a:cubicBezTo>
                    <a:pt x="694582" y="95288"/>
                    <a:pt x="689324" y="93897"/>
                    <a:pt x="684724" y="91116"/>
                  </a:cubicBezTo>
                  <a:cubicBezTo>
                    <a:pt x="680133" y="88335"/>
                    <a:pt x="676589" y="84344"/>
                    <a:pt x="674084" y="79143"/>
                  </a:cubicBezTo>
                  <a:cubicBezTo>
                    <a:pt x="671589" y="73943"/>
                    <a:pt x="670341" y="67856"/>
                    <a:pt x="670341" y="60884"/>
                  </a:cubicBezTo>
                  <a:cubicBezTo>
                    <a:pt x="670341" y="50082"/>
                    <a:pt x="673036" y="41672"/>
                    <a:pt x="678437" y="35643"/>
                  </a:cubicBezTo>
                  <a:cubicBezTo>
                    <a:pt x="683838" y="29613"/>
                    <a:pt x="691334" y="26604"/>
                    <a:pt x="700935" y="26604"/>
                  </a:cubicBezTo>
                  <a:cubicBezTo>
                    <a:pt x="710203" y="26604"/>
                    <a:pt x="717566" y="29689"/>
                    <a:pt x="723033" y="35852"/>
                  </a:cubicBezTo>
                  <a:cubicBezTo>
                    <a:pt x="728491" y="42024"/>
                    <a:pt x="731225" y="50368"/>
                    <a:pt x="731225" y="60884"/>
                  </a:cubicBezTo>
                  <a:close/>
                  <a:moveTo>
                    <a:pt x="680733" y="60884"/>
                  </a:moveTo>
                  <a:cubicBezTo>
                    <a:pt x="680733" y="69352"/>
                    <a:pt x="682428" y="75800"/>
                    <a:pt x="685819" y="80229"/>
                  </a:cubicBezTo>
                  <a:cubicBezTo>
                    <a:pt x="689200" y="84668"/>
                    <a:pt x="694182" y="86887"/>
                    <a:pt x="700754" y="86887"/>
                  </a:cubicBezTo>
                  <a:cubicBezTo>
                    <a:pt x="707317" y="86887"/>
                    <a:pt x="712308" y="84677"/>
                    <a:pt x="715718" y="80267"/>
                  </a:cubicBezTo>
                  <a:cubicBezTo>
                    <a:pt x="719118" y="75848"/>
                    <a:pt x="720823" y="69389"/>
                    <a:pt x="720823" y="60884"/>
                  </a:cubicBezTo>
                  <a:cubicBezTo>
                    <a:pt x="720823" y="52464"/>
                    <a:pt x="719118" y="46063"/>
                    <a:pt x="715718" y="41691"/>
                  </a:cubicBezTo>
                  <a:cubicBezTo>
                    <a:pt x="712308" y="37319"/>
                    <a:pt x="707279" y="35128"/>
                    <a:pt x="700630" y="35128"/>
                  </a:cubicBezTo>
                  <a:cubicBezTo>
                    <a:pt x="694058" y="35128"/>
                    <a:pt x="689105" y="37281"/>
                    <a:pt x="685752" y="41596"/>
                  </a:cubicBezTo>
                  <a:cubicBezTo>
                    <a:pt x="682409" y="45911"/>
                    <a:pt x="680733" y="52340"/>
                    <a:pt x="680733" y="60884"/>
                  </a:cubicBezTo>
                  <a:close/>
                  <a:moveTo>
                    <a:pt x="781888" y="95288"/>
                  </a:moveTo>
                  <a:cubicBezTo>
                    <a:pt x="777573" y="95288"/>
                    <a:pt x="773640" y="94488"/>
                    <a:pt x="770068" y="92897"/>
                  </a:cubicBezTo>
                  <a:cubicBezTo>
                    <a:pt x="766505" y="91307"/>
                    <a:pt x="763505" y="88859"/>
                    <a:pt x="761095" y="85554"/>
                  </a:cubicBezTo>
                  <a:lnTo>
                    <a:pt x="760362" y="85554"/>
                  </a:lnTo>
                  <a:cubicBezTo>
                    <a:pt x="760847" y="89421"/>
                    <a:pt x="761095" y="93088"/>
                    <a:pt x="761095" y="96555"/>
                  </a:cubicBezTo>
                  <a:lnTo>
                    <a:pt x="761095" y="123825"/>
                  </a:lnTo>
                  <a:lnTo>
                    <a:pt x="751056" y="123825"/>
                  </a:lnTo>
                  <a:lnTo>
                    <a:pt x="751056" y="27813"/>
                  </a:lnTo>
                  <a:lnTo>
                    <a:pt x="759219" y="27813"/>
                  </a:lnTo>
                  <a:lnTo>
                    <a:pt x="760609" y="36881"/>
                  </a:lnTo>
                  <a:lnTo>
                    <a:pt x="761095" y="36881"/>
                  </a:lnTo>
                  <a:cubicBezTo>
                    <a:pt x="763667" y="33252"/>
                    <a:pt x="766677" y="30632"/>
                    <a:pt x="770096" y="29023"/>
                  </a:cubicBezTo>
                  <a:cubicBezTo>
                    <a:pt x="773525" y="27413"/>
                    <a:pt x="777459" y="26604"/>
                    <a:pt x="781888" y="26604"/>
                  </a:cubicBezTo>
                  <a:cubicBezTo>
                    <a:pt x="790680" y="26604"/>
                    <a:pt x="797462" y="29603"/>
                    <a:pt x="802234" y="35614"/>
                  </a:cubicBezTo>
                  <a:cubicBezTo>
                    <a:pt x="807015" y="41615"/>
                    <a:pt x="809396" y="50045"/>
                    <a:pt x="809396" y="60884"/>
                  </a:cubicBezTo>
                  <a:cubicBezTo>
                    <a:pt x="809396" y="71771"/>
                    <a:pt x="806967" y="80220"/>
                    <a:pt x="802110" y="86249"/>
                  </a:cubicBezTo>
                  <a:cubicBezTo>
                    <a:pt x="797252" y="92278"/>
                    <a:pt x="790518" y="95288"/>
                    <a:pt x="781888" y="95288"/>
                  </a:cubicBezTo>
                  <a:close/>
                  <a:moveTo>
                    <a:pt x="780440" y="35128"/>
                  </a:moveTo>
                  <a:cubicBezTo>
                    <a:pt x="773668" y="35128"/>
                    <a:pt x="768772" y="37005"/>
                    <a:pt x="765743" y="40748"/>
                  </a:cubicBezTo>
                  <a:cubicBezTo>
                    <a:pt x="762724" y="44501"/>
                    <a:pt x="761171" y="50463"/>
                    <a:pt x="761095" y="58645"/>
                  </a:cubicBezTo>
                  <a:lnTo>
                    <a:pt x="761095" y="60884"/>
                  </a:lnTo>
                  <a:cubicBezTo>
                    <a:pt x="761095" y="70199"/>
                    <a:pt x="762638" y="76857"/>
                    <a:pt x="765743" y="80867"/>
                  </a:cubicBezTo>
                  <a:cubicBezTo>
                    <a:pt x="768848" y="84877"/>
                    <a:pt x="773830" y="86887"/>
                    <a:pt x="780679" y="86887"/>
                  </a:cubicBezTo>
                  <a:cubicBezTo>
                    <a:pt x="786403" y="86887"/>
                    <a:pt x="790889" y="84563"/>
                    <a:pt x="794137" y="79934"/>
                  </a:cubicBezTo>
                  <a:cubicBezTo>
                    <a:pt x="797376" y="75295"/>
                    <a:pt x="798995" y="68904"/>
                    <a:pt x="798995" y="60760"/>
                  </a:cubicBezTo>
                  <a:cubicBezTo>
                    <a:pt x="798995" y="52502"/>
                    <a:pt x="797376" y="46158"/>
                    <a:pt x="794137" y="41748"/>
                  </a:cubicBezTo>
                  <a:cubicBezTo>
                    <a:pt x="790889" y="37338"/>
                    <a:pt x="786327" y="35128"/>
                    <a:pt x="780440" y="35128"/>
                  </a:cubicBezTo>
                  <a:close/>
                  <a:moveTo>
                    <a:pt x="839267" y="94079"/>
                  </a:moveTo>
                  <a:lnTo>
                    <a:pt x="829227" y="94079"/>
                  </a:lnTo>
                  <a:lnTo>
                    <a:pt x="829227" y="0"/>
                  </a:lnTo>
                  <a:lnTo>
                    <a:pt x="839267" y="0"/>
                  </a:lnTo>
                  <a:close/>
                  <a:moveTo>
                    <a:pt x="902265" y="94079"/>
                  </a:moveTo>
                  <a:lnTo>
                    <a:pt x="900274" y="84649"/>
                  </a:lnTo>
                  <a:lnTo>
                    <a:pt x="899789" y="84649"/>
                  </a:lnTo>
                  <a:cubicBezTo>
                    <a:pt x="896483" y="88802"/>
                    <a:pt x="893188" y="91611"/>
                    <a:pt x="889902" y="93078"/>
                  </a:cubicBezTo>
                  <a:cubicBezTo>
                    <a:pt x="886616" y="94555"/>
                    <a:pt x="882520" y="95288"/>
                    <a:pt x="877595" y="95288"/>
                  </a:cubicBezTo>
                  <a:cubicBezTo>
                    <a:pt x="871033" y="95288"/>
                    <a:pt x="865880" y="93593"/>
                    <a:pt x="862155" y="90211"/>
                  </a:cubicBezTo>
                  <a:cubicBezTo>
                    <a:pt x="858421" y="86820"/>
                    <a:pt x="856555" y="82001"/>
                    <a:pt x="856555" y="75762"/>
                  </a:cubicBezTo>
                  <a:cubicBezTo>
                    <a:pt x="856555" y="62379"/>
                    <a:pt x="867261" y="55359"/>
                    <a:pt x="888663" y="54721"/>
                  </a:cubicBezTo>
                  <a:lnTo>
                    <a:pt x="899912" y="54359"/>
                  </a:lnTo>
                  <a:lnTo>
                    <a:pt x="899912" y="50245"/>
                  </a:lnTo>
                  <a:cubicBezTo>
                    <a:pt x="899912" y="45044"/>
                    <a:pt x="898788" y="41205"/>
                    <a:pt x="896550" y="38728"/>
                  </a:cubicBezTo>
                  <a:cubicBezTo>
                    <a:pt x="894321" y="36243"/>
                    <a:pt x="890740" y="35004"/>
                    <a:pt x="885825" y="35004"/>
                  </a:cubicBezTo>
                  <a:cubicBezTo>
                    <a:pt x="880301" y="35004"/>
                    <a:pt x="874052" y="36700"/>
                    <a:pt x="867080" y="40081"/>
                  </a:cubicBezTo>
                  <a:lnTo>
                    <a:pt x="863994" y="32404"/>
                  </a:lnTo>
                  <a:cubicBezTo>
                    <a:pt x="867261" y="30632"/>
                    <a:pt x="870842" y="29242"/>
                    <a:pt x="874728" y="28232"/>
                  </a:cubicBezTo>
                  <a:cubicBezTo>
                    <a:pt x="878615" y="27232"/>
                    <a:pt x="882520" y="26727"/>
                    <a:pt x="886425" y="26727"/>
                  </a:cubicBezTo>
                  <a:cubicBezTo>
                    <a:pt x="894331" y="26727"/>
                    <a:pt x="900179" y="28480"/>
                    <a:pt x="903989" y="31985"/>
                  </a:cubicBezTo>
                  <a:cubicBezTo>
                    <a:pt x="907799" y="35490"/>
                    <a:pt x="909704" y="41110"/>
                    <a:pt x="909704" y="48854"/>
                  </a:cubicBezTo>
                  <a:lnTo>
                    <a:pt x="909704" y="94079"/>
                  </a:lnTo>
                  <a:close/>
                  <a:moveTo>
                    <a:pt x="879596" y="87001"/>
                  </a:moveTo>
                  <a:cubicBezTo>
                    <a:pt x="885844" y="87001"/>
                    <a:pt x="890749" y="85287"/>
                    <a:pt x="894321" y="81867"/>
                  </a:cubicBezTo>
                  <a:cubicBezTo>
                    <a:pt x="897884" y="78438"/>
                    <a:pt x="899665" y="73638"/>
                    <a:pt x="899665" y="67475"/>
                  </a:cubicBezTo>
                  <a:lnTo>
                    <a:pt x="899665" y="61493"/>
                  </a:lnTo>
                  <a:lnTo>
                    <a:pt x="889635" y="61913"/>
                  </a:lnTo>
                  <a:cubicBezTo>
                    <a:pt x="881653" y="62199"/>
                    <a:pt x="875900" y="63436"/>
                    <a:pt x="872366" y="65627"/>
                  </a:cubicBezTo>
                  <a:cubicBezTo>
                    <a:pt x="868842" y="67827"/>
                    <a:pt x="867080" y="71247"/>
                    <a:pt x="867080" y="75876"/>
                  </a:cubicBezTo>
                  <a:cubicBezTo>
                    <a:pt x="867080" y="79505"/>
                    <a:pt x="868175" y="82268"/>
                    <a:pt x="870375" y="84163"/>
                  </a:cubicBezTo>
                  <a:cubicBezTo>
                    <a:pt x="872566" y="86058"/>
                    <a:pt x="875643" y="87001"/>
                    <a:pt x="879596" y="87001"/>
                  </a:cubicBezTo>
                  <a:close/>
                  <a:moveTo>
                    <a:pt x="973188" y="94079"/>
                  </a:moveTo>
                  <a:lnTo>
                    <a:pt x="971198" y="84649"/>
                  </a:lnTo>
                  <a:lnTo>
                    <a:pt x="970712" y="84649"/>
                  </a:lnTo>
                  <a:cubicBezTo>
                    <a:pt x="967407" y="88802"/>
                    <a:pt x="964111" y="91611"/>
                    <a:pt x="960825" y="93078"/>
                  </a:cubicBezTo>
                  <a:cubicBezTo>
                    <a:pt x="957539" y="94555"/>
                    <a:pt x="953433" y="95288"/>
                    <a:pt x="948518" y="95288"/>
                  </a:cubicBezTo>
                  <a:cubicBezTo>
                    <a:pt x="941946" y="95288"/>
                    <a:pt x="936803" y="93593"/>
                    <a:pt x="933069" y="90211"/>
                  </a:cubicBezTo>
                  <a:cubicBezTo>
                    <a:pt x="929345" y="86820"/>
                    <a:pt x="927478" y="82001"/>
                    <a:pt x="927478" y="75762"/>
                  </a:cubicBezTo>
                  <a:cubicBezTo>
                    <a:pt x="927478" y="62379"/>
                    <a:pt x="938184" y="55359"/>
                    <a:pt x="959587" y="54721"/>
                  </a:cubicBezTo>
                  <a:lnTo>
                    <a:pt x="970836" y="54359"/>
                  </a:lnTo>
                  <a:lnTo>
                    <a:pt x="970836" y="50245"/>
                  </a:lnTo>
                  <a:cubicBezTo>
                    <a:pt x="970836" y="45044"/>
                    <a:pt x="969712" y="41205"/>
                    <a:pt x="967473" y="38728"/>
                  </a:cubicBezTo>
                  <a:cubicBezTo>
                    <a:pt x="965235" y="36243"/>
                    <a:pt x="961663" y="35004"/>
                    <a:pt x="956748" y="35004"/>
                  </a:cubicBezTo>
                  <a:cubicBezTo>
                    <a:pt x="951224" y="35004"/>
                    <a:pt x="944975" y="36700"/>
                    <a:pt x="938003" y="40081"/>
                  </a:cubicBezTo>
                  <a:lnTo>
                    <a:pt x="934917" y="32404"/>
                  </a:lnTo>
                  <a:cubicBezTo>
                    <a:pt x="938184" y="30632"/>
                    <a:pt x="941756" y="29242"/>
                    <a:pt x="945651" y="28232"/>
                  </a:cubicBezTo>
                  <a:cubicBezTo>
                    <a:pt x="949538" y="27232"/>
                    <a:pt x="953433" y="26727"/>
                    <a:pt x="957348" y="26727"/>
                  </a:cubicBezTo>
                  <a:cubicBezTo>
                    <a:pt x="965244" y="26727"/>
                    <a:pt x="971102" y="28480"/>
                    <a:pt x="974912" y="31985"/>
                  </a:cubicBezTo>
                  <a:cubicBezTo>
                    <a:pt x="978722" y="35490"/>
                    <a:pt x="980627" y="41110"/>
                    <a:pt x="980627" y="48854"/>
                  </a:cubicBezTo>
                  <a:lnTo>
                    <a:pt x="980627" y="94079"/>
                  </a:lnTo>
                  <a:close/>
                  <a:moveTo>
                    <a:pt x="950519" y="87001"/>
                  </a:moveTo>
                  <a:cubicBezTo>
                    <a:pt x="956767" y="87001"/>
                    <a:pt x="961673" y="85287"/>
                    <a:pt x="965235" y="81867"/>
                  </a:cubicBezTo>
                  <a:cubicBezTo>
                    <a:pt x="968807" y="78438"/>
                    <a:pt x="970588" y="73638"/>
                    <a:pt x="970588" y="67475"/>
                  </a:cubicBezTo>
                  <a:lnTo>
                    <a:pt x="970588" y="61493"/>
                  </a:lnTo>
                  <a:lnTo>
                    <a:pt x="960549" y="61913"/>
                  </a:lnTo>
                  <a:cubicBezTo>
                    <a:pt x="952576" y="62199"/>
                    <a:pt x="946814" y="63436"/>
                    <a:pt x="943289" y="65627"/>
                  </a:cubicBezTo>
                  <a:cubicBezTo>
                    <a:pt x="939765" y="67827"/>
                    <a:pt x="938003" y="71247"/>
                    <a:pt x="938003" y="75876"/>
                  </a:cubicBezTo>
                  <a:cubicBezTo>
                    <a:pt x="938003" y="79505"/>
                    <a:pt x="939098" y="82268"/>
                    <a:pt x="941299" y="84163"/>
                  </a:cubicBezTo>
                  <a:cubicBezTo>
                    <a:pt x="943489" y="86058"/>
                    <a:pt x="946566" y="87001"/>
                    <a:pt x="950519" y="87001"/>
                  </a:cubicBezTo>
                  <a:close/>
                  <a:moveTo>
                    <a:pt x="1048464" y="85191"/>
                  </a:moveTo>
                  <a:lnTo>
                    <a:pt x="1047922" y="85191"/>
                  </a:lnTo>
                  <a:cubicBezTo>
                    <a:pt x="1043283" y="91926"/>
                    <a:pt x="1036348" y="95288"/>
                    <a:pt x="1027119" y="95288"/>
                  </a:cubicBezTo>
                  <a:cubicBezTo>
                    <a:pt x="1018451" y="95288"/>
                    <a:pt x="1011717" y="92326"/>
                    <a:pt x="1006897" y="86401"/>
                  </a:cubicBezTo>
                  <a:cubicBezTo>
                    <a:pt x="1002078" y="80476"/>
                    <a:pt x="999668" y="72047"/>
                    <a:pt x="999668" y="61122"/>
                  </a:cubicBezTo>
                  <a:cubicBezTo>
                    <a:pt x="999668" y="50206"/>
                    <a:pt x="1002087" y="41720"/>
                    <a:pt x="1006926" y="35671"/>
                  </a:cubicBezTo>
                  <a:cubicBezTo>
                    <a:pt x="1011764" y="29623"/>
                    <a:pt x="1018499" y="26604"/>
                    <a:pt x="1027119" y="26604"/>
                  </a:cubicBezTo>
                  <a:cubicBezTo>
                    <a:pt x="1036110" y="26604"/>
                    <a:pt x="1043006" y="29870"/>
                    <a:pt x="1047798" y="36395"/>
                  </a:cubicBezTo>
                  <a:lnTo>
                    <a:pt x="1048588" y="36395"/>
                  </a:lnTo>
                  <a:lnTo>
                    <a:pt x="1048160" y="31623"/>
                  </a:lnTo>
                  <a:lnTo>
                    <a:pt x="1047922" y="26965"/>
                  </a:lnTo>
                  <a:lnTo>
                    <a:pt x="1047922" y="0"/>
                  </a:lnTo>
                  <a:lnTo>
                    <a:pt x="1057961" y="0"/>
                  </a:lnTo>
                  <a:lnTo>
                    <a:pt x="1057961" y="94079"/>
                  </a:lnTo>
                  <a:lnTo>
                    <a:pt x="1049798" y="94079"/>
                  </a:lnTo>
                  <a:close/>
                  <a:moveTo>
                    <a:pt x="1028395" y="86887"/>
                  </a:moveTo>
                  <a:cubicBezTo>
                    <a:pt x="1035244" y="86887"/>
                    <a:pt x="1040206" y="85020"/>
                    <a:pt x="1043292" y="81286"/>
                  </a:cubicBezTo>
                  <a:cubicBezTo>
                    <a:pt x="1046378" y="77562"/>
                    <a:pt x="1047922" y="71542"/>
                    <a:pt x="1047922" y="63246"/>
                  </a:cubicBezTo>
                  <a:lnTo>
                    <a:pt x="1047922" y="61122"/>
                  </a:lnTo>
                  <a:cubicBezTo>
                    <a:pt x="1047922" y="51731"/>
                    <a:pt x="1046359" y="45034"/>
                    <a:pt x="1043235" y="41024"/>
                  </a:cubicBezTo>
                  <a:cubicBezTo>
                    <a:pt x="1040111" y="37014"/>
                    <a:pt x="1035120" y="35004"/>
                    <a:pt x="1028271" y="35004"/>
                  </a:cubicBezTo>
                  <a:cubicBezTo>
                    <a:pt x="1022385" y="35004"/>
                    <a:pt x="1017879" y="37290"/>
                    <a:pt x="1014755" y="41872"/>
                  </a:cubicBezTo>
                  <a:cubicBezTo>
                    <a:pt x="1011631" y="46444"/>
                    <a:pt x="1010069" y="52902"/>
                    <a:pt x="1010069" y="61246"/>
                  </a:cubicBezTo>
                  <a:cubicBezTo>
                    <a:pt x="1010069" y="69713"/>
                    <a:pt x="1011622" y="76105"/>
                    <a:pt x="1014727" y="80410"/>
                  </a:cubicBezTo>
                  <a:cubicBezTo>
                    <a:pt x="1017832" y="84725"/>
                    <a:pt x="1022385" y="86887"/>
                    <a:pt x="1028395" y="86887"/>
                  </a:cubicBezTo>
                  <a:close/>
                  <a:moveTo>
                    <a:pt x="1112368" y="95288"/>
                  </a:moveTo>
                  <a:cubicBezTo>
                    <a:pt x="1108062" y="95288"/>
                    <a:pt x="1104119" y="94488"/>
                    <a:pt x="1100547" y="92897"/>
                  </a:cubicBezTo>
                  <a:cubicBezTo>
                    <a:pt x="1096985" y="91307"/>
                    <a:pt x="1093994" y="88859"/>
                    <a:pt x="1091574" y="85554"/>
                  </a:cubicBezTo>
                  <a:lnTo>
                    <a:pt x="1090851" y="85554"/>
                  </a:lnTo>
                  <a:cubicBezTo>
                    <a:pt x="1091327" y="89421"/>
                    <a:pt x="1091574" y="93088"/>
                    <a:pt x="1091574" y="96555"/>
                  </a:cubicBezTo>
                  <a:lnTo>
                    <a:pt x="1091574" y="123825"/>
                  </a:lnTo>
                  <a:lnTo>
                    <a:pt x="1081535" y="123825"/>
                  </a:lnTo>
                  <a:lnTo>
                    <a:pt x="1081535" y="27813"/>
                  </a:lnTo>
                  <a:lnTo>
                    <a:pt x="1089698" y="27813"/>
                  </a:lnTo>
                  <a:lnTo>
                    <a:pt x="1091089" y="36881"/>
                  </a:lnTo>
                  <a:lnTo>
                    <a:pt x="1091574" y="36881"/>
                  </a:lnTo>
                  <a:cubicBezTo>
                    <a:pt x="1094156" y="33252"/>
                    <a:pt x="1097156" y="30632"/>
                    <a:pt x="1100585" y="29023"/>
                  </a:cubicBezTo>
                  <a:cubicBezTo>
                    <a:pt x="1104005" y="27413"/>
                    <a:pt x="1107939" y="26604"/>
                    <a:pt x="1112368" y="26604"/>
                  </a:cubicBezTo>
                  <a:cubicBezTo>
                    <a:pt x="1121159" y="26604"/>
                    <a:pt x="1127941" y="29603"/>
                    <a:pt x="1132713" y="35614"/>
                  </a:cubicBezTo>
                  <a:cubicBezTo>
                    <a:pt x="1137495" y="41615"/>
                    <a:pt x="1139885" y="50045"/>
                    <a:pt x="1139885" y="60884"/>
                  </a:cubicBezTo>
                  <a:cubicBezTo>
                    <a:pt x="1139885" y="71771"/>
                    <a:pt x="1137457" y="80220"/>
                    <a:pt x="1132599" y="86249"/>
                  </a:cubicBezTo>
                  <a:cubicBezTo>
                    <a:pt x="1127741" y="92278"/>
                    <a:pt x="1120997" y="95288"/>
                    <a:pt x="1112368" y="95288"/>
                  </a:cubicBezTo>
                  <a:close/>
                  <a:moveTo>
                    <a:pt x="1110920" y="35128"/>
                  </a:moveTo>
                  <a:cubicBezTo>
                    <a:pt x="1104147" y="35128"/>
                    <a:pt x="1099252" y="37005"/>
                    <a:pt x="1096232" y="40748"/>
                  </a:cubicBezTo>
                  <a:cubicBezTo>
                    <a:pt x="1093203" y="44501"/>
                    <a:pt x="1091651" y="50463"/>
                    <a:pt x="1091574" y="58645"/>
                  </a:cubicBezTo>
                  <a:lnTo>
                    <a:pt x="1091574" y="60884"/>
                  </a:lnTo>
                  <a:cubicBezTo>
                    <a:pt x="1091574" y="70199"/>
                    <a:pt x="1093127" y="76857"/>
                    <a:pt x="1096232" y="80867"/>
                  </a:cubicBezTo>
                  <a:cubicBezTo>
                    <a:pt x="1099328" y="84877"/>
                    <a:pt x="1104309" y="86887"/>
                    <a:pt x="1111158" y="86887"/>
                  </a:cubicBezTo>
                  <a:cubicBezTo>
                    <a:pt x="1116882" y="86887"/>
                    <a:pt x="1121369" y="84563"/>
                    <a:pt x="1124617" y="79934"/>
                  </a:cubicBezTo>
                  <a:cubicBezTo>
                    <a:pt x="1127855" y="75295"/>
                    <a:pt x="1129484" y="68904"/>
                    <a:pt x="1129484" y="60760"/>
                  </a:cubicBezTo>
                  <a:cubicBezTo>
                    <a:pt x="1129484" y="52502"/>
                    <a:pt x="1127855" y="46158"/>
                    <a:pt x="1124617" y="41748"/>
                  </a:cubicBezTo>
                  <a:cubicBezTo>
                    <a:pt x="1121369" y="37338"/>
                    <a:pt x="1116806" y="35128"/>
                    <a:pt x="1110920" y="35128"/>
                  </a:cubicBezTo>
                  <a:close/>
                  <a:moveTo>
                    <a:pt x="1169146" y="27813"/>
                  </a:moveTo>
                  <a:lnTo>
                    <a:pt x="1169146" y="70799"/>
                  </a:lnTo>
                  <a:cubicBezTo>
                    <a:pt x="1169146" y="76200"/>
                    <a:pt x="1170375" y="80229"/>
                    <a:pt x="1172832" y="82896"/>
                  </a:cubicBezTo>
                  <a:cubicBezTo>
                    <a:pt x="1175290" y="85554"/>
                    <a:pt x="1179138" y="86887"/>
                    <a:pt x="1184377" y="86887"/>
                  </a:cubicBezTo>
                  <a:cubicBezTo>
                    <a:pt x="1191311" y="86887"/>
                    <a:pt x="1196378" y="84991"/>
                    <a:pt x="1199588" y="81201"/>
                  </a:cubicBezTo>
                  <a:cubicBezTo>
                    <a:pt x="1202789" y="77410"/>
                    <a:pt x="1204389" y="71228"/>
                    <a:pt x="1204398" y="62636"/>
                  </a:cubicBezTo>
                  <a:lnTo>
                    <a:pt x="1204398" y="27813"/>
                  </a:lnTo>
                  <a:lnTo>
                    <a:pt x="1214428" y="27813"/>
                  </a:lnTo>
                  <a:lnTo>
                    <a:pt x="1214428" y="94079"/>
                  </a:lnTo>
                  <a:lnTo>
                    <a:pt x="1206151" y="94079"/>
                  </a:lnTo>
                  <a:lnTo>
                    <a:pt x="1204693" y="85191"/>
                  </a:lnTo>
                  <a:lnTo>
                    <a:pt x="1204150" y="85191"/>
                  </a:lnTo>
                  <a:cubicBezTo>
                    <a:pt x="1202093" y="88459"/>
                    <a:pt x="1199245" y="90954"/>
                    <a:pt x="1195597" y="92688"/>
                  </a:cubicBezTo>
                  <a:cubicBezTo>
                    <a:pt x="1191949" y="94422"/>
                    <a:pt x="1187787" y="95288"/>
                    <a:pt x="1183110" y="95288"/>
                  </a:cubicBezTo>
                  <a:cubicBezTo>
                    <a:pt x="1175052" y="95288"/>
                    <a:pt x="1169013" y="93373"/>
                    <a:pt x="1165003" y="89545"/>
                  </a:cubicBezTo>
                  <a:cubicBezTo>
                    <a:pt x="1160993" y="85716"/>
                    <a:pt x="1158983" y="79591"/>
                    <a:pt x="1158983" y="71161"/>
                  </a:cubicBezTo>
                  <a:lnTo>
                    <a:pt x="1158983" y="27813"/>
                  </a:lnTo>
                  <a:close/>
                  <a:moveTo>
                    <a:pt x="1283360" y="94079"/>
                  </a:moveTo>
                  <a:lnTo>
                    <a:pt x="1283360" y="51206"/>
                  </a:lnTo>
                  <a:cubicBezTo>
                    <a:pt x="1283360" y="45806"/>
                    <a:pt x="1282122" y="41777"/>
                    <a:pt x="1279665" y="39119"/>
                  </a:cubicBezTo>
                  <a:cubicBezTo>
                    <a:pt x="1277207" y="36462"/>
                    <a:pt x="1273359" y="35128"/>
                    <a:pt x="1268120" y="35128"/>
                  </a:cubicBezTo>
                  <a:cubicBezTo>
                    <a:pt x="1261186" y="35128"/>
                    <a:pt x="1256109" y="37005"/>
                    <a:pt x="1252880" y="40748"/>
                  </a:cubicBezTo>
                  <a:cubicBezTo>
                    <a:pt x="1249661" y="44501"/>
                    <a:pt x="1248051" y="50682"/>
                    <a:pt x="1248051" y="59312"/>
                  </a:cubicBezTo>
                  <a:lnTo>
                    <a:pt x="1248051" y="94079"/>
                  </a:lnTo>
                  <a:lnTo>
                    <a:pt x="1238012" y="94079"/>
                  </a:lnTo>
                  <a:lnTo>
                    <a:pt x="1238012" y="27813"/>
                  </a:lnTo>
                  <a:lnTo>
                    <a:pt x="1246175" y="27813"/>
                  </a:lnTo>
                  <a:lnTo>
                    <a:pt x="1247804" y="36881"/>
                  </a:lnTo>
                  <a:lnTo>
                    <a:pt x="1248289" y="36881"/>
                  </a:lnTo>
                  <a:cubicBezTo>
                    <a:pt x="1250347" y="33614"/>
                    <a:pt x="1253223" y="31089"/>
                    <a:pt x="1256938" y="29289"/>
                  </a:cubicBezTo>
                  <a:cubicBezTo>
                    <a:pt x="1260643" y="27499"/>
                    <a:pt x="1264777" y="26604"/>
                    <a:pt x="1269330" y="26604"/>
                  </a:cubicBezTo>
                  <a:cubicBezTo>
                    <a:pt x="1277312" y="26604"/>
                    <a:pt x="1283313" y="28527"/>
                    <a:pt x="1287351" y="32375"/>
                  </a:cubicBezTo>
                  <a:cubicBezTo>
                    <a:pt x="1291381" y="36223"/>
                    <a:pt x="1293390" y="42386"/>
                    <a:pt x="1293390" y="50845"/>
                  </a:cubicBezTo>
                  <a:lnTo>
                    <a:pt x="1293390" y="94079"/>
                  </a:lnTo>
                  <a:close/>
                  <a:moveTo>
                    <a:pt x="1337710" y="87001"/>
                  </a:moveTo>
                  <a:cubicBezTo>
                    <a:pt x="1339482" y="87001"/>
                    <a:pt x="1341196" y="86868"/>
                    <a:pt x="1342854" y="86611"/>
                  </a:cubicBezTo>
                  <a:cubicBezTo>
                    <a:pt x="1344501" y="86344"/>
                    <a:pt x="1345816" y="86077"/>
                    <a:pt x="1346778" y="85792"/>
                  </a:cubicBezTo>
                  <a:lnTo>
                    <a:pt x="1346778" y="93469"/>
                  </a:lnTo>
                  <a:cubicBezTo>
                    <a:pt x="1345692" y="93993"/>
                    <a:pt x="1344092" y="94431"/>
                    <a:pt x="1341977" y="94774"/>
                  </a:cubicBezTo>
                  <a:cubicBezTo>
                    <a:pt x="1339853" y="95117"/>
                    <a:pt x="1337958" y="95288"/>
                    <a:pt x="1336262" y="95288"/>
                  </a:cubicBezTo>
                  <a:cubicBezTo>
                    <a:pt x="1323442" y="95288"/>
                    <a:pt x="1317031" y="88535"/>
                    <a:pt x="1317031" y="75029"/>
                  </a:cubicBezTo>
                  <a:lnTo>
                    <a:pt x="1317031" y="35614"/>
                  </a:lnTo>
                  <a:lnTo>
                    <a:pt x="1307544" y="35614"/>
                  </a:lnTo>
                  <a:lnTo>
                    <a:pt x="1307544" y="30775"/>
                  </a:lnTo>
                  <a:lnTo>
                    <a:pt x="1317031" y="26604"/>
                  </a:lnTo>
                  <a:lnTo>
                    <a:pt x="1321270" y="12459"/>
                  </a:lnTo>
                  <a:lnTo>
                    <a:pt x="1327071" y="12459"/>
                  </a:lnTo>
                  <a:lnTo>
                    <a:pt x="1327071" y="27813"/>
                  </a:lnTo>
                  <a:lnTo>
                    <a:pt x="1346292" y="27813"/>
                  </a:lnTo>
                  <a:lnTo>
                    <a:pt x="1346292" y="35614"/>
                  </a:lnTo>
                  <a:lnTo>
                    <a:pt x="1327071" y="35614"/>
                  </a:lnTo>
                  <a:lnTo>
                    <a:pt x="1327071" y="74609"/>
                  </a:lnTo>
                  <a:cubicBezTo>
                    <a:pt x="1327071" y="78600"/>
                    <a:pt x="1328013" y="81667"/>
                    <a:pt x="1329909" y="83801"/>
                  </a:cubicBezTo>
                  <a:cubicBezTo>
                    <a:pt x="1331805" y="85934"/>
                    <a:pt x="1334405" y="87001"/>
                    <a:pt x="1337710" y="87001"/>
                  </a:cubicBezTo>
                  <a:close/>
                  <a:moveTo>
                    <a:pt x="1389345" y="95288"/>
                  </a:moveTo>
                  <a:cubicBezTo>
                    <a:pt x="1379553" y="95288"/>
                    <a:pt x="1371819" y="92307"/>
                    <a:pt x="1366161" y="86335"/>
                  </a:cubicBezTo>
                  <a:cubicBezTo>
                    <a:pt x="1360494" y="80372"/>
                    <a:pt x="1357665" y="72085"/>
                    <a:pt x="1357665" y="61493"/>
                  </a:cubicBezTo>
                  <a:cubicBezTo>
                    <a:pt x="1357665" y="50806"/>
                    <a:pt x="1360294" y="42320"/>
                    <a:pt x="1365552" y="36033"/>
                  </a:cubicBezTo>
                  <a:cubicBezTo>
                    <a:pt x="1370809" y="29746"/>
                    <a:pt x="1377877" y="26604"/>
                    <a:pt x="1386745" y="26604"/>
                  </a:cubicBezTo>
                  <a:cubicBezTo>
                    <a:pt x="1395051" y="26604"/>
                    <a:pt x="1401623" y="29337"/>
                    <a:pt x="1406452" y="34795"/>
                  </a:cubicBezTo>
                  <a:cubicBezTo>
                    <a:pt x="1411291" y="40253"/>
                    <a:pt x="1413710" y="47463"/>
                    <a:pt x="1413710" y="56407"/>
                  </a:cubicBezTo>
                  <a:lnTo>
                    <a:pt x="1413710" y="62760"/>
                  </a:lnTo>
                  <a:lnTo>
                    <a:pt x="1368066" y="62760"/>
                  </a:lnTo>
                  <a:cubicBezTo>
                    <a:pt x="1368266" y="70542"/>
                    <a:pt x="1370228" y="76448"/>
                    <a:pt x="1373962" y="80476"/>
                  </a:cubicBezTo>
                  <a:cubicBezTo>
                    <a:pt x="1377687" y="84506"/>
                    <a:pt x="1382935" y="86516"/>
                    <a:pt x="1389707" y="86516"/>
                  </a:cubicBezTo>
                  <a:cubicBezTo>
                    <a:pt x="1396841" y="86516"/>
                    <a:pt x="1403899" y="85030"/>
                    <a:pt x="1410872" y="82048"/>
                  </a:cubicBezTo>
                  <a:lnTo>
                    <a:pt x="1410872" y="90992"/>
                  </a:lnTo>
                  <a:cubicBezTo>
                    <a:pt x="1407319" y="92526"/>
                    <a:pt x="1403966" y="93621"/>
                    <a:pt x="1400804" y="94288"/>
                  </a:cubicBezTo>
                  <a:cubicBezTo>
                    <a:pt x="1397641" y="94955"/>
                    <a:pt x="1393822" y="95288"/>
                    <a:pt x="1389345" y="95288"/>
                  </a:cubicBezTo>
                  <a:close/>
                  <a:moveTo>
                    <a:pt x="1386621" y="35004"/>
                  </a:moveTo>
                  <a:cubicBezTo>
                    <a:pt x="1381306" y="35004"/>
                    <a:pt x="1377058" y="36738"/>
                    <a:pt x="1373896" y="40205"/>
                  </a:cubicBezTo>
                  <a:cubicBezTo>
                    <a:pt x="1370733" y="43672"/>
                    <a:pt x="1368866" y="48473"/>
                    <a:pt x="1368304" y="54597"/>
                  </a:cubicBezTo>
                  <a:lnTo>
                    <a:pt x="1402947" y="54597"/>
                  </a:lnTo>
                  <a:cubicBezTo>
                    <a:pt x="1402947" y="48273"/>
                    <a:pt x="1401537" y="43425"/>
                    <a:pt x="1398718" y="40053"/>
                  </a:cubicBezTo>
                  <a:cubicBezTo>
                    <a:pt x="1395898" y="36690"/>
                    <a:pt x="1391860" y="35004"/>
                    <a:pt x="1386621" y="35004"/>
                  </a:cubicBezTo>
                  <a:close/>
                  <a:moveTo>
                    <a:pt x="1478223" y="94079"/>
                  </a:moveTo>
                  <a:lnTo>
                    <a:pt x="1478223" y="51206"/>
                  </a:lnTo>
                  <a:cubicBezTo>
                    <a:pt x="1478223" y="45806"/>
                    <a:pt x="1476994" y="41777"/>
                    <a:pt x="1474537" y="39119"/>
                  </a:cubicBezTo>
                  <a:cubicBezTo>
                    <a:pt x="1472079" y="36462"/>
                    <a:pt x="1468231" y="35128"/>
                    <a:pt x="1462983" y="35128"/>
                  </a:cubicBezTo>
                  <a:cubicBezTo>
                    <a:pt x="1456058" y="35128"/>
                    <a:pt x="1450972" y="37005"/>
                    <a:pt x="1447752" y="40748"/>
                  </a:cubicBezTo>
                  <a:cubicBezTo>
                    <a:pt x="1444524" y="44501"/>
                    <a:pt x="1442914" y="50682"/>
                    <a:pt x="1442914" y="59312"/>
                  </a:cubicBezTo>
                  <a:lnTo>
                    <a:pt x="1442914" y="94079"/>
                  </a:lnTo>
                  <a:lnTo>
                    <a:pt x="1432874" y="94079"/>
                  </a:lnTo>
                  <a:lnTo>
                    <a:pt x="1432874" y="27813"/>
                  </a:lnTo>
                  <a:lnTo>
                    <a:pt x="1441037" y="27813"/>
                  </a:lnTo>
                  <a:lnTo>
                    <a:pt x="1442676" y="36881"/>
                  </a:lnTo>
                  <a:lnTo>
                    <a:pt x="1443152" y="36881"/>
                  </a:lnTo>
                  <a:cubicBezTo>
                    <a:pt x="1445209" y="33614"/>
                    <a:pt x="1448095" y="31089"/>
                    <a:pt x="1451800" y="29289"/>
                  </a:cubicBezTo>
                  <a:cubicBezTo>
                    <a:pt x="1455506" y="27499"/>
                    <a:pt x="1459639" y="26604"/>
                    <a:pt x="1464192" y="26604"/>
                  </a:cubicBezTo>
                  <a:cubicBezTo>
                    <a:pt x="1472174" y="26604"/>
                    <a:pt x="1478185" y="28527"/>
                    <a:pt x="1482214" y="32375"/>
                  </a:cubicBezTo>
                  <a:cubicBezTo>
                    <a:pt x="1486243" y="36223"/>
                    <a:pt x="1488262" y="42386"/>
                    <a:pt x="1488262" y="50845"/>
                  </a:cubicBezTo>
                  <a:lnTo>
                    <a:pt x="1488262" y="94079"/>
                  </a:lnTo>
                  <a:close/>
                </a:path>
              </a:pathLst>
            </a:custGeom>
            <a:solidFill>
              <a:srgbClr val="000000"/>
            </a:solidFill>
            <a:ln w="9525" cap="flat">
              <a:noFill/>
              <a:prstDash val="solid"/>
              <a:miter/>
            </a:ln>
          </p:spPr>
          <p:txBody>
            <a:bodyPr rtlCol="0" anchor="ctr"/>
            <a:lstStyle/>
            <a:p>
              <a:endParaRPr lang="nl-BE" sz="900"/>
            </a:p>
          </p:txBody>
        </p:sp>
        <p:sp>
          <p:nvSpPr>
            <p:cNvPr id="518" name="Freeform: Shape 517">
              <a:extLst>
                <a:ext uri="{FF2B5EF4-FFF2-40B4-BE49-F238E27FC236}">
                  <a16:creationId xmlns:a16="http://schemas.microsoft.com/office/drawing/2014/main" id="{A2949B1B-ECCA-4793-A4A7-572BFF33C365}"/>
                </a:ext>
              </a:extLst>
            </p:cNvPr>
            <p:cNvSpPr/>
            <p:nvPr/>
          </p:nvSpPr>
          <p:spPr>
            <a:xfrm>
              <a:off x="1125911" y="4706292"/>
              <a:ext cx="78453" cy="54313"/>
            </a:xfrm>
            <a:custGeom>
              <a:avLst/>
              <a:gdLst>
                <a:gd name="connsiteX0" fmla="*/ 31861 w 123825"/>
                <a:gd name="connsiteY0" fmla="*/ 88392 h 85725"/>
                <a:gd name="connsiteX1" fmla="*/ 22060 w 123825"/>
                <a:gd name="connsiteY1" fmla="*/ 88392 h 85725"/>
                <a:gd name="connsiteX2" fmla="*/ 22060 w 123825"/>
                <a:gd name="connsiteY2" fmla="*/ 25394 h 85725"/>
                <a:gd name="connsiteX3" fmla="*/ 22546 w 123825"/>
                <a:gd name="connsiteY3" fmla="*/ 10516 h 85725"/>
                <a:gd name="connsiteX4" fmla="*/ 19707 w 123825"/>
                <a:gd name="connsiteY4" fmla="*/ 13183 h 85725"/>
                <a:gd name="connsiteX5" fmla="*/ 5315 w 123825"/>
                <a:gd name="connsiteY5" fmla="*/ 24965 h 85725"/>
                <a:gd name="connsiteX6" fmla="*/ 0 w 123825"/>
                <a:gd name="connsiteY6" fmla="*/ 18079 h 85725"/>
                <a:gd name="connsiteX7" fmla="*/ 23393 w 123825"/>
                <a:gd name="connsiteY7" fmla="*/ 0 h 85725"/>
                <a:gd name="connsiteX8" fmla="*/ 31861 w 123825"/>
                <a:gd name="connsiteY8" fmla="*/ 0 h 85725"/>
                <a:gd name="connsiteX9" fmla="*/ 78781 w 123825"/>
                <a:gd name="connsiteY9" fmla="*/ 88392 h 85725"/>
                <a:gd name="connsiteX10" fmla="*/ 115414 w 123825"/>
                <a:gd name="connsiteY10" fmla="*/ 9249 h 85725"/>
                <a:gd name="connsiteX11" fmla="*/ 67227 w 123825"/>
                <a:gd name="connsiteY11" fmla="*/ 9249 h 85725"/>
                <a:gd name="connsiteX12" fmla="*/ 67227 w 123825"/>
                <a:gd name="connsiteY12" fmla="*/ 0 h 85725"/>
                <a:gd name="connsiteX13" fmla="*/ 126054 w 123825"/>
                <a:gd name="connsiteY13" fmla="*/ 0 h 85725"/>
                <a:gd name="connsiteX14" fmla="*/ 126054 w 123825"/>
                <a:gd name="connsiteY14" fmla="*/ 8039 h 85725"/>
                <a:gd name="connsiteX15" fmla="*/ 89907 w 123825"/>
                <a:gd name="connsiteY15"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85725">
                  <a:moveTo>
                    <a:pt x="31861" y="88392"/>
                  </a:moveTo>
                  <a:lnTo>
                    <a:pt x="22060" y="88392"/>
                  </a:lnTo>
                  <a:lnTo>
                    <a:pt x="22060" y="25394"/>
                  </a:lnTo>
                  <a:cubicBezTo>
                    <a:pt x="22060" y="20155"/>
                    <a:pt x="22222" y="15193"/>
                    <a:pt x="22546" y="10516"/>
                  </a:cubicBezTo>
                  <a:cubicBezTo>
                    <a:pt x="21698" y="11363"/>
                    <a:pt x="20755" y="12249"/>
                    <a:pt x="19707" y="13183"/>
                  </a:cubicBezTo>
                  <a:cubicBezTo>
                    <a:pt x="18659" y="14107"/>
                    <a:pt x="13859" y="18041"/>
                    <a:pt x="5315" y="24965"/>
                  </a:cubicBezTo>
                  <a:lnTo>
                    <a:pt x="0" y="18079"/>
                  </a:lnTo>
                  <a:lnTo>
                    <a:pt x="23393" y="0"/>
                  </a:lnTo>
                  <a:lnTo>
                    <a:pt x="31861" y="0"/>
                  </a:lnTo>
                  <a:close/>
                  <a:moveTo>
                    <a:pt x="78781" y="88392"/>
                  </a:moveTo>
                  <a:lnTo>
                    <a:pt x="115414" y="9249"/>
                  </a:lnTo>
                  <a:lnTo>
                    <a:pt x="67227" y="9249"/>
                  </a:lnTo>
                  <a:lnTo>
                    <a:pt x="67227" y="0"/>
                  </a:lnTo>
                  <a:lnTo>
                    <a:pt x="126054" y="0"/>
                  </a:lnTo>
                  <a:lnTo>
                    <a:pt x="126054" y="8039"/>
                  </a:lnTo>
                  <a:lnTo>
                    <a:pt x="89907" y="88392"/>
                  </a:lnTo>
                  <a:close/>
                </a:path>
              </a:pathLst>
            </a:custGeom>
            <a:solidFill>
              <a:srgbClr val="000000"/>
            </a:solidFill>
            <a:ln w="9525" cap="flat">
              <a:noFill/>
              <a:prstDash val="solid"/>
              <a:miter/>
            </a:ln>
          </p:spPr>
          <p:txBody>
            <a:bodyPr rtlCol="0" anchor="ctr"/>
            <a:lstStyle/>
            <a:p>
              <a:endParaRPr lang="nl-BE" sz="900"/>
            </a:p>
          </p:txBody>
        </p:sp>
        <p:sp>
          <p:nvSpPr>
            <p:cNvPr id="519" name="Freeform: Shape 518">
              <a:extLst>
                <a:ext uri="{FF2B5EF4-FFF2-40B4-BE49-F238E27FC236}">
                  <a16:creationId xmlns:a16="http://schemas.microsoft.com/office/drawing/2014/main" id="{8AE71B41-43D3-408B-8704-1342C2C31000}"/>
                </a:ext>
              </a:extLst>
            </p:cNvPr>
            <p:cNvSpPr/>
            <p:nvPr/>
          </p:nvSpPr>
          <p:spPr>
            <a:xfrm>
              <a:off x="1051182" y="5051120"/>
              <a:ext cx="1237132" cy="156905"/>
            </a:xfrm>
            <a:custGeom>
              <a:avLst/>
              <a:gdLst>
                <a:gd name="connsiteX0" fmla="*/ 0 w 1952625"/>
                <a:gd name="connsiteY0" fmla="*/ 0 h 247650"/>
                <a:gd name="connsiteX1" fmla="*/ 0 w 1952625"/>
                <a:gd name="connsiteY1" fmla="*/ 247650 h 247650"/>
                <a:gd name="connsiteX2" fmla="*/ 1952625 w 1952625"/>
                <a:gd name="connsiteY2" fmla="*/ 247650 h 247650"/>
                <a:gd name="connsiteX3" fmla="*/ 1952625 w 1952625"/>
                <a:gd name="connsiteY3" fmla="*/ 0 h 247650"/>
              </a:gdLst>
              <a:ahLst/>
              <a:cxnLst>
                <a:cxn ang="0">
                  <a:pos x="connsiteX0" y="connsiteY0"/>
                </a:cxn>
                <a:cxn ang="0">
                  <a:pos x="connsiteX1" y="connsiteY1"/>
                </a:cxn>
                <a:cxn ang="0">
                  <a:pos x="connsiteX2" y="connsiteY2"/>
                </a:cxn>
                <a:cxn ang="0">
                  <a:pos x="connsiteX3" y="connsiteY3"/>
                </a:cxn>
              </a:cxnLst>
              <a:rect l="l" t="t" r="r" b="b"/>
              <a:pathLst>
                <a:path w="1952625" h="247650">
                  <a:moveTo>
                    <a:pt x="0" y="0"/>
                  </a:moveTo>
                  <a:lnTo>
                    <a:pt x="0" y="247650"/>
                  </a:lnTo>
                  <a:lnTo>
                    <a:pt x="1952625" y="247650"/>
                  </a:lnTo>
                  <a:lnTo>
                    <a:pt x="1952625" y="0"/>
                  </a:lnTo>
                  <a:close/>
                </a:path>
              </a:pathLst>
            </a:custGeom>
            <a:solidFill>
              <a:srgbClr val="FFFFFF"/>
            </a:solidFill>
            <a:ln w="9525" cap="flat">
              <a:noFill/>
              <a:prstDash val="solid"/>
              <a:miter/>
            </a:ln>
          </p:spPr>
          <p:txBody>
            <a:bodyPr rtlCol="0" anchor="ctr"/>
            <a:lstStyle/>
            <a:p>
              <a:endParaRPr lang="nl-BE" sz="900"/>
            </a:p>
          </p:txBody>
        </p:sp>
        <p:sp>
          <p:nvSpPr>
            <p:cNvPr id="520" name="Freeform: Shape 519">
              <a:extLst>
                <a:ext uri="{FF2B5EF4-FFF2-40B4-BE49-F238E27FC236}">
                  <a16:creationId xmlns:a16="http://schemas.microsoft.com/office/drawing/2014/main" id="{3279097B-F966-422F-A246-28878FD25FF1}"/>
                </a:ext>
              </a:extLst>
            </p:cNvPr>
            <p:cNvSpPr/>
            <p:nvPr/>
          </p:nvSpPr>
          <p:spPr>
            <a:xfrm>
              <a:off x="1051182" y="5051120"/>
              <a:ext cx="1237132" cy="156905"/>
            </a:xfrm>
            <a:custGeom>
              <a:avLst/>
              <a:gdLst>
                <a:gd name="connsiteX0" fmla="*/ 0 w 1952625"/>
                <a:gd name="connsiteY0" fmla="*/ 0 h 247650"/>
                <a:gd name="connsiteX1" fmla="*/ 0 w 1952625"/>
                <a:gd name="connsiteY1" fmla="*/ 247650 h 247650"/>
                <a:gd name="connsiteX2" fmla="*/ 1952625 w 1952625"/>
                <a:gd name="connsiteY2" fmla="*/ 247650 h 247650"/>
                <a:gd name="connsiteX3" fmla="*/ 1952625 w 1952625"/>
                <a:gd name="connsiteY3" fmla="*/ 0 h 247650"/>
              </a:gdLst>
              <a:ahLst/>
              <a:cxnLst>
                <a:cxn ang="0">
                  <a:pos x="connsiteX0" y="connsiteY0"/>
                </a:cxn>
                <a:cxn ang="0">
                  <a:pos x="connsiteX1" y="connsiteY1"/>
                </a:cxn>
                <a:cxn ang="0">
                  <a:pos x="connsiteX2" y="connsiteY2"/>
                </a:cxn>
                <a:cxn ang="0">
                  <a:pos x="connsiteX3" y="connsiteY3"/>
                </a:cxn>
              </a:cxnLst>
              <a:rect l="l" t="t" r="r" b="b"/>
              <a:pathLst>
                <a:path w="1952625" h="247650">
                  <a:moveTo>
                    <a:pt x="0" y="0"/>
                  </a:moveTo>
                  <a:lnTo>
                    <a:pt x="0" y="247650"/>
                  </a:lnTo>
                  <a:lnTo>
                    <a:pt x="1952625" y="247650"/>
                  </a:lnTo>
                  <a:lnTo>
                    <a:pt x="1952625" y="0"/>
                  </a:lnTo>
                  <a:close/>
                </a:path>
              </a:pathLst>
            </a:custGeom>
            <a:noFill/>
            <a:ln w="19050" cap="flat">
              <a:solidFill>
                <a:srgbClr val="FF6603"/>
              </a:solidFill>
              <a:prstDash val="solid"/>
              <a:miter/>
            </a:ln>
          </p:spPr>
          <p:txBody>
            <a:bodyPr rtlCol="0" anchor="ctr"/>
            <a:lstStyle/>
            <a:p>
              <a:endParaRPr lang="nl-BE" sz="900"/>
            </a:p>
          </p:txBody>
        </p:sp>
        <p:sp>
          <p:nvSpPr>
            <p:cNvPr id="521" name="Freeform: Shape 520">
              <a:extLst>
                <a:ext uri="{FF2B5EF4-FFF2-40B4-BE49-F238E27FC236}">
                  <a16:creationId xmlns:a16="http://schemas.microsoft.com/office/drawing/2014/main" id="{404AF552-AEEB-4708-ADEC-96BF1949202F}"/>
                </a:ext>
              </a:extLst>
            </p:cNvPr>
            <p:cNvSpPr/>
            <p:nvPr/>
          </p:nvSpPr>
          <p:spPr>
            <a:xfrm>
              <a:off x="1249033" y="5093364"/>
              <a:ext cx="965567" cy="78453"/>
            </a:xfrm>
            <a:custGeom>
              <a:avLst/>
              <a:gdLst>
                <a:gd name="connsiteX0" fmla="*/ 0 w 1524000"/>
                <a:gd name="connsiteY0" fmla="*/ 94079 h 123825"/>
                <a:gd name="connsiteX1" fmla="*/ 0 w 1524000"/>
                <a:gd name="connsiteY1" fmla="*/ 5686 h 123825"/>
                <a:gd name="connsiteX2" fmla="*/ 10277 w 1524000"/>
                <a:gd name="connsiteY2" fmla="*/ 5686 h 123825"/>
                <a:gd name="connsiteX3" fmla="*/ 10277 w 1524000"/>
                <a:gd name="connsiteY3" fmla="*/ 94079 h 123825"/>
                <a:gd name="connsiteX4" fmla="*/ 79381 w 1524000"/>
                <a:gd name="connsiteY4" fmla="*/ 94079 h 123825"/>
                <a:gd name="connsiteX5" fmla="*/ 79381 w 1524000"/>
                <a:gd name="connsiteY5" fmla="*/ 51206 h 123825"/>
                <a:gd name="connsiteX6" fmla="*/ 75695 w 1524000"/>
                <a:gd name="connsiteY6" fmla="*/ 39119 h 123825"/>
                <a:gd name="connsiteX7" fmla="*/ 64151 w 1524000"/>
                <a:gd name="connsiteY7" fmla="*/ 35128 h 123825"/>
                <a:gd name="connsiteX8" fmla="*/ 48911 w 1524000"/>
                <a:gd name="connsiteY8" fmla="*/ 40748 h 123825"/>
                <a:gd name="connsiteX9" fmla="*/ 44072 w 1524000"/>
                <a:gd name="connsiteY9" fmla="*/ 59312 h 123825"/>
                <a:gd name="connsiteX10" fmla="*/ 44072 w 1524000"/>
                <a:gd name="connsiteY10" fmla="*/ 94079 h 123825"/>
                <a:gd name="connsiteX11" fmla="*/ 34033 w 1524000"/>
                <a:gd name="connsiteY11" fmla="*/ 94079 h 123825"/>
                <a:gd name="connsiteX12" fmla="*/ 34033 w 1524000"/>
                <a:gd name="connsiteY12" fmla="*/ 27813 h 123825"/>
                <a:gd name="connsiteX13" fmla="*/ 42196 w 1524000"/>
                <a:gd name="connsiteY13" fmla="*/ 27813 h 123825"/>
                <a:gd name="connsiteX14" fmla="*/ 43834 w 1524000"/>
                <a:gd name="connsiteY14" fmla="*/ 36881 h 123825"/>
                <a:gd name="connsiteX15" fmla="*/ 44320 w 1524000"/>
                <a:gd name="connsiteY15" fmla="*/ 36881 h 123825"/>
                <a:gd name="connsiteX16" fmla="*/ 52959 w 1524000"/>
                <a:gd name="connsiteY16" fmla="*/ 29289 h 123825"/>
                <a:gd name="connsiteX17" fmla="*/ 65351 w 1524000"/>
                <a:gd name="connsiteY17" fmla="*/ 26604 h 123825"/>
                <a:gd name="connsiteX18" fmla="*/ 83372 w 1524000"/>
                <a:gd name="connsiteY18" fmla="*/ 32375 h 123825"/>
                <a:gd name="connsiteX19" fmla="*/ 89421 w 1524000"/>
                <a:gd name="connsiteY19" fmla="*/ 50845 h 123825"/>
                <a:gd name="connsiteX20" fmla="*/ 89421 w 1524000"/>
                <a:gd name="connsiteY20" fmla="*/ 94079 h 123825"/>
                <a:gd name="connsiteX21" fmla="*/ 157677 w 1524000"/>
                <a:gd name="connsiteY21" fmla="*/ 94079 h 123825"/>
                <a:gd name="connsiteX22" fmla="*/ 157677 w 1524000"/>
                <a:gd name="connsiteY22" fmla="*/ 51206 h 123825"/>
                <a:gd name="connsiteX23" fmla="*/ 153991 w 1524000"/>
                <a:gd name="connsiteY23" fmla="*/ 39119 h 123825"/>
                <a:gd name="connsiteX24" fmla="*/ 142446 w 1524000"/>
                <a:gd name="connsiteY24" fmla="*/ 35128 h 123825"/>
                <a:gd name="connsiteX25" fmla="*/ 127206 w 1524000"/>
                <a:gd name="connsiteY25" fmla="*/ 40748 h 123825"/>
                <a:gd name="connsiteX26" fmla="*/ 122368 w 1524000"/>
                <a:gd name="connsiteY26" fmla="*/ 59312 h 123825"/>
                <a:gd name="connsiteX27" fmla="*/ 122368 w 1524000"/>
                <a:gd name="connsiteY27" fmla="*/ 94079 h 123825"/>
                <a:gd name="connsiteX28" fmla="*/ 112338 w 1524000"/>
                <a:gd name="connsiteY28" fmla="*/ 94079 h 123825"/>
                <a:gd name="connsiteX29" fmla="*/ 112338 w 1524000"/>
                <a:gd name="connsiteY29" fmla="*/ 27813 h 123825"/>
                <a:gd name="connsiteX30" fmla="*/ 120501 w 1524000"/>
                <a:gd name="connsiteY30" fmla="*/ 27813 h 123825"/>
                <a:gd name="connsiteX31" fmla="*/ 122129 w 1524000"/>
                <a:gd name="connsiteY31" fmla="*/ 36881 h 123825"/>
                <a:gd name="connsiteX32" fmla="*/ 122615 w 1524000"/>
                <a:gd name="connsiteY32" fmla="*/ 36881 h 123825"/>
                <a:gd name="connsiteX33" fmla="*/ 131254 w 1524000"/>
                <a:gd name="connsiteY33" fmla="*/ 29289 h 123825"/>
                <a:gd name="connsiteX34" fmla="*/ 143656 w 1524000"/>
                <a:gd name="connsiteY34" fmla="*/ 26604 h 123825"/>
                <a:gd name="connsiteX35" fmla="*/ 161668 w 1524000"/>
                <a:gd name="connsiteY35" fmla="*/ 32375 h 123825"/>
                <a:gd name="connsiteX36" fmla="*/ 167716 w 1524000"/>
                <a:gd name="connsiteY36" fmla="*/ 50845 h 123825"/>
                <a:gd name="connsiteX37" fmla="*/ 167716 w 1524000"/>
                <a:gd name="connsiteY37" fmla="*/ 94079 h 123825"/>
                <a:gd name="connsiteX38" fmla="*/ 231381 w 1524000"/>
                <a:gd name="connsiteY38" fmla="*/ 94079 h 123825"/>
                <a:gd name="connsiteX39" fmla="*/ 229391 w 1524000"/>
                <a:gd name="connsiteY39" fmla="*/ 84649 h 123825"/>
                <a:gd name="connsiteX40" fmla="*/ 228905 w 1524000"/>
                <a:gd name="connsiteY40" fmla="*/ 84649 h 123825"/>
                <a:gd name="connsiteX41" fmla="*/ 219018 w 1524000"/>
                <a:gd name="connsiteY41" fmla="*/ 93078 h 123825"/>
                <a:gd name="connsiteX42" fmla="*/ 206712 w 1524000"/>
                <a:gd name="connsiteY42" fmla="*/ 95288 h 123825"/>
                <a:gd name="connsiteX43" fmla="*/ 191262 w 1524000"/>
                <a:gd name="connsiteY43" fmla="*/ 90211 h 123825"/>
                <a:gd name="connsiteX44" fmla="*/ 185671 w 1524000"/>
                <a:gd name="connsiteY44" fmla="*/ 75762 h 123825"/>
                <a:gd name="connsiteX45" fmla="*/ 217780 w 1524000"/>
                <a:gd name="connsiteY45" fmla="*/ 54721 h 123825"/>
                <a:gd name="connsiteX46" fmla="*/ 229029 w 1524000"/>
                <a:gd name="connsiteY46" fmla="*/ 54359 h 123825"/>
                <a:gd name="connsiteX47" fmla="*/ 229029 w 1524000"/>
                <a:gd name="connsiteY47" fmla="*/ 50245 h 123825"/>
                <a:gd name="connsiteX48" fmla="*/ 225666 w 1524000"/>
                <a:gd name="connsiteY48" fmla="*/ 38728 h 123825"/>
                <a:gd name="connsiteX49" fmla="*/ 214941 w 1524000"/>
                <a:gd name="connsiteY49" fmla="*/ 35004 h 123825"/>
                <a:gd name="connsiteX50" fmla="*/ 196196 w 1524000"/>
                <a:gd name="connsiteY50" fmla="*/ 40081 h 123825"/>
                <a:gd name="connsiteX51" fmla="*/ 193110 w 1524000"/>
                <a:gd name="connsiteY51" fmla="*/ 32404 h 123825"/>
                <a:gd name="connsiteX52" fmla="*/ 203845 w 1524000"/>
                <a:gd name="connsiteY52" fmla="*/ 28232 h 123825"/>
                <a:gd name="connsiteX53" fmla="*/ 215541 w 1524000"/>
                <a:gd name="connsiteY53" fmla="*/ 26727 h 123825"/>
                <a:gd name="connsiteX54" fmla="*/ 233105 w 1524000"/>
                <a:gd name="connsiteY54" fmla="*/ 31985 h 123825"/>
                <a:gd name="connsiteX55" fmla="*/ 238820 w 1524000"/>
                <a:gd name="connsiteY55" fmla="*/ 48854 h 123825"/>
                <a:gd name="connsiteX56" fmla="*/ 238820 w 1524000"/>
                <a:gd name="connsiteY56" fmla="*/ 94079 h 123825"/>
                <a:gd name="connsiteX57" fmla="*/ 208712 w 1524000"/>
                <a:gd name="connsiteY57" fmla="*/ 87001 h 123825"/>
                <a:gd name="connsiteX58" fmla="*/ 223428 w 1524000"/>
                <a:gd name="connsiteY58" fmla="*/ 81867 h 123825"/>
                <a:gd name="connsiteX59" fmla="*/ 228781 w 1524000"/>
                <a:gd name="connsiteY59" fmla="*/ 67475 h 123825"/>
                <a:gd name="connsiteX60" fmla="*/ 228781 w 1524000"/>
                <a:gd name="connsiteY60" fmla="*/ 61493 h 123825"/>
                <a:gd name="connsiteX61" fmla="*/ 218742 w 1524000"/>
                <a:gd name="connsiteY61" fmla="*/ 61913 h 123825"/>
                <a:gd name="connsiteX62" fmla="*/ 201482 w 1524000"/>
                <a:gd name="connsiteY62" fmla="*/ 65627 h 123825"/>
                <a:gd name="connsiteX63" fmla="*/ 196196 w 1524000"/>
                <a:gd name="connsiteY63" fmla="*/ 75876 h 123825"/>
                <a:gd name="connsiteX64" fmla="*/ 199492 w 1524000"/>
                <a:gd name="connsiteY64" fmla="*/ 84163 h 123825"/>
                <a:gd name="connsiteX65" fmla="*/ 208712 w 1524000"/>
                <a:gd name="connsiteY65" fmla="*/ 87001 h 123825"/>
                <a:gd name="connsiteX66" fmla="*/ 346015 w 1524000"/>
                <a:gd name="connsiteY66" fmla="*/ 94079 h 123825"/>
                <a:gd name="connsiteX67" fmla="*/ 346015 w 1524000"/>
                <a:gd name="connsiteY67" fmla="*/ 50968 h 123825"/>
                <a:gd name="connsiteX68" fmla="*/ 342633 w 1524000"/>
                <a:gd name="connsiteY68" fmla="*/ 39091 h 123825"/>
                <a:gd name="connsiteX69" fmla="*/ 332108 w 1524000"/>
                <a:gd name="connsiteY69" fmla="*/ 35128 h 123825"/>
                <a:gd name="connsiteX70" fmla="*/ 318268 w 1524000"/>
                <a:gd name="connsiteY70" fmla="*/ 40510 h 123825"/>
                <a:gd name="connsiteX71" fmla="*/ 313792 w 1524000"/>
                <a:gd name="connsiteY71" fmla="*/ 57074 h 123825"/>
                <a:gd name="connsiteX72" fmla="*/ 313792 w 1524000"/>
                <a:gd name="connsiteY72" fmla="*/ 94079 h 123825"/>
                <a:gd name="connsiteX73" fmla="*/ 303752 w 1524000"/>
                <a:gd name="connsiteY73" fmla="*/ 94079 h 123825"/>
                <a:gd name="connsiteX74" fmla="*/ 303752 w 1524000"/>
                <a:gd name="connsiteY74" fmla="*/ 50968 h 123825"/>
                <a:gd name="connsiteX75" fmla="*/ 300371 w 1524000"/>
                <a:gd name="connsiteY75" fmla="*/ 39091 h 123825"/>
                <a:gd name="connsiteX76" fmla="*/ 289789 w 1524000"/>
                <a:gd name="connsiteY76" fmla="*/ 35128 h 123825"/>
                <a:gd name="connsiteX77" fmla="*/ 275977 w 1524000"/>
                <a:gd name="connsiteY77" fmla="*/ 40777 h 123825"/>
                <a:gd name="connsiteX78" fmla="*/ 271586 w 1524000"/>
                <a:gd name="connsiteY78" fmla="*/ 59312 h 123825"/>
                <a:gd name="connsiteX79" fmla="*/ 271586 w 1524000"/>
                <a:gd name="connsiteY79" fmla="*/ 94079 h 123825"/>
                <a:gd name="connsiteX80" fmla="*/ 261556 w 1524000"/>
                <a:gd name="connsiteY80" fmla="*/ 94079 h 123825"/>
                <a:gd name="connsiteX81" fmla="*/ 261556 w 1524000"/>
                <a:gd name="connsiteY81" fmla="*/ 27813 h 123825"/>
                <a:gd name="connsiteX82" fmla="*/ 269719 w 1524000"/>
                <a:gd name="connsiteY82" fmla="*/ 27813 h 123825"/>
                <a:gd name="connsiteX83" fmla="*/ 271348 w 1524000"/>
                <a:gd name="connsiteY83" fmla="*/ 36881 h 123825"/>
                <a:gd name="connsiteX84" fmla="*/ 271834 w 1524000"/>
                <a:gd name="connsiteY84" fmla="*/ 36881 h 123825"/>
                <a:gd name="connsiteX85" fmla="*/ 279844 w 1524000"/>
                <a:gd name="connsiteY85" fmla="*/ 29327 h 123825"/>
                <a:gd name="connsiteX86" fmla="*/ 291417 w 1524000"/>
                <a:gd name="connsiteY86" fmla="*/ 26604 h 123825"/>
                <a:gd name="connsiteX87" fmla="*/ 311734 w 1524000"/>
                <a:gd name="connsiteY87" fmla="*/ 37852 h 123825"/>
                <a:gd name="connsiteX88" fmla="*/ 312220 w 1524000"/>
                <a:gd name="connsiteY88" fmla="*/ 37852 h 123825"/>
                <a:gd name="connsiteX89" fmla="*/ 320802 w 1524000"/>
                <a:gd name="connsiteY89" fmla="*/ 29623 h 123825"/>
                <a:gd name="connsiteX90" fmla="*/ 333623 w 1524000"/>
                <a:gd name="connsiteY90" fmla="*/ 26604 h 123825"/>
                <a:gd name="connsiteX91" fmla="*/ 350463 w 1524000"/>
                <a:gd name="connsiteY91" fmla="*/ 32375 h 123825"/>
                <a:gd name="connsiteX92" fmla="*/ 356054 w 1524000"/>
                <a:gd name="connsiteY92" fmla="*/ 50845 h 123825"/>
                <a:gd name="connsiteX93" fmla="*/ 356054 w 1524000"/>
                <a:gd name="connsiteY93" fmla="*/ 94079 h 123825"/>
                <a:gd name="connsiteX94" fmla="*/ 408175 w 1524000"/>
                <a:gd name="connsiteY94" fmla="*/ 95288 h 123825"/>
                <a:gd name="connsiteX95" fmla="*/ 384981 w 1524000"/>
                <a:gd name="connsiteY95" fmla="*/ 86335 h 123825"/>
                <a:gd name="connsiteX96" fmla="*/ 376495 w 1524000"/>
                <a:gd name="connsiteY96" fmla="*/ 61493 h 123825"/>
                <a:gd name="connsiteX97" fmla="*/ 384381 w 1524000"/>
                <a:gd name="connsiteY97" fmla="*/ 36033 h 123825"/>
                <a:gd name="connsiteX98" fmla="*/ 405575 w 1524000"/>
                <a:gd name="connsiteY98" fmla="*/ 26604 h 123825"/>
                <a:gd name="connsiteX99" fmla="*/ 425282 w 1524000"/>
                <a:gd name="connsiteY99" fmla="*/ 34795 h 123825"/>
                <a:gd name="connsiteX100" fmla="*/ 432540 w 1524000"/>
                <a:gd name="connsiteY100" fmla="*/ 56407 h 123825"/>
                <a:gd name="connsiteX101" fmla="*/ 432540 w 1524000"/>
                <a:gd name="connsiteY101" fmla="*/ 62760 h 123825"/>
                <a:gd name="connsiteX102" fmla="*/ 386886 w 1524000"/>
                <a:gd name="connsiteY102" fmla="*/ 62760 h 123825"/>
                <a:gd name="connsiteX103" fmla="*/ 392782 w 1524000"/>
                <a:gd name="connsiteY103" fmla="*/ 80476 h 123825"/>
                <a:gd name="connsiteX104" fmla="*/ 408537 w 1524000"/>
                <a:gd name="connsiteY104" fmla="*/ 86516 h 123825"/>
                <a:gd name="connsiteX105" fmla="*/ 429692 w 1524000"/>
                <a:gd name="connsiteY105" fmla="*/ 82048 h 123825"/>
                <a:gd name="connsiteX106" fmla="*/ 429692 w 1524000"/>
                <a:gd name="connsiteY106" fmla="*/ 90992 h 123825"/>
                <a:gd name="connsiteX107" fmla="*/ 419633 w 1524000"/>
                <a:gd name="connsiteY107" fmla="*/ 94288 h 123825"/>
                <a:gd name="connsiteX108" fmla="*/ 408175 w 1524000"/>
                <a:gd name="connsiteY108" fmla="*/ 95288 h 123825"/>
                <a:gd name="connsiteX109" fmla="*/ 405451 w 1524000"/>
                <a:gd name="connsiteY109" fmla="*/ 35004 h 123825"/>
                <a:gd name="connsiteX110" fmla="*/ 392725 w 1524000"/>
                <a:gd name="connsiteY110" fmla="*/ 40205 h 123825"/>
                <a:gd name="connsiteX111" fmla="*/ 387134 w 1524000"/>
                <a:gd name="connsiteY111" fmla="*/ 54597 h 123825"/>
                <a:gd name="connsiteX112" fmla="*/ 421776 w 1524000"/>
                <a:gd name="connsiteY112" fmla="*/ 54597 h 123825"/>
                <a:gd name="connsiteX113" fmla="*/ 417547 w 1524000"/>
                <a:gd name="connsiteY113" fmla="*/ 40053 h 123825"/>
                <a:gd name="connsiteX114" fmla="*/ 405451 w 1524000"/>
                <a:gd name="connsiteY114" fmla="*/ 35004 h 123825"/>
                <a:gd name="connsiteX115" fmla="*/ 542030 w 1524000"/>
                <a:gd name="connsiteY115" fmla="*/ 60884 h 123825"/>
                <a:gd name="connsiteX116" fmla="*/ 533867 w 1524000"/>
                <a:gd name="connsiteY116" fmla="*/ 86192 h 123825"/>
                <a:gd name="connsiteX117" fmla="*/ 511321 w 1524000"/>
                <a:gd name="connsiteY117" fmla="*/ 95288 h 123825"/>
                <a:gd name="connsiteX118" fmla="*/ 495538 w 1524000"/>
                <a:gd name="connsiteY118" fmla="*/ 91116 h 123825"/>
                <a:gd name="connsiteX119" fmla="*/ 484899 w 1524000"/>
                <a:gd name="connsiteY119" fmla="*/ 79143 h 123825"/>
                <a:gd name="connsiteX120" fmla="*/ 481146 w 1524000"/>
                <a:gd name="connsiteY120" fmla="*/ 60884 h 123825"/>
                <a:gd name="connsiteX121" fmla="*/ 489252 w 1524000"/>
                <a:gd name="connsiteY121" fmla="*/ 35643 h 123825"/>
                <a:gd name="connsiteX122" fmla="*/ 511740 w 1524000"/>
                <a:gd name="connsiteY122" fmla="*/ 26604 h 123825"/>
                <a:gd name="connsiteX123" fmla="*/ 533838 w 1524000"/>
                <a:gd name="connsiteY123" fmla="*/ 35852 h 123825"/>
                <a:gd name="connsiteX124" fmla="*/ 542030 w 1524000"/>
                <a:gd name="connsiteY124" fmla="*/ 60884 h 123825"/>
                <a:gd name="connsiteX125" fmla="*/ 491547 w 1524000"/>
                <a:gd name="connsiteY125" fmla="*/ 60884 h 123825"/>
                <a:gd name="connsiteX126" fmla="*/ 496624 w 1524000"/>
                <a:gd name="connsiteY126" fmla="*/ 80229 h 123825"/>
                <a:gd name="connsiteX127" fmla="*/ 511559 w 1524000"/>
                <a:gd name="connsiteY127" fmla="*/ 86887 h 123825"/>
                <a:gd name="connsiteX128" fmla="*/ 526523 w 1524000"/>
                <a:gd name="connsiteY128" fmla="*/ 80267 h 123825"/>
                <a:gd name="connsiteX129" fmla="*/ 531638 w 1524000"/>
                <a:gd name="connsiteY129" fmla="*/ 60884 h 123825"/>
                <a:gd name="connsiteX130" fmla="*/ 526523 w 1524000"/>
                <a:gd name="connsiteY130" fmla="*/ 41691 h 123825"/>
                <a:gd name="connsiteX131" fmla="*/ 511435 w 1524000"/>
                <a:gd name="connsiteY131" fmla="*/ 35128 h 123825"/>
                <a:gd name="connsiteX132" fmla="*/ 496567 w 1524000"/>
                <a:gd name="connsiteY132" fmla="*/ 41596 h 123825"/>
                <a:gd name="connsiteX133" fmla="*/ 491547 w 1524000"/>
                <a:gd name="connsiteY133" fmla="*/ 60884 h 123825"/>
                <a:gd name="connsiteX134" fmla="*/ 592703 w 1524000"/>
                <a:gd name="connsiteY134" fmla="*/ 95288 h 123825"/>
                <a:gd name="connsiteX135" fmla="*/ 580882 w 1524000"/>
                <a:gd name="connsiteY135" fmla="*/ 92897 h 123825"/>
                <a:gd name="connsiteX136" fmla="*/ 571900 w 1524000"/>
                <a:gd name="connsiteY136" fmla="*/ 85554 h 123825"/>
                <a:gd name="connsiteX137" fmla="*/ 571176 w 1524000"/>
                <a:gd name="connsiteY137" fmla="*/ 85554 h 123825"/>
                <a:gd name="connsiteX138" fmla="*/ 571900 w 1524000"/>
                <a:gd name="connsiteY138" fmla="*/ 96555 h 123825"/>
                <a:gd name="connsiteX139" fmla="*/ 571900 w 1524000"/>
                <a:gd name="connsiteY139" fmla="*/ 123825 h 123825"/>
                <a:gd name="connsiteX140" fmla="*/ 561861 w 1524000"/>
                <a:gd name="connsiteY140" fmla="*/ 123825 h 123825"/>
                <a:gd name="connsiteX141" fmla="*/ 561861 w 1524000"/>
                <a:gd name="connsiteY141" fmla="*/ 27813 h 123825"/>
                <a:gd name="connsiteX142" fmla="*/ 570024 w 1524000"/>
                <a:gd name="connsiteY142" fmla="*/ 27813 h 123825"/>
                <a:gd name="connsiteX143" fmla="*/ 571414 w 1524000"/>
                <a:gd name="connsiteY143" fmla="*/ 36881 h 123825"/>
                <a:gd name="connsiteX144" fmla="*/ 571900 w 1524000"/>
                <a:gd name="connsiteY144" fmla="*/ 36881 h 123825"/>
                <a:gd name="connsiteX145" fmla="*/ 580911 w 1524000"/>
                <a:gd name="connsiteY145" fmla="*/ 29023 h 123825"/>
                <a:gd name="connsiteX146" fmla="*/ 592703 w 1524000"/>
                <a:gd name="connsiteY146" fmla="*/ 26604 h 123825"/>
                <a:gd name="connsiteX147" fmla="*/ 613048 w 1524000"/>
                <a:gd name="connsiteY147" fmla="*/ 35614 h 123825"/>
                <a:gd name="connsiteX148" fmla="*/ 620211 w 1524000"/>
                <a:gd name="connsiteY148" fmla="*/ 60884 h 123825"/>
                <a:gd name="connsiteX149" fmla="*/ 612924 w 1524000"/>
                <a:gd name="connsiteY149" fmla="*/ 86249 h 123825"/>
                <a:gd name="connsiteX150" fmla="*/ 592703 w 1524000"/>
                <a:gd name="connsiteY150" fmla="*/ 95288 h 123825"/>
                <a:gd name="connsiteX151" fmla="*/ 591245 w 1524000"/>
                <a:gd name="connsiteY151" fmla="*/ 35128 h 123825"/>
                <a:gd name="connsiteX152" fmla="*/ 576558 w 1524000"/>
                <a:gd name="connsiteY152" fmla="*/ 40748 h 123825"/>
                <a:gd name="connsiteX153" fmla="*/ 571900 w 1524000"/>
                <a:gd name="connsiteY153" fmla="*/ 58645 h 123825"/>
                <a:gd name="connsiteX154" fmla="*/ 571900 w 1524000"/>
                <a:gd name="connsiteY154" fmla="*/ 60884 h 123825"/>
                <a:gd name="connsiteX155" fmla="*/ 576558 w 1524000"/>
                <a:gd name="connsiteY155" fmla="*/ 80867 h 123825"/>
                <a:gd name="connsiteX156" fmla="*/ 591493 w 1524000"/>
                <a:gd name="connsiteY156" fmla="*/ 86887 h 123825"/>
                <a:gd name="connsiteX157" fmla="*/ 604942 w 1524000"/>
                <a:gd name="connsiteY157" fmla="*/ 79934 h 123825"/>
                <a:gd name="connsiteX158" fmla="*/ 609810 w 1524000"/>
                <a:gd name="connsiteY158" fmla="*/ 60760 h 123825"/>
                <a:gd name="connsiteX159" fmla="*/ 604942 w 1524000"/>
                <a:gd name="connsiteY159" fmla="*/ 41748 h 123825"/>
                <a:gd name="connsiteX160" fmla="*/ 591245 w 1524000"/>
                <a:gd name="connsiteY160" fmla="*/ 35128 h 123825"/>
                <a:gd name="connsiteX161" fmla="*/ 668036 w 1524000"/>
                <a:gd name="connsiteY161" fmla="*/ 95288 h 123825"/>
                <a:gd name="connsiteX162" fmla="*/ 644852 w 1524000"/>
                <a:gd name="connsiteY162" fmla="*/ 86335 h 123825"/>
                <a:gd name="connsiteX163" fmla="*/ 636356 w 1524000"/>
                <a:gd name="connsiteY163" fmla="*/ 61493 h 123825"/>
                <a:gd name="connsiteX164" fmla="*/ 644242 w 1524000"/>
                <a:gd name="connsiteY164" fmla="*/ 36033 h 123825"/>
                <a:gd name="connsiteX165" fmla="*/ 665436 w 1524000"/>
                <a:gd name="connsiteY165" fmla="*/ 26604 h 123825"/>
                <a:gd name="connsiteX166" fmla="*/ 685143 w 1524000"/>
                <a:gd name="connsiteY166" fmla="*/ 34795 h 123825"/>
                <a:gd name="connsiteX167" fmla="*/ 692401 w 1524000"/>
                <a:gd name="connsiteY167" fmla="*/ 56407 h 123825"/>
                <a:gd name="connsiteX168" fmla="*/ 692401 w 1524000"/>
                <a:gd name="connsiteY168" fmla="*/ 62760 h 123825"/>
                <a:gd name="connsiteX169" fmla="*/ 646757 w 1524000"/>
                <a:gd name="connsiteY169" fmla="*/ 62760 h 123825"/>
                <a:gd name="connsiteX170" fmla="*/ 652643 w 1524000"/>
                <a:gd name="connsiteY170" fmla="*/ 80476 h 123825"/>
                <a:gd name="connsiteX171" fmla="*/ 668398 w 1524000"/>
                <a:gd name="connsiteY171" fmla="*/ 86516 h 123825"/>
                <a:gd name="connsiteX172" fmla="*/ 689562 w 1524000"/>
                <a:gd name="connsiteY172" fmla="*/ 82048 h 123825"/>
                <a:gd name="connsiteX173" fmla="*/ 689562 w 1524000"/>
                <a:gd name="connsiteY173" fmla="*/ 90992 h 123825"/>
                <a:gd name="connsiteX174" fmla="*/ 679494 w 1524000"/>
                <a:gd name="connsiteY174" fmla="*/ 94288 h 123825"/>
                <a:gd name="connsiteX175" fmla="*/ 668036 w 1524000"/>
                <a:gd name="connsiteY175" fmla="*/ 95288 h 123825"/>
                <a:gd name="connsiteX176" fmla="*/ 665312 w 1524000"/>
                <a:gd name="connsiteY176" fmla="*/ 35004 h 123825"/>
                <a:gd name="connsiteX177" fmla="*/ 652586 w 1524000"/>
                <a:gd name="connsiteY177" fmla="*/ 40205 h 123825"/>
                <a:gd name="connsiteX178" fmla="*/ 646995 w 1524000"/>
                <a:gd name="connsiteY178" fmla="*/ 54597 h 123825"/>
                <a:gd name="connsiteX179" fmla="*/ 681638 w 1524000"/>
                <a:gd name="connsiteY179" fmla="*/ 54597 h 123825"/>
                <a:gd name="connsiteX180" fmla="*/ 677409 w 1524000"/>
                <a:gd name="connsiteY180" fmla="*/ 40053 h 123825"/>
                <a:gd name="connsiteX181" fmla="*/ 665312 w 1524000"/>
                <a:gd name="connsiteY181" fmla="*/ 35004 h 123825"/>
                <a:gd name="connsiteX182" fmla="*/ 756914 w 1524000"/>
                <a:gd name="connsiteY182" fmla="*/ 94079 h 123825"/>
                <a:gd name="connsiteX183" fmla="*/ 756914 w 1524000"/>
                <a:gd name="connsiteY183" fmla="*/ 51206 h 123825"/>
                <a:gd name="connsiteX184" fmla="*/ 753227 w 1524000"/>
                <a:gd name="connsiteY184" fmla="*/ 39119 h 123825"/>
                <a:gd name="connsiteX185" fmla="*/ 741674 w 1524000"/>
                <a:gd name="connsiteY185" fmla="*/ 35128 h 123825"/>
                <a:gd name="connsiteX186" fmla="*/ 726443 w 1524000"/>
                <a:gd name="connsiteY186" fmla="*/ 40748 h 123825"/>
                <a:gd name="connsiteX187" fmla="*/ 721605 w 1524000"/>
                <a:gd name="connsiteY187" fmla="*/ 59312 h 123825"/>
                <a:gd name="connsiteX188" fmla="*/ 721605 w 1524000"/>
                <a:gd name="connsiteY188" fmla="*/ 94079 h 123825"/>
                <a:gd name="connsiteX189" fmla="*/ 711565 w 1524000"/>
                <a:gd name="connsiteY189" fmla="*/ 94079 h 123825"/>
                <a:gd name="connsiteX190" fmla="*/ 711565 w 1524000"/>
                <a:gd name="connsiteY190" fmla="*/ 27813 h 123825"/>
                <a:gd name="connsiteX191" fmla="*/ 719728 w 1524000"/>
                <a:gd name="connsiteY191" fmla="*/ 27813 h 123825"/>
                <a:gd name="connsiteX192" fmla="*/ 721366 w 1524000"/>
                <a:gd name="connsiteY192" fmla="*/ 36881 h 123825"/>
                <a:gd name="connsiteX193" fmla="*/ 721843 w 1524000"/>
                <a:gd name="connsiteY193" fmla="*/ 36881 h 123825"/>
                <a:gd name="connsiteX194" fmla="*/ 730491 w 1524000"/>
                <a:gd name="connsiteY194" fmla="*/ 29289 h 123825"/>
                <a:gd name="connsiteX195" fmla="*/ 742883 w 1524000"/>
                <a:gd name="connsiteY195" fmla="*/ 26604 h 123825"/>
                <a:gd name="connsiteX196" fmla="*/ 760905 w 1524000"/>
                <a:gd name="connsiteY196" fmla="*/ 32375 h 123825"/>
                <a:gd name="connsiteX197" fmla="*/ 766953 w 1524000"/>
                <a:gd name="connsiteY197" fmla="*/ 50845 h 123825"/>
                <a:gd name="connsiteX198" fmla="*/ 766953 w 1524000"/>
                <a:gd name="connsiteY198" fmla="*/ 94079 h 123825"/>
                <a:gd name="connsiteX199" fmla="*/ 820703 w 1524000"/>
                <a:gd name="connsiteY199" fmla="*/ 26727 h 123825"/>
                <a:gd name="connsiteX200" fmla="*/ 840981 w 1524000"/>
                <a:gd name="connsiteY200" fmla="*/ 35643 h 123825"/>
                <a:gd name="connsiteX201" fmla="*/ 848211 w 1524000"/>
                <a:gd name="connsiteY201" fmla="*/ 60884 h 123825"/>
                <a:gd name="connsiteX202" fmla="*/ 840924 w 1524000"/>
                <a:gd name="connsiteY202" fmla="*/ 86249 h 123825"/>
                <a:gd name="connsiteX203" fmla="*/ 820703 w 1524000"/>
                <a:gd name="connsiteY203" fmla="*/ 95288 h 123825"/>
                <a:gd name="connsiteX204" fmla="*/ 808882 w 1524000"/>
                <a:gd name="connsiteY204" fmla="*/ 92897 h 123825"/>
                <a:gd name="connsiteX205" fmla="*/ 799900 w 1524000"/>
                <a:gd name="connsiteY205" fmla="*/ 85554 h 123825"/>
                <a:gd name="connsiteX206" fmla="*/ 799176 w 1524000"/>
                <a:gd name="connsiteY206" fmla="*/ 85554 h 123825"/>
                <a:gd name="connsiteX207" fmla="*/ 797062 w 1524000"/>
                <a:gd name="connsiteY207" fmla="*/ 94079 h 123825"/>
                <a:gd name="connsiteX208" fmla="*/ 789861 w 1524000"/>
                <a:gd name="connsiteY208" fmla="*/ 94079 h 123825"/>
                <a:gd name="connsiteX209" fmla="*/ 789861 w 1524000"/>
                <a:gd name="connsiteY209" fmla="*/ 0 h 123825"/>
                <a:gd name="connsiteX210" fmla="*/ 799900 w 1524000"/>
                <a:gd name="connsiteY210" fmla="*/ 0 h 123825"/>
                <a:gd name="connsiteX211" fmla="*/ 799900 w 1524000"/>
                <a:gd name="connsiteY211" fmla="*/ 22850 h 123825"/>
                <a:gd name="connsiteX212" fmla="*/ 799414 w 1524000"/>
                <a:gd name="connsiteY212" fmla="*/ 36643 h 123825"/>
                <a:gd name="connsiteX213" fmla="*/ 799900 w 1524000"/>
                <a:gd name="connsiteY213" fmla="*/ 36643 h 123825"/>
                <a:gd name="connsiteX214" fmla="*/ 820703 w 1524000"/>
                <a:gd name="connsiteY214" fmla="*/ 26727 h 123825"/>
                <a:gd name="connsiteX215" fmla="*/ 819245 w 1524000"/>
                <a:gd name="connsiteY215" fmla="*/ 35128 h 123825"/>
                <a:gd name="connsiteX216" fmla="*/ 804434 w 1524000"/>
                <a:gd name="connsiteY216" fmla="*/ 41024 h 123825"/>
                <a:gd name="connsiteX217" fmla="*/ 799900 w 1524000"/>
                <a:gd name="connsiteY217" fmla="*/ 60884 h 123825"/>
                <a:gd name="connsiteX218" fmla="*/ 804558 w 1524000"/>
                <a:gd name="connsiteY218" fmla="*/ 80867 h 123825"/>
                <a:gd name="connsiteX219" fmla="*/ 819493 w 1524000"/>
                <a:gd name="connsiteY219" fmla="*/ 86887 h 123825"/>
                <a:gd name="connsiteX220" fmla="*/ 833276 w 1524000"/>
                <a:gd name="connsiteY220" fmla="*/ 80143 h 123825"/>
                <a:gd name="connsiteX221" fmla="*/ 837810 w 1524000"/>
                <a:gd name="connsiteY221" fmla="*/ 60760 h 123825"/>
                <a:gd name="connsiteX222" fmla="*/ 833276 w 1524000"/>
                <a:gd name="connsiteY222" fmla="*/ 41472 h 123825"/>
                <a:gd name="connsiteX223" fmla="*/ 819245 w 1524000"/>
                <a:gd name="connsiteY223" fmla="*/ 35128 h 123825"/>
                <a:gd name="connsiteX224" fmla="*/ 908790 w 1524000"/>
                <a:gd name="connsiteY224" fmla="*/ 94079 h 123825"/>
                <a:gd name="connsiteX225" fmla="*/ 906799 w 1524000"/>
                <a:gd name="connsiteY225" fmla="*/ 84649 h 123825"/>
                <a:gd name="connsiteX226" fmla="*/ 906313 w 1524000"/>
                <a:gd name="connsiteY226" fmla="*/ 84649 h 123825"/>
                <a:gd name="connsiteX227" fmla="*/ 896426 w 1524000"/>
                <a:gd name="connsiteY227" fmla="*/ 93078 h 123825"/>
                <a:gd name="connsiteX228" fmla="*/ 884120 w 1524000"/>
                <a:gd name="connsiteY228" fmla="*/ 95288 h 123825"/>
                <a:gd name="connsiteX229" fmla="*/ 868680 w 1524000"/>
                <a:gd name="connsiteY229" fmla="*/ 90211 h 123825"/>
                <a:gd name="connsiteX230" fmla="*/ 863079 w 1524000"/>
                <a:gd name="connsiteY230" fmla="*/ 75762 h 123825"/>
                <a:gd name="connsiteX231" fmla="*/ 895188 w 1524000"/>
                <a:gd name="connsiteY231" fmla="*/ 54721 h 123825"/>
                <a:gd name="connsiteX232" fmla="*/ 906437 w 1524000"/>
                <a:gd name="connsiteY232" fmla="*/ 54359 h 123825"/>
                <a:gd name="connsiteX233" fmla="*/ 906437 w 1524000"/>
                <a:gd name="connsiteY233" fmla="*/ 50245 h 123825"/>
                <a:gd name="connsiteX234" fmla="*/ 903075 w 1524000"/>
                <a:gd name="connsiteY234" fmla="*/ 38728 h 123825"/>
                <a:gd name="connsiteX235" fmla="*/ 892350 w 1524000"/>
                <a:gd name="connsiteY235" fmla="*/ 35004 h 123825"/>
                <a:gd name="connsiteX236" fmla="*/ 873604 w 1524000"/>
                <a:gd name="connsiteY236" fmla="*/ 40081 h 123825"/>
                <a:gd name="connsiteX237" fmla="*/ 870518 w 1524000"/>
                <a:gd name="connsiteY237" fmla="*/ 32404 h 123825"/>
                <a:gd name="connsiteX238" fmla="*/ 881253 w 1524000"/>
                <a:gd name="connsiteY238" fmla="*/ 28232 h 123825"/>
                <a:gd name="connsiteX239" fmla="*/ 892950 w 1524000"/>
                <a:gd name="connsiteY239" fmla="*/ 26727 h 123825"/>
                <a:gd name="connsiteX240" fmla="*/ 910514 w 1524000"/>
                <a:gd name="connsiteY240" fmla="*/ 31985 h 123825"/>
                <a:gd name="connsiteX241" fmla="*/ 916229 w 1524000"/>
                <a:gd name="connsiteY241" fmla="*/ 48854 h 123825"/>
                <a:gd name="connsiteX242" fmla="*/ 916229 w 1524000"/>
                <a:gd name="connsiteY242" fmla="*/ 94079 h 123825"/>
                <a:gd name="connsiteX243" fmla="*/ 886120 w 1524000"/>
                <a:gd name="connsiteY243" fmla="*/ 87001 h 123825"/>
                <a:gd name="connsiteX244" fmla="*/ 900846 w 1524000"/>
                <a:gd name="connsiteY244" fmla="*/ 81867 h 123825"/>
                <a:gd name="connsiteX245" fmla="*/ 906189 w 1524000"/>
                <a:gd name="connsiteY245" fmla="*/ 67475 h 123825"/>
                <a:gd name="connsiteX246" fmla="*/ 906189 w 1524000"/>
                <a:gd name="connsiteY246" fmla="*/ 61493 h 123825"/>
                <a:gd name="connsiteX247" fmla="*/ 896160 w 1524000"/>
                <a:gd name="connsiteY247" fmla="*/ 61913 h 123825"/>
                <a:gd name="connsiteX248" fmla="*/ 878891 w 1524000"/>
                <a:gd name="connsiteY248" fmla="*/ 65627 h 123825"/>
                <a:gd name="connsiteX249" fmla="*/ 873604 w 1524000"/>
                <a:gd name="connsiteY249" fmla="*/ 75876 h 123825"/>
                <a:gd name="connsiteX250" fmla="*/ 876900 w 1524000"/>
                <a:gd name="connsiteY250" fmla="*/ 84163 h 123825"/>
                <a:gd name="connsiteX251" fmla="*/ 886120 w 1524000"/>
                <a:gd name="connsiteY251" fmla="*/ 87001 h 123825"/>
                <a:gd name="connsiteX252" fmla="*/ 979713 w 1524000"/>
                <a:gd name="connsiteY252" fmla="*/ 94079 h 123825"/>
                <a:gd name="connsiteX253" fmla="*/ 977722 w 1524000"/>
                <a:gd name="connsiteY253" fmla="*/ 84649 h 123825"/>
                <a:gd name="connsiteX254" fmla="*/ 977236 w 1524000"/>
                <a:gd name="connsiteY254" fmla="*/ 84649 h 123825"/>
                <a:gd name="connsiteX255" fmla="*/ 967349 w 1524000"/>
                <a:gd name="connsiteY255" fmla="*/ 93078 h 123825"/>
                <a:gd name="connsiteX256" fmla="*/ 955043 w 1524000"/>
                <a:gd name="connsiteY256" fmla="*/ 95288 h 123825"/>
                <a:gd name="connsiteX257" fmla="*/ 939594 w 1524000"/>
                <a:gd name="connsiteY257" fmla="*/ 90211 h 123825"/>
                <a:gd name="connsiteX258" fmla="*/ 934002 w 1524000"/>
                <a:gd name="connsiteY258" fmla="*/ 75762 h 123825"/>
                <a:gd name="connsiteX259" fmla="*/ 966111 w 1524000"/>
                <a:gd name="connsiteY259" fmla="*/ 54721 h 123825"/>
                <a:gd name="connsiteX260" fmla="*/ 977360 w 1524000"/>
                <a:gd name="connsiteY260" fmla="*/ 54359 h 123825"/>
                <a:gd name="connsiteX261" fmla="*/ 977360 w 1524000"/>
                <a:gd name="connsiteY261" fmla="*/ 50245 h 123825"/>
                <a:gd name="connsiteX262" fmla="*/ 973998 w 1524000"/>
                <a:gd name="connsiteY262" fmla="*/ 38728 h 123825"/>
                <a:gd name="connsiteX263" fmla="*/ 963273 w 1524000"/>
                <a:gd name="connsiteY263" fmla="*/ 35004 h 123825"/>
                <a:gd name="connsiteX264" fmla="*/ 944528 w 1524000"/>
                <a:gd name="connsiteY264" fmla="*/ 40081 h 123825"/>
                <a:gd name="connsiteX265" fmla="*/ 941441 w 1524000"/>
                <a:gd name="connsiteY265" fmla="*/ 32404 h 123825"/>
                <a:gd name="connsiteX266" fmla="*/ 952176 w 1524000"/>
                <a:gd name="connsiteY266" fmla="*/ 28232 h 123825"/>
                <a:gd name="connsiteX267" fmla="*/ 963873 w 1524000"/>
                <a:gd name="connsiteY267" fmla="*/ 26727 h 123825"/>
                <a:gd name="connsiteX268" fmla="*/ 981437 w 1524000"/>
                <a:gd name="connsiteY268" fmla="*/ 31985 h 123825"/>
                <a:gd name="connsiteX269" fmla="*/ 987152 w 1524000"/>
                <a:gd name="connsiteY269" fmla="*/ 48854 h 123825"/>
                <a:gd name="connsiteX270" fmla="*/ 987152 w 1524000"/>
                <a:gd name="connsiteY270" fmla="*/ 94079 h 123825"/>
                <a:gd name="connsiteX271" fmla="*/ 957043 w 1524000"/>
                <a:gd name="connsiteY271" fmla="*/ 87001 h 123825"/>
                <a:gd name="connsiteX272" fmla="*/ 971760 w 1524000"/>
                <a:gd name="connsiteY272" fmla="*/ 81867 h 123825"/>
                <a:gd name="connsiteX273" fmla="*/ 977113 w 1524000"/>
                <a:gd name="connsiteY273" fmla="*/ 67475 h 123825"/>
                <a:gd name="connsiteX274" fmla="*/ 977113 w 1524000"/>
                <a:gd name="connsiteY274" fmla="*/ 61493 h 123825"/>
                <a:gd name="connsiteX275" fmla="*/ 967073 w 1524000"/>
                <a:gd name="connsiteY275" fmla="*/ 61913 h 123825"/>
                <a:gd name="connsiteX276" fmla="*/ 949814 w 1524000"/>
                <a:gd name="connsiteY276" fmla="*/ 65627 h 123825"/>
                <a:gd name="connsiteX277" fmla="*/ 944528 w 1524000"/>
                <a:gd name="connsiteY277" fmla="*/ 75876 h 123825"/>
                <a:gd name="connsiteX278" fmla="*/ 947823 w 1524000"/>
                <a:gd name="connsiteY278" fmla="*/ 84163 h 123825"/>
                <a:gd name="connsiteX279" fmla="*/ 957043 w 1524000"/>
                <a:gd name="connsiteY279" fmla="*/ 87001 h 123825"/>
                <a:gd name="connsiteX280" fmla="*/ 1040111 w 1524000"/>
                <a:gd name="connsiteY280" fmla="*/ 26604 h 123825"/>
                <a:gd name="connsiteX281" fmla="*/ 1048036 w 1524000"/>
                <a:gd name="connsiteY281" fmla="*/ 27327 h 123825"/>
                <a:gd name="connsiteX282" fmla="*/ 1046645 w 1524000"/>
                <a:gd name="connsiteY282" fmla="*/ 36643 h 123825"/>
                <a:gd name="connsiteX283" fmla="*/ 1039387 w 1524000"/>
                <a:gd name="connsiteY283" fmla="*/ 35728 h 123825"/>
                <a:gd name="connsiteX284" fmla="*/ 1025633 w 1524000"/>
                <a:gd name="connsiteY284" fmla="*/ 42263 h 123825"/>
                <a:gd name="connsiteX285" fmla="*/ 1019918 w 1524000"/>
                <a:gd name="connsiteY285" fmla="*/ 58531 h 123825"/>
                <a:gd name="connsiteX286" fmla="*/ 1019918 w 1524000"/>
                <a:gd name="connsiteY286" fmla="*/ 94079 h 123825"/>
                <a:gd name="connsiteX287" fmla="*/ 1009888 w 1524000"/>
                <a:gd name="connsiteY287" fmla="*/ 94079 h 123825"/>
                <a:gd name="connsiteX288" fmla="*/ 1009888 w 1524000"/>
                <a:gd name="connsiteY288" fmla="*/ 27813 h 123825"/>
                <a:gd name="connsiteX289" fmla="*/ 1018165 w 1524000"/>
                <a:gd name="connsiteY289" fmla="*/ 27813 h 123825"/>
                <a:gd name="connsiteX290" fmla="*/ 1019318 w 1524000"/>
                <a:gd name="connsiteY290" fmla="*/ 40081 h 123825"/>
                <a:gd name="connsiteX291" fmla="*/ 1019804 w 1524000"/>
                <a:gd name="connsiteY291" fmla="*/ 40081 h 123825"/>
                <a:gd name="connsiteX292" fmla="*/ 1028690 w 1524000"/>
                <a:gd name="connsiteY292" fmla="*/ 30109 h 123825"/>
                <a:gd name="connsiteX293" fmla="*/ 1040111 w 1524000"/>
                <a:gd name="connsiteY293" fmla="*/ 26604 h 123825"/>
                <a:gd name="connsiteX294" fmla="*/ 1140181 w 1524000"/>
                <a:gd name="connsiteY294" fmla="*/ 85191 h 123825"/>
                <a:gd name="connsiteX295" fmla="*/ 1139638 w 1524000"/>
                <a:gd name="connsiteY295" fmla="*/ 85191 h 123825"/>
                <a:gd name="connsiteX296" fmla="*/ 1118835 w 1524000"/>
                <a:gd name="connsiteY296" fmla="*/ 95288 h 123825"/>
                <a:gd name="connsiteX297" fmla="*/ 1098614 w 1524000"/>
                <a:gd name="connsiteY297" fmla="*/ 86401 h 123825"/>
                <a:gd name="connsiteX298" fmla="*/ 1091384 w 1524000"/>
                <a:gd name="connsiteY298" fmla="*/ 61122 h 123825"/>
                <a:gd name="connsiteX299" fmla="*/ 1098642 w 1524000"/>
                <a:gd name="connsiteY299" fmla="*/ 35671 h 123825"/>
                <a:gd name="connsiteX300" fmla="*/ 1118835 w 1524000"/>
                <a:gd name="connsiteY300" fmla="*/ 26604 h 123825"/>
                <a:gd name="connsiteX301" fmla="*/ 1139514 w 1524000"/>
                <a:gd name="connsiteY301" fmla="*/ 36395 h 123825"/>
                <a:gd name="connsiteX302" fmla="*/ 1140295 w 1524000"/>
                <a:gd name="connsiteY302" fmla="*/ 36395 h 123825"/>
                <a:gd name="connsiteX303" fmla="*/ 1139876 w 1524000"/>
                <a:gd name="connsiteY303" fmla="*/ 31623 h 123825"/>
                <a:gd name="connsiteX304" fmla="*/ 1139638 w 1524000"/>
                <a:gd name="connsiteY304" fmla="*/ 26965 h 123825"/>
                <a:gd name="connsiteX305" fmla="*/ 1139638 w 1524000"/>
                <a:gd name="connsiteY305" fmla="*/ 0 h 123825"/>
                <a:gd name="connsiteX306" fmla="*/ 1149667 w 1524000"/>
                <a:gd name="connsiteY306" fmla="*/ 0 h 123825"/>
                <a:gd name="connsiteX307" fmla="*/ 1149667 w 1524000"/>
                <a:gd name="connsiteY307" fmla="*/ 94079 h 123825"/>
                <a:gd name="connsiteX308" fmla="*/ 1141505 w 1524000"/>
                <a:gd name="connsiteY308" fmla="*/ 94079 h 123825"/>
                <a:gd name="connsiteX309" fmla="*/ 1120102 w 1524000"/>
                <a:gd name="connsiteY309" fmla="*/ 86887 h 123825"/>
                <a:gd name="connsiteX310" fmla="*/ 1135009 w 1524000"/>
                <a:gd name="connsiteY310" fmla="*/ 81286 h 123825"/>
                <a:gd name="connsiteX311" fmla="*/ 1139638 w 1524000"/>
                <a:gd name="connsiteY311" fmla="*/ 63246 h 123825"/>
                <a:gd name="connsiteX312" fmla="*/ 1139638 w 1524000"/>
                <a:gd name="connsiteY312" fmla="*/ 61122 h 123825"/>
                <a:gd name="connsiteX313" fmla="*/ 1134951 w 1524000"/>
                <a:gd name="connsiteY313" fmla="*/ 41024 h 123825"/>
                <a:gd name="connsiteX314" fmla="*/ 1119988 w 1524000"/>
                <a:gd name="connsiteY314" fmla="*/ 35004 h 123825"/>
                <a:gd name="connsiteX315" fmla="*/ 1106472 w 1524000"/>
                <a:gd name="connsiteY315" fmla="*/ 41872 h 123825"/>
                <a:gd name="connsiteX316" fmla="*/ 1101785 w 1524000"/>
                <a:gd name="connsiteY316" fmla="*/ 61246 h 123825"/>
                <a:gd name="connsiteX317" fmla="*/ 1106443 w 1524000"/>
                <a:gd name="connsiteY317" fmla="*/ 80410 h 123825"/>
                <a:gd name="connsiteX318" fmla="*/ 1120102 w 1524000"/>
                <a:gd name="connsiteY318" fmla="*/ 86887 h 123825"/>
                <a:gd name="connsiteX319" fmla="*/ 1230449 w 1524000"/>
                <a:gd name="connsiteY319" fmla="*/ 60884 h 123825"/>
                <a:gd name="connsiteX320" fmla="*/ 1222286 w 1524000"/>
                <a:gd name="connsiteY320" fmla="*/ 86192 h 123825"/>
                <a:gd name="connsiteX321" fmla="*/ 1199731 w 1524000"/>
                <a:gd name="connsiteY321" fmla="*/ 95288 h 123825"/>
                <a:gd name="connsiteX322" fmla="*/ 1183948 w 1524000"/>
                <a:gd name="connsiteY322" fmla="*/ 91116 h 123825"/>
                <a:gd name="connsiteX323" fmla="*/ 1173309 w 1524000"/>
                <a:gd name="connsiteY323" fmla="*/ 79143 h 123825"/>
                <a:gd name="connsiteX324" fmla="*/ 1169565 w 1524000"/>
                <a:gd name="connsiteY324" fmla="*/ 60884 h 123825"/>
                <a:gd name="connsiteX325" fmla="*/ 1177662 w 1524000"/>
                <a:gd name="connsiteY325" fmla="*/ 35643 h 123825"/>
                <a:gd name="connsiteX326" fmla="*/ 1200160 w 1524000"/>
                <a:gd name="connsiteY326" fmla="*/ 26604 h 123825"/>
                <a:gd name="connsiteX327" fmla="*/ 1222257 w 1524000"/>
                <a:gd name="connsiteY327" fmla="*/ 35852 h 123825"/>
                <a:gd name="connsiteX328" fmla="*/ 1230449 w 1524000"/>
                <a:gd name="connsiteY328" fmla="*/ 60884 h 123825"/>
                <a:gd name="connsiteX329" fmla="*/ 1179966 w 1524000"/>
                <a:gd name="connsiteY329" fmla="*/ 60884 h 123825"/>
                <a:gd name="connsiteX330" fmla="*/ 1185043 w 1524000"/>
                <a:gd name="connsiteY330" fmla="*/ 80229 h 123825"/>
                <a:gd name="connsiteX331" fmla="*/ 1199979 w 1524000"/>
                <a:gd name="connsiteY331" fmla="*/ 86887 h 123825"/>
                <a:gd name="connsiteX332" fmla="*/ 1214942 w 1524000"/>
                <a:gd name="connsiteY332" fmla="*/ 80267 h 123825"/>
                <a:gd name="connsiteX333" fmla="*/ 1220048 w 1524000"/>
                <a:gd name="connsiteY333" fmla="*/ 60884 h 123825"/>
                <a:gd name="connsiteX334" fmla="*/ 1214942 w 1524000"/>
                <a:gd name="connsiteY334" fmla="*/ 41691 h 123825"/>
                <a:gd name="connsiteX335" fmla="*/ 1199855 w 1524000"/>
                <a:gd name="connsiteY335" fmla="*/ 35128 h 123825"/>
                <a:gd name="connsiteX336" fmla="*/ 1184977 w 1524000"/>
                <a:gd name="connsiteY336" fmla="*/ 41596 h 123825"/>
                <a:gd name="connsiteX337" fmla="*/ 1179966 w 1524000"/>
                <a:gd name="connsiteY337" fmla="*/ 60884 h 123825"/>
                <a:gd name="connsiteX338" fmla="*/ 1334748 w 1524000"/>
                <a:gd name="connsiteY338" fmla="*/ 94079 h 123825"/>
                <a:gd name="connsiteX339" fmla="*/ 1334748 w 1524000"/>
                <a:gd name="connsiteY339" fmla="*/ 50968 h 123825"/>
                <a:gd name="connsiteX340" fmla="*/ 1331357 w 1524000"/>
                <a:gd name="connsiteY340" fmla="*/ 39091 h 123825"/>
                <a:gd name="connsiteX341" fmla="*/ 1320841 w 1524000"/>
                <a:gd name="connsiteY341" fmla="*/ 35128 h 123825"/>
                <a:gd name="connsiteX342" fmla="*/ 1306992 w 1524000"/>
                <a:gd name="connsiteY342" fmla="*/ 40510 h 123825"/>
                <a:gd name="connsiteX343" fmla="*/ 1302515 w 1524000"/>
                <a:gd name="connsiteY343" fmla="*/ 57074 h 123825"/>
                <a:gd name="connsiteX344" fmla="*/ 1302515 w 1524000"/>
                <a:gd name="connsiteY344" fmla="*/ 94079 h 123825"/>
                <a:gd name="connsiteX345" fmla="*/ 1292485 w 1524000"/>
                <a:gd name="connsiteY345" fmla="*/ 94079 h 123825"/>
                <a:gd name="connsiteX346" fmla="*/ 1292485 w 1524000"/>
                <a:gd name="connsiteY346" fmla="*/ 50968 h 123825"/>
                <a:gd name="connsiteX347" fmla="*/ 1289094 w 1524000"/>
                <a:gd name="connsiteY347" fmla="*/ 39091 h 123825"/>
                <a:gd name="connsiteX348" fmla="*/ 1278512 w 1524000"/>
                <a:gd name="connsiteY348" fmla="*/ 35128 h 123825"/>
                <a:gd name="connsiteX349" fmla="*/ 1264701 w 1524000"/>
                <a:gd name="connsiteY349" fmla="*/ 40777 h 123825"/>
                <a:gd name="connsiteX350" fmla="*/ 1260319 w 1524000"/>
                <a:gd name="connsiteY350" fmla="*/ 59312 h 123825"/>
                <a:gd name="connsiteX351" fmla="*/ 1260319 w 1524000"/>
                <a:gd name="connsiteY351" fmla="*/ 94079 h 123825"/>
                <a:gd name="connsiteX352" fmla="*/ 1250280 w 1524000"/>
                <a:gd name="connsiteY352" fmla="*/ 94079 h 123825"/>
                <a:gd name="connsiteX353" fmla="*/ 1250280 w 1524000"/>
                <a:gd name="connsiteY353" fmla="*/ 27813 h 123825"/>
                <a:gd name="connsiteX354" fmla="*/ 1258443 w 1524000"/>
                <a:gd name="connsiteY354" fmla="*/ 27813 h 123825"/>
                <a:gd name="connsiteX355" fmla="*/ 1260072 w 1524000"/>
                <a:gd name="connsiteY355" fmla="*/ 36881 h 123825"/>
                <a:gd name="connsiteX356" fmla="*/ 1260558 w 1524000"/>
                <a:gd name="connsiteY356" fmla="*/ 36881 h 123825"/>
                <a:gd name="connsiteX357" fmla="*/ 1268568 w 1524000"/>
                <a:gd name="connsiteY357" fmla="*/ 29327 h 123825"/>
                <a:gd name="connsiteX358" fmla="*/ 1280150 w 1524000"/>
                <a:gd name="connsiteY358" fmla="*/ 26604 h 123825"/>
                <a:gd name="connsiteX359" fmla="*/ 1300458 w 1524000"/>
                <a:gd name="connsiteY359" fmla="*/ 37852 h 123825"/>
                <a:gd name="connsiteX360" fmla="*/ 1300944 w 1524000"/>
                <a:gd name="connsiteY360" fmla="*/ 37852 h 123825"/>
                <a:gd name="connsiteX361" fmla="*/ 1309535 w 1524000"/>
                <a:gd name="connsiteY361" fmla="*/ 29623 h 123825"/>
                <a:gd name="connsiteX362" fmla="*/ 1322346 w 1524000"/>
                <a:gd name="connsiteY362" fmla="*/ 26604 h 123825"/>
                <a:gd name="connsiteX363" fmla="*/ 1339186 w 1524000"/>
                <a:gd name="connsiteY363" fmla="*/ 32375 h 123825"/>
                <a:gd name="connsiteX364" fmla="*/ 1344778 w 1524000"/>
                <a:gd name="connsiteY364" fmla="*/ 50845 h 123825"/>
                <a:gd name="connsiteX365" fmla="*/ 1344778 w 1524000"/>
                <a:gd name="connsiteY365" fmla="*/ 94079 h 123825"/>
                <a:gd name="connsiteX366" fmla="*/ 1396899 w 1524000"/>
                <a:gd name="connsiteY366" fmla="*/ 95288 h 123825"/>
                <a:gd name="connsiteX367" fmla="*/ 1373714 w 1524000"/>
                <a:gd name="connsiteY367" fmla="*/ 86335 h 123825"/>
                <a:gd name="connsiteX368" fmla="*/ 1365218 w 1524000"/>
                <a:gd name="connsiteY368" fmla="*/ 61493 h 123825"/>
                <a:gd name="connsiteX369" fmla="*/ 1373105 w 1524000"/>
                <a:gd name="connsiteY369" fmla="*/ 36033 h 123825"/>
                <a:gd name="connsiteX370" fmla="*/ 1394298 w 1524000"/>
                <a:gd name="connsiteY370" fmla="*/ 26604 h 123825"/>
                <a:gd name="connsiteX371" fmla="*/ 1414005 w 1524000"/>
                <a:gd name="connsiteY371" fmla="*/ 34795 h 123825"/>
                <a:gd name="connsiteX372" fmla="*/ 1421263 w 1524000"/>
                <a:gd name="connsiteY372" fmla="*/ 56407 h 123825"/>
                <a:gd name="connsiteX373" fmla="*/ 1421263 w 1524000"/>
                <a:gd name="connsiteY373" fmla="*/ 62760 h 123825"/>
                <a:gd name="connsiteX374" fmla="*/ 1375620 w 1524000"/>
                <a:gd name="connsiteY374" fmla="*/ 62760 h 123825"/>
                <a:gd name="connsiteX375" fmla="*/ 1381506 w 1524000"/>
                <a:gd name="connsiteY375" fmla="*/ 80476 h 123825"/>
                <a:gd name="connsiteX376" fmla="*/ 1397260 w 1524000"/>
                <a:gd name="connsiteY376" fmla="*/ 86516 h 123825"/>
                <a:gd name="connsiteX377" fmla="*/ 1418425 w 1524000"/>
                <a:gd name="connsiteY377" fmla="*/ 82048 h 123825"/>
                <a:gd name="connsiteX378" fmla="*/ 1418425 w 1524000"/>
                <a:gd name="connsiteY378" fmla="*/ 90992 h 123825"/>
                <a:gd name="connsiteX379" fmla="*/ 1408357 w 1524000"/>
                <a:gd name="connsiteY379" fmla="*/ 94288 h 123825"/>
                <a:gd name="connsiteX380" fmla="*/ 1396899 w 1524000"/>
                <a:gd name="connsiteY380" fmla="*/ 95288 h 123825"/>
                <a:gd name="connsiteX381" fmla="*/ 1394174 w 1524000"/>
                <a:gd name="connsiteY381" fmla="*/ 35004 h 123825"/>
                <a:gd name="connsiteX382" fmla="*/ 1381449 w 1524000"/>
                <a:gd name="connsiteY382" fmla="*/ 40205 h 123825"/>
                <a:gd name="connsiteX383" fmla="*/ 1375858 w 1524000"/>
                <a:gd name="connsiteY383" fmla="*/ 54597 h 123825"/>
                <a:gd name="connsiteX384" fmla="*/ 1410500 w 1524000"/>
                <a:gd name="connsiteY384" fmla="*/ 54597 h 123825"/>
                <a:gd name="connsiteX385" fmla="*/ 1406271 w 1524000"/>
                <a:gd name="connsiteY385" fmla="*/ 40053 h 123825"/>
                <a:gd name="connsiteX386" fmla="*/ 1394174 w 1524000"/>
                <a:gd name="connsiteY386" fmla="*/ 35004 h 123825"/>
                <a:gd name="connsiteX387" fmla="*/ 1450467 w 1524000"/>
                <a:gd name="connsiteY387" fmla="*/ 94079 h 123825"/>
                <a:gd name="connsiteX388" fmla="*/ 1440428 w 1524000"/>
                <a:gd name="connsiteY388" fmla="*/ 94079 h 123825"/>
                <a:gd name="connsiteX389" fmla="*/ 1440428 w 1524000"/>
                <a:gd name="connsiteY389" fmla="*/ 27813 h 123825"/>
                <a:gd name="connsiteX390" fmla="*/ 1450467 w 1524000"/>
                <a:gd name="connsiteY390" fmla="*/ 27813 h 123825"/>
                <a:gd name="connsiteX391" fmla="*/ 1439580 w 1524000"/>
                <a:gd name="connsiteY391" fmla="*/ 9858 h 123825"/>
                <a:gd name="connsiteX392" fmla="*/ 1441275 w 1524000"/>
                <a:gd name="connsiteY392" fmla="*/ 4810 h 123825"/>
                <a:gd name="connsiteX393" fmla="*/ 1445505 w 1524000"/>
                <a:gd name="connsiteY393" fmla="*/ 3200 h 123825"/>
                <a:gd name="connsiteX394" fmla="*/ 1449676 w 1524000"/>
                <a:gd name="connsiteY394" fmla="*/ 4839 h 123825"/>
                <a:gd name="connsiteX395" fmla="*/ 1451439 w 1524000"/>
                <a:gd name="connsiteY395" fmla="*/ 9858 h 123825"/>
                <a:gd name="connsiteX396" fmla="*/ 1449676 w 1524000"/>
                <a:gd name="connsiteY396" fmla="*/ 14907 h 123825"/>
                <a:gd name="connsiteX397" fmla="*/ 1445505 w 1524000"/>
                <a:gd name="connsiteY397" fmla="*/ 16564 h 123825"/>
                <a:gd name="connsiteX398" fmla="*/ 1441275 w 1524000"/>
                <a:gd name="connsiteY398" fmla="*/ 14907 h 123825"/>
                <a:gd name="connsiteX399" fmla="*/ 1439580 w 1524000"/>
                <a:gd name="connsiteY399" fmla="*/ 9858 h 123825"/>
                <a:gd name="connsiteX400" fmla="*/ 1518066 w 1524000"/>
                <a:gd name="connsiteY400" fmla="*/ 94079 h 123825"/>
                <a:gd name="connsiteX401" fmla="*/ 1518066 w 1524000"/>
                <a:gd name="connsiteY401" fmla="*/ 51206 h 123825"/>
                <a:gd name="connsiteX402" fmla="*/ 1514370 w 1524000"/>
                <a:gd name="connsiteY402" fmla="*/ 39119 h 123825"/>
                <a:gd name="connsiteX403" fmla="*/ 1502826 w 1524000"/>
                <a:gd name="connsiteY403" fmla="*/ 35128 h 123825"/>
                <a:gd name="connsiteX404" fmla="*/ 1487586 w 1524000"/>
                <a:gd name="connsiteY404" fmla="*/ 40748 h 123825"/>
                <a:gd name="connsiteX405" fmla="*/ 1482757 w 1524000"/>
                <a:gd name="connsiteY405" fmla="*/ 59312 h 123825"/>
                <a:gd name="connsiteX406" fmla="*/ 1482757 w 1524000"/>
                <a:gd name="connsiteY406" fmla="*/ 94079 h 123825"/>
                <a:gd name="connsiteX407" fmla="*/ 1472717 w 1524000"/>
                <a:gd name="connsiteY407" fmla="*/ 94079 h 123825"/>
                <a:gd name="connsiteX408" fmla="*/ 1472717 w 1524000"/>
                <a:gd name="connsiteY408" fmla="*/ 27813 h 123825"/>
                <a:gd name="connsiteX409" fmla="*/ 1480880 w 1524000"/>
                <a:gd name="connsiteY409" fmla="*/ 27813 h 123825"/>
                <a:gd name="connsiteX410" fmla="*/ 1482509 w 1524000"/>
                <a:gd name="connsiteY410" fmla="*/ 36881 h 123825"/>
                <a:gd name="connsiteX411" fmla="*/ 1482995 w 1524000"/>
                <a:gd name="connsiteY411" fmla="*/ 36881 h 123825"/>
                <a:gd name="connsiteX412" fmla="*/ 1491644 w 1524000"/>
                <a:gd name="connsiteY412" fmla="*/ 29289 h 123825"/>
                <a:gd name="connsiteX413" fmla="*/ 1504036 w 1524000"/>
                <a:gd name="connsiteY413" fmla="*/ 26604 h 123825"/>
                <a:gd name="connsiteX414" fmla="*/ 1522057 w 1524000"/>
                <a:gd name="connsiteY414" fmla="*/ 32375 h 123825"/>
                <a:gd name="connsiteX415" fmla="*/ 1528096 w 1524000"/>
                <a:gd name="connsiteY415" fmla="*/ 50845 h 123825"/>
                <a:gd name="connsiteX416" fmla="*/ 1528096 w 1524000"/>
                <a:gd name="connsiteY416" fmla="*/ 940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Lst>
              <a:rect l="l" t="t" r="r" b="b"/>
              <a:pathLst>
                <a:path w="1524000" h="123825">
                  <a:moveTo>
                    <a:pt x="0" y="94079"/>
                  </a:moveTo>
                  <a:lnTo>
                    <a:pt x="0" y="5686"/>
                  </a:lnTo>
                  <a:lnTo>
                    <a:pt x="10277" y="5686"/>
                  </a:lnTo>
                  <a:lnTo>
                    <a:pt x="10277" y="94079"/>
                  </a:lnTo>
                  <a:close/>
                  <a:moveTo>
                    <a:pt x="79381" y="94079"/>
                  </a:moveTo>
                  <a:lnTo>
                    <a:pt x="79381" y="51206"/>
                  </a:lnTo>
                  <a:cubicBezTo>
                    <a:pt x="79381" y="45806"/>
                    <a:pt x="78153" y="41777"/>
                    <a:pt x="75695" y="39119"/>
                  </a:cubicBezTo>
                  <a:cubicBezTo>
                    <a:pt x="73238" y="36462"/>
                    <a:pt x="69390" y="35128"/>
                    <a:pt x="64151" y="35128"/>
                  </a:cubicBezTo>
                  <a:cubicBezTo>
                    <a:pt x="57217" y="35128"/>
                    <a:pt x="52130" y="37005"/>
                    <a:pt x="48911" y="40748"/>
                  </a:cubicBezTo>
                  <a:cubicBezTo>
                    <a:pt x="45682" y="44501"/>
                    <a:pt x="44072" y="50682"/>
                    <a:pt x="44072" y="59312"/>
                  </a:cubicBezTo>
                  <a:lnTo>
                    <a:pt x="44072" y="94079"/>
                  </a:lnTo>
                  <a:lnTo>
                    <a:pt x="34033" y="94079"/>
                  </a:lnTo>
                  <a:lnTo>
                    <a:pt x="34033" y="27813"/>
                  </a:lnTo>
                  <a:lnTo>
                    <a:pt x="42196" y="27813"/>
                  </a:lnTo>
                  <a:lnTo>
                    <a:pt x="43834" y="36881"/>
                  </a:lnTo>
                  <a:lnTo>
                    <a:pt x="44320" y="36881"/>
                  </a:lnTo>
                  <a:cubicBezTo>
                    <a:pt x="46368" y="33614"/>
                    <a:pt x="49254" y="31089"/>
                    <a:pt x="52959" y="29289"/>
                  </a:cubicBezTo>
                  <a:cubicBezTo>
                    <a:pt x="56664" y="27499"/>
                    <a:pt x="60798" y="26604"/>
                    <a:pt x="65351" y="26604"/>
                  </a:cubicBezTo>
                  <a:cubicBezTo>
                    <a:pt x="73333" y="26604"/>
                    <a:pt x="79343" y="28527"/>
                    <a:pt x="83372" y="32375"/>
                  </a:cubicBezTo>
                  <a:cubicBezTo>
                    <a:pt x="87401" y="36223"/>
                    <a:pt x="89421" y="42386"/>
                    <a:pt x="89421" y="50845"/>
                  </a:cubicBezTo>
                  <a:lnTo>
                    <a:pt x="89421" y="94079"/>
                  </a:lnTo>
                  <a:close/>
                  <a:moveTo>
                    <a:pt x="157677" y="94079"/>
                  </a:moveTo>
                  <a:lnTo>
                    <a:pt x="157677" y="51206"/>
                  </a:lnTo>
                  <a:cubicBezTo>
                    <a:pt x="157677" y="45806"/>
                    <a:pt x="156448" y="41777"/>
                    <a:pt x="153991" y="39119"/>
                  </a:cubicBezTo>
                  <a:cubicBezTo>
                    <a:pt x="151533" y="36462"/>
                    <a:pt x="147685" y="35128"/>
                    <a:pt x="142446" y="35128"/>
                  </a:cubicBezTo>
                  <a:cubicBezTo>
                    <a:pt x="135512" y="35128"/>
                    <a:pt x="130435" y="37005"/>
                    <a:pt x="127206" y="40748"/>
                  </a:cubicBezTo>
                  <a:cubicBezTo>
                    <a:pt x="123987" y="44501"/>
                    <a:pt x="122368" y="50682"/>
                    <a:pt x="122368" y="59312"/>
                  </a:cubicBezTo>
                  <a:lnTo>
                    <a:pt x="122368" y="94079"/>
                  </a:lnTo>
                  <a:lnTo>
                    <a:pt x="112338" y="94079"/>
                  </a:lnTo>
                  <a:lnTo>
                    <a:pt x="112338" y="27813"/>
                  </a:lnTo>
                  <a:lnTo>
                    <a:pt x="120501" y="27813"/>
                  </a:lnTo>
                  <a:lnTo>
                    <a:pt x="122129" y="36881"/>
                  </a:lnTo>
                  <a:lnTo>
                    <a:pt x="122615" y="36881"/>
                  </a:lnTo>
                  <a:cubicBezTo>
                    <a:pt x="124673" y="33614"/>
                    <a:pt x="127549" y="31089"/>
                    <a:pt x="131254" y="29289"/>
                  </a:cubicBezTo>
                  <a:cubicBezTo>
                    <a:pt x="134969" y="27499"/>
                    <a:pt x="139094" y="26604"/>
                    <a:pt x="143656" y="26604"/>
                  </a:cubicBezTo>
                  <a:cubicBezTo>
                    <a:pt x="151638" y="26604"/>
                    <a:pt x="157639" y="28527"/>
                    <a:pt x="161668" y="32375"/>
                  </a:cubicBezTo>
                  <a:cubicBezTo>
                    <a:pt x="165697" y="36223"/>
                    <a:pt x="167716" y="42386"/>
                    <a:pt x="167716" y="50845"/>
                  </a:cubicBezTo>
                  <a:lnTo>
                    <a:pt x="167716" y="94079"/>
                  </a:lnTo>
                  <a:close/>
                  <a:moveTo>
                    <a:pt x="231381" y="94079"/>
                  </a:moveTo>
                  <a:lnTo>
                    <a:pt x="229391" y="84649"/>
                  </a:lnTo>
                  <a:lnTo>
                    <a:pt x="228905" y="84649"/>
                  </a:lnTo>
                  <a:cubicBezTo>
                    <a:pt x="225600" y="88802"/>
                    <a:pt x="222304" y="91611"/>
                    <a:pt x="219018" y="93078"/>
                  </a:cubicBezTo>
                  <a:cubicBezTo>
                    <a:pt x="215732" y="94555"/>
                    <a:pt x="211636" y="95288"/>
                    <a:pt x="206712" y="95288"/>
                  </a:cubicBezTo>
                  <a:cubicBezTo>
                    <a:pt x="200139" y="95288"/>
                    <a:pt x="194996" y="93593"/>
                    <a:pt x="191262" y="90211"/>
                  </a:cubicBezTo>
                  <a:cubicBezTo>
                    <a:pt x="187538" y="86820"/>
                    <a:pt x="185671" y="82001"/>
                    <a:pt x="185671" y="75762"/>
                  </a:cubicBezTo>
                  <a:cubicBezTo>
                    <a:pt x="185671" y="62379"/>
                    <a:pt x="196377" y="55359"/>
                    <a:pt x="217780" y="54721"/>
                  </a:cubicBezTo>
                  <a:lnTo>
                    <a:pt x="229029" y="54359"/>
                  </a:lnTo>
                  <a:lnTo>
                    <a:pt x="229029" y="50245"/>
                  </a:lnTo>
                  <a:cubicBezTo>
                    <a:pt x="229029" y="45044"/>
                    <a:pt x="227905" y="41205"/>
                    <a:pt x="225666" y="38728"/>
                  </a:cubicBezTo>
                  <a:cubicBezTo>
                    <a:pt x="223428" y="36243"/>
                    <a:pt x="219856" y="35004"/>
                    <a:pt x="214941" y="35004"/>
                  </a:cubicBezTo>
                  <a:cubicBezTo>
                    <a:pt x="209417" y="35004"/>
                    <a:pt x="203168" y="36700"/>
                    <a:pt x="196196" y="40081"/>
                  </a:cubicBezTo>
                  <a:lnTo>
                    <a:pt x="193110" y="32404"/>
                  </a:lnTo>
                  <a:cubicBezTo>
                    <a:pt x="196377" y="30632"/>
                    <a:pt x="199949" y="29242"/>
                    <a:pt x="203845" y="28232"/>
                  </a:cubicBezTo>
                  <a:cubicBezTo>
                    <a:pt x="207731" y="27232"/>
                    <a:pt x="211636" y="26727"/>
                    <a:pt x="215541" y="26727"/>
                  </a:cubicBezTo>
                  <a:cubicBezTo>
                    <a:pt x="223437" y="26727"/>
                    <a:pt x="229295" y="28480"/>
                    <a:pt x="233105" y="31985"/>
                  </a:cubicBezTo>
                  <a:cubicBezTo>
                    <a:pt x="236915" y="35490"/>
                    <a:pt x="238820" y="41110"/>
                    <a:pt x="238820" y="48854"/>
                  </a:cubicBezTo>
                  <a:lnTo>
                    <a:pt x="238820" y="94079"/>
                  </a:lnTo>
                  <a:close/>
                  <a:moveTo>
                    <a:pt x="208712" y="87001"/>
                  </a:moveTo>
                  <a:cubicBezTo>
                    <a:pt x="214960" y="87001"/>
                    <a:pt x="219866" y="85287"/>
                    <a:pt x="223428" y="81867"/>
                  </a:cubicBezTo>
                  <a:cubicBezTo>
                    <a:pt x="227000" y="78438"/>
                    <a:pt x="228781" y="73638"/>
                    <a:pt x="228781" y="67475"/>
                  </a:cubicBezTo>
                  <a:lnTo>
                    <a:pt x="228781" y="61493"/>
                  </a:lnTo>
                  <a:lnTo>
                    <a:pt x="218742" y="61913"/>
                  </a:lnTo>
                  <a:cubicBezTo>
                    <a:pt x="210769" y="62199"/>
                    <a:pt x="205007" y="63436"/>
                    <a:pt x="201482" y="65627"/>
                  </a:cubicBezTo>
                  <a:cubicBezTo>
                    <a:pt x="197958" y="67827"/>
                    <a:pt x="196196" y="71247"/>
                    <a:pt x="196196" y="75876"/>
                  </a:cubicBezTo>
                  <a:cubicBezTo>
                    <a:pt x="196196" y="79505"/>
                    <a:pt x="197291" y="82268"/>
                    <a:pt x="199492" y="84163"/>
                  </a:cubicBezTo>
                  <a:cubicBezTo>
                    <a:pt x="201682" y="86058"/>
                    <a:pt x="204759" y="87001"/>
                    <a:pt x="208712" y="87001"/>
                  </a:cubicBezTo>
                  <a:close/>
                  <a:moveTo>
                    <a:pt x="346015" y="94079"/>
                  </a:moveTo>
                  <a:lnTo>
                    <a:pt x="346015" y="50968"/>
                  </a:lnTo>
                  <a:cubicBezTo>
                    <a:pt x="346015" y="45691"/>
                    <a:pt x="344891" y="41729"/>
                    <a:pt x="342633" y="39091"/>
                  </a:cubicBezTo>
                  <a:cubicBezTo>
                    <a:pt x="340376" y="36452"/>
                    <a:pt x="336871" y="35128"/>
                    <a:pt x="332108" y="35128"/>
                  </a:cubicBezTo>
                  <a:cubicBezTo>
                    <a:pt x="325860" y="35128"/>
                    <a:pt x="321250" y="36919"/>
                    <a:pt x="318268" y="40510"/>
                  </a:cubicBezTo>
                  <a:cubicBezTo>
                    <a:pt x="315287" y="44101"/>
                    <a:pt x="313792" y="49616"/>
                    <a:pt x="313792" y="57074"/>
                  </a:cubicBezTo>
                  <a:lnTo>
                    <a:pt x="313792" y="94079"/>
                  </a:lnTo>
                  <a:lnTo>
                    <a:pt x="303752" y="94079"/>
                  </a:lnTo>
                  <a:lnTo>
                    <a:pt x="303752" y="50968"/>
                  </a:lnTo>
                  <a:cubicBezTo>
                    <a:pt x="303752" y="45691"/>
                    <a:pt x="302628" y="41729"/>
                    <a:pt x="300371" y="39091"/>
                  </a:cubicBezTo>
                  <a:cubicBezTo>
                    <a:pt x="298113" y="36452"/>
                    <a:pt x="294589" y="35128"/>
                    <a:pt x="289789" y="35128"/>
                  </a:cubicBezTo>
                  <a:cubicBezTo>
                    <a:pt x="283502" y="35128"/>
                    <a:pt x="278892" y="37014"/>
                    <a:pt x="275977" y="40777"/>
                  </a:cubicBezTo>
                  <a:cubicBezTo>
                    <a:pt x="273053" y="44548"/>
                    <a:pt x="271586" y="50730"/>
                    <a:pt x="271586" y="59312"/>
                  </a:cubicBezTo>
                  <a:lnTo>
                    <a:pt x="271586" y="94079"/>
                  </a:lnTo>
                  <a:lnTo>
                    <a:pt x="261556" y="94079"/>
                  </a:lnTo>
                  <a:lnTo>
                    <a:pt x="261556" y="27813"/>
                  </a:lnTo>
                  <a:lnTo>
                    <a:pt x="269719" y="27813"/>
                  </a:lnTo>
                  <a:lnTo>
                    <a:pt x="271348" y="36881"/>
                  </a:lnTo>
                  <a:lnTo>
                    <a:pt x="271834" y="36881"/>
                  </a:lnTo>
                  <a:cubicBezTo>
                    <a:pt x="273729" y="33661"/>
                    <a:pt x="276396" y="31137"/>
                    <a:pt x="279844" y="29327"/>
                  </a:cubicBezTo>
                  <a:cubicBezTo>
                    <a:pt x="283292" y="27508"/>
                    <a:pt x="287150" y="26604"/>
                    <a:pt x="291417" y="26604"/>
                  </a:cubicBezTo>
                  <a:cubicBezTo>
                    <a:pt x="301781" y="26604"/>
                    <a:pt x="308553" y="30356"/>
                    <a:pt x="311734" y="37852"/>
                  </a:cubicBezTo>
                  <a:lnTo>
                    <a:pt x="312220" y="37852"/>
                  </a:lnTo>
                  <a:cubicBezTo>
                    <a:pt x="314192" y="34385"/>
                    <a:pt x="317059" y="31642"/>
                    <a:pt x="320802" y="29623"/>
                  </a:cubicBezTo>
                  <a:cubicBezTo>
                    <a:pt x="324555" y="27613"/>
                    <a:pt x="328822" y="26604"/>
                    <a:pt x="333623" y="26604"/>
                  </a:cubicBezTo>
                  <a:cubicBezTo>
                    <a:pt x="341119" y="26604"/>
                    <a:pt x="346729" y="28527"/>
                    <a:pt x="350463" y="32375"/>
                  </a:cubicBezTo>
                  <a:cubicBezTo>
                    <a:pt x="354187" y="36223"/>
                    <a:pt x="356054" y="42386"/>
                    <a:pt x="356054" y="50845"/>
                  </a:cubicBezTo>
                  <a:lnTo>
                    <a:pt x="356054" y="94079"/>
                  </a:lnTo>
                  <a:close/>
                  <a:moveTo>
                    <a:pt x="408175" y="95288"/>
                  </a:moveTo>
                  <a:cubicBezTo>
                    <a:pt x="398374" y="95288"/>
                    <a:pt x="390649" y="92307"/>
                    <a:pt x="384981" y="86335"/>
                  </a:cubicBezTo>
                  <a:cubicBezTo>
                    <a:pt x="379324" y="80372"/>
                    <a:pt x="376495" y="72085"/>
                    <a:pt x="376495" y="61493"/>
                  </a:cubicBezTo>
                  <a:cubicBezTo>
                    <a:pt x="376495" y="50806"/>
                    <a:pt x="379124" y="42320"/>
                    <a:pt x="384381" y="36033"/>
                  </a:cubicBezTo>
                  <a:cubicBezTo>
                    <a:pt x="389639" y="29746"/>
                    <a:pt x="396707" y="26604"/>
                    <a:pt x="405575" y="26604"/>
                  </a:cubicBezTo>
                  <a:cubicBezTo>
                    <a:pt x="413871" y="26604"/>
                    <a:pt x="420443" y="29337"/>
                    <a:pt x="425282" y="34795"/>
                  </a:cubicBezTo>
                  <a:cubicBezTo>
                    <a:pt x="430120" y="40253"/>
                    <a:pt x="432540" y="47463"/>
                    <a:pt x="432540" y="56407"/>
                  </a:cubicBezTo>
                  <a:lnTo>
                    <a:pt x="432540" y="62760"/>
                  </a:lnTo>
                  <a:lnTo>
                    <a:pt x="386886" y="62760"/>
                  </a:lnTo>
                  <a:cubicBezTo>
                    <a:pt x="387086" y="70542"/>
                    <a:pt x="389058" y="76448"/>
                    <a:pt x="392782" y="80476"/>
                  </a:cubicBezTo>
                  <a:cubicBezTo>
                    <a:pt x="396516" y="84506"/>
                    <a:pt x="401764" y="86516"/>
                    <a:pt x="408537" y="86516"/>
                  </a:cubicBezTo>
                  <a:cubicBezTo>
                    <a:pt x="415671" y="86516"/>
                    <a:pt x="422719" y="85030"/>
                    <a:pt x="429692" y="82048"/>
                  </a:cubicBezTo>
                  <a:lnTo>
                    <a:pt x="429692" y="90992"/>
                  </a:lnTo>
                  <a:cubicBezTo>
                    <a:pt x="426148" y="92526"/>
                    <a:pt x="422796" y="93621"/>
                    <a:pt x="419633" y="94288"/>
                  </a:cubicBezTo>
                  <a:cubicBezTo>
                    <a:pt x="416462" y="94955"/>
                    <a:pt x="412642" y="95288"/>
                    <a:pt x="408175" y="95288"/>
                  </a:cubicBezTo>
                  <a:close/>
                  <a:moveTo>
                    <a:pt x="405451" y="35004"/>
                  </a:moveTo>
                  <a:cubicBezTo>
                    <a:pt x="400126" y="35004"/>
                    <a:pt x="395888" y="36738"/>
                    <a:pt x="392725" y="40205"/>
                  </a:cubicBezTo>
                  <a:cubicBezTo>
                    <a:pt x="389563" y="43672"/>
                    <a:pt x="387696" y="48473"/>
                    <a:pt x="387134" y="54597"/>
                  </a:cubicBezTo>
                  <a:lnTo>
                    <a:pt x="421776" y="54597"/>
                  </a:lnTo>
                  <a:cubicBezTo>
                    <a:pt x="421776" y="48273"/>
                    <a:pt x="420367" y="43425"/>
                    <a:pt x="417547" y="40053"/>
                  </a:cubicBezTo>
                  <a:cubicBezTo>
                    <a:pt x="414718" y="36690"/>
                    <a:pt x="410689" y="35004"/>
                    <a:pt x="405451" y="35004"/>
                  </a:cubicBezTo>
                  <a:close/>
                  <a:moveTo>
                    <a:pt x="542030" y="60884"/>
                  </a:moveTo>
                  <a:cubicBezTo>
                    <a:pt x="542030" y="71685"/>
                    <a:pt x="539315" y="80124"/>
                    <a:pt x="533867" y="86192"/>
                  </a:cubicBezTo>
                  <a:cubicBezTo>
                    <a:pt x="528428" y="92250"/>
                    <a:pt x="520913" y="95288"/>
                    <a:pt x="511321" y="95288"/>
                  </a:cubicBezTo>
                  <a:cubicBezTo>
                    <a:pt x="505396" y="95288"/>
                    <a:pt x="500129" y="93897"/>
                    <a:pt x="495538" y="91116"/>
                  </a:cubicBezTo>
                  <a:cubicBezTo>
                    <a:pt x="490947" y="88335"/>
                    <a:pt x="487394" y="84344"/>
                    <a:pt x="484899" y="79143"/>
                  </a:cubicBezTo>
                  <a:cubicBezTo>
                    <a:pt x="482394" y="73943"/>
                    <a:pt x="481146" y="67856"/>
                    <a:pt x="481146" y="60884"/>
                  </a:cubicBezTo>
                  <a:cubicBezTo>
                    <a:pt x="481146" y="50082"/>
                    <a:pt x="483851" y="41672"/>
                    <a:pt x="489252" y="35643"/>
                  </a:cubicBezTo>
                  <a:cubicBezTo>
                    <a:pt x="494652" y="29613"/>
                    <a:pt x="502148" y="26604"/>
                    <a:pt x="511740" y="26604"/>
                  </a:cubicBezTo>
                  <a:cubicBezTo>
                    <a:pt x="521008" y="26604"/>
                    <a:pt x="528380" y="29689"/>
                    <a:pt x="533838" y="35852"/>
                  </a:cubicBezTo>
                  <a:cubicBezTo>
                    <a:pt x="539305" y="42024"/>
                    <a:pt x="542030" y="50368"/>
                    <a:pt x="542030" y="60884"/>
                  </a:cubicBezTo>
                  <a:close/>
                  <a:moveTo>
                    <a:pt x="491547" y="60884"/>
                  </a:moveTo>
                  <a:cubicBezTo>
                    <a:pt x="491547" y="69352"/>
                    <a:pt x="493243" y="75800"/>
                    <a:pt x="496624" y="80229"/>
                  </a:cubicBezTo>
                  <a:cubicBezTo>
                    <a:pt x="500015" y="84668"/>
                    <a:pt x="504987" y="86887"/>
                    <a:pt x="511559" y="86887"/>
                  </a:cubicBezTo>
                  <a:cubicBezTo>
                    <a:pt x="518131" y="86887"/>
                    <a:pt x="523122" y="84677"/>
                    <a:pt x="526523" y="80267"/>
                  </a:cubicBezTo>
                  <a:cubicBezTo>
                    <a:pt x="529933" y="75848"/>
                    <a:pt x="531638" y="69389"/>
                    <a:pt x="531638" y="60884"/>
                  </a:cubicBezTo>
                  <a:cubicBezTo>
                    <a:pt x="531638" y="52464"/>
                    <a:pt x="529933" y="46063"/>
                    <a:pt x="526523" y="41691"/>
                  </a:cubicBezTo>
                  <a:cubicBezTo>
                    <a:pt x="523122" y="37319"/>
                    <a:pt x="518093" y="35128"/>
                    <a:pt x="511435" y="35128"/>
                  </a:cubicBezTo>
                  <a:cubicBezTo>
                    <a:pt x="504873" y="35128"/>
                    <a:pt x="499910" y="37281"/>
                    <a:pt x="496567" y="41596"/>
                  </a:cubicBezTo>
                  <a:cubicBezTo>
                    <a:pt x="493224" y="45911"/>
                    <a:pt x="491547" y="52340"/>
                    <a:pt x="491547" y="60884"/>
                  </a:cubicBezTo>
                  <a:close/>
                  <a:moveTo>
                    <a:pt x="592703" y="95288"/>
                  </a:moveTo>
                  <a:cubicBezTo>
                    <a:pt x="588388" y="95288"/>
                    <a:pt x="584444" y="94488"/>
                    <a:pt x="580882" y="92897"/>
                  </a:cubicBezTo>
                  <a:cubicBezTo>
                    <a:pt x="577310" y="91307"/>
                    <a:pt x="574319" y="88859"/>
                    <a:pt x="571900" y="85554"/>
                  </a:cubicBezTo>
                  <a:lnTo>
                    <a:pt x="571176" y="85554"/>
                  </a:lnTo>
                  <a:cubicBezTo>
                    <a:pt x="571662" y="89421"/>
                    <a:pt x="571900" y="93088"/>
                    <a:pt x="571900" y="96555"/>
                  </a:cubicBezTo>
                  <a:lnTo>
                    <a:pt x="571900" y="123825"/>
                  </a:lnTo>
                  <a:lnTo>
                    <a:pt x="561861" y="123825"/>
                  </a:lnTo>
                  <a:lnTo>
                    <a:pt x="561861" y="27813"/>
                  </a:lnTo>
                  <a:lnTo>
                    <a:pt x="570024" y="27813"/>
                  </a:lnTo>
                  <a:lnTo>
                    <a:pt x="571414" y="36881"/>
                  </a:lnTo>
                  <a:lnTo>
                    <a:pt x="571900" y="36881"/>
                  </a:lnTo>
                  <a:cubicBezTo>
                    <a:pt x="574481" y="33252"/>
                    <a:pt x="577482" y="30632"/>
                    <a:pt x="580911" y="29023"/>
                  </a:cubicBezTo>
                  <a:cubicBezTo>
                    <a:pt x="584340" y="27413"/>
                    <a:pt x="588264" y="26604"/>
                    <a:pt x="592703" y="26604"/>
                  </a:cubicBezTo>
                  <a:cubicBezTo>
                    <a:pt x="601485" y="26604"/>
                    <a:pt x="608267" y="29603"/>
                    <a:pt x="613048" y="35614"/>
                  </a:cubicBezTo>
                  <a:cubicBezTo>
                    <a:pt x="617820" y="41615"/>
                    <a:pt x="620211" y="50045"/>
                    <a:pt x="620211" y="60884"/>
                  </a:cubicBezTo>
                  <a:cubicBezTo>
                    <a:pt x="620211" y="71771"/>
                    <a:pt x="617782" y="80220"/>
                    <a:pt x="612924" y="86249"/>
                  </a:cubicBezTo>
                  <a:cubicBezTo>
                    <a:pt x="608066" y="92278"/>
                    <a:pt x="601323" y="95288"/>
                    <a:pt x="592703" y="95288"/>
                  </a:cubicBezTo>
                  <a:close/>
                  <a:moveTo>
                    <a:pt x="591245" y="35128"/>
                  </a:moveTo>
                  <a:cubicBezTo>
                    <a:pt x="584473" y="35128"/>
                    <a:pt x="579577" y="37005"/>
                    <a:pt x="576558" y="40748"/>
                  </a:cubicBezTo>
                  <a:cubicBezTo>
                    <a:pt x="573538" y="44501"/>
                    <a:pt x="571986" y="50463"/>
                    <a:pt x="571900" y="58645"/>
                  </a:cubicBezTo>
                  <a:lnTo>
                    <a:pt x="571900" y="60884"/>
                  </a:lnTo>
                  <a:cubicBezTo>
                    <a:pt x="571900" y="70199"/>
                    <a:pt x="573453" y="76857"/>
                    <a:pt x="576558" y="80867"/>
                  </a:cubicBezTo>
                  <a:cubicBezTo>
                    <a:pt x="579663" y="84877"/>
                    <a:pt x="584635" y="86887"/>
                    <a:pt x="591493" y="86887"/>
                  </a:cubicBezTo>
                  <a:cubicBezTo>
                    <a:pt x="597218" y="86887"/>
                    <a:pt x="601694" y="84563"/>
                    <a:pt x="604942" y="79934"/>
                  </a:cubicBezTo>
                  <a:cubicBezTo>
                    <a:pt x="608190" y="75295"/>
                    <a:pt x="609810" y="68904"/>
                    <a:pt x="609810" y="60760"/>
                  </a:cubicBezTo>
                  <a:cubicBezTo>
                    <a:pt x="609810" y="52502"/>
                    <a:pt x="608190" y="46158"/>
                    <a:pt x="604942" y="41748"/>
                  </a:cubicBezTo>
                  <a:cubicBezTo>
                    <a:pt x="601694" y="37338"/>
                    <a:pt x="597132" y="35128"/>
                    <a:pt x="591245" y="35128"/>
                  </a:cubicBezTo>
                  <a:close/>
                  <a:moveTo>
                    <a:pt x="668036" y="95288"/>
                  </a:moveTo>
                  <a:cubicBezTo>
                    <a:pt x="658244" y="95288"/>
                    <a:pt x="650510" y="92307"/>
                    <a:pt x="644852" y="86335"/>
                  </a:cubicBezTo>
                  <a:cubicBezTo>
                    <a:pt x="639185" y="80372"/>
                    <a:pt x="636356" y="72085"/>
                    <a:pt x="636356" y="61493"/>
                  </a:cubicBezTo>
                  <a:cubicBezTo>
                    <a:pt x="636356" y="50806"/>
                    <a:pt x="638985" y="42320"/>
                    <a:pt x="644242" y="36033"/>
                  </a:cubicBezTo>
                  <a:cubicBezTo>
                    <a:pt x="649500" y="29746"/>
                    <a:pt x="656568" y="26604"/>
                    <a:pt x="665436" y="26604"/>
                  </a:cubicBezTo>
                  <a:cubicBezTo>
                    <a:pt x="673741" y="26604"/>
                    <a:pt x="680304" y="29337"/>
                    <a:pt x="685143" y="34795"/>
                  </a:cubicBezTo>
                  <a:cubicBezTo>
                    <a:pt x="689981" y="40253"/>
                    <a:pt x="692401" y="47463"/>
                    <a:pt x="692401" y="56407"/>
                  </a:cubicBezTo>
                  <a:lnTo>
                    <a:pt x="692401" y="62760"/>
                  </a:lnTo>
                  <a:lnTo>
                    <a:pt x="646757" y="62760"/>
                  </a:lnTo>
                  <a:cubicBezTo>
                    <a:pt x="646957" y="70542"/>
                    <a:pt x="648919" y="76448"/>
                    <a:pt x="652643" y="80476"/>
                  </a:cubicBezTo>
                  <a:cubicBezTo>
                    <a:pt x="656377" y="84506"/>
                    <a:pt x="661625" y="86516"/>
                    <a:pt x="668398" y="86516"/>
                  </a:cubicBezTo>
                  <a:cubicBezTo>
                    <a:pt x="675532" y="86516"/>
                    <a:pt x="682590" y="85030"/>
                    <a:pt x="689562" y="82048"/>
                  </a:cubicBezTo>
                  <a:lnTo>
                    <a:pt x="689562" y="90992"/>
                  </a:lnTo>
                  <a:cubicBezTo>
                    <a:pt x="686010" y="92526"/>
                    <a:pt x="682657" y="93621"/>
                    <a:pt x="679494" y="94288"/>
                  </a:cubicBezTo>
                  <a:cubicBezTo>
                    <a:pt x="676332" y="94955"/>
                    <a:pt x="672513" y="95288"/>
                    <a:pt x="668036" y="95288"/>
                  </a:cubicBezTo>
                  <a:close/>
                  <a:moveTo>
                    <a:pt x="665312" y="35004"/>
                  </a:moveTo>
                  <a:cubicBezTo>
                    <a:pt x="659997" y="35004"/>
                    <a:pt x="655749" y="36738"/>
                    <a:pt x="652586" y="40205"/>
                  </a:cubicBezTo>
                  <a:cubicBezTo>
                    <a:pt x="649424" y="43672"/>
                    <a:pt x="647557" y="48473"/>
                    <a:pt x="646995" y="54597"/>
                  </a:cubicBezTo>
                  <a:lnTo>
                    <a:pt x="681638" y="54597"/>
                  </a:lnTo>
                  <a:cubicBezTo>
                    <a:pt x="681638" y="48273"/>
                    <a:pt x="680228" y="43425"/>
                    <a:pt x="677409" y="40053"/>
                  </a:cubicBezTo>
                  <a:cubicBezTo>
                    <a:pt x="674589" y="36690"/>
                    <a:pt x="670551" y="35004"/>
                    <a:pt x="665312" y="35004"/>
                  </a:cubicBezTo>
                  <a:close/>
                  <a:moveTo>
                    <a:pt x="756914" y="94079"/>
                  </a:moveTo>
                  <a:lnTo>
                    <a:pt x="756914" y="51206"/>
                  </a:lnTo>
                  <a:cubicBezTo>
                    <a:pt x="756914" y="45806"/>
                    <a:pt x="755685" y="41777"/>
                    <a:pt x="753227" y="39119"/>
                  </a:cubicBezTo>
                  <a:cubicBezTo>
                    <a:pt x="750770" y="36462"/>
                    <a:pt x="746912" y="35128"/>
                    <a:pt x="741674" y="35128"/>
                  </a:cubicBezTo>
                  <a:cubicBezTo>
                    <a:pt x="734739" y="35128"/>
                    <a:pt x="729663" y="37005"/>
                    <a:pt x="726443" y="40748"/>
                  </a:cubicBezTo>
                  <a:cubicBezTo>
                    <a:pt x="723214" y="44501"/>
                    <a:pt x="721605" y="50682"/>
                    <a:pt x="721605" y="59312"/>
                  </a:cubicBezTo>
                  <a:lnTo>
                    <a:pt x="721605" y="94079"/>
                  </a:lnTo>
                  <a:lnTo>
                    <a:pt x="711565" y="94079"/>
                  </a:lnTo>
                  <a:lnTo>
                    <a:pt x="711565" y="27813"/>
                  </a:lnTo>
                  <a:lnTo>
                    <a:pt x="719728" y="27813"/>
                  </a:lnTo>
                  <a:lnTo>
                    <a:pt x="721366" y="36881"/>
                  </a:lnTo>
                  <a:lnTo>
                    <a:pt x="721843" y="36881"/>
                  </a:lnTo>
                  <a:cubicBezTo>
                    <a:pt x="723900" y="33614"/>
                    <a:pt x="726786" y="31089"/>
                    <a:pt x="730491" y="29289"/>
                  </a:cubicBezTo>
                  <a:cubicBezTo>
                    <a:pt x="734196" y="27499"/>
                    <a:pt x="738330" y="26604"/>
                    <a:pt x="742883" y="26604"/>
                  </a:cubicBezTo>
                  <a:cubicBezTo>
                    <a:pt x="750865" y="26604"/>
                    <a:pt x="756875" y="28527"/>
                    <a:pt x="760905" y="32375"/>
                  </a:cubicBezTo>
                  <a:cubicBezTo>
                    <a:pt x="764934" y="36223"/>
                    <a:pt x="766953" y="42386"/>
                    <a:pt x="766953" y="50845"/>
                  </a:cubicBezTo>
                  <a:lnTo>
                    <a:pt x="766953" y="94079"/>
                  </a:lnTo>
                  <a:close/>
                  <a:moveTo>
                    <a:pt x="820703" y="26727"/>
                  </a:moveTo>
                  <a:cubicBezTo>
                    <a:pt x="829408" y="26727"/>
                    <a:pt x="836171" y="29699"/>
                    <a:pt x="840981" y="35643"/>
                  </a:cubicBezTo>
                  <a:cubicBezTo>
                    <a:pt x="845801" y="41586"/>
                    <a:pt x="848211" y="50006"/>
                    <a:pt x="848211" y="60884"/>
                  </a:cubicBezTo>
                  <a:cubicBezTo>
                    <a:pt x="848211" y="71771"/>
                    <a:pt x="845782" y="80220"/>
                    <a:pt x="840924" y="86249"/>
                  </a:cubicBezTo>
                  <a:cubicBezTo>
                    <a:pt x="836066" y="92278"/>
                    <a:pt x="829323" y="95288"/>
                    <a:pt x="820703" y="95288"/>
                  </a:cubicBezTo>
                  <a:cubicBezTo>
                    <a:pt x="816388" y="95288"/>
                    <a:pt x="812444" y="94488"/>
                    <a:pt x="808882" y="92897"/>
                  </a:cubicBezTo>
                  <a:cubicBezTo>
                    <a:pt x="805310" y="91307"/>
                    <a:pt x="802319" y="88859"/>
                    <a:pt x="799900" y="85554"/>
                  </a:cubicBezTo>
                  <a:lnTo>
                    <a:pt x="799176" y="85554"/>
                  </a:lnTo>
                  <a:lnTo>
                    <a:pt x="797062" y="94079"/>
                  </a:lnTo>
                  <a:lnTo>
                    <a:pt x="789861" y="94079"/>
                  </a:lnTo>
                  <a:lnTo>
                    <a:pt x="789861" y="0"/>
                  </a:lnTo>
                  <a:lnTo>
                    <a:pt x="799900" y="0"/>
                  </a:lnTo>
                  <a:lnTo>
                    <a:pt x="799900" y="22850"/>
                  </a:lnTo>
                  <a:cubicBezTo>
                    <a:pt x="799900" y="27975"/>
                    <a:pt x="799738" y="32566"/>
                    <a:pt x="799414" y="36643"/>
                  </a:cubicBezTo>
                  <a:lnTo>
                    <a:pt x="799900" y="36643"/>
                  </a:lnTo>
                  <a:cubicBezTo>
                    <a:pt x="804577" y="30032"/>
                    <a:pt x="811511" y="26727"/>
                    <a:pt x="820703" y="26727"/>
                  </a:cubicBezTo>
                  <a:close/>
                  <a:moveTo>
                    <a:pt x="819245" y="35128"/>
                  </a:moveTo>
                  <a:cubicBezTo>
                    <a:pt x="812397" y="35128"/>
                    <a:pt x="807463" y="37090"/>
                    <a:pt x="804434" y="41024"/>
                  </a:cubicBezTo>
                  <a:cubicBezTo>
                    <a:pt x="801414" y="44948"/>
                    <a:pt x="799900" y="51578"/>
                    <a:pt x="799900" y="60884"/>
                  </a:cubicBezTo>
                  <a:cubicBezTo>
                    <a:pt x="799900" y="70199"/>
                    <a:pt x="801453" y="76857"/>
                    <a:pt x="804558" y="80867"/>
                  </a:cubicBezTo>
                  <a:cubicBezTo>
                    <a:pt x="807663" y="84877"/>
                    <a:pt x="812635" y="86887"/>
                    <a:pt x="819493" y="86887"/>
                  </a:cubicBezTo>
                  <a:cubicBezTo>
                    <a:pt x="825656" y="86887"/>
                    <a:pt x="830256" y="84639"/>
                    <a:pt x="833276" y="80143"/>
                  </a:cubicBezTo>
                  <a:cubicBezTo>
                    <a:pt x="836295" y="75648"/>
                    <a:pt x="837810" y="69189"/>
                    <a:pt x="837810" y="60760"/>
                  </a:cubicBezTo>
                  <a:cubicBezTo>
                    <a:pt x="837810" y="52140"/>
                    <a:pt x="836295" y="45711"/>
                    <a:pt x="833276" y="41472"/>
                  </a:cubicBezTo>
                  <a:cubicBezTo>
                    <a:pt x="830256" y="37242"/>
                    <a:pt x="825579" y="35128"/>
                    <a:pt x="819245" y="35128"/>
                  </a:cubicBezTo>
                  <a:close/>
                  <a:moveTo>
                    <a:pt x="908790" y="94079"/>
                  </a:moveTo>
                  <a:lnTo>
                    <a:pt x="906799" y="84649"/>
                  </a:lnTo>
                  <a:lnTo>
                    <a:pt x="906313" y="84649"/>
                  </a:lnTo>
                  <a:cubicBezTo>
                    <a:pt x="903008" y="88802"/>
                    <a:pt x="899712" y="91611"/>
                    <a:pt x="896426" y="93078"/>
                  </a:cubicBezTo>
                  <a:cubicBezTo>
                    <a:pt x="893140" y="94555"/>
                    <a:pt x="889044" y="95288"/>
                    <a:pt x="884120" y="95288"/>
                  </a:cubicBezTo>
                  <a:cubicBezTo>
                    <a:pt x="877557" y="95288"/>
                    <a:pt x="872404" y="93593"/>
                    <a:pt x="868680" y="90211"/>
                  </a:cubicBezTo>
                  <a:cubicBezTo>
                    <a:pt x="864946" y="86820"/>
                    <a:pt x="863079" y="82001"/>
                    <a:pt x="863079" y="75762"/>
                  </a:cubicBezTo>
                  <a:cubicBezTo>
                    <a:pt x="863079" y="62379"/>
                    <a:pt x="873785" y="55359"/>
                    <a:pt x="895188" y="54721"/>
                  </a:cubicBezTo>
                  <a:lnTo>
                    <a:pt x="906437" y="54359"/>
                  </a:lnTo>
                  <a:lnTo>
                    <a:pt x="906437" y="50245"/>
                  </a:lnTo>
                  <a:cubicBezTo>
                    <a:pt x="906437" y="45044"/>
                    <a:pt x="905313" y="41205"/>
                    <a:pt x="903075" y="38728"/>
                  </a:cubicBezTo>
                  <a:cubicBezTo>
                    <a:pt x="900846" y="36243"/>
                    <a:pt x="897264" y="35004"/>
                    <a:pt x="892350" y="35004"/>
                  </a:cubicBezTo>
                  <a:cubicBezTo>
                    <a:pt x="886825" y="35004"/>
                    <a:pt x="880577" y="36700"/>
                    <a:pt x="873604" y="40081"/>
                  </a:cubicBezTo>
                  <a:lnTo>
                    <a:pt x="870518" y="32404"/>
                  </a:lnTo>
                  <a:cubicBezTo>
                    <a:pt x="873785" y="30632"/>
                    <a:pt x="877367" y="29242"/>
                    <a:pt x="881253" y="28232"/>
                  </a:cubicBezTo>
                  <a:cubicBezTo>
                    <a:pt x="885139" y="27232"/>
                    <a:pt x="889044" y="26727"/>
                    <a:pt x="892950" y="26727"/>
                  </a:cubicBezTo>
                  <a:cubicBezTo>
                    <a:pt x="900856" y="26727"/>
                    <a:pt x="906704" y="28480"/>
                    <a:pt x="910514" y="31985"/>
                  </a:cubicBezTo>
                  <a:cubicBezTo>
                    <a:pt x="914324" y="35490"/>
                    <a:pt x="916229" y="41110"/>
                    <a:pt x="916229" y="48854"/>
                  </a:cubicBezTo>
                  <a:lnTo>
                    <a:pt x="916229" y="94079"/>
                  </a:lnTo>
                  <a:close/>
                  <a:moveTo>
                    <a:pt x="886120" y="87001"/>
                  </a:moveTo>
                  <a:cubicBezTo>
                    <a:pt x="892369" y="87001"/>
                    <a:pt x="897274" y="85287"/>
                    <a:pt x="900846" y="81867"/>
                  </a:cubicBezTo>
                  <a:cubicBezTo>
                    <a:pt x="904408" y="78438"/>
                    <a:pt x="906189" y="73638"/>
                    <a:pt x="906189" y="67475"/>
                  </a:cubicBezTo>
                  <a:lnTo>
                    <a:pt x="906189" y="61493"/>
                  </a:lnTo>
                  <a:lnTo>
                    <a:pt x="896160" y="61913"/>
                  </a:lnTo>
                  <a:cubicBezTo>
                    <a:pt x="888178" y="62199"/>
                    <a:pt x="882425" y="63436"/>
                    <a:pt x="878891" y="65627"/>
                  </a:cubicBezTo>
                  <a:cubicBezTo>
                    <a:pt x="875367" y="67827"/>
                    <a:pt x="873604" y="71247"/>
                    <a:pt x="873604" y="75876"/>
                  </a:cubicBezTo>
                  <a:cubicBezTo>
                    <a:pt x="873604" y="79505"/>
                    <a:pt x="874700" y="82268"/>
                    <a:pt x="876900" y="84163"/>
                  </a:cubicBezTo>
                  <a:cubicBezTo>
                    <a:pt x="879091" y="86058"/>
                    <a:pt x="882167" y="87001"/>
                    <a:pt x="886120" y="87001"/>
                  </a:cubicBezTo>
                  <a:close/>
                  <a:moveTo>
                    <a:pt x="979713" y="94079"/>
                  </a:moveTo>
                  <a:lnTo>
                    <a:pt x="977722" y="84649"/>
                  </a:lnTo>
                  <a:lnTo>
                    <a:pt x="977236" y="84649"/>
                  </a:lnTo>
                  <a:cubicBezTo>
                    <a:pt x="973931" y="88802"/>
                    <a:pt x="970636" y="91611"/>
                    <a:pt x="967349" y="93078"/>
                  </a:cubicBezTo>
                  <a:cubicBezTo>
                    <a:pt x="964063" y="94555"/>
                    <a:pt x="959958" y="95288"/>
                    <a:pt x="955043" y="95288"/>
                  </a:cubicBezTo>
                  <a:cubicBezTo>
                    <a:pt x="948471" y="95288"/>
                    <a:pt x="943327" y="93593"/>
                    <a:pt x="939594" y="90211"/>
                  </a:cubicBezTo>
                  <a:cubicBezTo>
                    <a:pt x="935869" y="86820"/>
                    <a:pt x="934002" y="82001"/>
                    <a:pt x="934002" y="75762"/>
                  </a:cubicBezTo>
                  <a:cubicBezTo>
                    <a:pt x="934002" y="62379"/>
                    <a:pt x="944709" y="55359"/>
                    <a:pt x="966111" y="54721"/>
                  </a:cubicBezTo>
                  <a:lnTo>
                    <a:pt x="977360" y="54359"/>
                  </a:lnTo>
                  <a:lnTo>
                    <a:pt x="977360" y="50245"/>
                  </a:lnTo>
                  <a:cubicBezTo>
                    <a:pt x="977360" y="45044"/>
                    <a:pt x="976236" y="41205"/>
                    <a:pt x="973998" y="38728"/>
                  </a:cubicBezTo>
                  <a:cubicBezTo>
                    <a:pt x="971760" y="36243"/>
                    <a:pt x="968188" y="35004"/>
                    <a:pt x="963273" y="35004"/>
                  </a:cubicBezTo>
                  <a:cubicBezTo>
                    <a:pt x="957748" y="35004"/>
                    <a:pt x="951500" y="36700"/>
                    <a:pt x="944528" y="40081"/>
                  </a:cubicBezTo>
                  <a:lnTo>
                    <a:pt x="941441" y="32404"/>
                  </a:lnTo>
                  <a:cubicBezTo>
                    <a:pt x="944709" y="30632"/>
                    <a:pt x="948280" y="29242"/>
                    <a:pt x="952176" y="28232"/>
                  </a:cubicBezTo>
                  <a:cubicBezTo>
                    <a:pt x="956062" y="27232"/>
                    <a:pt x="959958" y="26727"/>
                    <a:pt x="963873" y="26727"/>
                  </a:cubicBezTo>
                  <a:cubicBezTo>
                    <a:pt x="971769" y="26727"/>
                    <a:pt x="977627" y="28480"/>
                    <a:pt x="981437" y="31985"/>
                  </a:cubicBezTo>
                  <a:cubicBezTo>
                    <a:pt x="985247" y="35490"/>
                    <a:pt x="987152" y="41110"/>
                    <a:pt x="987152" y="48854"/>
                  </a:cubicBezTo>
                  <a:lnTo>
                    <a:pt x="987152" y="94079"/>
                  </a:lnTo>
                  <a:close/>
                  <a:moveTo>
                    <a:pt x="957043" y="87001"/>
                  </a:moveTo>
                  <a:cubicBezTo>
                    <a:pt x="963292" y="87001"/>
                    <a:pt x="968197" y="85287"/>
                    <a:pt x="971760" y="81867"/>
                  </a:cubicBezTo>
                  <a:cubicBezTo>
                    <a:pt x="975331" y="78438"/>
                    <a:pt x="977113" y="73638"/>
                    <a:pt x="977113" y="67475"/>
                  </a:cubicBezTo>
                  <a:lnTo>
                    <a:pt x="977113" y="61493"/>
                  </a:lnTo>
                  <a:lnTo>
                    <a:pt x="967073" y="61913"/>
                  </a:lnTo>
                  <a:cubicBezTo>
                    <a:pt x="959101" y="62199"/>
                    <a:pt x="953338" y="63436"/>
                    <a:pt x="949814" y="65627"/>
                  </a:cubicBezTo>
                  <a:cubicBezTo>
                    <a:pt x="946290" y="67827"/>
                    <a:pt x="944528" y="71247"/>
                    <a:pt x="944528" y="75876"/>
                  </a:cubicBezTo>
                  <a:cubicBezTo>
                    <a:pt x="944528" y="79505"/>
                    <a:pt x="945623" y="82268"/>
                    <a:pt x="947823" y="84163"/>
                  </a:cubicBezTo>
                  <a:cubicBezTo>
                    <a:pt x="950014" y="86058"/>
                    <a:pt x="953091" y="87001"/>
                    <a:pt x="957043" y="87001"/>
                  </a:cubicBezTo>
                  <a:close/>
                  <a:moveTo>
                    <a:pt x="1040111" y="26604"/>
                  </a:moveTo>
                  <a:cubicBezTo>
                    <a:pt x="1043054" y="26604"/>
                    <a:pt x="1045693" y="26841"/>
                    <a:pt x="1048036" y="27327"/>
                  </a:cubicBezTo>
                  <a:lnTo>
                    <a:pt x="1046645" y="36643"/>
                  </a:lnTo>
                  <a:cubicBezTo>
                    <a:pt x="1043902" y="36033"/>
                    <a:pt x="1041483" y="35728"/>
                    <a:pt x="1039387" y="35728"/>
                  </a:cubicBezTo>
                  <a:cubicBezTo>
                    <a:pt x="1034024" y="35728"/>
                    <a:pt x="1029443" y="37909"/>
                    <a:pt x="1025633" y="42263"/>
                  </a:cubicBezTo>
                  <a:cubicBezTo>
                    <a:pt x="1021823" y="46615"/>
                    <a:pt x="1019918" y="52035"/>
                    <a:pt x="1019918" y="58531"/>
                  </a:cubicBezTo>
                  <a:lnTo>
                    <a:pt x="1019918" y="94079"/>
                  </a:lnTo>
                  <a:lnTo>
                    <a:pt x="1009888" y="94079"/>
                  </a:lnTo>
                  <a:lnTo>
                    <a:pt x="1009888" y="27813"/>
                  </a:lnTo>
                  <a:lnTo>
                    <a:pt x="1018165" y="27813"/>
                  </a:lnTo>
                  <a:lnTo>
                    <a:pt x="1019318" y="40081"/>
                  </a:lnTo>
                  <a:lnTo>
                    <a:pt x="1019804" y="40081"/>
                  </a:lnTo>
                  <a:cubicBezTo>
                    <a:pt x="1022261" y="35776"/>
                    <a:pt x="1025223" y="32452"/>
                    <a:pt x="1028690" y="30109"/>
                  </a:cubicBezTo>
                  <a:cubicBezTo>
                    <a:pt x="1032158" y="27775"/>
                    <a:pt x="1035958" y="26604"/>
                    <a:pt x="1040111" y="26604"/>
                  </a:cubicBezTo>
                  <a:close/>
                  <a:moveTo>
                    <a:pt x="1140181" y="85191"/>
                  </a:moveTo>
                  <a:lnTo>
                    <a:pt x="1139638" y="85191"/>
                  </a:lnTo>
                  <a:cubicBezTo>
                    <a:pt x="1134999" y="91926"/>
                    <a:pt x="1128065" y="95288"/>
                    <a:pt x="1118835" y="95288"/>
                  </a:cubicBezTo>
                  <a:cubicBezTo>
                    <a:pt x="1110167" y="95288"/>
                    <a:pt x="1103424" y="92326"/>
                    <a:pt x="1098614" y="86401"/>
                  </a:cubicBezTo>
                  <a:cubicBezTo>
                    <a:pt x="1093794" y="80476"/>
                    <a:pt x="1091384" y="72047"/>
                    <a:pt x="1091384" y="61122"/>
                  </a:cubicBezTo>
                  <a:cubicBezTo>
                    <a:pt x="1091384" y="50206"/>
                    <a:pt x="1093803" y="41720"/>
                    <a:pt x="1098642" y="35671"/>
                  </a:cubicBezTo>
                  <a:cubicBezTo>
                    <a:pt x="1103481" y="29623"/>
                    <a:pt x="1110206" y="26604"/>
                    <a:pt x="1118835" y="26604"/>
                  </a:cubicBezTo>
                  <a:cubicBezTo>
                    <a:pt x="1127827" y="26604"/>
                    <a:pt x="1134713" y="29870"/>
                    <a:pt x="1139514" y="36395"/>
                  </a:cubicBezTo>
                  <a:lnTo>
                    <a:pt x="1140295" y="36395"/>
                  </a:lnTo>
                  <a:lnTo>
                    <a:pt x="1139876" y="31623"/>
                  </a:lnTo>
                  <a:lnTo>
                    <a:pt x="1139638" y="26965"/>
                  </a:lnTo>
                  <a:lnTo>
                    <a:pt x="1139638" y="0"/>
                  </a:lnTo>
                  <a:lnTo>
                    <a:pt x="1149667" y="0"/>
                  </a:lnTo>
                  <a:lnTo>
                    <a:pt x="1149667" y="94079"/>
                  </a:lnTo>
                  <a:lnTo>
                    <a:pt x="1141505" y="94079"/>
                  </a:lnTo>
                  <a:close/>
                  <a:moveTo>
                    <a:pt x="1120102" y="86887"/>
                  </a:moveTo>
                  <a:cubicBezTo>
                    <a:pt x="1126960" y="86887"/>
                    <a:pt x="1131923" y="85020"/>
                    <a:pt x="1135009" y="81286"/>
                  </a:cubicBezTo>
                  <a:cubicBezTo>
                    <a:pt x="1138095" y="77562"/>
                    <a:pt x="1139638" y="71542"/>
                    <a:pt x="1139638" y="63246"/>
                  </a:cubicBezTo>
                  <a:lnTo>
                    <a:pt x="1139638" y="61122"/>
                  </a:lnTo>
                  <a:cubicBezTo>
                    <a:pt x="1139638" y="51731"/>
                    <a:pt x="1138076" y="45034"/>
                    <a:pt x="1134951" y="41024"/>
                  </a:cubicBezTo>
                  <a:cubicBezTo>
                    <a:pt x="1131827" y="37014"/>
                    <a:pt x="1126836" y="35004"/>
                    <a:pt x="1119988" y="35004"/>
                  </a:cubicBezTo>
                  <a:cubicBezTo>
                    <a:pt x="1114101" y="35004"/>
                    <a:pt x="1109596" y="37290"/>
                    <a:pt x="1106472" y="41872"/>
                  </a:cubicBezTo>
                  <a:cubicBezTo>
                    <a:pt x="1103348" y="46444"/>
                    <a:pt x="1101785" y="52902"/>
                    <a:pt x="1101785" y="61246"/>
                  </a:cubicBezTo>
                  <a:cubicBezTo>
                    <a:pt x="1101785" y="69713"/>
                    <a:pt x="1103338" y="76105"/>
                    <a:pt x="1106443" y="80410"/>
                  </a:cubicBezTo>
                  <a:cubicBezTo>
                    <a:pt x="1109548" y="84725"/>
                    <a:pt x="1114101" y="86887"/>
                    <a:pt x="1120102" y="86887"/>
                  </a:cubicBezTo>
                  <a:close/>
                  <a:moveTo>
                    <a:pt x="1230449" y="60884"/>
                  </a:moveTo>
                  <a:cubicBezTo>
                    <a:pt x="1230449" y="71685"/>
                    <a:pt x="1227725" y="80124"/>
                    <a:pt x="1222286" y="86192"/>
                  </a:cubicBezTo>
                  <a:cubicBezTo>
                    <a:pt x="1216847" y="92250"/>
                    <a:pt x="1209322" y="95288"/>
                    <a:pt x="1199731" y="95288"/>
                  </a:cubicBezTo>
                  <a:cubicBezTo>
                    <a:pt x="1193806" y="95288"/>
                    <a:pt x="1188548" y="93897"/>
                    <a:pt x="1183948" y="91116"/>
                  </a:cubicBezTo>
                  <a:cubicBezTo>
                    <a:pt x="1179357" y="88335"/>
                    <a:pt x="1175814" y="84344"/>
                    <a:pt x="1173309" y="79143"/>
                  </a:cubicBezTo>
                  <a:cubicBezTo>
                    <a:pt x="1170813" y="73943"/>
                    <a:pt x="1169565" y="67856"/>
                    <a:pt x="1169565" y="60884"/>
                  </a:cubicBezTo>
                  <a:cubicBezTo>
                    <a:pt x="1169565" y="50082"/>
                    <a:pt x="1172261" y="41672"/>
                    <a:pt x="1177662" y="35643"/>
                  </a:cubicBezTo>
                  <a:cubicBezTo>
                    <a:pt x="1183062" y="29613"/>
                    <a:pt x="1190558" y="26604"/>
                    <a:pt x="1200160" y="26604"/>
                  </a:cubicBezTo>
                  <a:cubicBezTo>
                    <a:pt x="1209427" y="26604"/>
                    <a:pt x="1216790" y="29689"/>
                    <a:pt x="1222257" y="35852"/>
                  </a:cubicBezTo>
                  <a:cubicBezTo>
                    <a:pt x="1227715" y="42024"/>
                    <a:pt x="1230449" y="50368"/>
                    <a:pt x="1230449" y="60884"/>
                  </a:cubicBezTo>
                  <a:close/>
                  <a:moveTo>
                    <a:pt x="1179966" y="60884"/>
                  </a:moveTo>
                  <a:cubicBezTo>
                    <a:pt x="1179966" y="69352"/>
                    <a:pt x="1181652" y="75800"/>
                    <a:pt x="1185043" y="80229"/>
                  </a:cubicBezTo>
                  <a:cubicBezTo>
                    <a:pt x="1188425" y="84668"/>
                    <a:pt x="1193406" y="86887"/>
                    <a:pt x="1199979" y="86887"/>
                  </a:cubicBezTo>
                  <a:cubicBezTo>
                    <a:pt x="1206541" y="86887"/>
                    <a:pt x="1211533" y="84677"/>
                    <a:pt x="1214942" y="80267"/>
                  </a:cubicBezTo>
                  <a:cubicBezTo>
                    <a:pt x="1218343" y="75848"/>
                    <a:pt x="1220048" y="69389"/>
                    <a:pt x="1220048" y="60884"/>
                  </a:cubicBezTo>
                  <a:cubicBezTo>
                    <a:pt x="1220048" y="52464"/>
                    <a:pt x="1218343" y="46063"/>
                    <a:pt x="1214942" y="41691"/>
                  </a:cubicBezTo>
                  <a:cubicBezTo>
                    <a:pt x="1211533" y="37319"/>
                    <a:pt x="1206503" y="35128"/>
                    <a:pt x="1199855" y="35128"/>
                  </a:cubicBezTo>
                  <a:cubicBezTo>
                    <a:pt x="1193282" y="35128"/>
                    <a:pt x="1188330" y="37281"/>
                    <a:pt x="1184977" y="41596"/>
                  </a:cubicBezTo>
                  <a:cubicBezTo>
                    <a:pt x="1181633" y="45911"/>
                    <a:pt x="1179966" y="52340"/>
                    <a:pt x="1179966" y="60884"/>
                  </a:cubicBezTo>
                  <a:close/>
                  <a:moveTo>
                    <a:pt x="1334748" y="94079"/>
                  </a:moveTo>
                  <a:lnTo>
                    <a:pt x="1334748" y="50968"/>
                  </a:lnTo>
                  <a:cubicBezTo>
                    <a:pt x="1334748" y="45691"/>
                    <a:pt x="1333614" y="41729"/>
                    <a:pt x="1331357" y="39091"/>
                  </a:cubicBezTo>
                  <a:cubicBezTo>
                    <a:pt x="1329099" y="36452"/>
                    <a:pt x="1325594" y="35128"/>
                    <a:pt x="1320841" y="35128"/>
                  </a:cubicBezTo>
                  <a:cubicBezTo>
                    <a:pt x="1314593" y="35128"/>
                    <a:pt x="1309973" y="36919"/>
                    <a:pt x="1306992" y="40510"/>
                  </a:cubicBezTo>
                  <a:cubicBezTo>
                    <a:pt x="1304011" y="44101"/>
                    <a:pt x="1302515" y="49616"/>
                    <a:pt x="1302515" y="57074"/>
                  </a:cubicBezTo>
                  <a:lnTo>
                    <a:pt x="1302515" y="94079"/>
                  </a:lnTo>
                  <a:lnTo>
                    <a:pt x="1292485" y="94079"/>
                  </a:lnTo>
                  <a:lnTo>
                    <a:pt x="1292485" y="50968"/>
                  </a:lnTo>
                  <a:cubicBezTo>
                    <a:pt x="1292485" y="45691"/>
                    <a:pt x="1291352" y="41729"/>
                    <a:pt x="1289094" y="39091"/>
                  </a:cubicBezTo>
                  <a:cubicBezTo>
                    <a:pt x="1286837" y="36452"/>
                    <a:pt x="1283313" y="35128"/>
                    <a:pt x="1278512" y="35128"/>
                  </a:cubicBezTo>
                  <a:cubicBezTo>
                    <a:pt x="1272226" y="35128"/>
                    <a:pt x="1267625" y="37014"/>
                    <a:pt x="1264701" y="40777"/>
                  </a:cubicBezTo>
                  <a:cubicBezTo>
                    <a:pt x="1261777" y="44548"/>
                    <a:pt x="1260319" y="50730"/>
                    <a:pt x="1260319" y="59312"/>
                  </a:cubicBezTo>
                  <a:lnTo>
                    <a:pt x="1260319" y="94079"/>
                  </a:lnTo>
                  <a:lnTo>
                    <a:pt x="1250280" y="94079"/>
                  </a:lnTo>
                  <a:lnTo>
                    <a:pt x="1250280" y="27813"/>
                  </a:lnTo>
                  <a:lnTo>
                    <a:pt x="1258443" y="27813"/>
                  </a:lnTo>
                  <a:lnTo>
                    <a:pt x="1260072" y="36881"/>
                  </a:lnTo>
                  <a:lnTo>
                    <a:pt x="1260558" y="36881"/>
                  </a:lnTo>
                  <a:cubicBezTo>
                    <a:pt x="1262453" y="33661"/>
                    <a:pt x="1265120" y="31137"/>
                    <a:pt x="1268568" y="29327"/>
                  </a:cubicBezTo>
                  <a:cubicBezTo>
                    <a:pt x="1272016" y="27508"/>
                    <a:pt x="1275874" y="26604"/>
                    <a:pt x="1280150" y="26604"/>
                  </a:cubicBezTo>
                  <a:cubicBezTo>
                    <a:pt x="1290504" y="26604"/>
                    <a:pt x="1297276" y="30356"/>
                    <a:pt x="1300458" y="37852"/>
                  </a:cubicBezTo>
                  <a:lnTo>
                    <a:pt x="1300944" y="37852"/>
                  </a:lnTo>
                  <a:cubicBezTo>
                    <a:pt x="1302925" y="34385"/>
                    <a:pt x="1305782" y="31642"/>
                    <a:pt x="1309535" y="29623"/>
                  </a:cubicBezTo>
                  <a:cubicBezTo>
                    <a:pt x="1313278" y="27613"/>
                    <a:pt x="1317555" y="26604"/>
                    <a:pt x="1322346" y="26604"/>
                  </a:cubicBezTo>
                  <a:cubicBezTo>
                    <a:pt x="1329842" y="26604"/>
                    <a:pt x="1335462" y="28527"/>
                    <a:pt x="1339186" y="32375"/>
                  </a:cubicBezTo>
                  <a:cubicBezTo>
                    <a:pt x="1342911" y="36223"/>
                    <a:pt x="1344778" y="42386"/>
                    <a:pt x="1344778" y="50845"/>
                  </a:cubicBezTo>
                  <a:lnTo>
                    <a:pt x="1344778" y="94079"/>
                  </a:lnTo>
                  <a:close/>
                  <a:moveTo>
                    <a:pt x="1396899" y="95288"/>
                  </a:moveTo>
                  <a:cubicBezTo>
                    <a:pt x="1387107" y="95288"/>
                    <a:pt x="1379373" y="92307"/>
                    <a:pt x="1373714" y="86335"/>
                  </a:cubicBezTo>
                  <a:cubicBezTo>
                    <a:pt x="1368047" y="80372"/>
                    <a:pt x="1365218" y="72085"/>
                    <a:pt x="1365218" y="61493"/>
                  </a:cubicBezTo>
                  <a:cubicBezTo>
                    <a:pt x="1365218" y="50806"/>
                    <a:pt x="1367847" y="42320"/>
                    <a:pt x="1373105" y="36033"/>
                  </a:cubicBezTo>
                  <a:cubicBezTo>
                    <a:pt x="1378363" y="29746"/>
                    <a:pt x="1385430" y="26604"/>
                    <a:pt x="1394298" y="26604"/>
                  </a:cubicBezTo>
                  <a:cubicBezTo>
                    <a:pt x="1402604" y="26604"/>
                    <a:pt x="1409167" y="29337"/>
                    <a:pt x="1414005" y="34795"/>
                  </a:cubicBezTo>
                  <a:cubicBezTo>
                    <a:pt x="1418844" y="40253"/>
                    <a:pt x="1421263" y="47463"/>
                    <a:pt x="1421263" y="56407"/>
                  </a:cubicBezTo>
                  <a:lnTo>
                    <a:pt x="1421263" y="62760"/>
                  </a:lnTo>
                  <a:lnTo>
                    <a:pt x="1375620" y="62760"/>
                  </a:lnTo>
                  <a:cubicBezTo>
                    <a:pt x="1375820" y="70542"/>
                    <a:pt x="1377782" y="76448"/>
                    <a:pt x="1381506" y="80476"/>
                  </a:cubicBezTo>
                  <a:cubicBezTo>
                    <a:pt x="1385240" y="84506"/>
                    <a:pt x="1390488" y="86516"/>
                    <a:pt x="1397260" y="86516"/>
                  </a:cubicBezTo>
                  <a:cubicBezTo>
                    <a:pt x="1404395" y="86516"/>
                    <a:pt x="1411453" y="85030"/>
                    <a:pt x="1418425" y="82048"/>
                  </a:cubicBezTo>
                  <a:lnTo>
                    <a:pt x="1418425" y="90992"/>
                  </a:lnTo>
                  <a:cubicBezTo>
                    <a:pt x="1414872" y="92526"/>
                    <a:pt x="1411519" y="93621"/>
                    <a:pt x="1408357" y="94288"/>
                  </a:cubicBezTo>
                  <a:cubicBezTo>
                    <a:pt x="1405195" y="94955"/>
                    <a:pt x="1401375" y="95288"/>
                    <a:pt x="1396899" y="95288"/>
                  </a:cubicBezTo>
                  <a:close/>
                  <a:moveTo>
                    <a:pt x="1394174" y="35004"/>
                  </a:moveTo>
                  <a:cubicBezTo>
                    <a:pt x="1388859" y="35004"/>
                    <a:pt x="1384611" y="36738"/>
                    <a:pt x="1381449" y="40205"/>
                  </a:cubicBezTo>
                  <a:cubicBezTo>
                    <a:pt x="1378287" y="43672"/>
                    <a:pt x="1376420" y="48473"/>
                    <a:pt x="1375858" y="54597"/>
                  </a:cubicBezTo>
                  <a:lnTo>
                    <a:pt x="1410500" y="54597"/>
                  </a:lnTo>
                  <a:cubicBezTo>
                    <a:pt x="1410500" y="48273"/>
                    <a:pt x="1409091" y="43425"/>
                    <a:pt x="1406271" y="40053"/>
                  </a:cubicBezTo>
                  <a:cubicBezTo>
                    <a:pt x="1403452" y="36690"/>
                    <a:pt x="1399413" y="35004"/>
                    <a:pt x="1394174" y="35004"/>
                  </a:cubicBezTo>
                  <a:close/>
                  <a:moveTo>
                    <a:pt x="1450467" y="94079"/>
                  </a:moveTo>
                  <a:lnTo>
                    <a:pt x="1440428" y="94079"/>
                  </a:lnTo>
                  <a:lnTo>
                    <a:pt x="1440428" y="27813"/>
                  </a:lnTo>
                  <a:lnTo>
                    <a:pt x="1450467" y="27813"/>
                  </a:lnTo>
                  <a:close/>
                  <a:moveTo>
                    <a:pt x="1439580" y="9858"/>
                  </a:moveTo>
                  <a:cubicBezTo>
                    <a:pt x="1439580" y="7554"/>
                    <a:pt x="1440151" y="5877"/>
                    <a:pt x="1441275" y="4810"/>
                  </a:cubicBezTo>
                  <a:cubicBezTo>
                    <a:pt x="1442409" y="3734"/>
                    <a:pt x="1443819" y="3200"/>
                    <a:pt x="1445505" y="3200"/>
                  </a:cubicBezTo>
                  <a:cubicBezTo>
                    <a:pt x="1447124" y="3200"/>
                    <a:pt x="1448514" y="3753"/>
                    <a:pt x="1449676" y="4839"/>
                  </a:cubicBezTo>
                  <a:cubicBezTo>
                    <a:pt x="1450848" y="5925"/>
                    <a:pt x="1451439" y="7601"/>
                    <a:pt x="1451439" y="9858"/>
                  </a:cubicBezTo>
                  <a:cubicBezTo>
                    <a:pt x="1451439" y="12116"/>
                    <a:pt x="1450848" y="13792"/>
                    <a:pt x="1449676" y="14907"/>
                  </a:cubicBezTo>
                  <a:cubicBezTo>
                    <a:pt x="1448514" y="16012"/>
                    <a:pt x="1447124" y="16564"/>
                    <a:pt x="1445505" y="16564"/>
                  </a:cubicBezTo>
                  <a:cubicBezTo>
                    <a:pt x="1443819" y="16564"/>
                    <a:pt x="1442409" y="16012"/>
                    <a:pt x="1441275" y="14907"/>
                  </a:cubicBezTo>
                  <a:cubicBezTo>
                    <a:pt x="1440151" y="13792"/>
                    <a:pt x="1439580" y="12116"/>
                    <a:pt x="1439580" y="9858"/>
                  </a:cubicBezTo>
                  <a:close/>
                  <a:moveTo>
                    <a:pt x="1518066" y="94079"/>
                  </a:moveTo>
                  <a:lnTo>
                    <a:pt x="1518066" y="51206"/>
                  </a:lnTo>
                  <a:cubicBezTo>
                    <a:pt x="1518066" y="45806"/>
                    <a:pt x="1516837" y="41777"/>
                    <a:pt x="1514370" y="39119"/>
                  </a:cubicBezTo>
                  <a:cubicBezTo>
                    <a:pt x="1511913" y="36462"/>
                    <a:pt x="1508065" y="35128"/>
                    <a:pt x="1502826" y="35128"/>
                  </a:cubicBezTo>
                  <a:cubicBezTo>
                    <a:pt x="1495892" y="35128"/>
                    <a:pt x="1490815" y="37005"/>
                    <a:pt x="1487586" y="40748"/>
                  </a:cubicBezTo>
                  <a:cubicBezTo>
                    <a:pt x="1484366" y="44501"/>
                    <a:pt x="1482757" y="50682"/>
                    <a:pt x="1482757" y="59312"/>
                  </a:cubicBezTo>
                  <a:lnTo>
                    <a:pt x="1482757" y="94079"/>
                  </a:lnTo>
                  <a:lnTo>
                    <a:pt x="1472717" y="94079"/>
                  </a:lnTo>
                  <a:lnTo>
                    <a:pt x="1472717" y="27813"/>
                  </a:lnTo>
                  <a:lnTo>
                    <a:pt x="1480880" y="27813"/>
                  </a:lnTo>
                  <a:lnTo>
                    <a:pt x="1482509" y="36881"/>
                  </a:lnTo>
                  <a:lnTo>
                    <a:pt x="1482995" y="36881"/>
                  </a:lnTo>
                  <a:cubicBezTo>
                    <a:pt x="1485052" y="33614"/>
                    <a:pt x="1487929" y="31089"/>
                    <a:pt x="1491644" y="29289"/>
                  </a:cubicBezTo>
                  <a:cubicBezTo>
                    <a:pt x="1495349" y="27499"/>
                    <a:pt x="1499483" y="26604"/>
                    <a:pt x="1504036" y="26604"/>
                  </a:cubicBezTo>
                  <a:cubicBezTo>
                    <a:pt x="1512018" y="26604"/>
                    <a:pt x="1518018" y="28527"/>
                    <a:pt x="1522057" y="32375"/>
                  </a:cubicBezTo>
                  <a:cubicBezTo>
                    <a:pt x="1526086" y="36223"/>
                    <a:pt x="1528096" y="42386"/>
                    <a:pt x="1528096" y="50845"/>
                  </a:cubicBezTo>
                  <a:lnTo>
                    <a:pt x="1528096" y="94079"/>
                  </a:lnTo>
                  <a:close/>
                </a:path>
              </a:pathLst>
            </a:custGeom>
            <a:solidFill>
              <a:srgbClr val="000000"/>
            </a:solidFill>
            <a:ln w="9525" cap="flat">
              <a:noFill/>
              <a:prstDash val="solid"/>
              <a:miter/>
            </a:ln>
          </p:spPr>
          <p:txBody>
            <a:bodyPr rtlCol="0" anchor="ctr"/>
            <a:lstStyle/>
            <a:p>
              <a:endParaRPr lang="nl-BE" sz="900"/>
            </a:p>
          </p:txBody>
        </p:sp>
        <p:sp>
          <p:nvSpPr>
            <p:cNvPr id="522" name="Freeform: Shape 521">
              <a:extLst>
                <a:ext uri="{FF2B5EF4-FFF2-40B4-BE49-F238E27FC236}">
                  <a16:creationId xmlns:a16="http://schemas.microsoft.com/office/drawing/2014/main" id="{B7FCFEAC-453C-4FF7-B1C9-D383C72B2733}"/>
                </a:ext>
              </a:extLst>
            </p:cNvPr>
            <p:cNvSpPr/>
            <p:nvPr/>
          </p:nvSpPr>
          <p:spPr>
            <a:xfrm>
              <a:off x="1125947" y="5103804"/>
              <a:ext cx="78453" cy="54313"/>
            </a:xfrm>
            <a:custGeom>
              <a:avLst/>
              <a:gdLst>
                <a:gd name="connsiteX0" fmla="*/ 31861 w 123825"/>
                <a:gd name="connsiteY0" fmla="*/ 89659 h 85725"/>
                <a:gd name="connsiteX1" fmla="*/ 22069 w 123825"/>
                <a:gd name="connsiteY1" fmla="*/ 89659 h 85725"/>
                <a:gd name="connsiteX2" fmla="*/ 22069 w 123825"/>
                <a:gd name="connsiteY2" fmla="*/ 26661 h 85725"/>
                <a:gd name="connsiteX3" fmla="*/ 22555 w 123825"/>
                <a:gd name="connsiteY3" fmla="*/ 11792 h 85725"/>
                <a:gd name="connsiteX4" fmla="*/ 19707 w 123825"/>
                <a:gd name="connsiteY4" fmla="*/ 14450 h 85725"/>
                <a:gd name="connsiteX5" fmla="*/ 5324 w 123825"/>
                <a:gd name="connsiteY5" fmla="*/ 26241 h 85725"/>
                <a:gd name="connsiteX6" fmla="*/ 0 w 123825"/>
                <a:gd name="connsiteY6" fmla="*/ 19345 h 85725"/>
                <a:gd name="connsiteX7" fmla="*/ 23393 w 123825"/>
                <a:gd name="connsiteY7" fmla="*/ 1267 h 85725"/>
                <a:gd name="connsiteX8" fmla="*/ 31861 w 123825"/>
                <a:gd name="connsiteY8" fmla="*/ 1267 h 85725"/>
                <a:gd name="connsiteX9" fmla="*/ 96860 w 123825"/>
                <a:gd name="connsiteY9" fmla="*/ 0 h 85725"/>
                <a:gd name="connsiteX10" fmla="*/ 116024 w 123825"/>
                <a:gd name="connsiteY10" fmla="*/ 5620 h 85725"/>
                <a:gd name="connsiteX11" fmla="*/ 123101 w 123825"/>
                <a:gd name="connsiteY11" fmla="*/ 21155 h 85725"/>
                <a:gd name="connsiteX12" fmla="*/ 119043 w 123825"/>
                <a:gd name="connsiteY12" fmla="*/ 33071 h 85725"/>
                <a:gd name="connsiteX13" fmla="*/ 106108 w 123825"/>
                <a:gd name="connsiteY13" fmla="*/ 42863 h 85725"/>
                <a:gd name="connsiteX14" fmla="*/ 121406 w 123825"/>
                <a:gd name="connsiteY14" fmla="*/ 53654 h 85725"/>
                <a:gd name="connsiteX15" fmla="*/ 125939 w 123825"/>
                <a:gd name="connsiteY15" fmla="*/ 66751 h 85725"/>
                <a:gd name="connsiteX16" fmla="*/ 118262 w 123825"/>
                <a:gd name="connsiteY16" fmla="*/ 84315 h 85725"/>
                <a:gd name="connsiteX17" fmla="*/ 97222 w 123825"/>
                <a:gd name="connsiteY17" fmla="*/ 90869 h 85725"/>
                <a:gd name="connsiteX18" fmla="*/ 75457 w 123825"/>
                <a:gd name="connsiteY18" fmla="*/ 84677 h 85725"/>
                <a:gd name="connsiteX19" fmla="*/ 67837 w 123825"/>
                <a:gd name="connsiteY19" fmla="*/ 67113 h 85725"/>
                <a:gd name="connsiteX20" fmla="*/ 86335 w 123825"/>
                <a:gd name="connsiteY20" fmla="*/ 43472 h 85725"/>
                <a:gd name="connsiteX21" fmla="*/ 74371 w 123825"/>
                <a:gd name="connsiteY21" fmla="*/ 33281 h 85725"/>
                <a:gd name="connsiteX22" fmla="*/ 70742 w 123825"/>
                <a:gd name="connsiteY22" fmla="*/ 21041 h 85725"/>
                <a:gd name="connsiteX23" fmla="*/ 77848 w 123825"/>
                <a:gd name="connsiteY23" fmla="*/ 5715 h 85725"/>
                <a:gd name="connsiteX24" fmla="*/ 96860 w 123825"/>
                <a:gd name="connsiteY24" fmla="*/ 0 h 85725"/>
                <a:gd name="connsiteX25" fmla="*/ 77753 w 123825"/>
                <a:gd name="connsiteY25" fmla="*/ 67352 h 85725"/>
                <a:gd name="connsiteX26" fmla="*/ 82801 w 123825"/>
                <a:gd name="connsiteY26" fmla="*/ 78657 h 85725"/>
                <a:gd name="connsiteX27" fmla="*/ 96983 w 123825"/>
                <a:gd name="connsiteY27" fmla="*/ 82706 h 85725"/>
                <a:gd name="connsiteX28" fmla="*/ 111004 w 123825"/>
                <a:gd name="connsiteY28" fmla="*/ 78477 h 85725"/>
                <a:gd name="connsiteX29" fmla="*/ 116024 w 123825"/>
                <a:gd name="connsiteY29" fmla="*/ 66866 h 85725"/>
                <a:gd name="connsiteX30" fmla="*/ 111309 w 123825"/>
                <a:gd name="connsiteY30" fmla="*/ 56436 h 85725"/>
                <a:gd name="connsiteX31" fmla="*/ 94859 w 123825"/>
                <a:gd name="connsiteY31" fmla="*/ 47577 h 85725"/>
                <a:gd name="connsiteX32" fmla="*/ 81801 w 123825"/>
                <a:gd name="connsiteY32" fmla="*/ 56141 h 85725"/>
                <a:gd name="connsiteX33" fmla="*/ 77753 w 123825"/>
                <a:gd name="connsiteY33" fmla="*/ 67352 h 85725"/>
                <a:gd name="connsiteX34" fmla="*/ 96736 w 123825"/>
                <a:gd name="connsiteY34" fmla="*/ 8163 h 85725"/>
                <a:gd name="connsiteX35" fmla="*/ 84887 w 123825"/>
                <a:gd name="connsiteY35" fmla="*/ 11792 h 85725"/>
                <a:gd name="connsiteX36" fmla="*/ 80591 w 123825"/>
                <a:gd name="connsiteY36" fmla="*/ 21460 h 85725"/>
                <a:gd name="connsiteX37" fmla="*/ 84163 w 123825"/>
                <a:gd name="connsiteY37" fmla="*/ 31014 h 85725"/>
                <a:gd name="connsiteX38" fmla="*/ 97345 w 123825"/>
                <a:gd name="connsiteY38" fmla="*/ 38995 h 85725"/>
                <a:gd name="connsiteX39" fmla="*/ 109585 w 123825"/>
                <a:gd name="connsiteY39" fmla="*/ 31195 h 85725"/>
                <a:gd name="connsiteX40" fmla="*/ 113186 w 123825"/>
                <a:gd name="connsiteY40" fmla="*/ 21460 h 85725"/>
                <a:gd name="connsiteX41" fmla="*/ 108804 w 123825"/>
                <a:gd name="connsiteY41" fmla="*/ 11754 h 85725"/>
                <a:gd name="connsiteX42" fmla="*/ 96736 w 123825"/>
                <a:gd name="connsiteY42" fmla="*/ 816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3825" h="85725">
                  <a:moveTo>
                    <a:pt x="31861" y="89659"/>
                  </a:moveTo>
                  <a:lnTo>
                    <a:pt x="22069" y="89659"/>
                  </a:lnTo>
                  <a:lnTo>
                    <a:pt x="22069" y="26661"/>
                  </a:lnTo>
                  <a:cubicBezTo>
                    <a:pt x="22069" y="21422"/>
                    <a:pt x="22231" y="16459"/>
                    <a:pt x="22555" y="11792"/>
                  </a:cubicBezTo>
                  <a:cubicBezTo>
                    <a:pt x="21707" y="12631"/>
                    <a:pt x="20755" y="13516"/>
                    <a:pt x="19707" y="14450"/>
                  </a:cubicBezTo>
                  <a:cubicBezTo>
                    <a:pt x="18659" y="15373"/>
                    <a:pt x="13868" y="19308"/>
                    <a:pt x="5324" y="26241"/>
                  </a:cubicBezTo>
                  <a:lnTo>
                    <a:pt x="0" y="19345"/>
                  </a:lnTo>
                  <a:lnTo>
                    <a:pt x="23393" y="1267"/>
                  </a:lnTo>
                  <a:lnTo>
                    <a:pt x="31861" y="1267"/>
                  </a:lnTo>
                  <a:close/>
                  <a:moveTo>
                    <a:pt x="96860" y="0"/>
                  </a:moveTo>
                  <a:cubicBezTo>
                    <a:pt x="104918" y="0"/>
                    <a:pt x="111309" y="1877"/>
                    <a:pt x="116024" y="5620"/>
                  </a:cubicBezTo>
                  <a:cubicBezTo>
                    <a:pt x="120739" y="9373"/>
                    <a:pt x="123101" y="14545"/>
                    <a:pt x="123101" y="21155"/>
                  </a:cubicBezTo>
                  <a:cubicBezTo>
                    <a:pt x="123101" y="25508"/>
                    <a:pt x="121749" y="29480"/>
                    <a:pt x="119043" y="33071"/>
                  </a:cubicBezTo>
                  <a:cubicBezTo>
                    <a:pt x="116348" y="36652"/>
                    <a:pt x="112033" y="39920"/>
                    <a:pt x="106108" y="42863"/>
                  </a:cubicBezTo>
                  <a:cubicBezTo>
                    <a:pt x="113281" y="46292"/>
                    <a:pt x="118386" y="49892"/>
                    <a:pt x="121406" y="53654"/>
                  </a:cubicBezTo>
                  <a:cubicBezTo>
                    <a:pt x="124425" y="57426"/>
                    <a:pt x="125939" y="61789"/>
                    <a:pt x="125939" y="66751"/>
                  </a:cubicBezTo>
                  <a:cubicBezTo>
                    <a:pt x="125939" y="74086"/>
                    <a:pt x="123377" y="79934"/>
                    <a:pt x="118262" y="84315"/>
                  </a:cubicBezTo>
                  <a:cubicBezTo>
                    <a:pt x="113138" y="88688"/>
                    <a:pt x="106128" y="90869"/>
                    <a:pt x="97222" y="90869"/>
                  </a:cubicBezTo>
                  <a:cubicBezTo>
                    <a:pt x="87792" y="90869"/>
                    <a:pt x="80534" y="88802"/>
                    <a:pt x="75457" y="84677"/>
                  </a:cubicBezTo>
                  <a:cubicBezTo>
                    <a:pt x="70380" y="80543"/>
                    <a:pt x="67837" y="74686"/>
                    <a:pt x="67837" y="67113"/>
                  </a:cubicBezTo>
                  <a:cubicBezTo>
                    <a:pt x="67837" y="56988"/>
                    <a:pt x="74000" y="49111"/>
                    <a:pt x="86335" y="43472"/>
                  </a:cubicBezTo>
                  <a:cubicBezTo>
                    <a:pt x="80772" y="40329"/>
                    <a:pt x="76781" y="36929"/>
                    <a:pt x="74371" y="33281"/>
                  </a:cubicBezTo>
                  <a:cubicBezTo>
                    <a:pt x="71952" y="29632"/>
                    <a:pt x="70742" y="25556"/>
                    <a:pt x="70742" y="21041"/>
                  </a:cubicBezTo>
                  <a:cubicBezTo>
                    <a:pt x="70742" y="14631"/>
                    <a:pt x="73104" y="9516"/>
                    <a:pt x="77848" y="5715"/>
                  </a:cubicBezTo>
                  <a:cubicBezTo>
                    <a:pt x="82582" y="1905"/>
                    <a:pt x="88916" y="0"/>
                    <a:pt x="96860" y="0"/>
                  </a:cubicBezTo>
                  <a:close/>
                  <a:moveTo>
                    <a:pt x="77753" y="67352"/>
                  </a:moveTo>
                  <a:cubicBezTo>
                    <a:pt x="77753" y="72190"/>
                    <a:pt x="79438" y="75952"/>
                    <a:pt x="82801" y="78657"/>
                  </a:cubicBezTo>
                  <a:cubicBezTo>
                    <a:pt x="86163" y="81362"/>
                    <a:pt x="90897" y="82706"/>
                    <a:pt x="96983" y="82706"/>
                  </a:cubicBezTo>
                  <a:cubicBezTo>
                    <a:pt x="102984" y="82706"/>
                    <a:pt x="107661" y="81296"/>
                    <a:pt x="111004" y="78477"/>
                  </a:cubicBezTo>
                  <a:cubicBezTo>
                    <a:pt x="114348" y="75657"/>
                    <a:pt x="116024" y="71781"/>
                    <a:pt x="116024" y="66866"/>
                  </a:cubicBezTo>
                  <a:cubicBezTo>
                    <a:pt x="116024" y="62961"/>
                    <a:pt x="114452" y="59484"/>
                    <a:pt x="111309" y="56436"/>
                  </a:cubicBezTo>
                  <a:cubicBezTo>
                    <a:pt x="108166" y="53397"/>
                    <a:pt x="102679" y="50445"/>
                    <a:pt x="94859" y="47577"/>
                  </a:cubicBezTo>
                  <a:cubicBezTo>
                    <a:pt x="88859" y="50159"/>
                    <a:pt x="84506" y="53017"/>
                    <a:pt x="81801" y="56141"/>
                  </a:cubicBezTo>
                  <a:cubicBezTo>
                    <a:pt x="79105" y="59255"/>
                    <a:pt x="77753" y="62998"/>
                    <a:pt x="77753" y="67352"/>
                  </a:cubicBezTo>
                  <a:close/>
                  <a:moveTo>
                    <a:pt x="96736" y="8163"/>
                  </a:moveTo>
                  <a:cubicBezTo>
                    <a:pt x="91697" y="8163"/>
                    <a:pt x="87744" y="9373"/>
                    <a:pt x="84887" y="11792"/>
                  </a:cubicBezTo>
                  <a:cubicBezTo>
                    <a:pt x="82029" y="14202"/>
                    <a:pt x="80591" y="17431"/>
                    <a:pt x="80591" y="21460"/>
                  </a:cubicBezTo>
                  <a:cubicBezTo>
                    <a:pt x="80591" y="25165"/>
                    <a:pt x="81782" y="28356"/>
                    <a:pt x="84163" y="31014"/>
                  </a:cubicBezTo>
                  <a:cubicBezTo>
                    <a:pt x="86535" y="33671"/>
                    <a:pt x="90935" y="36338"/>
                    <a:pt x="97345" y="38995"/>
                  </a:cubicBezTo>
                  <a:cubicBezTo>
                    <a:pt x="103108" y="36576"/>
                    <a:pt x="107185" y="33976"/>
                    <a:pt x="109585" y="31195"/>
                  </a:cubicBezTo>
                  <a:cubicBezTo>
                    <a:pt x="111985" y="28413"/>
                    <a:pt x="113186" y="25165"/>
                    <a:pt x="113186" y="21460"/>
                  </a:cubicBezTo>
                  <a:cubicBezTo>
                    <a:pt x="113186" y="17393"/>
                    <a:pt x="111719" y="14154"/>
                    <a:pt x="108804" y="11754"/>
                  </a:cubicBezTo>
                  <a:cubicBezTo>
                    <a:pt x="105880" y="9363"/>
                    <a:pt x="101860" y="8163"/>
                    <a:pt x="96736" y="8163"/>
                  </a:cubicBezTo>
                  <a:close/>
                </a:path>
              </a:pathLst>
            </a:custGeom>
            <a:solidFill>
              <a:srgbClr val="000000"/>
            </a:solidFill>
            <a:ln w="9525" cap="flat">
              <a:noFill/>
              <a:prstDash val="solid"/>
              <a:miter/>
            </a:ln>
          </p:spPr>
          <p:txBody>
            <a:bodyPr rtlCol="0" anchor="ctr"/>
            <a:lstStyle/>
            <a:p>
              <a:endParaRPr lang="nl-BE" sz="900"/>
            </a:p>
          </p:txBody>
        </p:sp>
        <p:sp>
          <p:nvSpPr>
            <p:cNvPr id="523" name="Freeform: Shape 522">
              <a:extLst>
                <a:ext uri="{FF2B5EF4-FFF2-40B4-BE49-F238E27FC236}">
                  <a16:creationId xmlns:a16="http://schemas.microsoft.com/office/drawing/2014/main" id="{05CA071C-997C-4171-9A3E-86B10523055F}"/>
                </a:ext>
              </a:extLst>
            </p:cNvPr>
            <p:cNvSpPr/>
            <p:nvPr/>
          </p:nvSpPr>
          <p:spPr>
            <a:xfrm>
              <a:off x="1051182" y="5232164"/>
              <a:ext cx="899184" cy="156905"/>
            </a:xfrm>
            <a:custGeom>
              <a:avLst/>
              <a:gdLst>
                <a:gd name="connsiteX0" fmla="*/ 0 w 1419225"/>
                <a:gd name="connsiteY0" fmla="*/ 0 h 247650"/>
                <a:gd name="connsiteX1" fmla="*/ 0 w 1419225"/>
                <a:gd name="connsiteY1" fmla="*/ 247650 h 247650"/>
                <a:gd name="connsiteX2" fmla="*/ 1419225 w 1419225"/>
                <a:gd name="connsiteY2" fmla="*/ 247650 h 247650"/>
                <a:gd name="connsiteX3" fmla="*/ 1419225 w 1419225"/>
                <a:gd name="connsiteY3" fmla="*/ 0 h 247650"/>
              </a:gdLst>
              <a:ahLst/>
              <a:cxnLst>
                <a:cxn ang="0">
                  <a:pos x="connsiteX0" y="connsiteY0"/>
                </a:cxn>
                <a:cxn ang="0">
                  <a:pos x="connsiteX1" y="connsiteY1"/>
                </a:cxn>
                <a:cxn ang="0">
                  <a:pos x="connsiteX2" y="connsiteY2"/>
                </a:cxn>
                <a:cxn ang="0">
                  <a:pos x="connsiteX3" y="connsiteY3"/>
                </a:cxn>
              </a:cxnLst>
              <a:rect l="l" t="t" r="r" b="b"/>
              <a:pathLst>
                <a:path w="1419225" h="247650">
                  <a:moveTo>
                    <a:pt x="0" y="0"/>
                  </a:moveTo>
                  <a:lnTo>
                    <a:pt x="0" y="247650"/>
                  </a:lnTo>
                  <a:lnTo>
                    <a:pt x="1419225" y="247650"/>
                  </a:lnTo>
                  <a:lnTo>
                    <a:pt x="1419225" y="0"/>
                  </a:lnTo>
                  <a:close/>
                </a:path>
              </a:pathLst>
            </a:custGeom>
            <a:solidFill>
              <a:srgbClr val="FFFFFF"/>
            </a:solidFill>
            <a:ln w="9525" cap="flat">
              <a:noFill/>
              <a:prstDash val="solid"/>
              <a:miter/>
            </a:ln>
          </p:spPr>
          <p:txBody>
            <a:bodyPr rtlCol="0" anchor="ctr"/>
            <a:lstStyle/>
            <a:p>
              <a:endParaRPr lang="nl-BE" sz="900"/>
            </a:p>
          </p:txBody>
        </p:sp>
        <p:sp>
          <p:nvSpPr>
            <p:cNvPr id="524" name="Freeform: Shape 523">
              <a:extLst>
                <a:ext uri="{FF2B5EF4-FFF2-40B4-BE49-F238E27FC236}">
                  <a16:creationId xmlns:a16="http://schemas.microsoft.com/office/drawing/2014/main" id="{90F1790C-FDA7-4AFB-8BE0-5E3E82922BCB}"/>
                </a:ext>
              </a:extLst>
            </p:cNvPr>
            <p:cNvSpPr/>
            <p:nvPr/>
          </p:nvSpPr>
          <p:spPr>
            <a:xfrm>
              <a:off x="1051182" y="5232164"/>
              <a:ext cx="899184" cy="156905"/>
            </a:xfrm>
            <a:custGeom>
              <a:avLst/>
              <a:gdLst>
                <a:gd name="connsiteX0" fmla="*/ 0 w 1419225"/>
                <a:gd name="connsiteY0" fmla="*/ 0 h 247650"/>
                <a:gd name="connsiteX1" fmla="*/ 0 w 1419225"/>
                <a:gd name="connsiteY1" fmla="*/ 247650 h 247650"/>
                <a:gd name="connsiteX2" fmla="*/ 1419225 w 1419225"/>
                <a:gd name="connsiteY2" fmla="*/ 247650 h 247650"/>
                <a:gd name="connsiteX3" fmla="*/ 1419225 w 1419225"/>
                <a:gd name="connsiteY3" fmla="*/ 0 h 247650"/>
              </a:gdLst>
              <a:ahLst/>
              <a:cxnLst>
                <a:cxn ang="0">
                  <a:pos x="connsiteX0" y="connsiteY0"/>
                </a:cxn>
                <a:cxn ang="0">
                  <a:pos x="connsiteX1" y="connsiteY1"/>
                </a:cxn>
                <a:cxn ang="0">
                  <a:pos x="connsiteX2" y="connsiteY2"/>
                </a:cxn>
                <a:cxn ang="0">
                  <a:pos x="connsiteX3" y="connsiteY3"/>
                </a:cxn>
              </a:cxnLst>
              <a:rect l="l" t="t" r="r" b="b"/>
              <a:pathLst>
                <a:path w="1419225" h="247650">
                  <a:moveTo>
                    <a:pt x="0" y="0"/>
                  </a:moveTo>
                  <a:lnTo>
                    <a:pt x="0" y="247650"/>
                  </a:lnTo>
                  <a:lnTo>
                    <a:pt x="1419225" y="247650"/>
                  </a:lnTo>
                  <a:lnTo>
                    <a:pt x="1419225" y="0"/>
                  </a:lnTo>
                  <a:close/>
                </a:path>
              </a:pathLst>
            </a:custGeom>
            <a:noFill/>
            <a:ln w="19050" cap="flat">
              <a:solidFill>
                <a:srgbClr val="E46C0A"/>
              </a:solidFill>
              <a:prstDash val="solid"/>
              <a:miter/>
            </a:ln>
          </p:spPr>
          <p:txBody>
            <a:bodyPr rtlCol="0" anchor="ctr"/>
            <a:lstStyle/>
            <a:p>
              <a:endParaRPr lang="nl-BE" sz="900"/>
            </a:p>
          </p:txBody>
        </p:sp>
        <p:sp>
          <p:nvSpPr>
            <p:cNvPr id="525" name="Freeform: Shape 524">
              <a:extLst>
                <a:ext uri="{FF2B5EF4-FFF2-40B4-BE49-F238E27FC236}">
                  <a16:creationId xmlns:a16="http://schemas.microsoft.com/office/drawing/2014/main" id="{4AF57E0F-486F-4BF0-BFF4-7D31027426BE}"/>
                </a:ext>
              </a:extLst>
            </p:cNvPr>
            <p:cNvSpPr/>
            <p:nvPr/>
          </p:nvSpPr>
          <p:spPr>
            <a:xfrm>
              <a:off x="1249829" y="5283447"/>
              <a:ext cx="627618" cy="60348"/>
            </a:xfrm>
            <a:custGeom>
              <a:avLst/>
              <a:gdLst>
                <a:gd name="connsiteX0" fmla="*/ 56055 w 990600"/>
                <a:gd name="connsiteY0" fmla="*/ 31442 h 95250"/>
                <a:gd name="connsiteX1" fmla="*/ 46891 w 990600"/>
                <a:gd name="connsiteY1" fmla="*/ 52092 h 95250"/>
                <a:gd name="connsiteX2" fmla="*/ 20679 w 990600"/>
                <a:gd name="connsiteY2" fmla="*/ 59312 h 95250"/>
                <a:gd name="connsiteX3" fmla="*/ 10287 w 990600"/>
                <a:gd name="connsiteY3" fmla="*/ 59312 h 95250"/>
                <a:gd name="connsiteX4" fmla="*/ 10287 w 990600"/>
                <a:gd name="connsiteY4" fmla="*/ 94079 h 95250"/>
                <a:gd name="connsiteX5" fmla="*/ 0 w 990600"/>
                <a:gd name="connsiteY5" fmla="*/ 94079 h 95250"/>
                <a:gd name="connsiteX6" fmla="*/ 0 w 990600"/>
                <a:gd name="connsiteY6" fmla="*/ 5686 h 95250"/>
                <a:gd name="connsiteX7" fmla="*/ 22917 w 990600"/>
                <a:gd name="connsiteY7" fmla="*/ 5686 h 95250"/>
                <a:gd name="connsiteX8" fmla="*/ 56055 w 990600"/>
                <a:gd name="connsiteY8" fmla="*/ 31442 h 95250"/>
                <a:gd name="connsiteX9" fmla="*/ 10287 w 990600"/>
                <a:gd name="connsiteY9" fmla="*/ 50482 h 95250"/>
                <a:gd name="connsiteX10" fmla="*/ 19536 w 990600"/>
                <a:gd name="connsiteY10" fmla="*/ 50482 h 95250"/>
                <a:gd name="connsiteX11" fmla="*/ 39300 w 990600"/>
                <a:gd name="connsiteY11" fmla="*/ 46073 h 95250"/>
                <a:gd name="connsiteX12" fmla="*/ 45415 w 990600"/>
                <a:gd name="connsiteY12" fmla="*/ 31928 h 95250"/>
                <a:gd name="connsiteX13" fmla="*/ 39672 w 990600"/>
                <a:gd name="connsiteY13" fmla="*/ 18869 h 95250"/>
                <a:gd name="connsiteX14" fmla="*/ 21774 w 990600"/>
                <a:gd name="connsiteY14" fmla="*/ 14574 h 95250"/>
                <a:gd name="connsiteX15" fmla="*/ 10287 w 990600"/>
                <a:gd name="connsiteY15" fmla="*/ 14574 h 95250"/>
                <a:gd name="connsiteX16" fmla="*/ 116033 w 990600"/>
                <a:gd name="connsiteY16" fmla="*/ 94079 h 95250"/>
                <a:gd name="connsiteX17" fmla="*/ 114033 w 990600"/>
                <a:gd name="connsiteY17" fmla="*/ 84649 h 95250"/>
                <a:gd name="connsiteX18" fmla="*/ 113547 w 990600"/>
                <a:gd name="connsiteY18" fmla="*/ 84649 h 95250"/>
                <a:gd name="connsiteX19" fmla="*/ 103670 w 990600"/>
                <a:gd name="connsiteY19" fmla="*/ 93079 h 95250"/>
                <a:gd name="connsiteX20" fmla="*/ 91364 w 990600"/>
                <a:gd name="connsiteY20" fmla="*/ 95288 h 95250"/>
                <a:gd name="connsiteX21" fmla="*/ 75914 w 990600"/>
                <a:gd name="connsiteY21" fmla="*/ 90211 h 95250"/>
                <a:gd name="connsiteX22" fmla="*/ 70323 w 990600"/>
                <a:gd name="connsiteY22" fmla="*/ 75762 h 95250"/>
                <a:gd name="connsiteX23" fmla="*/ 102422 w 990600"/>
                <a:gd name="connsiteY23" fmla="*/ 54721 h 95250"/>
                <a:gd name="connsiteX24" fmla="*/ 113671 w 990600"/>
                <a:gd name="connsiteY24" fmla="*/ 54359 h 95250"/>
                <a:gd name="connsiteX25" fmla="*/ 113671 w 990600"/>
                <a:gd name="connsiteY25" fmla="*/ 50245 h 95250"/>
                <a:gd name="connsiteX26" fmla="*/ 110318 w 990600"/>
                <a:gd name="connsiteY26" fmla="*/ 38729 h 95250"/>
                <a:gd name="connsiteX27" fmla="*/ 99584 w 990600"/>
                <a:gd name="connsiteY27" fmla="*/ 35004 h 95250"/>
                <a:gd name="connsiteX28" fmla="*/ 80839 w 990600"/>
                <a:gd name="connsiteY28" fmla="*/ 40091 h 95250"/>
                <a:gd name="connsiteX29" fmla="*/ 77762 w 990600"/>
                <a:gd name="connsiteY29" fmla="*/ 32404 h 95250"/>
                <a:gd name="connsiteX30" fmla="*/ 88487 w 990600"/>
                <a:gd name="connsiteY30" fmla="*/ 28232 h 95250"/>
                <a:gd name="connsiteX31" fmla="*/ 100193 w 990600"/>
                <a:gd name="connsiteY31" fmla="*/ 26727 h 95250"/>
                <a:gd name="connsiteX32" fmla="*/ 117757 w 990600"/>
                <a:gd name="connsiteY32" fmla="*/ 31985 h 95250"/>
                <a:gd name="connsiteX33" fmla="*/ 123463 w 990600"/>
                <a:gd name="connsiteY33" fmla="*/ 48854 h 95250"/>
                <a:gd name="connsiteX34" fmla="*/ 123463 w 990600"/>
                <a:gd name="connsiteY34" fmla="*/ 94079 h 95250"/>
                <a:gd name="connsiteX35" fmla="*/ 93354 w 990600"/>
                <a:gd name="connsiteY35" fmla="*/ 87002 h 95250"/>
                <a:gd name="connsiteX36" fmla="*/ 108080 w 990600"/>
                <a:gd name="connsiteY36" fmla="*/ 81868 h 95250"/>
                <a:gd name="connsiteX37" fmla="*/ 113433 w 990600"/>
                <a:gd name="connsiteY37" fmla="*/ 67475 h 95250"/>
                <a:gd name="connsiteX38" fmla="*/ 113433 w 990600"/>
                <a:gd name="connsiteY38" fmla="*/ 61493 h 95250"/>
                <a:gd name="connsiteX39" fmla="*/ 103394 w 990600"/>
                <a:gd name="connsiteY39" fmla="*/ 61913 h 95250"/>
                <a:gd name="connsiteX40" fmla="*/ 86135 w 990600"/>
                <a:gd name="connsiteY40" fmla="*/ 65627 h 95250"/>
                <a:gd name="connsiteX41" fmla="*/ 80839 w 990600"/>
                <a:gd name="connsiteY41" fmla="*/ 75876 h 95250"/>
                <a:gd name="connsiteX42" fmla="*/ 84134 w 990600"/>
                <a:gd name="connsiteY42" fmla="*/ 84163 h 95250"/>
                <a:gd name="connsiteX43" fmla="*/ 93354 w 990600"/>
                <a:gd name="connsiteY43" fmla="*/ 87002 h 95250"/>
                <a:gd name="connsiteX44" fmla="*/ 176432 w 990600"/>
                <a:gd name="connsiteY44" fmla="*/ 26604 h 95250"/>
                <a:gd name="connsiteX45" fmla="*/ 184347 w 990600"/>
                <a:gd name="connsiteY45" fmla="*/ 27327 h 95250"/>
                <a:gd name="connsiteX46" fmla="*/ 182956 w 990600"/>
                <a:gd name="connsiteY46" fmla="*/ 36643 h 95250"/>
                <a:gd name="connsiteX47" fmla="*/ 175708 w 990600"/>
                <a:gd name="connsiteY47" fmla="*/ 35738 h 95250"/>
                <a:gd name="connsiteX48" fmla="*/ 161953 w 990600"/>
                <a:gd name="connsiteY48" fmla="*/ 42263 h 95250"/>
                <a:gd name="connsiteX49" fmla="*/ 156239 w 990600"/>
                <a:gd name="connsiteY49" fmla="*/ 58531 h 95250"/>
                <a:gd name="connsiteX50" fmla="*/ 156239 w 990600"/>
                <a:gd name="connsiteY50" fmla="*/ 94079 h 95250"/>
                <a:gd name="connsiteX51" fmla="*/ 146199 w 990600"/>
                <a:gd name="connsiteY51" fmla="*/ 94079 h 95250"/>
                <a:gd name="connsiteX52" fmla="*/ 146199 w 990600"/>
                <a:gd name="connsiteY52" fmla="*/ 27813 h 95250"/>
                <a:gd name="connsiteX53" fmla="*/ 154486 w 990600"/>
                <a:gd name="connsiteY53" fmla="*/ 27813 h 95250"/>
                <a:gd name="connsiteX54" fmla="*/ 155629 w 990600"/>
                <a:gd name="connsiteY54" fmla="*/ 40091 h 95250"/>
                <a:gd name="connsiteX55" fmla="*/ 156115 w 990600"/>
                <a:gd name="connsiteY55" fmla="*/ 40091 h 95250"/>
                <a:gd name="connsiteX56" fmla="*/ 165002 w 990600"/>
                <a:gd name="connsiteY56" fmla="*/ 30109 h 95250"/>
                <a:gd name="connsiteX57" fmla="*/ 176432 w 990600"/>
                <a:gd name="connsiteY57" fmla="*/ 26604 h 95250"/>
                <a:gd name="connsiteX58" fmla="*/ 208169 w 990600"/>
                <a:gd name="connsiteY58" fmla="*/ 60160 h 95250"/>
                <a:gd name="connsiteX59" fmla="*/ 216094 w 990600"/>
                <a:gd name="connsiteY59" fmla="*/ 50482 h 95250"/>
                <a:gd name="connsiteX60" fmla="*/ 237496 w 990600"/>
                <a:gd name="connsiteY60" fmla="*/ 27813 h 95250"/>
                <a:gd name="connsiteX61" fmla="*/ 249412 w 990600"/>
                <a:gd name="connsiteY61" fmla="*/ 27813 h 95250"/>
                <a:gd name="connsiteX62" fmla="*/ 222561 w 990600"/>
                <a:gd name="connsiteY62" fmla="*/ 56045 h 95250"/>
                <a:gd name="connsiteX63" fmla="*/ 251279 w 990600"/>
                <a:gd name="connsiteY63" fmla="*/ 94079 h 95250"/>
                <a:gd name="connsiteX64" fmla="*/ 239125 w 990600"/>
                <a:gd name="connsiteY64" fmla="*/ 94079 h 95250"/>
                <a:gd name="connsiteX65" fmla="*/ 215732 w 990600"/>
                <a:gd name="connsiteY65" fmla="*/ 62760 h 95250"/>
                <a:gd name="connsiteX66" fmla="*/ 208169 w 990600"/>
                <a:gd name="connsiteY66" fmla="*/ 69285 h 95250"/>
                <a:gd name="connsiteX67" fmla="*/ 208169 w 990600"/>
                <a:gd name="connsiteY67" fmla="*/ 94079 h 95250"/>
                <a:gd name="connsiteX68" fmla="*/ 198253 w 990600"/>
                <a:gd name="connsiteY68" fmla="*/ 94079 h 95250"/>
                <a:gd name="connsiteX69" fmla="*/ 198253 w 990600"/>
                <a:gd name="connsiteY69" fmla="*/ 0 h 95250"/>
                <a:gd name="connsiteX70" fmla="*/ 208169 w 990600"/>
                <a:gd name="connsiteY70" fmla="*/ 0 h 95250"/>
                <a:gd name="connsiteX71" fmla="*/ 208169 w 990600"/>
                <a:gd name="connsiteY71" fmla="*/ 49882 h 95250"/>
                <a:gd name="connsiteX72" fmla="*/ 207693 w 990600"/>
                <a:gd name="connsiteY72" fmla="*/ 60160 h 95250"/>
                <a:gd name="connsiteX73" fmla="*/ 293180 w 990600"/>
                <a:gd name="connsiteY73" fmla="*/ 95288 h 95250"/>
                <a:gd name="connsiteX74" fmla="*/ 269996 w 990600"/>
                <a:gd name="connsiteY74" fmla="*/ 86344 h 95250"/>
                <a:gd name="connsiteX75" fmla="*/ 261499 w 990600"/>
                <a:gd name="connsiteY75" fmla="*/ 61493 h 95250"/>
                <a:gd name="connsiteX76" fmla="*/ 269386 w 990600"/>
                <a:gd name="connsiteY76" fmla="*/ 36033 h 95250"/>
                <a:gd name="connsiteX77" fmla="*/ 290579 w 990600"/>
                <a:gd name="connsiteY77" fmla="*/ 26604 h 95250"/>
                <a:gd name="connsiteX78" fmla="*/ 310296 w 990600"/>
                <a:gd name="connsiteY78" fmla="*/ 34795 h 95250"/>
                <a:gd name="connsiteX79" fmla="*/ 317544 w 990600"/>
                <a:gd name="connsiteY79" fmla="*/ 56407 h 95250"/>
                <a:gd name="connsiteX80" fmla="*/ 317544 w 990600"/>
                <a:gd name="connsiteY80" fmla="*/ 62760 h 95250"/>
                <a:gd name="connsiteX81" fmla="*/ 271901 w 990600"/>
                <a:gd name="connsiteY81" fmla="*/ 62760 h 95250"/>
                <a:gd name="connsiteX82" fmla="*/ 277797 w 990600"/>
                <a:gd name="connsiteY82" fmla="*/ 80477 h 95250"/>
                <a:gd name="connsiteX83" fmla="*/ 293541 w 990600"/>
                <a:gd name="connsiteY83" fmla="*/ 86525 h 95250"/>
                <a:gd name="connsiteX84" fmla="*/ 314706 w 990600"/>
                <a:gd name="connsiteY84" fmla="*/ 82048 h 95250"/>
                <a:gd name="connsiteX85" fmla="*/ 314706 w 990600"/>
                <a:gd name="connsiteY85" fmla="*/ 90993 h 95250"/>
                <a:gd name="connsiteX86" fmla="*/ 304638 w 990600"/>
                <a:gd name="connsiteY86" fmla="*/ 94288 h 95250"/>
                <a:gd name="connsiteX87" fmla="*/ 293180 w 990600"/>
                <a:gd name="connsiteY87" fmla="*/ 95288 h 95250"/>
                <a:gd name="connsiteX88" fmla="*/ 290465 w 990600"/>
                <a:gd name="connsiteY88" fmla="*/ 35004 h 95250"/>
                <a:gd name="connsiteX89" fmla="*/ 277730 w 990600"/>
                <a:gd name="connsiteY89" fmla="*/ 40205 h 95250"/>
                <a:gd name="connsiteX90" fmla="*/ 272139 w 990600"/>
                <a:gd name="connsiteY90" fmla="*/ 54597 h 95250"/>
                <a:gd name="connsiteX91" fmla="*/ 306781 w 990600"/>
                <a:gd name="connsiteY91" fmla="*/ 54597 h 95250"/>
                <a:gd name="connsiteX92" fmla="*/ 302552 w 990600"/>
                <a:gd name="connsiteY92" fmla="*/ 40053 h 95250"/>
                <a:gd name="connsiteX93" fmla="*/ 290465 w 990600"/>
                <a:gd name="connsiteY93" fmla="*/ 35004 h 95250"/>
                <a:gd name="connsiteX94" fmla="*/ 364712 w 990600"/>
                <a:gd name="connsiteY94" fmla="*/ 95288 h 95250"/>
                <a:gd name="connsiteX95" fmla="*/ 341519 w 990600"/>
                <a:gd name="connsiteY95" fmla="*/ 86344 h 95250"/>
                <a:gd name="connsiteX96" fmla="*/ 333023 w 990600"/>
                <a:gd name="connsiteY96" fmla="*/ 61493 h 95250"/>
                <a:gd name="connsiteX97" fmla="*/ 340919 w 990600"/>
                <a:gd name="connsiteY97" fmla="*/ 36033 h 95250"/>
                <a:gd name="connsiteX98" fmla="*/ 362112 w 990600"/>
                <a:gd name="connsiteY98" fmla="*/ 26604 h 95250"/>
                <a:gd name="connsiteX99" fmla="*/ 381819 w 990600"/>
                <a:gd name="connsiteY99" fmla="*/ 34795 h 95250"/>
                <a:gd name="connsiteX100" fmla="*/ 389077 w 990600"/>
                <a:gd name="connsiteY100" fmla="*/ 56407 h 95250"/>
                <a:gd name="connsiteX101" fmla="*/ 389077 w 990600"/>
                <a:gd name="connsiteY101" fmla="*/ 62760 h 95250"/>
                <a:gd name="connsiteX102" fmla="*/ 343424 w 990600"/>
                <a:gd name="connsiteY102" fmla="*/ 62760 h 95250"/>
                <a:gd name="connsiteX103" fmla="*/ 349320 w 990600"/>
                <a:gd name="connsiteY103" fmla="*/ 80477 h 95250"/>
                <a:gd name="connsiteX104" fmla="*/ 365074 w 990600"/>
                <a:gd name="connsiteY104" fmla="*/ 86525 h 95250"/>
                <a:gd name="connsiteX105" fmla="*/ 386229 w 990600"/>
                <a:gd name="connsiteY105" fmla="*/ 82048 h 95250"/>
                <a:gd name="connsiteX106" fmla="*/ 386229 w 990600"/>
                <a:gd name="connsiteY106" fmla="*/ 90993 h 95250"/>
                <a:gd name="connsiteX107" fmla="*/ 376161 w 990600"/>
                <a:gd name="connsiteY107" fmla="*/ 94288 h 95250"/>
                <a:gd name="connsiteX108" fmla="*/ 364712 w 990600"/>
                <a:gd name="connsiteY108" fmla="*/ 95288 h 95250"/>
                <a:gd name="connsiteX109" fmla="*/ 361988 w 990600"/>
                <a:gd name="connsiteY109" fmla="*/ 35004 h 95250"/>
                <a:gd name="connsiteX110" fmla="*/ 349263 w 990600"/>
                <a:gd name="connsiteY110" fmla="*/ 40205 h 95250"/>
                <a:gd name="connsiteX111" fmla="*/ 343671 w 990600"/>
                <a:gd name="connsiteY111" fmla="*/ 54597 h 95250"/>
                <a:gd name="connsiteX112" fmla="*/ 378314 w 990600"/>
                <a:gd name="connsiteY112" fmla="*/ 54597 h 95250"/>
                <a:gd name="connsiteX113" fmla="*/ 374075 w 990600"/>
                <a:gd name="connsiteY113" fmla="*/ 40053 h 95250"/>
                <a:gd name="connsiteX114" fmla="*/ 361988 w 990600"/>
                <a:gd name="connsiteY114" fmla="*/ 35004 h 95250"/>
                <a:gd name="connsiteX115" fmla="*/ 438474 w 990600"/>
                <a:gd name="connsiteY115" fmla="*/ 26604 h 95250"/>
                <a:gd name="connsiteX116" fmla="*/ 446389 w 990600"/>
                <a:gd name="connsiteY116" fmla="*/ 27327 h 95250"/>
                <a:gd name="connsiteX117" fmla="*/ 444998 w 990600"/>
                <a:gd name="connsiteY117" fmla="*/ 36643 h 95250"/>
                <a:gd name="connsiteX118" fmla="*/ 437750 w 990600"/>
                <a:gd name="connsiteY118" fmla="*/ 35738 h 95250"/>
                <a:gd name="connsiteX119" fmla="*/ 423986 w 990600"/>
                <a:gd name="connsiteY119" fmla="*/ 42263 h 95250"/>
                <a:gd name="connsiteX120" fmla="*/ 418281 w 990600"/>
                <a:gd name="connsiteY120" fmla="*/ 58531 h 95250"/>
                <a:gd name="connsiteX121" fmla="*/ 418281 w 990600"/>
                <a:gd name="connsiteY121" fmla="*/ 94079 h 95250"/>
                <a:gd name="connsiteX122" fmla="*/ 408241 w 990600"/>
                <a:gd name="connsiteY122" fmla="*/ 94079 h 95250"/>
                <a:gd name="connsiteX123" fmla="*/ 408241 w 990600"/>
                <a:gd name="connsiteY123" fmla="*/ 27813 h 95250"/>
                <a:gd name="connsiteX124" fmla="*/ 416519 w 990600"/>
                <a:gd name="connsiteY124" fmla="*/ 27813 h 95250"/>
                <a:gd name="connsiteX125" fmla="*/ 417671 w 990600"/>
                <a:gd name="connsiteY125" fmla="*/ 40091 h 95250"/>
                <a:gd name="connsiteX126" fmla="*/ 418157 w 990600"/>
                <a:gd name="connsiteY126" fmla="*/ 40091 h 95250"/>
                <a:gd name="connsiteX127" fmla="*/ 427044 w 990600"/>
                <a:gd name="connsiteY127" fmla="*/ 30109 h 95250"/>
                <a:gd name="connsiteX128" fmla="*/ 438474 w 990600"/>
                <a:gd name="connsiteY128" fmla="*/ 26604 h 95250"/>
                <a:gd name="connsiteX129" fmla="*/ 505406 w 990600"/>
                <a:gd name="connsiteY129" fmla="*/ 85192 h 95250"/>
                <a:gd name="connsiteX130" fmla="*/ 504854 w 990600"/>
                <a:gd name="connsiteY130" fmla="*/ 85192 h 95250"/>
                <a:gd name="connsiteX131" fmla="*/ 484060 w 990600"/>
                <a:gd name="connsiteY131" fmla="*/ 95288 h 95250"/>
                <a:gd name="connsiteX132" fmla="*/ 463839 w 990600"/>
                <a:gd name="connsiteY132" fmla="*/ 86401 h 95250"/>
                <a:gd name="connsiteX133" fmla="*/ 456609 w 990600"/>
                <a:gd name="connsiteY133" fmla="*/ 61132 h 95250"/>
                <a:gd name="connsiteX134" fmla="*/ 463867 w 990600"/>
                <a:gd name="connsiteY134" fmla="*/ 35671 h 95250"/>
                <a:gd name="connsiteX135" fmla="*/ 484060 w 990600"/>
                <a:gd name="connsiteY135" fmla="*/ 26604 h 95250"/>
                <a:gd name="connsiteX136" fmla="*/ 504739 w 990600"/>
                <a:gd name="connsiteY136" fmla="*/ 36395 h 95250"/>
                <a:gd name="connsiteX137" fmla="*/ 505520 w 990600"/>
                <a:gd name="connsiteY137" fmla="*/ 36395 h 95250"/>
                <a:gd name="connsiteX138" fmla="*/ 505101 w 990600"/>
                <a:gd name="connsiteY138" fmla="*/ 31623 h 95250"/>
                <a:gd name="connsiteX139" fmla="*/ 504854 w 990600"/>
                <a:gd name="connsiteY139" fmla="*/ 26965 h 95250"/>
                <a:gd name="connsiteX140" fmla="*/ 504854 w 990600"/>
                <a:gd name="connsiteY140" fmla="*/ 0 h 95250"/>
                <a:gd name="connsiteX141" fmla="*/ 514893 w 990600"/>
                <a:gd name="connsiteY141" fmla="*/ 0 h 95250"/>
                <a:gd name="connsiteX142" fmla="*/ 514893 w 990600"/>
                <a:gd name="connsiteY142" fmla="*/ 94079 h 95250"/>
                <a:gd name="connsiteX143" fmla="*/ 506730 w 990600"/>
                <a:gd name="connsiteY143" fmla="*/ 94079 h 95250"/>
                <a:gd name="connsiteX144" fmla="*/ 485327 w 990600"/>
                <a:gd name="connsiteY144" fmla="*/ 86887 h 95250"/>
                <a:gd name="connsiteX145" fmla="*/ 500234 w 990600"/>
                <a:gd name="connsiteY145" fmla="*/ 81286 h 95250"/>
                <a:gd name="connsiteX146" fmla="*/ 504854 w 990600"/>
                <a:gd name="connsiteY146" fmla="*/ 63246 h 95250"/>
                <a:gd name="connsiteX147" fmla="*/ 504854 w 990600"/>
                <a:gd name="connsiteY147" fmla="*/ 61132 h 95250"/>
                <a:gd name="connsiteX148" fmla="*/ 500167 w 990600"/>
                <a:gd name="connsiteY148" fmla="*/ 41024 h 95250"/>
                <a:gd name="connsiteX149" fmla="*/ 485203 w 990600"/>
                <a:gd name="connsiteY149" fmla="*/ 35004 h 95250"/>
                <a:gd name="connsiteX150" fmla="*/ 471697 w 990600"/>
                <a:gd name="connsiteY150" fmla="*/ 41872 h 95250"/>
                <a:gd name="connsiteX151" fmla="*/ 467011 w 990600"/>
                <a:gd name="connsiteY151" fmla="*/ 61246 h 95250"/>
                <a:gd name="connsiteX152" fmla="*/ 471668 w 990600"/>
                <a:gd name="connsiteY152" fmla="*/ 80410 h 95250"/>
                <a:gd name="connsiteX153" fmla="*/ 485327 w 990600"/>
                <a:gd name="connsiteY153" fmla="*/ 86887 h 95250"/>
                <a:gd name="connsiteX154" fmla="*/ 579225 w 990600"/>
                <a:gd name="connsiteY154" fmla="*/ 94079 h 95250"/>
                <a:gd name="connsiteX155" fmla="*/ 577234 w 990600"/>
                <a:gd name="connsiteY155" fmla="*/ 84649 h 95250"/>
                <a:gd name="connsiteX156" fmla="*/ 576748 w 990600"/>
                <a:gd name="connsiteY156" fmla="*/ 84649 h 95250"/>
                <a:gd name="connsiteX157" fmla="*/ 566861 w 990600"/>
                <a:gd name="connsiteY157" fmla="*/ 93079 h 95250"/>
                <a:gd name="connsiteX158" fmla="*/ 554555 w 990600"/>
                <a:gd name="connsiteY158" fmla="*/ 95288 h 95250"/>
                <a:gd name="connsiteX159" fmla="*/ 539105 w 990600"/>
                <a:gd name="connsiteY159" fmla="*/ 90211 h 95250"/>
                <a:gd name="connsiteX160" fmla="*/ 533514 w 990600"/>
                <a:gd name="connsiteY160" fmla="*/ 75762 h 95250"/>
                <a:gd name="connsiteX161" fmla="*/ 565623 w 990600"/>
                <a:gd name="connsiteY161" fmla="*/ 54721 h 95250"/>
                <a:gd name="connsiteX162" fmla="*/ 576862 w 990600"/>
                <a:gd name="connsiteY162" fmla="*/ 54359 h 95250"/>
                <a:gd name="connsiteX163" fmla="*/ 576862 w 990600"/>
                <a:gd name="connsiteY163" fmla="*/ 50245 h 95250"/>
                <a:gd name="connsiteX164" fmla="*/ 573510 w 990600"/>
                <a:gd name="connsiteY164" fmla="*/ 38729 h 95250"/>
                <a:gd name="connsiteX165" fmla="*/ 562775 w 990600"/>
                <a:gd name="connsiteY165" fmla="*/ 35004 h 95250"/>
                <a:gd name="connsiteX166" fmla="*/ 544039 w 990600"/>
                <a:gd name="connsiteY166" fmla="*/ 40091 h 95250"/>
                <a:gd name="connsiteX167" fmla="*/ 540953 w 990600"/>
                <a:gd name="connsiteY167" fmla="*/ 32404 h 95250"/>
                <a:gd name="connsiteX168" fmla="*/ 551688 w 990600"/>
                <a:gd name="connsiteY168" fmla="*/ 28232 h 95250"/>
                <a:gd name="connsiteX169" fmla="*/ 563385 w 990600"/>
                <a:gd name="connsiteY169" fmla="*/ 26727 h 95250"/>
                <a:gd name="connsiteX170" fmla="*/ 580949 w 990600"/>
                <a:gd name="connsiteY170" fmla="*/ 31985 h 95250"/>
                <a:gd name="connsiteX171" fmla="*/ 586664 w 990600"/>
                <a:gd name="connsiteY171" fmla="*/ 48854 h 95250"/>
                <a:gd name="connsiteX172" fmla="*/ 586664 w 990600"/>
                <a:gd name="connsiteY172" fmla="*/ 94079 h 95250"/>
                <a:gd name="connsiteX173" fmla="*/ 556555 w 990600"/>
                <a:gd name="connsiteY173" fmla="*/ 87002 h 95250"/>
                <a:gd name="connsiteX174" fmla="*/ 571271 w 990600"/>
                <a:gd name="connsiteY174" fmla="*/ 81868 h 95250"/>
                <a:gd name="connsiteX175" fmla="*/ 576624 w 990600"/>
                <a:gd name="connsiteY175" fmla="*/ 67475 h 95250"/>
                <a:gd name="connsiteX176" fmla="*/ 576624 w 990600"/>
                <a:gd name="connsiteY176" fmla="*/ 61493 h 95250"/>
                <a:gd name="connsiteX177" fmla="*/ 566585 w 990600"/>
                <a:gd name="connsiteY177" fmla="*/ 61913 h 95250"/>
                <a:gd name="connsiteX178" fmla="*/ 549326 w 990600"/>
                <a:gd name="connsiteY178" fmla="*/ 65627 h 95250"/>
                <a:gd name="connsiteX179" fmla="*/ 544039 w 990600"/>
                <a:gd name="connsiteY179" fmla="*/ 75876 h 95250"/>
                <a:gd name="connsiteX180" fmla="*/ 547335 w 990600"/>
                <a:gd name="connsiteY180" fmla="*/ 84163 h 95250"/>
                <a:gd name="connsiteX181" fmla="*/ 556555 w 990600"/>
                <a:gd name="connsiteY181" fmla="*/ 87002 h 95250"/>
                <a:gd name="connsiteX182" fmla="*/ 630803 w 990600"/>
                <a:gd name="connsiteY182" fmla="*/ 87002 h 95250"/>
                <a:gd name="connsiteX183" fmla="*/ 635937 w 990600"/>
                <a:gd name="connsiteY183" fmla="*/ 86611 h 95250"/>
                <a:gd name="connsiteX184" fmla="*/ 639870 w 990600"/>
                <a:gd name="connsiteY184" fmla="*/ 85792 h 95250"/>
                <a:gd name="connsiteX185" fmla="*/ 639870 w 990600"/>
                <a:gd name="connsiteY185" fmla="*/ 93479 h 95250"/>
                <a:gd name="connsiteX186" fmla="*/ 635060 w 990600"/>
                <a:gd name="connsiteY186" fmla="*/ 94774 h 95250"/>
                <a:gd name="connsiteX187" fmla="*/ 629345 w 990600"/>
                <a:gd name="connsiteY187" fmla="*/ 95288 h 95250"/>
                <a:gd name="connsiteX188" fmla="*/ 610124 w 990600"/>
                <a:gd name="connsiteY188" fmla="*/ 75029 h 95250"/>
                <a:gd name="connsiteX189" fmla="*/ 610124 w 990600"/>
                <a:gd name="connsiteY189" fmla="*/ 35614 h 95250"/>
                <a:gd name="connsiteX190" fmla="*/ 600627 w 990600"/>
                <a:gd name="connsiteY190" fmla="*/ 35614 h 95250"/>
                <a:gd name="connsiteX191" fmla="*/ 600627 w 990600"/>
                <a:gd name="connsiteY191" fmla="*/ 30775 h 95250"/>
                <a:gd name="connsiteX192" fmla="*/ 610124 w 990600"/>
                <a:gd name="connsiteY192" fmla="*/ 26604 h 95250"/>
                <a:gd name="connsiteX193" fmla="*/ 614353 w 990600"/>
                <a:gd name="connsiteY193" fmla="*/ 12459 h 95250"/>
                <a:gd name="connsiteX194" fmla="*/ 620154 w 990600"/>
                <a:gd name="connsiteY194" fmla="*/ 12459 h 95250"/>
                <a:gd name="connsiteX195" fmla="*/ 620154 w 990600"/>
                <a:gd name="connsiteY195" fmla="*/ 27813 h 95250"/>
                <a:gd name="connsiteX196" fmla="*/ 639385 w 990600"/>
                <a:gd name="connsiteY196" fmla="*/ 27813 h 95250"/>
                <a:gd name="connsiteX197" fmla="*/ 639385 w 990600"/>
                <a:gd name="connsiteY197" fmla="*/ 35614 h 95250"/>
                <a:gd name="connsiteX198" fmla="*/ 620154 w 990600"/>
                <a:gd name="connsiteY198" fmla="*/ 35614 h 95250"/>
                <a:gd name="connsiteX199" fmla="*/ 620154 w 990600"/>
                <a:gd name="connsiteY199" fmla="*/ 74609 h 95250"/>
                <a:gd name="connsiteX200" fmla="*/ 623002 w 990600"/>
                <a:gd name="connsiteY200" fmla="*/ 83801 h 95250"/>
                <a:gd name="connsiteX201" fmla="*/ 630803 w 990600"/>
                <a:gd name="connsiteY201" fmla="*/ 87002 h 95250"/>
                <a:gd name="connsiteX202" fmla="*/ 695192 w 990600"/>
                <a:gd name="connsiteY202" fmla="*/ 94079 h 95250"/>
                <a:gd name="connsiteX203" fmla="*/ 693191 w 990600"/>
                <a:gd name="connsiteY203" fmla="*/ 84649 h 95250"/>
                <a:gd name="connsiteX204" fmla="*/ 692715 w 990600"/>
                <a:gd name="connsiteY204" fmla="*/ 84649 h 95250"/>
                <a:gd name="connsiteX205" fmla="*/ 682828 w 990600"/>
                <a:gd name="connsiteY205" fmla="*/ 93079 h 95250"/>
                <a:gd name="connsiteX206" fmla="*/ 670522 w 990600"/>
                <a:gd name="connsiteY206" fmla="*/ 95288 h 95250"/>
                <a:gd name="connsiteX207" fmla="*/ 655072 w 990600"/>
                <a:gd name="connsiteY207" fmla="*/ 90211 h 95250"/>
                <a:gd name="connsiteX208" fmla="*/ 649481 w 990600"/>
                <a:gd name="connsiteY208" fmla="*/ 75762 h 95250"/>
                <a:gd name="connsiteX209" fmla="*/ 681590 w 990600"/>
                <a:gd name="connsiteY209" fmla="*/ 54721 h 95250"/>
                <a:gd name="connsiteX210" fmla="*/ 692829 w 990600"/>
                <a:gd name="connsiteY210" fmla="*/ 54359 h 95250"/>
                <a:gd name="connsiteX211" fmla="*/ 692829 w 990600"/>
                <a:gd name="connsiteY211" fmla="*/ 50245 h 95250"/>
                <a:gd name="connsiteX212" fmla="*/ 689477 w 990600"/>
                <a:gd name="connsiteY212" fmla="*/ 38729 h 95250"/>
                <a:gd name="connsiteX213" fmla="*/ 678742 w 990600"/>
                <a:gd name="connsiteY213" fmla="*/ 35004 h 95250"/>
                <a:gd name="connsiteX214" fmla="*/ 659997 w 990600"/>
                <a:gd name="connsiteY214" fmla="*/ 40091 h 95250"/>
                <a:gd name="connsiteX215" fmla="*/ 656920 w 990600"/>
                <a:gd name="connsiteY215" fmla="*/ 32404 h 95250"/>
                <a:gd name="connsiteX216" fmla="*/ 667645 w 990600"/>
                <a:gd name="connsiteY216" fmla="*/ 28232 h 95250"/>
                <a:gd name="connsiteX217" fmla="*/ 679352 w 990600"/>
                <a:gd name="connsiteY217" fmla="*/ 26727 h 95250"/>
                <a:gd name="connsiteX218" fmla="*/ 696916 w 990600"/>
                <a:gd name="connsiteY218" fmla="*/ 31985 h 95250"/>
                <a:gd name="connsiteX219" fmla="*/ 702631 w 990600"/>
                <a:gd name="connsiteY219" fmla="*/ 48854 h 95250"/>
                <a:gd name="connsiteX220" fmla="*/ 702631 w 990600"/>
                <a:gd name="connsiteY220" fmla="*/ 94079 h 95250"/>
                <a:gd name="connsiteX221" fmla="*/ 672513 w 990600"/>
                <a:gd name="connsiteY221" fmla="*/ 87002 h 95250"/>
                <a:gd name="connsiteX222" fmla="*/ 687238 w 990600"/>
                <a:gd name="connsiteY222" fmla="*/ 81868 h 95250"/>
                <a:gd name="connsiteX223" fmla="*/ 692591 w 990600"/>
                <a:gd name="connsiteY223" fmla="*/ 67475 h 95250"/>
                <a:gd name="connsiteX224" fmla="*/ 692591 w 990600"/>
                <a:gd name="connsiteY224" fmla="*/ 61493 h 95250"/>
                <a:gd name="connsiteX225" fmla="*/ 682552 w 990600"/>
                <a:gd name="connsiteY225" fmla="*/ 61913 h 95250"/>
                <a:gd name="connsiteX226" fmla="*/ 665293 w 990600"/>
                <a:gd name="connsiteY226" fmla="*/ 65627 h 95250"/>
                <a:gd name="connsiteX227" fmla="*/ 659997 w 990600"/>
                <a:gd name="connsiteY227" fmla="*/ 75876 h 95250"/>
                <a:gd name="connsiteX228" fmla="*/ 663292 w 990600"/>
                <a:gd name="connsiteY228" fmla="*/ 84163 h 95250"/>
                <a:gd name="connsiteX229" fmla="*/ 672513 w 990600"/>
                <a:gd name="connsiteY229" fmla="*/ 87002 h 95250"/>
                <a:gd name="connsiteX230" fmla="*/ 816054 w 990600"/>
                <a:gd name="connsiteY230" fmla="*/ 31442 h 95250"/>
                <a:gd name="connsiteX231" fmla="*/ 806891 w 990600"/>
                <a:gd name="connsiteY231" fmla="*/ 52092 h 95250"/>
                <a:gd name="connsiteX232" fmla="*/ 780679 w 990600"/>
                <a:gd name="connsiteY232" fmla="*/ 59312 h 95250"/>
                <a:gd name="connsiteX233" fmla="*/ 770287 w 990600"/>
                <a:gd name="connsiteY233" fmla="*/ 59312 h 95250"/>
                <a:gd name="connsiteX234" fmla="*/ 770287 w 990600"/>
                <a:gd name="connsiteY234" fmla="*/ 94079 h 95250"/>
                <a:gd name="connsiteX235" fmla="*/ 760009 w 990600"/>
                <a:gd name="connsiteY235" fmla="*/ 94079 h 95250"/>
                <a:gd name="connsiteX236" fmla="*/ 760009 w 990600"/>
                <a:gd name="connsiteY236" fmla="*/ 5686 h 95250"/>
                <a:gd name="connsiteX237" fmla="*/ 782917 w 990600"/>
                <a:gd name="connsiteY237" fmla="*/ 5686 h 95250"/>
                <a:gd name="connsiteX238" fmla="*/ 816054 w 990600"/>
                <a:gd name="connsiteY238" fmla="*/ 31442 h 95250"/>
                <a:gd name="connsiteX239" fmla="*/ 770287 w 990600"/>
                <a:gd name="connsiteY239" fmla="*/ 50482 h 95250"/>
                <a:gd name="connsiteX240" fmla="*/ 779535 w 990600"/>
                <a:gd name="connsiteY240" fmla="*/ 50482 h 95250"/>
                <a:gd name="connsiteX241" fmla="*/ 799300 w 990600"/>
                <a:gd name="connsiteY241" fmla="*/ 46073 h 95250"/>
                <a:gd name="connsiteX242" fmla="*/ 805415 w 990600"/>
                <a:gd name="connsiteY242" fmla="*/ 31928 h 95250"/>
                <a:gd name="connsiteX243" fmla="*/ 799671 w 990600"/>
                <a:gd name="connsiteY243" fmla="*/ 18869 h 95250"/>
                <a:gd name="connsiteX244" fmla="*/ 781774 w 990600"/>
                <a:gd name="connsiteY244" fmla="*/ 14574 h 95250"/>
                <a:gd name="connsiteX245" fmla="*/ 770287 w 990600"/>
                <a:gd name="connsiteY245" fmla="*/ 14574 h 95250"/>
                <a:gd name="connsiteX246" fmla="*/ 849668 w 990600"/>
                <a:gd name="connsiteY246" fmla="*/ 23279 h 95250"/>
                <a:gd name="connsiteX247" fmla="*/ 851849 w 990600"/>
                <a:gd name="connsiteY247" fmla="*/ 31232 h 95250"/>
                <a:gd name="connsiteX248" fmla="*/ 859279 w 990600"/>
                <a:gd name="connsiteY248" fmla="*/ 40329 h 95250"/>
                <a:gd name="connsiteX249" fmla="*/ 870137 w 990600"/>
                <a:gd name="connsiteY249" fmla="*/ 31957 h 95250"/>
                <a:gd name="connsiteX250" fmla="*/ 873185 w 990600"/>
                <a:gd name="connsiteY250" fmla="*/ 23098 h 95250"/>
                <a:gd name="connsiteX251" fmla="*/ 870071 w 990600"/>
                <a:gd name="connsiteY251" fmla="*/ 15507 h 95250"/>
                <a:gd name="connsiteX252" fmla="*/ 861765 w 990600"/>
                <a:gd name="connsiteY252" fmla="*/ 12573 h 95250"/>
                <a:gd name="connsiteX253" fmla="*/ 853021 w 990600"/>
                <a:gd name="connsiteY253" fmla="*/ 15478 h 95250"/>
                <a:gd name="connsiteX254" fmla="*/ 849668 w 990600"/>
                <a:gd name="connsiteY254" fmla="*/ 23279 h 95250"/>
                <a:gd name="connsiteX255" fmla="*/ 859041 w 990600"/>
                <a:gd name="connsiteY255" fmla="*/ 86278 h 95250"/>
                <a:gd name="connsiteX256" fmla="*/ 883225 w 990600"/>
                <a:gd name="connsiteY256" fmla="*/ 76971 h 95250"/>
                <a:gd name="connsiteX257" fmla="*/ 856802 w 990600"/>
                <a:gd name="connsiteY257" fmla="*/ 51331 h 95250"/>
                <a:gd name="connsiteX258" fmla="*/ 847315 w 990600"/>
                <a:gd name="connsiteY258" fmla="*/ 58131 h 95250"/>
                <a:gd name="connsiteX259" fmla="*/ 843201 w 990600"/>
                <a:gd name="connsiteY259" fmla="*/ 63913 h 95250"/>
                <a:gd name="connsiteX260" fmla="*/ 841867 w 990600"/>
                <a:gd name="connsiteY260" fmla="*/ 70923 h 95250"/>
                <a:gd name="connsiteX261" fmla="*/ 846553 w 990600"/>
                <a:gd name="connsiteY261" fmla="*/ 82134 h 95250"/>
                <a:gd name="connsiteX262" fmla="*/ 859041 w 990600"/>
                <a:gd name="connsiteY262" fmla="*/ 86278 h 95250"/>
                <a:gd name="connsiteX263" fmla="*/ 831466 w 990600"/>
                <a:gd name="connsiteY263" fmla="*/ 71161 h 95250"/>
                <a:gd name="connsiteX264" fmla="*/ 835676 w 990600"/>
                <a:gd name="connsiteY264" fmla="*/ 57255 h 95250"/>
                <a:gd name="connsiteX265" fmla="*/ 850754 w 990600"/>
                <a:gd name="connsiteY265" fmla="*/ 45044 h 95250"/>
                <a:gd name="connsiteX266" fmla="*/ 843772 w 990600"/>
                <a:gd name="connsiteY266" fmla="*/ 36338 h 95250"/>
                <a:gd name="connsiteX267" fmla="*/ 840838 w 990600"/>
                <a:gd name="connsiteY267" fmla="*/ 30175 h 95250"/>
                <a:gd name="connsiteX268" fmla="*/ 839753 w 990600"/>
                <a:gd name="connsiteY268" fmla="*/ 23517 h 95250"/>
                <a:gd name="connsiteX269" fmla="*/ 845677 w 990600"/>
                <a:gd name="connsiteY269" fmla="*/ 9373 h 95250"/>
                <a:gd name="connsiteX270" fmla="*/ 862184 w 990600"/>
                <a:gd name="connsiteY270" fmla="*/ 4296 h 95250"/>
                <a:gd name="connsiteX271" fmla="*/ 877605 w 990600"/>
                <a:gd name="connsiteY271" fmla="*/ 9344 h 95250"/>
                <a:gd name="connsiteX272" fmla="*/ 883225 w 990600"/>
                <a:gd name="connsiteY272" fmla="*/ 23403 h 95250"/>
                <a:gd name="connsiteX273" fmla="*/ 879110 w 990600"/>
                <a:gd name="connsiteY273" fmla="*/ 35338 h 95250"/>
                <a:gd name="connsiteX274" fmla="*/ 865508 w 990600"/>
                <a:gd name="connsiteY274" fmla="*/ 46434 h 95250"/>
                <a:gd name="connsiteX275" fmla="*/ 890121 w 990600"/>
                <a:gd name="connsiteY275" fmla="*/ 70075 h 95250"/>
                <a:gd name="connsiteX276" fmla="*/ 895531 w 990600"/>
                <a:gd name="connsiteY276" fmla="*/ 61275 h 95250"/>
                <a:gd name="connsiteX277" fmla="*/ 898941 w 990600"/>
                <a:gd name="connsiteY277" fmla="*/ 50245 h 95250"/>
                <a:gd name="connsiteX278" fmla="*/ 909104 w 990600"/>
                <a:gd name="connsiteY278" fmla="*/ 50245 h 95250"/>
                <a:gd name="connsiteX279" fmla="*/ 896712 w 990600"/>
                <a:gd name="connsiteY279" fmla="*/ 76486 h 95250"/>
                <a:gd name="connsiteX280" fmla="*/ 914790 w 990600"/>
                <a:gd name="connsiteY280" fmla="*/ 94079 h 95250"/>
                <a:gd name="connsiteX281" fmla="*/ 900941 w 990600"/>
                <a:gd name="connsiteY281" fmla="*/ 94079 h 95250"/>
                <a:gd name="connsiteX282" fmla="*/ 889759 w 990600"/>
                <a:gd name="connsiteY282" fmla="*/ 83315 h 95250"/>
                <a:gd name="connsiteX283" fmla="*/ 875243 w 990600"/>
                <a:gd name="connsiteY283" fmla="*/ 92507 h 95250"/>
                <a:gd name="connsiteX284" fmla="*/ 858803 w 990600"/>
                <a:gd name="connsiteY284" fmla="*/ 95288 h 95250"/>
                <a:gd name="connsiteX285" fmla="*/ 838638 w 990600"/>
                <a:gd name="connsiteY285" fmla="*/ 88878 h 95250"/>
                <a:gd name="connsiteX286" fmla="*/ 831466 w 990600"/>
                <a:gd name="connsiteY286" fmla="*/ 71161 h 95250"/>
                <a:gd name="connsiteX287" fmla="*/ 940184 w 990600"/>
                <a:gd name="connsiteY287" fmla="*/ 57322 h 95250"/>
                <a:gd name="connsiteX288" fmla="*/ 940184 w 990600"/>
                <a:gd name="connsiteY288" fmla="*/ 94079 h 95250"/>
                <a:gd name="connsiteX289" fmla="*/ 929897 w 990600"/>
                <a:gd name="connsiteY289" fmla="*/ 94079 h 95250"/>
                <a:gd name="connsiteX290" fmla="*/ 929897 w 990600"/>
                <a:gd name="connsiteY290" fmla="*/ 5686 h 95250"/>
                <a:gd name="connsiteX291" fmla="*/ 954148 w 990600"/>
                <a:gd name="connsiteY291" fmla="*/ 5686 h 95250"/>
                <a:gd name="connsiteX292" fmla="*/ 978179 w 990600"/>
                <a:gd name="connsiteY292" fmla="*/ 11916 h 95250"/>
                <a:gd name="connsiteX293" fmla="*/ 985952 w 990600"/>
                <a:gd name="connsiteY293" fmla="*/ 30652 h 95250"/>
                <a:gd name="connsiteX294" fmla="*/ 968178 w 990600"/>
                <a:gd name="connsiteY294" fmla="*/ 54359 h 95250"/>
                <a:gd name="connsiteX295" fmla="*/ 992181 w 990600"/>
                <a:gd name="connsiteY295" fmla="*/ 94079 h 95250"/>
                <a:gd name="connsiteX296" fmla="*/ 980027 w 990600"/>
                <a:gd name="connsiteY296" fmla="*/ 94079 h 95250"/>
                <a:gd name="connsiteX297" fmla="*/ 958625 w 990600"/>
                <a:gd name="connsiteY297" fmla="*/ 57322 h 95250"/>
                <a:gd name="connsiteX298" fmla="*/ 940184 w 990600"/>
                <a:gd name="connsiteY298" fmla="*/ 48492 h 95250"/>
                <a:gd name="connsiteX299" fmla="*/ 954272 w 990600"/>
                <a:gd name="connsiteY299" fmla="*/ 48492 h 95250"/>
                <a:gd name="connsiteX300" fmla="*/ 970226 w 990600"/>
                <a:gd name="connsiteY300" fmla="*/ 44168 h 95250"/>
                <a:gd name="connsiteX301" fmla="*/ 975312 w 990600"/>
                <a:gd name="connsiteY301" fmla="*/ 31195 h 95250"/>
                <a:gd name="connsiteX302" fmla="*/ 970140 w 990600"/>
                <a:gd name="connsiteY302" fmla="*/ 18565 h 95250"/>
                <a:gd name="connsiteX303" fmla="*/ 953538 w 990600"/>
                <a:gd name="connsiteY303" fmla="*/ 14697 h 95250"/>
                <a:gd name="connsiteX304" fmla="*/ 940184 w 990600"/>
                <a:gd name="connsiteY304" fmla="*/ 1469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990600" h="95250">
                  <a:moveTo>
                    <a:pt x="56055" y="31442"/>
                  </a:moveTo>
                  <a:cubicBezTo>
                    <a:pt x="56055" y="40386"/>
                    <a:pt x="52997" y="47273"/>
                    <a:pt x="46891" y="52092"/>
                  </a:cubicBezTo>
                  <a:cubicBezTo>
                    <a:pt x="40786" y="56902"/>
                    <a:pt x="32052" y="59312"/>
                    <a:pt x="20679" y="59312"/>
                  </a:cubicBezTo>
                  <a:lnTo>
                    <a:pt x="10287" y="59312"/>
                  </a:lnTo>
                  <a:lnTo>
                    <a:pt x="10287" y="94079"/>
                  </a:lnTo>
                  <a:lnTo>
                    <a:pt x="0" y="94079"/>
                  </a:lnTo>
                  <a:lnTo>
                    <a:pt x="0" y="5686"/>
                  </a:lnTo>
                  <a:lnTo>
                    <a:pt x="22917" y="5686"/>
                  </a:lnTo>
                  <a:cubicBezTo>
                    <a:pt x="45006" y="5686"/>
                    <a:pt x="56055" y="14268"/>
                    <a:pt x="56055" y="31442"/>
                  </a:cubicBezTo>
                  <a:close/>
                  <a:moveTo>
                    <a:pt x="10287" y="50482"/>
                  </a:moveTo>
                  <a:lnTo>
                    <a:pt x="19536" y="50482"/>
                  </a:lnTo>
                  <a:cubicBezTo>
                    <a:pt x="28642" y="50482"/>
                    <a:pt x="35233" y="49016"/>
                    <a:pt x="39300" y="46073"/>
                  </a:cubicBezTo>
                  <a:cubicBezTo>
                    <a:pt x="43377" y="43129"/>
                    <a:pt x="45415" y="38415"/>
                    <a:pt x="45415" y="31928"/>
                  </a:cubicBezTo>
                  <a:cubicBezTo>
                    <a:pt x="45415" y="26080"/>
                    <a:pt x="43501" y="21727"/>
                    <a:pt x="39672" y="18869"/>
                  </a:cubicBezTo>
                  <a:cubicBezTo>
                    <a:pt x="35842" y="16002"/>
                    <a:pt x="29870" y="14574"/>
                    <a:pt x="21774" y="14574"/>
                  </a:cubicBezTo>
                  <a:lnTo>
                    <a:pt x="10287" y="14574"/>
                  </a:lnTo>
                  <a:close/>
                  <a:moveTo>
                    <a:pt x="116033" y="94079"/>
                  </a:moveTo>
                  <a:lnTo>
                    <a:pt x="114033" y="84649"/>
                  </a:lnTo>
                  <a:lnTo>
                    <a:pt x="113547" y="84649"/>
                  </a:lnTo>
                  <a:cubicBezTo>
                    <a:pt x="110242" y="88802"/>
                    <a:pt x="106947" y="91612"/>
                    <a:pt x="103670" y="93079"/>
                  </a:cubicBezTo>
                  <a:cubicBezTo>
                    <a:pt x="100384" y="94555"/>
                    <a:pt x="96279" y="95288"/>
                    <a:pt x="91364" y="95288"/>
                  </a:cubicBezTo>
                  <a:cubicBezTo>
                    <a:pt x="84791" y="95288"/>
                    <a:pt x="79638" y="93593"/>
                    <a:pt x="75914" y="90211"/>
                  </a:cubicBezTo>
                  <a:cubicBezTo>
                    <a:pt x="72180" y="86820"/>
                    <a:pt x="70323" y="82010"/>
                    <a:pt x="70323" y="75762"/>
                  </a:cubicBezTo>
                  <a:cubicBezTo>
                    <a:pt x="70323" y="62379"/>
                    <a:pt x="81020" y="55359"/>
                    <a:pt x="102422" y="54721"/>
                  </a:cubicBezTo>
                  <a:lnTo>
                    <a:pt x="113671" y="54359"/>
                  </a:lnTo>
                  <a:lnTo>
                    <a:pt x="113671" y="50245"/>
                  </a:lnTo>
                  <a:cubicBezTo>
                    <a:pt x="113671" y="45044"/>
                    <a:pt x="112557" y="41205"/>
                    <a:pt x="110318" y="38729"/>
                  </a:cubicBezTo>
                  <a:cubicBezTo>
                    <a:pt x="108080" y="36243"/>
                    <a:pt x="104499" y="35004"/>
                    <a:pt x="99584" y="35004"/>
                  </a:cubicBezTo>
                  <a:cubicBezTo>
                    <a:pt x="94059" y="35004"/>
                    <a:pt x="87811" y="36700"/>
                    <a:pt x="80839" y="40091"/>
                  </a:cubicBezTo>
                  <a:lnTo>
                    <a:pt x="77762" y="32404"/>
                  </a:lnTo>
                  <a:cubicBezTo>
                    <a:pt x="81020" y="30632"/>
                    <a:pt x="84601" y="29242"/>
                    <a:pt x="88487" y="28232"/>
                  </a:cubicBezTo>
                  <a:cubicBezTo>
                    <a:pt x="92383" y="27232"/>
                    <a:pt x="96279" y="26727"/>
                    <a:pt x="100193" y="26727"/>
                  </a:cubicBezTo>
                  <a:cubicBezTo>
                    <a:pt x="108090" y="26727"/>
                    <a:pt x="113948" y="28480"/>
                    <a:pt x="117757" y="31985"/>
                  </a:cubicBezTo>
                  <a:cubicBezTo>
                    <a:pt x="121558" y="35490"/>
                    <a:pt x="123463" y="41110"/>
                    <a:pt x="123463" y="48854"/>
                  </a:cubicBezTo>
                  <a:lnTo>
                    <a:pt x="123463" y="94079"/>
                  </a:lnTo>
                  <a:close/>
                  <a:moveTo>
                    <a:pt x="93354" y="87002"/>
                  </a:moveTo>
                  <a:cubicBezTo>
                    <a:pt x="99603" y="87002"/>
                    <a:pt x="104508" y="85287"/>
                    <a:pt x="108080" y="81868"/>
                  </a:cubicBezTo>
                  <a:cubicBezTo>
                    <a:pt x="111642" y="78438"/>
                    <a:pt x="113433" y="73638"/>
                    <a:pt x="113433" y="67475"/>
                  </a:cubicBezTo>
                  <a:lnTo>
                    <a:pt x="113433" y="61493"/>
                  </a:lnTo>
                  <a:lnTo>
                    <a:pt x="103394" y="61913"/>
                  </a:lnTo>
                  <a:cubicBezTo>
                    <a:pt x="95412" y="62199"/>
                    <a:pt x="89659" y="63437"/>
                    <a:pt x="86135" y="65627"/>
                  </a:cubicBezTo>
                  <a:cubicBezTo>
                    <a:pt x="82601" y="67828"/>
                    <a:pt x="80839" y="71247"/>
                    <a:pt x="80839" y="75876"/>
                  </a:cubicBezTo>
                  <a:cubicBezTo>
                    <a:pt x="80839" y="79505"/>
                    <a:pt x="81944" y="82268"/>
                    <a:pt x="84134" y="84163"/>
                  </a:cubicBezTo>
                  <a:cubicBezTo>
                    <a:pt x="86335" y="86059"/>
                    <a:pt x="89411" y="87002"/>
                    <a:pt x="93354" y="87002"/>
                  </a:cubicBezTo>
                  <a:close/>
                  <a:moveTo>
                    <a:pt x="176432" y="26604"/>
                  </a:moveTo>
                  <a:cubicBezTo>
                    <a:pt x="179375" y="26604"/>
                    <a:pt x="182013" y="26841"/>
                    <a:pt x="184347" y="27327"/>
                  </a:cubicBezTo>
                  <a:lnTo>
                    <a:pt x="182956" y="36643"/>
                  </a:lnTo>
                  <a:cubicBezTo>
                    <a:pt x="180222" y="36033"/>
                    <a:pt x="177803" y="35738"/>
                    <a:pt x="175708" y="35738"/>
                  </a:cubicBezTo>
                  <a:cubicBezTo>
                    <a:pt x="170345" y="35738"/>
                    <a:pt x="165764" y="37910"/>
                    <a:pt x="161953" y="42263"/>
                  </a:cubicBezTo>
                  <a:cubicBezTo>
                    <a:pt x="158144" y="46616"/>
                    <a:pt x="156239" y="52035"/>
                    <a:pt x="156239" y="58531"/>
                  </a:cubicBezTo>
                  <a:lnTo>
                    <a:pt x="156239" y="94079"/>
                  </a:lnTo>
                  <a:lnTo>
                    <a:pt x="146199" y="94079"/>
                  </a:lnTo>
                  <a:lnTo>
                    <a:pt x="146199" y="27813"/>
                  </a:lnTo>
                  <a:lnTo>
                    <a:pt x="154486" y="27813"/>
                  </a:lnTo>
                  <a:lnTo>
                    <a:pt x="155629" y="40091"/>
                  </a:lnTo>
                  <a:lnTo>
                    <a:pt x="156115" y="40091"/>
                  </a:lnTo>
                  <a:cubicBezTo>
                    <a:pt x="158572" y="35776"/>
                    <a:pt x="161534" y="32452"/>
                    <a:pt x="165002" y="30109"/>
                  </a:cubicBezTo>
                  <a:cubicBezTo>
                    <a:pt x="168469" y="27775"/>
                    <a:pt x="172279" y="26604"/>
                    <a:pt x="176432" y="26604"/>
                  </a:cubicBezTo>
                  <a:close/>
                  <a:moveTo>
                    <a:pt x="208169" y="60160"/>
                  </a:moveTo>
                  <a:cubicBezTo>
                    <a:pt x="209902" y="57703"/>
                    <a:pt x="212550" y="54473"/>
                    <a:pt x="216094" y="50482"/>
                  </a:cubicBezTo>
                  <a:lnTo>
                    <a:pt x="237496" y="27813"/>
                  </a:lnTo>
                  <a:lnTo>
                    <a:pt x="249412" y="27813"/>
                  </a:lnTo>
                  <a:lnTo>
                    <a:pt x="222561" y="56045"/>
                  </a:lnTo>
                  <a:lnTo>
                    <a:pt x="251279" y="94079"/>
                  </a:lnTo>
                  <a:lnTo>
                    <a:pt x="239125" y="94079"/>
                  </a:lnTo>
                  <a:lnTo>
                    <a:pt x="215732" y="62760"/>
                  </a:lnTo>
                  <a:lnTo>
                    <a:pt x="208169" y="69285"/>
                  </a:lnTo>
                  <a:lnTo>
                    <a:pt x="208169" y="94079"/>
                  </a:lnTo>
                  <a:lnTo>
                    <a:pt x="198253" y="94079"/>
                  </a:lnTo>
                  <a:lnTo>
                    <a:pt x="198253" y="0"/>
                  </a:lnTo>
                  <a:lnTo>
                    <a:pt x="208169" y="0"/>
                  </a:lnTo>
                  <a:lnTo>
                    <a:pt x="208169" y="49882"/>
                  </a:lnTo>
                  <a:cubicBezTo>
                    <a:pt x="208169" y="52102"/>
                    <a:pt x="208007" y="55522"/>
                    <a:pt x="207693" y="60160"/>
                  </a:cubicBezTo>
                  <a:close/>
                  <a:moveTo>
                    <a:pt x="293180" y="95288"/>
                  </a:moveTo>
                  <a:cubicBezTo>
                    <a:pt x="283388" y="95288"/>
                    <a:pt x="275653" y="92307"/>
                    <a:pt x="269996" y="86344"/>
                  </a:cubicBezTo>
                  <a:cubicBezTo>
                    <a:pt x="264328" y="80372"/>
                    <a:pt x="261499" y="72095"/>
                    <a:pt x="261499" y="61493"/>
                  </a:cubicBezTo>
                  <a:cubicBezTo>
                    <a:pt x="261499" y="50806"/>
                    <a:pt x="264128" y="42320"/>
                    <a:pt x="269386" y="36033"/>
                  </a:cubicBezTo>
                  <a:cubicBezTo>
                    <a:pt x="274653" y="29746"/>
                    <a:pt x="281711" y="26604"/>
                    <a:pt x="290579" y="26604"/>
                  </a:cubicBezTo>
                  <a:cubicBezTo>
                    <a:pt x="298885" y="26604"/>
                    <a:pt x="305457" y="29337"/>
                    <a:pt x="310296" y="34795"/>
                  </a:cubicBezTo>
                  <a:cubicBezTo>
                    <a:pt x="315125" y="40253"/>
                    <a:pt x="317544" y="47463"/>
                    <a:pt x="317544" y="56407"/>
                  </a:cubicBezTo>
                  <a:lnTo>
                    <a:pt x="317544" y="62760"/>
                  </a:lnTo>
                  <a:lnTo>
                    <a:pt x="271901" y="62760"/>
                  </a:lnTo>
                  <a:cubicBezTo>
                    <a:pt x="272101" y="70542"/>
                    <a:pt x="274063" y="76448"/>
                    <a:pt x="277797" y="80477"/>
                  </a:cubicBezTo>
                  <a:cubicBezTo>
                    <a:pt x="281521" y="84506"/>
                    <a:pt x="286769" y="86525"/>
                    <a:pt x="293541" y="86525"/>
                  </a:cubicBezTo>
                  <a:cubicBezTo>
                    <a:pt x="300676" y="86525"/>
                    <a:pt x="307734" y="85030"/>
                    <a:pt x="314706" y="82048"/>
                  </a:cubicBezTo>
                  <a:lnTo>
                    <a:pt x="314706" y="90993"/>
                  </a:lnTo>
                  <a:cubicBezTo>
                    <a:pt x="311163" y="92526"/>
                    <a:pt x="307800" y="93622"/>
                    <a:pt x="304638" y="94288"/>
                  </a:cubicBezTo>
                  <a:cubicBezTo>
                    <a:pt x="301476" y="94955"/>
                    <a:pt x="297656" y="95288"/>
                    <a:pt x="293180" y="95288"/>
                  </a:cubicBezTo>
                  <a:close/>
                  <a:moveTo>
                    <a:pt x="290465" y="35004"/>
                  </a:moveTo>
                  <a:cubicBezTo>
                    <a:pt x="285140" y="35004"/>
                    <a:pt x="280902" y="36738"/>
                    <a:pt x="277730" y="40205"/>
                  </a:cubicBezTo>
                  <a:cubicBezTo>
                    <a:pt x="274568" y="43672"/>
                    <a:pt x="272701" y="48473"/>
                    <a:pt x="272139" y="54597"/>
                  </a:cubicBezTo>
                  <a:lnTo>
                    <a:pt x="306781" y="54597"/>
                  </a:lnTo>
                  <a:cubicBezTo>
                    <a:pt x="306781" y="48273"/>
                    <a:pt x="305371" y="43425"/>
                    <a:pt x="302552" y="40053"/>
                  </a:cubicBezTo>
                  <a:cubicBezTo>
                    <a:pt x="299733" y="36690"/>
                    <a:pt x="295704" y="35004"/>
                    <a:pt x="290465" y="35004"/>
                  </a:cubicBezTo>
                  <a:close/>
                  <a:moveTo>
                    <a:pt x="364712" y="95288"/>
                  </a:moveTo>
                  <a:cubicBezTo>
                    <a:pt x="354911" y="95288"/>
                    <a:pt x="347186" y="92307"/>
                    <a:pt x="341519" y="86344"/>
                  </a:cubicBezTo>
                  <a:cubicBezTo>
                    <a:pt x="335861" y="80372"/>
                    <a:pt x="333023" y="72095"/>
                    <a:pt x="333023" y="61493"/>
                  </a:cubicBezTo>
                  <a:cubicBezTo>
                    <a:pt x="333023" y="50806"/>
                    <a:pt x="335651" y="42320"/>
                    <a:pt x="340919" y="36033"/>
                  </a:cubicBezTo>
                  <a:cubicBezTo>
                    <a:pt x="346177" y="29746"/>
                    <a:pt x="353244" y="26604"/>
                    <a:pt x="362112" y="26604"/>
                  </a:cubicBezTo>
                  <a:cubicBezTo>
                    <a:pt x="370408" y="26604"/>
                    <a:pt x="376980" y="29337"/>
                    <a:pt x="381819" y="34795"/>
                  </a:cubicBezTo>
                  <a:cubicBezTo>
                    <a:pt x="386658" y="40253"/>
                    <a:pt x="389077" y="47463"/>
                    <a:pt x="389077" y="56407"/>
                  </a:cubicBezTo>
                  <a:lnTo>
                    <a:pt x="389077" y="62760"/>
                  </a:lnTo>
                  <a:lnTo>
                    <a:pt x="343424" y="62760"/>
                  </a:lnTo>
                  <a:cubicBezTo>
                    <a:pt x="343624" y="70542"/>
                    <a:pt x="345595" y="76448"/>
                    <a:pt x="349320" y="80477"/>
                  </a:cubicBezTo>
                  <a:cubicBezTo>
                    <a:pt x="353044" y="84506"/>
                    <a:pt x="358302" y="86525"/>
                    <a:pt x="365074" y="86525"/>
                  </a:cubicBezTo>
                  <a:cubicBezTo>
                    <a:pt x="372208" y="86525"/>
                    <a:pt x="379257" y="85030"/>
                    <a:pt x="386229" y="82048"/>
                  </a:cubicBezTo>
                  <a:lnTo>
                    <a:pt x="386229" y="90993"/>
                  </a:lnTo>
                  <a:cubicBezTo>
                    <a:pt x="382686" y="92526"/>
                    <a:pt x="379333" y="93622"/>
                    <a:pt x="376161" y="94288"/>
                  </a:cubicBezTo>
                  <a:cubicBezTo>
                    <a:pt x="372999" y="94955"/>
                    <a:pt x="369179" y="95288"/>
                    <a:pt x="364712" y="95288"/>
                  </a:cubicBezTo>
                  <a:close/>
                  <a:moveTo>
                    <a:pt x="361988" y="35004"/>
                  </a:moveTo>
                  <a:cubicBezTo>
                    <a:pt x="356664" y="35004"/>
                    <a:pt x="352425" y="36738"/>
                    <a:pt x="349263" y="40205"/>
                  </a:cubicBezTo>
                  <a:cubicBezTo>
                    <a:pt x="346100" y="43672"/>
                    <a:pt x="344234" y="48473"/>
                    <a:pt x="343671" y="54597"/>
                  </a:cubicBezTo>
                  <a:lnTo>
                    <a:pt x="378314" y="54597"/>
                  </a:lnTo>
                  <a:cubicBezTo>
                    <a:pt x="378314" y="48273"/>
                    <a:pt x="376904" y="43425"/>
                    <a:pt x="374075" y="40053"/>
                  </a:cubicBezTo>
                  <a:cubicBezTo>
                    <a:pt x="371256" y="36690"/>
                    <a:pt x="367227" y="35004"/>
                    <a:pt x="361988" y="35004"/>
                  </a:cubicBezTo>
                  <a:close/>
                  <a:moveTo>
                    <a:pt x="438474" y="26604"/>
                  </a:moveTo>
                  <a:cubicBezTo>
                    <a:pt x="441417" y="26604"/>
                    <a:pt x="444055" y="26841"/>
                    <a:pt x="446389" y="27327"/>
                  </a:cubicBezTo>
                  <a:lnTo>
                    <a:pt x="444998" y="36643"/>
                  </a:lnTo>
                  <a:cubicBezTo>
                    <a:pt x="442255" y="36033"/>
                    <a:pt x="439845" y="35738"/>
                    <a:pt x="437750" y="35738"/>
                  </a:cubicBezTo>
                  <a:cubicBezTo>
                    <a:pt x="432387" y="35738"/>
                    <a:pt x="427796" y="37910"/>
                    <a:pt x="423986" y="42263"/>
                  </a:cubicBezTo>
                  <a:cubicBezTo>
                    <a:pt x="420186" y="46616"/>
                    <a:pt x="418281" y="52035"/>
                    <a:pt x="418281" y="58531"/>
                  </a:cubicBezTo>
                  <a:lnTo>
                    <a:pt x="418281" y="94079"/>
                  </a:lnTo>
                  <a:lnTo>
                    <a:pt x="408241" y="94079"/>
                  </a:lnTo>
                  <a:lnTo>
                    <a:pt x="408241" y="27813"/>
                  </a:lnTo>
                  <a:lnTo>
                    <a:pt x="416519" y="27813"/>
                  </a:lnTo>
                  <a:lnTo>
                    <a:pt x="417671" y="40091"/>
                  </a:lnTo>
                  <a:lnTo>
                    <a:pt x="418157" y="40091"/>
                  </a:lnTo>
                  <a:cubicBezTo>
                    <a:pt x="420614" y="35776"/>
                    <a:pt x="423577" y="32452"/>
                    <a:pt x="427044" y="30109"/>
                  </a:cubicBezTo>
                  <a:cubicBezTo>
                    <a:pt x="430511" y="27775"/>
                    <a:pt x="434321" y="26604"/>
                    <a:pt x="438474" y="26604"/>
                  </a:cubicBezTo>
                  <a:close/>
                  <a:moveTo>
                    <a:pt x="505406" y="85192"/>
                  </a:moveTo>
                  <a:lnTo>
                    <a:pt x="504854" y="85192"/>
                  </a:lnTo>
                  <a:cubicBezTo>
                    <a:pt x="500224" y="91926"/>
                    <a:pt x="493290" y="95288"/>
                    <a:pt x="484060" y="95288"/>
                  </a:cubicBezTo>
                  <a:cubicBezTo>
                    <a:pt x="475393" y="95288"/>
                    <a:pt x="468649" y="92326"/>
                    <a:pt x="463839" y="86401"/>
                  </a:cubicBezTo>
                  <a:cubicBezTo>
                    <a:pt x="459019" y="80477"/>
                    <a:pt x="456609" y="72047"/>
                    <a:pt x="456609" y="61132"/>
                  </a:cubicBezTo>
                  <a:cubicBezTo>
                    <a:pt x="456609" y="50206"/>
                    <a:pt x="459029" y="41720"/>
                    <a:pt x="463867" y="35671"/>
                  </a:cubicBezTo>
                  <a:cubicBezTo>
                    <a:pt x="468706" y="29623"/>
                    <a:pt x="475431" y="26604"/>
                    <a:pt x="484060" y="26604"/>
                  </a:cubicBezTo>
                  <a:cubicBezTo>
                    <a:pt x="493042" y="26604"/>
                    <a:pt x="499939" y="29870"/>
                    <a:pt x="504739" y="36395"/>
                  </a:cubicBezTo>
                  <a:lnTo>
                    <a:pt x="505520" y="36395"/>
                  </a:lnTo>
                  <a:lnTo>
                    <a:pt x="505101" y="31623"/>
                  </a:lnTo>
                  <a:lnTo>
                    <a:pt x="504854" y="26965"/>
                  </a:lnTo>
                  <a:lnTo>
                    <a:pt x="504854" y="0"/>
                  </a:lnTo>
                  <a:lnTo>
                    <a:pt x="514893" y="0"/>
                  </a:lnTo>
                  <a:lnTo>
                    <a:pt x="514893" y="94079"/>
                  </a:lnTo>
                  <a:lnTo>
                    <a:pt x="506730" y="94079"/>
                  </a:lnTo>
                  <a:close/>
                  <a:moveTo>
                    <a:pt x="485327" y="86887"/>
                  </a:moveTo>
                  <a:cubicBezTo>
                    <a:pt x="492176" y="86887"/>
                    <a:pt x="497148" y="85020"/>
                    <a:pt x="500234" y="81286"/>
                  </a:cubicBezTo>
                  <a:cubicBezTo>
                    <a:pt x="503320" y="77562"/>
                    <a:pt x="504854" y="71542"/>
                    <a:pt x="504854" y="63246"/>
                  </a:cubicBezTo>
                  <a:lnTo>
                    <a:pt x="504854" y="61132"/>
                  </a:lnTo>
                  <a:cubicBezTo>
                    <a:pt x="504854" y="51740"/>
                    <a:pt x="503291" y="45034"/>
                    <a:pt x="500167" y="41024"/>
                  </a:cubicBezTo>
                  <a:cubicBezTo>
                    <a:pt x="497043" y="37014"/>
                    <a:pt x="492061" y="35004"/>
                    <a:pt x="485203" y="35004"/>
                  </a:cubicBezTo>
                  <a:cubicBezTo>
                    <a:pt x="479327" y="35004"/>
                    <a:pt x="474821" y="37291"/>
                    <a:pt x="471697" y="41872"/>
                  </a:cubicBezTo>
                  <a:cubicBezTo>
                    <a:pt x="468573" y="46444"/>
                    <a:pt x="467011" y="52902"/>
                    <a:pt x="467011" y="61246"/>
                  </a:cubicBezTo>
                  <a:cubicBezTo>
                    <a:pt x="467011" y="69714"/>
                    <a:pt x="468563" y="76105"/>
                    <a:pt x="471668" y="80410"/>
                  </a:cubicBezTo>
                  <a:cubicBezTo>
                    <a:pt x="474764" y="84725"/>
                    <a:pt x="479327" y="86887"/>
                    <a:pt x="485327" y="86887"/>
                  </a:cubicBezTo>
                  <a:close/>
                  <a:moveTo>
                    <a:pt x="579225" y="94079"/>
                  </a:moveTo>
                  <a:lnTo>
                    <a:pt x="577234" y="84649"/>
                  </a:lnTo>
                  <a:lnTo>
                    <a:pt x="576748" y="84649"/>
                  </a:lnTo>
                  <a:cubicBezTo>
                    <a:pt x="573443" y="88802"/>
                    <a:pt x="570147" y="91612"/>
                    <a:pt x="566861" y="93079"/>
                  </a:cubicBezTo>
                  <a:cubicBezTo>
                    <a:pt x="563575" y="94555"/>
                    <a:pt x="559470" y="95288"/>
                    <a:pt x="554555" y="95288"/>
                  </a:cubicBezTo>
                  <a:cubicBezTo>
                    <a:pt x="547983" y="95288"/>
                    <a:pt x="542839" y="93593"/>
                    <a:pt x="539105" y="90211"/>
                  </a:cubicBezTo>
                  <a:cubicBezTo>
                    <a:pt x="535381" y="86820"/>
                    <a:pt x="533514" y="82010"/>
                    <a:pt x="533514" y="75762"/>
                  </a:cubicBezTo>
                  <a:cubicBezTo>
                    <a:pt x="533514" y="62379"/>
                    <a:pt x="544220" y="55359"/>
                    <a:pt x="565623" y="54721"/>
                  </a:cubicBezTo>
                  <a:lnTo>
                    <a:pt x="576862" y="54359"/>
                  </a:lnTo>
                  <a:lnTo>
                    <a:pt x="576862" y="50245"/>
                  </a:lnTo>
                  <a:cubicBezTo>
                    <a:pt x="576862" y="45044"/>
                    <a:pt x="575748" y="41205"/>
                    <a:pt x="573510" y="38729"/>
                  </a:cubicBezTo>
                  <a:cubicBezTo>
                    <a:pt x="571271" y="36243"/>
                    <a:pt x="567700" y="35004"/>
                    <a:pt x="562775" y="35004"/>
                  </a:cubicBezTo>
                  <a:cubicBezTo>
                    <a:pt x="557260" y="35004"/>
                    <a:pt x="551012" y="36700"/>
                    <a:pt x="544039" y="40091"/>
                  </a:cubicBezTo>
                  <a:lnTo>
                    <a:pt x="540953" y="32404"/>
                  </a:lnTo>
                  <a:cubicBezTo>
                    <a:pt x="544220" y="30632"/>
                    <a:pt x="547792" y="29242"/>
                    <a:pt x="551688" y="28232"/>
                  </a:cubicBezTo>
                  <a:cubicBezTo>
                    <a:pt x="555574" y="27232"/>
                    <a:pt x="559470" y="26727"/>
                    <a:pt x="563385" y="26727"/>
                  </a:cubicBezTo>
                  <a:cubicBezTo>
                    <a:pt x="571281" y="26727"/>
                    <a:pt x="577139" y="28480"/>
                    <a:pt x="580949" y="31985"/>
                  </a:cubicBezTo>
                  <a:cubicBezTo>
                    <a:pt x="584759" y="35490"/>
                    <a:pt x="586664" y="41110"/>
                    <a:pt x="586664" y="48854"/>
                  </a:cubicBezTo>
                  <a:lnTo>
                    <a:pt x="586664" y="94079"/>
                  </a:lnTo>
                  <a:close/>
                  <a:moveTo>
                    <a:pt x="556555" y="87002"/>
                  </a:moveTo>
                  <a:cubicBezTo>
                    <a:pt x="562804" y="87002"/>
                    <a:pt x="567709" y="85287"/>
                    <a:pt x="571271" y="81868"/>
                  </a:cubicBezTo>
                  <a:cubicBezTo>
                    <a:pt x="574843" y="78438"/>
                    <a:pt x="576624" y="73638"/>
                    <a:pt x="576624" y="67475"/>
                  </a:cubicBezTo>
                  <a:lnTo>
                    <a:pt x="576624" y="61493"/>
                  </a:lnTo>
                  <a:lnTo>
                    <a:pt x="566585" y="61913"/>
                  </a:lnTo>
                  <a:cubicBezTo>
                    <a:pt x="558603" y="62199"/>
                    <a:pt x="552850" y="63437"/>
                    <a:pt x="549326" y="65627"/>
                  </a:cubicBezTo>
                  <a:cubicBezTo>
                    <a:pt x="545801" y="67828"/>
                    <a:pt x="544039" y="71247"/>
                    <a:pt x="544039" y="75876"/>
                  </a:cubicBezTo>
                  <a:cubicBezTo>
                    <a:pt x="544039" y="79505"/>
                    <a:pt x="545135" y="82268"/>
                    <a:pt x="547335" y="84163"/>
                  </a:cubicBezTo>
                  <a:cubicBezTo>
                    <a:pt x="549526" y="86059"/>
                    <a:pt x="552602" y="87002"/>
                    <a:pt x="556555" y="87002"/>
                  </a:cubicBezTo>
                  <a:close/>
                  <a:moveTo>
                    <a:pt x="630803" y="87002"/>
                  </a:moveTo>
                  <a:cubicBezTo>
                    <a:pt x="632574" y="87002"/>
                    <a:pt x="634289" y="86878"/>
                    <a:pt x="635937" y="86611"/>
                  </a:cubicBezTo>
                  <a:cubicBezTo>
                    <a:pt x="637594" y="86354"/>
                    <a:pt x="638899" y="86077"/>
                    <a:pt x="639870" y="85792"/>
                  </a:cubicBezTo>
                  <a:lnTo>
                    <a:pt x="639870" y="93479"/>
                  </a:lnTo>
                  <a:cubicBezTo>
                    <a:pt x="638775" y="94002"/>
                    <a:pt x="637175" y="94431"/>
                    <a:pt x="635060" y="94774"/>
                  </a:cubicBezTo>
                  <a:cubicBezTo>
                    <a:pt x="632946" y="95117"/>
                    <a:pt x="631041" y="95288"/>
                    <a:pt x="629345" y="95288"/>
                  </a:cubicBezTo>
                  <a:cubicBezTo>
                    <a:pt x="616534" y="95288"/>
                    <a:pt x="610124" y="88535"/>
                    <a:pt x="610124" y="75029"/>
                  </a:cubicBezTo>
                  <a:lnTo>
                    <a:pt x="610124" y="35614"/>
                  </a:lnTo>
                  <a:lnTo>
                    <a:pt x="600627" y="35614"/>
                  </a:lnTo>
                  <a:lnTo>
                    <a:pt x="600627" y="30775"/>
                  </a:lnTo>
                  <a:lnTo>
                    <a:pt x="610124" y="26604"/>
                  </a:lnTo>
                  <a:lnTo>
                    <a:pt x="614353" y="12459"/>
                  </a:lnTo>
                  <a:lnTo>
                    <a:pt x="620154" y="12459"/>
                  </a:lnTo>
                  <a:lnTo>
                    <a:pt x="620154" y="27813"/>
                  </a:lnTo>
                  <a:lnTo>
                    <a:pt x="639385" y="27813"/>
                  </a:lnTo>
                  <a:lnTo>
                    <a:pt x="639385" y="35614"/>
                  </a:lnTo>
                  <a:lnTo>
                    <a:pt x="620154" y="35614"/>
                  </a:lnTo>
                  <a:lnTo>
                    <a:pt x="620154" y="74609"/>
                  </a:lnTo>
                  <a:cubicBezTo>
                    <a:pt x="620154" y="78600"/>
                    <a:pt x="621106" y="81668"/>
                    <a:pt x="623002" y="83801"/>
                  </a:cubicBezTo>
                  <a:cubicBezTo>
                    <a:pt x="624897" y="85935"/>
                    <a:pt x="627497" y="87002"/>
                    <a:pt x="630803" y="87002"/>
                  </a:cubicBezTo>
                  <a:close/>
                  <a:moveTo>
                    <a:pt x="695192" y="94079"/>
                  </a:moveTo>
                  <a:lnTo>
                    <a:pt x="693191" y="84649"/>
                  </a:lnTo>
                  <a:lnTo>
                    <a:pt x="692715" y="84649"/>
                  </a:lnTo>
                  <a:cubicBezTo>
                    <a:pt x="689410" y="88802"/>
                    <a:pt x="686114" y="91612"/>
                    <a:pt x="682828" y="93079"/>
                  </a:cubicBezTo>
                  <a:cubicBezTo>
                    <a:pt x="679542" y="94555"/>
                    <a:pt x="675437" y="95288"/>
                    <a:pt x="670522" y="95288"/>
                  </a:cubicBezTo>
                  <a:cubicBezTo>
                    <a:pt x="663950" y="95288"/>
                    <a:pt x="658806" y="93593"/>
                    <a:pt x="655072" y="90211"/>
                  </a:cubicBezTo>
                  <a:cubicBezTo>
                    <a:pt x="651348" y="86820"/>
                    <a:pt x="649481" y="82010"/>
                    <a:pt x="649481" y="75762"/>
                  </a:cubicBezTo>
                  <a:cubicBezTo>
                    <a:pt x="649481" y="62379"/>
                    <a:pt x="660187" y="55359"/>
                    <a:pt x="681590" y="54721"/>
                  </a:cubicBezTo>
                  <a:lnTo>
                    <a:pt x="692829" y="54359"/>
                  </a:lnTo>
                  <a:lnTo>
                    <a:pt x="692829" y="50245"/>
                  </a:lnTo>
                  <a:cubicBezTo>
                    <a:pt x="692829" y="45044"/>
                    <a:pt x="691715" y="41205"/>
                    <a:pt x="689477" y="38729"/>
                  </a:cubicBezTo>
                  <a:cubicBezTo>
                    <a:pt x="687238" y="36243"/>
                    <a:pt x="683666" y="35004"/>
                    <a:pt x="678742" y="35004"/>
                  </a:cubicBezTo>
                  <a:cubicBezTo>
                    <a:pt x="673217" y="35004"/>
                    <a:pt x="666979" y="36700"/>
                    <a:pt x="659997" y="40091"/>
                  </a:cubicBezTo>
                  <a:lnTo>
                    <a:pt x="656920" y="32404"/>
                  </a:lnTo>
                  <a:cubicBezTo>
                    <a:pt x="660187" y="30632"/>
                    <a:pt x="663759" y="29242"/>
                    <a:pt x="667645" y="28232"/>
                  </a:cubicBezTo>
                  <a:cubicBezTo>
                    <a:pt x="671541" y="27232"/>
                    <a:pt x="675437" y="26727"/>
                    <a:pt x="679352" y="26727"/>
                  </a:cubicBezTo>
                  <a:cubicBezTo>
                    <a:pt x="687248" y="26727"/>
                    <a:pt x="693106" y="28480"/>
                    <a:pt x="696916" y="31985"/>
                  </a:cubicBezTo>
                  <a:cubicBezTo>
                    <a:pt x="700726" y="35490"/>
                    <a:pt x="702631" y="41110"/>
                    <a:pt x="702631" y="48854"/>
                  </a:cubicBezTo>
                  <a:lnTo>
                    <a:pt x="702631" y="94079"/>
                  </a:lnTo>
                  <a:close/>
                  <a:moveTo>
                    <a:pt x="672513" y="87002"/>
                  </a:moveTo>
                  <a:cubicBezTo>
                    <a:pt x="678761" y="87002"/>
                    <a:pt x="683676" y="85287"/>
                    <a:pt x="687238" y="81868"/>
                  </a:cubicBezTo>
                  <a:cubicBezTo>
                    <a:pt x="690810" y="78438"/>
                    <a:pt x="692591" y="73638"/>
                    <a:pt x="692591" y="67475"/>
                  </a:cubicBezTo>
                  <a:lnTo>
                    <a:pt x="692591" y="61493"/>
                  </a:lnTo>
                  <a:lnTo>
                    <a:pt x="682552" y="61913"/>
                  </a:lnTo>
                  <a:cubicBezTo>
                    <a:pt x="674570" y="62199"/>
                    <a:pt x="668817" y="63437"/>
                    <a:pt x="665293" y="65627"/>
                  </a:cubicBezTo>
                  <a:cubicBezTo>
                    <a:pt x="661768" y="67828"/>
                    <a:pt x="659997" y="71247"/>
                    <a:pt x="659997" y="75876"/>
                  </a:cubicBezTo>
                  <a:cubicBezTo>
                    <a:pt x="659997" y="79505"/>
                    <a:pt x="661102" y="82268"/>
                    <a:pt x="663292" y="84163"/>
                  </a:cubicBezTo>
                  <a:cubicBezTo>
                    <a:pt x="665493" y="86059"/>
                    <a:pt x="668569" y="87002"/>
                    <a:pt x="672513" y="87002"/>
                  </a:cubicBezTo>
                  <a:close/>
                  <a:moveTo>
                    <a:pt x="816054" y="31442"/>
                  </a:moveTo>
                  <a:cubicBezTo>
                    <a:pt x="816054" y="40386"/>
                    <a:pt x="812997" y="47273"/>
                    <a:pt x="806891" y="52092"/>
                  </a:cubicBezTo>
                  <a:cubicBezTo>
                    <a:pt x="800786" y="56902"/>
                    <a:pt x="792051" y="59312"/>
                    <a:pt x="780679" y="59312"/>
                  </a:cubicBezTo>
                  <a:lnTo>
                    <a:pt x="770287" y="59312"/>
                  </a:lnTo>
                  <a:lnTo>
                    <a:pt x="770287" y="94079"/>
                  </a:lnTo>
                  <a:lnTo>
                    <a:pt x="760009" y="94079"/>
                  </a:lnTo>
                  <a:lnTo>
                    <a:pt x="760009" y="5686"/>
                  </a:lnTo>
                  <a:lnTo>
                    <a:pt x="782917" y="5686"/>
                  </a:lnTo>
                  <a:cubicBezTo>
                    <a:pt x="805005" y="5686"/>
                    <a:pt x="816054" y="14268"/>
                    <a:pt x="816054" y="31442"/>
                  </a:cubicBezTo>
                  <a:close/>
                  <a:moveTo>
                    <a:pt x="770287" y="50482"/>
                  </a:moveTo>
                  <a:lnTo>
                    <a:pt x="779535" y="50482"/>
                  </a:lnTo>
                  <a:cubicBezTo>
                    <a:pt x="788641" y="50482"/>
                    <a:pt x="795233" y="49016"/>
                    <a:pt x="799300" y="46073"/>
                  </a:cubicBezTo>
                  <a:cubicBezTo>
                    <a:pt x="803377" y="43129"/>
                    <a:pt x="805415" y="38415"/>
                    <a:pt x="805415" y="31928"/>
                  </a:cubicBezTo>
                  <a:cubicBezTo>
                    <a:pt x="805415" y="26080"/>
                    <a:pt x="803500" y="21727"/>
                    <a:pt x="799671" y="18869"/>
                  </a:cubicBezTo>
                  <a:cubicBezTo>
                    <a:pt x="795842" y="16002"/>
                    <a:pt x="789870" y="14574"/>
                    <a:pt x="781774" y="14574"/>
                  </a:cubicBezTo>
                  <a:lnTo>
                    <a:pt x="770287" y="14574"/>
                  </a:lnTo>
                  <a:close/>
                  <a:moveTo>
                    <a:pt x="849668" y="23279"/>
                  </a:moveTo>
                  <a:cubicBezTo>
                    <a:pt x="849668" y="26061"/>
                    <a:pt x="850392" y="28709"/>
                    <a:pt x="851849" y="31232"/>
                  </a:cubicBezTo>
                  <a:cubicBezTo>
                    <a:pt x="853297" y="33747"/>
                    <a:pt x="855774" y="36776"/>
                    <a:pt x="859279" y="40329"/>
                  </a:cubicBezTo>
                  <a:cubicBezTo>
                    <a:pt x="864479" y="37309"/>
                    <a:pt x="868099" y="34509"/>
                    <a:pt x="870137" y="31957"/>
                  </a:cubicBezTo>
                  <a:cubicBezTo>
                    <a:pt x="872166" y="29394"/>
                    <a:pt x="873185" y="26441"/>
                    <a:pt x="873185" y="23098"/>
                  </a:cubicBezTo>
                  <a:cubicBezTo>
                    <a:pt x="873185" y="19993"/>
                    <a:pt x="872147" y="17459"/>
                    <a:pt x="870071" y="15507"/>
                  </a:cubicBezTo>
                  <a:cubicBezTo>
                    <a:pt x="867994" y="13554"/>
                    <a:pt x="865232" y="12573"/>
                    <a:pt x="861765" y="12573"/>
                  </a:cubicBezTo>
                  <a:cubicBezTo>
                    <a:pt x="858174" y="12573"/>
                    <a:pt x="855259" y="13545"/>
                    <a:pt x="853021" y="15478"/>
                  </a:cubicBezTo>
                  <a:cubicBezTo>
                    <a:pt x="850783" y="17412"/>
                    <a:pt x="849668" y="20012"/>
                    <a:pt x="849668" y="23279"/>
                  </a:cubicBezTo>
                  <a:close/>
                  <a:moveTo>
                    <a:pt x="859041" y="86278"/>
                  </a:moveTo>
                  <a:cubicBezTo>
                    <a:pt x="868756" y="86278"/>
                    <a:pt x="876814" y="83172"/>
                    <a:pt x="883225" y="76971"/>
                  </a:cubicBezTo>
                  <a:lnTo>
                    <a:pt x="856802" y="51331"/>
                  </a:lnTo>
                  <a:cubicBezTo>
                    <a:pt x="852325" y="54073"/>
                    <a:pt x="849163" y="56341"/>
                    <a:pt x="847315" y="58131"/>
                  </a:cubicBezTo>
                  <a:cubicBezTo>
                    <a:pt x="845458" y="59931"/>
                    <a:pt x="844086" y="61856"/>
                    <a:pt x="843201" y="63913"/>
                  </a:cubicBezTo>
                  <a:cubicBezTo>
                    <a:pt x="842315" y="65961"/>
                    <a:pt x="841867" y="68304"/>
                    <a:pt x="841867" y="70923"/>
                  </a:cubicBezTo>
                  <a:cubicBezTo>
                    <a:pt x="841867" y="75638"/>
                    <a:pt x="843429" y="79372"/>
                    <a:pt x="846553" y="82134"/>
                  </a:cubicBezTo>
                  <a:cubicBezTo>
                    <a:pt x="849678" y="84897"/>
                    <a:pt x="853840" y="86278"/>
                    <a:pt x="859041" y="86278"/>
                  </a:cubicBezTo>
                  <a:close/>
                  <a:moveTo>
                    <a:pt x="831466" y="71161"/>
                  </a:moveTo>
                  <a:cubicBezTo>
                    <a:pt x="831466" y="65923"/>
                    <a:pt x="832866" y="61284"/>
                    <a:pt x="835676" y="57255"/>
                  </a:cubicBezTo>
                  <a:cubicBezTo>
                    <a:pt x="838476" y="53226"/>
                    <a:pt x="843505" y="49159"/>
                    <a:pt x="850754" y="45044"/>
                  </a:cubicBezTo>
                  <a:cubicBezTo>
                    <a:pt x="847335" y="41215"/>
                    <a:pt x="845001" y="38310"/>
                    <a:pt x="843772" y="36338"/>
                  </a:cubicBezTo>
                  <a:cubicBezTo>
                    <a:pt x="842543" y="34367"/>
                    <a:pt x="841572" y="32309"/>
                    <a:pt x="840838" y="30175"/>
                  </a:cubicBezTo>
                  <a:cubicBezTo>
                    <a:pt x="840114" y="28032"/>
                    <a:pt x="839753" y="25813"/>
                    <a:pt x="839753" y="23517"/>
                  </a:cubicBezTo>
                  <a:cubicBezTo>
                    <a:pt x="839753" y="17479"/>
                    <a:pt x="841724" y="12754"/>
                    <a:pt x="845677" y="9373"/>
                  </a:cubicBezTo>
                  <a:cubicBezTo>
                    <a:pt x="849630" y="5982"/>
                    <a:pt x="855126" y="4296"/>
                    <a:pt x="862184" y="4296"/>
                  </a:cubicBezTo>
                  <a:cubicBezTo>
                    <a:pt x="868718" y="4296"/>
                    <a:pt x="873852" y="5972"/>
                    <a:pt x="877605" y="9344"/>
                  </a:cubicBezTo>
                  <a:cubicBezTo>
                    <a:pt x="881348" y="12706"/>
                    <a:pt x="883225" y="17393"/>
                    <a:pt x="883225" y="23403"/>
                  </a:cubicBezTo>
                  <a:cubicBezTo>
                    <a:pt x="883225" y="27708"/>
                    <a:pt x="881853" y="31690"/>
                    <a:pt x="879110" y="35338"/>
                  </a:cubicBezTo>
                  <a:cubicBezTo>
                    <a:pt x="876376" y="38986"/>
                    <a:pt x="871842" y="42682"/>
                    <a:pt x="865508" y="46434"/>
                  </a:cubicBezTo>
                  <a:lnTo>
                    <a:pt x="890121" y="70075"/>
                  </a:lnTo>
                  <a:cubicBezTo>
                    <a:pt x="892378" y="67580"/>
                    <a:pt x="894178" y="64646"/>
                    <a:pt x="895531" y="61275"/>
                  </a:cubicBezTo>
                  <a:cubicBezTo>
                    <a:pt x="896884" y="57912"/>
                    <a:pt x="898017" y="54236"/>
                    <a:pt x="898941" y="50245"/>
                  </a:cubicBezTo>
                  <a:lnTo>
                    <a:pt x="909104" y="50245"/>
                  </a:lnTo>
                  <a:cubicBezTo>
                    <a:pt x="906361" y="61769"/>
                    <a:pt x="902227" y="70514"/>
                    <a:pt x="896712" y="76486"/>
                  </a:cubicBezTo>
                  <a:lnTo>
                    <a:pt x="914790" y="94079"/>
                  </a:lnTo>
                  <a:lnTo>
                    <a:pt x="900941" y="94079"/>
                  </a:lnTo>
                  <a:lnTo>
                    <a:pt x="889759" y="83315"/>
                  </a:lnTo>
                  <a:cubicBezTo>
                    <a:pt x="884996" y="87592"/>
                    <a:pt x="880158" y="90650"/>
                    <a:pt x="875243" y="92507"/>
                  </a:cubicBezTo>
                  <a:cubicBezTo>
                    <a:pt x="870328" y="94365"/>
                    <a:pt x="864841" y="95288"/>
                    <a:pt x="858803" y="95288"/>
                  </a:cubicBezTo>
                  <a:cubicBezTo>
                    <a:pt x="850135" y="95288"/>
                    <a:pt x="843410" y="93155"/>
                    <a:pt x="838638" y="88878"/>
                  </a:cubicBezTo>
                  <a:cubicBezTo>
                    <a:pt x="833857" y="84601"/>
                    <a:pt x="831466" y="78705"/>
                    <a:pt x="831466" y="71161"/>
                  </a:cubicBezTo>
                  <a:close/>
                  <a:moveTo>
                    <a:pt x="940184" y="57322"/>
                  </a:moveTo>
                  <a:lnTo>
                    <a:pt x="940184" y="94079"/>
                  </a:lnTo>
                  <a:lnTo>
                    <a:pt x="929897" y="94079"/>
                  </a:lnTo>
                  <a:lnTo>
                    <a:pt x="929897" y="5686"/>
                  </a:lnTo>
                  <a:lnTo>
                    <a:pt x="954148" y="5686"/>
                  </a:lnTo>
                  <a:cubicBezTo>
                    <a:pt x="964987" y="5686"/>
                    <a:pt x="972998" y="7763"/>
                    <a:pt x="978179" y="11916"/>
                  </a:cubicBezTo>
                  <a:cubicBezTo>
                    <a:pt x="983361" y="16059"/>
                    <a:pt x="985952" y="22308"/>
                    <a:pt x="985952" y="30652"/>
                  </a:cubicBezTo>
                  <a:cubicBezTo>
                    <a:pt x="985952" y="42339"/>
                    <a:pt x="980027" y="50245"/>
                    <a:pt x="968178" y="54359"/>
                  </a:cubicBezTo>
                  <a:lnTo>
                    <a:pt x="992181" y="94079"/>
                  </a:lnTo>
                  <a:lnTo>
                    <a:pt x="980027" y="94079"/>
                  </a:lnTo>
                  <a:lnTo>
                    <a:pt x="958625" y="57322"/>
                  </a:lnTo>
                  <a:close/>
                  <a:moveTo>
                    <a:pt x="940184" y="48492"/>
                  </a:moveTo>
                  <a:lnTo>
                    <a:pt x="954272" y="48492"/>
                  </a:lnTo>
                  <a:cubicBezTo>
                    <a:pt x="961520" y="48492"/>
                    <a:pt x="966845" y="47054"/>
                    <a:pt x="970226" y="44168"/>
                  </a:cubicBezTo>
                  <a:cubicBezTo>
                    <a:pt x="973617" y="41281"/>
                    <a:pt x="975312" y="36967"/>
                    <a:pt x="975312" y="31195"/>
                  </a:cubicBezTo>
                  <a:cubicBezTo>
                    <a:pt x="975312" y="25355"/>
                    <a:pt x="973588" y="21146"/>
                    <a:pt x="970140" y="18565"/>
                  </a:cubicBezTo>
                  <a:cubicBezTo>
                    <a:pt x="966692" y="15983"/>
                    <a:pt x="961158" y="14697"/>
                    <a:pt x="953538" y="14697"/>
                  </a:cubicBezTo>
                  <a:lnTo>
                    <a:pt x="940184" y="14697"/>
                  </a:lnTo>
                  <a:close/>
                </a:path>
              </a:pathLst>
            </a:custGeom>
            <a:solidFill>
              <a:srgbClr val="000000"/>
            </a:solidFill>
            <a:ln w="9525" cap="flat">
              <a:noFill/>
              <a:prstDash val="solid"/>
              <a:miter/>
            </a:ln>
          </p:spPr>
          <p:txBody>
            <a:bodyPr rtlCol="0" anchor="ctr"/>
            <a:lstStyle/>
            <a:p>
              <a:endParaRPr lang="nl-BE" sz="900"/>
            </a:p>
          </p:txBody>
        </p:sp>
        <p:sp>
          <p:nvSpPr>
            <p:cNvPr id="526" name="Freeform: Shape 525">
              <a:extLst>
                <a:ext uri="{FF2B5EF4-FFF2-40B4-BE49-F238E27FC236}">
                  <a16:creationId xmlns:a16="http://schemas.microsoft.com/office/drawing/2014/main" id="{F5F78598-D15D-4285-9164-AA521A426808}"/>
                </a:ext>
              </a:extLst>
            </p:cNvPr>
            <p:cNvSpPr/>
            <p:nvPr/>
          </p:nvSpPr>
          <p:spPr>
            <a:xfrm>
              <a:off x="1126026" y="5284847"/>
              <a:ext cx="78453" cy="54313"/>
            </a:xfrm>
            <a:custGeom>
              <a:avLst/>
              <a:gdLst>
                <a:gd name="connsiteX0" fmla="*/ 31861 w 123825"/>
                <a:gd name="connsiteY0" fmla="*/ 89659 h 85725"/>
                <a:gd name="connsiteX1" fmla="*/ 22069 w 123825"/>
                <a:gd name="connsiteY1" fmla="*/ 89659 h 85725"/>
                <a:gd name="connsiteX2" fmla="*/ 22069 w 123825"/>
                <a:gd name="connsiteY2" fmla="*/ 26661 h 85725"/>
                <a:gd name="connsiteX3" fmla="*/ 22546 w 123825"/>
                <a:gd name="connsiteY3" fmla="*/ 11792 h 85725"/>
                <a:gd name="connsiteX4" fmla="*/ 19707 w 123825"/>
                <a:gd name="connsiteY4" fmla="*/ 14450 h 85725"/>
                <a:gd name="connsiteX5" fmla="*/ 5315 w 123825"/>
                <a:gd name="connsiteY5" fmla="*/ 26241 h 85725"/>
                <a:gd name="connsiteX6" fmla="*/ 0 w 123825"/>
                <a:gd name="connsiteY6" fmla="*/ 19345 h 85725"/>
                <a:gd name="connsiteX7" fmla="*/ 23393 w 123825"/>
                <a:gd name="connsiteY7" fmla="*/ 1267 h 85725"/>
                <a:gd name="connsiteX8" fmla="*/ 31861 w 123825"/>
                <a:gd name="connsiteY8" fmla="*/ 1267 h 85725"/>
                <a:gd name="connsiteX9" fmla="*/ 125692 w 123825"/>
                <a:gd name="connsiteY9" fmla="*/ 38995 h 85725"/>
                <a:gd name="connsiteX10" fmla="*/ 85554 w 123825"/>
                <a:gd name="connsiteY10" fmla="*/ 90869 h 85725"/>
                <a:gd name="connsiteX11" fmla="*/ 74428 w 123825"/>
                <a:gd name="connsiteY11" fmla="*/ 89659 h 85725"/>
                <a:gd name="connsiteX12" fmla="*/ 74428 w 123825"/>
                <a:gd name="connsiteY12" fmla="*/ 81020 h 85725"/>
                <a:gd name="connsiteX13" fmla="*/ 85430 w 123825"/>
                <a:gd name="connsiteY13" fmla="*/ 82591 h 85725"/>
                <a:gd name="connsiteX14" fmla="*/ 107347 w 123825"/>
                <a:gd name="connsiteY14" fmla="*/ 73609 h 85725"/>
                <a:gd name="connsiteX15" fmla="*/ 115414 w 123825"/>
                <a:gd name="connsiteY15" fmla="*/ 46073 h 85725"/>
                <a:gd name="connsiteX16" fmla="*/ 114691 w 123825"/>
                <a:gd name="connsiteY16" fmla="*/ 46073 h 85725"/>
                <a:gd name="connsiteX17" fmla="*/ 105861 w 123825"/>
                <a:gd name="connsiteY17" fmla="*/ 53721 h 85725"/>
                <a:gd name="connsiteX18" fmla="*/ 93469 w 123825"/>
                <a:gd name="connsiteY18" fmla="*/ 56350 h 85725"/>
                <a:gd name="connsiteX19" fmla="*/ 74847 w 123825"/>
                <a:gd name="connsiteY19" fmla="*/ 49330 h 85725"/>
                <a:gd name="connsiteX20" fmla="*/ 67951 w 123825"/>
                <a:gd name="connsiteY20" fmla="*/ 29747 h 85725"/>
                <a:gd name="connsiteX21" fmla="*/ 75667 w 123825"/>
                <a:gd name="connsiteY21" fmla="*/ 7982 h 85725"/>
                <a:gd name="connsiteX22" fmla="*/ 95945 w 123825"/>
                <a:gd name="connsiteY22" fmla="*/ 0 h 85725"/>
                <a:gd name="connsiteX23" fmla="*/ 111700 w 123825"/>
                <a:gd name="connsiteY23" fmla="*/ 4620 h 85725"/>
                <a:gd name="connsiteX24" fmla="*/ 122072 w 123825"/>
                <a:gd name="connsiteY24" fmla="*/ 18107 h 85725"/>
                <a:gd name="connsiteX25" fmla="*/ 125692 w 123825"/>
                <a:gd name="connsiteY25" fmla="*/ 38995 h 85725"/>
                <a:gd name="connsiteX26" fmla="*/ 95945 w 123825"/>
                <a:gd name="connsiteY26" fmla="*/ 8582 h 85725"/>
                <a:gd name="connsiteX27" fmla="*/ 82591 w 123825"/>
                <a:gd name="connsiteY27" fmla="*/ 14145 h 85725"/>
                <a:gd name="connsiteX28" fmla="*/ 77867 w 123825"/>
                <a:gd name="connsiteY28" fmla="*/ 29623 h 85725"/>
                <a:gd name="connsiteX29" fmla="*/ 82220 w 123825"/>
                <a:gd name="connsiteY29" fmla="*/ 43320 h 85725"/>
                <a:gd name="connsiteX30" fmla="*/ 95469 w 123825"/>
                <a:gd name="connsiteY30" fmla="*/ 48311 h 85725"/>
                <a:gd name="connsiteX31" fmla="*/ 105594 w 123825"/>
                <a:gd name="connsiteY31" fmla="*/ 46073 h 85725"/>
                <a:gd name="connsiteX32" fmla="*/ 112881 w 123825"/>
                <a:gd name="connsiteY32" fmla="*/ 39967 h 85725"/>
                <a:gd name="connsiteX33" fmla="*/ 115538 w 123825"/>
                <a:gd name="connsiteY33" fmla="*/ 31861 h 85725"/>
                <a:gd name="connsiteX34" fmla="*/ 113062 w 123825"/>
                <a:gd name="connsiteY34" fmla="*/ 20136 h 85725"/>
                <a:gd name="connsiteX35" fmla="*/ 106137 w 123825"/>
                <a:gd name="connsiteY35" fmla="*/ 11668 h 85725"/>
                <a:gd name="connsiteX36" fmla="*/ 95945 w 123825"/>
                <a:gd name="connsiteY36" fmla="*/ 858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3825" h="85725">
                  <a:moveTo>
                    <a:pt x="31861" y="89659"/>
                  </a:moveTo>
                  <a:lnTo>
                    <a:pt x="22069" y="89659"/>
                  </a:lnTo>
                  <a:lnTo>
                    <a:pt x="22069" y="26661"/>
                  </a:lnTo>
                  <a:cubicBezTo>
                    <a:pt x="22069" y="21422"/>
                    <a:pt x="22222" y="16459"/>
                    <a:pt x="22546" y="11792"/>
                  </a:cubicBezTo>
                  <a:cubicBezTo>
                    <a:pt x="21698" y="12631"/>
                    <a:pt x="20755" y="13516"/>
                    <a:pt x="19707" y="14450"/>
                  </a:cubicBezTo>
                  <a:cubicBezTo>
                    <a:pt x="18659" y="15373"/>
                    <a:pt x="13859" y="19308"/>
                    <a:pt x="5315" y="26241"/>
                  </a:cubicBezTo>
                  <a:lnTo>
                    <a:pt x="0" y="19345"/>
                  </a:lnTo>
                  <a:lnTo>
                    <a:pt x="23393" y="1267"/>
                  </a:lnTo>
                  <a:lnTo>
                    <a:pt x="31861" y="1267"/>
                  </a:lnTo>
                  <a:close/>
                  <a:moveTo>
                    <a:pt x="125692" y="38995"/>
                  </a:moveTo>
                  <a:cubicBezTo>
                    <a:pt x="125692" y="73581"/>
                    <a:pt x="112309" y="90869"/>
                    <a:pt x="85554" y="90869"/>
                  </a:cubicBezTo>
                  <a:cubicBezTo>
                    <a:pt x="80877" y="90869"/>
                    <a:pt x="77162" y="90469"/>
                    <a:pt x="74428" y="89659"/>
                  </a:cubicBezTo>
                  <a:lnTo>
                    <a:pt x="74428" y="81020"/>
                  </a:lnTo>
                  <a:cubicBezTo>
                    <a:pt x="77648" y="82068"/>
                    <a:pt x="81315" y="82591"/>
                    <a:pt x="85430" y="82591"/>
                  </a:cubicBezTo>
                  <a:cubicBezTo>
                    <a:pt x="95098" y="82591"/>
                    <a:pt x="102403" y="79591"/>
                    <a:pt x="107347" y="73609"/>
                  </a:cubicBezTo>
                  <a:cubicBezTo>
                    <a:pt x="112281" y="67628"/>
                    <a:pt x="114976" y="58446"/>
                    <a:pt x="115414" y="46073"/>
                  </a:cubicBezTo>
                  <a:lnTo>
                    <a:pt x="114691" y="46073"/>
                  </a:lnTo>
                  <a:cubicBezTo>
                    <a:pt x="112471" y="49416"/>
                    <a:pt x="109528" y="51968"/>
                    <a:pt x="105861" y="53721"/>
                  </a:cubicBezTo>
                  <a:cubicBezTo>
                    <a:pt x="102194" y="55474"/>
                    <a:pt x="98069" y="56350"/>
                    <a:pt x="93469" y="56350"/>
                  </a:cubicBezTo>
                  <a:cubicBezTo>
                    <a:pt x="85649" y="56350"/>
                    <a:pt x="79439" y="54007"/>
                    <a:pt x="74847" y="49330"/>
                  </a:cubicBezTo>
                  <a:cubicBezTo>
                    <a:pt x="70256" y="44663"/>
                    <a:pt x="67951" y="38128"/>
                    <a:pt x="67951" y="29747"/>
                  </a:cubicBezTo>
                  <a:cubicBezTo>
                    <a:pt x="67951" y="20555"/>
                    <a:pt x="70523" y="13297"/>
                    <a:pt x="75667" y="7982"/>
                  </a:cubicBezTo>
                  <a:cubicBezTo>
                    <a:pt x="80801" y="2657"/>
                    <a:pt x="87563" y="0"/>
                    <a:pt x="95945" y="0"/>
                  </a:cubicBezTo>
                  <a:cubicBezTo>
                    <a:pt x="101956" y="0"/>
                    <a:pt x="107204" y="1544"/>
                    <a:pt x="111700" y="4620"/>
                  </a:cubicBezTo>
                  <a:cubicBezTo>
                    <a:pt x="116196" y="7706"/>
                    <a:pt x="119653" y="12202"/>
                    <a:pt x="122072" y="18107"/>
                  </a:cubicBezTo>
                  <a:cubicBezTo>
                    <a:pt x="124482" y="24012"/>
                    <a:pt x="125692" y="30975"/>
                    <a:pt x="125692" y="38995"/>
                  </a:cubicBezTo>
                  <a:close/>
                  <a:moveTo>
                    <a:pt x="95945" y="8582"/>
                  </a:moveTo>
                  <a:cubicBezTo>
                    <a:pt x="90183" y="8582"/>
                    <a:pt x="85735" y="10439"/>
                    <a:pt x="82591" y="14145"/>
                  </a:cubicBezTo>
                  <a:cubicBezTo>
                    <a:pt x="79439" y="17850"/>
                    <a:pt x="77867" y="23013"/>
                    <a:pt x="77867" y="29623"/>
                  </a:cubicBezTo>
                  <a:cubicBezTo>
                    <a:pt x="77867" y="35423"/>
                    <a:pt x="79324" y="39996"/>
                    <a:pt x="82220" y="43320"/>
                  </a:cubicBezTo>
                  <a:cubicBezTo>
                    <a:pt x="85125" y="46644"/>
                    <a:pt x="89535" y="48311"/>
                    <a:pt x="95469" y="48311"/>
                  </a:cubicBezTo>
                  <a:cubicBezTo>
                    <a:pt x="99136" y="48311"/>
                    <a:pt x="102508" y="47559"/>
                    <a:pt x="105594" y="46073"/>
                  </a:cubicBezTo>
                  <a:cubicBezTo>
                    <a:pt x="108680" y="44577"/>
                    <a:pt x="111100" y="42539"/>
                    <a:pt x="112881" y="39967"/>
                  </a:cubicBezTo>
                  <a:cubicBezTo>
                    <a:pt x="114652" y="37386"/>
                    <a:pt x="115538" y="34680"/>
                    <a:pt x="115538" y="31861"/>
                  </a:cubicBezTo>
                  <a:cubicBezTo>
                    <a:pt x="115538" y="27632"/>
                    <a:pt x="114710" y="23717"/>
                    <a:pt x="113062" y="20136"/>
                  </a:cubicBezTo>
                  <a:cubicBezTo>
                    <a:pt x="111405" y="16545"/>
                    <a:pt x="109099" y="13726"/>
                    <a:pt x="106137" y="11668"/>
                  </a:cubicBezTo>
                  <a:cubicBezTo>
                    <a:pt x="103175" y="9611"/>
                    <a:pt x="99774" y="8582"/>
                    <a:pt x="95945" y="8582"/>
                  </a:cubicBezTo>
                  <a:close/>
                </a:path>
              </a:pathLst>
            </a:custGeom>
            <a:solidFill>
              <a:srgbClr val="000000"/>
            </a:solidFill>
            <a:ln w="9525" cap="flat">
              <a:noFill/>
              <a:prstDash val="solid"/>
              <a:miter/>
            </a:ln>
          </p:spPr>
          <p:txBody>
            <a:bodyPr rtlCol="0" anchor="ctr"/>
            <a:lstStyle/>
            <a:p>
              <a:endParaRPr lang="nl-BE" sz="900"/>
            </a:p>
          </p:txBody>
        </p:sp>
        <p:sp>
          <p:nvSpPr>
            <p:cNvPr id="527" name="Freeform: Shape 526">
              <a:extLst>
                <a:ext uri="{FF2B5EF4-FFF2-40B4-BE49-F238E27FC236}">
                  <a16:creationId xmlns:a16="http://schemas.microsoft.com/office/drawing/2014/main" id="{2F8BF042-FE0C-4D9B-807C-5A1F38F5A24C}"/>
                </a:ext>
              </a:extLst>
            </p:cNvPr>
            <p:cNvSpPr/>
            <p:nvPr/>
          </p:nvSpPr>
          <p:spPr>
            <a:xfrm>
              <a:off x="1051182" y="5413207"/>
              <a:ext cx="1611289" cy="156905"/>
            </a:xfrm>
            <a:custGeom>
              <a:avLst/>
              <a:gdLst>
                <a:gd name="connsiteX0" fmla="*/ 0 w 2543175"/>
                <a:gd name="connsiteY0" fmla="*/ 0 h 247650"/>
                <a:gd name="connsiteX1" fmla="*/ 0 w 2543175"/>
                <a:gd name="connsiteY1" fmla="*/ 247650 h 247650"/>
                <a:gd name="connsiteX2" fmla="*/ 2543175 w 2543175"/>
                <a:gd name="connsiteY2" fmla="*/ 247650 h 247650"/>
                <a:gd name="connsiteX3" fmla="*/ 2543175 w 2543175"/>
                <a:gd name="connsiteY3" fmla="*/ 0 h 247650"/>
              </a:gdLst>
              <a:ahLst/>
              <a:cxnLst>
                <a:cxn ang="0">
                  <a:pos x="connsiteX0" y="connsiteY0"/>
                </a:cxn>
                <a:cxn ang="0">
                  <a:pos x="connsiteX1" y="connsiteY1"/>
                </a:cxn>
                <a:cxn ang="0">
                  <a:pos x="connsiteX2" y="connsiteY2"/>
                </a:cxn>
                <a:cxn ang="0">
                  <a:pos x="connsiteX3" y="connsiteY3"/>
                </a:cxn>
              </a:cxnLst>
              <a:rect l="l" t="t" r="r" b="b"/>
              <a:pathLst>
                <a:path w="2543175" h="247650">
                  <a:moveTo>
                    <a:pt x="0" y="0"/>
                  </a:moveTo>
                  <a:lnTo>
                    <a:pt x="0" y="247650"/>
                  </a:lnTo>
                  <a:lnTo>
                    <a:pt x="2543175" y="247650"/>
                  </a:lnTo>
                  <a:lnTo>
                    <a:pt x="2543175" y="0"/>
                  </a:lnTo>
                  <a:close/>
                </a:path>
              </a:pathLst>
            </a:custGeom>
            <a:solidFill>
              <a:srgbClr val="FFFFFF"/>
            </a:solidFill>
            <a:ln w="9525" cap="flat">
              <a:noFill/>
              <a:prstDash val="solid"/>
              <a:miter/>
            </a:ln>
          </p:spPr>
          <p:txBody>
            <a:bodyPr rtlCol="0" anchor="ctr"/>
            <a:lstStyle/>
            <a:p>
              <a:endParaRPr lang="nl-BE" sz="900"/>
            </a:p>
          </p:txBody>
        </p:sp>
        <p:sp>
          <p:nvSpPr>
            <p:cNvPr id="528" name="Freeform: Shape 527">
              <a:extLst>
                <a:ext uri="{FF2B5EF4-FFF2-40B4-BE49-F238E27FC236}">
                  <a16:creationId xmlns:a16="http://schemas.microsoft.com/office/drawing/2014/main" id="{03AF7F5C-CCB9-483A-BB35-F4831FB14AF9}"/>
                </a:ext>
              </a:extLst>
            </p:cNvPr>
            <p:cNvSpPr/>
            <p:nvPr/>
          </p:nvSpPr>
          <p:spPr>
            <a:xfrm>
              <a:off x="1051182" y="5413207"/>
              <a:ext cx="1611289" cy="156905"/>
            </a:xfrm>
            <a:custGeom>
              <a:avLst/>
              <a:gdLst>
                <a:gd name="connsiteX0" fmla="*/ 0 w 2543175"/>
                <a:gd name="connsiteY0" fmla="*/ 0 h 247650"/>
                <a:gd name="connsiteX1" fmla="*/ 0 w 2543175"/>
                <a:gd name="connsiteY1" fmla="*/ 247650 h 247650"/>
                <a:gd name="connsiteX2" fmla="*/ 2543175 w 2543175"/>
                <a:gd name="connsiteY2" fmla="*/ 247650 h 247650"/>
                <a:gd name="connsiteX3" fmla="*/ 2543175 w 2543175"/>
                <a:gd name="connsiteY3" fmla="*/ 0 h 247650"/>
              </a:gdLst>
              <a:ahLst/>
              <a:cxnLst>
                <a:cxn ang="0">
                  <a:pos x="connsiteX0" y="connsiteY0"/>
                </a:cxn>
                <a:cxn ang="0">
                  <a:pos x="connsiteX1" y="connsiteY1"/>
                </a:cxn>
                <a:cxn ang="0">
                  <a:pos x="connsiteX2" y="connsiteY2"/>
                </a:cxn>
                <a:cxn ang="0">
                  <a:pos x="connsiteX3" y="connsiteY3"/>
                </a:cxn>
              </a:cxnLst>
              <a:rect l="l" t="t" r="r" b="b"/>
              <a:pathLst>
                <a:path w="2543175" h="247650">
                  <a:moveTo>
                    <a:pt x="0" y="0"/>
                  </a:moveTo>
                  <a:lnTo>
                    <a:pt x="0" y="247650"/>
                  </a:lnTo>
                  <a:lnTo>
                    <a:pt x="2543175" y="247650"/>
                  </a:lnTo>
                  <a:lnTo>
                    <a:pt x="2543175" y="0"/>
                  </a:lnTo>
                  <a:close/>
                </a:path>
              </a:pathLst>
            </a:custGeom>
            <a:noFill/>
            <a:ln w="19050" cap="flat">
              <a:solidFill>
                <a:srgbClr val="FF6603"/>
              </a:solidFill>
              <a:prstDash val="solid"/>
              <a:miter/>
            </a:ln>
          </p:spPr>
          <p:txBody>
            <a:bodyPr rtlCol="0" anchor="ctr"/>
            <a:lstStyle/>
            <a:p>
              <a:endParaRPr lang="nl-BE" sz="900"/>
            </a:p>
          </p:txBody>
        </p:sp>
        <p:sp>
          <p:nvSpPr>
            <p:cNvPr id="529" name="Freeform: Shape 528">
              <a:extLst>
                <a:ext uri="{FF2B5EF4-FFF2-40B4-BE49-F238E27FC236}">
                  <a16:creationId xmlns:a16="http://schemas.microsoft.com/office/drawing/2014/main" id="{722F4BB8-90D2-4636-B45B-1EA4158116A2}"/>
                </a:ext>
              </a:extLst>
            </p:cNvPr>
            <p:cNvSpPr/>
            <p:nvPr/>
          </p:nvSpPr>
          <p:spPr>
            <a:xfrm>
              <a:off x="1249365" y="5455451"/>
              <a:ext cx="1339724" cy="78453"/>
            </a:xfrm>
            <a:custGeom>
              <a:avLst/>
              <a:gdLst>
                <a:gd name="connsiteX0" fmla="*/ 70561 w 2114550"/>
                <a:gd name="connsiteY0" fmla="*/ 49035 h 123825"/>
                <a:gd name="connsiteX1" fmla="*/ 58674 w 2114550"/>
                <a:gd name="connsiteY1" fmla="*/ 82496 h 123825"/>
                <a:gd name="connsiteX2" fmla="*/ 24489 w 2114550"/>
                <a:gd name="connsiteY2" fmla="*/ 94079 h 123825"/>
                <a:gd name="connsiteX3" fmla="*/ 0 w 2114550"/>
                <a:gd name="connsiteY3" fmla="*/ 94079 h 123825"/>
                <a:gd name="connsiteX4" fmla="*/ 0 w 2114550"/>
                <a:gd name="connsiteY4" fmla="*/ 5686 h 123825"/>
                <a:gd name="connsiteX5" fmla="*/ 27089 w 2114550"/>
                <a:gd name="connsiteY5" fmla="*/ 5686 h 123825"/>
                <a:gd name="connsiteX6" fmla="*/ 59131 w 2114550"/>
                <a:gd name="connsiteY6" fmla="*/ 17107 h 123825"/>
                <a:gd name="connsiteX7" fmla="*/ 70561 w 2114550"/>
                <a:gd name="connsiteY7" fmla="*/ 49035 h 123825"/>
                <a:gd name="connsiteX8" fmla="*/ 59674 w 2114550"/>
                <a:gd name="connsiteY8" fmla="*/ 49396 h 123825"/>
                <a:gd name="connsiteX9" fmla="*/ 50997 w 2114550"/>
                <a:gd name="connsiteY9" fmla="*/ 23336 h 123825"/>
                <a:gd name="connsiteX10" fmla="*/ 25213 w 2114550"/>
                <a:gd name="connsiteY10" fmla="*/ 14574 h 123825"/>
                <a:gd name="connsiteX11" fmla="*/ 10278 w 2114550"/>
                <a:gd name="connsiteY11" fmla="*/ 14574 h 123825"/>
                <a:gd name="connsiteX12" fmla="*/ 10278 w 2114550"/>
                <a:gd name="connsiteY12" fmla="*/ 85191 h 123825"/>
                <a:gd name="connsiteX13" fmla="*/ 22793 w 2114550"/>
                <a:gd name="connsiteY13" fmla="*/ 85191 h 123825"/>
                <a:gd name="connsiteX14" fmla="*/ 50425 w 2114550"/>
                <a:gd name="connsiteY14" fmla="*/ 76152 h 123825"/>
                <a:gd name="connsiteX15" fmla="*/ 59674 w 2114550"/>
                <a:gd name="connsiteY15" fmla="*/ 49396 h 123825"/>
                <a:gd name="connsiteX16" fmla="*/ 80953 w 2114550"/>
                <a:gd name="connsiteY16" fmla="*/ 27813 h 123825"/>
                <a:gd name="connsiteX17" fmla="*/ 91716 w 2114550"/>
                <a:gd name="connsiteY17" fmla="*/ 27813 h 123825"/>
                <a:gd name="connsiteX18" fmla="*/ 106232 w 2114550"/>
                <a:gd name="connsiteY18" fmla="*/ 65599 h 123825"/>
                <a:gd name="connsiteX19" fmla="*/ 112157 w 2114550"/>
                <a:gd name="connsiteY19" fmla="*/ 84287 h 123825"/>
                <a:gd name="connsiteX20" fmla="*/ 112643 w 2114550"/>
                <a:gd name="connsiteY20" fmla="*/ 84287 h 123825"/>
                <a:gd name="connsiteX21" fmla="*/ 115929 w 2114550"/>
                <a:gd name="connsiteY21" fmla="*/ 73733 h 123825"/>
                <a:gd name="connsiteX22" fmla="*/ 132350 w 2114550"/>
                <a:gd name="connsiteY22" fmla="*/ 27813 h 123825"/>
                <a:gd name="connsiteX23" fmla="*/ 143113 w 2114550"/>
                <a:gd name="connsiteY23" fmla="*/ 27813 h 123825"/>
                <a:gd name="connsiteX24" fmla="*/ 114633 w 2114550"/>
                <a:gd name="connsiteY24" fmla="*/ 103270 h 123825"/>
                <a:gd name="connsiteX25" fmla="*/ 104747 w 2114550"/>
                <a:gd name="connsiteY25" fmla="*/ 119139 h 123825"/>
                <a:gd name="connsiteX26" fmla="*/ 90869 w 2114550"/>
                <a:gd name="connsiteY26" fmla="*/ 123825 h 123825"/>
                <a:gd name="connsiteX27" fmla="*/ 81801 w 2114550"/>
                <a:gd name="connsiteY27" fmla="*/ 122797 h 123825"/>
                <a:gd name="connsiteX28" fmla="*/ 81801 w 2114550"/>
                <a:gd name="connsiteY28" fmla="*/ 114757 h 123825"/>
                <a:gd name="connsiteX29" fmla="*/ 89240 w 2114550"/>
                <a:gd name="connsiteY29" fmla="*/ 115481 h 123825"/>
                <a:gd name="connsiteX30" fmla="*/ 103994 w 2114550"/>
                <a:gd name="connsiteY30" fmla="*/ 103870 h 123825"/>
                <a:gd name="connsiteX31" fmla="*/ 107680 w 2114550"/>
                <a:gd name="connsiteY31" fmla="*/ 94440 h 123825"/>
                <a:gd name="connsiteX32" fmla="*/ 201092 w 2114550"/>
                <a:gd name="connsiteY32" fmla="*/ 94079 h 123825"/>
                <a:gd name="connsiteX33" fmla="*/ 201092 w 2114550"/>
                <a:gd name="connsiteY33" fmla="*/ 51206 h 123825"/>
                <a:gd name="connsiteX34" fmla="*/ 197406 w 2114550"/>
                <a:gd name="connsiteY34" fmla="*/ 39119 h 123825"/>
                <a:gd name="connsiteX35" fmla="*/ 185861 w 2114550"/>
                <a:gd name="connsiteY35" fmla="*/ 35128 h 123825"/>
                <a:gd name="connsiteX36" fmla="*/ 170621 w 2114550"/>
                <a:gd name="connsiteY36" fmla="*/ 40748 h 123825"/>
                <a:gd name="connsiteX37" fmla="*/ 165783 w 2114550"/>
                <a:gd name="connsiteY37" fmla="*/ 59312 h 123825"/>
                <a:gd name="connsiteX38" fmla="*/ 165783 w 2114550"/>
                <a:gd name="connsiteY38" fmla="*/ 94079 h 123825"/>
                <a:gd name="connsiteX39" fmla="*/ 155743 w 2114550"/>
                <a:gd name="connsiteY39" fmla="*/ 94079 h 123825"/>
                <a:gd name="connsiteX40" fmla="*/ 155743 w 2114550"/>
                <a:gd name="connsiteY40" fmla="*/ 27813 h 123825"/>
                <a:gd name="connsiteX41" fmla="*/ 163906 w 2114550"/>
                <a:gd name="connsiteY41" fmla="*/ 27813 h 123825"/>
                <a:gd name="connsiteX42" fmla="*/ 165545 w 2114550"/>
                <a:gd name="connsiteY42" fmla="*/ 36881 h 123825"/>
                <a:gd name="connsiteX43" fmla="*/ 166030 w 2114550"/>
                <a:gd name="connsiteY43" fmla="*/ 36881 h 123825"/>
                <a:gd name="connsiteX44" fmla="*/ 174669 w 2114550"/>
                <a:gd name="connsiteY44" fmla="*/ 29289 h 123825"/>
                <a:gd name="connsiteX45" fmla="*/ 187062 w 2114550"/>
                <a:gd name="connsiteY45" fmla="*/ 26604 h 123825"/>
                <a:gd name="connsiteX46" fmla="*/ 205083 w 2114550"/>
                <a:gd name="connsiteY46" fmla="*/ 32375 h 123825"/>
                <a:gd name="connsiteX47" fmla="*/ 211131 w 2114550"/>
                <a:gd name="connsiteY47" fmla="*/ 50845 h 123825"/>
                <a:gd name="connsiteX48" fmla="*/ 211131 w 2114550"/>
                <a:gd name="connsiteY48" fmla="*/ 94079 h 123825"/>
                <a:gd name="connsiteX49" fmla="*/ 274796 w 2114550"/>
                <a:gd name="connsiteY49" fmla="*/ 94079 h 123825"/>
                <a:gd name="connsiteX50" fmla="*/ 272796 w 2114550"/>
                <a:gd name="connsiteY50" fmla="*/ 84649 h 123825"/>
                <a:gd name="connsiteX51" fmla="*/ 272320 w 2114550"/>
                <a:gd name="connsiteY51" fmla="*/ 84649 h 123825"/>
                <a:gd name="connsiteX52" fmla="*/ 262433 w 2114550"/>
                <a:gd name="connsiteY52" fmla="*/ 93078 h 123825"/>
                <a:gd name="connsiteX53" fmla="*/ 250127 w 2114550"/>
                <a:gd name="connsiteY53" fmla="*/ 95288 h 123825"/>
                <a:gd name="connsiteX54" fmla="*/ 234677 w 2114550"/>
                <a:gd name="connsiteY54" fmla="*/ 90211 h 123825"/>
                <a:gd name="connsiteX55" fmla="*/ 229086 w 2114550"/>
                <a:gd name="connsiteY55" fmla="*/ 75762 h 123825"/>
                <a:gd name="connsiteX56" fmla="*/ 261195 w 2114550"/>
                <a:gd name="connsiteY56" fmla="*/ 54721 h 123825"/>
                <a:gd name="connsiteX57" fmla="*/ 272434 w 2114550"/>
                <a:gd name="connsiteY57" fmla="*/ 54359 h 123825"/>
                <a:gd name="connsiteX58" fmla="*/ 272434 w 2114550"/>
                <a:gd name="connsiteY58" fmla="*/ 50245 h 123825"/>
                <a:gd name="connsiteX59" fmla="*/ 269081 w 2114550"/>
                <a:gd name="connsiteY59" fmla="*/ 38728 h 123825"/>
                <a:gd name="connsiteX60" fmla="*/ 258347 w 2114550"/>
                <a:gd name="connsiteY60" fmla="*/ 35004 h 123825"/>
                <a:gd name="connsiteX61" fmla="*/ 239611 w 2114550"/>
                <a:gd name="connsiteY61" fmla="*/ 40081 h 123825"/>
                <a:gd name="connsiteX62" fmla="*/ 236525 w 2114550"/>
                <a:gd name="connsiteY62" fmla="*/ 32404 h 123825"/>
                <a:gd name="connsiteX63" fmla="*/ 247259 w 2114550"/>
                <a:gd name="connsiteY63" fmla="*/ 28232 h 123825"/>
                <a:gd name="connsiteX64" fmla="*/ 258956 w 2114550"/>
                <a:gd name="connsiteY64" fmla="*/ 26727 h 123825"/>
                <a:gd name="connsiteX65" fmla="*/ 276520 w 2114550"/>
                <a:gd name="connsiteY65" fmla="*/ 31985 h 123825"/>
                <a:gd name="connsiteX66" fmla="*/ 282235 w 2114550"/>
                <a:gd name="connsiteY66" fmla="*/ 48854 h 123825"/>
                <a:gd name="connsiteX67" fmla="*/ 282235 w 2114550"/>
                <a:gd name="connsiteY67" fmla="*/ 94079 h 123825"/>
                <a:gd name="connsiteX68" fmla="*/ 252127 w 2114550"/>
                <a:gd name="connsiteY68" fmla="*/ 87001 h 123825"/>
                <a:gd name="connsiteX69" fmla="*/ 266843 w 2114550"/>
                <a:gd name="connsiteY69" fmla="*/ 81867 h 123825"/>
                <a:gd name="connsiteX70" fmla="*/ 272196 w 2114550"/>
                <a:gd name="connsiteY70" fmla="*/ 67475 h 123825"/>
                <a:gd name="connsiteX71" fmla="*/ 272196 w 2114550"/>
                <a:gd name="connsiteY71" fmla="*/ 61493 h 123825"/>
                <a:gd name="connsiteX72" fmla="*/ 262157 w 2114550"/>
                <a:gd name="connsiteY72" fmla="*/ 61913 h 123825"/>
                <a:gd name="connsiteX73" fmla="*/ 244897 w 2114550"/>
                <a:gd name="connsiteY73" fmla="*/ 65627 h 123825"/>
                <a:gd name="connsiteX74" fmla="*/ 239611 w 2114550"/>
                <a:gd name="connsiteY74" fmla="*/ 75876 h 123825"/>
                <a:gd name="connsiteX75" fmla="*/ 242907 w 2114550"/>
                <a:gd name="connsiteY75" fmla="*/ 84163 h 123825"/>
                <a:gd name="connsiteX76" fmla="*/ 252127 w 2114550"/>
                <a:gd name="connsiteY76" fmla="*/ 87001 h 123825"/>
                <a:gd name="connsiteX77" fmla="*/ 389430 w 2114550"/>
                <a:gd name="connsiteY77" fmla="*/ 94079 h 123825"/>
                <a:gd name="connsiteX78" fmla="*/ 389430 w 2114550"/>
                <a:gd name="connsiteY78" fmla="*/ 50968 h 123825"/>
                <a:gd name="connsiteX79" fmla="*/ 386048 w 2114550"/>
                <a:gd name="connsiteY79" fmla="*/ 39091 h 123825"/>
                <a:gd name="connsiteX80" fmla="*/ 375523 w 2114550"/>
                <a:gd name="connsiteY80" fmla="*/ 35128 h 123825"/>
                <a:gd name="connsiteX81" fmla="*/ 361683 w 2114550"/>
                <a:gd name="connsiteY81" fmla="*/ 40510 h 123825"/>
                <a:gd name="connsiteX82" fmla="*/ 357207 w 2114550"/>
                <a:gd name="connsiteY82" fmla="*/ 57074 h 123825"/>
                <a:gd name="connsiteX83" fmla="*/ 357207 w 2114550"/>
                <a:gd name="connsiteY83" fmla="*/ 94079 h 123825"/>
                <a:gd name="connsiteX84" fmla="*/ 347167 w 2114550"/>
                <a:gd name="connsiteY84" fmla="*/ 94079 h 123825"/>
                <a:gd name="connsiteX85" fmla="*/ 347167 w 2114550"/>
                <a:gd name="connsiteY85" fmla="*/ 50968 h 123825"/>
                <a:gd name="connsiteX86" fmla="*/ 343786 w 2114550"/>
                <a:gd name="connsiteY86" fmla="*/ 39091 h 123825"/>
                <a:gd name="connsiteX87" fmla="*/ 333204 w 2114550"/>
                <a:gd name="connsiteY87" fmla="*/ 35128 h 123825"/>
                <a:gd name="connsiteX88" fmla="*/ 319383 w 2114550"/>
                <a:gd name="connsiteY88" fmla="*/ 40777 h 123825"/>
                <a:gd name="connsiteX89" fmla="*/ 315001 w 2114550"/>
                <a:gd name="connsiteY89" fmla="*/ 59312 h 123825"/>
                <a:gd name="connsiteX90" fmla="*/ 315001 w 2114550"/>
                <a:gd name="connsiteY90" fmla="*/ 94079 h 123825"/>
                <a:gd name="connsiteX91" fmla="*/ 304962 w 2114550"/>
                <a:gd name="connsiteY91" fmla="*/ 94079 h 123825"/>
                <a:gd name="connsiteX92" fmla="*/ 304962 w 2114550"/>
                <a:gd name="connsiteY92" fmla="*/ 27813 h 123825"/>
                <a:gd name="connsiteX93" fmla="*/ 313125 w 2114550"/>
                <a:gd name="connsiteY93" fmla="*/ 27813 h 123825"/>
                <a:gd name="connsiteX94" fmla="*/ 314763 w 2114550"/>
                <a:gd name="connsiteY94" fmla="*/ 36881 h 123825"/>
                <a:gd name="connsiteX95" fmla="*/ 315249 w 2114550"/>
                <a:gd name="connsiteY95" fmla="*/ 36881 h 123825"/>
                <a:gd name="connsiteX96" fmla="*/ 323259 w 2114550"/>
                <a:gd name="connsiteY96" fmla="*/ 29327 h 123825"/>
                <a:gd name="connsiteX97" fmla="*/ 334832 w 2114550"/>
                <a:gd name="connsiteY97" fmla="*/ 26604 h 123825"/>
                <a:gd name="connsiteX98" fmla="*/ 355149 w 2114550"/>
                <a:gd name="connsiteY98" fmla="*/ 37852 h 123825"/>
                <a:gd name="connsiteX99" fmla="*/ 355635 w 2114550"/>
                <a:gd name="connsiteY99" fmla="*/ 37852 h 123825"/>
                <a:gd name="connsiteX100" fmla="*/ 364217 w 2114550"/>
                <a:gd name="connsiteY100" fmla="*/ 29623 h 123825"/>
                <a:gd name="connsiteX101" fmla="*/ 377038 w 2114550"/>
                <a:gd name="connsiteY101" fmla="*/ 26604 h 123825"/>
                <a:gd name="connsiteX102" fmla="*/ 393878 w 2114550"/>
                <a:gd name="connsiteY102" fmla="*/ 32375 h 123825"/>
                <a:gd name="connsiteX103" fmla="*/ 399469 w 2114550"/>
                <a:gd name="connsiteY103" fmla="*/ 50845 h 123825"/>
                <a:gd name="connsiteX104" fmla="*/ 399469 w 2114550"/>
                <a:gd name="connsiteY104" fmla="*/ 94079 h 123825"/>
                <a:gd name="connsiteX105" fmla="*/ 433626 w 2114550"/>
                <a:gd name="connsiteY105" fmla="*/ 94079 h 123825"/>
                <a:gd name="connsiteX106" fmla="*/ 423596 w 2114550"/>
                <a:gd name="connsiteY106" fmla="*/ 94079 h 123825"/>
                <a:gd name="connsiteX107" fmla="*/ 423596 w 2114550"/>
                <a:gd name="connsiteY107" fmla="*/ 27813 h 123825"/>
                <a:gd name="connsiteX108" fmla="*/ 433626 w 2114550"/>
                <a:gd name="connsiteY108" fmla="*/ 27813 h 123825"/>
                <a:gd name="connsiteX109" fmla="*/ 422748 w 2114550"/>
                <a:gd name="connsiteY109" fmla="*/ 9858 h 123825"/>
                <a:gd name="connsiteX110" fmla="*/ 424434 w 2114550"/>
                <a:gd name="connsiteY110" fmla="*/ 4810 h 123825"/>
                <a:gd name="connsiteX111" fmla="*/ 428673 w 2114550"/>
                <a:gd name="connsiteY111" fmla="*/ 3200 h 123825"/>
                <a:gd name="connsiteX112" fmla="*/ 432845 w 2114550"/>
                <a:gd name="connsiteY112" fmla="*/ 4839 h 123825"/>
                <a:gd name="connsiteX113" fmla="*/ 434597 w 2114550"/>
                <a:gd name="connsiteY113" fmla="*/ 9858 h 123825"/>
                <a:gd name="connsiteX114" fmla="*/ 432845 w 2114550"/>
                <a:gd name="connsiteY114" fmla="*/ 14907 h 123825"/>
                <a:gd name="connsiteX115" fmla="*/ 428673 w 2114550"/>
                <a:gd name="connsiteY115" fmla="*/ 16564 h 123825"/>
                <a:gd name="connsiteX116" fmla="*/ 424434 w 2114550"/>
                <a:gd name="connsiteY116" fmla="*/ 14907 h 123825"/>
                <a:gd name="connsiteX117" fmla="*/ 422748 w 2114550"/>
                <a:gd name="connsiteY117" fmla="*/ 9858 h 123825"/>
                <a:gd name="connsiteX118" fmla="*/ 498624 w 2114550"/>
                <a:gd name="connsiteY118" fmla="*/ 76000 h 123825"/>
                <a:gd name="connsiteX119" fmla="*/ 491728 w 2114550"/>
                <a:gd name="connsiteY119" fmla="*/ 90268 h 123825"/>
                <a:gd name="connsiteX120" fmla="*/ 472383 w 2114550"/>
                <a:gd name="connsiteY120" fmla="*/ 95288 h 123825"/>
                <a:gd name="connsiteX121" fmla="*/ 451828 w 2114550"/>
                <a:gd name="connsiteY121" fmla="*/ 91116 h 123825"/>
                <a:gd name="connsiteX122" fmla="*/ 451828 w 2114550"/>
                <a:gd name="connsiteY122" fmla="*/ 81801 h 123825"/>
                <a:gd name="connsiteX123" fmla="*/ 462077 w 2114550"/>
                <a:gd name="connsiteY123" fmla="*/ 85610 h 123825"/>
                <a:gd name="connsiteX124" fmla="*/ 472621 w 2114550"/>
                <a:gd name="connsiteY124" fmla="*/ 87001 h 123825"/>
                <a:gd name="connsiteX125" fmla="*/ 484718 w 2114550"/>
                <a:gd name="connsiteY125" fmla="*/ 84496 h 123825"/>
                <a:gd name="connsiteX126" fmla="*/ 488947 w 2114550"/>
                <a:gd name="connsiteY126" fmla="*/ 76848 h 123825"/>
                <a:gd name="connsiteX127" fmla="*/ 485594 w 2114550"/>
                <a:gd name="connsiteY127" fmla="*/ 70228 h 123825"/>
                <a:gd name="connsiteX128" fmla="*/ 472507 w 2114550"/>
                <a:gd name="connsiteY128" fmla="*/ 63722 h 123825"/>
                <a:gd name="connsiteX129" fmla="*/ 459353 w 2114550"/>
                <a:gd name="connsiteY129" fmla="*/ 57712 h 123825"/>
                <a:gd name="connsiteX130" fmla="*/ 453552 w 2114550"/>
                <a:gd name="connsiteY130" fmla="*/ 51873 h 123825"/>
                <a:gd name="connsiteX131" fmla="*/ 451647 w 2114550"/>
                <a:gd name="connsiteY131" fmla="*/ 44072 h 123825"/>
                <a:gd name="connsiteX132" fmla="*/ 458238 w 2114550"/>
                <a:gd name="connsiteY132" fmla="*/ 31289 h 123825"/>
                <a:gd name="connsiteX133" fmla="*/ 476317 w 2114550"/>
                <a:gd name="connsiteY133" fmla="*/ 26604 h 123825"/>
                <a:gd name="connsiteX134" fmla="*/ 497234 w 2114550"/>
                <a:gd name="connsiteY134" fmla="*/ 30956 h 123825"/>
                <a:gd name="connsiteX135" fmla="*/ 493662 w 2114550"/>
                <a:gd name="connsiteY135" fmla="*/ 39119 h 123825"/>
                <a:gd name="connsiteX136" fmla="*/ 475593 w 2114550"/>
                <a:gd name="connsiteY136" fmla="*/ 35004 h 123825"/>
                <a:gd name="connsiteX137" fmla="*/ 464830 w 2114550"/>
                <a:gd name="connsiteY137" fmla="*/ 37242 h 123825"/>
                <a:gd name="connsiteX138" fmla="*/ 461200 w 2114550"/>
                <a:gd name="connsiteY138" fmla="*/ 43415 h 123825"/>
                <a:gd name="connsiteX139" fmla="*/ 462563 w 2114550"/>
                <a:gd name="connsiteY139" fmla="*/ 47949 h 123825"/>
                <a:gd name="connsiteX140" fmla="*/ 466944 w 2114550"/>
                <a:gd name="connsiteY140" fmla="*/ 51511 h 123825"/>
                <a:gd name="connsiteX141" fmla="*/ 478555 w 2114550"/>
                <a:gd name="connsiteY141" fmla="*/ 56407 h 123825"/>
                <a:gd name="connsiteX142" fmla="*/ 494481 w 2114550"/>
                <a:gd name="connsiteY142" fmla="*/ 65056 h 123825"/>
                <a:gd name="connsiteX143" fmla="*/ 498624 w 2114550"/>
                <a:gd name="connsiteY143" fmla="*/ 76000 h 123825"/>
                <a:gd name="connsiteX144" fmla="*/ 543182 w 2114550"/>
                <a:gd name="connsiteY144" fmla="*/ 95288 h 123825"/>
                <a:gd name="connsiteX145" fmla="*/ 520903 w 2114550"/>
                <a:gd name="connsiteY145" fmla="*/ 86430 h 123825"/>
                <a:gd name="connsiteX146" fmla="*/ 513017 w 2114550"/>
                <a:gd name="connsiteY146" fmla="*/ 61370 h 123825"/>
                <a:gd name="connsiteX147" fmla="*/ 521027 w 2114550"/>
                <a:gd name="connsiteY147" fmla="*/ 35671 h 123825"/>
                <a:gd name="connsiteX148" fmla="*/ 543849 w 2114550"/>
                <a:gd name="connsiteY148" fmla="*/ 26604 h 123825"/>
                <a:gd name="connsiteX149" fmla="*/ 553403 w 2114550"/>
                <a:gd name="connsiteY149" fmla="*/ 27632 h 123825"/>
                <a:gd name="connsiteX150" fmla="*/ 560899 w 2114550"/>
                <a:gd name="connsiteY150" fmla="*/ 30052 h 123825"/>
                <a:gd name="connsiteX151" fmla="*/ 557813 w 2114550"/>
                <a:gd name="connsiteY151" fmla="*/ 38576 h 123825"/>
                <a:gd name="connsiteX152" fmla="*/ 550564 w 2114550"/>
                <a:gd name="connsiteY152" fmla="*/ 36366 h 123825"/>
                <a:gd name="connsiteX153" fmla="*/ 543611 w 2114550"/>
                <a:gd name="connsiteY153" fmla="*/ 35490 h 123825"/>
                <a:gd name="connsiteX154" fmla="*/ 523418 w 2114550"/>
                <a:gd name="connsiteY154" fmla="*/ 61246 h 123825"/>
                <a:gd name="connsiteX155" fmla="*/ 528342 w 2114550"/>
                <a:gd name="connsiteY155" fmla="*/ 79991 h 123825"/>
                <a:gd name="connsiteX156" fmla="*/ 542944 w 2114550"/>
                <a:gd name="connsiteY156" fmla="*/ 86516 h 123825"/>
                <a:gd name="connsiteX157" fmla="*/ 559927 w 2114550"/>
                <a:gd name="connsiteY157" fmla="*/ 82953 h 123825"/>
                <a:gd name="connsiteX158" fmla="*/ 559927 w 2114550"/>
                <a:gd name="connsiteY158" fmla="*/ 91840 h 123825"/>
                <a:gd name="connsiteX159" fmla="*/ 543182 w 2114550"/>
                <a:gd name="connsiteY159" fmla="*/ 95288 h 123825"/>
                <a:gd name="connsiteX160" fmla="*/ 622754 w 2114550"/>
                <a:gd name="connsiteY160" fmla="*/ 94079 h 123825"/>
                <a:gd name="connsiteX161" fmla="*/ 622754 w 2114550"/>
                <a:gd name="connsiteY161" fmla="*/ 51206 h 123825"/>
                <a:gd name="connsiteX162" fmla="*/ 619058 w 2114550"/>
                <a:gd name="connsiteY162" fmla="*/ 39119 h 123825"/>
                <a:gd name="connsiteX163" fmla="*/ 607514 w 2114550"/>
                <a:gd name="connsiteY163" fmla="*/ 35128 h 123825"/>
                <a:gd name="connsiteX164" fmla="*/ 592246 w 2114550"/>
                <a:gd name="connsiteY164" fmla="*/ 40814 h 123825"/>
                <a:gd name="connsiteX165" fmla="*/ 587445 w 2114550"/>
                <a:gd name="connsiteY165" fmla="*/ 59436 h 123825"/>
                <a:gd name="connsiteX166" fmla="*/ 587445 w 2114550"/>
                <a:gd name="connsiteY166" fmla="*/ 94079 h 123825"/>
                <a:gd name="connsiteX167" fmla="*/ 577406 w 2114550"/>
                <a:gd name="connsiteY167" fmla="*/ 94079 h 123825"/>
                <a:gd name="connsiteX168" fmla="*/ 577406 w 2114550"/>
                <a:gd name="connsiteY168" fmla="*/ 0 h 123825"/>
                <a:gd name="connsiteX169" fmla="*/ 587445 w 2114550"/>
                <a:gd name="connsiteY169" fmla="*/ 0 h 123825"/>
                <a:gd name="connsiteX170" fmla="*/ 587445 w 2114550"/>
                <a:gd name="connsiteY170" fmla="*/ 28480 h 123825"/>
                <a:gd name="connsiteX171" fmla="*/ 586959 w 2114550"/>
                <a:gd name="connsiteY171" fmla="*/ 37005 h 123825"/>
                <a:gd name="connsiteX172" fmla="*/ 587559 w 2114550"/>
                <a:gd name="connsiteY172" fmla="*/ 37005 h 123825"/>
                <a:gd name="connsiteX173" fmla="*/ 595998 w 2114550"/>
                <a:gd name="connsiteY173" fmla="*/ 29470 h 123825"/>
                <a:gd name="connsiteX174" fmla="*/ 608486 w 2114550"/>
                <a:gd name="connsiteY174" fmla="*/ 26727 h 123825"/>
                <a:gd name="connsiteX175" fmla="*/ 626707 w 2114550"/>
                <a:gd name="connsiteY175" fmla="*/ 32499 h 123825"/>
                <a:gd name="connsiteX176" fmla="*/ 632784 w 2114550"/>
                <a:gd name="connsiteY176" fmla="*/ 50845 h 123825"/>
                <a:gd name="connsiteX177" fmla="*/ 632784 w 2114550"/>
                <a:gd name="connsiteY177" fmla="*/ 94079 h 123825"/>
                <a:gd name="connsiteX178" fmla="*/ 683695 w 2114550"/>
                <a:gd name="connsiteY178" fmla="*/ 95288 h 123825"/>
                <a:gd name="connsiteX179" fmla="*/ 660511 w 2114550"/>
                <a:gd name="connsiteY179" fmla="*/ 86335 h 123825"/>
                <a:gd name="connsiteX180" fmla="*/ 652015 w 2114550"/>
                <a:gd name="connsiteY180" fmla="*/ 61493 h 123825"/>
                <a:gd name="connsiteX181" fmla="*/ 659902 w 2114550"/>
                <a:gd name="connsiteY181" fmla="*/ 36033 h 123825"/>
                <a:gd name="connsiteX182" fmla="*/ 681095 w 2114550"/>
                <a:gd name="connsiteY182" fmla="*/ 26604 h 123825"/>
                <a:gd name="connsiteX183" fmla="*/ 700811 w 2114550"/>
                <a:gd name="connsiteY183" fmla="*/ 34795 h 123825"/>
                <a:gd name="connsiteX184" fmla="*/ 708060 w 2114550"/>
                <a:gd name="connsiteY184" fmla="*/ 56407 h 123825"/>
                <a:gd name="connsiteX185" fmla="*/ 708060 w 2114550"/>
                <a:gd name="connsiteY185" fmla="*/ 62760 h 123825"/>
                <a:gd name="connsiteX186" fmla="*/ 662416 w 2114550"/>
                <a:gd name="connsiteY186" fmla="*/ 62760 h 123825"/>
                <a:gd name="connsiteX187" fmla="*/ 668312 w 2114550"/>
                <a:gd name="connsiteY187" fmla="*/ 80476 h 123825"/>
                <a:gd name="connsiteX188" fmla="*/ 684057 w 2114550"/>
                <a:gd name="connsiteY188" fmla="*/ 86516 h 123825"/>
                <a:gd name="connsiteX189" fmla="*/ 705222 w 2114550"/>
                <a:gd name="connsiteY189" fmla="*/ 82048 h 123825"/>
                <a:gd name="connsiteX190" fmla="*/ 705222 w 2114550"/>
                <a:gd name="connsiteY190" fmla="*/ 90992 h 123825"/>
                <a:gd name="connsiteX191" fmla="*/ 695154 w 2114550"/>
                <a:gd name="connsiteY191" fmla="*/ 94288 h 123825"/>
                <a:gd name="connsiteX192" fmla="*/ 683695 w 2114550"/>
                <a:gd name="connsiteY192" fmla="*/ 95288 h 123825"/>
                <a:gd name="connsiteX193" fmla="*/ 680971 w 2114550"/>
                <a:gd name="connsiteY193" fmla="*/ 35004 h 123825"/>
                <a:gd name="connsiteX194" fmla="*/ 668245 w 2114550"/>
                <a:gd name="connsiteY194" fmla="*/ 40205 h 123825"/>
                <a:gd name="connsiteX195" fmla="*/ 662654 w 2114550"/>
                <a:gd name="connsiteY195" fmla="*/ 54597 h 123825"/>
                <a:gd name="connsiteX196" fmla="*/ 697297 w 2114550"/>
                <a:gd name="connsiteY196" fmla="*/ 54597 h 123825"/>
                <a:gd name="connsiteX197" fmla="*/ 693068 w 2114550"/>
                <a:gd name="connsiteY197" fmla="*/ 40053 h 123825"/>
                <a:gd name="connsiteX198" fmla="*/ 680971 w 2114550"/>
                <a:gd name="connsiteY198" fmla="*/ 35004 h 123825"/>
                <a:gd name="connsiteX199" fmla="*/ 791194 w 2114550"/>
                <a:gd name="connsiteY199" fmla="*/ 95288 h 123825"/>
                <a:gd name="connsiteX200" fmla="*/ 779374 w 2114550"/>
                <a:gd name="connsiteY200" fmla="*/ 92897 h 123825"/>
                <a:gd name="connsiteX201" fmla="*/ 770401 w 2114550"/>
                <a:gd name="connsiteY201" fmla="*/ 85554 h 123825"/>
                <a:gd name="connsiteX202" fmla="*/ 769677 w 2114550"/>
                <a:gd name="connsiteY202" fmla="*/ 85554 h 123825"/>
                <a:gd name="connsiteX203" fmla="*/ 770401 w 2114550"/>
                <a:gd name="connsiteY203" fmla="*/ 96555 h 123825"/>
                <a:gd name="connsiteX204" fmla="*/ 770401 w 2114550"/>
                <a:gd name="connsiteY204" fmla="*/ 123825 h 123825"/>
                <a:gd name="connsiteX205" fmla="*/ 760362 w 2114550"/>
                <a:gd name="connsiteY205" fmla="*/ 123825 h 123825"/>
                <a:gd name="connsiteX206" fmla="*/ 760362 w 2114550"/>
                <a:gd name="connsiteY206" fmla="*/ 27813 h 123825"/>
                <a:gd name="connsiteX207" fmla="*/ 768525 w 2114550"/>
                <a:gd name="connsiteY207" fmla="*/ 27813 h 123825"/>
                <a:gd name="connsiteX208" fmla="*/ 769915 w 2114550"/>
                <a:gd name="connsiteY208" fmla="*/ 36881 h 123825"/>
                <a:gd name="connsiteX209" fmla="*/ 770401 w 2114550"/>
                <a:gd name="connsiteY209" fmla="*/ 36881 h 123825"/>
                <a:gd name="connsiteX210" fmla="*/ 779402 w 2114550"/>
                <a:gd name="connsiteY210" fmla="*/ 29023 h 123825"/>
                <a:gd name="connsiteX211" fmla="*/ 791194 w 2114550"/>
                <a:gd name="connsiteY211" fmla="*/ 26604 h 123825"/>
                <a:gd name="connsiteX212" fmla="*/ 811540 w 2114550"/>
                <a:gd name="connsiteY212" fmla="*/ 35614 h 123825"/>
                <a:gd name="connsiteX213" fmla="*/ 818702 w 2114550"/>
                <a:gd name="connsiteY213" fmla="*/ 60884 h 123825"/>
                <a:gd name="connsiteX214" fmla="*/ 811425 w 2114550"/>
                <a:gd name="connsiteY214" fmla="*/ 86249 h 123825"/>
                <a:gd name="connsiteX215" fmla="*/ 791194 w 2114550"/>
                <a:gd name="connsiteY215" fmla="*/ 95288 h 123825"/>
                <a:gd name="connsiteX216" fmla="*/ 789746 w 2114550"/>
                <a:gd name="connsiteY216" fmla="*/ 35128 h 123825"/>
                <a:gd name="connsiteX217" fmla="*/ 775049 w 2114550"/>
                <a:gd name="connsiteY217" fmla="*/ 40748 h 123825"/>
                <a:gd name="connsiteX218" fmla="*/ 770401 w 2114550"/>
                <a:gd name="connsiteY218" fmla="*/ 58645 h 123825"/>
                <a:gd name="connsiteX219" fmla="*/ 770401 w 2114550"/>
                <a:gd name="connsiteY219" fmla="*/ 60884 h 123825"/>
                <a:gd name="connsiteX220" fmla="*/ 775049 w 2114550"/>
                <a:gd name="connsiteY220" fmla="*/ 80867 h 123825"/>
                <a:gd name="connsiteX221" fmla="*/ 789985 w 2114550"/>
                <a:gd name="connsiteY221" fmla="*/ 86887 h 123825"/>
                <a:gd name="connsiteX222" fmla="*/ 803443 w 2114550"/>
                <a:gd name="connsiteY222" fmla="*/ 79934 h 123825"/>
                <a:gd name="connsiteX223" fmla="*/ 808311 w 2114550"/>
                <a:gd name="connsiteY223" fmla="*/ 60760 h 123825"/>
                <a:gd name="connsiteX224" fmla="*/ 803443 w 2114550"/>
                <a:gd name="connsiteY224" fmla="*/ 41748 h 123825"/>
                <a:gd name="connsiteX225" fmla="*/ 789746 w 2114550"/>
                <a:gd name="connsiteY225" fmla="*/ 35128 h 123825"/>
                <a:gd name="connsiteX226" fmla="*/ 879291 w 2114550"/>
                <a:gd name="connsiteY226" fmla="*/ 94079 h 123825"/>
                <a:gd name="connsiteX227" fmla="*/ 877291 w 2114550"/>
                <a:gd name="connsiteY227" fmla="*/ 84649 h 123825"/>
                <a:gd name="connsiteX228" fmla="*/ 876814 w 2114550"/>
                <a:gd name="connsiteY228" fmla="*/ 84649 h 123825"/>
                <a:gd name="connsiteX229" fmla="*/ 866927 w 2114550"/>
                <a:gd name="connsiteY229" fmla="*/ 93078 h 123825"/>
                <a:gd name="connsiteX230" fmla="*/ 854621 w 2114550"/>
                <a:gd name="connsiteY230" fmla="*/ 95288 h 123825"/>
                <a:gd name="connsiteX231" fmla="*/ 839172 w 2114550"/>
                <a:gd name="connsiteY231" fmla="*/ 90211 h 123825"/>
                <a:gd name="connsiteX232" fmla="*/ 833580 w 2114550"/>
                <a:gd name="connsiteY232" fmla="*/ 75762 h 123825"/>
                <a:gd name="connsiteX233" fmla="*/ 865689 w 2114550"/>
                <a:gd name="connsiteY233" fmla="*/ 54721 h 123825"/>
                <a:gd name="connsiteX234" fmla="*/ 876929 w 2114550"/>
                <a:gd name="connsiteY234" fmla="*/ 54359 h 123825"/>
                <a:gd name="connsiteX235" fmla="*/ 876929 w 2114550"/>
                <a:gd name="connsiteY235" fmla="*/ 50245 h 123825"/>
                <a:gd name="connsiteX236" fmla="*/ 873576 w 2114550"/>
                <a:gd name="connsiteY236" fmla="*/ 38728 h 123825"/>
                <a:gd name="connsiteX237" fmla="*/ 862841 w 2114550"/>
                <a:gd name="connsiteY237" fmla="*/ 35004 h 123825"/>
                <a:gd name="connsiteX238" fmla="*/ 844096 w 2114550"/>
                <a:gd name="connsiteY238" fmla="*/ 40081 h 123825"/>
                <a:gd name="connsiteX239" fmla="*/ 841019 w 2114550"/>
                <a:gd name="connsiteY239" fmla="*/ 32404 h 123825"/>
                <a:gd name="connsiteX240" fmla="*/ 851745 w 2114550"/>
                <a:gd name="connsiteY240" fmla="*/ 28232 h 123825"/>
                <a:gd name="connsiteX241" fmla="*/ 863451 w 2114550"/>
                <a:gd name="connsiteY241" fmla="*/ 26727 h 123825"/>
                <a:gd name="connsiteX242" fmla="*/ 881015 w 2114550"/>
                <a:gd name="connsiteY242" fmla="*/ 31985 h 123825"/>
                <a:gd name="connsiteX243" fmla="*/ 886730 w 2114550"/>
                <a:gd name="connsiteY243" fmla="*/ 48854 h 123825"/>
                <a:gd name="connsiteX244" fmla="*/ 886730 w 2114550"/>
                <a:gd name="connsiteY244" fmla="*/ 94079 h 123825"/>
                <a:gd name="connsiteX245" fmla="*/ 856612 w 2114550"/>
                <a:gd name="connsiteY245" fmla="*/ 87001 h 123825"/>
                <a:gd name="connsiteX246" fmla="*/ 871338 w 2114550"/>
                <a:gd name="connsiteY246" fmla="*/ 81867 h 123825"/>
                <a:gd name="connsiteX247" fmla="*/ 876691 w 2114550"/>
                <a:gd name="connsiteY247" fmla="*/ 67475 h 123825"/>
                <a:gd name="connsiteX248" fmla="*/ 876691 w 2114550"/>
                <a:gd name="connsiteY248" fmla="*/ 61493 h 123825"/>
                <a:gd name="connsiteX249" fmla="*/ 866651 w 2114550"/>
                <a:gd name="connsiteY249" fmla="*/ 61913 h 123825"/>
                <a:gd name="connsiteX250" fmla="*/ 849392 w 2114550"/>
                <a:gd name="connsiteY250" fmla="*/ 65627 h 123825"/>
                <a:gd name="connsiteX251" fmla="*/ 844096 w 2114550"/>
                <a:gd name="connsiteY251" fmla="*/ 75876 h 123825"/>
                <a:gd name="connsiteX252" fmla="*/ 847392 w 2114550"/>
                <a:gd name="connsiteY252" fmla="*/ 84163 h 123825"/>
                <a:gd name="connsiteX253" fmla="*/ 856612 w 2114550"/>
                <a:gd name="connsiteY253" fmla="*/ 87001 h 123825"/>
                <a:gd name="connsiteX254" fmla="*/ 939689 w 2114550"/>
                <a:gd name="connsiteY254" fmla="*/ 26604 h 123825"/>
                <a:gd name="connsiteX255" fmla="*/ 947614 w 2114550"/>
                <a:gd name="connsiteY255" fmla="*/ 27327 h 123825"/>
                <a:gd name="connsiteX256" fmla="*/ 946223 w 2114550"/>
                <a:gd name="connsiteY256" fmla="*/ 36643 h 123825"/>
                <a:gd name="connsiteX257" fmla="*/ 938965 w 2114550"/>
                <a:gd name="connsiteY257" fmla="*/ 35728 h 123825"/>
                <a:gd name="connsiteX258" fmla="*/ 925211 w 2114550"/>
                <a:gd name="connsiteY258" fmla="*/ 42263 h 123825"/>
                <a:gd name="connsiteX259" fmla="*/ 919496 w 2114550"/>
                <a:gd name="connsiteY259" fmla="*/ 58531 h 123825"/>
                <a:gd name="connsiteX260" fmla="*/ 919496 w 2114550"/>
                <a:gd name="connsiteY260" fmla="*/ 94079 h 123825"/>
                <a:gd name="connsiteX261" fmla="*/ 909457 w 2114550"/>
                <a:gd name="connsiteY261" fmla="*/ 94079 h 123825"/>
                <a:gd name="connsiteX262" fmla="*/ 909457 w 2114550"/>
                <a:gd name="connsiteY262" fmla="*/ 27813 h 123825"/>
                <a:gd name="connsiteX263" fmla="*/ 917743 w 2114550"/>
                <a:gd name="connsiteY263" fmla="*/ 27813 h 123825"/>
                <a:gd name="connsiteX264" fmla="*/ 918896 w 2114550"/>
                <a:gd name="connsiteY264" fmla="*/ 40081 h 123825"/>
                <a:gd name="connsiteX265" fmla="*/ 919372 w 2114550"/>
                <a:gd name="connsiteY265" fmla="*/ 40081 h 123825"/>
                <a:gd name="connsiteX266" fmla="*/ 928259 w 2114550"/>
                <a:gd name="connsiteY266" fmla="*/ 30109 h 123825"/>
                <a:gd name="connsiteX267" fmla="*/ 939689 w 2114550"/>
                <a:gd name="connsiteY267" fmla="*/ 26604 h 123825"/>
                <a:gd name="connsiteX268" fmla="*/ 971436 w 2114550"/>
                <a:gd name="connsiteY268" fmla="*/ 60160 h 123825"/>
                <a:gd name="connsiteX269" fmla="*/ 979351 w 2114550"/>
                <a:gd name="connsiteY269" fmla="*/ 50482 h 123825"/>
                <a:gd name="connsiteX270" fmla="*/ 1000754 w 2114550"/>
                <a:gd name="connsiteY270" fmla="*/ 27813 h 123825"/>
                <a:gd name="connsiteX271" fmla="*/ 1012670 w 2114550"/>
                <a:gd name="connsiteY271" fmla="*/ 27813 h 123825"/>
                <a:gd name="connsiteX272" fmla="*/ 985818 w 2114550"/>
                <a:gd name="connsiteY272" fmla="*/ 56045 h 123825"/>
                <a:gd name="connsiteX273" fmla="*/ 1014546 w 2114550"/>
                <a:gd name="connsiteY273" fmla="*/ 94079 h 123825"/>
                <a:gd name="connsiteX274" fmla="*/ 1002392 w 2114550"/>
                <a:gd name="connsiteY274" fmla="*/ 94079 h 123825"/>
                <a:gd name="connsiteX275" fmla="*/ 978989 w 2114550"/>
                <a:gd name="connsiteY275" fmla="*/ 62760 h 123825"/>
                <a:gd name="connsiteX276" fmla="*/ 971436 w 2114550"/>
                <a:gd name="connsiteY276" fmla="*/ 69285 h 123825"/>
                <a:gd name="connsiteX277" fmla="*/ 971436 w 2114550"/>
                <a:gd name="connsiteY277" fmla="*/ 94079 h 123825"/>
                <a:gd name="connsiteX278" fmla="*/ 961520 w 2114550"/>
                <a:gd name="connsiteY278" fmla="*/ 94079 h 123825"/>
                <a:gd name="connsiteX279" fmla="*/ 961520 w 2114550"/>
                <a:gd name="connsiteY279" fmla="*/ 0 h 123825"/>
                <a:gd name="connsiteX280" fmla="*/ 971436 w 2114550"/>
                <a:gd name="connsiteY280" fmla="*/ 0 h 123825"/>
                <a:gd name="connsiteX281" fmla="*/ 971436 w 2114550"/>
                <a:gd name="connsiteY281" fmla="*/ 49882 h 123825"/>
                <a:gd name="connsiteX282" fmla="*/ 970950 w 2114550"/>
                <a:gd name="connsiteY282" fmla="*/ 60160 h 123825"/>
                <a:gd name="connsiteX283" fmla="*/ 1056437 w 2114550"/>
                <a:gd name="connsiteY283" fmla="*/ 95288 h 123825"/>
                <a:gd name="connsiteX284" fmla="*/ 1033253 w 2114550"/>
                <a:gd name="connsiteY284" fmla="*/ 86335 h 123825"/>
                <a:gd name="connsiteX285" fmla="*/ 1024757 w 2114550"/>
                <a:gd name="connsiteY285" fmla="*/ 61493 h 123825"/>
                <a:gd name="connsiteX286" fmla="*/ 1032653 w 2114550"/>
                <a:gd name="connsiteY286" fmla="*/ 36033 h 123825"/>
                <a:gd name="connsiteX287" fmla="*/ 1053837 w 2114550"/>
                <a:gd name="connsiteY287" fmla="*/ 26604 h 123825"/>
                <a:gd name="connsiteX288" fmla="*/ 1073553 w 2114550"/>
                <a:gd name="connsiteY288" fmla="*/ 34795 h 123825"/>
                <a:gd name="connsiteX289" fmla="*/ 1080811 w 2114550"/>
                <a:gd name="connsiteY289" fmla="*/ 56407 h 123825"/>
                <a:gd name="connsiteX290" fmla="*/ 1080811 w 2114550"/>
                <a:gd name="connsiteY290" fmla="*/ 62760 h 123825"/>
                <a:gd name="connsiteX291" fmla="*/ 1035158 w 2114550"/>
                <a:gd name="connsiteY291" fmla="*/ 62760 h 123825"/>
                <a:gd name="connsiteX292" fmla="*/ 1041054 w 2114550"/>
                <a:gd name="connsiteY292" fmla="*/ 80476 h 123825"/>
                <a:gd name="connsiteX293" fmla="*/ 1056808 w 2114550"/>
                <a:gd name="connsiteY293" fmla="*/ 86516 h 123825"/>
                <a:gd name="connsiteX294" fmla="*/ 1077963 w 2114550"/>
                <a:gd name="connsiteY294" fmla="*/ 82048 h 123825"/>
                <a:gd name="connsiteX295" fmla="*/ 1077963 w 2114550"/>
                <a:gd name="connsiteY295" fmla="*/ 90992 h 123825"/>
                <a:gd name="connsiteX296" fmla="*/ 1067895 w 2114550"/>
                <a:gd name="connsiteY296" fmla="*/ 94288 h 123825"/>
                <a:gd name="connsiteX297" fmla="*/ 1056437 w 2114550"/>
                <a:gd name="connsiteY297" fmla="*/ 95288 h 123825"/>
                <a:gd name="connsiteX298" fmla="*/ 1053722 w 2114550"/>
                <a:gd name="connsiteY298" fmla="*/ 35004 h 123825"/>
                <a:gd name="connsiteX299" fmla="*/ 1040997 w 2114550"/>
                <a:gd name="connsiteY299" fmla="*/ 40205 h 123825"/>
                <a:gd name="connsiteX300" fmla="*/ 1035396 w 2114550"/>
                <a:gd name="connsiteY300" fmla="*/ 54597 h 123825"/>
                <a:gd name="connsiteX301" fmla="*/ 1070048 w 2114550"/>
                <a:gd name="connsiteY301" fmla="*/ 54597 h 123825"/>
                <a:gd name="connsiteX302" fmla="*/ 1065809 w 2114550"/>
                <a:gd name="connsiteY302" fmla="*/ 40053 h 123825"/>
                <a:gd name="connsiteX303" fmla="*/ 1053722 w 2114550"/>
                <a:gd name="connsiteY303" fmla="*/ 35004 h 123825"/>
                <a:gd name="connsiteX304" fmla="*/ 1127970 w 2114550"/>
                <a:gd name="connsiteY304" fmla="*/ 95288 h 123825"/>
                <a:gd name="connsiteX305" fmla="*/ 1104776 w 2114550"/>
                <a:gd name="connsiteY305" fmla="*/ 86335 h 123825"/>
                <a:gd name="connsiteX306" fmla="*/ 1096290 w 2114550"/>
                <a:gd name="connsiteY306" fmla="*/ 61493 h 123825"/>
                <a:gd name="connsiteX307" fmla="*/ 1104176 w 2114550"/>
                <a:gd name="connsiteY307" fmla="*/ 36033 h 123825"/>
                <a:gd name="connsiteX308" fmla="*/ 1125369 w 2114550"/>
                <a:gd name="connsiteY308" fmla="*/ 26604 h 123825"/>
                <a:gd name="connsiteX309" fmla="*/ 1145077 w 2114550"/>
                <a:gd name="connsiteY309" fmla="*/ 34795 h 123825"/>
                <a:gd name="connsiteX310" fmla="*/ 1152335 w 2114550"/>
                <a:gd name="connsiteY310" fmla="*/ 56407 h 123825"/>
                <a:gd name="connsiteX311" fmla="*/ 1152335 w 2114550"/>
                <a:gd name="connsiteY311" fmla="*/ 62760 h 123825"/>
                <a:gd name="connsiteX312" fmla="*/ 1106681 w 2114550"/>
                <a:gd name="connsiteY312" fmla="*/ 62760 h 123825"/>
                <a:gd name="connsiteX313" fmla="*/ 1112577 w 2114550"/>
                <a:gd name="connsiteY313" fmla="*/ 80476 h 123825"/>
                <a:gd name="connsiteX314" fmla="*/ 1128331 w 2114550"/>
                <a:gd name="connsiteY314" fmla="*/ 86516 h 123825"/>
                <a:gd name="connsiteX315" fmla="*/ 1149487 w 2114550"/>
                <a:gd name="connsiteY315" fmla="*/ 82048 h 123825"/>
                <a:gd name="connsiteX316" fmla="*/ 1149487 w 2114550"/>
                <a:gd name="connsiteY316" fmla="*/ 90992 h 123825"/>
                <a:gd name="connsiteX317" fmla="*/ 1139428 w 2114550"/>
                <a:gd name="connsiteY317" fmla="*/ 94288 h 123825"/>
                <a:gd name="connsiteX318" fmla="*/ 1127970 w 2114550"/>
                <a:gd name="connsiteY318" fmla="*/ 95288 h 123825"/>
                <a:gd name="connsiteX319" fmla="*/ 1125246 w 2114550"/>
                <a:gd name="connsiteY319" fmla="*/ 35004 h 123825"/>
                <a:gd name="connsiteX320" fmla="*/ 1112520 w 2114550"/>
                <a:gd name="connsiteY320" fmla="*/ 40205 h 123825"/>
                <a:gd name="connsiteX321" fmla="*/ 1106929 w 2114550"/>
                <a:gd name="connsiteY321" fmla="*/ 54597 h 123825"/>
                <a:gd name="connsiteX322" fmla="*/ 1141571 w 2114550"/>
                <a:gd name="connsiteY322" fmla="*/ 54597 h 123825"/>
                <a:gd name="connsiteX323" fmla="*/ 1137342 w 2114550"/>
                <a:gd name="connsiteY323" fmla="*/ 40053 h 123825"/>
                <a:gd name="connsiteX324" fmla="*/ 1125246 w 2114550"/>
                <a:gd name="connsiteY324" fmla="*/ 35004 h 123825"/>
                <a:gd name="connsiteX325" fmla="*/ 1201731 w 2114550"/>
                <a:gd name="connsiteY325" fmla="*/ 26604 h 123825"/>
                <a:gd name="connsiteX326" fmla="*/ 1209647 w 2114550"/>
                <a:gd name="connsiteY326" fmla="*/ 27327 h 123825"/>
                <a:gd name="connsiteX327" fmla="*/ 1208256 w 2114550"/>
                <a:gd name="connsiteY327" fmla="*/ 36643 h 123825"/>
                <a:gd name="connsiteX328" fmla="*/ 1201007 w 2114550"/>
                <a:gd name="connsiteY328" fmla="*/ 35728 h 123825"/>
                <a:gd name="connsiteX329" fmla="*/ 1187253 w 2114550"/>
                <a:gd name="connsiteY329" fmla="*/ 42263 h 123825"/>
                <a:gd name="connsiteX330" fmla="*/ 1181538 w 2114550"/>
                <a:gd name="connsiteY330" fmla="*/ 58531 h 123825"/>
                <a:gd name="connsiteX331" fmla="*/ 1181538 w 2114550"/>
                <a:gd name="connsiteY331" fmla="*/ 94079 h 123825"/>
                <a:gd name="connsiteX332" fmla="*/ 1171499 w 2114550"/>
                <a:gd name="connsiteY332" fmla="*/ 94079 h 123825"/>
                <a:gd name="connsiteX333" fmla="*/ 1171499 w 2114550"/>
                <a:gd name="connsiteY333" fmla="*/ 27813 h 123825"/>
                <a:gd name="connsiteX334" fmla="*/ 1179786 w 2114550"/>
                <a:gd name="connsiteY334" fmla="*/ 27813 h 123825"/>
                <a:gd name="connsiteX335" fmla="*/ 1180929 w 2114550"/>
                <a:gd name="connsiteY335" fmla="*/ 40081 h 123825"/>
                <a:gd name="connsiteX336" fmla="*/ 1181414 w 2114550"/>
                <a:gd name="connsiteY336" fmla="*/ 40081 h 123825"/>
                <a:gd name="connsiteX337" fmla="*/ 1190301 w 2114550"/>
                <a:gd name="connsiteY337" fmla="*/ 30109 h 123825"/>
                <a:gd name="connsiteX338" fmla="*/ 1201731 w 2114550"/>
                <a:gd name="connsiteY338" fmla="*/ 26604 h 123825"/>
                <a:gd name="connsiteX339" fmla="*/ 1238069 w 2114550"/>
                <a:gd name="connsiteY339" fmla="*/ 94079 h 123825"/>
                <a:gd name="connsiteX340" fmla="*/ 1212914 w 2114550"/>
                <a:gd name="connsiteY340" fmla="*/ 27813 h 123825"/>
                <a:gd name="connsiteX341" fmla="*/ 1223677 w 2114550"/>
                <a:gd name="connsiteY341" fmla="*/ 27813 h 123825"/>
                <a:gd name="connsiteX342" fmla="*/ 1237945 w 2114550"/>
                <a:gd name="connsiteY342" fmla="*/ 67113 h 123825"/>
                <a:gd name="connsiteX343" fmla="*/ 1243632 w 2114550"/>
                <a:gd name="connsiteY343" fmla="*/ 85011 h 123825"/>
                <a:gd name="connsiteX344" fmla="*/ 1244117 w 2114550"/>
                <a:gd name="connsiteY344" fmla="*/ 85011 h 123825"/>
                <a:gd name="connsiteX345" fmla="*/ 1248318 w 2114550"/>
                <a:gd name="connsiteY345" fmla="*/ 71733 h 123825"/>
                <a:gd name="connsiteX346" fmla="*/ 1264187 w 2114550"/>
                <a:gd name="connsiteY346" fmla="*/ 27813 h 123825"/>
                <a:gd name="connsiteX347" fmla="*/ 1274950 w 2114550"/>
                <a:gd name="connsiteY347" fmla="*/ 27813 h 123825"/>
                <a:gd name="connsiteX348" fmla="*/ 1249794 w 2114550"/>
                <a:gd name="connsiteY348" fmla="*/ 94079 h 123825"/>
                <a:gd name="connsiteX349" fmla="*/ 1315460 w 2114550"/>
                <a:gd name="connsiteY349" fmla="*/ 95288 h 123825"/>
                <a:gd name="connsiteX350" fmla="*/ 1292266 w 2114550"/>
                <a:gd name="connsiteY350" fmla="*/ 86335 h 123825"/>
                <a:gd name="connsiteX351" fmla="*/ 1283780 w 2114550"/>
                <a:gd name="connsiteY351" fmla="*/ 61493 h 123825"/>
                <a:gd name="connsiteX352" fmla="*/ 1291666 w 2114550"/>
                <a:gd name="connsiteY352" fmla="*/ 36033 h 123825"/>
                <a:gd name="connsiteX353" fmla="*/ 1312859 w 2114550"/>
                <a:gd name="connsiteY353" fmla="*/ 26604 h 123825"/>
                <a:gd name="connsiteX354" fmla="*/ 1332567 w 2114550"/>
                <a:gd name="connsiteY354" fmla="*/ 34795 h 123825"/>
                <a:gd name="connsiteX355" fmla="*/ 1339825 w 2114550"/>
                <a:gd name="connsiteY355" fmla="*/ 56407 h 123825"/>
                <a:gd name="connsiteX356" fmla="*/ 1339825 w 2114550"/>
                <a:gd name="connsiteY356" fmla="*/ 62760 h 123825"/>
                <a:gd name="connsiteX357" fmla="*/ 1294171 w 2114550"/>
                <a:gd name="connsiteY357" fmla="*/ 62760 h 123825"/>
                <a:gd name="connsiteX358" fmla="*/ 1300067 w 2114550"/>
                <a:gd name="connsiteY358" fmla="*/ 80476 h 123825"/>
                <a:gd name="connsiteX359" fmla="*/ 1315822 w 2114550"/>
                <a:gd name="connsiteY359" fmla="*/ 86516 h 123825"/>
                <a:gd name="connsiteX360" fmla="*/ 1336986 w 2114550"/>
                <a:gd name="connsiteY360" fmla="*/ 82048 h 123825"/>
                <a:gd name="connsiteX361" fmla="*/ 1336986 w 2114550"/>
                <a:gd name="connsiteY361" fmla="*/ 90992 h 123825"/>
                <a:gd name="connsiteX362" fmla="*/ 1326918 w 2114550"/>
                <a:gd name="connsiteY362" fmla="*/ 94288 h 123825"/>
                <a:gd name="connsiteX363" fmla="*/ 1315460 w 2114550"/>
                <a:gd name="connsiteY363" fmla="*/ 95288 h 123825"/>
                <a:gd name="connsiteX364" fmla="*/ 1312736 w 2114550"/>
                <a:gd name="connsiteY364" fmla="*/ 35004 h 123825"/>
                <a:gd name="connsiteX365" fmla="*/ 1300010 w 2114550"/>
                <a:gd name="connsiteY365" fmla="*/ 40205 h 123825"/>
                <a:gd name="connsiteX366" fmla="*/ 1294419 w 2114550"/>
                <a:gd name="connsiteY366" fmla="*/ 54597 h 123825"/>
                <a:gd name="connsiteX367" fmla="*/ 1329061 w 2114550"/>
                <a:gd name="connsiteY367" fmla="*/ 54597 h 123825"/>
                <a:gd name="connsiteX368" fmla="*/ 1324832 w 2114550"/>
                <a:gd name="connsiteY368" fmla="*/ 40053 h 123825"/>
                <a:gd name="connsiteX369" fmla="*/ 1312736 w 2114550"/>
                <a:gd name="connsiteY369" fmla="*/ 35004 h 123825"/>
                <a:gd name="connsiteX370" fmla="*/ 1389221 w 2114550"/>
                <a:gd name="connsiteY370" fmla="*/ 26604 h 123825"/>
                <a:gd name="connsiteX371" fmla="*/ 1397137 w 2114550"/>
                <a:gd name="connsiteY371" fmla="*/ 27327 h 123825"/>
                <a:gd name="connsiteX372" fmla="*/ 1395746 w 2114550"/>
                <a:gd name="connsiteY372" fmla="*/ 36643 h 123825"/>
                <a:gd name="connsiteX373" fmla="*/ 1388498 w 2114550"/>
                <a:gd name="connsiteY373" fmla="*/ 35728 h 123825"/>
                <a:gd name="connsiteX374" fmla="*/ 1374743 w 2114550"/>
                <a:gd name="connsiteY374" fmla="*/ 42263 h 123825"/>
                <a:gd name="connsiteX375" fmla="*/ 1369028 w 2114550"/>
                <a:gd name="connsiteY375" fmla="*/ 58531 h 123825"/>
                <a:gd name="connsiteX376" fmla="*/ 1369028 w 2114550"/>
                <a:gd name="connsiteY376" fmla="*/ 94079 h 123825"/>
                <a:gd name="connsiteX377" fmla="*/ 1358989 w 2114550"/>
                <a:gd name="connsiteY377" fmla="*/ 94079 h 123825"/>
                <a:gd name="connsiteX378" fmla="*/ 1358989 w 2114550"/>
                <a:gd name="connsiteY378" fmla="*/ 27813 h 123825"/>
                <a:gd name="connsiteX379" fmla="*/ 1367276 w 2114550"/>
                <a:gd name="connsiteY379" fmla="*/ 27813 h 123825"/>
                <a:gd name="connsiteX380" fmla="*/ 1368419 w 2114550"/>
                <a:gd name="connsiteY380" fmla="*/ 40081 h 123825"/>
                <a:gd name="connsiteX381" fmla="*/ 1368905 w 2114550"/>
                <a:gd name="connsiteY381" fmla="*/ 40081 h 123825"/>
                <a:gd name="connsiteX382" fmla="*/ 1377791 w 2114550"/>
                <a:gd name="connsiteY382" fmla="*/ 30109 h 123825"/>
                <a:gd name="connsiteX383" fmla="*/ 1389221 w 2114550"/>
                <a:gd name="connsiteY383" fmla="*/ 26604 h 123825"/>
                <a:gd name="connsiteX384" fmla="*/ 1441885 w 2114550"/>
                <a:gd name="connsiteY384" fmla="*/ 26727 h 123825"/>
                <a:gd name="connsiteX385" fmla="*/ 1462164 w 2114550"/>
                <a:gd name="connsiteY385" fmla="*/ 35643 h 123825"/>
                <a:gd name="connsiteX386" fmla="*/ 1469393 w 2114550"/>
                <a:gd name="connsiteY386" fmla="*/ 60884 h 123825"/>
                <a:gd name="connsiteX387" fmla="*/ 1462107 w 2114550"/>
                <a:gd name="connsiteY387" fmla="*/ 86249 h 123825"/>
                <a:gd name="connsiteX388" fmla="*/ 1441885 w 2114550"/>
                <a:gd name="connsiteY388" fmla="*/ 95288 h 123825"/>
                <a:gd name="connsiteX389" fmla="*/ 1430065 w 2114550"/>
                <a:gd name="connsiteY389" fmla="*/ 92897 h 123825"/>
                <a:gd name="connsiteX390" fmla="*/ 1421083 w 2114550"/>
                <a:gd name="connsiteY390" fmla="*/ 85554 h 123825"/>
                <a:gd name="connsiteX391" fmla="*/ 1420359 w 2114550"/>
                <a:gd name="connsiteY391" fmla="*/ 85554 h 123825"/>
                <a:gd name="connsiteX392" fmla="*/ 1418244 w 2114550"/>
                <a:gd name="connsiteY392" fmla="*/ 94079 h 123825"/>
                <a:gd name="connsiteX393" fmla="*/ 1411043 w 2114550"/>
                <a:gd name="connsiteY393" fmla="*/ 94079 h 123825"/>
                <a:gd name="connsiteX394" fmla="*/ 1411043 w 2114550"/>
                <a:gd name="connsiteY394" fmla="*/ 0 h 123825"/>
                <a:gd name="connsiteX395" fmla="*/ 1421083 w 2114550"/>
                <a:gd name="connsiteY395" fmla="*/ 0 h 123825"/>
                <a:gd name="connsiteX396" fmla="*/ 1421083 w 2114550"/>
                <a:gd name="connsiteY396" fmla="*/ 22850 h 123825"/>
                <a:gd name="connsiteX397" fmla="*/ 1420597 w 2114550"/>
                <a:gd name="connsiteY397" fmla="*/ 36643 h 123825"/>
                <a:gd name="connsiteX398" fmla="*/ 1421083 w 2114550"/>
                <a:gd name="connsiteY398" fmla="*/ 36643 h 123825"/>
                <a:gd name="connsiteX399" fmla="*/ 1441885 w 2114550"/>
                <a:gd name="connsiteY399" fmla="*/ 26727 h 123825"/>
                <a:gd name="connsiteX400" fmla="*/ 1440428 w 2114550"/>
                <a:gd name="connsiteY400" fmla="*/ 35128 h 123825"/>
                <a:gd name="connsiteX401" fmla="*/ 1425616 w 2114550"/>
                <a:gd name="connsiteY401" fmla="*/ 41024 h 123825"/>
                <a:gd name="connsiteX402" fmla="*/ 1421083 w 2114550"/>
                <a:gd name="connsiteY402" fmla="*/ 60884 h 123825"/>
                <a:gd name="connsiteX403" fmla="*/ 1425740 w 2114550"/>
                <a:gd name="connsiteY403" fmla="*/ 80867 h 123825"/>
                <a:gd name="connsiteX404" fmla="*/ 1440675 w 2114550"/>
                <a:gd name="connsiteY404" fmla="*/ 86887 h 123825"/>
                <a:gd name="connsiteX405" fmla="*/ 1454458 w 2114550"/>
                <a:gd name="connsiteY405" fmla="*/ 80143 h 123825"/>
                <a:gd name="connsiteX406" fmla="*/ 1458992 w 2114550"/>
                <a:gd name="connsiteY406" fmla="*/ 60760 h 123825"/>
                <a:gd name="connsiteX407" fmla="*/ 1454458 w 2114550"/>
                <a:gd name="connsiteY407" fmla="*/ 41472 h 123825"/>
                <a:gd name="connsiteX408" fmla="*/ 1440428 w 2114550"/>
                <a:gd name="connsiteY408" fmla="*/ 35128 h 123825"/>
                <a:gd name="connsiteX409" fmla="*/ 1546422 w 2114550"/>
                <a:gd name="connsiteY409" fmla="*/ 60884 h 123825"/>
                <a:gd name="connsiteX410" fmla="*/ 1538259 w 2114550"/>
                <a:gd name="connsiteY410" fmla="*/ 86192 h 123825"/>
                <a:gd name="connsiteX411" fmla="*/ 1515704 w 2114550"/>
                <a:gd name="connsiteY411" fmla="*/ 95288 h 123825"/>
                <a:gd name="connsiteX412" fmla="*/ 1499930 w 2114550"/>
                <a:gd name="connsiteY412" fmla="*/ 91116 h 123825"/>
                <a:gd name="connsiteX413" fmla="*/ 1489282 w 2114550"/>
                <a:gd name="connsiteY413" fmla="*/ 79143 h 123825"/>
                <a:gd name="connsiteX414" fmla="*/ 1485538 w 2114550"/>
                <a:gd name="connsiteY414" fmla="*/ 60884 h 123825"/>
                <a:gd name="connsiteX415" fmla="*/ 1493634 w 2114550"/>
                <a:gd name="connsiteY415" fmla="*/ 35643 h 123825"/>
                <a:gd name="connsiteX416" fmla="*/ 1516133 w 2114550"/>
                <a:gd name="connsiteY416" fmla="*/ 26604 h 123825"/>
                <a:gd name="connsiteX417" fmla="*/ 1538231 w 2114550"/>
                <a:gd name="connsiteY417" fmla="*/ 35852 h 123825"/>
                <a:gd name="connsiteX418" fmla="*/ 1546422 w 2114550"/>
                <a:gd name="connsiteY418" fmla="*/ 60884 h 123825"/>
                <a:gd name="connsiteX419" fmla="*/ 1495940 w 2114550"/>
                <a:gd name="connsiteY419" fmla="*/ 60884 h 123825"/>
                <a:gd name="connsiteX420" fmla="*/ 1501016 w 2114550"/>
                <a:gd name="connsiteY420" fmla="*/ 80229 h 123825"/>
                <a:gd name="connsiteX421" fmla="*/ 1515951 w 2114550"/>
                <a:gd name="connsiteY421" fmla="*/ 86887 h 123825"/>
                <a:gd name="connsiteX422" fmla="*/ 1530915 w 2114550"/>
                <a:gd name="connsiteY422" fmla="*/ 80267 h 123825"/>
                <a:gd name="connsiteX423" fmla="*/ 1536021 w 2114550"/>
                <a:gd name="connsiteY423" fmla="*/ 60884 h 123825"/>
                <a:gd name="connsiteX424" fmla="*/ 1530915 w 2114550"/>
                <a:gd name="connsiteY424" fmla="*/ 41691 h 123825"/>
                <a:gd name="connsiteX425" fmla="*/ 1515828 w 2114550"/>
                <a:gd name="connsiteY425" fmla="*/ 35128 h 123825"/>
                <a:gd name="connsiteX426" fmla="*/ 1500950 w 2114550"/>
                <a:gd name="connsiteY426" fmla="*/ 41596 h 123825"/>
                <a:gd name="connsiteX427" fmla="*/ 1495940 w 2114550"/>
                <a:gd name="connsiteY427" fmla="*/ 60884 h 123825"/>
                <a:gd name="connsiteX428" fmla="*/ 1611354 w 2114550"/>
                <a:gd name="connsiteY428" fmla="*/ 85191 h 123825"/>
                <a:gd name="connsiteX429" fmla="*/ 1610811 w 2114550"/>
                <a:gd name="connsiteY429" fmla="*/ 85191 h 123825"/>
                <a:gd name="connsiteX430" fmla="*/ 1590018 w 2114550"/>
                <a:gd name="connsiteY430" fmla="*/ 95288 h 123825"/>
                <a:gd name="connsiteX431" fmla="*/ 1569787 w 2114550"/>
                <a:gd name="connsiteY431" fmla="*/ 86401 h 123825"/>
                <a:gd name="connsiteX432" fmla="*/ 1562567 w 2114550"/>
                <a:gd name="connsiteY432" fmla="*/ 61122 h 123825"/>
                <a:gd name="connsiteX433" fmla="*/ 1569815 w 2114550"/>
                <a:gd name="connsiteY433" fmla="*/ 35671 h 123825"/>
                <a:gd name="connsiteX434" fmla="*/ 1590018 w 2114550"/>
                <a:gd name="connsiteY434" fmla="*/ 26604 h 123825"/>
                <a:gd name="connsiteX435" fmla="*/ 1610687 w 2114550"/>
                <a:gd name="connsiteY435" fmla="*/ 36395 h 123825"/>
                <a:gd name="connsiteX436" fmla="*/ 1611478 w 2114550"/>
                <a:gd name="connsiteY436" fmla="*/ 36395 h 123825"/>
                <a:gd name="connsiteX437" fmla="*/ 1611049 w 2114550"/>
                <a:gd name="connsiteY437" fmla="*/ 31623 h 123825"/>
                <a:gd name="connsiteX438" fmla="*/ 1610811 w 2114550"/>
                <a:gd name="connsiteY438" fmla="*/ 26965 h 123825"/>
                <a:gd name="connsiteX439" fmla="*/ 1610811 w 2114550"/>
                <a:gd name="connsiteY439" fmla="*/ 0 h 123825"/>
                <a:gd name="connsiteX440" fmla="*/ 1620850 w 2114550"/>
                <a:gd name="connsiteY440" fmla="*/ 0 h 123825"/>
                <a:gd name="connsiteX441" fmla="*/ 1620850 w 2114550"/>
                <a:gd name="connsiteY441" fmla="*/ 94079 h 123825"/>
                <a:gd name="connsiteX442" fmla="*/ 1612687 w 2114550"/>
                <a:gd name="connsiteY442" fmla="*/ 94079 h 123825"/>
                <a:gd name="connsiteX443" fmla="*/ 1591285 w 2114550"/>
                <a:gd name="connsiteY443" fmla="*/ 86887 h 123825"/>
                <a:gd name="connsiteX444" fmla="*/ 1606191 w 2114550"/>
                <a:gd name="connsiteY444" fmla="*/ 81286 h 123825"/>
                <a:gd name="connsiteX445" fmla="*/ 1610811 w 2114550"/>
                <a:gd name="connsiteY445" fmla="*/ 63246 h 123825"/>
                <a:gd name="connsiteX446" fmla="*/ 1610811 w 2114550"/>
                <a:gd name="connsiteY446" fmla="*/ 61122 h 123825"/>
                <a:gd name="connsiteX447" fmla="*/ 1606125 w 2114550"/>
                <a:gd name="connsiteY447" fmla="*/ 41024 h 123825"/>
                <a:gd name="connsiteX448" fmla="*/ 1591161 w 2114550"/>
                <a:gd name="connsiteY448" fmla="*/ 35004 h 123825"/>
                <a:gd name="connsiteX449" fmla="*/ 1577645 w 2114550"/>
                <a:gd name="connsiteY449" fmla="*/ 41872 h 123825"/>
                <a:gd name="connsiteX450" fmla="*/ 1572959 w 2114550"/>
                <a:gd name="connsiteY450" fmla="*/ 61246 h 123825"/>
                <a:gd name="connsiteX451" fmla="*/ 1577616 w 2114550"/>
                <a:gd name="connsiteY451" fmla="*/ 80410 h 123825"/>
                <a:gd name="connsiteX452" fmla="*/ 1591285 w 2114550"/>
                <a:gd name="connsiteY452" fmla="*/ 86887 h 123825"/>
                <a:gd name="connsiteX453" fmla="*/ 1687173 w 2114550"/>
                <a:gd name="connsiteY453" fmla="*/ 76000 h 123825"/>
                <a:gd name="connsiteX454" fmla="*/ 1680286 w 2114550"/>
                <a:gd name="connsiteY454" fmla="*/ 90268 h 123825"/>
                <a:gd name="connsiteX455" fmla="*/ 1660932 w 2114550"/>
                <a:gd name="connsiteY455" fmla="*/ 95288 h 123825"/>
                <a:gd name="connsiteX456" fmla="*/ 1640377 w 2114550"/>
                <a:gd name="connsiteY456" fmla="*/ 91116 h 123825"/>
                <a:gd name="connsiteX457" fmla="*/ 1640377 w 2114550"/>
                <a:gd name="connsiteY457" fmla="*/ 81801 h 123825"/>
                <a:gd name="connsiteX458" fmla="*/ 1650625 w 2114550"/>
                <a:gd name="connsiteY458" fmla="*/ 85610 h 123825"/>
                <a:gd name="connsiteX459" fmla="*/ 1661179 w 2114550"/>
                <a:gd name="connsiteY459" fmla="*/ 87001 h 123825"/>
                <a:gd name="connsiteX460" fmla="*/ 1673266 w 2114550"/>
                <a:gd name="connsiteY460" fmla="*/ 84496 h 123825"/>
                <a:gd name="connsiteX461" fmla="*/ 1677505 w 2114550"/>
                <a:gd name="connsiteY461" fmla="*/ 76848 h 123825"/>
                <a:gd name="connsiteX462" fmla="*/ 1674143 w 2114550"/>
                <a:gd name="connsiteY462" fmla="*/ 70228 h 123825"/>
                <a:gd name="connsiteX463" fmla="*/ 1661055 w 2114550"/>
                <a:gd name="connsiteY463" fmla="*/ 63722 h 123825"/>
                <a:gd name="connsiteX464" fmla="*/ 1647901 w 2114550"/>
                <a:gd name="connsiteY464" fmla="*/ 57712 h 123825"/>
                <a:gd name="connsiteX465" fmla="*/ 1642101 w 2114550"/>
                <a:gd name="connsiteY465" fmla="*/ 51873 h 123825"/>
                <a:gd name="connsiteX466" fmla="*/ 1640196 w 2114550"/>
                <a:gd name="connsiteY466" fmla="*/ 44072 h 123825"/>
                <a:gd name="connsiteX467" fmla="*/ 1646787 w 2114550"/>
                <a:gd name="connsiteY467" fmla="*/ 31289 h 123825"/>
                <a:gd name="connsiteX468" fmla="*/ 1664865 w 2114550"/>
                <a:gd name="connsiteY468" fmla="*/ 26604 h 123825"/>
                <a:gd name="connsiteX469" fmla="*/ 1685782 w 2114550"/>
                <a:gd name="connsiteY469" fmla="*/ 30956 h 123825"/>
                <a:gd name="connsiteX470" fmla="*/ 1682220 w 2114550"/>
                <a:gd name="connsiteY470" fmla="*/ 39119 h 123825"/>
                <a:gd name="connsiteX471" fmla="*/ 1664142 w 2114550"/>
                <a:gd name="connsiteY471" fmla="*/ 35004 h 123825"/>
                <a:gd name="connsiteX472" fmla="*/ 1653378 w 2114550"/>
                <a:gd name="connsiteY472" fmla="*/ 37242 h 123825"/>
                <a:gd name="connsiteX473" fmla="*/ 1649749 w 2114550"/>
                <a:gd name="connsiteY473" fmla="*/ 43415 h 123825"/>
                <a:gd name="connsiteX474" fmla="*/ 1651111 w 2114550"/>
                <a:gd name="connsiteY474" fmla="*/ 47949 h 123825"/>
                <a:gd name="connsiteX475" fmla="*/ 1655493 w 2114550"/>
                <a:gd name="connsiteY475" fmla="*/ 51511 h 123825"/>
                <a:gd name="connsiteX476" fmla="*/ 1667104 w 2114550"/>
                <a:gd name="connsiteY476" fmla="*/ 56407 h 123825"/>
                <a:gd name="connsiteX477" fmla="*/ 1683030 w 2114550"/>
                <a:gd name="connsiteY477" fmla="*/ 65056 h 123825"/>
                <a:gd name="connsiteX478" fmla="*/ 1687173 w 2114550"/>
                <a:gd name="connsiteY478" fmla="*/ 76000 h 123825"/>
                <a:gd name="connsiteX479" fmla="*/ 1736084 w 2114550"/>
                <a:gd name="connsiteY479" fmla="*/ 26727 h 123825"/>
                <a:gd name="connsiteX480" fmla="*/ 1756372 w 2114550"/>
                <a:gd name="connsiteY480" fmla="*/ 35643 h 123825"/>
                <a:gd name="connsiteX481" fmla="*/ 1763601 w 2114550"/>
                <a:gd name="connsiteY481" fmla="*/ 60884 h 123825"/>
                <a:gd name="connsiteX482" fmla="*/ 1756315 w 2114550"/>
                <a:gd name="connsiteY482" fmla="*/ 86249 h 123825"/>
                <a:gd name="connsiteX483" fmla="*/ 1736084 w 2114550"/>
                <a:gd name="connsiteY483" fmla="*/ 95288 h 123825"/>
                <a:gd name="connsiteX484" fmla="*/ 1724263 w 2114550"/>
                <a:gd name="connsiteY484" fmla="*/ 92897 h 123825"/>
                <a:gd name="connsiteX485" fmla="*/ 1715291 w 2114550"/>
                <a:gd name="connsiteY485" fmla="*/ 85554 h 123825"/>
                <a:gd name="connsiteX486" fmla="*/ 1714567 w 2114550"/>
                <a:gd name="connsiteY486" fmla="*/ 85554 h 123825"/>
                <a:gd name="connsiteX487" fmla="*/ 1712452 w 2114550"/>
                <a:gd name="connsiteY487" fmla="*/ 94079 h 123825"/>
                <a:gd name="connsiteX488" fmla="*/ 1705251 w 2114550"/>
                <a:gd name="connsiteY488" fmla="*/ 94079 h 123825"/>
                <a:gd name="connsiteX489" fmla="*/ 1705251 w 2114550"/>
                <a:gd name="connsiteY489" fmla="*/ 0 h 123825"/>
                <a:gd name="connsiteX490" fmla="*/ 1715291 w 2114550"/>
                <a:gd name="connsiteY490" fmla="*/ 0 h 123825"/>
                <a:gd name="connsiteX491" fmla="*/ 1715291 w 2114550"/>
                <a:gd name="connsiteY491" fmla="*/ 22850 h 123825"/>
                <a:gd name="connsiteX492" fmla="*/ 1714805 w 2114550"/>
                <a:gd name="connsiteY492" fmla="*/ 36643 h 123825"/>
                <a:gd name="connsiteX493" fmla="*/ 1715291 w 2114550"/>
                <a:gd name="connsiteY493" fmla="*/ 36643 h 123825"/>
                <a:gd name="connsiteX494" fmla="*/ 1736084 w 2114550"/>
                <a:gd name="connsiteY494" fmla="*/ 26727 h 123825"/>
                <a:gd name="connsiteX495" fmla="*/ 1734636 w 2114550"/>
                <a:gd name="connsiteY495" fmla="*/ 35128 h 123825"/>
                <a:gd name="connsiteX496" fmla="*/ 1719824 w 2114550"/>
                <a:gd name="connsiteY496" fmla="*/ 41024 h 123825"/>
                <a:gd name="connsiteX497" fmla="*/ 1715291 w 2114550"/>
                <a:gd name="connsiteY497" fmla="*/ 60884 h 123825"/>
                <a:gd name="connsiteX498" fmla="*/ 1719948 w 2114550"/>
                <a:gd name="connsiteY498" fmla="*/ 80867 h 123825"/>
                <a:gd name="connsiteX499" fmla="*/ 1734874 w 2114550"/>
                <a:gd name="connsiteY499" fmla="*/ 86887 h 123825"/>
                <a:gd name="connsiteX500" fmla="*/ 1748666 w 2114550"/>
                <a:gd name="connsiteY500" fmla="*/ 80143 h 123825"/>
                <a:gd name="connsiteX501" fmla="*/ 1753200 w 2114550"/>
                <a:gd name="connsiteY501" fmla="*/ 60760 h 123825"/>
                <a:gd name="connsiteX502" fmla="*/ 1748666 w 2114550"/>
                <a:gd name="connsiteY502" fmla="*/ 41472 h 123825"/>
                <a:gd name="connsiteX503" fmla="*/ 1734636 w 2114550"/>
                <a:gd name="connsiteY503" fmla="*/ 35128 h 123825"/>
                <a:gd name="connsiteX504" fmla="*/ 1840630 w 2114550"/>
                <a:gd name="connsiteY504" fmla="*/ 60884 h 123825"/>
                <a:gd name="connsiteX505" fmla="*/ 1832467 w 2114550"/>
                <a:gd name="connsiteY505" fmla="*/ 86192 h 123825"/>
                <a:gd name="connsiteX506" fmla="*/ 1809912 w 2114550"/>
                <a:gd name="connsiteY506" fmla="*/ 95288 h 123825"/>
                <a:gd name="connsiteX507" fmla="*/ 1794129 w 2114550"/>
                <a:gd name="connsiteY507" fmla="*/ 91116 h 123825"/>
                <a:gd name="connsiteX508" fmla="*/ 1783490 w 2114550"/>
                <a:gd name="connsiteY508" fmla="*/ 79143 h 123825"/>
                <a:gd name="connsiteX509" fmla="*/ 1779737 w 2114550"/>
                <a:gd name="connsiteY509" fmla="*/ 60884 h 123825"/>
                <a:gd name="connsiteX510" fmla="*/ 1787843 w 2114550"/>
                <a:gd name="connsiteY510" fmla="*/ 35643 h 123825"/>
                <a:gd name="connsiteX511" fmla="*/ 1810331 w 2114550"/>
                <a:gd name="connsiteY511" fmla="*/ 26604 h 123825"/>
                <a:gd name="connsiteX512" fmla="*/ 1832429 w 2114550"/>
                <a:gd name="connsiteY512" fmla="*/ 35852 h 123825"/>
                <a:gd name="connsiteX513" fmla="*/ 1840630 w 2114550"/>
                <a:gd name="connsiteY513" fmla="*/ 60884 h 123825"/>
                <a:gd name="connsiteX514" fmla="*/ 1790138 w 2114550"/>
                <a:gd name="connsiteY514" fmla="*/ 60884 h 123825"/>
                <a:gd name="connsiteX515" fmla="*/ 1795215 w 2114550"/>
                <a:gd name="connsiteY515" fmla="*/ 80229 h 123825"/>
                <a:gd name="connsiteX516" fmla="*/ 1810150 w 2114550"/>
                <a:gd name="connsiteY516" fmla="*/ 86887 h 123825"/>
                <a:gd name="connsiteX517" fmla="*/ 1825114 w 2114550"/>
                <a:gd name="connsiteY517" fmla="*/ 80267 h 123825"/>
                <a:gd name="connsiteX518" fmla="*/ 1830229 w 2114550"/>
                <a:gd name="connsiteY518" fmla="*/ 60884 h 123825"/>
                <a:gd name="connsiteX519" fmla="*/ 1825114 w 2114550"/>
                <a:gd name="connsiteY519" fmla="*/ 41691 h 123825"/>
                <a:gd name="connsiteX520" fmla="*/ 1810036 w 2114550"/>
                <a:gd name="connsiteY520" fmla="*/ 35128 h 123825"/>
                <a:gd name="connsiteX521" fmla="*/ 1795158 w 2114550"/>
                <a:gd name="connsiteY521" fmla="*/ 41596 h 123825"/>
                <a:gd name="connsiteX522" fmla="*/ 1790138 w 2114550"/>
                <a:gd name="connsiteY522" fmla="*/ 60884 h 123825"/>
                <a:gd name="connsiteX523" fmla="*/ 1890684 w 2114550"/>
                <a:gd name="connsiteY523" fmla="*/ 26604 h 123825"/>
                <a:gd name="connsiteX524" fmla="*/ 1898609 w 2114550"/>
                <a:gd name="connsiteY524" fmla="*/ 27327 h 123825"/>
                <a:gd name="connsiteX525" fmla="*/ 1897218 w 2114550"/>
                <a:gd name="connsiteY525" fmla="*/ 36643 h 123825"/>
                <a:gd name="connsiteX526" fmla="*/ 1889960 w 2114550"/>
                <a:gd name="connsiteY526" fmla="*/ 35728 h 123825"/>
                <a:gd name="connsiteX527" fmla="*/ 1876206 w 2114550"/>
                <a:gd name="connsiteY527" fmla="*/ 42263 h 123825"/>
                <a:gd name="connsiteX528" fmla="*/ 1870491 w 2114550"/>
                <a:gd name="connsiteY528" fmla="*/ 58531 h 123825"/>
                <a:gd name="connsiteX529" fmla="*/ 1870491 w 2114550"/>
                <a:gd name="connsiteY529" fmla="*/ 94079 h 123825"/>
                <a:gd name="connsiteX530" fmla="*/ 1860461 w 2114550"/>
                <a:gd name="connsiteY530" fmla="*/ 94079 h 123825"/>
                <a:gd name="connsiteX531" fmla="*/ 1860461 w 2114550"/>
                <a:gd name="connsiteY531" fmla="*/ 27813 h 123825"/>
                <a:gd name="connsiteX532" fmla="*/ 1868738 w 2114550"/>
                <a:gd name="connsiteY532" fmla="*/ 27813 h 123825"/>
                <a:gd name="connsiteX533" fmla="*/ 1869891 w 2114550"/>
                <a:gd name="connsiteY533" fmla="*/ 40081 h 123825"/>
                <a:gd name="connsiteX534" fmla="*/ 1870377 w 2114550"/>
                <a:gd name="connsiteY534" fmla="*/ 40081 h 123825"/>
                <a:gd name="connsiteX535" fmla="*/ 1879264 w 2114550"/>
                <a:gd name="connsiteY535" fmla="*/ 30109 h 123825"/>
                <a:gd name="connsiteX536" fmla="*/ 1890684 w 2114550"/>
                <a:gd name="connsiteY536" fmla="*/ 26604 h 123825"/>
                <a:gd name="connsiteX537" fmla="*/ 1957616 w 2114550"/>
                <a:gd name="connsiteY537" fmla="*/ 85191 h 123825"/>
                <a:gd name="connsiteX538" fmla="*/ 1957073 w 2114550"/>
                <a:gd name="connsiteY538" fmla="*/ 85191 h 123825"/>
                <a:gd name="connsiteX539" fmla="*/ 1936280 w 2114550"/>
                <a:gd name="connsiteY539" fmla="*/ 95288 h 123825"/>
                <a:gd name="connsiteX540" fmla="*/ 1916049 w 2114550"/>
                <a:gd name="connsiteY540" fmla="*/ 86401 h 123825"/>
                <a:gd name="connsiteX541" fmla="*/ 1908829 w 2114550"/>
                <a:gd name="connsiteY541" fmla="*/ 61122 h 123825"/>
                <a:gd name="connsiteX542" fmla="*/ 1916078 w 2114550"/>
                <a:gd name="connsiteY542" fmla="*/ 35671 h 123825"/>
                <a:gd name="connsiteX543" fmla="*/ 1936280 w 2114550"/>
                <a:gd name="connsiteY543" fmla="*/ 26604 h 123825"/>
                <a:gd name="connsiteX544" fmla="*/ 1956950 w 2114550"/>
                <a:gd name="connsiteY544" fmla="*/ 36395 h 123825"/>
                <a:gd name="connsiteX545" fmla="*/ 1957740 w 2114550"/>
                <a:gd name="connsiteY545" fmla="*/ 36395 h 123825"/>
                <a:gd name="connsiteX546" fmla="*/ 1957321 w 2114550"/>
                <a:gd name="connsiteY546" fmla="*/ 31623 h 123825"/>
                <a:gd name="connsiteX547" fmla="*/ 1957073 w 2114550"/>
                <a:gd name="connsiteY547" fmla="*/ 26965 h 123825"/>
                <a:gd name="connsiteX548" fmla="*/ 1957073 w 2114550"/>
                <a:gd name="connsiteY548" fmla="*/ 0 h 123825"/>
                <a:gd name="connsiteX549" fmla="*/ 1967113 w 2114550"/>
                <a:gd name="connsiteY549" fmla="*/ 0 h 123825"/>
                <a:gd name="connsiteX550" fmla="*/ 1967113 w 2114550"/>
                <a:gd name="connsiteY550" fmla="*/ 94079 h 123825"/>
                <a:gd name="connsiteX551" fmla="*/ 1958950 w 2114550"/>
                <a:gd name="connsiteY551" fmla="*/ 94079 h 123825"/>
                <a:gd name="connsiteX552" fmla="*/ 1937547 w 2114550"/>
                <a:gd name="connsiteY552" fmla="*/ 86887 h 123825"/>
                <a:gd name="connsiteX553" fmla="*/ 1952454 w 2114550"/>
                <a:gd name="connsiteY553" fmla="*/ 81286 h 123825"/>
                <a:gd name="connsiteX554" fmla="*/ 1957073 w 2114550"/>
                <a:gd name="connsiteY554" fmla="*/ 63246 h 123825"/>
                <a:gd name="connsiteX555" fmla="*/ 1957073 w 2114550"/>
                <a:gd name="connsiteY555" fmla="*/ 61122 h 123825"/>
                <a:gd name="connsiteX556" fmla="*/ 1952387 w 2114550"/>
                <a:gd name="connsiteY556" fmla="*/ 41024 h 123825"/>
                <a:gd name="connsiteX557" fmla="*/ 1937423 w 2114550"/>
                <a:gd name="connsiteY557" fmla="*/ 35004 h 123825"/>
                <a:gd name="connsiteX558" fmla="*/ 1923907 w 2114550"/>
                <a:gd name="connsiteY558" fmla="*/ 41872 h 123825"/>
                <a:gd name="connsiteX559" fmla="*/ 1919221 w 2114550"/>
                <a:gd name="connsiteY559" fmla="*/ 61246 h 123825"/>
                <a:gd name="connsiteX560" fmla="*/ 1923879 w 2114550"/>
                <a:gd name="connsiteY560" fmla="*/ 80410 h 123825"/>
                <a:gd name="connsiteX561" fmla="*/ 1937547 w 2114550"/>
                <a:gd name="connsiteY561" fmla="*/ 86887 h 123825"/>
                <a:gd name="connsiteX562" fmla="*/ 2018681 w 2114550"/>
                <a:gd name="connsiteY562" fmla="*/ 95288 h 123825"/>
                <a:gd name="connsiteX563" fmla="*/ 1995497 w 2114550"/>
                <a:gd name="connsiteY563" fmla="*/ 86335 h 123825"/>
                <a:gd name="connsiteX564" fmla="*/ 1987001 w 2114550"/>
                <a:gd name="connsiteY564" fmla="*/ 61493 h 123825"/>
                <a:gd name="connsiteX565" fmla="*/ 1994897 w 2114550"/>
                <a:gd name="connsiteY565" fmla="*/ 36033 h 123825"/>
                <a:gd name="connsiteX566" fmla="*/ 2016081 w 2114550"/>
                <a:gd name="connsiteY566" fmla="*/ 26604 h 123825"/>
                <a:gd name="connsiteX567" fmla="*/ 2035797 w 2114550"/>
                <a:gd name="connsiteY567" fmla="*/ 34795 h 123825"/>
                <a:gd name="connsiteX568" fmla="*/ 2043046 w 2114550"/>
                <a:gd name="connsiteY568" fmla="*/ 56407 h 123825"/>
                <a:gd name="connsiteX569" fmla="*/ 2043046 w 2114550"/>
                <a:gd name="connsiteY569" fmla="*/ 62760 h 123825"/>
                <a:gd name="connsiteX570" fmla="*/ 1997402 w 2114550"/>
                <a:gd name="connsiteY570" fmla="*/ 62760 h 123825"/>
                <a:gd name="connsiteX571" fmla="*/ 2003298 w 2114550"/>
                <a:gd name="connsiteY571" fmla="*/ 80476 h 123825"/>
                <a:gd name="connsiteX572" fmla="*/ 2019043 w 2114550"/>
                <a:gd name="connsiteY572" fmla="*/ 86516 h 123825"/>
                <a:gd name="connsiteX573" fmla="*/ 2040208 w 2114550"/>
                <a:gd name="connsiteY573" fmla="*/ 82048 h 123825"/>
                <a:gd name="connsiteX574" fmla="*/ 2040208 w 2114550"/>
                <a:gd name="connsiteY574" fmla="*/ 90992 h 123825"/>
                <a:gd name="connsiteX575" fmla="*/ 2030140 w 2114550"/>
                <a:gd name="connsiteY575" fmla="*/ 94288 h 123825"/>
                <a:gd name="connsiteX576" fmla="*/ 2018681 w 2114550"/>
                <a:gd name="connsiteY576" fmla="*/ 95288 h 123825"/>
                <a:gd name="connsiteX577" fmla="*/ 2015966 w 2114550"/>
                <a:gd name="connsiteY577" fmla="*/ 35004 h 123825"/>
                <a:gd name="connsiteX578" fmla="*/ 2003241 w 2114550"/>
                <a:gd name="connsiteY578" fmla="*/ 40205 h 123825"/>
                <a:gd name="connsiteX579" fmla="*/ 1997640 w 2114550"/>
                <a:gd name="connsiteY579" fmla="*/ 54597 h 123825"/>
                <a:gd name="connsiteX580" fmla="*/ 2032292 w 2114550"/>
                <a:gd name="connsiteY580" fmla="*/ 54597 h 123825"/>
                <a:gd name="connsiteX581" fmla="*/ 2028054 w 2114550"/>
                <a:gd name="connsiteY581" fmla="*/ 40053 h 123825"/>
                <a:gd name="connsiteX582" fmla="*/ 2015966 w 2114550"/>
                <a:gd name="connsiteY582" fmla="*/ 35004 h 123825"/>
                <a:gd name="connsiteX583" fmla="*/ 2107559 w 2114550"/>
                <a:gd name="connsiteY583" fmla="*/ 94079 h 123825"/>
                <a:gd name="connsiteX584" fmla="*/ 2107559 w 2114550"/>
                <a:gd name="connsiteY584" fmla="*/ 51206 h 123825"/>
                <a:gd name="connsiteX585" fmla="*/ 2103873 w 2114550"/>
                <a:gd name="connsiteY585" fmla="*/ 39119 h 123825"/>
                <a:gd name="connsiteX586" fmla="*/ 2092328 w 2114550"/>
                <a:gd name="connsiteY586" fmla="*/ 35128 h 123825"/>
                <a:gd name="connsiteX587" fmla="*/ 2077088 w 2114550"/>
                <a:gd name="connsiteY587" fmla="*/ 40748 h 123825"/>
                <a:gd name="connsiteX588" fmla="*/ 2072249 w 2114550"/>
                <a:gd name="connsiteY588" fmla="*/ 59312 h 123825"/>
                <a:gd name="connsiteX589" fmla="*/ 2072249 w 2114550"/>
                <a:gd name="connsiteY589" fmla="*/ 94079 h 123825"/>
                <a:gd name="connsiteX590" fmla="*/ 2062220 w 2114550"/>
                <a:gd name="connsiteY590" fmla="*/ 94079 h 123825"/>
                <a:gd name="connsiteX591" fmla="*/ 2062220 w 2114550"/>
                <a:gd name="connsiteY591" fmla="*/ 27813 h 123825"/>
                <a:gd name="connsiteX592" fmla="*/ 2070383 w 2114550"/>
                <a:gd name="connsiteY592" fmla="*/ 27813 h 123825"/>
                <a:gd name="connsiteX593" fmla="*/ 2072011 w 2114550"/>
                <a:gd name="connsiteY593" fmla="*/ 36881 h 123825"/>
                <a:gd name="connsiteX594" fmla="*/ 2072497 w 2114550"/>
                <a:gd name="connsiteY594" fmla="*/ 36881 h 123825"/>
                <a:gd name="connsiteX595" fmla="*/ 2081146 w 2114550"/>
                <a:gd name="connsiteY595" fmla="*/ 29289 h 123825"/>
                <a:gd name="connsiteX596" fmla="*/ 2093538 w 2114550"/>
                <a:gd name="connsiteY596" fmla="*/ 26604 h 123825"/>
                <a:gd name="connsiteX597" fmla="*/ 2111550 w 2114550"/>
                <a:gd name="connsiteY597" fmla="*/ 32375 h 123825"/>
                <a:gd name="connsiteX598" fmla="*/ 2117598 w 2114550"/>
                <a:gd name="connsiteY598" fmla="*/ 50845 h 123825"/>
                <a:gd name="connsiteX599" fmla="*/ 2117598 w 2114550"/>
                <a:gd name="connsiteY599" fmla="*/ 940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Lst>
              <a:rect l="l" t="t" r="r" b="b"/>
              <a:pathLst>
                <a:path w="2114550" h="123825">
                  <a:moveTo>
                    <a:pt x="70561" y="49035"/>
                  </a:moveTo>
                  <a:cubicBezTo>
                    <a:pt x="70561" y="63627"/>
                    <a:pt x="66599" y="74781"/>
                    <a:pt x="58674" y="82496"/>
                  </a:cubicBezTo>
                  <a:cubicBezTo>
                    <a:pt x="50759" y="90221"/>
                    <a:pt x="39357" y="94079"/>
                    <a:pt x="24489" y="94079"/>
                  </a:cubicBezTo>
                  <a:lnTo>
                    <a:pt x="0" y="94079"/>
                  </a:lnTo>
                  <a:lnTo>
                    <a:pt x="0" y="5686"/>
                  </a:lnTo>
                  <a:lnTo>
                    <a:pt x="27089" y="5686"/>
                  </a:lnTo>
                  <a:cubicBezTo>
                    <a:pt x="40834" y="5686"/>
                    <a:pt x="51511" y="9497"/>
                    <a:pt x="59131" y="17107"/>
                  </a:cubicBezTo>
                  <a:cubicBezTo>
                    <a:pt x="66751" y="24727"/>
                    <a:pt x="70561" y="35366"/>
                    <a:pt x="70561" y="49035"/>
                  </a:cubicBezTo>
                  <a:close/>
                  <a:moveTo>
                    <a:pt x="59674" y="49396"/>
                  </a:moveTo>
                  <a:cubicBezTo>
                    <a:pt x="59674" y="37872"/>
                    <a:pt x="56779" y="29185"/>
                    <a:pt x="50997" y="23336"/>
                  </a:cubicBezTo>
                  <a:cubicBezTo>
                    <a:pt x="45215" y="17497"/>
                    <a:pt x="36614" y="14574"/>
                    <a:pt x="25213" y="14574"/>
                  </a:cubicBezTo>
                  <a:lnTo>
                    <a:pt x="10278" y="14574"/>
                  </a:lnTo>
                  <a:lnTo>
                    <a:pt x="10278" y="85191"/>
                  </a:lnTo>
                  <a:lnTo>
                    <a:pt x="22793" y="85191"/>
                  </a:lnTo>
                  <a:cubicBezTo>
                    <a:pt x="35042" y="85191"/>
                    <a:pt x="44253" y="82182"/>
                    <a:pt x="50425" y="76152"/>
                  </a:cubicBezTo>
                  <a:cubicBezTo>
                    <a:pt x="56588" y="70123"/>
                    <a:pt x="59674" y="61208"/>
                    <a:pt x="59674" y="49396"/>
                  </a:cubicBezTo>
                  <a:close/>
                  <a:moveTo>
                    <a:pt x="80953" y="27813"/>
                  </a:moveTo>
                  <a:lnTo>
                    <a:pt x="91716" y="27813"/>
                  </a:lnTo>
                  <a:lnTo>
                    <a:pt x="106232" y="65599"/>
                  </a:lnTo>
                  <a:cubicBezTo>
                    <a:pt x="109414" y="74229"/>
                    <a:pt x="111385" y="80458"/>
                    <a:pt x="112157" y="84287"/>
                  </a:cubicBezTo>
                  <a:lnTo>
                    <a:pt x="112643" y="84287"/>
                  </a:lnTo>
                  <a:cubicBezTo>
                    <a:pt x="113166" y="82229"/>
                    <a:pt x="114262" y="78714"/>
                    <a:pt x="115929" y="73733"/>
                  </a:cubicBezTo>
                  <a:cubicBezTo>
                    <a:pt x="117605" y="68752"/>
                    <a:pt x="123082" y="53445"/>
                    <a:pt x="132350" y="27813"/>
                  </a:cubicBezTo>
                  <a:lnTo>
                    <a:pt x="143113" y="27813"/>
                  </a:lnTo>
                  <a:lnTo>
                    <a:pt x="114633" y="103270"/>
                  </a:lnTo>
                  <a:cubicBezTo>
                    <a:pt x="111814" y="110728"/>
                    <a:pt x="108518" y="116014"/>
                    <a:pt x="104747" y="119139"/>
                  </a:cubicBezTo>
                  <a:cubicBezTo>
                    <a:pt x="100975" y="122263"/>
                    <a:pt x="96355" y="123825"/>
                    <a:pt x="90869" y="123825"/>
                  </a:cubicBezTo>
                  <a:cubicBezTo>
                    <a:pt x="87811" y="123825"/>
                    <a:pt x="84782" y="123482"/>
                    <a:pt x="81801" y="122797"/>
                  </a:cubicBezTo>
                  <a:lnTo>
                    <a:pt x="81801" y="114757"/>
                  </a:lnTo>
                  <a:cubicBezTo>
                    <a:pt x="84020" y="115243"/>
                    <a:pt x="86497" y="115481"/>
                    <a:pt x="89240" y="115481"/>
                  </a:cubicBezTo>
                  <a:cubicBezTo>
                    <a:pt x="96136" y="115481"/>
                    <a:pt x="101051" y="111614"/>
                    <a:pt x="103994" y="103870"/>
                  </a:cubicBezTo>
                  <a:lnTo>
                    <a:pt x="107680" y="94440"/>
                  </a:lnTo>
                  <a:close/>
                  <a:moveTo>
                    <a:pt x="201092" y="94079"/>
                  </a:moveTo>
                  <a:lnTo>
                    <a:pt x="201092" y="51206"/>
                  </a:lnTo>
                  <a:cubicBezTo>
                    <a:pt x="201092" y="45806"/>
                    <a:pt x="199863" y="41777"/>
                    <a:pt x="197406" y="39119"/>
                  </a:cubicBezTo>
                  <a:cubicBezTo>
                    <a:pt x="194948" y="36462"/>
                    <a:pt x="191100" y="35128"/>
                    <a:pt x="185861" y="35128"/>
                  </a:cubicBezTo>
                  <a:cubicBezTo>
                    <a:pt x="178927" y="35128"/>
                    <a:pt x="173841" y="37005"/>
                    <a:pt x="170621" y="40748"/>
                  </a:cubicBezTo>
                  <a:cubicBezTo>
                    <a:pt x="167392" y="44501"/>
                    <a:pt x="165783" y="50682"/>
                    <a:pt x="165783" y="59312"/>
                  </a:cubicBezTo>
                  <a:lnTo>
                    <a:pt x="165783" y="94079"/>
                  </a:lnTo>
                  <a:lnTo>
                    <a:pt x="155743" y="94079"/>
                  </a:lnTo>
                  <a:lnTo>
                    <a:pt x="155743" y="27813"/>
                  </a:lnTo>
                  <a:lnTo>
                    <a:pt x="163906" y="27813"/>
                  </a:lnTo>
                  <a:lnTo>
                    <a:pt x="165545" y="36881"/>
                  </a:lnTo>
                  <a:lnTo>
                    <a:pt x="166030" y="36881"/>
                  </a:lnTo>
                  <a:cubicBezTo>
                    <a:pt x="168078" y="33614"/>
                    <a:pt x="170964" y="31089"/>
                    <a:pt x="174669" y="29289"/>
                  </a:cubicBezTo>
                  <a:cubicBezTo>
                    <a:pt x="178384" y="27499"/>
                    <a:pt x="182509" y="26604"/>
                    <a:pt x="187062" y="26604"/>
                  </a:cubicBezTo>
                  <a:cubicBezTo>
                    <a:pt x="195043" y="26604"/>
                    <a:pt x="201054" y="28527"/>
                    <a:pt x="205083" y="32375"/>
                  </a:cubicBezTo>
                  <a:cubicBezTo>
                    <a:pt x="209112" y="36223"/>
                    <a:pt x="211131" y="42386"/>
                    <a:pt x="211131" y="50845"/>
                  </a:cubicBezTo>
                  <a:lnTo>
                    <a:pt x="211131" y="94079"/>
                  </a:lnTo>
                  <a:close/>
                  <a:moveTo>
                    <a:pt x="274796" y="94079"/>
                  </a:moveTo>
                  <a:lnTo>
                    <a:pt x="272796" y="84649"/>
                  </a:lnTo>
                  <a:lnTo>
                    <a:pt x="272320" y="84649"/>
                  </a:lnTo>
                  <a:cubicBezTo>
                    <a:pt x="269015" y="88802"/>
                    <a:pt x="265719" y="91611"/>
                    <a:pt x="262433" y="93078"/>
                  </a:cubicBezTo>
                  <a:cubicBezTo>
                    <a:pt x="259147" y="94555"/>
                    <a:pt x="255041" y="95288"/>
                    <a:pt x="250127" y="95288"/>
                  </a:cubicBezTo>
                  <a:cubicBezTo>
                    <a:pt x="243554" y="95288"/>
                    <a:pt x="238411" y="93593"/>
                    <a:pt x="234677" y="90211"/>
                  </a:cubicBezTo>
                  <a:cubicBezTo>
                    <a:pt x="230953" y="86820"/>
                    <a:pt x="229086" y="82001"/>
                    <a:pt x="229086" y="75762"/>
                  </a:cubicBezTo>
                  <a:cubicBezTo>
                    <a:pt x="229086" y="62379"/>
                    <a:pt x="239792" y="55359"/>
                    <a:pt x="261195" y="54721"/>
                  </a:cubicBezTo>
                  <a:lnTo>
                    <a:pt x="272434" y="54359"/>
                  </a:lnTo>
                  <a:lnTo>
                    <a:pt x="272434" y="50245"/>
                  </a:lnTo>
                  <a:cubicBezTo>
                    <a:pt x="272434" y="45044"/>
                    <a:pt x="271320" y="41205"/>
                    <a:pt x="269081" y="38728"/>
                  </a:cubicBezTo>
                  <a:cubicBezTo>
                    <a:pt x="266843" y="36243"/>
                    <a:pt x="263271" y="35004"/>
                    <a:pt x="258347" y="35004"/>
                  </a:cubicBezTo>
                  <a:cubicBezTo>
                    <a:pt x="252832" y="35004"/>
                    <a:pt x="246583" y="36700"/>
                    <a:pt x="239611" y="40081"/>
                  </a:cubicBezTo>
                  <a:lnTo>
                    <a:pt x="236525" y="32404"/>
                  </a:lnTo>
                  <a:cubicBezTo>
                    <a:pt x="239792" y="30632"/>
                    <a:pt x="243364" y="29242"/>
                    <a:pt x="247259" y="28232"/>
                  </a:cubicBezTo>
                  <a:cubicBezTo>
                    <a:pt x="251146" y="27232"/>
                    <a:pt x="255041" y="26727"/>
                    <a:pt x="258956" y="26727"/>
                  </a:cubicBezTo>
                  <a:cubicBezTo>
                    <a:pt x="266852" y="26727"/>
                    <a:pt x="272710" y="28480"/>
                    <a:pt x="276520" y="31985"/>
                  </a:cubicBezTo>
                  <a:cubicBezTo>
                    <a:pt x="280330" y="35490"/>
                    <a:pt x="282235" y="41110"/>
                    <a:pt x="282235" y="48854"/>
                  </a:cubicBezTo>
                  <a:lnTo>
                    <a:pt x="282235" y="94079"/>
                  </a:lnTo>
                  <a:close/>
                  <a:moveTo>
                    <a:pt x="252127" y="87001"/>
                  </a:moveTo>
                  <a:cubicBezTo>
                    <a:pt x="258366" y="87001"/>
                    <a:pt x="263281" y="85287"/>
                    <a:pt x="266843" y="81867"/>
                  </a:cubicBezTo>
                  <a:cubicBezTo>
                    <a:pt x="270415" y="78438"/>
                    <a:pt x="272196" y="73638"/>
                    <a:pt x="272196" y="67475"/>
                  </a:cubicBezTo>
                  <a:lnTo>
                    <a:pt x="272196" y="61493"/>
                  </a:lnTo>
                  <a:lnTo>
                    <a:pt x="262157" y="61913"/>
                  </a:lnTo>
                  <a:cubicBezTo>
                    <a:pt x="254175" y="62199"/>
                    <a:pt x="248422" y="63436"/>
                    <a:pt x="244897" y="65627"/>
                  </a:cubicBezTo>
                  <a:cubicBezTo>
                    <a:pt x="241373" y="67827"/>
                    <a:pt x="239611" y="71247"/>
                    <a:pt x="239611" y="75876"/>
                  </a:cubicBezTo>
                  <a:cubicBezTo>
                    <a:pt x="239611" y="79505"/>
                    <a:pt x="240706" y="82268"/>
                    <a:pt x="242907" y="84163"/>
                  </a:cubicBezTo>
                  <a:cubicBezTo>
                    <a:pt x="245097" y="86058"/>
                    <a:pt x="248174" y="87001"/>
                    <a:pt x="252127" y="87001"/>
                  </a:cubicBezTo>
                  <a:close/>
                  <a:moveTo>
                    <a:pt x="389430" y="94079"/>
                  </a:moveTo>
                  <a:lnTo>
                    <a:pt x="389430" y="50968"/>
                  </a:lnTo>
                  <a:cubicBezTo>
                    <a:pt x="389430" y="45691"/>
                    <a:pt x="388306" y="41729"/>
                    <a:pt x="386048" y="39091"/>
                  </a:cubicBezTo>
                  <a:cubicBezTo>
                    <a:pt x="383791" y="36452"/>
                    <a:pt x="380276" y="35128"/>
                    <a:pt x="375523" y="35128"/>
                  </a:cubicBezTo>
                  <a:cubicBezTo>
                    <a:pt x="369275" y="35128"/>
                    <a:pt x="364665" y="36919"/>
                    <a:pt x="361683" y="40510"/>
                  </a:cubicBezTo>
                  <a:cubicBezTo>
                    <a:pt x="358693" y="44101"/>
                    <a:pt x="357207" y="49616"/>
                    <a:pt x="357207" y="57074"/>
                  </a:cubicBezTo>
                  <a:lnTo>
                    <a:pt x="357207" y="94079"/>
                  </a:lnTo>
                  <a:lnTo>
                    <a:pt x="347167" y="94079"/>
                  </a:lnTo>
                  <a:lnTo>
                    <a:pt x="347167" y="50968"/>
                  </a:lnTo>
                  <a:cubicBezTo>
                    <a:pt x="347167" y="45691"/>
                    <a:pt x="346043" y="41729"/>
                    <a:pt x="343786" y="39091"/>
                  </a:cubicBezTo>
                  <a:cubicBezTo>
                    <a:pt x="341528" y="36452"/>
                    <a:pt x="337995" y="35128"/>
                    <a:pt x="333204" y="35128"/>
                  </a:cubicBezTo>
                  <a:cubicBezTo>
                    <a:pt x="326917" y="35128"/>
                    <a:pt x="322307" y="37014"/>
                    <a:pt x="319383" y="40777"/>
                  </a:cubicBezTo>
                  <a:cubicBezTo>
                    <a:pt x="316468" y="44548"/>
                    <a:pt x="315001" y="50730"/>
                    <a:pt x="315001" y="59312"/>
                  </a:cubicBezTo>
                  <a:lnTo>
                    <a:pt x="315001" y="94079"/>
                  </a:lnTo>
                  <a:lnTo>
                    <a:pt x="304962" y="94079"/>
                  </a:lnTo>
                  <a:lnTo>
                    <a:pt x="304962" y="27813"/>
                  </a:lnTo>
                  <a:lnTo>
                    <a:pt x="313125" y="27813"/>
                  </a:lnTo>
                  <a:lnTo>
                    <a:pt x="314763" y="36881"/>
                  </a:lnTo>
                  <a:lnTo>
                    <a:pt x="315249" y="36881"/>
                  </a:lnTo>
                  <a:cubicBezTo>
                    <a:pt x="317135" y="33661"/>
                    <a:pt x="319811" y="31137"/>
                    <a:pt x="323259" y="29327"/>
                  </a:cubicBezTo>
                  <a:cubicBezTo>
                    <a:pt x="326698" y="27508"/>
                    <a:pt x="330565" y="26604"/>
                    <a:pt x="334832" y="26604"/>
                  </a:cubicBezTo>
                  <a:cubicBezTo>
                    <a:pt x="345196" y="26604"/>
                    <a:pt x="351968" y="30356"/>
                    <a:pt x="355149" y="37852"/>
                  </a:cubicBezTo>
                  <a:lnTo>
                    <a:pt x="355635" y="37852"/>
                  </a:lnTo>
                  <a:cubicBezTo>
                    <a:pt x="357607" y="34385"/>
                    <a:pt x="360474" y="31642"/>
                    <a:pt x="364217" y="29623"/>
                  </a:cubicBezTo>
                  <a:cubicBezTo>
                    <a:pt x="367970" y="27613"/>
                    <a:pt x="372237" y="26604"/>
                    <a:pt x="377038" y="26604"/>
                  </a:cubicBezTo>
                  <a:cubicBezTo>
                    <a:pt x="384534" y="26604"/>
                    <a:pt x="390144" y="28527"/>
                    <a:pt x="393878" y="32375"/>
                  </a:cubicBezTo>
                  <a:cubicBezTo>
                    <a:pt x="397602" y="36223"/>
                    <a:pt x="399469" y="42386"/>
                    <a:pt x="399469" y="50845"/>
                  </a:cubicBezTo>
                  <a:lnTo>
                    <a:pt x="399469" y="94079"/>
                  </a:lnTo>
                  <a:close/>
                  <a:moveTo>
                    <a:pt x="433626" y="94079"/>
                  </a:moveTo>
                  <a:lnTo>
                    <a:pt x="423596" y="94079"/>
                  </a:lnTo>
                  <a:lnTo>
                    <a:pt x="423596" y="27813"/>
                  </a:lnTo>
                  <a:lnTo>
                    <a:pt x="433626" y="27813"/>
                  </a:lnTo>
                  <a:close/>
                  <a:moveTo>
                    <a:pt x="422748" y="9858"/>
                  </a:moveTo>
                  <a:cubicBezTo>
                    <a:pt x="422748" y="7554"/>
                    <a:pt x="423310" y="5877"/>
                    <a:pt x="424434" y="4810"/>
                  </a:cubicBezTo>
                  <a:cubicBezTo>
                    <a:pt x="425567" y="3734"/>
                    <a:pt x="426977" y="3200"/>
                    <a:pt x="428673" y="3200"/>
                  </a:cubicBezTo>
                  <a:cubicBezTo>
                    <a:pt x="430282" y="3200"/>
                    <a:pt x="431673" y="3753"/>
                    <a:pt x="432845" y="4839"/>
                  </a:cubicBezTo>
                  <a:cubicBezTo>
                    <a:pt x="434007" y="5925"/>
                    <a:pt x="434597" y="7601"/>
                    <a:pt x="434597" y="9858"/>
                  </a:cubicBezTo>
                  <a:cubicBezTo>
                    <a:pt x="434597" y="12116"/>
                    <a:pt x="434007" y="13792"/>
                    <a:pt x="432845" y="14907"/>
                  </a:cubicBezTo>
                  <a:cubicBezTo>
                    <a:pt x="431673" y="16012"/>
                    <a:pt x="430282" y="16564"/>
                    <a:pt x="428673" y="16564"/>
                  </a:cubicBezTo>
                  <a:cubicBezTo>
                    <a:pt x="426977" y="16564"/>
                    <a:pt x="425567" y="16012"/>
                    <a:pt x="424434" y="14907"/>
                  </a:cubicBezTo>
                  <a:cubicBezTo>
                    <a:pt x="423310" y="13792"/>
                    <a:pt x="422748" y="12116"/>
                    <a:pt x="422748" y="9858"/>
                  </a:cubicBezTo>
                  <a:close/>
                  <a:moveTo>
                    <a:pt x="498624" y="76000"/>
                  </a:moveTo>
                  <a:cubicBezTo>
                    <a:pt x="498624" y="82162"/>
                    <a:pt x="496329" y="86925"/>
                    <a:pt x="491728" y="90268"/>
                  </a:cubicBezTo>
                  <a:cubicBezTo>
                    <a:pt x="487137" y="93612"/>
                    <a:pt x="480689" y="95288"/>
                    <a:pt x="472383" y="95288"/>
                  </a:cubicBezTo>
                  <a:cubicBezTo>
                    <a:pt x="463601" y="95288"/>
                    <a:pt x="456743" y="93897"/>
                    <a:pt x="451828" y="91116"/>
                  </a:cubicBezTo>
                  <a:lnTo>
                    <a:pt x="451828" y="81801"/>
                  </a:lnTo>
                  <a:cubicBezTo>
                    <a:pt x="455009" y="83420"/>
                    <a:pt x="458429" y="84687"/>
                    <a:pt x="462077" y="85610"/>
                  </a:cubicBezTo>
                  <a:cubicBezTo>
                    <a:pt x="465725" y="86544"/>
                    <a:pt x="469240" y="87001"/>
                    <a:pt x="472621" y="87001"/>
                  </a:cubicBezTo>
                  <a:cubicBezTo>
                    <a:pt x="477869" y="87001"/>
                    <a:pt x="481898" y="86163"/>
                    <a:pt x="484718" y="84496"/>
                  </a:cubicBezTo>
                  <a:cubicBezTo>
                    <a:pt x="487537" y="82820"/>
                    <a:pt x="488947" y="80276"/>
                    <a:pt x="488947" y="76848"/>
                  </a:cubicBezTo>
                  <a:cubicBezTo>
                    <a:pt x="488947" y="74266"/>
                    <a:pt x="487832" y="72057"/>
                    <a:pt x="485594" y="70228"/>
                  </a:cubicBezTo>
                  <a:cubicBezTo>
                    <a:pt x="483356" y="68389"/>
                    <a:pt x="478993" y="66227"/>
                    <a:pt x="472507" y="63722"/>
                  </a:cubicBezTo>
                  <a:cubicBezTo>
                    <a:pt x="466334" y="61426"/>
                    <a:pt x="461953" y="59427"/>
                    <a:pt x="459353" y="57712"/>
                  </a:cubicBezTo>
                  <a:cubicBezTo>
                    <a:pt x="456752" y="55998"/>
                    <a:pt x="454819" y="54054"/>
                    <a:pt x="453552" y="51873"/>
                  </a:cubicBezTo>
                  <a:cubicBezTo>
                    <a:pt x="452276" y="49702"/>
                    <a:pt x="451647" y="47101"/>
                    <a:pt x="451647" y="44072"/>
                  </a:cubicBezTo>
                  <a:cubicBezTo>
                    <a:pt x="451647" y="38671"/>
                    <a:pt x="453838" y="34414"/>
                    <a:pt x="458238" y="31289"/>
                  </a:cubicBezTo>
                  <a:cubicBezTo>
                    <a:pt x="462629" y="28165"/>
                    <a:pt x="468659" y="26604"/>
                    <a:pt x="476317" y="26604"/>
                  </a:cubicBezTo>
                  <a:cubicBezTo>
                    <a:pt x="483451" y="26604"/>
                    <a:pt x="490423" y="28051"/>
                    <a:pt x="497234" y="30956"/>
                  </a:cubicBezTo>
                  <a:lnTo>
                    <a:pt x="493662" y="39119"/>
                  </a:lnTo>
                  <a:cubicBezTo>
                    <a:pt x="487013" y="36376"/>
                    <a:pt x="480993" y="35004"/>
                    <a:pt x="475593" y="35004"/>
                  </a:cubicBezTo>
                  <a:cubicBezTo>
                    <a:pt x="470830" y="35004"/>
                    <a:pt x="467249" y="35757"/>
                    <a:pt x="464830" y="37242"/>
                  </a:cubicBezTo>
                  <a:cubicBezTo>
                    <a:pt x="462410" y="38738"/>
                    <a:pt x="461200" y="40796"/>
                    <a:pt x="461200" y="43415"/>
                  </a:cubicBezTo>
                  <a:cubicBezTo>
                    <a:pt x="461200" y="45187"/>
                    <a:pt x="461648" y="46691"/>
                    <a:pt x="462563" y="47949"/>
                  </a:cubicBezTo>
                  <a:cubicBezTo>
                    <a:pt x="463468" y="49196"/>
                    <a:pt x="464925" y="50387"/>
                    <a:pt x="466944" y="51511"/>
                  </a:cubicBezTo>
                  <a:cubicBezTo>
                    <a:pt x="468954" y="52644"/>
                    <a:pt x="472831" y="54273"/>
                    <a:pt x="478555" y="56407"/>
                  </a:cubicBezTo>
                  <a:cubicBezTo>
                    <a:pt x="486413" y="59274"/>
                    <a:pt x="491719" y="62151"/>
                    <a:pt x="494481" y="65056"/>
                  </a:cubicBezTo>
                  <a:cubicBezTo>
                    <a:pt x="497243" y="67961"/>
                    <a:pt x="498624" y="71609"/>
                    <a:pt x="498624" y="76000"/>
                  </a:cubicBezTo>
                  <a:close/>
                  <a:moveTo>
                    <a:pt x="543182" y="95288"/>
                  </a:moveTo>
                  <a:cubicBezTo>
                    <a:pt x="533591" y="95288"/>
                    <a:pt x="526161" y="92335"/>
                    <a:pt x="520903" y="86430"/>
                  </a:cubicBezTo>
                  <a:cubicBezTo>
                    <a:pt x="515645" y="80524"/>
                    <a:pt x="513017" y="72171"/>
                    <a:pt x="513017" y="61370"/>
                  </a:cubicBezTo>
                  <a:cubicBezTo>
                    <a:pt x="513017" y="50282"/>
                    <a:pt x="515684" y="41720"/>
                    <a:pt x="521027" y="35671"/>
                  </a:cubicBezTo>
                  <a:cubicBezTo>
                    <a:pt x="526361" y="29623"/>
                    <a:pt x="533972" y="26604"/>
                    <a:pt x="543849" y="26604"/>
                  </a:cubicBezTo>
                  <a:cubicBezTo>
                    <a:pt x="547030" y="26604"/>
                    <a:pt x="550221" y="26946"/>
                    <a:pt x="553403" y="27632"/>
                  </a:cubicBezTo>
                  <a:cubicBezTo>
                    <a:pt x="556584" y="28318"/>
                    <a:pt x="559089" y="29118"/>
                    <a:pt x="560899" y="30052"/>
                  </a:cubicBezTo>
                  <a:lnTo>
                    <a:pt x="557813" y="38576"/>
                  </a:lnTo>
                  <a:cubicBezTo>
                    <a:pt x="555603" y="37690"/>
                    <a:pt x="553184" y="36948"/>
                    <a:pt x="550564" y="36366"/>
                  </a:cubicBezTo>
                  <a:cubicBezTo>
                    <a:pt x="547945" y="35786"/>
                    <a:pt x="545621" y="35490"/>
                    <a:pt x="543611" y="35490"/>
                  </a:cubicBezTo>
                  <a:cubicBezTo>
                    <a:pt x="530143" y="35490"/>
                    <a:pt x="523418" y="44072"/>
                    <a:pt x="523418" y="61246"/>
                  </a:cubicBezTo>
                  <a:cubicBezTo>
                    <a:pt x="523418" y="69389"/>
                    <a:pt x="525056" y="75638"/>
                    <a:pt x="528342" y="79991"/>
                  </a:cubicBezTo>
                  <a:cubicBezTo>
                    <a:pt x="531628" y="84344"/>
                    <a:pt x="536496" y="86516"/>
                    <a:pt x="542944" y="86516"/>
                  </a:cubicBezTo>
                  <a:cubicBezTo>
                    <a:pt x="548469" y="86516"/>
                    <a:pt x="554127" y="85334"/>
                    <a:pt x="559927" y="82953"/>
                  </a:cubicBezTo>
                  <a:lnTo>
                    <a:pt x="559927" y="91840"/>
                  </a:lnTo>
                  <a:cubicBezTo>
                    <a:pt x="555498" y="94136"/>
                    <a:pt x="549916" y="95288"/>
                    <a:pt x="543182" y="95288"/>
                  </a:cubicBezTo>
                  <a:close/>
                  <a:moveTo>
                    <a:pt x="622754" y="94079"/>
                  </a:moveTo>
                  <a:lnTo>
                    <a:pt x="622754" y="51206"/>
                  </a:lnTo>
                  <a:cubicBezTo>
                    <a:pt x="622754" y="45806"/>
                    <a:pt x="621525" y="41777"/>
                    <a:pt x="619058" y="39119"/>
                  </a:cubicBezTo>
                  <a:cubicBezTo>
                    <a:pt x="616601" y="36462"/>
                    <a:pt x="612753" y="35128"/>
                    <a:pt x="607514" y="35128"/>
                  </a:cubicBezTo>
                  <a:cubicBezTo>
                    <a:pt x="600542" y="35128"/>
                    <a:pt x="595455" y="37024"/>
                    <a:pt x="592246" y="40814"/>
                  </a:cubicBezTo>
                  <a:cubicBezTo>
                    <a:pt x="589045" y="44596"/>
                    <a:pt x="587445" y="50806"/>
                    <a:pt x="587445" y="59436"/>
                  </a:cubicBezTo>
                  <a:lnTo>
                    <a:pt x="587445" y="94079"/>
                  </a:lnTo>
                  <a:lnTo>
                    <a:pt x="577406" y="94079"/>
                  </a:lnTo>
                  <a:lnTo>
                    <a:pt x="577406" y="0"/>
                  </a:lnTo>
                  <a:lnTo>
                    <a:pt x="587445" y="0"/>
                  </a:lnTo>
                  <a:lnTo>
                    <a:pt x="587445" y="28480"/>
                  </a:lnTo>
                  <a:cubicBezTo>
                    <a:pt x="587445" y="31899"/>
                    <a:pt x="587283" y="34747"/>
                    <a:pt x="586959" y="37005"/>
                  </a:cubicBezTo>
                  <a:lnTo>
                    <a:pt x="587559" y="37005"/>
                  </a:lnTo>
                  <a:cubicBezTo>
                    <a:pt x="589540" y="33814"/>
                    <a:pt x="592350" y="31309"/>
                    <a:pt x="595998" y="29470"/>
                  </a:cubicBezTo>
                  <a:cubicBezTo>
                    <a:pt x="599646" y="27641"/>
                    <a:pt x="603809" y="26727"/>
                    <a:pt x="608486" y="26727"/>
                  </a:cubicBezTo>
                  <a:cubicBezTo>
                    <a:pt x="616582" y="26727"/>
                    <a:pt x="622659" y="28651"/>
                    <a:pt x="626707" y="32499"/>
                  </a:cubicBezTo>
                  <a:cubicBezTo>
                    <a:pt x="630765" y="36347"/>
                    <a:pt x="632784" y="42463"/>
                    <a:pt x="632784" y="50845"/>
                  </a:cubicBezTo>
                  <a:lnTo>
                    <a:pt x="632784" y="94079"/>
                  </a:lnTo>
                  <a:close/>
                  <a:moveTo>
                    <a:pt x="683695" y="95288"/>
                  </a:moveTo>
                  <a:cubicBezTo>
                    <a:pt x="673903" y="95288"/>
                    <a:pt x="666169" y="92307"/>
                    <a:pt x="660511" y="86335"/>
                  </a:cubicBezTo>
                  <a:cubicBezTo>
                    <a:pt x="654844" y="80372"/>
                    <a:pt x="652015" y="72085"/>
                    <a:pt x="652015" y="61493"/>
                  </a:cubicBezTo>
                  <a:cubicBezTo>
                    <a:pt x="652015" y="50806"/>
                    <a:pt x="654644" y="42320"/>
                    <a:pt x="659902" y="36033"/>
                  </a:cubicBezTo>
                  <a:cubicBezTo>
                    <a:pt x="665169" y="29746"/>
                    <a:pt x="672227" y="26604"/>
                    <a:pt x="681095" y="26604"/>
                  </a:cubicBezTo>
                  <a:cubicBezTo>
                    <a:pt x="689401" y="26604"/>
                    <a:pt x="695973" y="29337"/>
                    <a:pt x="700811" y="34795"/>
                  </a:cubicBezTo>
                  <a:cubicBezTo>
                    <a:pt x="705641" y="40253"/>
                    <a:pt x="708060" y="47463"/>
                    <a:pt x="708060" y="56407"/>
                  </a:cubicBezTo>
                  <a:lnTo>
                    <a:pt x="708060" y="62760"/>
                  </a:lnTo>
                  <a:lnTo>
                    <a:pt x="662416" y="62760"/>
                  </a:lnTo>
                  <a:cubicBezTo>
                    <a:pt x="662616" y="70542"/>
                    <a:pt x="664578" y="76448"/>
                    <a:pt x="668312" y="80476"/>
                  </a:cubicBezTo>
                  <a:cubicBezTo>
                    <a:pt x="672036" y="84506"/>
                    <a:pt x="677285" y="86516"/>
                    <a:pt x="684057" y="86516"/>
                  </a:cubicBezTo>
                  <a:cubicBezTo>
                    <a:pt x="691191" y="86516"/>
                    <a:pt x="698249" y="85030"/>
                    <a:pt x="705222" y="82048"/>
                  </a:cubicBezTo>
                  <a:lnTo>
                    <a:pt x="705222" y="90992"/>
                  </a:lnTo>
                  <a:cubicBezTo>
                    <a:pt x="701669" y="92526"/>
                    <a:pt x="698316" y="93621"/>
                    <a:pt x="695154" y="94288"/>
                  </a:cubicBezTo>
                  <a:cubicBezTo>
                    <a:pt x="691991" y="94955"/>
                    <a:pt x="688172" y="95288"/>
                    <a:pt x="683695" y="95288"/>
                  </a:cubicBezTo>
                  <a:close/>
                  <a:moveTo>
                    <a:pt x="680971" y="35004"/>
                  </a:moveTo>
                  <a:cubicBezTo>
                    <a:pt x="675656" y="35004"/>
                    <a:pt x="671408" y="36738"/>
                    <a:pt x="668245" y="40205"/>
                  </a:cubicBezTo>
                  <a:cubicBezTo>
                    <a:pt x="665083" y="43672"/>
                    <a:pt x="663216" y="48473"/>
                    <a:pt x="662654" y="54597"/>
                  </a:cubicBezTo>
                  <a:lnTo>
                    <a:pt x="697297" y="54597"/>
                  </a:lnTo>
                  <a:cubicBezTo>
                    <a:pt x="697297" y="48273"/>
                    <a:pt x="695887" y="43425"/>
                    <a:pt x="693068" y="40053"/>
                  </a:cubicBezTo>
                  <a:cubicBezTo>
                    <a:pt x="690248" y="36690"/>
                    <a:pt x="686219" y="35004"/>
                    <a:pt x="680971" y="35004"/>
                  </a:cubicBezTo>
                  <a:close/>
                  <a:moveTo>
                    <a:pt x="791194" y="95288"/>
                  </a:moveTo>
                  <a:cubicBezTo>
                    <a:pt x="786879" y="95288"/>
                    <a:pt x="782946" y="94488"/>
                    <a:pt x="779374" y="92897"/>
                  </a:cubicBezTo>
                  <a:cubicBezTo>
                    <a:pt x="775811" y="91307"/>
                    <a:pt x="772820" y="88859"/>
                    <a:pt x="770401" y="85554"/>
                  </a:cubicBezTo>
                  <a:lnTo>
                    <a:pt x="769677" y="85554"/>
                  </a:lnTo>
                  <a:cubicBezTo>
                    <a:pt x="770153" y="89421"/>
                    <a:pt x="770401" y="93088"/>
                    <a:pt x="770401" y="96555"/>
                  </a:cubicBezTo>
                  <a:lnTo>
                    <a:pt x="770401" y="123825"/>
                  </a:lnTo>
                  <a:lnTo>
                    <a:pt x="760362" y="123825"/>
                  </a:lnTo>
                  <a:lnTo>
                    <a:pt x="760362" y="27813"/>
                  </a:lnTo>
                  <a:lnTo>
                    <a:pt x="768525" y="27813"/>
                  </a:lnTo>
                  <a:lnTo>
                    <a:pt x="769915" y="36881"/>
                  </a:lnTo>
                  <a:lnTo>
                    <a:pt x="770401" y="36881"/>
                  </a:lnTo>
                  <a:cubicBezTo>
                    <a:pt x="772973" y="33252"/>
                    <a:pt x="775983" y="30632"/>
                    <a:pt x="779402" y="29023"/>
                  </a:cubicBezTo>
                  <a:cubicBezTo>
                    <a:pt x="782831" y="27413"/>
                    <a:pt x="786765" y="26604"/>
                    <a:pt x="791194" y="26604"/>
                  </a:cubicBezTo>
                  <a:cubicBezTo>
                    <a:pt x="799986" y="26604"/>
                    <a:pt x="806768" y="29603"/>
                    <a:pt x="811540" y="35614"/>
                  </a:cubicBezTo>
                  <a:cubicBezTo>
                    <a:pt x="816321" y="41615"/>
                    <a:pt x="818702" y="50045"/>
                    <a:pt x="818702" y="60884"/>
                  </a:cubicBezTo>
                  <a:cubicBezTo>
                    <a:pt x="818702" y="71771"/>
                    <a:pt x="816273" y="80220"/>
                    <a:pt x="811425" y="86249"/>
                  </a:cubicBezTo>
                  <a:cubicBezTo>
                    <a:pt x="806568" y="92278"/>
                    <a:pt x="799824" y="95288"/>
                    <a:pt x="791194" y="95288"/>
                  </a:cubicBezTo>
                  <a:close/>
                  <a:moveTo>
                    <a:pt x="789746" y="35128"/>
                  </a:moveTo>
                  <a:cubicBezTo>
                    <a:pt x="782974" y="35128"/>
                    <a:pt x="778078" y="37005"/>
                    <a:pt x="775049" y="40748"/>
                  </a:cubicBezTo>
                  <a:cubicBezTo>
                    <a:pt x="772030" y="44501"/>
                    <a:pt x="770477" y="50463"/>
                    <a:pt x="770401" y="58645"/>
                  </a:cubicBezTo>
                  <a:lnTo>
                    <a:pt x="770401" y="60884"/>
                  </a:lnTo>
                  <a:cubicBezTo>
                    <a:pt x="770401" y="70199"/>
                    <a:pt x="771954" y="76857"/>
                    <a:pt x="775049" y="80867"/>
                  </a:cubicBezTo>
                  <a:cubicBezTo>
                    <a:pt x="778154" y="84877"/>
                    <a:pt x="783136" y="86887"/>
                    <a:pt x="789985" y="86887"/>
                  </a:cubicBezTo>
                  <a:cubicBezTo>
                    <a:pt x="795709" y="86887"/>
                    <a:pt x="800195" y="84563"/>
                    <a:pt x="803443" y="79934"/>
                  </a:cubicBezTo>
                  <a:cubicBezTo>
                    <a:pt x="806682" y="75295"/>
                    <a:pt x="808311" y="68904"/>
                    <a:pt x="808311" y="60760"/>
                  </a:cubicBezTo>
                  <a:cubicBezTo>
                    <a:pt x="808311" y="52502"/>
                    <a:pt x="806682" y="46158"/>
                    <a:pt x="803443" y="41748"/>
                  </a:cubicBezTo>
                  <a:cubicBezTo>
                    <a:pt x="800195" y="37338"/>
                    <a:pt x="795633" y="35128"/>
                    <a:pt x="789746" y="35128"/>
                  </a:cubicBezTo>
                  <a:close/>
                  <a:moveTo>
                    <a:pt x="879291" y="94079"/>
                  </a:moveTo>
                  <a:lnTo>
                    <a:pt x="877291" y="84649"/>
                  </a:lnTo>
                  <a:lnTo>
                    <a:pt x="876814" y="84649"/>
                  </a:lnTo>
                  <a:cubicBezTo>
                    <a:pt x="873509" y="88802"/>
                    <a:pt x="870214" y="91611"/>
                    <a:pt x="866927" y="93078"/>
                  </a:cubicBezTo>
                  <a:cubicBezTo>
                    <a:pt x="863641" y="94555"/>
                    <a:pt x="859536" y="95288"/>
                    <a:pt x="854621" y="95288"/>
                  </a:cubicBezTo>
                  <a:cubicBezTo>
                    <a:pt x="848049" y="95288"/>
                    <a:pt x="842905" y="93593"/>
                    <a:pt x="839172" y="90211"/>
                  </a:cubicBezTo>
                  <a:cubicBezTo>
                    <a:pt x="835447" y="86820"/>
                    <a:pt x="833580" y="82001"/>
                    <a:pt x="833580" y="75762"/>
                  </a:cubicBezTo>
                  <a:cubicBezTo>
                    <a:pt x="833580" y="62379"/>
                    <a:pt x="844287" y="55359"/>
                    <a:pt x="865689" y="54721"/>
                  </a:cubicBezTo>
                  <a:lnTo>
                    <a:pt x="876929" y="54359"/>
                  </a:lnTo>
                  <a:lnTo>
                    <a:pt x="876929" y="50245"/>
                  </a:lnTo>
                  <a:cubicBezTo>
                    <a:pt x="876929" y="45044"/>
                    <a:pt x="875814" y="41205"/>
                    <a:pt x="873576" y="38728"/>
                  </a:cubicBezTo>
                  <a:cubicBezTo>
                    <a:pt x="871338" y="36243"/>
                    <a:pt x="867756" y="35004"/>
                    <a:pt x="862841" y="35004"/>
                  </a:cubicBezTo>
                  <a:cubicBezTo>
                    <a:pt x="857317" y="35004"/>
                    <a:pt x="851078" y="36700"/>
                    <a:pt x="844096" y="40081"/>
                  </a:cubicBezTo>
                  <a:lnTo>
                    <a:pt x="841019" y="32404"/>
                  </a:lnTo>
                  <a:cubicBezTo>
                    <a:pt x="844287" y="30632"/>
                    <a:pt x="847858" y="29242"/>
                    <a:pt x="851745" y="28232"/>
                  </a:cubicBezTo>
                  <a:cubicBezTo>
                    <a:pt x="855640" y="27232"/>
                    <a:pt x="859536" y="26727"/>
                    <a:pt x="863451" y="26727"/>
                  </a:cubicBezTo>
                  <a:cubicBezTo>
                    <a:pt x="871347" y="26727"/>
                    <a:pt x="877205" y="28480"/>
                    <a:pt x="881015" y="31985"/>
                  </a:cubicBezTo>
                  <a:cubicBezTo>
                    <a:pt x="884825" y="35490"/>
                    <a:pt x="886730" y="41110"/>
                    <a:pt x="886730" y="48854"/>
                  </a:cubicBezTo>
                  <a:lnTo>
                    <a:pt x="886730" y="94079"/>
                  </a:lnTo>
                  <a:close/>
                  <a:moveTo>
                    <a:pt x="856612" y="87001"/>
                  </a:moveTo>
                  <a:cubicBezTo>
                    <a:pt x="862860" y="87001"/>
                    <a:pt x="867775" y="85287"/>
                    <a:pt x="871338" y="81867"/>
                  </a:cubicBezTo>
                  <a:cubicBezTo>
                    <a:pt x="874909" y="78438"/>
                    <a:pt x="876691" y="73638"/>
                    <a:pt x="876691" y="67475"/>
                  </a:cubicBezTo>
                  <a:lnTo>
                    <a:pt x="876691" y="61493"/>
                  </a:lnTo>
                  <a:lnTo>
                    <a:pt x="866651" y="61913"/>
                  </a:lnTo>
                  <a:cubicBezTo>
                    <a:pt x="858669" y="62199"/>
                    <a:pt x="852916" y="63436"/>
                    <a:pt x="849392" y="65627"/>
                  </a:cubicBezTo>
                  <a:cubicBezTo>
                    <a:pt x="845868" y="67827"/>
                    <a:pt x="844096" y="71247"/>
                    <a:pt x="844096" y="75876"/>
                  </a:cubicBezTo>
                  <a:cubicBezTo>
                    <a:pt x="844096" y="79505"/>
                    <a:pt x="845201" y="82268"/>
                    <a:pt x="847392" y="84163"/>
                  </a:cubicBezTo>
                  <a:cubicBezTo>
                    <a:pt x="849592" y="86058"/>
                    <a:pt x="852668" y="87001"/>
                    <a:pt x="856612" y="87001"/>
                  </a:cubicBezTo>
                  <a:close/>
                  <a:moveTo>
                    <a:pt x="939689" y="26604"/>
                  </a:moveTo>
                  <a:cubicBezTo>
                    <a:pt x="942632" y="26604"/>
                    <a:pt x="945271" y="26841"/>
                    <a:pt x="947614" y="27327"/>
                  </a:cubicBezTo>
                  <a:lnTo>
                    <a:pt x="946223" y="36643"/>
                  </a:lnTo>
                  <a:cubicBezTo>
                    <a:pt x="943480" y="36033"/>
                    <a:pt x="941061" y="35728"/>
                    <a:pt x="938965" y="35728"/>
                  </a:cubicBezTo>
                  <a:cubicBezTo>
                    <a:pt x="933602" y="35728"/>
                    <a:pt x="929021" y="37909"/>
                    <a:pt x="925211" y="42263"/>
                  </a:cubicBezTo>
                  <a:cubicBezTo>
                    <a:pt x="921401" y="46615"/>
                    <a:pt x="919496" y="52035"/>
                    <a:pt x="919496" y="58531"/>
                  </a:cubicBezTo>
                  <a:lnTo>
                    <a:pt x="919496" y="94079"/>
                  </a:lnTo>
                  <a:lnTo>
                    <a:pt x="909457" y="94079"/>
                  </a:lnTo>
                  <a:lnTo>
                    <a:pt x="909457" y="27813"/>
                  </a:lnTo>
                  <a:lnTo>
                    <a:pt x="917743" y="27813"/>
                  </a:lnTo>
                  <a:lnTo>
                    <a:pt x="918896" y="40081"/>
                  </a:lnTo>
                  <a:lnTo>
                    <a:pt x="919372" y="40081"/>
                  </a:lnTo>
                  <a:cubicBezTo>
                    <a:pt x="921830" y="35776"/>
                    <a:pt x="924792" y="32452"/>
                    <a:pt x="928259" y="30109"/>
                  </a:cubicBezTo>
                  <a:cubicBezTo>
                    <a:pt x="931726" y="27775"/>
                    <a:pt x="935536" y="26604"/>
                    <a:pt x="939689" y="26604"/>
                  </a:cubicBezTo>
                  <a:close/>
                  <a:moveTo>
                    <a:pt x="971436" y="60160"/>
                  </a:moveTo>
                  <a:cubicBezTo>
                    <a:pt x="973169" y="57702"/>
                    <a:pt x="975808" y="54473"/>
                    <a:pt x="979351" y="50482"/>
                  </a:cubicBezTo>
                  <a:lnTo>
                    <a:pt x="1000754" y="27813"/>
                  </a:lnTo>
                  <a:lnTo>
                    <a:pt x="1012670" y="27813"/>
                  </a:lnTo>
                  <a:lnTo>
                    <a:pt x="985818" y="56045"/>
                  </a:lnTo>
                  <a:lnTo>
                    <a:pt x="1014546" y="94079"/>
                  </a:lnTo>
                  <a:lnTo>
                    <a:pt x="1002392" y="94079"/>
                  </a:lnTo>
                  <a:lnTo>
                    <a:pt x="978989" y="62760"/>
                  </a:lnTo>
                  <a:lnTo>
                    <a:pt x="971436" y="69285"/>
                  </a:lnTo>
                  <a:lnTo>
                    <a:pt x="971436" y="94079"/>
                  </a:lnTo>
                  <a:lnTo>
                    <a:pt x="961520" y="94079"/>
                  </a:lnTo>
                  <a:lnTo>
                    <a:pt x="961520" y="0"/>
                  </a:lnTo>
                  <a:lnTo>
                    <a:pt x="971436" y="0"/>
                  </a:lnTo>
                  <a:lnTo>
                    <a:pt x="971436" y="49882"/>
                  </a:lnTo>
                  <a:cubicBezTo>
                    <a:pt x="971436" y="52101"/>
                    <a:pt x="971274" y="55521"/>
                    <a:pt x="970950" y="60160"/>
                  </a:cubicBezTo>
                  <a:close/>
                  <a:moveTo>
                    <a:pt x="1056437" y="95288"/>
                  </a:moveTo>
                  <a:cubicBezTo>
                    <a:pt x="1046645" y="95288"/>
                    <a:pt x="1038920" y="92307"/>
                    <a:pt x="1033253" y="86335"/>
                  </a:cubicBezTo>
                  <a:cubicBezTo>
                    <a:pt x="1027595" y="80372"/>
                    <a:pt x="1024757" y="72085"/>
                    <a:pt x="1024757" y="61493"/>
                  </a:cubicBezTo>
                  <a:cubicBezTo>
                    <a:pt x="1024757" y="50806"/>
                    <a:pt x="1027386" y="42320"/>
                    <a:pt x="1032653" y="36033"/>
                  </a:cubicBezTo>
                  <a:cubicBezTo>
                    <a:pt x="1037911" y="29746"/>
                    <a:pt x="1044969" y="26604"/>
                    <a:pt x="1053837" y="26604"/>
                  </a:cubicBezTo>
                  <a:cubicBezTo>
                    <a:pt x="1062142" y="26604"/>
                    <a:pt x="1068714" y="29337"/>
                    <a:pt x="1073553" y="34795"/>
                  </a:cubicBezTo>
                  <a:cubicBezTo>
                    <a:pt x="1078392" y="40253"/>
                    <a:pt x="1080811" y="47463"/>
                    <a:pt x="1080811" y="56407"/>
                  </a:cubicBezTo>
                  <a:lnTo>
                    <a:pt x="1080811" y="62760"/>
                  </a:lnTo>
                  <a:lnTo>
                    <a:pt x="1035158" y="62760"/>
                  </a:lnTo>
                  <a:cubicBezTo>
                    <a:pt x="1035358" y="70542"/>
                    <a:pt x="1037320" y="76448"/>
                    <a:pt x="1041054" y="80476"/>
                  </a:cubicBezTo>
                  <a:cubicBezTo>
                    <a:pt x="1044778" y="84506"/>
                    <a:pt x="1050036" y="86516"/>
                    <a:pt x="1056808" y="86516"/>
                  </a:cubicBezTo>
                  <a:cubicBezTo>
                    <a:pt x="1063933" y="86516"/>
                    <a:pt x="1070991" y="85030"/>
                    <a:pt x="1077963" y="82048"/>
                  </a:cubicBezTo>
                  <a:lnTo>
                    <a:pt x="1077963" y="90992"/>
                  </a:lnTo>
                  <a:cubicBezTo>
                    <a:pt x="1074420" y="92526"/>
                    <a:pt x="1071058" y="93621"/>
                    <a:pt x="1067895" y="94288"/>
                  </a:cubicBezTo>
                  <a:cubicBezTo>
                    <a:pt x="1064733" y="94955"/>
                    <a:pt x="1060914" y="95288"/>
                    <a:pt x="1056437" y="95288"/>
                  </a:cubicBezTo>
                  <a:close/>
                  <a:moveTo>
                    <a:pt x="1053722" y="35004"/>
                  </a:moveTo>
                  <a:cubicBezTo>
                    <a:pt x="1048398" y="35004"/>
                    <a:pt x="1044159" y="36738"/>
                    <a:pt x="1040997" y="40205"/>
                  </a:cubicBezTo>
                  <a:cubicBezTo>
                    <a:pt x="1037825" y="43672"/>
                    <a:pt x="1035968" y="48473"/>
                    <a:pt x="1035396" y="54597"/>
                  </a:cubicBezTo>
                  <a:lnTo>
                    <a:pt x="1070048" y="54597"/>
                  </a:lnTo>
                  <a:cubicBezTo>
                    <a:pt x="1070048" y="48273"/>
                    <a:pt x="1068638" y="43425"/>
                    <a:pt x="1065809" y="40053"/>
                  </a:cubicBezTo>
                  <a:cubicBezTo>
                    <a:pt x="1062990" y="36690"/>
                    <a:pt x="1058961" y="35004"/>
                    <a:pt x="1053722" y="35004"/>
                  </a:cubicBezTo>
                  <a:close/>
                  <a:moveTo>
                    <a:pt x="1127970" y="95288"/>
                  </a:moveTo>
                  <a:cubicBezTo>
                    <a:pt x="1118168" y="95288"/>
                    <a:pt x="1110444" y="92307"/>
                    <a:pt x="1104776" y="86335"/>
                  </a:cubicBezTo>
                  <a:cubicBezTo>
                    <a:pt x="1099118" y="80372"/>
                    <a:pt x="1096290" y="72085"/>
                    <a:pt x="1096290" y="61493"/>
                  </a:cubicBezTo>
                  <a:cubicBezTo>
                    <a:pt x="1096290" y="50806"/>
                    <a:pt x="1098918" y="42320"/>
                    <a:pt x="1104176" y="36033"/>
                  </a:cubicBezTo>
                  <a:cubicBezTo>
                    <a:pt x="1109434" y="29746"/>
                    <a:pt x="1116502" y="26604"/>
                    <a:pt x="1125369" y="26604"/>
                  </a:cubicBezTo>
                  <a:cubicBezTo>
                    <a:pt x="1133665" y="26604"/>
                    <a:pt x="1140238" y="29337"/>
                    <a:pt x="1145077" y="34795"/>
                  </a:cubicBezTo>
                  <a:cubicBezTo>
                    <a:pt x="1149915" y="40253"/>
                    <a:pt x="1152335" y="47463"/>
                    <a:pt x="1152335" y="56407"/>
                  </a:cubicBezTo>
                  <a:lnTo>
                    <a:pt x="1152335" y="62760"/>
                  </a:lnTo>
                  <a:lnTo>
                    <a:pt x="1106681" y="62760"/>
                  </a:lnTo>
                  <a:cubicBezTo>
                    <a:pt x="1106881" y="70542"/>
                    <a:pt x="1108853" y="76448"/>
                    <a:pt x="1112577" y="80476"/>
                  </a:cubicBezTo>
                  <a:cubicBezTo>
                    <a:pt x="1116311" y="84506"/>
                    <a:pt x="1121559" y="86516"/>
                    <a:pt x="1128331" y="86516"/>
                  </a:cubicBezTo>
                  <a:cubicBezTo>
                    <a:pt x="1135466" y="86516"/>
                    <a:pt x="1142514" y="85030"/>
                    <a:pt x="1149487" y="82048"/>
                  </a:cubicBezTo>
                  <a:lnTo>
                    <a:pt x="1149487" y="90992"/>
                  </a:lnTo>
                  <a:cubicBezTo>
                    <a:pt x="1145943" y="92526"/>
                    <a:pt x="1142590" y="93621"/>
                    <a:pt x="1139428" y="94288"/>
                  </a:cubicBezTo>
                  <a:cubicBezTo>
                    <a:pt x="1136256" y="94955"/>
                    <a:pt x="1132437" y="95288"/>
                    <a:pt x="1127970" y="95288"/>
                  </a:cubicBezTo>
                  <a:close/>
                  <a:moveTo>
                    <a:pt x="1125246" y="35004"/>
                  </a:moveTo>
                  <a:cubicBezTo>
                    <a:pt x="1119921" y="35004"/>
                    <a:pt x="1115682" y="36738"/>
                    <a:pt x="1112520" y="40205"/>
                  </a:cubicBezTo>
                  <a:cubicBezTo>
                    <a:pt x="1109358" y="43672"/>
                    <a:pt x="1107491" y="48473"/>
                    <a:pt x="1106929" y="54597"/>
                  </a:cubicBezTo>
                  <a:lnTo>
                    <a:pt x="1141571" y="54597"/>
                  </a:lnTo>
                  <a:cubicBezTo>
                    <a:pt x="1141571" y="48273"/>
                    <a:pt x="1140162" y="43425"/>
                    <a:pt x="1137342" y="40053"/>
                  </a:cubicBezTo>
                  <a:cubicBezTo>
                    <a:pt x="1134513" y="36690"/>
                    <a:pt x="1130484" y="35004"/>
                    <a:pt x="1125246" y="35004"/>
                  </a:cubicBezTo>
                  <a:close/>
                  <a:moveTo>
                    <a:pt x="1201731" y="26604"/>
                  </a:moveTo>
                  <a:cubicBezTo>
                    <a:pt x="1204674" y="26604"/>
                    <a:pt x="1207313" y="26841"/>
                    <a:pt x="1209647" y="27327"/>
                  </a:cubicBezTo>
                  <a:lnTo>
                    <a:pt x="1208256" y="36643"/>
                  </a:lnTo>
                  <a:cubicBezTo>
                    <a:pt x="1205522" y="36033"/>
                    <a:pt x="1203103" y="35728"/>
                    <a:pt x="1201007" y="35728"/>
                  </a:cubicBezTo>
                  <a:cubicBezTo>
                    <a:pt x="1195645" y="35728"/>
                    <a:pt x="1191054" y="37909"/>
                    <a:pt x="1187253" y="42263"/>
                  </a:cubicBezTo>
                  <a:cubicBezTo>
                    <a:pt x="1183443" y="46615"/>
                    <a:pt x="1181538" y="52035"/>
                    <a:pt x="1181538" y="58531"/>
                  </a:cubicBezTo>
                  <a:lnTo>
                    <a:pt x="1181538" y="94079"/>
                  </a:lnTo>
                  <a:lnTo>
                    <a:pt x="1171499" y="94079"/>
                  </a:lnTo>
                  <a:lnTo>
                    <a:pt x="1171499" y="27813"/>
                  </a:lnTo>
                  <a:lnTo>
                    <a:pt x="1179786" y="27813"/>
                  </a:lnTo>
                  <a:lnTo>
                    <a:pt x="1180929" y="40081"/>
                  </a:lnTo>
                  <a:lnTo>
                    <a:pt x="1181414" y="40081"/>
                  </a:lnTo>
                  <a:cubicBezTo>
                    <a:pt x="1183872" y="35776"/>
                    <a:pt x="1186834" y="32452"/>
                    <a:pt x="1190301" y="30109"/>
                  </a:cubicBezTo>
                  <a:cubicBezTo>
                    <a:pt x="1193768" y="27775"/>
                    <a:pt x="1197578" y="26604"/>
                    <a:pt x="1201731" y="26604"/>
                  </a:cubicBezTo>
                  <a:close/>
                  <a:moveTo>
                    <a:pt x="1238069" y="94079"/>
                  </a:moveTo>
                  <a:lnTo>
                    <a:pt x="1212914" y="27813"/>
                  </a:lnTo>
                  <a:lnTo>
                    <a:pt x="1223677" y="27813"/>
                  </a:lnTo>
                  <a:lnTo>
                    <a:pt x="1237945" y="67113"/>
                  </a:lnTo>
                  <a:cubicBezTo>
                    <a:pt x="1241174" y="76305"/>
                    <a:pt x="1243070" y="82268"/>
                    <a:pt x="1243632" y="85011"/>
                  </a:cubicBezTo>
                  <a:lnTo>
                    <a:pt x="1244117" y="85011"/>
                  </a:lnTo>
                  <a:cubicBezTo>
                    <a:pt x="1244556" y="82877"/>
                    <a:pt x="1245956" y="78448"/>
                    <a:pt x="1248318" y="71733"/>
                  </a:cubicBezTo>
                  <a:cubicBezTo>
                    <a:pt x="1250671" y="65027"/>
                    <a:pt x="1255967" y="50387"/>
                    <a:pt x="1264187" y="27813"/>
                  </a:cubicBezTo>
                  <a:lnTo>
                    <a:pt x="1274950" y="27813"/>
                  </a:lnTo>
                  <a:lnTo>
                    <a:pt x="1249794" y="94079"/>
                  </a:lnTo>
                  <a:close/>
                  <a:moveTo>
                    <a:pt x="1315460" y="95288"/>
                  </a:moveTo>
                  <a:cubicBezTo>
                    <a:pt x="1305658" y="95288"/>
                    <a:pt x="1297934" y="92307"/>
                    <a:pt x="1292266" y="86335"/>
                  </a:cubicBezTo>
                  <a:cubicBezTo>
                    <a:pt x="1286608" y="80372"/>
                    <a:pt x="1283780" y="72085"/>
                    <a:pt x="1283780" y="61493"/>
                  </a:cubicBezTo>
                  <a:cubicBezTo>
                    <a:pt x="1283780" y="50806"/>
                    <a:pt x="1286408" y="42320"/>
                    <a:pt x="1291666" y="36033"/>
                  </a:cubicBezTo>
                  <a:cubicBezTo>
                    <a:pt x="1296924" y="29746"/>
                    <a:pt x="1303992" y="26604"/>
                    <a:pt x="1312859" y="26604"/>
                  </a:cubicBezTo>
                  <a:cubicBezTo>
                    <a:pt x="1321165" y="26604"/>
                    <a:pt x="1327728" y="29337"/>
                    <a:pt x="1332567" y="34795"/>
                  </a:cubicBezTo>
                  <a:cubicBezTo>
                    <a:pt x="1337405" y="40253"/>
                    <a:pt x="1339825" y="47463"/>
                    <a:pt x="1339825" y="56407"/>
                  </a:cubicBezTo>
                  <a:lnTo>
                    <a:pt x="1339825" y="62760"/>
                  </a:lnTo>
                  <a:lnTo>
                    <a:pt x="1294171" y="62760"/>
                  </a:lnTo>
                  <a:cubicBezTo>
                    <a:pt x="1294381" y="70542"/>
                    <a:pt x="1296343" y="76448"/>
                    <a:pt x="1300067" y="80476"/>
                  </a:cubicBezTo>
                  <a:cubicBezTo>
                    <a:pt x="1303801" y="84506"/>
                    <a:pt x="1309050" y="86516"/>
                    <a:pt x="1315822" y="86516"/>
                  </a:cubicBezTo>
                  <a:cubicBezTo>
                    <a:pt x="1322956" y="86516"/>
                    <a:pt x="1330004" y="85030"/>
                    <a:pt x="1336986" y="82048"/>
                  </a:cubicBezTo>
                  <a:lnTo>
                    <a:pt x="1336986" y="90992"/>
                  </a:lnTo>
                  <a:cubicBezTo>
                    <a:pt x="1333433" y="92526"/>
                    <a:pt x="1330081" y="93621"/>
                    <a:pt x="1326918" y="94288"/>
                  </a:cubicBezTo>
                  <a:cubicBezTo>
                    <a:pt x="1323747" y="94955"/>
                    <a:pt x="1319936" y="95288"/>
                    <a:pt x="1315460" y="95288"/>
                  </a:cubicBezTo>
                  <a:close/>
                  <a:moveTo>
                    <a:pt x="1312736" y="35004"/>
                  </a:moveTo>
                  <a:cubicBezTo>
                    <a:pt x="1307421" y="35004"/>
                    <a:pt x="1303173" y="36738"/>
                    <a:pt x="1300010" y="40205"/>
                  </a:cubicBezTo>
                  <a:cubicBezTo>
                    <a:pt x="1296848" y="43672"/>
                    <a:pt x="1294981" y="48473"/>
                    <a:pt x="1294419" y="54597"/>
                  </a:cubicBezTo>
                  <a:lnTo>
                    <a:pt x="1329061" y="54597"/>
                  </a:lnTo>
                  <a:cubicBezTo>
                    <a:pt x="1329061" y="48273"/>
                    <a:pt x="1327652" y="43425"/>
                    <a:pt x="1324832" y="40053"/>
                  </a:cubicBezTo>
                  <a:cubicBezTo>
                    <a:pt x="1322003" y="36690"/>
                    <a:pt x="1317974" y="35004"/>
                    <a:pt x="1312736" y="35004"/>
                  </a:cubicBezTo>
                  <a:close/>
                  <a:moveTo>
                    <a:pt x="1389221" y="26604"/>
                  </a:moveTo>
                  <a:cubicBezTo>
                    <a:pt x="1392165" y="26604"/>
                    <a:pt x="1394803" y="26841"/>
                    <a:pt x="1397137" y="27327"/>
                  </a:cubicBezTo>
                  <a:lnTo>
                    <a:pt x="1395746" y="36643"/>
                  </a:lnTo>
                  <a:cubicBezTo>
                    <a:pt x="1393012" y="36033"/>
                    <a:pt x="1390593" y="35728"/>
                    <a:pt x="1388498" y="35728"/>
                  </a:cubicBezTo>
                  <a:cubicBezTo>
                    <a:pt x="1383135" y="35728"/>
                    <a:pt x="1378553" y="37909"/>
                    <a:pt x="1374743" y="42263"/>
                  </a:cubicBezTo>
                  <a:cubicBezTo>
                    <a:pt x="1370933" y="46615"/>
                    <a:pt x="1369028" y="52035"/>
                    <a:pt x="1369028" y="58531"/>
                  </a:cubicBezTo>
                  <a:lnTo>
                    <a:pt x="1369028" y="94079"/>
                  </a:lnTo>
                  <a:lnTo>
                    <a:pt x="1358989" y="94079"/>
                  </a:lnTo>
                  <a:lnTo>
                    <a:pt x="1358989" y="27813"/>
                  </a:lnTo>
                  <a:lnTo>
                    <a:pt x="1367276" y="27813"/>
                  </a:lnTo>
                  <a:lnTo>
                    <a:pt x="1368419" y="40081"/>
                  </a:lnTo>
                  <a:lnTo>
                    <a:pt x="1368905" y="40081"/>
                  </a:lnTo>
                  <a:cubicBezTo>
                    <a:pt x="1371362" y="35776"/>
                    <a:pt x="1374324" y="32452"/>
                    <a:pt x="1377791" y="30109"/>
                  </a:cubicBezTo>
                  <a:cubicBezTo>
                    <a:pt x="1381258" y="27775"/>
                    <a:pt x="1385068" y="26604"/>
                    <a:pt x="1389221" y="26604"/>
                  </a:cubicBezTo>
                  <a:close/>
                  <a:moveTo>
                    <a:pt x="1441885" y="26727"/>
                  </a:moveTo>
                  <a:cubicBezTo>
                    <a:pt x="1450591" y="26727"/>
                    <a:pt x="1457354" y="29699"/>
                    <a:pt x="1462164" y="35643"/>
                  </a:cubicBezTo>
                  <a:cubicBezTo>
                    <a:pt x="1466983" y="41586"/>
                    <a:pt x="1469393" y="50006"/>
                    <a:pt x="1469393" y="60884"/>
                  </a:cubicBezTo>
                  <a:cubicBezTo>
                    <a:pt x="1469393" y="71771"/>
                    <a:pt x="1466964" y="80220"/>
                    <a:pt x="1462107" y="86249"/>
                  </a:cubicBezTo>
                  <a:cubicBezTo>
                    <a:pt x="1457249" y="92278"/>
                    <a:pt x="1450505" y="95288"/>
                    <a:pt x="1441885" y="95288"/>
                  </a:cubicBezTo>
                  <a:cubicBezTo>
                    <a:pt x="1437570" y="95288"/>
                    <a:pt x="1433627" y="94488"/>
                    <a:pt x="1430065" y="92897"/>
                  </a:cubicBezTo>
                  <a:cubicBezTo>
                    <a:pt x="1426493" y="91307"/>
                    <a:pt x="1423502" y="88859"/>
                    <a:pt x="1421083" y="85554"/>
                  </a:cubicBezTo>
                  <a:lnTo>
                    <a:pt x="1420359" y="85554"/>
                  </a:lnTo>
                  <a:lnTo>
                    <a:pt x="1418244" y="94079"/>
                  </a:lnTo>
                  <a:lnTo>
                    <a:pt x="1411043" y="94079"/>
                  </a:lnTo>
                  <a:lnTo>
                    <a:pt x="1411043" y="0"/>
                  </a:lnTo>
                  <a:lnTo>
                    <a:pt x="1421083" y="0"/>
                  </a:lnTo>
                  <a:lnTo>
                    <a:pt x="1421083" y="22850"/>
                  </a:lnTo>
                  <a:cubicBezTo>
                    <a:pt x="1421083" y="27975"/>
                    <a:pt x="1420921" y="32566"/>
                    <a:pt x="1420597" y="36643"/>
                  </a:cubicBezTo>
                  <a:lnTo>
                    <a:pt x="1421083" y="36643"/>
                  </a:lnTo>
                  <a:cubicBezTo>
                    <a:pt x="1425759" y="30032"/>
                    <a:pt x="1432693" y="26727"/>
                    <a:pt x="1441885" y="26727"/>
                  </a:cubicBezTo>
                  <a:close/>
                  <a:moveTo>
                    <a:pt x="1440428" y="35128"/>
                  </a:moveTo>
                  <a:cubicBezTo>
                    <a:pt x="1433579" y="35128"/>
                    <a:pt x="1428645" y="37090"/>
                    <a:pt x="1425616" y="41024"/>
                  </a:cubicBezTo>
                  <a:cubicBezTo>
                    <a:pt x="1422597" y="44948"/>
                    <a:pt x="1421083" y="51578"/>
                    <a:pt x="1421083" y="60884"/>
                  </a:cubicBezTo>
                  <a:cubicBezTo>
                    <a:pt x="1421083" y="70199"/>
                    <a:pt x="1422635" y="76857"/>
                    <a:pt x="1425740" y="80867"/>
                  </a:cubicBezTo>
                  <a:cubicBezTo>
                    <a:pt x="1428845" y="84877"/>
                    <a:pt x="1433817" y="86887"/>
                    <a:pt x="1440675" y="86887"/>
                  </a:cubicBezTo>
                  <a:cubicBezTo>
                    <a:pt x="1446838" y="86887"/>
                    <a:pt x="1451439" y="84639"/>
                    <a:pt x="1454458" y="80143"/>
                  </a:cubicBezTo>
                  <a:cubicBezTo>
                    <a:pt x="1457477" y="75648"/>
                    <a:pt x="1458992" y="69189"/>
                    <a:pt x="1458992" y="60760"/>
                  </a:cubicBezTo>
                  <a:cubicBezTo>
                    <a:pt x="1458992" y="52140"/>
                    <a:pt x="1457477" y="45711"/>
                    <a:pt x="1454458" y="41472"/>
                  </a:cubicBezTo>
                  <a:cubicBezTo>
                    <a:pt x="1451439" y="37242"/>
                    <a:pt x="1446762" y="35128"/>
                    <a:pt x="1440428" y="35128"/>
                  </a:cubicBezTo>
                  <a:close/>
                  <a:moveTo>
                    <a:pt x="1546422" y="60884"/>
                  </a:moveTo>
                  <a:cubicBezTo>
                    <a:pt x="1546422" y="71685"/>
                    <a:pt x="1543698" y="80124"/>
                    <a:pt x="1538259" y="86192"/>
                  </a:cubicBezTo>
                  <a:cubicBezTo>
                    <a:pt x="1532820" y="92250"/>
                    <a:pt x="1525296" y="95288"/>
                    <a:pt x="1515704" y="95288"/>
                  </a:cubicBezTo>
                  <a:cubicBezTo>
                    <a:pt x="1509779" y="95288"/>
                    <a:pt x="1504522" y="93897"/>
                    <a:pt x="1499930" y="91116"/>
                  </a:cubicBezTo>
                  <a:cubicBezTo>
                    <a:pt x="1495330" y="88335"/>
                    <a:pt x="1491787" y="84344"/>
                    <a:pt x="1489282" y="79143"/>
                  </a:cubicBezTo>
                  <a:cubicBezTo>
                    <a:pt x="1486786" y="73943"/>
                    <a:pt x="1485538" y="67856"/>
                    <a:pt x="1485538" y="60884"/>
                  </a:cubicBezTo>
                  <a:cubicBezTo>
                    <a:pt x="1485538" y="50082"/>
                    <a:pt x="1488234" y="41672"/>
                    <a:pt x="1493634" y="35643"/>
                  </a:cubicBezTo>
                  <a:cubicBezTo>
                    <a:pt x="1499035" y="29613"/>
                    <a:pt x="1506531" y="26604"/>
                    <a:pt x="1516133" y="26604"/>
                  </a:cubicBezTo>
                  <a:cubicBezTo>
                    <a:pt x="1525400" y="26604"/>
                    <a:pt x="1532763" y="29689"/>
                    <a:pt x="1538231" y="35852"/>
                  </a:cubicBezTo>
                  <a:cubicBezTo>
                    <a:pt x="1543688" y="42024"/>
                    <a:pt x="1546422" y="50368"/>
                    <a:pt x="1546422" y="60884"/>
                  </a:cubicBezTo>
                  <a:close/>
                  <a:moveTo>
                    <a:pt x="1495940" y="60884"/>
                  </a:moveTo>
                  <a:cubicBezTo>
                    <a:pt x="1495940" y="69352"/>
                    <a:pt x="1497626" y="75800"/>
                    <a:pt x="1501016" y="80229"/>
                  </a:cubicBezTo>
                  <a:cubicBezTo>
                    <a:pt x="1504398" y="84668"/>
                    <a:pt x="1509379" y="86887"/>
                    <a:pt x="1515951" y="86887"/>
                  </a:cubicBezTo>
                  <a:cubicBezTo>
                    <a:pt x="1522514" y="86887"/>
                    <a:pt x="1527505" y="84677"/>
                    <a:pt x="1530915" y="80267"/>
                  </a:cubicBezTo>
                  <a:cubicBezTo>
                    <a:pt x="1534316" y="75848"/>
                    <a:pt x="1536021" y="69389"/>
                    <a:pt x="1536021" y="60884"/>
                  </a:cubicBezTo>
                  <a:cubicBezTo>
                    <a:pt x="1536021" y="52464"/>
                    <a:pt x="1534316" y="46063"/>
                    <a:pt x="1530915" y="41691"/>
                  </a:cubicBezTo>
                  <a:cubicBezTo>
                    <a:pt x="1527505" y="37319"/>
                    <a:pt x="1522476" y="35128"/>
                    <a:pt x="1515828" y="35128"/>
                  </a:cubicBezTo>
                  <a:cubicBezTo>
                    <a:pt x="1509255" y="35128"/>
                    <a:pt x="1504302" y="37281"/>
                    <a:pt x="1500950" y="41596"/>
                  </a:cubicBezTo>
                  <a:cubicBezTo>
                    <a:pt x="1497606" y="45911"/>
                    <a:pt x="1495940" y="52340"/>
                    <a:pt x="1495940" y="60884"/>
                  </a:cubicBezTo>
                  <a:close/>
                  <a:moveTo>
                    <a:pt x="1611354" y="85191"/>
                  </a:moveTo>
                  <a:lnTo>
                    <a:pt x="1610811" y="85191"/>
                  </a:lnTo>
                  <a:cubicBezTo>
                    <a:pt x="1606172" y="91926"/>
                    <a:pt x="1599248" y="95288"/>
                    <a:pt x="1590018" y="95288"/>
                  </a:cubicBezTo>
                  <a:cubicBezTo>
                    <a:pt x="1581350" y="95288"/>
                    <a:pt x="1574607" y="92326"/>
                    <a:pt x="1569787" y="86401"/>
                  </a:cubicBezTo>
                  <a:cubicBezTo>
                    <a:pt x="1564967" y="80476"/>
                    <a:pt x="1562567" y="72047"/>
                    <a:pt x="1562567" y="61122"/>
                  </a:cubicBezTo>
                  <a:cubicBezTo>
                    <a:pt x="1562567" y="50206"/>
                    <a:pt x="1564986" y="41720"/>
                    <a:pt x="1569815" y="35671"/>
                  </a:cubicBezTo>
                  <a:cubicBezTo>
                    <a:pt x="1574654" y="29623"/>
                    <a:pt x="1581388" y="26604"/>
                    <a:pt x="1590018" y="26604"/>
                  </a:cubicBezTo>
                  <a:cubicBezTo>
                    <a:pt x="1599000" y="26604"/>
                    <a:pt x="1605896" y="29870"/>
                    <a:pt x="1610687" y="36395"/>
                  </a:cubicBezTo>
                  <a:lnTo>
                    <a:pt x="1611478" y="36395"/>
                  </a:lnTo>
                  <a:lnTo>
                    <a:pt x="1611049" y="31623"/>
                  </a:lnTo>
                  <a:lnTo>
                    <a:pt x="1610811" y="26965"/>
                  </a:lnTo>
                  <a:lnTo>
                    <a:pt x="1610811" y="0"/>
                  </a:lnTo>
                  <a:lnTo>
                    <a:pt x="1620850" y="0"/>
                  </a:lnTo>
                  <a:lnTo>
                    <a:pt x="1620850" y="94079"/>
                  </a:lnTo>
                  <a:lnTo>
                    <a:pt x="1612687" y="94079"/>
                  </a:lnTo>
                  <a:close/>
                  <a:moveTo>
                    <a:pt x="1591285" y="86887"/>
                  </a:moveTo>
                  <a:cubicBezTo>
                    <a:pt x="1598133" y="86887"/>
                    <a:pt x="1603105" y="85020"/>
                    <a:pt x="1606191" y="81286"/>
                  </a:cubicBezTo>
                  <a:cubicBezTo>
                    <a:pt x="1609268" y="77562"/>
                    <a:pt x="1610811" y="71542"/>
                    <a:pt x="1610811" y="63246"/>
                  </a:cubicBezTo>
                  <a:lnTo>
                    <a:pt x="1610811" y="61122"/>
                  </a:lnTo>
                  <a:cubicBezTo>
                    <a:pt x="1610811" y="51731"/>
                    <a:pt x="1609249" y="45034"/>
                    <a:pt x="1606125" y="41024"/>
                  </a:cubicBezTo>
                  <a:cubicBezTo>
                    <a:pt x="1603000" y="37014"/>
                    <a:pt x="1598009" y="35004"/>
                    <a:pt x="1591161" y="35004"/>
                  </a:cubicBezTo>
                  <a:cubicBezTo>
                    <a:pt x="1585275" y="35004"/>
                    <a:pt x="1580769" y="37290"/>
                    <a:pt x="1577645" y="41872"/>
                  </a:cubicBezTo>
                  <a:cubicBezTo>
                    <a:pt x="1574521" y="46444"/>
                    <a:pt x="1572959" y="52902"/>
                    <a:pt x="1572959" y="61246"/>
                  </a:cubicBezTo>
                  <a:cubicBezTo>
                    <a:pt x="1572959" y="69713"/>
                    <a:pt x="1574511" y="76105"/>
                    <a:pt x="1577616" y="80410"/>
                  </a:cubicBezTo>
                  <a:cubicBezTo>
                    <a:pt x="1580722" y="84725"/>
                    <a:pt x="1585275" y="86887"/>
                    <a:pt x="1591285" y="86887"/>
                  </a:cubicBezTo>
                  <a:close/>
                  <a:moveTo>
                    <a:pt x="1687173" y="76000"/>
                  </a:moveTo>
                  <a:cubicBezTo>
                    <a:pt x="1687173" y="82162"/>
                    <a:pt x="1684877" y="86925"/>
                    <a:pt x="1680286" y="90268"/>
                  </a:cubicBezTo>
                  <a:cubicBezTo>
                    <a:pt x="1675686" y="93612"/>
                    <a:pt x="1669237" y="95288"/>
                    <a:pt x="1660932" y="95288"/>
                  </a:cubicBezTo>
                  <a:cubicBezTo>
                    <a:pt x="1652150" y="95288"/>
                    <a:pt x="1645291" y="93897"/>
                    <a:pt x="1640377" y="91116"/>
                  </a:cubicBezTo>
                  <a:lnTo>
                    <a:pt x="1640377" y="81801"/>
                  </a:lnTo>
                  <a:cubicBezTo>
                    <a:pt x="1643558" y="83420"/>
                    <a:pt x="1646977" y="84687"/>
                    <a:pt x="1650625" y="85610"/>
                  </a:cubicBezTo>
                  <a:cubicBezTo>
                    <a:pt x="1654274" y="86544"/>
                    <a:pt x="1657788" y="87001"/>
                    <a:pt x="1661179" y="87001"/>
                  </a:cubicBezTo>
                  <a:cubicBezTo>
                    <a:pt x="1666418" y="87001"/>
                    <a:pt x="1670447" y="86163"/>
                    <a:pt x="1673266" y="84496"/>
                  </a:cubicBezTo>
                  <a:cubicBezTo>
                    <a:pt x="1676086" y="82820"/>
                    <a:pt x="1677505" y="80276"/>
                    <a:pt x="1677505" y="76848"/>
                  </a:cubicBezTo>
                  <a:cubicBezTo>
                    <a:pt x="1677505" y="74266"/>
                    <a:pt x="1676381" y="72057"/>
                    <a:pt x="1674143" y="70228"/>
                  </a:cubicBezTo>
                  <a:cubicBezTo>
                    <a:pt x="1671904" y="68389"/>
                    <a:pt x="1667542" y="66227"/>
                    <a:pt x="1661055" y="63722"/>
                  </a:cubicBezTo>
                  <a:cubicBezTo>
                    <a:pt x="1654893" y="61426"/>
                    <a:pt x="1650502" y="59427"/>
                    <a:pt x="1647901" y="57712"/>
                  </a:cubicBezTo>
                  <a:cubicBezTo>
                    <a:pt x="1645301" y="55998"/>
                    <a:pt x="1643367" y="54054"/>
                    <a:pt x="1642101" y="51873"/>
                  </a:cubicBezTo>
                  <a:cubicBezTo>
                    <a:pt x="1640834" y="49702"/>
                    <a:pt x="1640196" y="47101"/>
                    <a:pt x="1640196" y="44072"/>
                  </a:cubicBezTo>
                  <a:cubicBezTo>
                    <a:pt x="1640196" y="38671"/>
                    <a:pt x="1642396" y="34414"/>
                    <a:pt x="1646787" y="31289"/>
                  </a:cubicBezTo>
                  <a:cubicBezTo>
                    <a:pt x="1651178" y="28165"/>
                    <a:pt x="1657207" y="26604"/>
                    <a:pt x="1664865" y="26604"/>
                  </a:cubicBezTo>
                  <a:cubicBezTo>
                    <a:pt x="1671999" y="26604"/>
                    <a:pt x="1678972" y="28051"/>
                    <a:pt x="1685782" y="30956"/>
                  </a:cubicBezTo>
                  <a:lnTo>
                    <a:pt x="1682220" y="39119"/>
                  </a:lnTo>
                  <a:cubicBezTo>
                    <a:pt x="1675562" y="36376"/>
                    <a:pt x="1669542" y="35004"/>
                    <a:pt x="1664142" y="35004"/>
                  </a:cubicBezTo>
                  <a:cubicBezTo>
                    <a:pt x="1659379" y="35004"/>
                    <a:pt x="1655798" y="35757"/>
                    <a:pt x="1653378" y="37242"/>
                  </a:cubicBezTo>
                  <a:cubicBezTo>
                    <a:pt x="1650959" y="38738"/>
                    <a:pt x="1649749" y="40796"/>
                    <a:pt x="1649749" y="43415"/>
                  </a:cubicBezTo>
                  <a:cubicBezTo>
                    <a:pt x="1649749" y="45187"/>
                    <a:pt x="1650206" y="46691"/>
                    <a:pt x="1651111" y="47949"/>
                  </a:cubicBezTo>
                  <a:cubicBezTo>
                    <a:pt x="1652016" y="49196"/>
                    <a:pt x="1653474" y="50387"/>
                    <a:pt x="1655493" y="51511"/>
                  </a:cubicBezTo>
                  <a:cubicBezTo>
                    <a:pt x="1657512" y="52644"/>
                    <a:pt x="1661379" y="54273"/>
                    <a:pt x="1667104" y="56407"/>
                  </a:cubicBezTo>
                  <a:cubicBezTo>
                    <a:pt x="1674962" y="59274"/>
                    <a:pt x="1680267" y="62151"/>
                    <a:pt x="1683030" y="65056"/>
                  </a:cubicBezTo>
                  <a:cubicBezTo>
                    <a:pt x="1685792" y="67961"/>
                    <a:pt x="1687173" y="71609"/>
                    <a:pt x="1687173" y="76000"/>
                  </a:cubicBezTo>
                  <a:close/>
                  <a:moveTo>
                    <a:pt x="1736084" y="26727"/>
                  </a:moveTo>
                  <a:cubicBezTo>
                    <a:pt x="1744799" y="26727"/>
                    <a:pt x="1751552" y="29699"/>
                    <a:pt x="1756372" y="35643"/>
                  </a:cubicBezTo>
                  <a:cubicBezTo>
                    <a:pt x="1761192" y="41586"/>
                    <a:pt x="1763601" y="50006"/>
                    <a:pt x="1763601" y="60884"/>
                  </a:cubicBezTo>
                  <a:cubicBezTo>
                    <a:pt x="1763601" y="71771"/>
                    <a:pt x="1761173" y="80220"/>
                    <a:pt x="1756315" y="86249"/>
                  </a:cubicBezTo>
                  <a:cubicBezTo>
                    <a:pt x="1751457" y="92278"/>
                    <a:pt x="1744713" y="95288"/>
                    <a:pt x="1736084" y="95288"/>
                  </a:cubicBezTo>
                  <a:cubicBezTo>
                    <a:pt x="1731778" y="95288"/>
                    <a:pt x="1727835" y="94488"/>
                    <a:pt x="1724263" y="92897"/>
                  </a:cubicBezTo>
                  <a:cubicBezTo>
                    <a:pt x="1720701" y="91307"/>
                    <a:pt x="1717710" y="88859"/>
                    <a:pt x="1715291" y="85554"/>
                  </a:cubicBezTo>
                  <a:lnTo>
                    <a:pt x="1714567" y="85554"/>
                  </a:lnTo>
                  <a:lnTo>
                    <a:pt x="1712452" y="94079"/>
                  </a:lnTo>
                  <a:lnTo>
                    <a:pt x="1705251" y="94079"/>
                  </a:lnTo>
                  <a:lnTo>
                    <a:pt x="1705251" y="0"/>
                  </a:lnTo>
                  <a:lnTo>
                    <a:pt x="1715291" y="0"/>
                  </a:lnTo>
                  <a:lnTo>
                    <a:pt x="1715291" y="22850"/>
                  </a:lnTo>
                  <a:cubicBezTo>
                    <a:pt x="1715291" y="27975"/>
                    <a:pt x="1715129" y="32566"/>
                    <a:pt x="1714805" y="36643"/>
                  </a:cubicBezTo>
                  <a:lnTo>
                    <a:pt x="1715291" y="36643"/>
                  </a:lnTo>
                  <a:cubicBezTo>
                    <a:pt x="1719967" y="30032"/>
                    <a:pt x="1726902" y="26727"/>
                    <a:pt x="1736084" y="26727"/>
                  </a:cubicBezTo>
                  <a:close/>
                  <a:moveTo>
                    <a:pt x="1734636" y="35128"/>
                  </a:moveTo>
                  <a:cubicBezTo>
                    <a:pt x="1727787" y="35128"/>
                    <a:pt x="1722844" y="37090"/>
                    <a:pt x="1719824" y="41024"/>
                  </a:cubicBezTo>
                  <a:cubicBezTo>
                    <a:pt x="1716805" y="44948"/>
                    <a:pt x="1715291" y="51578"/>
                    <a:pt x="1715291" y="60884"/>
                  </a:cubicBezTo>
                  <a:cubicBezTo>
                    <a:pt x="1715291" y="70199"/>
                    <a:pt x="1716843" y="76857"/>
                    <a:pt x="1719948" y="80867"/>
                  </a:cubicBezTo>
                  <a:cubicBezTo>
                    <a:pt x="1723044" y="84877"/>
                    <a:pt x="1728026" y="86887"/>
                    <a:pt x="1734874" y="86887"/>
                  </a:cubicBezTo>
                  <a:cubicBezTo>
                    <a:pt x="1741046" y="86887"/>
                    <a:pt x="1745637" y="84639"/>
                    <a:pt x="1748666" y="80143"/>
                  </a:cubicBezTo>
                  <a:cubicBezTo>
                    <a:pt x="1751686" y="75648"/>
                    <a:pt x="1753200" y="69189"/>
                    <a:pt x="1753200" y="60760"/>
                  </a:cubicBezTo>
                  <a:cubicBezTo>
                    <a:pt x="1753200" y="52140"/>
                    <a:pt x="1751686" y="45711"/>
                    <a:pt x="1748666" y="41472"/>
                  </a:cubicBezTo>
                  <a:cubicBezTo>
                    <a:pt x="1745637" y="37242"/>
                    <a:pt x="1740961" y="35128"/>
                    <a:pt x="1734636" y="35128"/>
                  </a:cubicBezTo>
                  <a:close/>
                  <a:moveTo>
                    <a:pt x="1840630" y="60884"/>
                  </a:moveTo>
                  <a:cubicBezTo>
                    <a:pt x="1840630" y="71685"/>
                    <a:pt x="1837906" y="80124"/>
                    <a:pt x="1832467" y="86192"/>
                  </a:cubicBezTo>
                  <a:cubicBezTo>
                    <a:pt x="1827019" y="92250"/>
                    <a:pt x="1819504" y="95288"/>
                    <a:pt x="1809912" y="95288"/>
                  </a:cubicBezTo>
                  <a:cubicBezTo>
                    <a:pt x="1803987" y="95288"/>
                    <a:pt x="1798730" y="93897"/>
                    <a:pt x="1794129" y="91116"/>
                  </a:cubicBezTo>
                  <a:cubicBezTo>
                    <a:pt x="1789538" y="88335"/>
                    <a:pt x="1785985" y="84344"/>
                    <a:pt x="1783490" y="79143"/>
                  </a:cubicBezTo>
                  <a:cubicBezTo>
                    <a:pt x="1780994" y="73943"/>
                    <a:pt x="1779737" y="67856"/>
                    <a:pt x="1779737" y="60884"/>
                  </a:cubicBezTo>
                  <a:cubicBezTo>
                    <a:pt x="1779737" y="50082"/>
                    <a:pt x="1782442" y="41672"/>
                    <a:pt x="1787843" y="35643"/>
                  </a:cubicBezTo>
                  <a:cubicBezTo>
                    <a:pt x="1793243" y="29613"/>
                    <a:pt x="1800740" y="26604"/>
                    <a:pt x="1810331" y="26604"/>
                  </a:cubicBezTo>
                  <a:cubicBezTo>
                    <a:pt x="1819608" y="26604"/>
                    <a:pt x="1826971" y="29689"/>
                    <a:pt x="1832429" y="35852"/>
                  </a:cubicBezTo>
                  <a:cubicBezTo>
                    <a:pt x="1837897" y="42024"/>
                    <a:pt x="1840630" y="50368"/>
                    <a:pt x="1840630" y="60884"/>
                  </a:cubicBezTo>
                  <a:close/>
                  <a:moveTo>
                    <a:pt x="1790138" y="60884"/>
                  </a:moveTo>
                  <a:cubicBezTo>
                    <a:pt x="1790138" y="69352"/>
                    <a:pt x="1791834" y="75800"/>
                    <a:pt x="1795215" y="80229"/>
                  </a:cubicBezTo>
                  <a:cubicBezTo>
                    <a:pt x="1798606" y="84668"/>
                    <a:pt x="1803587" y="86887"/>
                    <a:pt x="1810150" y="86887"/>
                  </a:cubicBezTo>
                  <a:cubicBezTo>
                    <a:pt x="1816722" y="86887"/>
                    <a:pt x="1821714" y="84677"/>
                    <a:pt x="1825114" y="80267"/>
                  </a:cubicBezTo>
                  <a:cubicBezTo>
                    <a:pt x="1828524" y="75848"/>
                    <a:pt x="1830229" y="69389"/>
                    <a:pt x="1830229" y="60884"/>
                  </a:cubicBezTo>
                  <a:cubicBezTo>
                    <a:pt x="1830229" y="52464"/>
                    <a:pt x="1828524" y="46063"/>
                    <a:pt x="1825114" y="41691"/>
                  </a:cubicBezTo>
                  <a:cubicBezTo>
                    <a:pt x="1821714" y="37319"/>
                    <a:pt x="1816684" y="35128"/>
                    <a:pt x="1810036" y="35128"/>
                  </a:cubicBezTo>
                  <a:cubicBezTo>
                    <a:pt x="1803464" y="35128"/>
                    <a:pt x="1798501" y="37281"/>
                    <a:pt x="1795158" y="41596"/>
                  </a:cubicBezTo>
                  <a:cubicBezTo>
                    <a:pt x="1791815" y="45911"/>
                    <a:pt x="1790138" y="52340"/>
                    <a:pt x="1790138" y="60884"/>
                  </a:cubicBezTo>
                  <a:close/>
                  <a:moveTo>
                    <a:pt x="1890684" y="26604"/>
                  </a:moveTo>
                  <a:cubicBezTo>
                    <a:pt x="1893627" y="26604"/>
                    <a:pt x="1896266" y="26841"/>
                    <a:pt x="1898609" y="27327"/>
                  </a:cubicBezTo>
                  <a:lnTo>
                    <a:pt x="1897218" y="36643"/>
                  </a:lnTo>
                  <a:cubicBezTo>
                    <a:pt x="1894475" y="36033"/>
                    <a:pt x="1892056" y="35728"/>
                    <a:pt x="1889960" y="35728"/>
                  </a:cubicBezTo>
                  <a:cubicBezTo>
                    <a:pt x="1884598" y="35728"/>
                    <a:pt x="1880016" y="37909"/>
                    <a:pt x="1876206" y="42263"/>
                  </a:cubicBezTo>
                  <a:cubicBezTo>
                    <a:pt x="1872396" y="46615"/>
                    <a:pt x="1870491" y="52035"/>
                    <a:pt x="1870491" y="58531"/>
                  </a:cubicBezTo>
                  <a:lnTo>
                    <a:pt x="1870491" y="94079"/>
                  </a:lnTo>
                  <a:lnTo>
                    <a:pt x="1860461" y="94079"/>
                  </a:lnTo>
                  <a:lnTo>
                    <a:pt x="1860461" y="27813"/>
                  </a:lnTo>
                  <a:lnTo>
                    <a:pt x="1868738" y="27813"/>
                  </a:lnTo>
                  <a:lnTo>
                    <a:pt x="1869891" y="40081"/>
                  </a:lnTo>
                  <a:lnTo>
                    <a:pt x="1870377" y="40081"/>
                  </a:lnTo>
                  <a:cubicBezTo>
                    <a:pt x="1872834" y="35776"/>
                    <a:pt x="1875796" y="32452"/>
                    <a:pt x="1879264" y="30109"/>
                  </a:cubicBezTo>
                  <a:cubicBezTo>
                    <a:pt x="1882731" y="27775"/>
                    <a:pt x="1886531" y="26604"/>
                    <a:pt x="1890684" y="26604"/>
                  </a:cubicBezTo>
                  <a:close/>
                  <a:moveTo>
                    <a:pt x="1957616" y="85191"/>
                  </a:moveTo>
                  <a:lnTo>
                    <a:pt x="1957073" y="85191"/>
                  </a:lnTo>
                  <a:cubicBezTo>
                    <a:pt x="1952435" y="91926"/>
                    <a:pt x="1945510" y="95288"/>
                    <a:pt x="1936280" y="95288"/>
                  </a:cubicBezTo>
                  <a:cubicBezTo>
                    <a:pt x="1927612" y="95288"/>
                    <a:pt x="1920869" y="92326"/>
                    <a:pt x="1916049" y="86401"/>
                  </a:cubicBezTo>
                  <a:cubicBezTo>
                    <a:pt x="1911239" y="80476"/>
                    <a:pt x="1908829" y="72047"/>
                    <a:pt x="1908829" y="61122"/>
                  </a:cubicBezTo>
                  <a:cubicBezTo>
                    <a:pt x="1908829" y="50206"/>
                    <a:pt x="1911249" y="41720"/>
                    <a:pt x="1916078" y="35671"/>
                  </a:cubicBezTo>
                  <a:cubicBezTo>
                    <a:pt x="1920916" y="29623"/>
                    <a:pt x="1927650" y="26604"/>
                    <a:pt x="1936280" y="26604"/>
                  </a:cubicBezTo>
                  <a:cubicBezTo>
                    <a:pt x="1945262" y="26604"/>
                    <a:pt x="1952158" y="29870"/>
                    <a:pt x="1956950" y="36395"/>
                  </a:cubicBezTo>
                  <a:lnTo>
                    <a:pt x="1957740" y="36395"/>
                  </a:lnTo>
                  <a:lnTo>
                    <a:pt x="1957321" y="31623"/>
                  </a:lnTo>
                  <a:lnTo>
                    <a:pt x="1957073" y="26965"/>
                  </a:lnTo>
                  <a:lnTo>
                    <a:pt x="1957073" y="0"/>
                  </a:lnTo>
                  <a:lnTo>
                    <a:pt x="1967113" y="0"/>
                  </a:lnTo>
                  <a:lnTo>
                    <a:pt x="1967113" y="94079"/>
                  </a:lnTo>
                  <a:lnTo>
                    <a:pt x="1958950" y="94079"/>
                  </a:lnTo>
                  <a:close/>
                  <a:moveTo>
                    <a:pt x="1937547" y="86887"/>
                  </a:moveTo>
                  <a:cubicBezTo>
                    <a:pt x="1944396" y="86887"/>
                    <a:pt x="1949367" y="85020"/>
                    <a:pt x="1952454" y="81286"/>
                  </a:cubicBezTo>
                  <a:cubicBezTo>
                    <a:pt x="1955530" y="77562"/>
                    <a:pt x="1957073" y="71542"/>
                    <a:pt x="1957073" y="63246"/>
                  </a:cubicBezTo>
                  <a:lnTo>
                    <a:pt x="1957073" y="61122"/>
                  </a:lnTo>
                  <a:cubicBezTo>
                    <a:pt x="1957073" y="51731"/>
                    <a:pt x="1955511" y="45034"/>
                    <a:pt x="1952387" y="41024"/>
                  </a:cubicBezTo>
                  <a:cubicBezTo>
                    <a:pt x="1949263" y="37014"/>
                    <a:pt x="1944281" y="35004"/>
                    <a:pt x="1937423" y="35004"/>
                  </a:cubicBezTo>
                  <a:cubicBezTo>
                    <a:pt x="1931537" y="35004"/>
                    <a:pt x="1927032" y="37290"/>
                    <a:pt x="1923907" y="41872"/>
                  </a:cubicBezTo>
                  <a:cubicBezTo>
                    <a:pt x="1920783" y="46444"/>
                    <a:pt x="1919221" y="52902"/>
                    <a:pt x="1919221" y="61246"/>
                  </a:cubicBezTo>
                  <a:cubicBezTo>
                    <a:pt x="1919221" y="69713"/>
                    <a:pt x="1920774" y="76105"/>
                    <a:pt x="1923879" y="80410"/>
                  </a:cubicBezTo>
                  <a:cubicBezTo>
                    <a:pt x="1926984" y="84725"/>
                    <a:pt x="1931537" y="86887"/>
                    <a:pt x="1937547" y="86887"/>
                  </a:cubicBezTo>
                  <a:close/>
                  <a:moveTo>
                    <a:pt x="2018681" y="95288"/>
                  </a:moveTo>
                  <a:cubicBezTo>
                    <a:pt x="2008889" y="95288"/>
                    <a:pt x="2001165" y="92307"/>
                    <a:pt x="1995497" y="86335"/>
                  </a:cubicBezTo>
                  <a:cubicBezTo>
                    <a:pt x="1989830" y="80372"/>
                    <a:pt x="1987001" y="72085"/>
                    <a:pt x="1987001" y="61493"/>
                  </a:cubicBezTo>
                  <a:cubicBezTo>
                    <a:pt x="1987001" y="50806"/>
                    <a:pt x="1989630" y="42320"/>
                    <a:pt x="1994897" y="36033"/>
                  </a:cubicBezTo>
                  <a:cubicBezTo>
                    <a:pt x="2000155" y="29746"/>
                    <a:pt x="2007213" y="26604"/>
                    <a:pt x="2016081" y="26604"/>
                  </a:cubicBezTo>
                  <a:cubicBezTo>
                    <a:pt x="2024386" y="26604"/>
                    <a:pt x="2030959" y="29337"/>
                    <a:pt x="2035797" y="34795"/>
                  </a:cubicBezTo>
                  <a:cubicBezTo>
                    <a:pt x="2040636" y="40253"/>
                    <a:pt x="2043046" y="47463"/>
                    <a:pt x="2043046" y="56407"/>
                  </a:cubicBezTo>
                  <a:lnTo>
                    <a:pt x="2043046" y="62760"/>
                  </a:lnTo>
                  <a:lnTo>
                    <a:pt x="1997402" y="62760"/>
                  </a:lnTo>
                  <a:cubicBezTo>
                    <a:pt x="1997602" y="70542"/>
                    <a:pt x="1999564" y="76448"/>
                    <a:pt x="2003298" y="80476"/>
                  </a:cubicBezTo>
                  <a:cubicBezTo>
                    <a:pt x="2007022" y="84506"/>
                    <a:pt x="2012280" y="86516"/>
                    <a:pt x="2019043" y="86516"/>
                  </a:cubicBezTo>
                  <a:cubicBezTo>
                    <a:pt x="2026177" y="86516"/>
                    <a:pt x="2033235" y="85030"/>
                    <a:pt x="2040208" y="82048"/>
                  </a:cubicBezTo>
                  <a:lnTo>
                    <a:pt x="2040208" y="90992"/>
                  </a:lnTo>
                  <a:cubicBezTo>
                    <a:pt x="2036664" y="92526"/>
                    <a:pt x="2033302" y="93621"/>
                    <a:pt x="2030140" y="94288"/>
                  </a:cubicBezTo>
                  <a:cubicBezTo>
                    <a:pt x="2026977" y="94955"/>
                    <a:pt x="2023158" y="95288"/>
                    <a:pt x="2018681" y="95288"/>
                  </a:cubicBezTo>
                  <a:close/>
                  <a:moveTo>
                    <a:pt x="2015966" y="35004"/>
                  </a:moveTo>
                  <a:cubicBezTo>
                    <a:pt x="2010642" y="35004"/>
                    <a:pt x="2006403" y="36738"/>
                    <a:pt x="2003241" y="40205"/>
                  </a:cubicBezTo>
                  <a:cubicBezTo>
                    <a:pt x="2000069" y="43672"/>
                    <a:pt x="1998212" y="48473"/>
                    <a:pt x="1997640" y="54597"/>
                  </a:cubicBezTo>
                  <a:lnTo>
                    <a:pt x="2032292" y="54597"/>
                  </a:lnTo>
                  <a:cubicBezTo>
                    <a:pt x="2032292" y="48273"/>
                    <a:pt x="2030873" y="43425"/>
                    <a:pt x="2028054" y="40053"/>
                  </a:cubicBezTo>
                  <a:cubicBezTo>
                    <a:pt x="2025234" y="36690"/>
                    <a:pt x="2021205" y="35004"/>
                    <a:pt x="2015966" y="35004"/>
                  </a:cubicBezTo>
                  <a:close/>
                  <a:moveTo>
                    <a:pt x="2107559" y="94079"/>
                  </a:moveTo>
                  <a:lnTo>
                    <a:pt x="2107559" y="51206"/>
                  </a:lnTo>
                  <a:cubicBezTo>
                    <a:pt x="2107559" y="45806"/>
                    <a:pt x="2106330" y="41777"/>
                    <a:pt x="2103873" y="39119"/>
                  </a:cubicBezTo>
                  <a:cubicBezTo>
                    <a:pt x="2101415" y="36462"/>
                    <a:pt x="2097567" y="35128"/>
                    <a:pt x="2092328" y="35128"/>
                  </a:cubicBezTo>
                  <a:cubicBezTo>
                    <a:pt x="2085394" y="35128"/>
                    <a:pt x="2080317" y="37005"/>
                    <a:pt x="2077088" y="40748"/>
                  </a:cubicBezTo>
                  <a:cubicBezTo>
                    <a:pt x="2073869" y="44501"/>
                    <a:pt x="2072249" y="50682"/>
                    <a:pt x="2072249" y="59312"/>
                  </a:cubicBezTo>
                  <a:lnTo>
                    <a:pt x="2072249" y="94079"/>
                  </a:lnTo>
                  <a:lnTo>
                    <a:pt x="2062220" y="94079"/>
                  </a:lnTo>
                  <a:lnTo>
                    <a:pt x="2062220" y="27813"/>
                  </a:lnTo>
                  <a:lnTo>
                    <a:pt x="2070383" y="27813"/>
                  </a:lnTo>
                  <a:lnTo>
                    <a:pt x="2072011" y="36881"/>
                  </a:lnTo>
                  <a:lnTo>
                    <a:pt x="2072497" y="36881"/>
                  </a:lnTo>
                  <a:cubicBezTo>
                    <a:pt x="2074555" y="33614"/>
                    <a:pt x="2077431" y="31089"/>
                    <a:pt x="2081146" y="29289"/>
                  </a:cubicBezTo>
                  <a:cubicBezTo>
                    <a:pt x="2084851" y="27499"/>
                    <a:pt x="2088985" y="26604"/>
                    <a:pt x="2093538" y="26604"/>
                  </a:cubicBezTo>
                  <a:cubicBezTo>
                    <a:pt x="2101520" y="26604"/>
                    <a:pt x="2107521" y="28527"/>
                    <a:pt x="2111550" y="32375"/>
                  </a:cubicBezTo>
                  <a:cubicBezTo>
                    <a:pt x="2115588" y="36223"/>
                    <a:pt x="2117598" y="42386"/>
                    <a:pt x="2117598" y="50845"/>
                  </a:cubicBezTo>
                  <a:lnTo>
                    <a:pt x="2117598" y="94079"/>
                  </a:lnTo>
                  <a:close/>
                </a:path>
              </a:pathLst>
            </a:custGeom>
            <a:solidFill>
              <a:srgbClr val="000000"/>
            </a:solidFill>
            <a:ln w="9525" cap="flat">
              <a:noFill/>
              <a:prstDash val="solid"/>
              <a:miter/>
            </a:ln>
          </p:spPr>
          <p:txBody>
            <a:bodyPr rtlCol="0" anchor="ctr"/>
            <a:lstStyle/>
            <a:p>
              <a:endParaRPr lang="nl-BE" sz="900"/>
            </a:p>
          </p:txBody>
        </p:sp>
        <p:sp>
          <p:nvSpPr>
            <p:cNvPr id="530" name="Freeform: Shape 529">
              <a:extLst>
                <a:ext uri="{FF2B5EF4-FFF2-40B4-BE49-F238E27FC236}">
                  <a16:creationId xmlns:a16="http://schemas.microsoft.com/office/drawing/2014/main" id="{5B791F32-1B64-44AB-A140-2F10CC06F38B}"/>
                </a:ext>
              </a:extLst>
            </p:cNvPr>
            <p:cNvSpPr/>
            <p:nvPr/>
          </p:nvSpPr>
          <p:spPr>
            <a:xfrm>
              <a:off x="1124185" y="5465849"/>
              <a:ext cx="78453" cy="54313"/>
            </a:xfrm>
            <a:custGeom>
              <a:avLst/>
              <a:gdLst>
                <a:gd name="connsiteX0" fmla="*/ 58103 w 123825"/>
                <a:gd name="connsiteY0" fmla="*/ 89792 h 85725"/>
                <a:gd name="connsiteX1" fmla="*/ 0 w 123825"/>
                <a:gd name="connsiteY1" fmla="*/ 89792 h 85725"/>
                <a:gd name="connsiteX2" fmla="*/ 0 w 123825"/>
                <a:gd name="connsiteY2" fmla="*/ 81143 h 85725"/>
                <a:gd name="connsiteX3" fmla="*/ 23279 w 123825"/>
                <a:gd name="connsiteY3" fmla="*/ 57740 h 85725"/>
                <a:gd name="connsiteX4" fmla="*/ 37300 w 123825"/>
                <a:gd name="connsiteY4" fmla="*/ 42386 h 85725"/>
                <a:gd name="connsiteX5" fmla="*/ 42386 w 123825"/>
                <a:gd name="connsiteY5" fmla="*/ 33442 h 85725"/>
                <a:gd name="connsiteX6" fmla="*/ 44072 w 123825"/>
                <a:gd name="connsiteY6" fmla="*/ 24069 h 85725"/>
                <a:gd name="connsiteX7" fmla="*/ 39786 w 123825"/>
                <a:gd name="connsiteY7" fmla="*/ 12849 h 85725"/>
                <a:gd name="connsiteX8" fmla="*/ 27870 w 123825"/>
                <a:gd name="connsiteY8" fmla="*/ 8706 h 85725"/>
                <a:gd name="connsiteX9" fmla="*/ 17440 w 123825"/>
                <a:gd name="connsiteY9" fmla="*/ 10525 h 85725"/>
                <a:gd name="connsiteX10" fmla="*/ 6467 w 123825"/>
                <a:gd name="connsiteY10" fmla="*/ 17116 h 85725"/>
                <a:gd name="connsiteX11" fmla="*/ 1153 w 123825"/>
                <a:gd name="connsiteY11" fmla="*/ 10277 h 85725"/>
                <a:gd name="connsiteX12" fmla="*/ 27746 w 123825"/>
                <a:gd name="connsiteY12" fmla="*/ 124 h 85725"/>
                <a:gd name="connsiteX13" fmla="*/ 47282 w 123825"/>
                <a:gd name="connsiteY13" fmla="*/ 6505 h 85725"/>
                <a:gd name="connsiteX14" fmla="*/ 54350 w 123825"/>
                <a:gd name="connsiteY14" fmla="*/ 23641 h 85725"/>
                <a:gd name="connsiteX15" fmla="*/ 49635 w 123825"/>
                <a:gd name="connsiteY15" fmla="*/ 40271 h 85725"/>
                <a:gd name="connsiteX16" fmla="*/ 31985 w 123825"/>
                <a:gd name="connsiteY16" fmla="*/ 61074 h 85725"/>
                <a:gd name="connsiteX17" fmla="*/ 12640 w 123825"/>
                <a:gd name="connsiteY17" fmla="*/ 79990 h 85725"/>
                <a:gd name="connsiteX18" fmla="*/ 12640 w 123825"/>
                <a:gd name="connsiteY18" fmla="*/ 80476 h 85725"/>
                <a:gd name="connsiteX19" fmla="*/ 58103 w 123825"/>
                <a:gd name="connsiteY19" fmla="*/ 80476 h 85725"/>
                <a:gd name="connsiteX20" fmla="*/ 131502 w 123825"/>
                <a:gd name="connsiteY20" fmla="*/ 45472 h 85725"/>
                <a:gd name="connsiteX21" fmla="*/ 124282 w 123825"/>
                <a:gd name="connsiteY21" fmla="*/ 79696 h 85725"/>
                <a:gd name="connsiteX22" fmla="*/ 102175 w 123825"/>
                <a:gd name="connsiteY22" fmla="*/ 91001 h 85725"/>
                <a:gd name="connsiteX23" fmla="*/ 80477 w 123825"/>
                <a:gd name="connsiteY23" fmla="*/ 79419 h 85725"/>
                <a:gd name="connsiteX24" fmla="*/ 73038 w 123825"/>
                <a:gd name="connsiteY24" fmla="*/ 45472 h 85725"/>
                <a:gd name="connsiteX25" fmla="*/ 80229 w 123825"/>
                <a:gd name="connsiteY25" fmla="*/ 11192 h 85725"/>
                <a:gd name="connsiteX26" fmla="*/ 102175 w 123825"/>
                <a:gd name="connsiteY26" fmla="*/ 0 h 85725"/>
                <a:gd name="connsiteX27" fmla="*/ 124035 w 123825"/>
                <a:gd name="connsiteY27" fmla="*/ 11668 h 85725"/>
                <a:gd name="connsiteX28" fmla="*/ 131502 w 123825"/>
                <a:gd name="connsiteY28" fmla="*/ 45472 h 85725"/>
                <a:gd name="connsiteX29" fmla="*/ 83191 w 123825"/>
                <a:gd name="connsiteY29" fmla="*/ 45472 h 85725"/>
                <a:gd name="connsiteX30" fmla="*/ 87725 w 123825"/>
                <a:gd name="connsiteY30" fmla="*/ 73552 h 85725"/>
                <a:gd name="connsiteX31" fmla="*/ 102175 w 123825"/>
                <a:gd name="connsiteY31" fmla="*/ 82353 h 85725"/>
                <a:gd name="connsiteX32" fmla="*/ 116719 w 123825"/>
                <a:gd name="connsiteY32" fmla="*/ 73437 h 85725"/>
                <a:gd name="connsiteX33" fmla="*/ 121225 w 123825"/>
                <a:gd name="connsiteY33" fmla="*/ 45472 h 85725"/>
                <a:gd name="connsiteX34" fmla="*/ 116719 w 123825"/>
                <a:gd name="connsiteY34" fmla="*/ 17564 h 85725"/>
                <a:gd name="connsiteX35" fmla="*/ 102175 w 123825"/>
                <a:gd name="connsiteY35" fmla="*/ 8706 h 85725"/>
                <a:gd name="connsiteX36" fmla="*/ 87725 w 123825"/>
                <a:gd name="connsiteY36" fmla="*/ 17450 h 85725"/>
                <a:gd name="connsiteX37" fmla="*/ 83191 w 123825"/>
                <a:gd name="connsiteY37" fmla="*/ 4547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3825" h="85725">
                  <a:moveTo>
                    <a:pt x="58103" y="89792"/>
                  </a:moveTo>
                  <a:lnTo>
                    <a:pt x="0" y="89792"/>
                  </a:lnTo>
                  <a:lnTo>
                    <a:pt x="0" y="81143"/>
                  </a:lnTo>
                  <a:lnTo>
                    <a:pt x="23279" y="57740"/>
                  </a:lnTo>
                  <a:cubicBezTo>
                    <a:pt x="30375" y="50568"/>
                    <a:pt x="35042" y="45453"/>
                    <a:pt x="37300" y="42386"/>
                  </a:cubicBezTo>
                  <a:cubicBezTo>
                    <a:pt x="39557" y="39319"/>
                    <a:pt x="41253" y="36338"/>
                    <a:pt x="42386" y="33442"/>
                  </a:cubicBezTo>
                  <a:cubicBezTo>
                    <a:pt x="43510" y="30537"/>
                    <a:pt x="44072" y="27413"/>
                    <a:pt x="44072" y="24069"/>
                  </a:cubicBezTo>
                  <a:cubicBezTo>
                    <a:pt x="44072" y="19355"/>
                    <a:pt x="42643" y="15611"/>
                    <a:pt x="39786" y="12849"/>
                  </a:cubicBezTo>
                  <a:cubicBezTo>
                    <a:pt x="36919" y="10087"/>
                    <a:pt x="32947" y="8706"/>
                    <a:pt x="27870" y="8706"/>
                  </a:cubicBezTo>
                  <a:cubicBezTo>
                    <a:pt x="24203" y="8706"/>
                    <a:pt x="20726" y="9315"/>
                    <a:pt x="17440" y="10525"/>
                  </a:cubicBezTo>
                  <a:cubicBezTo>
                    <a:pt x="14154" y="11735"/>
                    <a:pt x="10497" y="13925"/>
                    <a:pt x="6467" y="17116"/>
                  </a:cubicBezTo>
                  <a:lnTo>
                    <a:pt x="1153" y="10277"/>
                  </a:lnTo>
                  <a:cubicBezTo>
                    <a:pt x="9287" y="3514"/>
                    <a:pt x="18155" y="124"/>
                    <a:pt x="27746" y="124"/>
                  </a:cubicBezTo>
                  <a:cubicBezTo>
                    <a:pt x="36052" y="124"/>
                    <a:pt x="42567" y="2248"/>
                    <a:pt x="47282" y="6505"/>
                  </a:cubicBezTo>
                  <a:cubicBezTo>
                    <a:pt x="51997" y="10753"/>
                    <a:pt x="54350" y="16469"/>
                    <a:pt x="54350" y="23641"/>
                  </a:cubicBezTo>
                  <a:cubicBezTo>
                    <a:pt x="54350" y="29251"/>
                    <a:pt x="52778" y="34785"/>
                    <a:pt x="49635" y="40271"/>
                  </a:cubicBezTo>
                  <a:cubicBezTo>
                    <a:pt x="46491" y="45748"/>
                    <a:pt x="40605" y="52683"/>
                    <a:pt x="31985" y="61074"/>
                  </a:cubicBezTo>
                  <a:lnTo>
                    <a:pt x="12640" y="79990"/>
                  </a:lnTo>
                  <a:lnTo>
                    <a:pt x="12640" y="80476"/>
                  </a:lnTo>
                  <a:lnTo>
                    <a:pt x="58103" y="80476"/>
                  </a:lnTo>
                  <a:close/>
                  <a:moveTo>
                    <a:pt x="131502" y="45472"/>
                  </a:moveTo>
                  <a:cubicBezTo>
                    <a:pt x="131502" y="60750"/>
                    <a:pt x="129092" y="72151"/>
                    <a:pt x="124282" y="79696"/>
                  </a:cubicBezTo>
                  <a:cubicBezTo>
                    <a:pt x="119463" y="87230"/>
                    <a:pt x="112090" y="91001"/>
                    <a:pt x="102175" y="91001"/>
                  </a:cubicBezTo>
                  <a:cubicBezTo>
                    <a:pt x="92669" y="91001"/>
                    <a:pt x="85430" y="87134"/>
                    <a:pt x="80477" y="79419"/>
                  </a:cubicBezTo>
                  <a:cubicBezTo>
                    <a:pt x="75514" y="71704"/>
                    <a:pt x="73038" y="60388"/>
                    <a:pt x="73038" y="45472"/>
                  </a:cubicBezTo>
                  <a:cubicBezTo>
                    <a:pt x="73038" y="30070"/>
                    <a:pt x="75438" y="18650"/>
                    <a:pt x="80229" y="11192"/>
                  </a:cubicBezTo>
                  <a:cubicBezTo>
                    <a:pt x="85030" y="3733"/>
                    <a:pt x="92345" y="0"/>
                    <a:pt x="102175" y="0"/>
                  </a:cubicBezTo>
                  <a:cubicBezTo>
                    <a:pt x="111776" y="0"/>
                    <a:pt x="119053" y="3896"/>
                    <a:pt x="124035" y="11668"/>
                  </a:cubicBezTo>
                  <a:cubicBezTo>
                    <a:pt x="129016" y="19450"/>
                    <a:pt x="131502" y="30718"/>
                    <a:pt x="131502" y="45472"/>
                  </a:cubicBezTo>
                  <a:close/>
                  <a:moveTo>
                    <a:pt x="83191" y="45472"/>
                  </a:moveTo>
                  <a:cubicBezTo>
                    <a:pt x="83191" y="58331"/>
                    <a:pt x="84706" y="67694"/>
                    <a:pt x="87725" y="73552"/>
                  </a:cubicBezTo>
                  <a:cubicBezTo>
                    <a:pt x="90754" y="79419"/>
                    <a:pt x="95564" y="82353"/>
                    <a:pt x="102175" y="82353"/>
                  </a:cubicBezTo>
                  <a:cubicBezTo>
                    <a:pt x="108871" y="82353"/>
                    <a:pt x="113719" y="79381"/>
                    <a:pt x="116719" y="73437"/>
                  </a:cubicBezTo>
                  <a:cubicBezTo>
                    <a:pt x="119720" y="67484"/>
                    <a:pt x="121225" y="58169"/>
                    <a:pt x="121225" y="45472"/>
                  </a:cubicBezTo>
                  <a:cubicBezTo>
                    <a:pt x="121225" y="32775"/>
                    <a:pt x="119720" y="23469"/>
                    <a:pt x="116719" y="17564"/>
                  </a:cubicBezTo>
                  <a:cubicBezTo>
                    <a:pt x="113719" y="11659"/>
                    <a:pt x="108871" y="8706"/>
                    <a:pt x="102175" y="8706"/>
                  </a:cubicBezTo>
                  <a:cubicBezTo>
                    <a:pt x="95564" y="8706"/>
                    <a:pt x="90754" y="11620"/>
                    <a:pt x="87725" y="17450"/>
                  </a:cubicBezTo>
                  <a:cubicBezTo>
                    <a:pt x="84706" y="23270"/>
                    <a:pt x="83191" y="32613"/>
                    <a:pt x="83191" y="45472"/>
                  </a:cubicBezTo>
                  <a:close/>
                </a:path>
              </a:pathLst>
            </a:custGeom>
            <a:solidFill>
              <a:srgbClr val="000000"/>
            </a:solidFill>
            <a:ln w="9525" cap="flat">
              <a:noFill/>
              <a:prstDash val="solid"/>
              <a:miter/>
            </a:ln>
          </p:spPr>
          <p:txBody>
            <a:bodyPr rtlCol="0" anchor="ctr"/>
            <a:lstStyle/>
            <a:p>
              <a:endParaRPr lang="nl-BE" sz="900"/>
            </a:p>
          </p:txBody>
        </p:sp>
        <p:sp>
          <p:nvSpPr>
            <p:cNvPr id="531" name="Freeform: Shape 530">
              <a:extLst>
                <a:ext uri="{FF2B5EF4-FFF2-40B4-BE49-F238E27FC236}">
                  <a16:creationId xmlns:a16="http://schemas.microsoft.com/office/drawing/2014/main" id="{D93CD676-730E-4F81-9890-64CBDC146F72}"/>
                </a:ext>
              </a:extLst>
            </p:cNvPr>
            <p:cNvSpPr/>
            <p:nvPr/>
          </p:nvSpPr>
          <p:spPr>
            <a:xfrm>
              <a:off x="1051182" y="5594251"/>
              <a:ext cx="579340" cy="156905"/>
            </a:xfrm>
            <a:custGeom>
              <a:avLst/>
              <a:gdLst>
                <a:gd name="connsiteX0" fmla="*/ 0 w 914400"/>
                <a:gd name="connsiteY0" fmla="*/ 0 h 247650"/>
                <a:gd name="connsiteX1" fmla="*/ 0 w 914400"/>
                <a:gd name="connsiteY1" fmla="*/ 247650 h 247650"/>
                <a:gd name="connsiteX2" fmla="*/ 914400 w 914400"/>
                <a:gd name="connsiteY2" fmla="*/ 247650 h 247650"/>
                <a:gd name="connsiteX3" fmla="*/ 914400 w 914400"/>
                <a:gd name="connsiteY3" fmla="*/ 0 h 247650"/>
              </a:gdLst>
              <a:ahLst/>
              <a:cxnLst>
                <a:cxn ang="0">
                  <a:pos x="connsiteX0" y="connsiteY0"/>
                </a:cxn>
                <a:cxn ang="0">
                  <a:pos x="connsiteX1" y="connsiteY1"/>
                </a:cxn>
                <a:cxn ang="0">
                  <a:pos x="connsiteX2" y="connsiteY2"/>
                </a:cxn>
                <a:cxn ang="0">
                  <a:pos x="connsiteX3" y="connsiteY3"/>
                </a:cxn>
              </a:cxnLst>
              <a:rect l="l" t="t" r="r" b="b"/>
              <a:pathLst>
                <a:path w="914400" h="247650">
                  <a:moveTo>
                    <a:pt x="0" y="0"/>
                  </a:moveTo>
                  <a:lnTo>
                    <a:pt x="0" y="247650"/>
                  </a:lnTo>
                  <a:lnTo>
                    <a:pt x="914400" y="247650"/>
                  </a:lnTo>
                  <a:lnTo>
                    <a:pt x="914400" y="0"/>
                  </a:lnTo>
                  <a:close/>
                </a:path>
              </a:pathLst>
            </a:custGeom>
            <a:solidFill>
              <a:srgbClr val="FFFFFF"/>
            </a:solidFill>
            <a:ln w="9525" cap="flat">
              <a:noFill/>
              <a:prstDash val="solid"/>
              <a:miter/>
            </a:ln>
          </p:spPr>
          <p:txBody>
            <a:bodyPr rtlCol="0" anchor="ctr"/>
            <a:lstStyle/>
            <a:p>
              <a:endParaRPr lang="nl-BE" sz="900"/>
            </a:p>
          </p:txBody>
        </p:sp>
        <p:sp>
          <p:nvSpPr>
            <p:cNvPr id="532" name="Freeform: Shape 531">
              <a:extLst>
                <a:ext uri="{FF2B5EF4-FFF2-40B4-BE49-F238E27FC236}">
                  <a16:creationId xmlns:a16="http://schemas.microsoft.com/office/drawing/2014/main" id="{929DD7C9-7B51-4785-A01E-2F3A2ADEAE88}"/>
                </a:ext>
              </a:extLst>
            </p:cNvPr>
            <p:cNvSpPr/>
            <p:nvPr/>
          </p:nvSpPr>
          <p:spPr>
            <a:xfrm>
              <a:off x="1051182" y="5594251"/>
              <a:ext cx="579340" cy="156905"/>
            </a:xfrm>
            <a:custGeom>
              <a:avLst/>
              <a:gdLst>
                <a:gd name="connsiteX0" fmla="*/ 0 w 914400"/>
                <a:gd name="connsiteY0" fmla="*/ 0 h 247650"/>
                <a:gd name="connsiteX1" fmla="*/ 0 w 914400"/>
                <a:gd name="connsiteY1" fmla="*/ 247650 h 247650"/>
                <a:gd name="connsiteX2" fmla="*/ 914400 w 914400"/>
                <a:gd name="connsiteY2" fmla="*/ 247650 h 247650"/>
                <a:gd name="connsiteX3" fmla="*/ 914400 w 914400"/>
                <a:gd name="connsiteY3" fmla="*/ 0 h 247650"/>
              </a:gdLst>
              <a:ahLst/>
              <a:cxnLst>
                <a:cxn ang="0">
                  <a:pos x="connsiteX0" y="connsiteY0"/>
                </a:cxn>
                <a:cxn ang="0">
                  <a:pos x="connsiteX1" y="connsiteY1"/>
                </a:cxn>
                <a:cxn ang="0">
                  <a:pos x="connsiteX2" y="connsiteY2"/>
                </a:cxn>
                <a:cxn ang="0">
                  <a:pos x="connsiteX3" y="connsiteY3"/>
                </a:cxn>
              </a:cxnLst>
              <a:rect l="l" t="t" r="r" b="b"/>
              <a:pathLst>
                <a:path w="914400" h="247650">
                  <a:moveTo>
                    <a:pt x="0" y="0"/>
                  </a:moveTo>
                  <a:lnTo>
                    <a:pt x="0" y="247650"/>
                  </a:lnTo>
                  <a:lnTo>
                    <a:pt x="914400" y="247650"/>
                  </a:lnTo>
                  <a:lnTo>
                    <a:pt x="914400" y="0"/>
                  </a:lnTo>
                  <a:close/>
                </a:path>
              </a:pathLst>
            </a:custGeom>
            <a:noFill/>
            <a:ln w="19050" cap="flat">
              <a:solidFill>
                <a:srgbClr val="E46C0A"/>
              </a:solidFill>
              <a:prstDash val="solid"/>
              <a:miter/>
            </a:ln>
          </p:spPr>
          <p:txBody>
            <a:bodyPr rtlCol="0" anchor="ctr"/>
            <a:lstStyle/>
            <a:p>
              <a:endParaRPr lang="nl-BE" sz="900"/>
            </a:p>
          </p:txBody>
        </p:sp>
        <p:sp>
          <p:nvSpPr>
            <p:cNvPr id="533" name="Freeform: Shape 532">
              <a:extLst>
                <a:ext uri="{FF2B5EF4-FFF2-40B4-BE49-F238E27FC236}">
                  <a16:creationId xmlns:a16="http://schemas.microsoft.com/office/drawing/2014/main" id="{00F2A6C4-AB2E-48DA-BD5D-66101A165B1B}"/>
                </a:ext>
              </a:extLst>
            </p:cNvPr>
            <p:cNvSpPr/>
            <p:nvPr/>
          </p:nvSpPr>
          <p:spPr>
            <a:xfrm>
              <a:off x="1249993" y="5645534"/>
              <a:ext cx="307775" cy="60348"/>
            </a:xfrm>
            <a:custGeom>
              <a:avLst/>
              <a:gdLst>
                <a:gd name="connsiteX0" fmla="*/ 43472 w 485775"/>
                <a:gd name="connsiteY0" fmla="*/ 47768 h 95250"/>
                <a:gd name="connsiteX1" fmla="*/ 73523 w 485775"/>
                <a:gd name="connsiteY1" fmla="*/ 47768 h 95250"/>
                <a:gd name="connsiteX2" fmla="*/ 73523 w 485775"/>
                <a:gd name="connsiteY2" fmla="*/ 90754 h 95250"/>
                <a:gd name="connsiteX3" fmla="*/ 59255 w 485775"/>
                <a:gd name="connsiteY3" fmla="*/ 94136 h 95250"/>
                <a:gd name="connsiteX4" fmla="*/ 42443 w 485775"/>
                <a:gd name="connsiteY4" fmla="*/ 95288 h 95250"/>
                <a:gd name="connsiteX5" fmla="*/ 11192 w 485775"/>
                <a:gd name="connsiteY5" fmla="*/ 83344 h 95250"/>
                <a:gd name="connsiteX6" fmla="*/ 0 w 485775"/>
                <a:gd name="connsiteY6" fmla="*/ 49882 h 95250"/>
                <a:gd name="connsiteX7" fmla="*/ 5534 w 485775"/>
                <a:gd name="connsiteY7" fmla="*/ 25727 h 95250"/>
                <a:gd name="connsiteX8" fmla="*/ 21469 w 485775"/>
                <a:gd name="connsiteY8" fmla="*/ 9887 h 95250"/>
                <a:gd name="connsiteX9" fmla="*/ 45834 w 485775"/>
                <a:gd name="connsiteY9" fmla="*/ 4410 h 95250"/>
                <a:gd name="connsiteX10" fmla="*/ 72190 w 485775"/>
                <a:gd name="connsiteY10" fmla="*/ 9611 h 95250"/>
                <a:gd name="connsiteX11" fmla="*/ 68199 w 485775"/>
                <a:gd name="connsiteY11" fmla="*/ 18679 h 95250"/>
                <a:gd name="connsiteX12" fmla="*/ 45168 w 485775"/>
                <a:gd name="connsiteY12" fmla="*/ 13602 h 95250"/>
                <a:gd name="connsiteX13" fmla="*/ 19955 w 485775"/>
                <a:gd name="connsiteY13" fmla="*/ 23222 h 95250"/>
                <a:gd name="connsiteX14" fmla="*/ 10887 w 485775"/>
                <a:gd name="connsiteY14" fmla="*/ 49882 h 95250"/>
                <a:gd name="connsiteX15" fmla="*/ 19621 w 485775"/>
                <a:gd name="connsiteY15" fmla="*/ 77029 h 95250"/>
                <a:gd name="connsiteX16" fmla="*/ 45291 w 485775"/>
                <a:gd name="connsiteY16" fmla="*/ 86278 h 95250"/>
                <a:gd name="connsiteX17" fmla="*/ 63246 w 485775"/>
                <a:gd name="connsiteY17" fmla="*/ 84163 h 95250"/>
                <a:gd name="connsiteX18" fmla="*/ 63246 w 485775"/>
                <a:gd name="connsiteY18" fmla="*/ 56960 h 95250"/>
                <a:gd name="connsiteX19" fmla="*/ 43472 w 485775"/>
                <a:gd name="connsiteY19" fmla="*/ 56960 h 95250"/>
                <a:gd name="connsiteX20" fmla="*/ 123949 w 485775"/>
                <a:gd name="connsiteY20" fmla="*/ 95288 h 95250"/>
                <a:gd name="connsiteX21" fmla="*/ 100765 w 485775"/>
                <a:gd name="connsiteY21" fmla="*/ 86344 h 95250"/>
                <a:gd name="connsiteX22" fmla="*/ 92269 w 485775"/>
                <a:gd name="connsiteY22" fmla="*/ 61493 h 95250"/>
                <a:gd name="connsiteX23" fmla="*/ 100155 w 485775"/>
                <a:gd name="connsiteY23" fmla="*/ 36033 h 95250"/>
                <a:gd name="connsiteX24" fmla="*/ 121349 w 485775"/>
                <a:gd name="connsiteY24" fmla="*/ 26604 h 95250"/>
                <a:gd name="connsiteX25" fmla="*/ 141056 w 485775"/>
                <a:gd name="connsiteY25" fmla="*/ 34795 h 95250"/>
                <a:gd name="connsiteX26" fmla="*/ 148314 w 485775"/>
                <a:gd name="connsiteY26" fmla="*/ 56407 h 95250"/>
                <a:gd name="connsiteX27" fmla="*/ 148314 w 485775"/>
                <a:gd name="connsiteY27" fmla="*/ 62760 h 95250"/>
                <a:gd name="connsiteX28" fmla="*/ 102670 w 485775"/>
                <a:gd name="connsiteY28" fmla="*/ 62760 h 95250"/>
                <a:gd name="connsiteX29" fmla="*/ 108566 w 485775"/>
                <a:gd name="connsiteY29" fmla="*/ 80477 h 95250"/>
                <a:gd name="connsiteX30" fmla="*/ 124311 w 485775"/>
                <a:gd name="connsiteY30" fmla="*/ 86525 h 95250"/>
                <a:gd name="connsiteX31" fmla="*/ 145475 w 485775"/>
                <a:gd name="connsiteY31" fmla="*/ 82048 h 95250"/>
                <a:gd name="connsiteX32" fmla="*/ 145475 w 485775"/>
                <a:gd name="connsiteY32" fmla="*/ 90993 h 95250"/>
                <a:gd name="connsiteX33" fmla="*/ 135407 w 485775"/>
                <a:gd name="connsiteY33" fmla="*/ 94288 h 95250"/>
                <a:gd name="connsiteX34" fmla="*/ 123949 w 485775"/>
                <a:gd name="connsiteY34" fmla="*/ 95288 h 95250"/>
                <a:gd name="connsiteX35" fmla="*/ 121225 w 485775"/>
                <a:gd name="connsiteY35" fmla="*/ 35004 h 95250"/>
                <a:gd name="connsiteX36" fmla="*/ 108499 w 485775"/>
                <a:gd name="connsiteY36" fmla="*/ 40205 h 95250"/>
                <a:gd name="connsiteX37" fmla="*/ 102908 w 485775"/>
                <a:gd name="connsiteY37" fmla="*/ 54597 h 95250"/>
                <a:gd name="connsiteX38" fmla="*/ 137550 w 485775"/>
                <a:gd name="connsiteY38" fmla="*/ 54597 h 95250"/>
                <a:gd name="connsiteX39" fmla="*/ 133321 w 485775"/>
                <a:gd name="connsiteY39" fmla="*/ 40053 h 95250"/>
                <a:gd name="connsiteX40" fmla="*/ 121225 w 485775"/>
                <a:gd name="connsiteY40" fmla="*/ 35004 h 95250"/>
                <a:gd name="connsiteX41" fmla="*/ 224676 w 485775"/>
                <a:gd name="connsiteY41" fmla="*/ 60884 h 95250"/>
                <a:gd name="connsiteX42" fmla="*/ 216513 w 485775"/>
                <a:gd name="connsiteY42" fmla="*/ 86192 h 95250"/>
                <a:gd name="connsiteX43" fmla="*/ 193967 w 485775"/>
                <a:gd name="connsiteY43" fmla="*/ 95288 h 95250"/>
                <a:gd name="connsiteX44" fmla="*/ 178184 w 485775"/>
                <a:gd name="connsiteY44" fmla="*/ 91117 h 95250"/>
                <a:gd name="connsiteX45" fmla="*/ 167545 w 485775"/>
                <a:gd name="connsiteY45" fmla="*/ 79143 h 95250"/>
                <a:gd name="connsiteX46" fmla="*/ 163792 w 485775"/>
                <a:gd name="connsiteY46" fmla="*/ 60884 h 95250"/>
                <a:gd name="connsiteX47" fmla="*/ 171898 w 485775"/>
                <a:gd name="connsiteY47" fmla="*/ 35643 h 95250"/>
                <a:gd name="connsiteX48" fmla="*/ 194386 w 485775"/>
                <a:gd name="connsiteY48" fmla="*/ 26604 h 95250"/>
                <a:gd name="connsiteX49" fmla="*/ 216484 w 485775"/>
                <a:gd name="connsiteY49" fmla="*/ 35852 h 95250"/>
                <a:gd name="connsiteX50" fmla="*/ 224676 w 485775"/>
                <a:gd name="connsiteY50" fmla="*/ 60884 h 95250"/>
                <a:gd name="connsiteX51" fmla="*/ 174193 w 485775"/>
                <a:gd name="connsiteY51" fmla="*/ 60884 h 95250"/>
                <a:gd name="connsiteX52" fmla="*/ 179270 w 485775"/>
                <a:gd name="connsiteY52" fmla="*/ 80229 h 95250"/>
                <a:gd name="connsiteX53" fmla="*/ 194205 w 485775"/>
                <a:gd name="connsiteY53" fmla="*/ 86887 h 95250"/>
                <a:gd name="connsiteX54" fmla="*/ 209169 w 485775"/>
                <a:gd name="connsiteY54" fmla="*/ 80267 h 95250"/>
                <a:gd name="connsiteX55" fmla="*/ 214274 w 485775"/>
                <a:gd name="connsiteY55" fmla="*/ 60884 h 95250"/>
                <a:gd name="connsiteX56" fmla="*/ 209169 w 485775"/>
                <a:gd name="connsiteY56" fmla="*/ 41691 h 95250"/>
                <a:gd name="connsiteX57" fmla="*/ 194081 w 485775"/>
                <a:gd name="connsiteY57" fmla="*/ 35128 h 95250"/>
                <a:gd name="connsiteX58" fmla="*/ 179213 w 485775"/>
                <a:gd name="connsiteY58" fmla="*/ 41596 h 95250"/>
                <a:gd name="connsiteX59" fmla="*/ 174193 w 485775"/>
                <a:gd name="connsiteY59" fmla="*/ 60884 h 95250"/>
                <a:gd name="connsiteX60" fmla="*/ 289617 w 485775"/>
                <a:gd name="connsiteY60" fmla="*/ 85192 h 95250"/>
                <a:gd name="connsiteX61" fmla="*/ 289065 w 485775"/>
                <a:gd name="connsiteY61" fmla="*/ 85192 h 95250"/>
                <a:gd name="connsiteX62" fmla="*/ 268272 w 485775"/>
                <a:gd name="connsiteY62" fmla="*/ 95288 h 95250"/>
                <a:gd name="connsiteX63" fmla="*/ 248050 w 485775"/>
                <a:gd name="connsiteY63" fmla="*/ 86401 h 95250"/>
                <a:gd name="connsiteX64" fmla="*/ 240821 w 485775"/>
                <a:gd name="connsiteY64" fmla="*/ 61132 h 95250"/>
                <a:gd name="connsiteX65" fmla="*/ 248079 w 485775"/>
                <a:gd name="connsiteY65" fmla="*/ 35671 h 95250"/>
                <a:gd name="connsiteX66" fmla="*/ 268272 w 485775"/>
                <a:gd name="connsiteY66" fmla="*/ 26604 h 95250"/>
                <a:gd name="connsiteX67" fmla="*/ 288950 w 485775"/>
                <a:gd name="connsiteY67" fmla="*/ 36395 h 95250"/>
                <a:gd name="connsiteX68" fmla="*/ 289731 w 485775"/>
                <a:gd name="connsiteY68" fmla="*/ 36395 h 95250"/>
                <a:gd name="connsiteX69" fmla="*/ 289312 w 485775"/>
                <a:gd name="connsiteY69" fmla="*/ 31623 h 95250"/>
                <a:gd name="connsiteX70" fmla="*/ 289065 w 485775"/>
                <a:gd name="connsiteY70" fmla="*/ 26965 h 95250"/>
                <a:gd name="connsiteX71" fmla="*/ 289065 w 485775"/>
                <a:gd name="connsiteY71" fmla="*/ 0 h 95250"/>
                <a:gd name="connsiteX72" fmla="*/ 299104 w 485775"/>
                <a:gd name="connsiteY72" fmla="*/ 0 h 95250"/>
                <a:gd name="connsiteX73" fmla="*/ 299104 w 485775"/>
                <a:gd name="connsiteY73" fmla="*/ 94079 h 95250"/>
                <a:gd name="connsiteX74" fmla="*/ 290941 w 485775"/>
                <a:gd name="connsiteY74" fmla="*/ 94079 h 95250"/>
                <a:gd name="connsiteX75" fmla="*/ 269539 w 485775"/>
                <a:gd name="connsiteY75" fmla="*/ 86887 h 95250"/>
                <a:gd name="connsiteX76" fmla="*/ 284445 w 485775"/>
                <a:gd name="connsiteY76" fmla="*/ 81286 h 95250"/>
                <a:gd name="connsiteX77" fmla="*/ 289065 w 485775"/>
                <a:gd name="connsiteY77" fmla="*/ 63246 h 95250"/>
                <a:gd name="connsiteX78" fmla="*/ 289065 w 485775"/>
                <a:gd name="connsiteY78" fmla="*/ 61132 h 95250"/>
                <a:gd name="connsiteX79" fmla="*/ 284388 w 485775"/>
                <a:gd name="connsiteY79" fmla="*/ 41024 h 95250"/>
                <a:gd name="connsiteX80" fmla="*/ 269415 w 485775"/>
                <a:gd name="connsiteY80" fmla="*/ 35004 h 95250"/>
                <a:gd name="connsiteX81" fmla="*/ 255908 w 485775"/>
                <a:gd name="connsiteY81" fmla="*/ 41872 h 95250"/>
                <a:gd name="connsiteX82" fmla="*/ 251222 w 485775"/>
                <a:gd name="connsiteY82" fmla="*/ 61246 h 95250"/>
                <a:gd name="connsiteX83" fmla="*/ 255880 w 485775"/>
                <a:gd name="connsiteY83" fmla="*/ 80410 h 95250"/>
                <a:gd name="connsiteX84" fmla="*/ 269539 w 485775"/>
                <a:gd name="connsiteY84" fmla="*/ 86887 h 95250"/>
                <a:gd name="connsiteX85" fmla="*/ 363436 w 485775"/>
                <a:gd name="connsiteY85" fmla="*/ 94079 h 95250"/>
                <a:gd name="connsiteX86" fmla="*/ 361445 w 485775"/>
                <a:gd name="connsiteY86" fmla="*/ 84649 h 95250"/>
                <a:gd name="connsiteX87" fmla="*/ 360959 w 485775"/>
                <a:gd name="connsiteY87" fmla="*/ 84649 h 95250"/>
                <a:gd name="connsiteX88" fmla="*/ 351072 w 485775"/>
                <a:gd name="connsiteY88" fmla="*/ 93079 h 95250"/>
                <a:gd name="connsiteX89" fmla="*/ 338766 w 485775"/>
                <a:gd name="connsiteY89" fmla="*/ 95288 h 95250"/>
                <a:gd name="connsiteX90" fmla="*/ 323317 w 485775"/>
                <a:gd name="connsiteY90" fmla="*/ 90211 h 95250"/>
                <a:gd name="connsiteX91" fmla="*/ 317725 w 485775"/>
                <a:gd name="connsiteY91" fmla="*/ 75762 h 95250"/>
                <a:gd name="connsiteX92" fmla="*/ 349834 w 485775"/>
                <a:gd name="connsiteY92" fmla="*/ 54721 h 95250"/>
                <a:gd name="connsiteX93" fmla="*/ 361083 w 485775"/>
                <a:gd name="connsiteY93" fmla="*/ 54359 h 95250"/>
                <a:gd name="connsiteX94" fmla="*/ 361083 w 485775"/>
                <a:gd name="connsiteY94" fmla="*/ 50245 h 95250"/>
                <a:gd name="connsiteX95" fmla="*/ 357721 w 485775"/>
                <a:gd name="connsiteY95" fmla="*/ 38729 h 95250"/>
                <a:gd name="connsiteX96" fmla="*/ 346996 w 485775"/>
                <a:gd name="connsiteY96" fmla="*/ 35004 h 95250"/>
                <a:gd name="connsiteX97" fmla="*/ 328251 w 485775"/>
                <a:gd name="connsiteY97" fmla="*/ 40091 h 95250"/>
                <a:gd name="connsiteX98" fmla="*/ 325164 w 485775"/>
                <a:gd name="connsiteY98" fmla="*/ 32404 h 95250"/>
                <a:gd name="connsiteX99" fmla="*/ 335899 w 485775"/>
                <a:gd name="connsiteY99" fmla="*/ 28232 h 95250"/>
                <a:gd name="connsiteX100" fmla="*/ 347596 w 485775"/>
                <a:gd name="connsiteY100" fmla="*/ 26727 h 95250"/>
                <a:gd name="connsiteX101" fmla="*/ 365160 w 485775"/>
                <a:gd name="connsiteY101" fmla="*/ 31985 h 95250"/>
                <a:gd name="connsiteX102" fmla="*/ 370875 w 485775"/>
                <a:gd name="connsiteY102" fmla="*/ 48854 h 95250"/>
                <a:gd name="connsiteX103" fmla="*/ 370875 w 485775"/>
                <a:gd name="connsiteY103" fmla="*/ 94079 h 95250"/>
                <a:gd name="connsiteX104" fmla="*/ 340766 w 485775"/>
                <a:gd name="connsiteY104" fmla="*/ 87002 h 95250"/>
                <a:gd name="connsiteX105" fmla="*/ 355483 w 485775"/>
                <a:gd name="connsiteY105" fmla="*/ 81868 h 95250"/>
                <a:gd name="connsiteX106" fmla="*/ 360836 w 485775"/>
                <a:gd name="connsiteY106" fmla="*/ 67475 h 95250"/>
                <a:gd name="connsiteX107" fmla="*/ 360836 w 485775"/>
                <a:gd name="connsiteY107" fmla="*/ 61493 h 95250"/>
                <a:gd name="connsiteX108" fmla="*/ 350796 w 485775"/>
                <a:gd name="connsiteY108" fmla="*/ 61913 h 95250"/>
                <a:gd name="connsiteX109" fmla="*/ 333537 w 485775"/>
                <a:gd name="connsiteY109" fmla="*/ 65627 h 95250"/>
                <a:gd name="connsiteX110" fmla="*/ 328251 w 485775"/>
                <a:gd name="connsiteY110" fmla="*/ 75876 h 95250"/>
                <a:gd name="connsiteX111" fmla="*/ 331546 w 485775"/>
                <a:gd name="connsiteY111" fmla="*/ 84163 h 95250"/>
                <a:gd name="connsiteX112" fmla="*/ 340766 w 485775"/>
                <a:gd name="connsiteY112" fmla="*/ 87002 h 95250"/>
                <a:gd name="connsiteX113" fmla="*/ 415014 w 485775"/>
                <a:gd name="connsiteY113" fmla="*/ 87002 h 95250"/>
                <a:gd name="connsiteX114" fmla="*/ 420148 w 485775"/>
                <a:gd name="connsiteY114" fmla="*/ 86611 h 95250"/>
                <a:gd name="connsiteX115" fmla="*/ 424082 w 485775"/>
                <a:gd name="connsiteY115" fmla="*/ 85792 h 95250"/>
                <a:gd name="connsiteX116" fmla="*/ 424082 w 485775"/>
                <a:gd name="connsiteY116" fmla="*/ 93479 h 95250"/>
                <a:gd name="connsiteX117" fmla="*/ 419272 w 485775"/>
                <a:gd name="connsiteY117" fmla="*/ 94774 h 95250"/>
                <a:gd name="connsiteX118" fmla="*/ 413556 w 485775"/>
                <a:gd name="connsiteY118" fmla="*/ 95288 h 95250"/>
                <a:gd name="connsiteX119" fmla="*/ 394335 w 485775"/>
                <a:gd name="connsiteY119" fmla="*/ 75029 h 95250"/>
                <a:gd name="connsiteX120" fmla="*/ 394335 w 485775"/>
                <a:gd name="connsiteY120" fmla="*/ 35614 h 95250"/>
                <a:gd name="connsiteX121" fmla="*/ 384839 w 485775"/>
                <a:gd name="connsiteY121" fmla="*/ 35614 h 95250"/>
                <a:gd name="connsiteX122" fmla="*/ 384839 w 485775"/>
                <a:gd name="connsiteY122" fmla="*/ 30775 h 95250"/>
                <a:gd name="connsiteX123" fmla="*/ 394335 w 485775"/>
                <a:gd name="connsiteY123" fmla="*/ 26604 h 95250"/>
                <a:gd name="connsiteX124" fmla="*/ 398564 w 485775"/>
                <a:gd name="connsiteY124" fmla="*/ 12459 h 95250"/>
                <a:gd name="connsiteX125" fmla="*/ 404365 w 485775"/>
                <a:gd name="connsiteY125" fmla="*/ 12459 h 95250"/>
                <a:gd name="connsiteX126" fmla="*/ 404365 w 485775"/>
                <a:gd name="connsiteY126" fmla="*/ 27813 h 95250"/>
                <a:gd name="connsiteX127" fmla="*/ 423596 w 485775"/>
                <a:gd name="connsiteY127" fmla="*/ 27813 h 95250"/>
                <a:gd name="connsiteX128" fmla="*/ 423596 w 485775"/>
                <a:gd name="connsiteY128" fmla="*/ 35614 h 95250"/>
                <a:gd name="connsiteX129" fmla="*/ 404365 w 485775"/>
                <a:gd name="connsiteY129" fmla="*/ 35614 h 95250"/>
                <a:gd name="connsiteX130" fmla="*/ 404365 w 485775"/>
                <a:gd name="connsiteY130" fmla="*/ 74609 h 95250"/>
                <a:gd name="connsiteX131" fmla="*/ 407213 w 485775"/>
                <a:gd name="connsiteY131" fmla="*/ 83801 h 95250"/>
                <a:gd name="connsiteX132" fmla="*/ 415014 w 485775"/>
                <a:gd name="connsiteY132" fmla="*/ 87002 h 95250"/>
                <a:gd name="connsiteX133" fmla="*/ 479403 w 485775"/>
                <a:gd name="connsiteY133" fmla="*/ 94079 h 95250"/>
                <a:gd name="connsiteX134" fmla="*/ 477403 w 485775"/>
                <a:gd name="connsiteY134" fmla="*/ 84649 h 95250"/>
                <a:gd name="connsiteX135" fmla="*/ 476926 w 485775"/>
                <a:gd name="connsiteY135" fmla="*/ 84649 h 95250"/>
                <a:gd name="connsiteX136" fmla="*/ 467039 w 485775"/>
                <a:gd name="connsiteY136" fmla="*/ 93079 h 95250"/>
                <a:gd name="connsiteX137" fmla="*/ 454733 w 485775"/>
                <a:gd name="connsiteY137" fmla="*/ 95288 h 95250"/>
                <a:gd name="connsiteX138" fmla="*/ 439284 w 485775"/>
                <a:gd name="connsiteY138" fmla="*/ 90211 h 95250"/>
                <a:gd name="connsiteX139" fmla="*/ 433692 w 485775"/>
                <a:gd name="connsiteY139" fmla="*/ 75762 h 95250"/>
                <a:gd name="connsiteX140" fmla="*/ 465801 w 485775"/>
                <a:gd name="connsiteY140" fmla="*/ 54721 h 95250"/>
                <a:gd name="connsiteX141" fmla="*/ 477041 w 485775"/>
                <a:gd name="connsiteY141" fmla="*/ 54359 h 95250"/>
                <a:gd name="connsiteX142" fmla="*/ 477041 w 485775"/>
                <a:gd name="connsiteY142" fmla="*/ 50245 h 95250"/>
                <a:gd name="connsiteX143" fmla="*/ 473688 w 485775"/>
                <a:gd name="connsiteY143" fmla="*/ 38729 h 95250"/>
                <a:gd name="connsiteX144" fmla="*/ 462953 w 485775"/>
                <a:gd name="connsiteY144" fmla="*/ 35004 h 95250"/>
                <a:gd name="connsiteX145" fmla="*/ 444217 w 485775"/>
                <a:gd name="connsiteY145" fmla="*/ 40091 h 95250"/>
                <a:gd name="connsiteX146" fmla="*/ 441131 w 485775"/>
                <a:gd name="connsiteY146" fmla="*/ 32404 h 95250"/>
                <a:gd name="connsiteX147" fmla="*/ 451866 w 485775"/>
                <a:gd name="connsiteY147" fmla="*/ 28232 h 95250"/>
                <a:gd name="connsiteX148" fmla="*/ 463563 w 485775"/>
                <a:gd name="connsiteY148" fmla="*/ 26727 h 95250"/>
                <a:gd name="connsiteX149" fmla="*/ 481127 w 485775"/>
                <a:gd name="connsiteY149" fmla="*/ 31985 h 95250"/>
                <a:gd name="connsiteX150" fmla="*/ 486842 w 485775"/>
                <a:gd name="connsiteY150" fmla="*/ 48854 h 95250"/>
                <a:gd name="connsiteX151" fmla="*/ 486842 w 485775"/>
                <a:gd name="connsiteY151" fmla="*/ 94079 h 95250"/>
                <a:gd name="connsiteX152" fmla="*/ 456733 w 485775"/>
                <a:gd name="connsiteY152" fmla="*/ 87002 h 95250"/>
                <a:gd name="connsiteX153" fmla="*/ 471449 w 485775"/>
                <a:gd name="connsiteY153" fmla="*/ 81868 h 95250"/>
                <a:gd name="connsiteX154" fmla="*/ 476802 w 485775"/>
                <a:gd name="connsiteY154" fmla="*/ 67475 h 95250"/>
                <a:gd name="connsiteX155" fmla="*/ 476802 w 485775"/>
                <a:gd name="connsiteY155" fmla="*/ 61493 h 95250"/>
                <a:gd name="connsiteX156" fmla="*/ 466763 w 485775"/>
                <a:gd name="connsiteY156" fmla="*/ 61913 h 95250"/>
                <a:gd name="connsiteX157" fmla="*/ 449504 w 485775"/>
                <a:gd name="connsiteY157" fmla="*/ 65627 h 95250"/>
                <a:gd name="connsiteX158" fmla="*/ 444217 w 485775"/>
                <a:gd name="connsiteY158" fmla="*/ 75876 h 95250"/>
                <a:gd name="connsiteX159" fmla="*/ 447513 w 485775"/>
                <a:gd name="connsiteY159" fmla="*/ 84163 h 95250"/>
                <a:gd name="connsiteX160" fmla="*/ 456733 w 485775"/>
                <a:gd name="connsiteY160" fmla="*/ 8700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85775" h="95250">
                  <a:moveTo>
                    <a:pt x="43472" y="47768"/>
                  </a:moveTo>
                  <a:lnTo>
                    <a:pt x="73523" y="47768"/>
                  </a:lnTo>
                  <a:lnTo>
                    <a:pt x="73523" y="90754"/>
                  </a:lnTo>
                  <a:cubicBezTo>
                    <a:pt x="68847" y="92240"/>
                    <a:pt x="64094" y="93374"/>
                    <a:pt x="59255" y="94136"/>
                  </a:cubicBezTo>
                  <a:cubicBezTo>
                    <a:pt x="54416" y="94907"/>
                    <a:pt x="48816" y="95288"/>
                    <a:pt x="42443" y="95288"/>
                  </a:cubicBezTo>
                  <a:cubicBezTo>
                    <a:pt x="29061" y="95288"/>
                    <a:pt x="18640" y="91307"/>
                    <a:pt x="11192" y="83344"/>
                  </a:cubicBezTo>
                  <a:cubicBezTo>
                    <a:pt x="3734" y="75381"/>
                    <a:pt x="0" y="64227"/>
                    <a:pt x="0" y="49882"/>
                  </a:cubicBezTo>
                  <a:cubicBezTo>
                    <a:pt x="0" y="40691"/>
                    <a:pt x="1848" y="32642"/>
                    <a:pt x="5534" y="25727"/>
                  </a:cubicBezTo>
                  <a:cubicBezTo>
                    <a:pt x="9220" y="18812"/>
                    <a:pt x="14535" y="13535"/>
                    <a:pt x="21469" y="9887"/>
                  </a:cubicBezTo>
                  <a:cubicBezTo>
                    <a:pt x="28403" y="6239"/>
                    <a:pt x="36519" y="4410"/>
                    <a:pt x="45834" y="4410"/>
                  </a:cubicBezTo>
                  <a:cubicBezTo>
                    <a:pt x="55264" y="4410"/>
                    <a:pt x="64056" y="6144"/>
                    <a:pt x="72190" y="9611"/>
                  </a:cubicBezTo>
                  <a:lnTo>
                    <a:pt x="68199" y="18679"/>
                  </a:lnTo>
                  <a:cubicBezTo>
                    <a:pt x="60227" y="15297"/>
                    <a:pt x="52540" y="13602"/>
                    <a:pt x="45168" y="13602"/>
                  </a:cubicBezTo>
                  <a:cubicBezTo>
                    <a:pt x="34404" y="13602"/>
                    <a:pt x="26003" y="16812"/>
                    <a:pt x="19955" y="23222"/>
                  </a:cubicBezTo>
                  <a:cubicBezTo>
                    <a:pt x="13907" y="29623"/>
                    <a:pt x="10887" y="38519"/>
                    <a:pt x="10887" y="49882"/>
                  </a:cubicBezTo>
                  <a:cubicBezTo>
                    <a:pt x="10887" y="61808"/>
                    <a:pt x="13802" y="70866"/>
                    <a:pt x="19621" y="77029"/>
                  </a:cubicBezTo>
                  <a:cubicBezTo>
                    <a:pt x="25451" y="83191"/>
                    <a:pt x="34004" y="86278"/>
                    <a:pt x="45291" y="86278"/>
                  </a:cubicBezTo>
                  <a:cubicBezTo>
                    <a:pt x="51416" y="86278"/>
                    <a:pt x="57398" y="85573"/>
                    <a:pt x="63246" y="84163"/>
                  </a:cubicBezTo>
                  <a:lnTo>
                    <a:pt x="63246" y="56960"/>
                  </a:lnTo>
                  <a:lnTo>
                    <a:pt x="43472" y="56960"/>
                  </a:lnTo>
                  <a:close/>
                  <a:moveTo>
                    <a:pt x="123949" y="95288"/>
                  </a:moveTo>
                  <a:cubicBezTo>
                    <a:pt x="114157" y="95288"/>
                    <a:pt x="106423" y="92307"/>
                    <a:pt x="100765" y="86344"/>
                  </a:cubicBezTo>
                  <a:cubicBezTo>
                    <a:pt x="95098" y="80372"/>
                    <a:pt x="92269" y="72095"/>
                    <a:pt x="92269" y="61493"/>
                  </a:cubicBezTo>
                  <a:cubicBezTo>
                    <a:pt x="92269" y="50806"/>
                    <a:pt x="94898" y="42320"/>
                    <a:pt x="100155" y="36033"/>
                  </a:cubicBezTo>
                  <a:cubicBezTo>
                    <a:pt x="105413" y="29746"/>
                    <a:pt x="112481" y="26604"/>
                    <a:pt x="121349" y="26604"/>
                  </a:cubicBezTo>
                  <a:cubicBezTo>
                    <a:pt x="129654" y="26604"/>
                    <a:pt x="136227" y="29337"/>
                    <a:pt x="141056" y="34795"/>
                  </a:cubicBezTo>
                  <a:cubicBezTo>
                    <a:pt x="145894" y="40253"/>
                    <a:pt x="148314" y="47463"/>
                    <a:pt x="148314" y="56407"/>
                  </a:cubicBezTo>
                  <a:lnTo>
                    <a:pt x="148314" y="62760"/>
                  </a:lnTo>
                  <a:lnTo>
                    <a:pt x="102670" y="62760"/>
                  </a:lnTo>
                  <a:cubicBezTo>
                    <a:pt x="102870" y="70542"/>
                    <a:pt x="104832" y="76448"/>
                    <a:pt x="108566" y="80477"/>
                  </a:cubicBezTo>
                  <a:cubicBezTo>
                    <a:pt x="112290" y="84506"/>
                    <a:pt x="117538" y="86525"/>
                    <a:pt x="124311" y="86525"/>
                  </a:cubicBezTo>
                  <a:cubicBezTo>
                    <a:pt x="131445" y="86525"/>
                    <a:pt x="138503" y="85030"/>
                    <a:pt x="145475" y="82048"/>
                  </a:cubicBezTo>
                  <a:lnTo>
                    <a:pt x="145475" y="90993"/>
                  </a:lnTo>
                  <a:cubicBezTo>
                    <a:pt x="141922" y="92526"/>
                    <a:pt x="138570" y="93622"/>
                    <a:pt x="135407" y="94288"/>
                  </a:cubicBezTo>
                  <a:cubicBezTo>
                    <a:pt x="132245" y="94955"/>
                    <a:pt x="128426" y="95288"/>
                    <a:pt x="123949" y="95288"/>
                  </a:cubicBezTo>
                  <a:close/>
                  <a:moveTo>
                    <a:pt x="121225" y="35004"/>
                  </a:moveTo>
                  <a:cubicBezTo>
                    <a:pt x="115910" y="35004"/>
                    <a:pt x="111662" y="36738"/>
                    <a:pt x="108499" y="40205"/>
                  </a:cubicBezTo>
                  <a:cubicBezTo>
                    <a:pt x="105337" y="43672"/>
                    <a:pt x="103470" y="48473"/>
                    <a:pt x="102908" y="54597"/>
                  </a:cubicBezTo>
                  <a:lnTo>
                    <a:pt x="137550" y="54597"/>
                  </a:lnTo>
                  <a:cubicBezTo>
                    <a:pt x="137550" y="48273"/>
                    <a:pt x="136141" y="43425"/>
                    <a:pt x="133321" y="40053"/>
                  </a:cubicBezTo>
                  <a:cubicBezTo>
                    <a:pt x="130502" y="36690"/>
                    <a:pt x="126463" y="35004"/>
                    <a:pt x="121225" y="35004"/>
                  </a:cubicBezTo>
                  <a:close/>
                  <a:moveTo>
                    <a:pt x="224676" y="60884"/>
                  </a:moveTo>
                  <a:cubicBezTo>
                    <a:pt x="224676" y="71685"/>
                    <a:pt x="221961" y="80124"/>
                    <a:pt x="216513" y="86192"/>
                  </a:cubicBezTo>
                  <a:cubicBezTo>
                    <a:pt x="211074" y="92250"/>
                    <a:pt x="203559" y="95288"/>
                    <a:pt x="193967" y="95288"/>
                  </a:cubicBezTo>
                  <a:cubicBezTo>
                    <a:pt x="188043" y="95288"/>
                    <a:pt x="182775" y="93898"/>
                    <a:pt x="178184" y="91117"/>
                  </a:cubicBezTo>
                  <a:cubicBezTo>
                    <a:pt x="173584" y="88335"/>
                    <a:pt x="170040" y="84344"/>
                    <a:pt x="167545" y="79143"/>
                  </a:cubicBezTo>
                  <a:cubicBezTo>
                    <a:pt x="165040" y="73943"/>
                    <a:pt x="163792" y="67856"/>
                    <a:pt x="163792" y="60884"/>
                  </a:cubicBezTo>
                  <a:cubicBezTo>
                    <a:pt x="163792" y="50082"/>
                    <a:pt x="166497" y="41672"/>
                    <a:pt x="171898" y="35643"/>
                  </a:cubicBezTo>
                  <a:cubicBezTo>
                    <a:pt x="177298" y="29613"/>
                    <a:pt x="184795" y="26604"/>
                    <a:pt x="194386" y="26604"/>
                  </a:cubicBezTo>
                  <a:cubicBezTo>
                    <a:pt x="203654" y="26604"/>
                    <a:pt x="211026" y="29689"/>
                    <a:pt x="216484" y="35852"/>
                  </a:cubicBezTo>
                  <a:cubicBezTo>
                    <a:pt x="221942" y="42024"/>
                    <a:pt x="224676" y="50368"/>
                    <a:pt x="224676" y="60884"/>
                  </a:cubicBezTo>
                  <a:close/>
                  <a:moveTo>
                    <a:pt x="174193" y="60884"/>
                  </a:moveTo>
                  <a:cubicBezTo>
                    <a:pt x="174193" y="69352"/>
                    <a:pt x="175889" y="75800"/>
                    <a:pt x="179270" y="80229"/>
                  </a:cubicBezTo>
                  <a:cubicBezTo>
                    <a:pt x="182661" y="84668"/>
                    <a:pt x="187633" y="86887"/>
                    <a:pt x="194205" y="86887"/>
                  </a:cubicBezTo>
                  <a:cubicBezTo>
                    <a:pt x="200777" y="86887"/>
                    <a:pt x="205759" y="84677"/>
                    <a:pt x="209169" y="80267"/>
                  </a:cubicBezTo>
                  <a:cubicBezTo>
                    <a:pt x="212579" y="75848"/>
                    <a:pt x="214274" y="69390"/>
                    <a:pt x="214274" y="60884"/>
                  </a:cubicBezTo>
                  <a:cubicBezTo>
                    <a:pt x="214274" y="52464"/>
                    <a:pt x="212579" y="46063"/>
                    <a:pt x="209169" y="41691"/>
                  </a:cubicBezTo>
                  <a:cubicBezTo>
                    <a:pt x="205759" y="37319"/>
                    <a:pt x="200739" y="35128"/>
                    <a:pt x="194081" y="35128"/>
                  </a:cubicBezTo>
                  <a:cubicBezTo>
                    <a:pt x="187509" y="35128"/>
                    <a:pt x="182556" y="37281"/>
                    <a:pt x="179213" y="41596"/>
                  </a:cubicBezTo>
                  <a:cubicBezTo>
                    <a:pt x="175870" y="45911"/>
                    <a:pt x="174193" y="52340"/>
                    <a:pt x="174193" y="60884"/>
                  </a:cubicBezTo>
                  <a:close/>
                  <a:moveTo>
                    <a:pt x="289617" y="85192"/>
                  </a:moveTo>
                  <a:lnTo>
                    <a:pt x="289065" y="85192"/>
                  </a:lnTo>
                  <a:cubicBezTo>
                    <a:pt x="284436" y="91926"/>
                    <a:pt x="277501" y="95288"/>
                    <a:pt x="268272" y="95288"/>
                  </a:cubicBezTo>
                  <a:cubicBezTo>
                    <a:pt x="259604" y="95288"/>
                    <a:pt x="252860" y="92326"/>
                    <a:pt x="248050" y="86401"/>
                  </a:cubicBezTo>
                  <a:cubicBezTo>
                    <a:pt x="243230" y="80477"/>
                    <a:pt x="240821" y="72047"/>
                    <a:pt x="240821" y="61132"/>
                  </a:cubicBezTo>
                  <a:cubicBezTo>
                    <a:pt x="240821" y="50206"/>
                    <a:pt x="243240" y="41720"/>
                    <a:pt x="248079" y="35671"/>
                  </a:cubicBezTo>
                  <a:cubicBezTo>
                    <a:pt x="252917" y="29623"/>
                    <a:pt x="259642" y="26604"/>
                    <a:pt x="268272" y="26604"/>
                  </a:cubicBezTo>
                  <a:cubicBezTo>
                    <a:pt x="277263" y="26604"/>
                    <a:pt x="284150" y="29870"/>
                    <a:pt x="288950" y="36395"/>
                  </a:cubicBezTo>
                  <a:lnTo>
                    <a:pt x="289731" y="36395"/>
                  </a:lnTo>
                  <a:lnTo>
                    <a:pt x="289312" y="31623"/>
                  </a:lnTo>
                  <a:lnTo>
                    <a:pt x="289065" y="26965"/>
                  </a:lnTo>
                  <a:lnTo>
                    <a:pt x="289065" y="0"/>
                  </a:lnTo>
                  <a:lnTo>
                    <a:pt x="299104" y="0"/>
                  </a:lnTo>
                  <a:lnTo>
                    <a:pt x="299104" y="94079"/>
                  </a:lnTo>
                  <a:lnTo>
                    <a:pt x="290941" y="94079"/>
                  </a:lnTo>
                  <a:close/>
                  <a:moveTo>
                    <a:pt x="269539" y="86887"/>
                  </a:moveTo>
                  <a:cubicBezTo>
                    <a:pt x="276397" y="86887"/>
                    <a:pt x="281359" y="85020"/>
                    <a:pt x="284445" y="81286"/>
                  </a:cubicBezTo>
                  <a:cubicBezTo>
                    <a:pt x="287531" y="77562"/>
                    <a:pt x="289065" y="71542"/>
                    <a:pt x="289065" y="63246"/>
                  </a:cubicBezTo>
                  <a:lnTo>
                    <a:pt x="289065" y="61132"/>
                  </a:lnTo>
                  <a:cubicBezTo>
                    <a:pt x="289065" y="51740"/>
                    <a:pt x="287503" y="45034"/>
                    <a:pt x="284388" y="41024"/>
                  </a:cubicBezTo>
                  <a:cubicBezTo>
                    <a:pt x="281264" y="37014"/>
                    <a:pt x="276273" y="35004"/>
                    <a:pt x="269415" y="35004"/>
                  </a:cubicBezTo>
                  <a:cubicBezTo>
                    <a:pt x="263538" y="35004"/>
                    <a:pt x="259032" y="37291"/>
                    <a:pt x="255908" y="41872"/>
                  </a:cubicBezTo>
                  <a:cubicBezTo>
                    <a:pt x="252784" y="46444"/>
                    <a:pt x="251222" y="52902"/>
                    <a:pt x="251222" y="61246"/>
                  </a:cubicBezTo>
                  <a:cubicBezTo>
                    <a:pt x="251222" y="69714"/>
                    <a:pt x="252774" y="76105"/>
                    <a:pt x="255880" y="80410"/>
                  </a:cubicBezTo>
                  <a:cubicBezTo>
                    <a:pt x="258975" y="84725"/>
                    <a:pt x="263538" y="86887"/>
                    <a:pt x="269539" y="86887"/>
                  </a:cubicBezTo>
                  <a:close/>
                  <a:moveTo>
                    <a:pt x="363436" y="94079"/>
                  </a:moveTo>
                  <a:lnTo>
                    <a:pt x="361445" y="84649"/>
                  </a:lnTo>
                  <a:lnTo>
                    <a:pt x="360959" y="84649"/>
                  </a:lnTo>
                  <a:cubicBezTo>
                    <a:pt x="357654" y="88802"/>
                    <a:pt x="354359" y="91612"/>
                    <a:pt x="351072" y="93079"/>
                  </a:cubicBezTo>
                  <a:cubicBezTo>
                    <a:pt x="347786" y="94555"/>
                    <a:pt x="343681" y="95288"/>
                    <a:pt x="338766" y="95288"/>
                  </a:cubicBezTo>
                  <a:cubicBezTo>
                    <a:pt x="332194" y="95288"/>
                    <a:pt x="327050" y="93593"/>
                    <a:pt x="323317" y="90211"/>
                  </a:cubicBezTo>
                  <a:cubicBezTo>
                    <a:pt x="319592" y="86820"/>
                    <a:pt x="317725" y="82010"/>
                    <a:pt x="317725" y="75762"/>
                  </a:cubicBezTo>
                  <a:cubicBezTo>
                    <a:pt x="317725" y="62379"/>
                    <a:pt x="328432" y="55359"/>
                    <a:pt x="349834" y="54721"/>
                  </a:cubicBezTo>
                  <a:lnTo>
                    <a:pt x="361083" y="54359"/>
                  </a:lnTo>
                  <a:lnTo>
                    <a:pt x="361083" y="50245"/>
                  </a:lnTo>
                  <a:cubicBezTo>
                    <a:pt x="361083" y="45044"/>
                    <a:pt x="359959" y="41205"/>
                    <a:pt x="357721" y="38729"/>
                  </a:cubicBezTo>
                  <a:cubicBezTo>
                    <a:pt x="355483" y="36243"/>
                    <a:pt x="351911" y="35004"/>
                    <a:pt x="346996" y="35004"/>
                  </a:cubicBezTo>
                  <a:cubicBezTo>
                    <a:pt x="341471" y="35004"/>
                    <a:pt x="335223" y="36700"/>
                    <a:pt x="328251" y="40091"/>
                  </a:cubicBezTo>
                  <a:lnTo>
                    <a:pt x="325164" y="32404"/>
                  </a:lnTo>
                  <a:cubicBezTo>
                    <a:pt x="328432" y="30632"/>
                    <a:pt x="332003" y="29242"/>
                    <a:pt x="335899" y="28232"/>
                  </a:cubicBezTo>
                  <a:cubicBezTo>
                    <a:pt x="339785" y="27232"/>
                    <a:pt x="343681" y="26727"/>
                    <a:pt x="347596" y="26727"/>
                  </a:cubicBezTo>
                  <a:cubicBezTo>
                    <a:pt x="355492" y="26727"/>
                    <a:pt x="361350" y="28480"/>
                    <a:pt x="365160" y="31985"/>
                  </a:cubicBezTo>
                  <a:cubicBezTo>
                    <a:pt x="368970" y="35490"/>
                    <a:pt x="370875" y="41110"/>
                    <a:pt x="370875" y="48854"/>
                  </a:cubicBezTo>
                  <a:lnTo>
                    <a:pt x="370875" y="94079"/>
                  </a:lnTo>
                  <a:close/>
                  <a:moveTo>
                    <a:pt x="340766" y="87002"/>
                  </a:moveTo>
                  <a:cubicBezTo>
                    <a:pt x="347015" y="87002"/>
                    <a:pt x="351920" y="85287"/>
                    <a:pt x="355483" y="81868"/>
                  </a:cubicBezTo>
                  <a:cubicBezTo>
                    <a:pt x="359054" y="78438"/>
                    <a:pt x="360836" y="73638"/>
                    <a:pt x="360836" y="67475"/>
                  </a:cubicBezTo>
                  <a:lnTo>
                    <a:pt x="360836" y="61493"/>
                  </a:lnTo>
                  <a:lnTo>
                    <a:pt x="350796" y="61913"/>
                  </a:lnTo>
                  <a:cubicBezTo>
                    <a:pt x="342824" y="62199"/>
                    <a:pt x="337061" y="63437"/>
                    <a:pt x="333537" y="65627"/>
                  </a:cubicBezTo>
                  <a:cubicBezTo>
                    <a:pt x="330013" y="67828"/>
                    <a:pt x="328251" y="71247"/>
                    <a:pt x="328251" y="75876"/>
                  </a:cubicBezTo>
                  <a:cubicBezTo>
                    <a:pt x="328251" y="79505"/>
                    <a:pt x="329346" y="82268"/>
                    <a:pt x="331546" y="84163"/>
                  </a:cubicBezTo>
                  <a:cubicBezTo>
                    <a:pt x="333737" y="86059"/>
                    <a:pt x="336813" y="87002"/>
                    <a:pt x="340766" y="87002"/>
                  </a:cubicBezTo>
                  <a:close/>
                  <a:moveTo>
                    <a:pt x="415014" y="87002"/>
                  </a:moveTo>
                  <a:cubicBezTo>
                    <a:pt x="416785" y="87002"/>
                    <a:pt x="418500" y="86878"/>
                    <a:pt x="420148" y="86611"/>
                  </a:cubicBezTo>
                  <a:cubicBezTo>
                    <a:pt x="421805" y="86354"/>
                    <a:pt x="423110" y="86077"/>
                    <a:pt x="424082" y="85792"/>
                  </a:cubicBezTo>
                  <a:lnTo>
                    <a:pt x="424082" y="93479"/>
                  </a:lnTo>
                  <a:cubicBezTo>
                    <a:pt x="422996" y="94002"/>
                    <a:pt x="421386" y="94431"/>
                    <a:pt x="419272" y="94774"/>
                  </a:cubicBezTo>
                  <a:cubicBezTo>
                    <a:pt x="417157" y="95117"/>
                    <a:pt x="415252" y="95288"/>
                    <a:pt x="413556" y="95288"/>
                  </a:cubicBezTo>
                  <a:cubicBezTo>
                    <a:pt x="400745" y="95288"/>
                    <a:pt x="394335" y="88535"/>
                    <a:pt x="394335" y="75029"/>
                  </a:cubicBezTo>
                  <a:lnTo>
                    <a:pt x="394335" y="35614"/>
                  </a:lnTo>
                  <a:lnTo>
                    <a:pt x="384839" y="35614"/>
                  </a:lnTo>
                  <a:lnTo>
                    <a:pt x="384839" y="30775"/>
                  </a:lnTo>
                  <a:lnTo>
                    <a:pt x="394335" y="26604"/>
                  </a:lnTo>
                  <a:lnTo>
                    <a:pt x="398564" y="12459"/>
                  </a:lnTo>
                  <a:lnTo>
                    <a:pt x="404365" y="12459"/>
                  </a:lnTo>
                  <a:lnTo>
                    <a:pt x="404365" y="27813"/>
                  </a:lnTo>
                  <a:lnTo>
                    <a:pt x="423596" y="27813"/>
                  </a:lnTo>
                  <a:lnTo>
                    <a:pt x="423596" y="35614"/>
                  </a:lnTo>
                  <a:lnTo>
                    <a:pt x="404365" y="35614"/>
                  </a:lnTo>
                  <a:lnTo>
                    <a:pt x="404365" y="74609"/>
                  </a:lnTo>
                  <a:cubicBezTo>
                    <a:pt x="404365" y="78600"/>
                    <a:pt x="405317" y="81668"/>
                    <a:pt x="407213" y="83801"/>
                  </a:cubicBezTo>
                  <a:cubicBezTo>
                    <a:pt x="409108" y="85935"/>
                    <a:pt x="411709" y="87002"/>
                    <a:pt x="415014" y="87002"/>
                  </a:cubicBezTo>
                  <a:close/>
                  <a:moveTo>
                    <a:pt x="479403" y="94079"/>
                  </a:moveTo>
                  <a:lnTo>
                    <a:pt x="477403" y="84649"/>
                  </a:lnTo>
                  <a:lnTo>
                    <a:pt x="476926" y="84649"/>
                  </a:lnTo>
                  <a:cubicBezTo>
                    <a:pt x="473621" y="88802"/>
                    <a:pt x="470326" y="91612"/>
                    <a:pt x="467039" y="93079"/>
                  </a:cubicBezTo>
                  <a:cubicBezTo>
                    <a:pt x="463753" y="94555"/>
                    <a:pt x="459648" y="95288"/>
                    <a:pt x="454733" y="95288"/>
                  </a:cubicBezTo>
                  <a:cubicBezTo>
                    <a:pt x="448161" y="95288"/>
                    <a:pt x="443017" y="93593"/>
                    <a:pt x="439284" y="90211"/>
                  </a:cubicBezTo>
                  <a:cubicBezTo>
                    <a:pt x="435559" y="86820"/>
                    <a:pt x="433692" y="82010"/>
                    <a:pt x="433692" y="75762"/>
                  </a:cubicBezTo>
                  <a:cubicBezTo>
                    <a:pt x="433692" y="62379"/>
                    <a:pt x="444398" y="55359"/>
                    <a:pt x="465801" y="54721"/>
                  </a:cubicBezTo>
                  <a:lnTo>
                    <a:pt x="477041" y="54359"/>
                  </a:lnTo>
                  <a:lnTo>
                    <a:pt x="477041" y="50245"/>
                  </a:lnTo>
                  <a:cubicBezTo>
                    <a:pt x="477041" y="45044"/>
                    <a:pt x="475926" y="41205"/>
                    <a:pt x="473688" y="38729"/>
                  </a:cubicBezTo>
                  <a:cubicBezTo>
                    <a:pt x="471449" y="36243"/>
                    <a:pt x="467878" y="35004"/>
                    <a:pt x="462953" y="35004"/>
                  </a:cubicBezTo>
                  <a:cubicBezTo>
                    <a:pt x="457438" y="35004"/>
                    <a:pt x="451190" y="36700"/>
                    <a:pt x="444217" y="40091"/>
                  </a:cubicBezTo>
                  <a:lnTo>
                    <a:pt x="441131" y="32404"/>
                  </a:lnTo>
                  <a:cubicBezTo>
                    <a:pt x="444398" y="30632"/>
                    <a:pt x="447970" y="29242"/>
                    <a:pt x="451866" y="28232"/>
                  </a:cubicBezTo>
                  <a:cubicBezTo>
                    <a:pt x="455752" y="27232"/>
                    <a:pt x="459648" y="26727"/>
                    <a:pt x="463563" y="26727"/>
                  </a:cubicBezTo>
                  <a:cubicBezTo>
                    <a:pt x="471459" y="26727"/>
                    <a:pt x="477317" y="28480"/>
                    <a:pt x="481127" y="31985"/>
                  </a:cubicBezTo>
                  <a:cubicBezTo>
                    <a:pt x="484937" y="35490"/>
                    <a:pt x="486842" y="41110"/>
                    <a:pt x="486842" y="48854"/>
                  </a:cubicBezTo>
                  <a:lnTo>
                    <a:pt x="486842" y="94079"/>
                  </a:lnTo>
                  <a:close/>
                  <a:moveTo>
                    <a:pt x="456733" y="87002"/>
                  </a:moveTo>
                  <a:cubicBezTo>
                    <a:pt x="462972" y="87002"/>
                    <a:pt x="467887" y="85287"/>
                    <a:pt x="471449" y="81868"/>
                  </a:cubicBezTo>
                  <a:cubicBezTo>
                    <a:pt x="475021" y="78438"/>
                    <a:pt x="476802" y="73638"/>
                    <a:pt x="476802" y="67475"/>
                  </a:cubicBezTo>
                  <a:lnTo>
                    <a:pt x="476802" y="61493"/>
                  </a:lnTo>
                  <a:lnTo>
                    <a:pt x="466763" y="61913"/>
                  </a:lnTo>
                  <a:cubicBezTo>
                    <a:pt x="458781" y="62199"/>
                    <a:pt x="453028" y="63437"/>
                    <a:pt x="449504" y="65627"/>
                  </a:cubicBezTo>
                  <a:cubicBezTo>
                    <a:pt x="445980" y="67828"/>
                    <a:pt x="444217" y="71247"/>
                    <a:pt x="444217" y="75876"/>
                  </a:cubicBezTo>
                  <a:cubicBezTo>
                    <a:pt x="444217" y="79505"/>
                    <a:pt x="445313" y="82268"/>
                    <a:pt x="447513" y="84163"/>
                  </a:cubicBezTo>
                  <a:cubicBezTo>
                    <a:pt x="449704" y="86059"/>
                    <a:pt x="452780" y="87002"/>
                    <a:pt x="456733" y="87002"/>
                  </a:cubicBezTo>
                  <a:close/>
                </a:path>
              </a:pathLst>
            </a:custGeom>
            <a:solidFill>
              <a:srgbClr val="000000"/>
            </a:solidFill>
            <a:ln w="9525" cap="flat">
              <a:noFill/>
              <a:prstDash val="solid"/>
              <a:miter/>
            </a:ln>
          </p:spPr>
          <p:txBody>
            <a:bodyPr rtlCol="0" anchor="ctr"/>
            <a:lstStyle/>
            <a:p>
              <a:endParaRPr lang="nl-BE" sz="900"/>
            </a:p>
          </p:txBody>
        </p:sp>
        <p:sp>
          <p:nvSpPr>
            <p:cNvPr id="534" name="Freeform: Shape 533">
              <a:extLst>
                <a:ext uri="{FF2B5EF4-FFF2-40B4-BE49-F238E27FC236}">
                  <a16:creationId xmlns:a16="http://schemas.microsoft.com/office/drawing/2014/main" id="{9665607F-310E-4CD5-8C27-A4242023FB6A}"/>
                </a:ext>
              </a:extLst>
            </p:cNvPr>
            <p:cNvSpPr/>
            <p:nvPr/>
          </p:nvSpPr>
          <p:spPr>
            <a:xfrm>
              <a:off x="1130962" y="5647315"/>
              <a:ext cx="66383" cy="54313"/>
            </a:xfrm>
            <a:custGeom>
              <a:avLst/>
              <a:gdLst>
                <a:gd name="connsiteX0" fmla="*/ 58112 w 104775"/>
                <a:gd name="connsiteY0" fmla="*/ 89668 h 85725"/>
                <a:gd name="connsiteX1" fmla="*/ 0 w 104775"/>
                <a:gd name="connsiteY1" fmla="*/ 89668 h 85725"/>
                <a:gd name="connsiteX2" fmla="*/ 0 w 104775"/>
                <a:gd name="connsiteY2" fmla="*/ 81019 h 85725"/>
                <a:gd name="connsiteX3" fmla="*/ 23279 w 104775"/>
                <a:gd name="connsiteY3" fmla="*/ 57626 h 85725"/>
                <a:gd name="connsiteX4" fmla="*/ 37309 w 104775"/>
                <a:gd name="connsiteY4" fmla="*/ 42262 h 85725"/>
                <a:gd name="connsiteX5" fmla="*/ 42386 w 104775"/>
                <a:gd name="connsiteY5" fmla="*/ 33318 h 85725"/>
                <a:gd name="connsiteX6" fmla="*/ 44082 w 104775"/>
                <a:gd name="connsiteY6" fmla="*/ 23946 h 85725"/>
                <a:gd name="connsiteX7" fmla="*/ 39786 w 104775"/>
                <a:gd name="connsiteY7" fmla="*/ 12725 h 85725"/>
                <a:gd name="connsiteX8" fmla="*/ 27880 w 104775"/>
                <a:gd name="connsiteY8" fmla="*/ 8591 h 85725"/>
                <a:gd name="connsiteX9" fmla="*/ 17450 w 104775"/>
                <a:gd name="connsiteY9" fmla="*/ 10401 h 85725"/>
                <a:gd name="connsiteX10" fmla="*/ 6477 w 104775"/>
                <a:gd name="connsiteY10" fmla="*/ 16993 h 85725"/>
                <a:gd name="connsiteX11" fmla="*/ 1153 w 104775"/>
                <a:gd name="connsiteY11" fmla="*/ 10163 h 85725"/>
                <a:gd name="connsiteX12" fmla="*/ 27756 w 104775"/>
                <a:gd name="connsiteY12" fmla="*/ 0 h 85725"/>
                <a:gd name="connsiteX13" fmla="*/ 47282 w 104775"/>
                <a:gd name="connsiteY13" fmla="*/ 6382 h 85725"/>
                <a:gd name="connsiteX14" fmla="*/ 54359 w 104775"/>
                <a:gd name="connsiteY14" fmla="*/ 23517 h 85725"/>
                <a:gd name="connsiteX15" fmla="*/ 49644 w 104775"/>
                <a:gd name="connsiteY15" fmla="*/ 40148 h 85725"/>
                <a:gd name="connsiteX16" fmla="*/ 31985 w 104775"/>
                <a:gd name="connsiteY16" fmla="*/ 60950 h 85725"/>
                <a:gd name="connsiteX17" fmla="*/ 12640 w 104775"/>
                <a:gd name="connsiteY17" fmla="*/ 79867 h 85725"/>
                <a:gd name="connsiteX18" fmla="*/ 12640 w 104775"/>
                <a:gd name="connsiteY18" fmla="*/ 80353 h 85725"/>
                <a:gd name="connsiteX19" fmla="*/ 58112 w 104775"/>
                <a:gd name="connsiteY19" fmla="*/ 80353 h 85725"/>
                <a:gd name="connsiteX20" fmla="*/ 110109 w 104775"/>
                <a:gd name="connsiteY20" fmla="*/ 89668 h 85725"/>
                <a:gd name="connsiteX21" fmla="*/ 100308 w 104775"/>
                <a:gd name="connsiteY21" fmla="*/ 89668 h 85725"/>
                <a:gd name="connsiteX22" fmla="*/ 100308 w 104775"/>
                <a:gd name="connsiteY22" fmla="*/ 26670 h 85725"/>
                <a:gd name="connsiteX23" fmla="*/ 100794 w 104775"/>
                <a:gd name="connsiteY23" fmla="*/ 11792 h 85725"/>
                <a:gd name="connsiteX24" fmla="*/ 97955 w 104775"/>
                <a:gd name="connsiteY24" fmla="*/ 14449 h 85725"/>
                <a:gd name="connsiteX25" fmla="*/ 83563 w 104775"/>
                <a:gd name="connsiteY25" fmla="*/ 26241 h 85725"/>
                <a:gd name="connsiteX26" fmla="*/ 78238 w 104775"/>
                <a:gd name="connsiteY26" fmla="*/ 19345 h 85725"/>
                <a:gd name="connsiteX27" fmla="*/ 101641 w 104775"/>
                <a:gd name="connsiteY27" fmla="*/ 1276 h 85725"/>
                <a:gd name="connsiteX28" fmla="*/ 110109 w 104775"/>
                <a:gd name="connsiteY28" fmla="*/ 127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775" h="85725">
                  <a:moveTo>
                    <a:pt x="58112" y="89668"/>
                  </a:moveTo>
                  <a:lnTo>
                    <a:pt x="0" y="89668"/>
                  </a:lnTo>
                  <a:lnTo>
                    <a:pt x="0" y="81019"/>
                  </a:lnTo>
                  <a:lnTo>
                    <a:pt x="23279" y="57626"/>
                  </a:lnTo>
                  <a:cubicBezTo>
                    <a:pt x="30375" y="50444"/>
                    <a:pt x="35052" y="45329"/>
                    <a:pt x="37309" y="42262"/>
                  </a:cubicBezTo>
                  <a:cubicBezTo>
                    <a:pt x="39567" y="39205"/>
                    <a:pt x="41262" y="36213"/>
                    <a:pt x="42386" y="33318"/>
                  </a:cubicBezTo>
                  <a:cubicBezTo>
                    <a:pt x="43520" y="30413"/>
                    <a:pt x="44082" y="27289"/>
                    <a:pt x="44082" y="23946"/>
                  </a:cubicBezTo>
                  <a:cubicBezTo>
                    <a:pt x="44082" y="19231"/>
                    <a:pt x="42653" y="15487"/>
                    <a:pt x="39786" y="12725"/>
                  </a:cubicBezTo>
                  <a:cubicBezTo>
                    <a:pt x="36928" y="9963"/>
                    <a:pt x="32956" y="8591"/>
                    <a:pt x="27880" y="8591"/>
                  </a:cubicBezTo>
                  <a:cubicBezTo>
                    <a:pt x="24212" y="8591"/>
                    <a:pt x="20736" y="9191"/>
                    <a:pt x="17450" y="10401"/>
                  </a:cubicBezTo>
                  <a:cubicBezTo>
                    <a:pt x="14164" y="11611"/>
                    <a:pt x="10506" y="13811"/>
                    <a:pt x="6477" y="16993"/>
                  </a:cubicBezTo>
                  <a:lnTo>
                    <a:pt x="1153" y="10163"/>
                  </a:lnTo>
                  <a:cubicBezTo>
                    <a:pt x="9296" y="3390"/>
                    <a:pt x="18164" y="0"/>
                    <a:pt x="27756" y="0"/>
                  </a:cubicBezTo>
                  <a:cubicBezTo>
                    <a:pt x="36062" y="0"/>
                    <a:pt x="42567" y="2124"/>
                    <a:pt x="47282" y="6382"/>
                  </a:cubicBezTo>
                  <a:cubicBezTo>
                    <a:pt x="51997" y="10630"/>
                    <a:pt x="54359" y="16344"/>
                    <a:pt x="54359" y="23517"/>
                  </a:cubicBezTo>
                  <a:cubicBezTo>
                    <a:pt x="54359" y="29127"/>
                    <a:pt x="52787" y="34661"/>
                    <a:pt x="49644" y="40148"/>
                  </a:cubicBezTo>
                  <a:cubicBezTo>
                    <a:pt x="46501" y="45634"/>
                    <a:pt x="40615" y="52558"/>
                    <a:pt x="31985" y="60950"/>
                  </a:cubicBezTo>
                  <a:lnTo>
                    <a:pt x="12640" y="79867"/>
                  </a:lnTo>
                  <a:lnTo>
                    <a:pt x="12640" y="80353"/>
                  </a:lnTo>
                  <a:lnTo>
                    <a:pt x="58112" y="80353"/>
                  </a:lnTo>
                  <a:close/>
                  <a:moveTo>
                    <a:pt x="110109" y="89668"/>
                  </a:moveTo>
                  <a:lnTo>
                    <a:pt x="100308" y="89668"/>
                  </a:lnTo>
                  <a:lnTo>
                    <a:pt x="100308" y="26670"/>
                  </a:lnTo>
                  <a:cubicBezTo>
                    <a:pt x="100308" y="21421"/>
                    <a:pt x="100470" y="16468"/>
                    <a:pt x="100794" y="11792"/>
                  </a:cubicBezTo>
                  <a:cubicBezTo>
                    <a:pt x="99946" y="12639"/>
                    <a:pt x="99003" y="13525"/>
                    <a:pt x="97955" y="14449"/>
                  </a:cubicBezTo>
                  <a:cubicBezTo>
                    <a:pt x="96907" y="15383"/>
                    <a:pt x="92107" y="19307"/>
                    <a:pt x="83563" y="26241"/>
                  </a:cubicBezTo>
                  <a:lnTo>
                    <a:pt x="78238" y="19345"/>
                  </a:lnTo>
                  <a:lnTo>
                    <a:pt x="101641" y="1276"/>
                  </a:lnTo>
                  <a:lnTo>
                    <a:pt x="110109" y="1276"/>
                  </a:lnTo>
                  <a:close/>
                </a:path>
              </a:pathLst>
            </a:custGeom>
            <a:solidFill>
              <a:srgbClr val="000000"/>
            </a:solidFill>
            <a:ln w="9525" cap="flat">
              <a:noFill/>
              <a:prstDash val="solid"/>
              <a:miter/>
            </a:ln>
          </p:spPr>
          <p:txBody>
            <a:bodyPr rtlCol="0" anchor="ctr"/>
            <a:lstStyle/>
            <a:p>
              <a:endParaRPr lang="nl-BE" sz="900"/>
            </a:p>
          </p:txBody>
        </p:sp>
        <p:sp>
          <p:nvSpPr>
            <p:cNvPr id="535" name="Freeform: Shape 534">
              <a:extLst>
                <a:ext uri="{FF2B5EF4-FFF2-40B4-BE49-F238E27FC236}">
                  <a16:creationId xmlns:a16="http://schemas.microsoft.com/office/drawing/2014/main" id="{5FAF1E6B-9639-405E-BE2C-590F86608BBD}"/>
                </a:ext>
              </a:extLst>
            </p:cNvPr>
            <p:cNvSpPr/>
            <p:nvPr/>
          </p:nvSpPr>
          <p:spPr>
            <a:xfrm>
              <a:off x="1051182" y="5775295"/>
              <a:ext cx="1031949" cy="156905"/>
            </a:xfrm>
            <a:custGeom>
              <a:avLst/>
              <a:gdLst>
                <a:gd name="connsiteX0" fmla="*/ 0 w 1628775"/>
                <a:gd name="connsiteY0" fmla="*/ 0 h 247650"/>
                <a:gd name="connsiteX1" fmla="*/ 0 w 1628775"/>
                <a:gd name="connsiteY1" fmla="*/ 247650 h 247650"/>
                <a:gd name="connsiteX2" fmla="*/ 1628775 w 1628775"/>
                <a:gd name="connsiteY2" fmla="*/ 247650 h 247650"/>
                <a:gd name="connsiteX3" fmla="*/ 1628775 w 1628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28775" h="247650">
                  <a:moveTo>
                    <a:pt x="0" y="0"/>
                  </a:moveTo>
                  <a:lnTo>
                    <a:pt x="0" y="247650"/>
                  </a:lnTo>
                  <a:lnTo>
                    <a:pt x="1628775" y="247650"/>
                  </a:lnTo>
                  <a:lnTo>
                    <a:pt x="1628775" y="0"/>
                  </a:lnTo>
                  <a:close/>
                </a:path>
              </a:pathLst>
            </a:custGeom>
            <a:solidFill>
              <a:srgbClr val="FFFFFF"/>
            </a:solidFill>
            <a:ln w="9525" cap="flat">
              <a:noFill/>
              <a:prstDash val="solid"/>
              <a:miter/>
            </a:ln>
          </p:spPr>
          <p:txBody>
            <a:bodyPr rtlCol="0" anchor="ctr"/>
            <a:lstStyle/>
            <a:p>
              <a:endParaRPr lang="nl-BE" sz="900"/>
            </a:p>
          </p:txBody>
        </p:sp>
        <p:sp>
          <p:nvSpPr>
            <p:cNvPr id="536" name="Freeform: Shape 535">
              <a:extLst>
                <a:ext uri="{FF2B5EF4-FFF2-40B4-BE49-F238E27FC236}">
                  <a16:creationId xmlns:a16="http://schemas.microsoft.com/office/drawing/2014/main" id="{495377FE-3FE9-4A6B-96F6-AD8A3728865F}"/>
                </a:ext>
              </a:extLst>
            </p:cNvPr>
            <p:cNvSpPr/>
            <p:nvPr/>
          </p:nvSpPr>
          <p:spPr>
            <a:xfrm>
              <a:off x="1051182" y="5775295"/>
              <a:ext cx="1031949" cy="156905"/>
            </a:xfrm>
            <a:custGeom>
              <a:avLst/>
              <a:gdLst>
                <a:gd name="connsiteX0" fmla="*/ 0 w 1628775"/>
                <a:gd name="connsiteY0" fmla="*/ 0 h 247650"/>
                <a:gd name="connsiteX1" fmla="*/ 0 w 1628775"/>
                <a:gd name="connsiteY1" fmla="*/ 247650 h 247650"/>
                <a:gd name="connsiteX2" fmla="*/ 1628775 w 1628775"/>
                <a:gd name="connsiteY2" fmla="*/ 247650 h 247650"/>
                <a:gd name="connsiteX3" fmla="*/ 1628775 w 1628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28775" h="247650">
                  <a:moveTo>
                    <a:pt x="0" y="0"/>
                  </a:moveTo>
                  <a:lnTo>
                    <a:pt x="0" y="247650"/>
                  </a:lnTo>
                  <a:lnTo>
                    <a:pt x="1628775" y="247650"/>
                  </a:lnTo>
                  <a:lnTo>
                    <a:pt x="1628775" y="0"/>
                  </a:lnTo>
                  <a:close/>
                </a:path>
              </a:pathLst>
            </a:custGeom>
            <a:noFill/>
            <a:ln w="19050" cap="flat">
              <a:solidFill>
                <a:srgbClr val="77933C"/>
              </a:solidFill>
              <a:prstDash val="solid"/>
              <a:miter/>
            </a:ln>
          </p:spPr>
          <p:txBody>
            <a:bodyPr rtlCol="0" anchor="ctr"/>
            <a:lstStyle/>
            <a:p>
              <a:endParaRPr lang="nl-BE" sz="900"/>
            </a:p>
          </p:txBody>
        </p:sp>
        <p:sp>
          <p:nvSpPr>
            <p:cNvPr id="537" name="Freeform: Shape 536">
              <a:extLst>
                <a:ext uri="{FF2B5EF4-FFF2-40B4-BE49-F238E27FC236}">
                  <a16:creationId xmlns:a16="http://schemas.microsoft.com/office/drawing/2014/main" id="{FBB8DFA1-10F2-4F3E-9883-47CDE103FB67}"/>
                </a:ext>
              </a:extLst>
            </p:cNvPr>
            <p:cNvSpPr/>
            <p:nvPr/>
          </p:nvSpPr>
          <p:spPr>
            <a:xfrm>
              <a:off x="1248182" y="5826578"/>
              <a:ext cx="760384" cy="60348"/>
            </a:xfrm>
            <a:custGeom>
              <a:avLst/>
              <a:gdLst>
                <a:gd name="connsiteX0" fmla="*/ 62636 w 1200150"/>
                <a:gd name="connsiteY0" fmla="*/ 5686 h 95250"/>
                <a:gd name="connsiteX1" fmla="*/ 73705 w 1200150"/>
                <a:gd name="connsiteY1" fmla="*/ 5686 h 95250"/>
                <a:gd name="connsiteX2" fmla="*/ 41843 w 1200150"/>
                <a:gd name="connsiteY2" fmla="*/ 94079 h 95250"/>
                <a:gd name="connsiteX3" fmla="*/ 31680 w 1200150"/>
                <a:gd name="connsiteY3" fmla="*/ 94079 h 95250"/>
                <a:gd name="connsiteX4" fmla="*/ 0 w 1200150"/>
                <a:gd name="connsiteY4" fmla="*/ 5686 h 95250"/>
                <a:gd name="connsiteX5" fmla="*/ 10887 w 1200150"/>
                <a:gd name="connsiteY5" fmla="*/ 5686 h 95250"/>
                <a:gd name="connsiteX6" fmla="*/ 31194 w 1200150"/>
                <a:gd name="connsiteY6" fmla="*/ 62884 h 95250"/>
                <a:gd name="connsiteX7" fmla="*/ 36757 w 1200150"/>
                <a:gd name="connsiteY7" fmla="*/ 82048 h 95250"/>
                <a:gd name="connsiteX8" fmla="*/ 42443 w 1200150"/>
                <a:gd name="connsiteY8" fmla="*/ 62522 h 95250"/>
                <a:gd name="connsiteX9" fmla="*/ 114576 w 1200150"/>
                <a:gd name="connsiteY9" fmla="*/ 95288 h 95250"/>
                <a:gd name="connsiteX10" fmla="*/ 91392 w 1200150"/>
                <a:gd name="connsiteY10" fmla="*/ 86344 h 95250"/>
                <a:gd name="connsiteX11" fmla="*/ 82896 w 1200150"/>
                <a:gd name="connsiteY11" fmla="*/ 61493 h 95250"/>
                <a:gd name="connsiteX12" fmla="*/ 90783 w 1200150"/>
                <a:gd name="connsiteY12" fmla="*/ 36033 h 95250"/>
                <a:gd name="connsiteX13" fmla="*/ 111976 w 1200150"/>
                <a:gd name="connsiteY13" fmla="*/ 26604 h 95250"/>
                <a:gd name="connsiteX14" fmla="*/ 131683 w 1200150"/>
                <a:gd name="connsiteY14" fmla="*/ 34795 h 95250"/>
                <a:gd name="connsiteX15" fmla="*/ 138941 w 1200150"/>
                <a:gd name="connsiteY15" fmla="*/ 56407 h 95250"/>
                <a:gd name="connsiteX16" fmla="*/ 138941 w 1200150"/>
                <a:gd name="connsiteY16" fmla="*/ 62760 h 95250"/>
                <a:gd name="connsiteX17" fmla="*/ 93288 w 1200150"/>
                <a:gd name="connsiteY17" fmla="*/ 62760 h 95250"/>
                <a:gd name="connsiteX18" fmla="*/ 99184 w 1200150"/>
                <a:gd name="connsiteY18" fmla="*/ 80477 h 95250"/>
                <a:gd name="connsiteX19" fmla="*/ 114938 w 1200150"/>
                <a:gd name="connsiteY19" fmla="*/ 86525 h 95250"/>
                <a:gd name="connsiteX20" fmla="*/ 136103 w 1200150"/>
                <a:gd name="connsiteY20" fmla="*/ 82048 h 95250"/>
                <a:gd name="connsiteX21" fmla="*/ 136103 w 1200150"/>
                <a:gd name="connsiteY21" fmla="*/ 90993 h 95250"/>
                <a:gd name="connsiteX22" fmla="*/ 126035 w 1200150"/>
                <a:gd name="connsiteY22" fmla="*/ 94288 h 95250"/>
                <a:gd name="connsiteX23" fmla="*/ 114576 w 1200150"/>
                <a:gd name="connsiteY23" fmla="*/ 95288 h 95250"/>
                <a:gd name="connsiteX24" fmla="*/ 111852 w 1200150"/>
                <a:gd name="connsiteY24" fmla="*/ 35004 h 95250"/>
                <a:gd name="connsiteX25" fmla="*/ 99127 w 1200150"/>
                <a:gd name="connsiteY25" fmla="*/ 40205 h 95250"/>
                <a:gd name="connsiteX26" fmla="*/ 93536 w 1200150"/>
                <a:gd name="connsiteY26" fmla="*/ 54597 h 95250"/>
                <a:gd name="connsiteX27" fmla="*/ 128178 w 1200150"/>
                <a:gd name="connsiteY27" fmla="*/ 54597 h 95250"/>
                <a:gd name="connsiteX28" fmla="*/ 123949 w 1200150"/>
                <a:gd name="connsiteY28" fmla="*/ 40053 h 95250"/>
                <a:gd name="connsiteX29" fmla="*/ 111852 w 1200150"/>
                <a:gd name="connsiteY29" fmla="*/ 35004 h 95250"/>
                <a:gd name="connsiteX30" fmla="*/ 188338 w 1200150"/>
                <a:gd name="connsiteY30" fmla="*/ 26604 h 95250"/>
                <a:gd name="connsiteX31" fmla="*/ 196263 w 1200150"/>
                <a:gd name="connsiteY31" fmla="*/ 27327 h 95250"/>
                <a:gd name="connsiteX32" fmla="*/ 194872 w 1200150"/>
                <a:gd name="connsiteY32" fmla="*/ 36643 h 95250"/>
                <a:gd name="connsiteX33" fmla="*/ 187614 w 1200150"/>
                <a:gd name="connsiteY33" fmla="*/ 35738 h 95250"/>
                <a:gd name="connsiteX34" fmla="*/ 173860 w 1200150"/>
                <a:gd name="connsiteY34" fmla="*/ 42263 h 95250"/>
                <a:gd name="connsiteX35" fmla="*/ 168145 w 1200150"/>
                <a:gd name="connsiteY35" fmla="*/ 58531 h 95250"/>
                <a:gd name="connsiteX36" fmla="*/ 168145 w 1200150"/>
                <a:gd name="connsiteY36" fmla="*/ 94079 h 95250"/>
                <a:gd name="connsiteX37" fmla="*/ 158105 w 1200150"/>
                <a:gd name="connsiteY37" fmla="*/ 94079 h 95250"/>
                <a:gd name="connsiteX38" fmla="*/ 158105 w 1200150"/>
                <a:gd name="connsiteY38" fmla="*/ 27813 h 95250"/>
                <a:gd name="connsiteX39" fmla="*/ 166392 w 1200150"/>
                <a:gd name="connsiteY39" fmla="*/ 27813 h 95250"/>
                <a:gd name="connsiteX40" fmla="*/ 167535 w 1200150"/>
                <a:gd name="connsiteY40" fmla="*/ 40091 h 95250"/>
                <a:gd name="connsiteX41" fmla="*/ 168021 w 1200150"/>
                <a:gd name="connsiteY41" fmla="*/ 40091 h 95250"/>
                <a:gd name="connsiteX42" fmla="*/ 176908 w 1200150"/>
                <a:gd name="connsiteY42" fmla="*/ 30109 h 95250"/>
                <a:gd name="connsiteX43" fmla="*/ 188338 w 1200150"/>
                <a:gd name="connsiteY43" fmla="*/ 26604 h 95250"/>
                <a:gd name="connsiteX44" fmla="*/ 220085 w 1200150"/>
                <a:gd name="connsiteY44" fmla="*/ 60160 h 95250"/>
                <a:gd name="connsiteX45" fmla="*/ 228000 w 1200150"/>
                <a:gd name="connsiteY45" fmla="*/ 50482 h 95250"/>
                <a:gd name="connsiteX46" fmla="*/ 249403 w 1200150"/>
                <a:gd name="connsiteY46" fmla="*/ 27813 h 95250"/>
                <a:gd name="connsiteX47" fmla="*/ 261318 w 1200150"/>
                <a:gd name="connsiteY47" fmla="*/ 27813 h 95250"/>
                <a:gd name="connsiteX48" fmla="*/ 234467 w 1200150"/>
                <a:gd name="connsiteY48" fmla="*/ 56045 h 95250"/>
                <a:gd name="connsiteX49" fmla="*/ 263185 w 1200150"/>
                <a:gd name="connsiteY49" fmla="*/ 94079 h 95250"/>
                <a:gd name="connsiteX50" fmla="*/ 251041 w 1200150"/>
                <a:gd name="connsiteY50" fmla="*/ 94079 h 95250"/>
                <a:gd name="connsiteX51" fmla="*/ 227638 w 1200150"/>
                <a:gd name="connsiteY51" fmla="*/ 62760 h 95250"/>
                <a:gd name="connsiteX52" fmla="*/ 220085 w 1200150"/>
                <a:gd name="connsiteY52" fmla="*/ 69285 h 95250"/>
                <a:gd name="connsiteX53" fmla="*/ 220085 w 1200150"/>
                <a:gd name="connsiteY53" fmla="*/ 94079 h 95250"/>
                <a:gd name="connsiteX54" fmla="*/ 210160 w 1200150"/>
                <a:gd name="connsiteY54" fmla="*/ 94079 h 95250"/>
                <a:gd name="connsiteX55" fmla="*/ 210160 w 1200150"/>
                <a:gd name="connsiteY55" fmla="*/ 0 h 95250"/>
                <a:gd name="connsiteX56" fmla="*/ 220085 w 1200150"/>
                <a:gd name="connsiteY56" fmla="*/ 0 h 95250"/>
                <a:gd name="connsiteX57" fmla="*/ 220085 w 1200150"/>
                <a:gd name="connsiteY57" fmla="*/ 49882 h 95250"/>
                <a:gd name="connsiteX58" fmla="*/ 219599 w 1200150"/>
                <a:gd name="connsiteY58" fmla="*/ 60160 h 95250"/>
                <a:gd name="connsiteX59" fmla="*/ 305086 w 1200150"/>
                <a:gd name="connsiteY59" fmla="*/ 95288 h 95250"/>
                <a:gd name="connsiteX60" fmla="*/ 281902 w 1200150"/>
                <a:gd name="connsiteY60" fmla="*/ 86344 h 95250"/>
                <a:gd name="connsiteX61" fmla="*/ 273406 w 1200150"/>
                <a:gd name="connsiteY61" fmla="*/ 61493 h 95250"/>
                <a:gd name="connsiteX62" fmla="*/ 281302 w 1200150"/>
                <a:gd name="connsiteY62" fmla="*/ 36033 h 95250"/>
                <a:gd name="connsiteX63" fmla="*/ 302485 w 1200150"/>
                <a:gd name="connsiteY63" fmla="*/ 26604 h 95250"/>
                <a:gd name="connsiteX64" fmla="*/ 322202 w 1200150"/>
                <a:gd name="connsiteY64" fmla="*/ 34795 h 95250"/>
                <a:gd name="connsiteX65" fmla="*/ 329451 w 1200150"/>
                <a:gd name="connsiteY65" fmla="*/ 56407 h 95250"/>
                <a:gd name="connsiteX66" fmla="*/ 329451 w 1200150"/>
                <a:gd name="connsiteY66" fmla="*/ 62760 h 95250"/>
                <a:gd name="connsiteX67" fmla="*/ 283807 w 1200150"/>
                <a:gd name="connsiteY67" fmla="*/ 62760 h 95250"/>
                <a:gd name="connsiteX68" fmla="*/ 289703 w 1200150"/>
                <a:gd name="connsiteY68" fmla="*/ 80477 h 95250"/>
                <a:gd name="connsiteX69" fmla="*/ 305448 w 1200150"/>
                <a:gd name="connsiteY69" fmla="*/ 86525 h 95250"/>
                <a:gd name="connsiteX70" fmla="*/ 326612 w 1200150"/>
                <a:gd name="connsiteY70" fmla="*/ 82048 h 95250"/>
                <a:gd name="connsiteX71" fmla="*/ 326612 w 1200150"/>
                <a:gd name="connsiteY71" fmla="*/ 90993 h 95250"/>
                <a:gd name="connsiteX72" fmla="*/ 316544 w 1200150"/>
                <a:gd name="connsiteY72" fmla="*/ 94288 h 95250"/>
                <a:gd name="connsiteX73" fmla="*/ 305086 w 1200150"/>
                <a:gd name="connsiteY73" fmla="*/ 95288 h 95250"/>
                <a:gd name="connsiteX74" fmla="*/ 302371 w 1200150"/>
                <a:gd name="connsiteY74" fmla="*/ 35004 h 95250"/>
                <a:gd name="connsiteX75" fmla="*/ 289636 w 1200150"/>
                <a:gd name="connsiteY75" fmla="*/ 40205 h 95250"/>
                <a:gd name="connsiteX76" fmla="*/ 284045 w 1200150"/>
                <a:gd name="connsiteY76" fmla="*/ 54597 h 95250"/>
                <a:gd name="connsiteX77" fmla="*/ 318697 w 1200150"/>
                <a:gd name="connsiteY77" fmla="*/ 54597 h 95250"/>
                <a:gd name="connsiteX78" fmla="*/ 314458 w 1200150"/>
                <a:gd name="connsiteY78" fmla="*/ 40053 h 95250"/>
                <a:gd name="connsiteX79" fmla="*/ 302371 w 1200150"/>
                <a:gd name="connsiteY79" fmla="*/ 35004 h 95250"/>
                <a:gd name="connsiteX80" fmla="*/ 376619 w 1200150"/>
                <a:gd name="connsiteY80" fmla="*/ 95288 h 95250"/>
                <a:gd name="connsiteX81" fmla="*/ 353425 w 1200150"/>
                <a:gd name="connsiteY81" fmla="*/ 86344 h 95250"/>
                <a:gd name="connsiteX82" fmla="*/ 344929 w 1200150"/>
                <a:gd name="connsiteY82" fmla="*/ 61493 h 95250"/>
                <a:gd name="connsiteX83" fmla="*/ 352825 w 1200150"/>
                <a:gd name="connsiteY83" fmla="*/ 36033 h 95250"/>
                <a:gd name="connsiteX84" fmla="*/ 374018 w 1200150"/>
                <a:gd name="connsiteY84" fmla="*/ 26604 h 95250"/>
                <a:gd name="connsiteX85" fmla="*/ 393725 w 1200150"/>
                <a:gd name="connsiteY85" fmla="*/ 34795 h 95250"/>
                <a:gd name="connsiteX86" fmla="*/ 400984 w 1200150"/>
                <a:gd name="connsiteY86" fmla="*/ 56407 h 95250"/>
                <a:gd name="connsiteX87" fmla="*/ 400984 w 1200150"/>
                <a:gd name="connsiteY87" fmla="*/ 62760 h 95250"/>
                <a:gd name="connsiteX88" fmla="*/ 355330 w 1200150"/>
                <a:gd name="connsiteY88" fmla="*/ 62760 h 95250"/>
                <a:gd name="connsiteX89" fmla="*/ 361226 w 1200150"/>
                <a:gd name="connsiteY89" fmla="*/ 80477 h 95250"/>
                <a:gd name="connsiteX90" fmla="*/ 376980 w 1200150"/>
                <a:gd name="connsiteY90" fmla="*/ 86525 h 95250"/>
                <a:gd name="connsiteX91" fmla="*/ 398135 w 1200150"/>
                <a:gd name="connsiteY91" fmla="*/ 82048 h 95250"/>
                <a:gd name="connsiteX92" fmla="*/ 398135 w 1200150"/>
                <a:gd name="connsiteY92" fmla="*/ 90993 h 95250"/>
                <a:gd name="connsiteX93" fmla="*/ 388068 w 1200150"/>
                <a:gd name="connsiteY93" fmla="*/ 94288 h 95250"/>
                <a:gd name="connsiteX94" fmla="*/ 376619 w 1200150"/>
                <a:gd name="connsiteY94" fmla="*/ 95288 h 95250"/>
                <a:gd name="connsiteX95" fmla="*/ 373894 w 1200150"/>
                <a:gd name="connsiteY95" fmla="*/ 35004 h 95250"/>
                <a:gd name="connsiteX96" fmla="*/ 361169 w 1200150"/>
                <a:gd name="connsiteY96" fmla="*/ 40205 h 95250"/>
                <a:gd name="connsiteX97" fmla="*/ 355578 w 1200150"/>
                <a:gd name="connsiteY97" fmla="*/ 54597 h 95250"/>
                <a:gd name="connsiteX98" fmla="*/ 390220 w 1200150"/>
                <a:gd name="connsiteY98" fmla="*/ 54597 h 95250"/>
                <a:gd name="connsiteX99" fmla="*/ 385982 w 1200150"/>
                <a:gd name="connsiteY99" fmla="*/ 40053 h 95250"/>
                <a:gd name="connsiteX100" fmla="*/ 373894 w 1200150"/>
                <a:gd name="connsiteY100" fmla="*/ 35004 h 95250"/>
                <a:gd name="connsiteX101" fmla="*/ 450380 w 1200150"/>
                <a:gd name="connsiteY101" fmla="*/ 26604 h 95250"/>
                <a:gd name="connsiteX102" fmla="*/ 458295 w 1200150"/>
                <a:gd name="connsiteY102" fmla="*/ 27327 h 95250"/>
                <a:gd name="connsiteX103" fmla="*/ 456905 w 1200150"/>
                <a:gd name="connsiteY103" fmla="*/ 36643 h 95250"/>
                <a:gd name="connsiteX104" fmla="*/ 449656 w 1200150"/>
                <a:gd name="connsiteY104" fmla="*/ 35738 h 95250"/>
                <a:gd name="connsiteX105" fmla="*/ 435893 w 1200150"/>
                <a:gd name="connsiteY105" fmla="*/ 42263 h 95250"/>
                <a:gd name="connsiteX106" fmla="*/ 430187 w 1200150"/>
                <a:gd name="connsiteY106" fmla="*/ 58531 h 95250"/>
                <a:gd name="connsiteX107" fmla="*/ 430187 w 1200150"/>
                <a:gd name="connsiteY107" fmla="*/ 94079 h 95250"/>
                <a:gd name="connsiteX108" fmla="*/ 420148 w 1200150"/>
                <a:gd name="connsiteY108" fmla="*/ 94079 h 95250"/>
                <a:gd name="connsiteX109" fmla="*/ 420148 w 1200150"/>
                <a:gd name="connsiteY109" fmla="*/ 27813 h 95250"/>
                <a:gd name="connsiteX110" fmla="*/ 428434 w 1200150"/>
                <a:gd name="connsiteY110" fmla="*/ 27813 h 95250"/>
                <a:gd name="connsiteX111" fmla="*/ 429578 w 1200150"/>
                <a:gd name="connsiteY111" fmla="*/ 40091 h 95250"/>
                <a:gd name="connsiteX112" fmla="*/ 430063 w 1200150"/>
                <a:gd name="connsiteY112" fmla="*/ 40091 h 95250"/>
                <a:gd name="connsiteX113" fmla="*/ 438950 w 1200150"/>
                <a:gd name="connsiteY113" fmla="*/ 30109 h 95250"/>
                <a:gd name="connsiteX114" fmla="*/ 450380 w 1200150"/>
                <a:gd name="connsiteY114" fmla="*/ 26604 h 95250"/>
                <a:gd name="connsiteX115" fmla="*/ 514950 w 1200150"/>
                <a:gd name="connsiteY115" fmla="*/ 76000 h 95250"/>
                <a:gd name="connsiteX116" fmla="*/ 508054 w 1200150"/>
                <a:gd name="connsiteY116" fmla="*/ 90268 h 95250"/>
                <a:gd name="connsiteX117" fmla="*/ 488709 w 1200150"/>
                <a:gd name="connsiteY117" fmla="*/ 95288 h 95250"/>
                <a:gd name="connsiteX118" fmla="*/ 468154 w 1200150"/>
                <a:gd name="connsiteY118" fmla="*/ 91117 h 95250"/>
                <a:gd name="connsiteX119" fmla="*/ 468154 w 1200150"/>
                <a:gd name="connsiteY119" fmla="*/ 81801 h 95250"/>
                <a:gd name="connsiteX120" fmla="*/ 478403 w 1200150"/>
                <a:gd name="connsiteY120" fmla="*/ 85611 h 95250"/>
                <a:gd name="connsiteX121" fmla="*/ 488956 w 1200150"/>
                <a:gd name="connsiteY121" fmla="*/ 87002 h 95250"/>
                <a:gd name="connsiteX122" fmla="*/ 501044 w 1200150"/>
                <a:gd name="connsiteY122" fmla="*/ 84497 h 95250"/>
                <a:gd name="connsiteX123" fmla="*/ 505273 w 1200150"/>
                <a:gd name="connsiteY123" fmla="*/ 76848 h 95250"/>
                <a:gd name="connsiteX124" fmla="*/ 501920 w 1200150"/>
                <a:gd name="connsiteY124" fmla="*/ 70228 h 95250"/>
                <a:gd name="connsiteX125" fmla="*/ 488833 w 1200150"/>
                <a:gd name="connsiteY125" fmla="*/ 63722 h 95250"/>
                <a:gd name="connsiteX126" fmla="*/ 475679 w 1200150"/>
                <a:gd name="connsiteY126" fmla="*/ 57712 h 95250"/>
                <a:gd name="connsiteX127" fmla="*/ 469878 w 1200150"/>
                <a:gd name="connsiteY127" fmla="*/ 51873 h 95250"/>
                <a:gd name="connsiteX128" fmla="*/ 467973 w 1200150"/>
                <a:gd name="connsiteY128" fmla="*/ 44072 h 95250"/>
                <a:gd name="connsiteX129" fmla="*/ 474564 w 1200150"/>
                <a:gd name="connsiteY129" fmla="*/ 31290 h 95250"/>
                <a:gd name="connsiteX130" fmla="*/ 492643 w 1200150"/>
                <a:gd name="connsiteY130" fmla="*/ 26604 h 95250"/>
                <a:gd name="connsiteX131" fmla="*/ 513560 w 1200150"/>
                <a:gd name="connsiteY131" fmla="*/ 30956 h 95250"/>
                <a:gd name="connsiteX132" fmla="*/ 509997 w 1200150"/>
                <a:gd name="connsiteY132" fmla="*/ 39119 h 95250"/>
                <a:gd name="connsiteX133" fmla="*/ 491919 w 1200150"/>
                <a:gd name="connsiteY133" fmla="*/ 35004 h 95250"/>
                <a:gd name="connsiteX134" fmla="*/ 481155 w 1200150"/>
                <a:gd name="connsiteY134" fmla="*/ 37243 h 95250"/>
                <a:gd name="connsiteX135" fmla="*/ 477526 w 1200150"/>
                <a:gd name="connsiteY135" fmla="*/ 43415 h 95250"/>
                <a:gd name="connsiteX136" fmla="*/ 478889 w 1200150"/>
                <a:gd name="connsiteY136" fmla="*/ 47949 h 95250"/>
                <a:gd name="connsiteX137" fmla="*/ 483270 w 1200150"/>
                <a:gd name="connsiteY137" fmla="*/ 51511 h 95250"/>
                <a:gd name="connsiteX138" fmla="*/ 494881 w 1200150"/>
                <a:gd name="connsiteY138" fmla="*/ 56407 h 95250"/>
                <a:gd name="connsiteX139" fmla="*/ 510807 w 1200150"/>
                <a:gd name="connsiteY139" fmla="*/ 65056 h 95250"/>
                <a:gd name="connsiteX140" fmla="*/ 514950 w 1200150"/>
                <a:gd name="connsiteY140" fmla="*/ 76000 h 95250"/>
                <a:gd name="connsiteX141" fmla="*/ 543068 w 1200150"/>
                <a:gd name="connsiteY141" fmla="*/ 94079 h 95250"/>
                <a:gd name="connsiteX142" fmla="*/ 533029 w 1200150"/>
                <a:gd name="connsiteY142" fmla="*/ 94079 h 95250"/>
                <a:gd name="connsiteX143" fmla="*/ 533029 w 1200150"/>
                <a:gd name="connsiteY143" fmla="*/ 0 h 95250"/>
                <a:gd name="connsiteX144" fmla="*/ 543068 w 1200150"/>
                <a:gd name="connsiteY144" fmla="*/ 0 h 95250"/>
                <a:gd name="connsiteX145" fmla="*/ 575348 w 1200150"/>
                <a:gd name="connsiteY145" fmla="*/ 94079 h 95250"/>
                <a:gd name="connsiteX146" fmla="*/ 565318 w 1200150"/>
                <a:gd name="connsiteY146" fmla="*/ 94079 h 95250"/>
                <a:gd name="connsiteX147" fmla="*/ 565318 w 1200150"/>
                <a:gd name="connsiteY147" fmla="*/ 27813 h 95250"/>
                <a:gd name="connsiteX148" fmla="*/ 575348 w 1200150"/>
                <a:gd name="connsiteY148" fmla="*/ 27813 h 95250"/>
                <a:gd name="connsiteX149" fmla="*/ 564471 w 1200150"/>
                <a:gd name="connsiteY149" fmla="*/ 9859 h 95250"/>
                <a:gd name="connsiteX150" fmla="*/ 566156 w 1200150"/>
                <a:gd name="connsiteY150" fmla="*/ 4810 h 95250"/>
                <a:gd name="connsiteX151" fmla="*/ 570395 w 1200150"/>
                <a:gd name="connsiteY151" fmla="*/ 3200 h 95250"/>
                <a:gd name="connsiteX152" fmla="*/ 574567 w 1200150"/>
                <a:gd name="connsiteY152" fmla="*/ 4839 h 95250"/>
                <a:gd name="connsiteX153" fmla="*/ 576320 w 1200150"/>
                <a:gd name="connsiteY153" fmla="*/ 9859 h 95250"/>
                <a:gd name="connsiteX154" fmla="*/ 574567 w 1200150"/>
                <a:gd name="connsiteY154" fmla="*/ 14907 h 95250"/>
                <a:gd name="connsiteX155" fmla="*/ 570395 w 1200150"/>
                <a:gd name="connsiteY155" fmla="*/ 16564 h 95250"/>
                <a:gd name="connsiteX156" fmla="*/ 566156 w 1200150"/>
                <a:gd name="connsiteY156" fmla="*/ 14907 h 95250"/>
                <a:gd name="connsiteX157" fmla="*/ 564471 w 1200150"/>
                <a:gd name="connsiteY157" fmla="*/ 9859 h 95250"/>
                <a:gd name="connsiteX158" fmla="*/ 624088 w 1200150"/>
                <a:gd name="connsiteY158" fmla="*/ 95288 h 95250"/>
                <a:gd name="connsiteX159" fmla="*/ 601799 w 1200150"/>
                <a:gd name="connsiteY159" fmla="*/ 86430 h 95250"/>
                <a:gd name="connsiteX160" fmla="*/ 593912 w 1200150"/>
                <a:gd name="connsiteY160" fmla="*/ 61370 h 95250"/>
                <a:gd name="connsiteX161" fmla="*/ 601923 w 1200150"/>
                <a:gd name="connsiteY161" fmla="*/ 35671 h 95250"/>
                <a:gd name="connsiteX162" fmla="*/ 624745 w 1200150"/>
                <a:gd name="connsiteY162" fmla="*/ 26604 h 95250"/>
                <a:gd name="connsiteX163" fmla="*/ 634298 w 1200150"/>
                <a:gd name="connsiteY163" fmla="*/ 27632 h 95250"/>
                <a:gd name="connsiteX164" fmla="*/ 641795 w 1200150"/>
                <a:gd name="connsiteY164" fmla="*/ 30052 h 95250"/>
                <a:gd name="connsiteX165" fmla="*/ 638718 w 1200150"/>
                <a:gd name="connsiteY165" fmla="*/ 38576 h 95250"/>
                <a:gd name="connsiteX166" fmla="*/ 631460 w 1200150"/>
                <a:gd name="connsiteY166" fmla="*/ 36366 h 95250"/>
                <a:gd name="connsiteX167" fmla="*/ 624507 w 1200150"/>
                <a:gd name="connsiteY167" fmla="*/ 35490 h 95250"/>
                <a:gd name="connsiteX168" fmla="*/ 604314 w 1200150"/>
                <a:gd name="connsiteY168" fmla="*/ 61246 h 95250"/>
                <a:gd name="connsiteX169" fmla="*/ 609238 w 1200150"/>
                <a:gd name="connsiteY169" fmla="*/ 79991 h 95250"/>
                <a:gd name="connsiteX170" fmla="*/ 623840 w 1200150"/>
                <a:gd name="connsiteY170" fmla="*/ 86525 h 95250"/>
                <a:gd name="connsiteX171" fmla="*/ 640833 w 1200150"/>
                <a:gd name="connsiteY171" fmla="*/ 82953 h 95250"/>
                <a:gd name="connsiteX172" fmla="*/ 640833 w 1200150"/>
                <a:gd name="connsiteY172" fmla="*/ 91840 h 95250"/>
                <a:gd name="connsiteX173" fmla="*/ 624088 w 1200150"/>
                <a:gd name="connsiteY173" fmla="*/ 95288 h 95250"/>
                <a:gd name="connsiteX174" fmla="*/ 703650 w 1200150"/>
                <a:gd name="connsiteY174" fmla="*/ 94079 h 95250"/>
                <a:gd name="connsiteX175" fmla="*/ 703650 w 1200150"/>
                <a:gd name="connsiteY175" fmla="*/ 51216 h 95250"/>
                <a:gd name="connsiteX176" fmla="*/ 699964 w 1200150"/>
                <a:gd name="connsiteY176" fmla="*/ 39119 h 95250"/>
                <a:gd name="connsiteX177" fmla="*/ 688410 w 1200150"/>
                <a:gd name="connsiteY177" fmla="*/ 35128 h 95250"/>
                <a:gd name="connsiteX178" fmla="*/ 673151 w 1200150"/>
                <a:gd name="connsiteY178" fmla="*/ 40815 h 95250"/>
                <a:gd name="connsiteX179" fmla="*/ 668341 w 1200150"/>
                <a:gd name="connsiteY179" fmla="*/ 59436 h 95250"/>
                <a:gd name="connsiteX180" fmla="*/ 668341 w 1200150"/>
                <a:gd name="connsiteY180" fmla="*/ 94079 h 95250"/>
                <a:gd name="connsiteX181" fmla="*/ 658301 w 1200150"/>
                <a:gd name="connsiteY181" fmla="*/ 94079 h 95250"/>
                <a:gd name="connsiteX182" fmla="*/ 658301 w 1200150"/>
                <a:gd name="connsiteY182" fmla="*/ 0 h 95250"/>
                <a:gd name="connsiteX183" fmla="*/ 668341 w 1200150"/>
                <a:gd name="connsiteY183" fmla="*/ 0 h 95250"/>
                <a:gd name="connsiteX184" fmla="*/ 668341 w 1200150"/>
                <a:gd name="connsiteY184" fmla="*/ 28480 h 95250"/>
                <a:gd name="connsiteX185" fmla="*/ 667855 w 1200150"/>
                <a:gd name="connsiteY185" fmla="*/ 37005 h 95250"/>
                <a:gd name="connsiteX186" fmla="*/ 668465 w 1200150"/>
                <a:gd name="connsiteY186" fmla="*/ 37005 h 95250"/>
                <a:gd name="connsiteX187" fmla="*/ 676894 w 1200150"/>
                <a:gd name="connsiteY187" fmla="*/ 29480 h 95250"/>
                <a:gd name="connsiteX188" fmla="*/ 689381 w 1200150"/>
                <a:gd name="connsiteY188" fmla="*/ 26727 h 95250"/>
                <a:gd name="connsiteX189" fmla="*/ 707612 w 1200150"/>
                <a:gd name="connsiteY189" fmla="*/ 32499 h 95250"/>
                <a:gd name="connsiteX190" fmla="*/ 713689 w 1200150"/>
                <a:gd name="connsiteY190" fmla="*/ 50845 h 95250"/>
                <a:gd name="connsiteX191" fmla="*/ 713689 w 1200150"/>
                <a:gd name="connsiteY191" fmla="*/ 94079 h 95250"/>
                <a:gd name="connsiteX192" fmla="*/ 758009 w 1200150"/>
                <a:gd name="connsiteY192" fmla="*/ 87002 h 95250"/>
                <a:gd name="connsiteX193" fmla="*/ 763143 w 1200150"/>
                <a:gd name="connsiteY193" fmla="*/ 86611 h 95250"/>
                <a:gd name="connsiteX194" fmla="*/ 767077 w 1200150"/>
                <a:gd name="connsiteY194" fmla="*/ 85792 h 95250"/>
                <a:gd name="connsiteX195" fmla="*/ 767077 w 1200150"/>
                <a:gd name="connsiteY195" fmla="*/ 93479 h 95250"/>
                <a:gd name="connsiteX196" fmla="*/ 762267 w 1200150"/>
                <a:gd name="connsiteY196" fmla="*/ 94774 h 95250"/>
                <a:gd name="connsiteX197" fmla="*/ 756552 w 1200150"/>
                <a:gd name="connsiteY197" fmla="*/ 95288 h 95250"/>
                <a:gd name="connsiteX198" fmla="*/ 737330 w 1200150"/>
                <a:gd name="connsiteY198" fmla="*/ 75029 h 95250"/>
                <a:gd name="connsiteX199" fmla="*/ 737330 w 1200150"/>
                <a:gd name="connsiteY199" fmla="*/ 35614 h 95250"/>
                <a:gd name="connsiteX200" fmla="*/ 727834 w 1200150"/>
                <a:gd name="connsiteY200" fmla="*/ 35614 h 95250"/>
                <a:gd name="connsiteX201" fmla="*/ 727834 w 1200150"/>
                <a:gd name="connsiteY201" fmla="*/ 30775 h 95250"/>
                <a:gd name="connsiteX202" fmla="*/ 737330 w 1200150"/>
                <a:gd name="connsiteY202" fmla="*/ 26604 h 95250"/>
                <a:gd name="connsiteX203" fmla="*/ 741559 w 1200150"/>
                <a:gd name="connsiteY203" fmla="*/ 12459 h 95250"/>
                <a:gd name="connsiteX204" fmla="*/ 747360 w 1200150"/>
                <a:gd name="connsiteY204" fmla="*/ 12459 h 95250"/>
                <a:gd name="connsiteX205" fmla="*/ 747360 w 1200150"/>
                <a:gd name="connsiteY205" fmla="*/ 27813 h 95250"/>
                <a:gd name="connsiteX206" fmla="*/ 766591 w 1200150"/>
                <a:gd name="connsiteY206" fmla="*/ 27813 h 95250"/>
                <a:gd name="connsiteX207" fmla="*/ 766591 w 1200150"/>
                <a:gd name="connsiteY207" fmla="*/ 35614 h 95250"/>
                <a:gd name="connsiteX208" fmla="*/ 747360 w 1200150"/>
                <a:gd name="connsiteY208" fmla="*/ 35614 h 95250"/>
                <a:gd name="connsiteX209" fmla="*/ 747360 w 1200150"/>
                <a:gd name="connsiteY209" fmla="*/ 74609 h 95250"/>
                <a:gd name="connsiteX210" fmla="*/ 750208 w 1200150"/>
                <a:gd name="connsiteY210" fmla="*/ 83801 h 95250"/>
                <a:gd name="connsiteX211" fmla="*/ 758009 w 1200150"/>
                <a:gd name="connsiteY211" fmla="*/ 87002 h 95250"/>
                <a:gd name="connsiteX212" fmla="*/ 809644 w 1200150"/>
                <a:gd name="connsiteY212" fmla="*/ 95288 h 95250"/>
                <a:gd name="connsiteX213" fmla="*/ 786451 w 1200150"/>
                <a:gd name="connsiteY213" fmla="*/ 86344 h 95250"/>
                <a:gd name="connsiteX214" fmla="*/ 777954 w 1200150"/>
                <a:gd name="connsiteY214" fmla="*/ 61493 h 95250"/>
                <a:gd name="connsiteX215" fmla="*/ 785851 w 1200150"/>
                <a:gd name="connsiteY215" fmla="*/ 36033 h 95250"/>
                <a:gd name="connsiteX216" fmla="*/ 807044 w 1200150"/>
                <a:gd name="connsiteY216" fmla="*/ 26604 h 95250"/>
                <a:gd name="connsiteX217" fmla="*/ 826751 w 1200150"/>
                <a:gd name="connsiteY217" fmla="*/ 34795 h 95250"/>
                <a:gd name="connsiteX218" fmla="*/ 834009 w 1200150"/>
                <a:gd name="connsiteY218" fmla="*/ 56407 h 95250"/>
                <a:gd name="connsiteX219" fmla="*/ 834009 w 1200150"/>
                <a:gd name="connsiteY219" fmla="*/ 62760 h 95250"/>
                <a:gd name="connsiteX220" fmla="*/ 788356 w 1200150"/>
                <a:gd name="connsiteY220" fmla="*/ 62760 h 95250"/>
                <a:gd name="connsiteX221" fmla="*/ 794252 w 1200150"/>
                <a:gd name="connsiteY221" fmla="*/ 80477 h 95250"/>
                <a:gd name="connsiteX222" fmla="*/ 810006 w 1200150"/>
                <a:gd name="connsiteY222" fmla="*/ 86525 h 95250"/>
                <a:gd name="connsiteX223" fmla="*/ 831161 w 1200150"/>
                <a:gd name="connsiteY223" fmla="*/ 82048 h 95250"/>
                <a:gd name="connsiteX224" fmla="*/ 831161 w 1200150"/>
                <a:gd name="connsiteY224" fmla="*/ 90993 h 95250"/>
                <a:gd name="connsiteX225" fmla="*/ 821093 w 1200150"/>
                <a:gd name="connsiteY225" fmla="*/ 94288 h 95250"/>
                <a:gd name="connsiteX226" fmla="*/ 809644 w 1200150"/>
                <a:gd name="connsiteY226" fmla="*/ 95288 h 95250"/>
                <a:gd name="connsiteX227" fmla="*/ 806920 w 1200150"/>
                <a:gd name="connsiteY227" fmla="*/ 35004 h 95250"/>
                <a:gd name="connsiteX228" fmla="*/ 794195 w 1200150"/>
                <a:gd name="connsiteY228" fmla="*/ 40205 h 95250"/>
                <a:gd name="connsiteX229" fmla="*/ 788603 w 1200150"/>
                <a:gd name="connsiteY229" fmla="*/ 54597 h 95250"/>
                <a:gd name="connsiteX230" fmla="*/ 823246 w 1200150"/>
                <a:gd name="connsiteY230" fmla="*/ 54597 h 95250"/>
                <a:gd name="connsiteX231" fmla="*/ 819007 w 1200150"/>
                <a:gd name="connsiteY231" fmla="*/ 40053 h 95250"/>
                <a:gd name="connsiteX232" fmla="*/ 806920 w 1200150"/>
                <a:gd name="connsiteY232" fmla="*/ 35004 h 95250"/>
                <a:gd name="connsiteX233" fmla="*/ 898522 w 1200150"/>
                <a:gd name="connsiteY233" fmla="*/ 94079 h 95250"/>
                <a:gd name="connsiteX234" fmla="*/ 898522 w 1200150"/>
                <a:gd name="connsiteY234" fmla="*/ 51216 h 95250"/>
                <a:gd name="connsiteX235" fmla="*/ 894826 w 1200150"/>
                <a:gd name="connsiteY235" fmla="*/ 39119 h 95250"/>
                <a:gd name="connsiteX236" fmla="*/ 883282 w 1200150"/>
                <a:gd name="connsiteY236" fmla="*/ 35128 h 95250"/>
                <a:gd name="connsiteX237" fmla="*/ 868042 w 1200150"/>
                <a:gd name="connsiteY237" fmla="*/ 40748 h 95250"/>
                <a:gd name="connsiteX238" fmla="*/ 863213 w 1200150"/>
                <a:gd name="connsiteY238" fmla="*/ 59312 h 95250"/>
                <a:gd name="connsiteX239" fmla="*/ 863213 w 1200150"/>
                <a:gd name="connsiteY239" fmla="*/ 94079 h 95250"/>
                <a:gd name="connsiteX240" fmla="*/ 853173 w 1200150"/>
                <a:gd name="connsiteY240" fmla="*/ 94079 h 95250"/>
                <a:gd name="connsiteX241" fmla="*/ 853173 w 1200150"/>
                <a:gd name="connsiteY241" fmla="*/ 27813 h 95250"/>
                <a:gd name="connsiteX242" fmla="*/ 861336 w 1200150"/>
                <a:gd name="connsiteY242" fmla="*/ 27813 h 95250"/>
                <a:gd name="connsiteX243" fmla="*/ 862965 w 1200150"/>
                <a:gd name="connsiteY243" fmla="*/ 36881 h 95250"/>
                <a:gd name="connsiteX244" fmla="*/ 863451 w 1200150"/>
                <a:gd name="connsiteY244" fmla="*/ 36881 h 95250"/>
                <a:gd name="connsiteX245" fmla="*/ 872100 w 1200150"/>
                <a:gd name="connsiteY245" fmla="*/ 29289 h 95250"/>
                <a:gd name="connsiteX246" fmla="*/ 884492 w 1200150"/>
                <a:gd name="connsiteY246" fmla="*/ 26604 h 95250"/>
                <a:gd name="connsiteX247" fmla="*/ 902513 w 1200150"/>
                <a:gd name="connsiteY247" fmla="*/ 32375 h 95250"/>
                <a:gd name="connsiteX248" fmla="*/ 908552 w 1200150"/>
                <a:gd name="connsiteY248" fmla="*/ 50845 h 95250"/>
                <a:gd name="connsiteX249" fmla="*/ 908552 w 1200150"/>
                <a:gd name="connsiteY249" fmla="*/ 94079 h 95250"/>
                <a:gd name="connsiteX250" fmla="*/ 1009707 w 1200150"/>
                <a:gd name="connsiteY250" fmla="*/ 85192 h 95250"/>
                <a:gd name="connsiteX251" fmla="*/ 1009164 w 1200150"/>
                <a:gd name="connsiteY251" fmla="*/ 85192 h 95250"/>
                <a:gd name="connsiteX252" fmla="*/ 988362 w 1200150"/>
                <a:gd name="connsiteY252" fmla="*/ 95288 h 95250"/>
                <a:gd name="connsiteX253" fmla="*/ 968140 w 1200150"/>
                <a:gd name="connsiteY253" fmla="*/ 86401 h 95250"/>
                <a:gd name="connsiteX254" fmla="*/ 960911 w 1200150"/>
                <a:gd name="connsiteY254" fmla="*/ 61132 h 95250"/>
                <a:gd name="connsiteX255" fmla="*/ 968169 w 1200150"/>
                <a:gd name="connsiteY255" fmla="*/ 35671 h 95250"/>
                <a:gd name="connsiteX256" fmla="*/ 988362 w 1200150"/>
                <a:gd name="connsiteY256" fmla="*/ 26604 h 95250"/>
                <a:gd name="connsiteX257" fmla="*/ 1009040 w 1200150"/>
                <a:gd name="connsiteY257" fmla="*/ 36395 h 95250"/>
                <a:gd name="connsiteX258" fmla="*/ 1009831 w 1200150"/>
                <a:gd name="connsiteY258" fmla="*/ 36395 h 95250"/>
                <a:gd name="connsiteX259" fmla="*/ 1009403 w 1200150"/>
                <a:gd name="connsiteY259" fmla="*/ 31623 h 95250"/>
                <a:gd name="connsiteX260" fmla="*/ 1009164 w 1200150"/>
                <a:gd name="connsiteY260" fmla="*/ 26965 h 95250"/>
                <a:gd name="connsiteX261" fmla="*/ 1009164 w 1200150"/>
                <a:gd name="connsiteY261" fmla="*/ 0 h 95250"/>
                <a:gd name="connsiteX262" fmla="*/ 1019194 w 1200150"/>
                <a:gd name="connsiteY262" fmla="*/ 0 h 95250"/>
                <a:gd name="connsiteX263" fmla="*/ 1019194 w 1200150"/>
                <a:gd name="connsiteY263" fmla="*/ 94079 h 95250"/>
                <a:gd name="connsiteX264" fmla="*/ 1011041 w 1200150"/>
                <a:gd name="connsiteY264" fmla="*/ 94079 h 95250"/>
                <a:gd name="connsiteX265" fmla="*/ 989629 w 1200150"/>
                <a:gd name="connsiteY265" fmla="*/ 86887 h 95250"/>
                <a:gd name="connsiteX266" fmla="*/ 1004535 w 1200150"/>
                <a:gd name="connsiteY266" fmla="*/ 81286 h 95250"/>
                <a:gd name="connsiteX267" fmla="*/ 1009164 w 1200150"/>
                <a:gd name="connsiteY267" fmla="*/ 63246 h 95250"/>
                <a:gd name="connsiteX268" fmla="*/ 1009164 w 1200150"/>
                <a:gd name="connsiteY268" fmla="*/ 61132 h 95250"/>
                <a:gd name="connsiteX269" fmla="*/ 1004478 w 1200150"/>
                <a:gd name="connsiteY269" fmla="*/ 41024 h 95250"/>
                <a:gd name="connsiteX270" fmla="*/ 989514 w 1200150"/>
                <a:gd name="connsiteY270" fmla="*/ 35004 h 95250"/>
                <a:gd name="connsiteX271" fmla="*/ 975998 w 1200150"/>
                <a:gd name="connsiteY271" fmla="*/ 41872 h 95250"/>
                <a:gd name="connsiteX272" fmla="*/ 971312 w 1200150"/>
                <a:gd name="connsiteY272" fmla="*/ 61246 h 95250"/>
                <a:gd name="connsiteX273" fmla="*/ 975970 w 1200150"/>
                <a:gd name="connsiteY273" fmla="*/ 80410 h 95250"/>
                <a:gd name="connsiteX274" fmla="*/ 989629 w 1200150"/>
                <a:gd name="connsiteY274" fmla="*/ 86887 h 95250"/>
                <a:gd name="connsiteX275" fmla="*/ 1083526 w 1200150"/>
                <a:gd name="connsiteY275" fmla="*/ 94079 h 95250"/>
                <a:gd name="connsiteX276" fmla="*/ 1081535 w 1200150"/>
                <a:gd name="connsiteY276" fmla="*/ 84649 h 95250"/>
                <a:gd name="connsiteX277" fmla="*/ 1081050 w 1200150"/>
                <a:gd name="connsiteY277" fmla="*/ 84649 h 95250"/>
                <a:gd name="connsiteX278" fmla="*/ 1071162 w 1200150"/>
                <a:gd name="connsiteY278" fmla="*/ 93079 h 95250"/>
                <a:gd name="connsiteX279" fmla="*/ 1058866 w 1200150"/>
                <a:gd name="connsiteY279" fmla="*/ 95288 h 95250"/>
                <a:gd name="connsiteX280" fmla="*/ 1043416 w 1200150"/>
                <a:gd name="connsiteY280" fmla="*/ 90211 h 95250"/>
                <a:gd name="connsiteX281" fmla="*/ 1037825 w 1200150"/>
                <a:gd name="connsiteY281" fmla="*/ 75762 h 95250"/>
                <a:gd name="connsiteX282" fmla="*/ 1069924 w 1200150"/>
                <a:gd name="connsiteY282" fmla="*/ 54721 h 95250"/>
                <a:gd name="connsiteX283" fmla="*/ 1081173 w 1200150"/>
                <a:gd name="connsiteY283" fmla="*/ 54359 h 95250"/>
                <a:gd name="connsiteX284" fmla="*/ 1081173 w 1200150"/>
                <a:gd name="connsiteY284" fmla="*/ 50245 h 95250"/>
                <a:gd name="connsiteX285" fmla="*/ 1077820 w 1200150"/>
                <a:gd name="connsiteY285" fmla="*/ 38729 h 95250"/>
                <a:gd name="connsiteX286" fmla="*/ 1067086 w 1200150"/>
                <a:gd name="connsiteY286" fmla="*/ 35004 h 95250"/>
                <a:gd name="connsiteX287" fmla="*/ 1048341 w 1200150"/>
                <a:gd name="connsiteY287" fmla="*/ 40091 h 95250"/>
                <a:gd name="connsiteX288" fmla="*/ 1045254 w 1200150"/>
                <a:gd name="connsiteY288" fmla="*/ 32404 h 95250"/>
                <a:gd name="connsiteX289" fmla="*/ 1055989 w 1200150"/>
                <a:gd name="connsiteY289" fmla="*/ 28232 h 95250"/>
                <a:gd name="connsiteX290" fmla="*/ 1067686 w 1200150"/>
                <a:gd name="connsiteY290" fmla="*/ 26727 h 95250"/>
                <a:gd name="connsiteX291" fmla="*/ 1085250 w 1200150"/>
                <a:gd name="connsiteY291" fmla="*/ 31985 h 95250"/>
                <a:gd name="connsiteX292" fmla="*/ 1090965 w 1200150"/>
                <a:gd name="connsiteY292" fmla="*/ 48854 h 95250"/>
                <a:gd name="connsiteX293" fmla="*/ 1090965 w 1200150"/>
                <a:gd name="connsiteY293" fmla="*/ 94079 h 95250"/>
                <a:gd name="connsiteX294" fmla="*/ 1060856 w 1200150"/>
                <a:gd name="connsiteY294" fmla="*/ 87002 h 95250"/>
                <a:gd name="connsiteX295" fmla="*/ 1075582 w 1200150"/>
                <a:gd name="connsiteY295" fmla="*/ 81868 h 95250"/>
                <a:gd name="connsiteX296" fmla="*/ 1080926 w 1200150"/>
                <a:gd name="connsiteY296" fmla="*/ 67475 h 95250"/>
                <a:gd name="connsiteX297" fmla="*/ 1080926 w 1200150"/>
                <a:gd name="connsiteY297" fmla="*/ 61493 h 95250"/>
                <a:gd name="connsiteX298" fmla="*/ 1070896 w 1200150"/>
                <a:gd name="connsiteY298" fmla="*/ 61913 h 95250"/>
                <a:gd name="connsiteX299" fmla="*/ 1053627 w 1200150"/>
                <a:gd name="connsiteY299" fmla="*/ 65627 h 95250"/>
                <a:gd name="connsiteX300" fmla="*/ 1048341 w 1200150"/>
                <a:gd name="connsiteY300" fmla="*/ 75876 h 95250"/>
                <a:gd name="connsiteX301" fmla="*/ 1051636 w 1200150"/>
                <a:gd name="connsiteY301" fmla="*/ 84163 h 95250"/>
                <a:gd name="connsiteX302" fmla="*/ 1060856 w 1200150"/>
                <a:gd name="connsiteY302" fmla="*/ 87002 h 95250"/>
                <a:gd name="connsiteX303" fmla="*/ 1135104 w 1200150"/>
                <a:gd name="connsiteY303" fmla="*/ 87002 h 95250"/>
                <a:gd name="connsiteX304" fmla="*/ 1140238 w 1200150"/>
                <a:gd name="connsiteY304" fmla="*/ 86611 h 95250"/>
                <a:gd name="connsiteX305" fmla="*/ 1144172 w 1200150"/>
                <a:gd name="connsiteY305" fmla="*/ 85792 h 95250"/>
                <a:gd name="connsiteX306" fmla="*/ 1144172 w 1200150"/>
                <a:gd name="connsiteY306" fmla="*/ 93479 h 95250"/>
                <a:gd name="connsiteX307" fmla="*/ 1139361 w 1200150"/>
                <a:gd name="connsiteY307" fmla="*/ 94774 h 95250"/>
                <a:gd name="connsiteX308" fmla="*/ 1133656 w 1200150"/>
                <a:gd name="connsiteY308" fmla="*/ 95288 h 95250"/>
                <a:gd name="connsiteX309" fmla="*/ 1114425 w 1200150"/>
                <a:gd name="connsiteY309" fmla="*/ 75029 h 95250"/>
                <a:gd name="connsiteX310" fmla="*/ 1114425 w 1200150"/>
                <a:gd name="connsiteY310" fmla="*/ 35614 h 95250"/>
                <a:gd name="connsiteX311" fmla="*/ 1104929 w 1200150"/>
                <a:gd name="connsiteY311" fmla="*/ 35614 h 95250"/>
                <a:gd name="connsiteX312" fmla="*/ 1104929 w 1200150"/>
                <a:gd name="connsiteY312" fmla="*/ 30775 h 95250"/>
                <a:gd name="connsiteX313" fmla="*/ 1114425 w 1200150"/>
                <a:gd name="connsiteY313" fmla="*/ 26604 h 95250"/>
                <a:gd name="connsiteX314" fmla="*/ 1118654 w 1200150"/>
                <a:gd name="connsiteY314" fmla="*/ 12459 h 95250"/>
                <a:gd name="connsiteX315" fmla="*/ 1124464 w 1200150"/>
                <a:gd name="connsiteY315" fmla="*/ 12459 h 95250"/>
                <a:gd name="connsiteX316" fmla="*/ 1124464 w 1200150"/>
                <a:gd name="connsiteY316" fmla="*/ 27813 h 95250"/>
                <a:gd name="connsiteX317" fmla="*/ 1143686 w 1200150"/>
                <a:gd name="connsiteY317" fmla="*/ 27813 h 95250"/>
                <a:gd name="connsiteX318" fmla="*/ 1143686 w 1200150"/>
                <a:gd name="connsiteY318" fmla="*/ 35614 h 95250"/>
                <a:gd name="connsiteX319" fmla="*/ 1124464 w 1200150"/>
                <a:gd name="connsiteY319" fmla="*/ 35614 h 95250"/>
                <a:gd name="connsiteX320" fmla="*/ 1124464 w 1200150"/>
                <a:gd name="connsiteY320" fmla="*/ 74609 h 95250"/>
                <a:gd name="connsiteX321" fmla="*/ 1127303 w 1200150"/>
                <a:gd name="connsiteY321" fmla="*/ 83801 h 95250"/>
                <a:gd name="connsiteX322" fmla="*/ 1135104 w 1200150"/>
                <a:gd name="connsiteY322" fmla="*/ 87002 h 95250"/>
                <a:gd name="connsiteX323" fmla="*/ 1199493 w 1200150"/>
                <a:gd name="connsiteY323" fmla="*/ 94079 h 95250"/>
                <a:gd name="connsiteX324" fmla="*/ 1197502 w 1200150"/>
                <a:gd name="connsiteY324" fmla="*/ 84649 h 95250"/>
                <a:gd name="connsiteX325" fmla="*/ 1197016 w 1200150"/>
                <a:gd name="connsiteY325" fmla="*/ 84649 h 95250"/>
                <a:gd name="connsiteX326" fmla="*/ 1187129 w 1200150"/>
                <a:gd name="connsiteY326" fmla="*/ 93079 h 95250"/>
                <a:gd name="connsiteX327" fmla="*/ 1174823 w 1200150"/>
                <a:gd name="connsiteY327" fmla="*/ 95288 h 95250"/>
                <a:gd name="connsiteX328" fmla="*/ 1159383 w 1200150"/>
                <a:gd name="connsiteY328" fmla="*/ 90211 h 95250"/>
                <a:gd name="connsiteX329" fmla="*/ 1153782 w 1200150"/>
                <a:gd name="connsiteY329" fmla="*/ 75762 h 95250"/>
                <a:gd name="connsiteX330" fmla="*/ 1185891 w 1200150"/>
                <a:gd name="connsiteY330" fmla="*/ 54721 h 95250"/>
                <a:gd name="connsiteX331" fmla="*/ 1197140 w 1200150"/>
                <a:gd name="connsiteY331" fmla="*/ 54359 h 95250"/>
                <a:gd name="connsiteX332" fmla="*/ 1197140 w 1200150"/>
                <a:gd name="connsiteY332" fmla="*/ 50245 h 95250"/>
                <a:gd name="connsiteX333" fmla="*/ 1193778 w 1200150"/>
                <a:gd name="connsiteY333" fmla="*/ 38729 h 95250"/>
                <a:gd name="connsiteX334" fmla="*/ 1183053 w 1200150"/>
                <a:gd name="connsiteY334" fmla="*/ 35004 h 95250"/>
                <a:gd name="connsiteX335" fmla="*/ 1164308 w 1200150"/>
                <a:gd name="connsiteY335" fmla="*/ 40091 h 95250"/>
                <a:gd name="connsiteX336" fmla="*/ 1161221 w 1200150"/>
                <a:gd name="connsiteY336" fmla="*/ 32404 h 95250"/>
                <a:gd name="connsiteX337" fmla="*/ 1171956 w 1200150"/>
                <a:gd name="connsiteY337" fmla="*/ 28232 h 95250"/>
                <a:gd name="connsiteX338" fmla="*/ 1183653 w 1200150"/>
                <a:gd name="connsiteY338" fmla="*/ 26727 h 95250"/>
                <a:gd name="connsiteX339" fmla="*/ 1201217 w 1200150"/>
                <a:gd name="connsiteY339" fmla="*/ 31985 h 95250"/>
                <a:gd name="connsiteX340" fmla="*/ 1206932 w 1200150"/>
                <a:gd name="connsiteY340" fmla="*/ 48854 h 95250"/>
                <a:gd name="connsiteX341" fmla="*/ 1206932 w 1200150"/>
                <a:gd name="connsiteY341" fmla="*/ 94079 h 95250"/>
                <a:gd name="connsiteX342" fmla="*/ 1176823 w 1200150"/>
                <a:gd name="connsiteY342" fmla="*/ 87002 h 95250"/>
                <a:gd name="connsiteX343" fmla="*/ 1191539 w 1200150"/>
                <a:gd name="connsiteY343" fmla="*/ 81868 h 95250"/>
                <a:gd name="connsiteX344" fmla="*/ 1196893 w 1200150"/>
                <a:gd name="connsiteY344" fmla="*/ 67475 h 95250"/>
                <a:gd name="connsiteX345" fmla="*/ 1196893 w 1200150"/>
                <a:gd name="connsiteY345" fmla="*/ 61493 h 95250"/>
                <a:gd name="connsiteX346" fmla="*/ 1186863 w 1200150"/>
                <a:gd name="connsiteY346" fmla="*/ 61913 h 95250"/>
                <a:gd name="connsiteX347" fmla="*/ 1169594 w 1200150"/>
                <a:gd name="connsiteY347" fmla="*/ 65627 h 95250"/>
                <a:gd name="connsiteX348" fmla="*/ 1164308 w 1200150"/>
                <a:gd name="connsiteY348" fmla="*/ 75876 h 95250"/>
                <a:gd name="connsiteX349" fmla="*/ 1167603 w 1200150"/>
                <a:gd name="connsiteY349" fmla="*/ 84163 h 95250"/>
                <a:gd name="connsiteX350" fmla="*/ 1176823 w 1200150"/>
                <a:gd name="connsiteY350" fmla="*/ 8700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1200150" h="95250">
                  <a:moveTo>
                    <a:pt x="62636" y="5686"/>
                  </a:moveTo>
                  <a:lnTo>
                    <a:pt x="73705" y="5686"/>
                  </a:lnTo>
                  <a:lnTo>
                    <a:pt x="41843" y="94079"/>
                  </a:lnTo>
                  <a:lnTo>
                    <a:pt x="31680" y="94079"/>
                  </a:lnTo>
                  <a:lnTo>
                    <a:pt x="0" y="5686"/>
                  </a:lnTo>
                  <a:lnTo>
                    <a:pt x="10887" y="5686"/>
                  </a:lnTo>
                  <a:lnTo>
                    <a:pt x="31194" y="62884"/>
                  </a:lnTo>
                  <a:cubicBezTo>
                    <a:pt x="33537" y="69447"/>
                    <a:pt x="35385" y="75838"/>
                    <a:pt x="36757" y="82048"/>
                  </a:cubicBezTo>
                  <a:cubicBezTo>
                    <a:pt x="38214" y="75515"/>
                    <a:pt x="40110" y="69009"/>
                    <a:pt x="42443" y="62522"/>
                  </a:cubicBezTo>
                  <a:close/>
                  <a:moveTo>
                    <a:pt x="114576" y="95288"/>
                  </a:moveTo>
                  <a:cubicBezTo>
                    <a:pt x="104775" y="95288"/>
                    <a:pt x="97050" y="92307"/>
                    <a:pt x="91392" y="86344"/>
                  </a:cubicBezTo>
                  <a:cubicBezTo>
                    <a:pt x="85725" y="80372"/>
                    <a:pt x="82896" y="72095"/>
                    <a:pt x="82896" y="61493"/>
                  </a:cubicBezTo>
                  <a:cubicBezTo>
                    <a:pt x="82896" y="50806"/>
                    <a:pt x="85525" y="42320"/>
                    <a:pt x="90783" y="36033"/>
                  </a:cubicBezTo>
                  <a:cubicBezTo>
                    <a:pt x="96041" y="29746"/>
                    <a:pt x="103108" y="26604"/>
                    <a:pt x="111976" y="26604"/>
                  </a:cubicBezTo>
                  <a:cubicBezTo>
                    <a:pt x="120282" y="26604"/>
                    <a:pt x="126844" y="29337"/>
                    <a:pt x="131683" y="34795"/>
                  </a:cubicBezTo>
                  <a:cubicBezTo>
                    <a:pt x="136522" y="40253"/>
                    <a:pt x="138941" y="47463"/>
                    <a:pt x="138941" y="56407"/>
                  </a:cubicBezTo>
                  <a:lnTo>
                    <a:pt x="138941" y="62760"/>
                  </a:lnTo>
                  <a:lnTo>
                    <a:pt x="93288" y="62760"/>
                  </a:lnTo>
                  <a:cubicBezTo>
                    <a:pt x="93497" y="70542"/>
                    <a:pt x="95460" y="76448"/>
                    <a:pt x="99184" y="80477"/>
                  </a:cubicBezTo>
                  <a:cubicBezTo>
                    <a:pt x="102918" y="84506"/>
                    <a:pt x="108166" y="86525"/>
                    <a:pt x="114938" y="86525"/>
                  </a:cubicBezTo>
                  <a:cubicBezTo>
                    <a:pt x="122072" y="86525"/>
                    <a:pt x="129130" y="85030"/>
                    <a:pt x="136103" y="82048"/>
                  </a:cubicBezTo>
                  <a:lnTo>
                    <a:pt x="136103" y="90993"/>
                  </a:lnTo>
                  <a:cubicBezTo>
                    <a:pt x="132550" y="92526"/>
                    <a:pt x="129197" y="93622"/>
                    <a:pt x="126035" y="94288"/>
                  </a:cubicBezTo>
                  <a:cubicBezTo>
                    <a:pt x="122873" y="94955"/>
                    <a:pt x="119053" y="95288"/>
                    <a:pt x="114576" y="95288"/>
                  </a:cubicBezTo>
                  <a:close/>
                  <a:moveTo>
                    <a:pt x="111852" y="35004"/>
                  </a:moveTo>
                  <a:cubicBezTo>
                    <a:pt x="106537" y="35004"/>
                    <a:pt x="102289" y="36738"/>
                    <a:pt x="99127" y="40205"/>
                  </a:cubicBezTo>
                  <a:cubicBezTo>
                    <a:pt x="95964" y="43672"/>
                    <a:pt x="94097" y="48473"/>
                    <a:pt x="93536" y="54597"/>
                  </a:cubicBezTo>
                  <a:lnTo>
                    <a:pt x="128178" y="54597"/>
                  </a:lnTo>
                  <a:cubicBezTo>
                    <a:pt x="128178" y="48273"/>
                    <a:pt x="126768" y="43425"/>
                    <a:pt x="123949" y="40053"/>
                  </a:cubicBezTo>
                  <a:cubicBezTo>
                    <a:pt x="121120" y="36690"/>
                    <a:pt x="117091" y="35004"/>
                    <a:pt x="111852" y="35004"/>
                  </a:cubicBezTo>
                  <a:close/>
                  <a:moveTo>
                    <a:pt x="188338" y="26604"/>
                  </a:moveTo>
                  <a:cubicBezTo>
                    <a:pt x="191281" y="26604"/>
                    <a:pt x="193920" y="26841"/>
                    <a:pt x="196263" y="27327"/>
                  </a:cubicBezTo>
                  <a:lnTo>
                    <a:pt x="194872" y="36643"/>
                  </a:lnTo>
                  <a:cubicBezTo>
                    <a:pt x="192129" y="36033"/>
                    <a:pt x="189710" y="35738"/>
                    <a:pt x="187614" y="35738"/>
                  </a:cubicBezTo>
                  <a:cubicBezTo>
                    <a:pt x="182251" y="35738"/>
                    <a:pt x="177670" y="37910"/>
                    <a:pt x="173860" y="42263"/>
                  </a:cubicBezTo>
                  <a:cubicBezTo>
                    <a:pt x="170050" y="46616"/>
                    <a:pt x="168145" y="52035"/>
                    <a:pt x="168145" y="58531"/>
                  </a:cubicBezTo>
                  <a:lnTo>
                    <a:pt x="168145" y="94079"/>
                  </a:lnTo>
                  <a:lnTo>
                    <a:pt x="158105" y="94079"/>
                  </a:lnTo>
                  <a:lnTo>
                    <a:pt x="158105" y="27813"/>
                  </a:lnTo>
                  <a:lnTo>
                    <a:pt x="166392" y="27813"/>
                  </a:lnTo>
                  <a:lnTo>
                    <a:pt x="167535" y="40091"/>
                  </a:lnTo>
                  <a:lnTo>
                    <a:pt x="168021" y="40091"/>
                  </a:lnTo>
                  <a:cubicBezTo>
                    <a:pt x="170479" y="35776"/>
                    <a:pt x="173441" y="32452"/>
                    <a:pt x="176908" y="30109"/>
                  </a:cubicBezTo>
                  <a:cubicBezTo>
                    <a:pt x="180375" y="27775"/>
                    <a:pt x="184185" y="26604"/>
                    <a:pt x="188338" y="26604"/>
                  </a:cubicBezTo>
                  <a:close/>
                  <a:moveTo>
                    <a:pt x="220085" y="60160"/>
                  </a:moveTo>
                  <a:cubicBezTo>
                    <a:pt x="221809" y="57703"/>
                    <a:pt x="224457" y="54473"/>
                    <a:pt x="228000" y="50482"/>
                  </a:cubicBezTo>
                  <a:lnTo>
                    <a:pt x="249403" y="27813"/>
                  </a:lnTo>
                  <a:lnTo>
                    <a:pt x="261318" y="27813"/>
                  </a:lnTo>
                  <a:lnTo>
                    <a:pt x="234467" y="56045"/>
                  </a:lnTo>
                  <a:lnTo>
                    <a:pt x="263185" y="94079"/>
                  </a:lnTo>
                  <a:lnTo>
                    <a:pt x="251041" y="94079"/>
                  </a:lnTo>
                  <a:lnTo>
                    <a:pt x="227638" y="62760"/>
                  </a:lnTo>
                  <a:lnTo>
                    <a:pt x="220085" y="69285"/>
                  </a:lnTo>
                  <a:lnTo>
                    <a:pt x="220085" y="94079"/>
                  </a:lnTo>
                  <a:lnTo>
                    <a:pt x="210160" y="94079"/>
                  </a:lnTo>
                  <a:lnTo>
                    <a:pt x="210160" y="0"/>
                  </a:lnTo>
                  <a:lnTo>
                    <a:pt x="220085" y="0"/>
                  </a:lnTo>
                  <a:lnTo>
                    <a:pt x="220085" y="49882"/>
                  </a:lnTo>
                  <a:cubicBezTo>
                    <a:pt x="220085" y="52102"/>
                    <a:pt x="219923" y="55522"/>
                    <a:pt x="219599" y="60160"/>
                  </a:cubicBezTo>
                  <a:close/>
                  <a:moveTo>
                    <a:pt x="305086" y="95288"/>
                  </a:moveTo>
                  <a:cubicBezTo>
                    <a:pt x="295294" y="95288"/>
                    <a:pt x="287569" y="92307"/>
                    <a:pt x="281902" y="86344"/>
                  </a:cubicBezTo>
                  <a:cubicBezTo>
                    <a:pt x="276235" y="80372"/>
                    <a:pt x="273406" y="72095"/>
                    <a:pt x="273406" y="61493"/>
                  </a:cubicBezTo>
                  <a:cubicBezTo>
                    <a:pt x="273406" y="50806"/>
                    <a:pt x="276034" y="42320"/>
                    <a:pt x="281302" y="36033"/>
                  </a:cubicBezTo>
                  <a:cubicBezTo>
                    <a:pt x="286560" y="29746"/>
                    <a:pt x="293618" y="26604"/>
                    <a:pt x="302485" y="26604"/>
                  </a:cubicBezTo>
                  <a:cubicBezTo>
                    <a:pt x="310791" y="26604"/>
                    <a:pt x="317363" y="29337"/>
                    <a:pt x="322202" y="34795"/>
                  </a:cubicBezTo>
                  <a:cubicBezTo>
                    <a:pt x="327041" y="40253"/>
                    <a:pt x="329451" y="47463"/>
                    <a:pt x="329451" y="56407"/>
                  </a:cubicBezTo>
                  <a:lnTo>
                    <a:pt x="329451" y="62760"/>
                  </a:lnTo>
                  <a:lnTo>
                    <a:pt x="283807" y="62760"/>
                  </a:lnTo>
                  <a:cubicBezTo>
                    <a:pt x="284007" y="70542"/>
                    <a:pt x="285969" y="76448"/>
                    <a:pt x="289703" y="80477"/>
                  </a:cubicBezTo>
                  <a:cubicBezTo>
                    <a:pt x="293427" y="84506"/>
                    <a:pt x="298676" y="86525"/>
                    <a:pt x="305448" y="86525"/>
                  </a:cubicBezTo>
                  <a:cubicBezTo>
                    <a:pt x="312582" y="86525"/>
                    <a:pt x="319640" y="85030"/>
                    <a:pt x="326612" y="82048"/>
                  </a:cubicBezTo>
                  <a:lnTo>
                    <a:pt x="326612" y="90993"/>
                  </a:lnTo>
                  <a:cubicBezTo>
                    <a:pt x="323069" y="92526"/>
                    <a:pt x="319707" y="93622"/>
                    <a:pt x="316544" y="94288"/>
                  </a:cubicBezTo>
                  <a:cubicBezTo>
                    <a:pt x="313382" y="94955"/>
                    <a:pt x="309563" y="95288"/>
                    <a:pt x="305086" y="95288"/>
                  </a:cubicBezTo>
                  <a:close/>
                  <a:moveTo>
                    <a:pt x="302371" y="35004"/>
                  </a:moveTo>
                  <a:cubicBezTo>
                    <a:pt x="297047" y="35004"/>
                    <a:pt x="292808" y="36738"/>
                    <a:pt x="289636" y="40205"/>
                  </a:cubicBezTo>
                  <a:cubicBezTo>
                    <a:pt x="286474" y="43672"/>
                    <a:pt x="284617" y="48473"/>
                    <a:pt x="284045" y="54597"/>
                  </a:cubicBezTo>
                  <a:lnTo>
                    <a:pt x="318697" y="54597"/>
                  </a:lnTo>
                  <a:cubicBezTo>
                    <a:pt x="318688" y="48273"/>
                    <a:pt x="317278" y="43425"/>
                    <a:pt x="314458" y="40053"/>
                  </a:cubicBezTo>
                  <a:cubicBezTo>
                    <a:pt x="311639" y="36690"/>
                    <a:pt x="307610" y="35004"/>
                    <a:pt x="302371" y="35004"/>
                  </a:cubicBezTo>
                  <a:close/>
                  <a:moveTo>
                    <a:pt x="376619" y="95288"/>
                  </a:moveTo>
                  <a:cubicBezTo>
                    <a:pt x="366817" y="95288"/>
                    <a:pt x="359092" y="92307"/>
                    <a:pt x="353425" y="86344"/>
                  </a:cubicBezTo>
                  <a:cubicBezTo>
                    <a:pt x="347767" y="80372"/>
                    <a:pt x="344929" y="72095"/>
                    <a:pt x="344929" y="61493"/>
                  </a:cubicBezTo>
                  <a:cubicBezTo>
                    <a:pt x="344929" y="50806"/>
                    <a:pt x="347567" y="42320"/>
                    <a:pt x="352825" y="36033"/>
                  </a:cubicBezTo>
                  <a:cubicBezTo>
                    <a:pt x="358083" y="29746"/>
                    <a:pt x="365150" y="26604"/>
                    <a:pt x="374018" y="26604"/>
                  </a:cubicBezTo>
                  <a:cubicBezTo>
                    <a:pt x="382314" y="26604"/>
                    <a:pt x="388887" y="29337"/>
                    <a:pt x="393725" y="34795"/>
                  </a:cubicBezTo>
                  <a:cubicBezTo>
                    <a:pt x="398564" y="40253"/>
                    <a:pt x="400984" y="47463"/>
                    <a:pt x="400984" y="56407"/>
                  </a:cubicBezTo>
                  <a:lnTo>
                    <a:pt x="400984" y="62760"/>
                  </a:lnTo>
                  <a:lnTo>
                    <a:pt x="355330" y="62760"/>
                  </a:lnTo>
                  <a:cubicBezTo>
                    <a:pt x="355530" y="70542"/>
                    <a:pt x="357502" y="76448"/>
                    <a:pt x="361226" y="80477"/>
                  </a:cubicBezTo>
                  <a:cubicBezTo>
                    <a:pt x="364960" y="84506"/>
                    <a:pt x="370208" y="86525"/>
                    <a:pt x="376980" y="86525"/>
                  </a:cubicBezTo>
                  <a:cubicBezTo>
                    <a:pt x="384115" y="86525"/>
                    <a:pt x="391163" y="85030"/>
                    <a:pt x="398135" y="82048"/>
                  </a:cubicBezTo>
                  <a:lnTo>
                    <a:pt x="398135" y="90993"/>
                  </a:lnTo>
                  <a:cubicBezTo>
                    <a:pt x="394592" y="92526"/>
                    <a:pt x="391239" y="93622"/>
                    <a:pt x="388068" y="94288"/>
                  </a:cubicBezTo>
                  <a:cubicBezTo>
                    <a:pt x="384905" y="94955"/>
                    <a:pt x="381086" y="95288"/>
                    <a:pt x="376619" y="95288"/>
                  </a:cubicBezTo>
                  <a:close/>
                  <a:moveTo>
                    <a:pt x="373894" y="35004"/>
                  </a:moveTo>
                  <a:cubicBezTo>
                    <a:pt x="368570" y="35004"/>
                    <a:pt x="364331" y="36738"/>
                    <a:pt x="361169" y="40205"/>
                  </a:cubicBezTo>
                  <a:cubicBezTo>
                    <a:pt x="358007" y="43672"/>
                    <a:pt x="356140" y="48473"/>
                    <a:pt x="355578" y="54597"/>
                  </a:cubicBezTo>
                  <a:lnTo>
                    <a:pt x="390220" y="54597"/>
                  </a:lnTo>
                  <a:cubicBezTo>
                    <a:pt x="390220" y="48273"/>
                    <a:pt x="388811" y="43425"/>
                    <a:pt x="385982" y="40053"/>
                  </a:cubicBezTo>
                  <a:cubicBezTo>
                    <a:pt x="383162" y="36690"/>
                    <a:pt x="379133" y="35004"/>
                    <a:pt x="373894" y="35004"/>
                  </a:cubicBezTo>
                  <a:close/>
                  <a:moveTo>
                    <a:pt x="450380" y="26604"/>
                  </a:moveTo>
                  <a:cubicBezTo>
                    <a:pt x="453323" y="26604"/>
                    <a:pt x="455962" y="26841"/>
                    <a:pt x="458295" y="27327"/>
                  </a:cubicBezTo>
                  <a:lnTo>
                    <a:pt x="456905" y="36643"/>
                  </a:lnTo>
                  <a:cubicBezTo>
                    <a:pt x="454171" y="36033"/>
                    <a:pt x="451752" y="35738"/>
                    <a:pt x="449656" y="35738"/>
                  </a:cubicBezTo>
                  <a:cubicBezTo>
                    <a:pt x="444294" y="35738"/>
                    <a:pt x="439703" y="37910"/>
                    <a:pt x="435893" y="42263"/>
                  </a:cubicBezTo>
                  <a:cubicBezTo>
                    <a:pt x="432092" y="46616"/>
                    <a:pt x="430187" y="52035"/>
                    <a:pt x="430187" y="58531"/>
                  </a:cubicBezTo>
                  <a:lnTo>
                    <a:pt x="430187" y="94079"/>
                  </a:lnTo>
                  <a:lnTo>
                    <a:pt x="420148" y="94079"/>
                  </a:lnTo>
                  <a:lnTo>
                    <a:pt x="420148" y="27813"/>
                  </a:lnTo>
                  <a:lnTo>
                    <a:pt x="428434" y="27813"/>
                  </a:lnTo>
                  <a:lnTo>
                    <a:pt x="429578" y="40091"/>
                  </a:lnTo>
                  <a:lnTo>
                    <a:pt x="430063" y="40091"/>
                  </a:lnTo>
                  <a:cubicBezTo>
                    <a:pt x="432521" y="35776"/>
                    <a:pt x="435483" y="32452"/>
                    <a:pt x="438950" y="30109"/>
                  </a:cubicBezTo>
                  <a:cubicBezTo>
                    <a:pt x="442417" y="27775"/>
                    <a:pt x="446227" y="26604"/>
                    <a:pt x="450380" y="26604"/>
                  </a:cubicBezTo>
                  <a:close/>
                  <a:moveTo>
                    <a:pt x="514950" y="76000"/>
                  </a:moveTo>
                  <a:cubicBezTo>
                    <a:pt x="514950" y="82172"/>
                    <a:pt x="512655" y="86926"/>
                    <a:pt x="508054" y="90268"/>
                  </a:cubicBezTo>
                  <a:cubicBezTo>
                    <a:pt x="503463" y="93612"/>
                    <a:pt x="497015" y="95288"/>
                    <a:pt x="488709" y="95288"/>
                  </a:cubicBezTo>
                  <a:cubicBezTo>
                    <a:pt x="479927" y="95288"/>
                    <a:pt x="473069" y="93898"/>
                    <a:pt x="468154" y="91117"/>
                  </a:cubicBezTo>
                  <a:lnTo>
                    <a:pt x="468154" y="81801"/>
                  </a:lnTo>
                  <a:cubicBezTo>
                    <a:pt x="471335" y="83420"/>
                    <a:pt x="474755" y="84687"/>
                    <a:pt x="478403" y="85611"/>
                  </a:cubicBezTo>
                  <a:cubicBezTo>
                    <a:pt x="482051" y="86544"/>
                    <a:pt x="485565" y="87002"/>
                    <a:pt x="488956" y="87002"/>
                  </a:cubicBezTo>
                  <a:cubicBezTo>
                    <a:pt x="494195" y="87002"/>
                    <a:pt x="498224" y="86163"/>
                    <a:pt x="501044" y="84497"/>
                  </a:cubicBezTo>
                  <a:cubicBezTo>
                    <a:pt x="503863" y="82820"/>
                    <a:pt x="505273" y="80277"/>
                    <a:pt x="505273" y="76848"/>
                  </a:cubicBezTo>
                  <a:cubicBezTo>
                    <a:pt x="505273" y="74266"/>
                    <a:pt x="504158" y="72057"/>
                    <a:pt x="501920" y="70228"/>
                  </a:cubicBezTo>
                  <a:cubicBezTo>
                    <a:pt x="499682" y="68389"/>
                    <a:pt x="495319" y="66227"/>
                    <a:pt x="488833" y="63722"/>
                  </a:cubicBezTo>
                  <a:cubicBezTo>
                    <a:pt x="482660" y="61427"/>
                    <a:pt x="478279" y="59427"/>
                    <a:pt x="475679" y="57712"/>
                  </a:cubicBezTo>
                  <a:cubicBezTo>
                    <a:pt x="473078" y="55998"/>
                    <a:pt x="471145" y="54054"/>
                    <a:pt x="469878" y="51873"/>
                  </a:cubicBezTo>
                  <a:cubicBezTo>
                    <a:pt x="468611" y="49702"/>
                    <a:pt x="467973" y="47101"/>
                    <a:pt x="467973" y="44072"/>
                  </a:cubicBezTo>
                  <a:cubicBezTo>
                    <a:pt x="467973" y="38671"/>
                    <a:pt x="470164" y="34414"/>
                    <a:pt x="474564" y="31290"/>
                  </a:cubicBezTo>
                  <a:cubicBezTo>
                    <a:pt x="478955" y="28166"/>
                    <a:pt x="484985" y="26604"/>
                    <a:pt x="492643" y="26604"/>
                  </a:cubicBezTo>
                  <a:cubicBezTo>
                    <a:pt x="499777" y="26604"/>
                    <a:pt x="506749" y="28051"/>
                    <a:pt x="513560" y="30956"/>
                  </a:cubicBezTo>
                  <a:lnTo>
                    <a:pt x="509997" y="39119"/>
                  </a:lnTo>
                  <a:cubicBezTo>
                    <a:pt x="503339" y="36376"/>
                    <a:pt x="497319" y="35004"/>
                    <a:pt x="491919" y="35004"/>
                  </a:cubicBezTo>
                  <a:cubicBezTo>
                    <a:pt x="487156" y="35004"/>
                    <a:pt x="483575" y="35757"/>
                    <a:pt x="481155" y="37243"/>
                  </a:cubicBezTo>
                  <a:cubicBezTo>
                    <a:pt x="478736" y="38738"/>
                    <a:pt x="477526" y="40796"/>
                    <a:pt x="477526" y="43415"/>
                  </a:cubicBezTo>
                  <a:cubicBezTo>
                    <a:pt x="477526" y="45187"/>
                    <a:pt x="477974" y="46701"/>
                    <a:pt x="478889" y="47949"/>
                  </a:cubicBezTo>
                  <a:cubicBezTo>
                    <a:pt x="479793" y="49197"/>
                    <a:pt x="481251" y="50388"/>
                    <a:pt x="483270" y="51511"/>
                  </a:cubicBezTo>
                  <a:cubicBezTo>
                    <a:pt x="485280" y="52645"/>
                    <a:pt x="489156" y="54273"/>
                    <a:pt x="494881" y="56407"/>
                  </a:cubicBezTo>
                  <a:cubicBezTo>
                    <a:pt x="502739" y="59274"/>
                    <a:pt x="508044" y="62151"/>
                    <a:pt x="510807" y="65056"/>
                  </a:cubicBezTo>
                  <a:cubicBezTo>
                    <a:pt x="513569" y="67961"/>
                    <a:pt x="514950" y="71609"/>
                    <a:pt x="514950" y="76000"/>
                  </a:cubicBezTo>
                  <a:close/>
                  <a:moveTo>
                    <a:pt x="543068" y="94079"/>
                  </a:moveTo>
                  <a:lnTo>
                    <a:pt x="533029" y="94079"/>
                  </a:lnTo>
                  <a:lnTo>
                    <a:pt x="533029" y="0"/>
                  </a:lnTo>
                  <a:lnTo>
                    <a:pt x="543068" y="0"/>
                  </a:lnTo>
                  <a:close/>
                  <a:moveTo>
                    <a:pt x="575348" y="94079"/>
                  </a:moveTo>
                  <a:lnTo>
                    <a:pt x="565318" y="94079"/>
                  </a:lnTo>
                  <a:lnTo>
                    <a:pt x="565318" y="27813"/>
                  </a:lnTo>
                  <a:lnTo>
                    <a:pt x="575348" y="27813"/>
                  </a:lnTo>
                  <a:close/>
                  <a:moveTo>
                    <a:pt x="564471" y="9859"/>
                  </a:moveTo>
                  <a:cubicBezTo>
                    <a:pt x="564471" y="7563"/>
                    <a:pt x="565033" y="5877"/>
                    <a:pt x="566156" y="4810"/>
                  </a:cubicBezTo>
                  <a:cubicBezTo>
                    <a:pt x="567290" y="3743"/>
                    <a:pt x="568700" y="3200"/>
                    <a:pt x="570395" y="3200"/>
                  </a:cubicBezTo>
                  <a:cubicBezTo>
                    <a:pt x="572005" y="3200"/>
                    <a:pt x="573396" y="3753"/>
                    <a:pt x="574567" y="4839"/>
                  </a:cubicBezTo>
                  <a:cubicBezTo>
                    <a:pt x="575739" y="5925"/>
                    <a:pt x="576320" y="7601"/>
                    <a:pt x="576320" y="9859"/>
                  </a:cubicBezTo>
                  <a:cubicBezTo>
                    <a:pt x="576320" y="12116"/>
                    <a:pt x="575739" y="13792"/>
                    <a:pt x="574567" y="14907"/>
                  </a:cubicBezTo>
                  <a:cubicBezTo>
                    <a:pt x="573396" y="16012"/>
                    <a:pt x="572005" y="16564"/>
                    <a:pt x="570395" y="16564"/>
                  </a:cubicBezTo>
                  <a:cubicBezTo>
                    <a:pt x="568700" y="16564"/>
                    <a:pt x="567290" y="16012"/>
                    <a:pt x="566156" y="14907"/>
                  </a:cubicBezTo>
                  <a:cubicBezTo>
                    <a:pt x="565033" y="13792"/>
                    <a:pt x="564471" y="12116"/>
                    <a:pt x="564471" y="9859"/>
                  </a:cubicBezTo>
                  <a:close/>
                  <a:moveTo>
                    <a:pt x="624088" y="95288"/>
                  </a:moveTo>
                  <a:cubicBezTo>
                    <a:pt x="614486" y="95288"/>
                    <a:pt x="607066" y="92336"/>
                    <a:pt x="601799" y="86430"/>
                  </a:cubicBezTo>
                  <a:cubicBezTo>
                    <a:pt x="596541" y="80525"/>
                    <a:pt x="593912" y="72171"/>
                    <a:pt x="593912" y="61370"/>
                  </a:cubicBezTo>
                  <a:cubicBezTo>
                    <a:pt x="593912" y="50282"/>
                    <a:pt x="596579" y="41720"/>
                    <a:pt x="601923" y="35671"/>
                  </a:cubicBezTo>
                  <a:cubicBezTo>
                    <a:pt x="607266" y="29623"/>
                    <a:pt x="614877" y="26604"/>
                    <a:pt x="624745" y="26604"/>
                  </a:cubicBezTo>
                  <a:cubicBezTo>
                    <a:pt x="627936" y="26604"/>
                    <a:pt x="631117" y="26947"/>
                    <a:pt x="634298" y="27632"/>
                  </a:cubicBezTo>
                  <a:cubicBezTo>
                    <a:pt x="637489" y="28318"/>
                    <a:pt x="639985" y="29118"/>
                    <a:pt x="641795" y="30052"/>
                  </a:cubicBezTo>
                  <a:lnTo>
                    <a:pt x="638718" y="38576"/>
                  </a:lnTo>
                  <a:cubicBezTo>
                    <a:pt x="636499" y="37691"/>
                    <a:pt x="634079" y="36957"/>
                    <a:pt x="631460" y="36366"/>
                  </a:cubicBezTo>
                  <a:cubicBezTo>
                    <a:pt x="628841" y="35786"/>
                    <a:pt x="626526" y="35490"/>
                    <a:pt x="624507" y="35490"/>
                  </a:cubicBezTo>
                  <a:cubicBezTo>
                    <a:pt x="611048" y="35490"/>
                    <a:pt x="604314" y="44072"/>
                    <a:pt x="604314" y="61246"/>
                  </a:cubicBezTo>
                  <a:cubicBezTo>
                    <a:pt x="604314" y="69390"/>
                    <a:pt x="605952" y="75638"/>
                    <a:pt x="609238" y="79991"/>
                  </a:cubicBezTo>
                  <a:cubicBezTo>
                    <a:pt x="612524" y="84344"/>
                    <a:pt x="617392" y="86525"/>
                    <a:pt x="623840" y="86525"/>
                  </a:cubicBezTo>
                  <a:cubicBezTo>
                    <a:pt x="629364" y="86525"/>
                    <a:pt x="635022" y="85334"/>
                    <a:pt x="640833" y="82953"/>
                  </a:cubicBezTo>
                  <a:lnTo>
                    <a:pt x="640833" y="91840"/>
                  </a:lnTo>
                  <a:cubicBezTo>
                    <a:pt x="636394" y="94136"/>
                    <a:pt x="630812" y="95288"/>
                    <a:pt x="624088" y="95288"/>
                  </a:cubicBezTo>
                  <a:close/>
                  <a:moveTo>
                    <a:pt x="703650" y="94079"/>
                  </a:moveTo>
                  <a:lnTo>
                    <a:pt x="703650" y="51216"/>
                  </a:lnTo>
                  <a:cubicBezTo>
                    <a:pt x="703650" y="45806"/>
                    <a:pt x="702421" y="41777"/>
                    <a:pt x="699964" y="39119"/>
                  </a:cubicBezTo>
                  <a:cubicBezTo>
                    <a:pt x="697506" y="36462"/>
                    <a:pt x="693658" y="35128"/>
                    <a:pt x="688410" y="35128"/>
                  </a:cubicBezTo>
                  <a:cubicBezTo>
                    <a:pt x="681438" y="35128"/>
                    <a:pt x="676351" y="37024"/>
                    <a:pt x="673151" y="40815"/>
                  </a:cubicBezTo>
                  <a:cubicBezTo>
                    <a:pt x="669941" y="44596"/>
                    <a:pt x="668341" y="50806"/>
                    <a:pt x="668341" y="59436"/>
                  </a:cubicBezTo>
                  <a:lnTo>
                    <a:pt x="668341" y="94079"/>
                  </a:lnTo>
                  <a:lnTo>
                    <a:pt x="658301" y="94079"/>
                  </a:lnTo>
                  <a:lnTo>
                    <a:pt x="658301" y="0"/>
                  </a:lnTo>
                  <a:lnTo>
                    <a:pt x="668341" y="0"/>
                  </a:lnTo>
                  <a:lnTo>
                    <a:pt x="668341" y="28480"/>
                  </a:lnTo>
                  <a:cubicBezTo>
                    <a:pt x="668341" y="31899"/>
                    <a:pt x="668179" y="34747"/>
                    <a:pt x="667855" y="37005"/>
                  </a:cubicBezTo>
                  <a:lnTo>
                    <a:pt x="668465" y="37005"/>
                  </a:lnTo>
                  <a:cubicBezTo>
                    <a:pt x="670436" y="33814"/>
                    <a:pt x="673246" y="31309"/>
                    <a:pt x="676894" y="29480"/>
                  </a:cubicBezTo>
                  <a:cubicBezTo>
                    <a:pt x="680542" y="27642"/>
                    <a:pt x="684705" y="26727"/>
                    <a:pt x="689381" y="26727"/>
                  </a:cubicBezTo>
                  <a:cubicBezTo>
                    <a:pt x="697487" y="26727"/>
                    <a:pt x="703555" y="28651"/>
                    <a:pt x="707612" y="32499"/>
                  </a:cubicBezTo>
                  <a:cubicBezTo>
                    <a:pt x="711660" y="36348"/>
                    <a:pt x="713689" y="42463"/>
                    <a:pt x="713689" y="50845"/>
                  </a:cubicBezTo>
                  <a:lnTo>
                    <a:pt x="713689" y="94079"/>
                  </a:lnTo>
                  <a:close/>
                  <a:moveTo>
                    <a:pt x="758009" y="87002"/>
                  </a:moveTo>
                  <a:cubicBezTo>
                    <a:pt x="759781" y="87002"/>
                    <a:pt x="761495" y="86878"/>
                    <a:pt x="763143" y="86611"/>
                  </a:cubicBezTo>
                  <a:cubicBezTo>
                    <a:pt x="764800" y="86354"/>
                    <a:pt x="766105" y="86077"/>
                    <a:pt x="767077" y="85792"/>
                  </a:cubicBezTo>
                  <a:lnTo>
                    <a:pt x="767077" y="93479"/>
                  </a:lnTo>
                  <a:cubicBezTo>
                    <a:pt x="765991" y="94002"/>
                    <a:pt x="764381" y="94431"/>
                    <a:pt x="762267" y="94774"/>
                  </a:cubicBezTo>
                  <a:cubicBezTo>
                    <a:pt x="760152" y="95117"/>
                    <a:pt x="758247" y="95288"/>
                    <a:pt x="756552" y="95288"/>
                  </a:cubicBezTo>
                  <a:cubicBezTo>
                    <a:pt x="743741" y="95288"/>
                    <a:pt x="737330" y="88535"/>
                    <a:pt x="737330" y="75029"/>
                  </a:cubicBezTo>
                  <a:lnTo>
                    <a:pt x="737330" y="35614"/>
                  </a:lnTo>
                  <a:lnTo>
                    <a:pt x="727834" y="35614"/>
                  </a:lnTo>
                  <a:lnTo>
                    <a:pt x="727834" y="30775"/>
                  </a:lnTo>
                  <a:lnTo>
                    <a:pt x="737330" y="26604"/>
                  </a:lnTo>
                  <a:lnTo>
                    <a:pt x="741559" y="12459"/>
                  </a:lnTo>
                  <a:lnTo>
                    <a:pt x="747360" y="12459"/>
                  </a:lnTo>
                  <a:lnTo>
                    <a:pt x="747360" y="27813"/>
                  </a:lnTo>
                  <a:lnTo>
                    <a:pt x="766591" y="27813"/>
                  </a:lnTo>
                  <a:lnTo>
                    <a:pt x="766591" y="35614"/>
                  </a:lnTo>
                  <a:lnTo>
                    <a:pt x="747360" y="35614"/>
                  </a:lnTo>
                  <a:lnTo>
                    <a:pt x="747360" y="74609"/>
                  </a:lnTo>
                  <a:cubicBezTo>
                    <a:pt x="747360" y="78600"/>
                    <a:pt x="748313" y="81668"/>
                    <a:pt x="750208" y="83801"/>
                  </a:cubicBezTo>
                  <a:cubicBezTo>
                    <a:pt x="752104" y="85935"/>
                    <a:pt x="754704" y="87002"/>
                    <a:pt x="758009" y="87002"/>
                  </a:cubicBezTo>
                  <a:close/>
                  <a:moveTo>
                    <a:pt x="809644" y="95288"/>
                  </a:moveTo>
                  <a:cubicBezTo>
                    <a:pt x="799843" y="95288"/>
                    <a:pt x="792118" y="92307"/>
                    <a:pt x="786451" y="86344"/>
                  </a:cubicBezTo>
                  <a:cubicBezTo>
                    <a:pt x="780793" y="80372"/>
                    <a:pt x="777954" y="72095"/>
                    <a:pt x="777954" y="61493"/>
                  </a:cubicBezTo>
                  <a:cubicBezTo>
                    <a:pt x="777954" y="50806"/>
                    <a:pt x="780583" y="42320"/>
                    <a:pt x="785851" y="36033"/>
                  </a:cubicBezTo>
                  <a:cubicBezTo>
                    <a:pt x="791108" y="29746"/>
                    <a:pt x="798176" y="26604"/>
                    <a:pt x="807044" y="26604"/>
                  </a:cubicBezTo>
                  <a:cubicBezTo>
                    <a:pt x="815340" y="26604"/>
                    <a:pt x="821912" y="29337"/>
                    <a:pt x="826751" y="34795"/>
                  </a:cubicBezTo>
                  <a:cubicBezTo>
                    <a:pt x="831590" y="40253"/>
                    <a:pt x="834009" y="47463"/>
                    <a:pt x="834009" y="56407"/>
                  </a:cubicBezTo>
                  <a:lnTo>
                    <a:pt x="834009" y="62760"/>
                  </a:lnTo>
                  <a:lnTo>
                    <a:pt x="788356" y="62760"/>
                  </a:lnTo>
                  <a:cubicBezTo>
                    <a:pt x="788556" y="70542"/>
                    <a:pt x="790528" y="76448"/>
                    <a:pt x="794252" y="80477"/>
                  </a:cubicBezTo>
                  <a:cubicBezTo>
                    <a:pt x="797976" y="84506"/>
                    <a:pt x="803234" y="86525"/>
                    <a:pt x="810006" y="86525"/>
                  </a:cubicBezTo>
                  <a:cubicBezTo>
                    <a:pt x="817140" y="86525"/>
                    <a:pt x="824189" y="85030"/>
                    <a:pt x="831161" y="82048"/>
                  </a:cubicBezTo>
                  <a:lnTo>
                    <a:pt x="831161" y="90993"/>
                  </a:lnTo>
                  <a:cubicBezTo>
                    <a:pt x="827618" y="92526"/>
                    <a:pt x="824265" y="93622"/>
                    <a:pt x="821093" y="94288"/>
                  </a:cubicBezTo>
                  <a:cubicBezTo>
                    <a:pt x="817931" y="94955"/>
                    <a:pt x="814111" y="95288"/>
                    <a:pt x="809644" y="95288"/>
                  </a:cubicBezTo>
                  <a:close/>
                  <a:moveTo>
                    <a:pt x="806920" y="35004"/>
                  </a:moveTo>
                  <a:cubicBezTo>
                    <a:pt x="801595" y="35004"/>
                    <a:pt x="797357" y="36738"/>
                    <a:pt x="794195" y="40205"/>
                  </a:cubicBezTo>
                  <a:cubicBezTo>
                    <a:pt x="791023" y="43672"/>
                    <a:pt x="789165" y="48473"/>
                    <a:pt x="788603" y="54597"/>
                  </a:cubicBezTo>
                  <a:lnTo>
                    <a:pt x="823246" y="54597"/>
                  </a:lnTo>
                  <a:cubicBezTo>
                    <a:pt x="823246" y="48273"/>
                    <a:pt x="821836" y="43425"/>
                    <a:pt x="819007" y="40053"/>
                  </a:cubicBezTo>
                  <a:cubicBezTo>
                    <a:pt x="816188" y="36690"/>
                    <a:pt x="812159" y="35004"/>
                    <a:pt x="806920" y="35004"/>
                  </a:cubicBezTo>
                  <a:close/>
                  <a:moveTo>
                    <a:pt x="898522" y="94079"/>
                  </a:moveTo>
                  <a:lnTo>
                    <a:pt x="898522" y="51216"/>
                  </a:lnTo>
                  <a:cubicBezTo>
                    <a:pt x="898522" y="45806"/>
                    <a:pt x="897284" y="41777"/>
                    <a:pt x="894826" y="39119"/>
                  </a:cubicBezTo>
                  <a:cubicBezTo>
                    <a:pt x="892369" y="36462"/>
                    <a:pt x="888521" y="35128"/>
                    <a:pt x="883282" y="35128"/>
                  </a:cubicBezTo>
                  <a:cubicBezTo>
                    <a:pt x="876348" y="35128"/>
                    <a:pt x="871271" y="37005"/>
                    <a:pt x="868042" y="40748"/>
                  </a:cubicBezTo>
                  <a:cubicBezTo>
                    <a:pt x="864822" y="44501"/>
                    <a:pt x="863213" y="50682"/>
                    <a:pt x="863213" y="59312"/>
                  </a:cubicBezTo>
                  <a:lnTo>
                    <a:pt x="863213" y="94079"/>
                  </a:lnTo>
                  <a:lnTo>
                    <a:pt x="853173" y="94079"/>
                  </a:lnTo>
                  <a:lnTo>
                    <a:pt x="853173" y="27813"/>
                  </a:lnTo>
                  <a:lnTo>
                    <a:pt x="861336" y="27813"/>
                  </a:lnTo>
                  <a:lnTo>
                    <a:pt x="862965" y="36881"/>
                  </a:lnTo>
                  <a:lnTo>
                    <a:pt x="863451" y="36881"/>
                  </a:lnTo>
                  <a:cubicBezTo>
                    <a:pt x="865508" y="33614"/>
                    <a:pt x="868385" y="31090"/>
                    <a:pt x="872100" y="29289"/>
                  </a:cubicBezTo>
                  <a:cubicBezTo>
                    <a:pt x="875805" y="27499"/>
                    <a:pt x="879939" y="26604"/>
                    <a:pt x="884492" y="26604"/>
                  </a:cubicBezTo>
                  <a:cubicBezTo>
                    <a:pt x="892473" y="26604"/>
                    <a:pt x="898474" y="28527"/>
                    <a:pt x="902513" y="32375"/>
                  </a:cubicBezTo>
                  <a:cubicBezTo>
                    <a:pt x="906542" y="36224"/>
                    <a:pt x="908552" y="42386"/>
                    <a:pt x="908552" y="50845"/>
                  </a:cubicBezTo>
                  <a:lnTo>
                    <a:pt x="908552" y="94079"/>
                  </a:lnTo>
                  <a:close/>
                  <a:moveTo>
                    <a:pt x="1009707" y="85192"/>
                  </a:moveTo>
                  <a:lnTo>
                    <a:pt x="1009164" y="85192"/>
                  </a:lnTo>
                  <a:cubicBezTo>
                    <a:pt x="1004525" y="91926"/>
                    <a:pt x="997591" y="95288"/>
                    <a:pt x="988362" y="95288"/>
                  </a:cubicBezTo>
                  <a:cubicBezTo>
                    <a:pt x="979694" y="95288"/>
                    <a:pt x="972960" y="92326"/>
                    <a:pt x="968140" y="86401"/>
                  </a:cubicBezTo>
                  <a:cubicBezTo>
                    <a:pt x="963320" y="80477"/>
                    <a:pt x="960911" y="72047"/>
                    <a:pt x="960911" y="61132"/>
                  </a:cubicBezTo>
                  <a:cubicBezTo>
                    <a:pt x="960911" y="50206"/>
                    <a:pt x="963330" y="41720"/>
                    <a:pt x="968169" y="35671"/>
                  </a:cubicBezTo>
                  <a:cubicBezTo>
                    <a:pt x="973007" y="29623"/>
                    <a:pt x="979742" y="26604"/>
                    <a:pt x="988362" y="26604"/>
                  </a:cubicBezTo>
                  <a:cubicBezTo>
                    <a:pt x="997353" y="26604"/>
                    <a:pt x="1004240" y="29870"/>
                    <a:pt x="1009040" y="36395"/>
                  </a:cubicBezTo>
                  <a:lnTo>
                    <a:pt x="1009831" y="36395"/>
                  </a:lnTo>
                  <a:lnTo>
                    <a:pt x="1009403" y="31623"/>
                  </a:lnTo>
                  <a:lnTo>
                    <a:pt x="1009164" y="26965"/>
                  </a:lnTo>
                  <a:lnTo>
                    <a:pt x="1009164" y="0"/>
                  </a:lnTo>
                  <a:lnTo>
                    <a:pt x="1019194" y="0"/>
                  </a:lnTo>
                  <a:lnTo>
                    <a:pt x="1019194" y="94079"/>
                  </a:lnTo>
                  <a:lnTo>
                    <a:pt x="1011041" y="94079"/>
                  </a:lnTo>
                  <a:close/>
                  <a:moveTo>
                    <a:pt x="989629" y="86887"/>
                  </a:moveTo>
                  <a:cubicBezTo>
                    <a:pt x="996486" y="86887"/>
                    <a:pt x="1001449" y="85020"/>
                    <a:pt x="1004535" y="81286"/>
                  </a:cubicBezTo>
                  <a:cubicBezTo>
                    <a:pt x="1007621" y="77562"/>
                    <a:pt x="1009164" y="71542"/>
                    <a:pt x="1009164" y="63246"/>
                  </a:cubicBezTo>
                  <a:lnTo>
                    <a:pt x="1009164" y="61132"/>
                  </a:lnTo>
                  <a:cubicBezTo>
                    <a:pt x="1009164" y="51740"/>
                    <a:pt x="1007602" y="45034"/>
                    <a:pt x="1004478" y="41024"/>
                  </a:cubicBezTo>
                  <a:cubicBezTo>
                    <a:pt x="1001354" y="37014"/>
                    <a:pt x="996363" y="35004"/>
                    <a:pt x="989514" y="35004"/>
                  </a:cubicBezTo>
                  <a:cubicBezTo>
                    <a:pt x="983628" y="35004"/>
                    <a:pt x="979122" y="37291"/>
                    <a:pt x="975998" y="41872"/>
                  </a:cubicBezTo>
                  <a:cubicBezTo>
                    <a:pt x="972874" y="46444"/>
                    <a:pt x="971312" y="52902"/>
                    <a:pt x="971312" y="61246"/>
                  </a:cubicBezTo>
                  <a:cubicBezTo>
                    <a:pt x="971312" y="69714"/>
                    <a:pt x="972864" y="76105"/>
                    <a:pt x="975970" y="80410"/>
                  </a:cubicBezTo>
                  <a:cubicBezTo>
                    <a:pt x="979075" y="84725"/>
                    <a:pt x="983628" y="86887"/>
                    <a:pt x="989629" y="86887"/>
                  </a:cubicBezTo>
                  <a:close/>
                  <a:moveTo>
                    <a:pt x="1083526" y="94079"/>
                  </a:moveTo>
                  <a:lnTo>
                    <a:pt x="1081535" y="84649"/>
                  </a:lnTo>
                  <a:lnTo>
                    <a:pt x="1081050" y="84649"/>
                  </a:lnTo>
                  <a:cubicBezTo>
                    <a:pt x="1077744" y="88802"/>
                    <a:pt x="1074449" y="91612"/>
                    <a:pt x="1071162" y="93079"/>
                  </a:cubicBezTo>
                  <a:cubicBezTo>
                    <a:pt x="1067876" y="94555"/>
                    <a:pt x="1063781" y="95288"/>
                    <a:pt x="1058866" y="95288"/>
                  </a:cubicBezTo>
                  <a:cubicBezTo>
                    <a:pt x="1052294" y="95288"/>
                    <a:pt x="1047140" y="93593"/>
                    <a:pt x="1043416" y="90211"/>
                  </a:cubicBezTo>
                  <a:cubicBezTo>
                    <a:pt x="1039682" y="86820"/>
                    <a:pt x="1037825" y="82010"/>
                    <a:pt x="1037825" y="75762"/>
                  </a:cubicBezTo>
                  <a:cubicBezTo>
                    <a:pt x="1037825" y="62379"/>
                    <a:pt x="1048522" y="55359"/>
                    <a:pt x="1069924" y="54721"/>
                  </a:cubicBezTo>
                  <a:lnTo>
                    <a:pt x="1081173" y="54359"/>
                  </a:lnTo>
                  <a:lnTo>
                    <a:pt x="1081173" y="50245"/>
                  </a:lnTo>
                  <a:cubicBezTo>
                    <a:pt x="1081173" y="45044"/>
                    <a:pt x="1080049" y="41205"/>
                    <a:pt x="1077820" y="38729"/>
                  </a:cubicBezTo>
                  <a:cubicBezTo>
                    <a:pt x="1075582" y="36243"/>
                    <a:pt x="1072001" y="35004"/>
                    <a:pt x="1067086" y="35004"/>
                  </a:cubicBezTo>
                  <a:cubicBezTo>
                    <a:pt x="1061561" y="35004"/>
                    <a:pt x="1055313" y="36700"/>
                    <a:pt x="1048341" y="40091"/>
                  </a:cubicBezTo>
                  <a:lnTo>
                    <a:pt x="1045254" y="32404"/>
                  </a:lnTo>
                  <a:cubicBezTo>
                    <a:pt x="1048522" y="30632"/>
                    <a:pt x="1052103" y="29242"/>
                    <a:pt x="1055989" y="28232"/>
                  </a:cubicBezTo>
                  <a:cubicBezTo>
                    <a:pt x="1059875" y="27232"/>
                    <a:pt x="1063781" y="26727"/>
                    <a:pt x="1067686" y="26727"/>
                  </a:cubicBezTo>
                  <a:cubicBezTo>
                    <a:pt x="1075592" y="26727"/>
                    <a:pt x="1081440" y="28480"/>
                    <a:pt x="1085250" y="31985"/>
                  </a:cubicBezTo>
                  <a:cubicBezTo>
                    <a:pt x="1089060" y="35490"/>
                    <a:pt x="1090965" y="41110"/>
                    <a:pt x="1090965" y="48854"/>
                  </a:cubicBezTo>
                  <a:lnTo>
                    <a:pt x="1090965" y="94079"/>
                  </a:lnTo>
                  <a:close/>
                  <a:moveTo>
                    <a:pt x="1060856" y="87002"/>
                  </a:moveTo>
                  <a:cubicBezTo>
                    <a:pt x="1067105" y="87002"/>
                    <a:pt x="1072010" y="85287"/>
                    <a:pt x="1075582" y="81868"/>
                  </a:cubicBezTo>
                  <a:cubicBezTo>
                    <a:pt x="1079145" y="78438"/>
                    <a:pt x="1080926" y="73638"/>
                    <a:pt x="1080926" y="67475"/>
                  </a:cubicBezTo>
                  <a:lnTo>
                    <a:pt x="1080926" y="61493"/>
                  </a:lnTo>
                  <a:lnTo>
                    <a:pt x="1070896" y="61913"/>
                  </a:lnTo>
                  <a:cubicBezTo>
                    <a:pt x="1062914" y="62199"/>
                    <a:pt x="1057161" y="63437"/>
                    <a:pt x="1053627" y="65627"/>
                  </a:cubicBezTo>
                  <a:cubicBezTo>
                    <a:pt x="1050103" y="67828"/>
                    <a:pt x="1048341" y="71247"/>
                    <a:pt x="1048341" y="75876"/>
                  </a:cubicBezTo>
                  <a:cubicBezTo>
                    <a:pt x="1048341" y="79505"/>
                    <a:pt x="1049436" y="82268"/>
                    <a:pt x="1051636" y="84163"/>
                  </a:cubicBezTo>
                  <a:cubicBezTo>
                    <a:pt x="1053836" y="86059"/>
                    <a:pt x="1056904" y="87002"/>
                    <a:pt x="1060856" y="87002"/>
                  </a:cubicBezTo>
                  <a:close/>
                  <a:moveTo>
                    <a:pt x="1135104" y="87002"/>
                  </a:moveTo>
                  <a:cubicBezTo>
                    <a:pt x="1136876" y="87002"/>
                    <a:pt x="1138590" y="86878"/>
                    <a:pt x="1140238" y="86611"/>
                  </a:cubicBezTo>
                  <a:cubicBezTo>
                    <a:pt x="1141895" y="86354"/>
                    <a:pt x="1143209" y="86077"/>
                    <a:pt x="1144172" y="85792"/>
                  </a:cubicBezTo>
                  <a:lnTo>
                    <a:pt x="1144172" y="93479"/>
                  </a:lnTo>
                  <a:cubicBezTo>
                    <a:pt x="1143086" y="94002"/>
                    <a:pt x="1141485" y="94431"/>
                    <a:pt x="1139361" y="94774"/>
                  </a:cubicBezTo>
                  <a:cubicBezTo>
                    <a:pt x="1137247" y="95117"/>
                    <a:pt x="1135342" y="95288"/>
                    <a:pt x="1133656" y="95288"/>
                  </a:cubicBezTo>
                  <a:cubicBezTo>
                    <a:pt x="1120835" y="95288"/>
                    <a:pt x="1114425" y="88535"/>
                    <a:pt x="1114425" y="75029"/>
                  </a:cubicBezTo>
                  <a:lnTo>
                    <a:pt x="1114425" y="35614"/>
                  </a:lnTo>
                  <a:lnTo>
                    <a:pt x="1104929" y="35614"/>
                  </a:lnTo>
                  <a:lnTo>
                    <a:pt x="1104929" y="30775"/>
                  </a:lnTo>
                  <a:lnTo>
                    <a:pt x="1114425" y="26604"/>
                  </a:lnTo>
                  <a:lnTo>
                    <a:pt x="1118654" y="12459"/>
                  </a:lnTo>
                  <a:lnTo>
                    <a:pt x="1124464" y="12459"/>
                  </a:lnTo>
                  <a:lnTo>
                    <a:pt x="1124464" y="27813"/>
                  </a:lnTo>
                  <a:lnTo>
                    <a:pt x="1143686" y="27813"/>
                  </a:lnTo>
                  <a:lnTo>
                    <a:pt x="1143686" y="35614"/>
                  </a:lnTo>
                  <a:lnTo>
                    <a:pt x="1124464" y="35614"/>
                  </a:lnTo>
                  <a:lnTo>
                    <a:pt x="1124464" y="74609"/>
                  </a:lnTo>
                  <a:cubicBezTo>
                    <a:pt x="1124464" y="78600"/>
                    <a:pt x="1125407" y="81668"/>
                    <a:pt x="1127303" y="83801"/>
                  </a:cubicBezTo>
                  <a:cubicBezTo>
                    <a:pt x="1129198" y="85935"/>
                    <a:pt x="1131799" y="87002"/>
                    <a:pt x="1135104" y="87002"/>
                  </a:cubicBezTo>
                  <a:close/>
                  <a:moveTo>
                    <a:pt x="1199493" y="94079"/>
                  </a:moveTo>
                  <a:lnTo>
                    <a:pt x="1197502" y="84649"/>
                  </a:lnTo>
                  <a:lnTo>
                    <a:pt x="1197016" y="84649"/>
                  </a:lnTo>
                  <a:cubicBezTo>
                    <a:pt x="1193711" y="88802"/>
                    <a:pt x="1190416" y="91612"/>
                    <a:pt x="1187129" y="93079"/>
                  </a:cubicBezTo>
                  <a:cubicBezTo>
                    <a:pt x="1183843" y="94555"/>
                    <a:pt x="1179748" y="95288"/>
                    <a:pt x="1174823" y="95288"/>
                  </a:cubicBezTo>
                  <a:cubicBezTo>
                    <a:pt x="1168260" y="95288"/>
                    <a:pt x="1163107" y="93593"/>
                    <a:pt x="1159383" y="90211"/>
                  </a:cubicBezTo>
                  <a:cubicBezTo>
                    <a:pt x="1155649" y="86820"/>
                    <a:pt x="1153782" y="82010"/>
                    <a:pt x="1153782" y="75762"/>
                  </a:cubicBezTo>
                  <a:cubicBezTo>
                    <a:pt x="1153782" y="62379"/>
                    <a:pt x="1164488" y="55359"/>
                    <a:pt x="1185891" y="54721"/>
                  </a:cubicBezTo>
                  <a:lnTo>
                    <a:pt x="1197140" y="54359"/>
                  </a:lnTo>
                  <a:lnTo>
                    <a:pt x="1197140" y="50245"/>
                  </a:lnTo>
                  <a:cubicBezTo>
                    <a:pt x="1197140" y="45044"/>
                    <a:pt x="1196016" y="41205"/>
                    <a:pt x="1193778" y="38729"/>
                  </a:cubicBezTo>
                  <a:cubicBezTo>
                    <a:pt x="1191539" y="36243"/>
                    <a:pt x="1187968" y="35004"/>
                    <a:pt x="1183053" y="35004"/>
                  </a:cubicBezTo>
                  <a:cubicBezTo>
                    <a:pt x="1177528" y="35004"/>
                    <a:pt x="1171280" y="36700"/>
                    <a:pt x="1164308" y="40091"/>
                  </a:cubicBezTo>
                  <a:lnTo>
                    <a:pt x="1161221" y="32404"/>
                  </a:lnTo>
                  <a:cubicBezTo>
                    <a:pt x="1164488" y="30632"/>
                    <a:pt x="1168060" y="29242"/>
                    <a:pt x="1171956" y="28232"/>
                  </a:cubicBezTo>
                  <a:cubicBezTo>
                    <a:pt x="1175842" y="27232"/>
                    <a:pt x="1179748" y="26727"/>
                    <a:pt x="1183653" y="26727"/>
                  </a:cubicBezTo>
                  <a:cubicBezTo>
                    <a:pt x="1191559" y="26727"/>
                    <a:pt x="1197407" y="28480"/>
                    <a:pt x="1201217" y="31985"/>
                  </a:cubicBezTo>
                  <a:cubicBezTo>
                    <a:pt x="1205027" y="35490"/>
                    <a:pt x="1206932" y="41110"/>
                    <a:pt x="1206932" y="48854"/>
                  </a:cubicBezTo>
                  <a:lnTo>
                    <a:pt x="1206932" y="94079"/>
                  </a:lnTo>
                  <a:close/>
                  <a:moveTo>
                    <a:pt x="1176823" y="87002"/>
                  </a:moveTo>
                  <a:cubicBezTo>
                    <a:pt x="1183072" y="87002"/>
                    <a:pt x="1187977" y="85287"/>
                    <a:pt x="1191539" y="81868"/>
                  </a:cubicBezTo>
                  <a:cubicBezTo>
                    <a:pt x="1195111" y="78438"/>
                    <a:pt x="1196893" y="73638"/>
                    <a:pt x="1196893" y="67475"/>
                  </a:cubicBezTo>
                  <a:lnTo>
                    <a:pt x="1196893" y="61493"/>
                  </a:lnTo>
                  <a:lnTo>
                    <a:pt x="1186863" y="61913"/>
                  </a:lnTo>
                  <a:cubicBezTo>
                    <a:pt x="1178881" y="62199"/>
                    <a:pt x="1173128" y="63437"/>
                    <a:pt x="1169594" y="65627"/>
                  </a:cubicBezTo>
                  <a:cubicBezTo>
                    <a:pt x="1166070" y="67828"/>
                    <a:pt x="1164308" y="71247"/>
                    <a:pt x="1164308" y="75876"/>
                  </a:cubicBezTo>
                  <a:cubicBezTo>
                    <a:pt x="1164308" y="79505"/>
                    <a:pt x="1165403" y="82268"/>
                    <a:pt x="1167603" y="84163"/>
                  </a:cubicBezTo>
                  <a:cubicBezTo>
                    <a:pt x="1169794" y="86059"/>
                    <a:pt x="1172870" y="87002"/>
                    <a:pt x="1176823" y="87002"/>
                  </a:cubicBezTo>
                  <a:close/>
                </a:path>
              </a:pathLst>
            </a:custGeom>
            <a:solidFill>
              <a:srgbClr val="000000"/>
            </a:solidFill>
            <a:ln w="9525" cap="flat">
              <a:noFill/>
              <a:prstDash val="solid"/>
              <a:miter/>
            </a:ln>
          </p:spPr>
          <p:txBody>
            <a:bodyPr rtlCol="0" anchor="ctr"/>
            <a:lstStyle/>
            <a:p>
              <a:endParaRPr lang="nl-BE" sz="900"/>
            </a:p>
          </p:txBody>
        </p:sp>
        <p:sp>
          <p:nvSpPr>
            <p:cNvPr id="538" name="Freeform: Shape 537">
              <a:extLst>
                <a:ext uri="{FF2B5EF4-FFF2-40B4-BE49-F238E27FC236}">
                  <a16:creationId xmlns:a16="http://schemas.microsoft.com/office/drawing/2014/main" id="{125F6267-F162-4F9D-8EC0-8AA0CD2BF882}"/>
                </a:ext>
              </a:extLst>
            </p:cNvPr>
            <p:cNvSpPr/>
            <p:nvPr/>
          </p:nvSpPr>
          <p:spPr>
            <a:xfrm>
              <a:off x="1124336" y="5828359"/>
              <a:ext cx="78453" cy="54313"/>
            </a:xfrm>
            <a:custGeom>
              <a:avLst/>
              <a:gdLst>
                <a:gd name="connsiteX0" fmla="*/ 58103 w 123825"/>
                <a:gd name="connsiteY0" fmla="*/ 89668 h 85725"/>
                <a:gd name="connsiteX1" fmla="*/ 0 w 123825"/>
                <a:gd name="connsiteY1" fmla="*/ 89668 h 85725"/>
                <a:gd name="connsiteX2" fmla="*/ 0 w 123825"/>
                <a:gd name="connsiteY2" fmla="*/ 81019 h 85725"/>
                <a:gd name="connsiteX3" fmla="*/ 23279 w 123825"/>
                <a:gd name="connsiteY3" fmla="*/ 57626 h 85725"/>
                <a:gd name="connsiteX4" fmla="*/ 37309 w 123825"/>
                <a:gd name="connsiteY4" fmla="*/ 42262 h 85725"/>
                <a:gd name="connsiteX5" fmla="*/ 42386 w 123825"/>
                <a:gd name="connsiteY5" fmla="*/ 33318 h 85725"/>
                <a:gd name="connsiteX6" fmla="*/ 44082 w 123825"/>
                <a:gd name="connsiteY6" fmla="*/ 23946 h 85725"/>
                <a:gd name="connsiteX7" fmla="*/ 39786 w 123825"/>
                <a:gd name="connsiteY7" fmla="*/ 12725 h 85725"/>
                <a:gd name="connsiteX8" fmla="*/ 27880 w 123825"/>
                <a:gd name="connsiteY8" fmla="*/ 8591 h 85725"/>
                <a:gd name="connsiteX9" fmla="*/ 17450 w 123825"/>
                <a:gd name="connsiteY9" fmla="*/ 10401 h 85725"/>
                <a:gd name="connsiteX10" fmla="*/ 6477 w 123825"/>
                <a:gd name="connsiteY10" fmla="*/ 16993 h 85725"/>
                <a:gd name="connsiteX11" fmla="*/ 1153 w 123825"/>
                <a:gd name="connsiteY11" fmla="*/ 10163 h 85725"/>
                <a:gd name="connsiteX12" fmla="*/ 27756 w 123825"/>
                <a:gd name="connsiteY12" fmla="*/ 0 h 85725"/>
                <a:gd name="connsiteX13" fmla="*/ 47282 w 123825"/>
                <a:gd name="connsiteY13" fmla="*/ 6382 h 85725"/>
                <a:gd name="connsiteX14" fmla="*/ 54359 w 123825"/>
                <a:gd name="connsiteY14" fmla="*/ 23517 h 85725"/>
                <a:gd name="connsiteX15" fmla="*/ 49644 w 123825"/>
                <a:gd name="connsiteY15" fmla="*/ 40148 h 85725"/>
                <a:gd name="connsiteX16" fmla="*/ 31985 w 123825"/>
                <a:gd name="connsiteY16" fmla="*/ 60950 h 85725"/>
                <a:gd name="connsiteX17" fmla="*/ 12640 w 123825"/>
                <a:gd name="connsiteY17" fmla="*/ 79867 h 85725"/>
                <a:gd name="connsiteX18" fmla="*/ 12640 w 123825"/>
                <a:gd name="connsiteY18" fmla="*/ 80353 h 85725"/>
                <a:gd name="connsiteX19" fmla="*/ 58103 w 123825"/>
                <a:gd name="connsiteY19" fmla="*/ 80353 h 85725"/>
                <a:gd name="connsiteX20" fmla="*/ 131026 w 123825"/>
                <a:gd name="connsiteY20" fmla="*/ 89668 h 85725"/>
                <a:gd name="connsiteX21" fmla="*/ 72923 w 123825"/>
                <a:gd name="connsiteY21" fmla="*/ 89668 h 85725"/>
                <a:gd name="connsiteX22" fmla="*/ 72923 w 123825"/>
                <a:gd name="connsiteY22" fmla="*/ 81019 h 85725"/>
                <a:gd name="connsiteX23" fmla="*/ 96193 w 123825"/>
                <a:gd name="connsiteY23" fmla="*/ 57626 h 85725"/>
                <a:gd name="connsiteX24" fmla="*/ 110223 w 123825"/>
                <a:gd name="connsiteY24" fmla="*/ 42262 h 85725"/>
                <a:gd name="connsiteX25" fmla="*/ 115300 w 123825"/>
                <a:gd name="connsiteY25" fmla="*/ 33318 h 85725"/>
                <a:gd name="connsiteX26" fmla="*/ 116996 w 123825"/>
                <a:gd name="connsiteY26" fmla="*/ 23946 h 85725"/>
                <a:gd name="connsiteX27" fmla="*/ 112700 w 123825"/>
                <a:gd name="connsiteY27" fmla="*/ 12725 h 85725"/>
                <a:gd name="connsiteX28" fmla="*/ 100794 w 123825"/>
                <a:gd name="connsiteY28" fmla="*/ 8591 h 85725"/>
                <a:gd name="connsiteX29" fmla="*/ 90364 w 123825"/>
                <a:gd name="connsiteY29" fmla="*/ 10401 h 85725"/>
                <a:gd name="connsiteX30" fmla="*/ 79391 w 123825"/>
                <a:gd name="connsiteY30" fmla="*/ 16993 h 85725"/>
                <a:gd name="connsiteX31" fmla="*/ 74066 w 123825"/>
                <a:gd name="connsiteY31" fmla="*/ 10163 h 85725"/>
                <a:gd name="connsiteX32" fmla="*/ 100670 w 123825"/>
                <a:gd name="connsiteY32" fmla="*/ 0 h 85725"/>
                <a:gd name="connsiteX33" fmla="*/ 120196 w 123825"/>
                <a:gd name="connsiteY33" fmla="*/ 6382 h 85725"/>
                <a:gd name="connsiteX34" fmla="*/ 127273 w 123825"/>
                <a:gd name="connsiteY34" fmla="*/ 23517 h 85725"/>
                <a:gd name="connsiteX35" fmla="*/ 122558 w 123825"/>
                <a:gd name="connsiteY35" fmla="*/ 40148 h 85725"/>
                <a:gd name="connsiteX36" fmla="*/ 104899 w 123825"/>
                <a:gd name="connsiteY36" fmla="*/ 60950 h 85725"/>
                <a:gd name="connsiteX37" fmla="*/ 85554 w 123825"/>
                <a:gd name="connsiteY37" fmla="*/ 79867 h 85725"/>
                <a:gd name="connsiteX38" fmla="*/ 85554 w 123825"/>
                <a:gd name="connsiteY38" fmla="*/ 80353 h 85725"/>
                <a:gd name="connsiteX39" fmla="*/ 131026 w 123825"/>
                <a:gd name="connsiteY39" fmla="*/ 8035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3825" h="85725">
                  <a:moveTo>
                    <a:pt x="58103" y="89668"/>
                  </a:moveTo>
                  <a:lnTo>
                    <a:pt x="0" y="89668"/>
                  </a:lnTo>
                  <a:lnTo>
                    <a:pt x="0" y="81019"/>
                  </a:lnTo>
                  <a:lnTo>
                    <a:pt x="23279" y="57626"/>
                  </a:lnTo>
                  <a:cubicBezTo>
                    <a:pt x="30375" y="50444"/>
                    <a:pt x="35052" y="45329"/>
                    <a:pt x="37309" y="42262"/>
                  </a:cubicBezTo>
                  <a:cubicBezTo>
                    <a:pt x="39567" y="39205"/>
                    <a:pt x="41253" y="36213"/>
                    <a:pt x="42386" y="33318"/>
                  </a:cubicBezTo>
                  <a:cubicBezTo>
                    <a:pt x="43510" y="30413"/>
                    <a:pt x="44082" y="27289"/>
                    <a:pt x="44082" y="23946"/>
                  </a:cubicBezTo>
                  <a:cubicBezTo>
                    <a:pt x="44082" y="19231"/>
                    <a:pt x="42643" y="15487"/>
                    <a:pt x="39786" y="12725"/>
                  </a:cubicBezTo>
                  <a:cubicBezTo>
                    <a:pt x="36928" y="9963"/>
                    <a:pt x="32957" y="8591"/>
                    <a:pt x="27880" y="8591"/>
                  </a:cubicBezTo>
                  <a:cubicBezTo>
                    <a:pt x="24203" y="8591"/>
                    <a:pt x="20726" y="9191"/>
                    <a:pt x="17450" y="10401"/>
                  </a:cubicBezTo>
                  <a:cubicBezTo>
                    <a:pt x="14164" y="11611"/>
                    <a:pt x="10506" y="13811"/>
                    <a:pt x="6477" y="16993"/>
                  </a:cubicBezTo>
                  <a:lnTo>
                    <a:pt x="1153" y="10163"/>
                  </a:lnTo>
                  <a:cubicBezTo>
                    <a:pt x="9297" y="3390"/>
                    <a:pt x="18164" y="0"/>
                    <a:pt x="27756" y="0"/>
                  </a:cubicBezTo>
                  <a:cubicBezTo>
                    <a:pt x="36062" y="0"/>
                    <a:pt x="42567" y="2124"/>
                    <a:pt x="47282" y="6382"/>
                  </a:cubicBezTo>
                  <a:cubicBezTo>
                    <a:pt x="51997" y="10630"/>
                    <a:pt x="54359" y="16344"/>
                    <a:pt x="54359" y="23517"/>
                  </a:cubicBezTo>
                  <a:cubicBezTo>
                    <a:pt x="54359" y="29127"/>
                    <a:pt x="52788" y="34661"/>
                    <a:pt x="49644" y="40148"/>
                  </a:cubicBezTo>
                  <a:cubicBezTo>
                    <a:pt x="46501" y="45634"/>
                    <a:pt x="40615" y="52558"/>
                    <a:pt x="31985" y="60950"/>
                  </a:cubicBezTo>
                  <a:lnTo>
                    <a:pt x="12640" y="79867"/>
                  </a:lnTo>
                  <a:lnTo>
                    <a:pt x="12640" y="80353"/>
                  </a:lnTo>
                  <a:lnTo>
                    <a:pt x="58103" y="80353"/>
                  </a:lnTo>
                  <a:close/>
                  <a:moveTo>
                    <a:pt x="131026" y="89668"/>
                  </a:moveTo>
                  <a:lnTo>
                    <a:pt x="72923" y="89668"/>
                  </a:lnTo>
                  <a:lnTo>
                    <a:pt x="72923" y="81019"/>
                  </a:lnTo>
                  <a:lnTo>
                    <a:pt x="96193" y="57626"/>
                  </a:lnTo>
                  <a:cubicBezTo>
                    <a:pt x="103289" y="50444"/>
                    <a:pt x="107966" y="45329"/>
                    <a:pt x="110223" y="42262"/>
                  </a:cubicBezTo>
                  <a:cubicBezTo>
                    <a:pt x="112481" y="39205"/>
                    <a:pt x="114176" y="36213"/>
                    <a:pt x="115300" y="33318"/>
                  </a:cubicBezTo>
                  <a:cubicBezTo>
                    <a:pt x="116434" y="30413"/>
                    <a:pt x="116996" y="27289"/>
                    <a:pt x="116996" y="23946"/>
                  </a:cubicBezTo>
                  <a:cubicBezTo>
                    <a:pt x="116996" y="19231"/>
                    <a:pt x="115567" y="15487"/>
                    <a:pt x="112700" y="12725"/>
                  </a:cubicBezTo>
                  <a:cubicBezTo>
                    <a:pt x="109842" y="9963"/>
                    <a:pt x="105870" y="8591"/>
                    <a:pt x="100794" y="8591"/>
                  </a:cubicBezTo>
                  <a:cubicBezTo>
                    <a:pt x="97126" y="8591"/>
                    <a:pt x="93650" y="9191"/>
                    <a:pt x="90364" y="10401"/>
                  </a:cubicBezTo>
                  <a:cubicBezTo>
                    <a:pt x="87078" y="11611"/>
                    <a:pt x="83420" y="13811"/>
                    <a:pt x="79391" y="16993"/>
                  </a:cubicBezTo>
                  <a:lnTo>
                    <a:pt x="74066" y="10163"/>
                  </a:lnTo>
                  <a:cubicBezTo>
                    <a:pt x="82210" y="3390"/>
                    <a:pt x="91078" y="0"/>
                    <a:pt x="100670" y="0"/>
                  </a:cubicBezTo>
                  <a:cubicBezTo>
                    <a:pt x="108976" y="0"/>
                    <a:pt x="115481" y="2124"/>
                    <a:pt x="120196" y="6382"/>
                  </a:cubicBezTo>
                  <a:cubicBezTo>
                    <a:pt x="124920" y="10630"/>
                    <a:pt x="127273" y="16344"/>
                    <a:pt x="127273" y="23517"/>
                  </a:cubicBezTo>
                  <a:cubicBezTo>
                    <a:pt x="127273" y="29127"/>
                    <a:pt x="125701" y="34661"/>
                    <a:pt x="122558" y="40148"/>
                  </a:cubicBezTo>
                  <a:cubicBezTo>
                    <a:pt x="119415" y="45634"/>
                    <a:pt x="113529" y="52558"/>
                    <a:pt x="104899" y="60950"/>
                  </a:cubicBezTo>
                  <a:lnTo>
                    <a:pt x="85554" y="79867"/>
                  </a:lnTo>
                  <a:lnTo>
                    <a:pt x="85554" y="80353"/>
                  </a:lnTo>
                  <a:lnTo>
                    <a:pt x="131026" y="80353"/>
                  </a:lnTo>
                  <a:close/>
                </a:path>
              </a:pathLst>
            </a:custGeom>
            <a:solidFill>
              <a:srgbClr val="000000"/>
            </a:solidFill>
            <a:ln w="9525" cap="flat">
              <a:noFill/>
              <a:prstDash val="solid"/>
              <a:miter/>
            </a:ln>
          </p:spPr>
          <p:txBody>
            <a:bodyPr rtlCol="0" anchor="ctr"/>
            <a:lstStyle/>
            <a:p>
              <a:endParaRPr lang="nl-BE" sz="900"/>
            </a:p>
          </p:txBody>
        </p:sp>
        <p:sp>
          <p:nvSpPr>
            <p:cNvPr id="539" name="Freeform: Shape 538">
              <a:extLst>
                <a:ext uri="{FF2B5EF4-FFF2-40B4-BE49-F238E27FC236}">
                  <a16:creationId xmlns:a16="http://schemas.microsoft.com/office/drawing/2014/main" id="{941E743F-6D9D-4703-BA53-B716D4A2DE14}"/>
                </a:ext>
              </a:extLst>
            </p:cNvPr>
            <p:cNvSpPr/>
            <p:nvPr/>
          </p:nvSpPr>
          <p:spPr>
            <a:xfrm>
              <a:off x="1051182" y="5956339"/>
              <a:ext cx="1225063" cy="162940"/>
            </a:xfrm>
            <a:custGeom>
              <a:avLst/>
              <a:gdLst>
                <a:gd name="connsiteX0" fmla="*/ 0 w 1933575"/>
                <a:gd name="connsiteY0" fmla="*/ 0 h 257175"/>
                <a:gd name="connsiteX1" fmla="*/ 0 w 1933575"/>
                <a:gd name="connsiteY1" fmla="*/ 257175 h 257175"/>
                <a:gd name="connsiteX2" fmla="*/ 1933575 w 1933575"/>
                <a:gd name="connsiteY2" fmla="*/ 257175 h 257175"/>
                <a:gd name="connsiteX3" fmla="*/ 1933575 w 1933575"/>
                <a:gd name="connsiteY3" fmla="*/ 0 h 257175"/>
              </a:gdLst>
              <a:ahLst/>
              <a:cxnLst>
                <a:cxn ang="0">
                  <a:pos x="connsiteX0" y="connsiteY0"/>
                </a:cxn>
                <a:cxn ang="0">
                  <a:pos x="connsiteX1" y="connsiteY1"/>
                </a:cxn>
                <a:cxn ang="0">
                  <a:pos x="connsiteX2" y="connsiteY2"/>
                </a:cxn>
                <a:cxn ang="0">
                  <a:pos x="connsiteX3" y="connsiteY3"/>
                </a:cxn>
              </a:cxnLst>
              <a:rect l="l" t="t" r="r" b="b"/>
              <a:pathLst>
                <a:path w="1933575" h="257175">
                  <a:moveTo>
                    <a:pt x="0" y="0"/>
                  </a:moveTo>
                  <a:lnTo>
                    <a:pt x="0" y="257175"/>
                  </a:lnTo>
                  <a:lnTo>
                    <a:pt x="1933575" y="257175"/>
                  </a:lnTo>
                  <a:lnTo>
                    <a:pt x="1933575" y="0"/>
                  </a:lnTo>
                  <a:close/>
                </a:path>
              </a:pathLst>
            </a:custGeom>
            <a:solidFill>
              <a:srgbClr val="FFFFFF"/>
            </a:solidFill>
            <a:ln w="9525" cap="flat">
              <a:noFill/>
              <a:prstDash val="solid"/>
              <a:miter/>
            </a:ln>
          </p:spPr>
          <p:txBody>
            <a:bodyPr rtlCol="0" anchor="ctr"/>
            <a:lstStyle/>
            <a:p>
              <a:endParaRPr lang="nl-BE" sz="900"/>
            </a:p>
          </p:txBody>
        </p:sp>
        <p:sp>
          <p:nvSpPr>
            <p:cNvPr id="540" name="Freeform: Shape 539">
              <a:extLst>
                <a:ext uri="{FF2B5EF4-FFF2-40B4-BE49-F238E27FC236}">
                  <a16:creationId xmlns:a16="http://schemas.microsoft.com/office/drawing/2014/main" id="{7B5D944A-2A56-4F49-8D23-A9B9B0161682}"/>
                </a:ext>
              </a:extLst>
            </p:cNvPr>
            <p:cNvSpPr/>
            <p:nvPr/>
          </p:nvSpPr>
          <p:spPr>
            <a:xfrm>
              <a:off x="1051182" y="5956339"/>
              <a:ext cx="1225063" cy="162940"/>
            </a:xfrm>
            <a:custGeom>
              <a:avLst/>
              <a:gdLst>
                <a:gd name="connsiteX0" fmla="*/ 0 w 1933575"/>
                <a:gd name="connsiteY0" fmla="*/ 0 h 257175"/>
                <a:gd name="connsiteX1" fmla="*/ 0 w 1933575"/>
                <a:gd name="connsiteY1" fmla="*/ 257175 h 257175"/>
                <a:gd name="connsiteX2" fmla="*/ 1933575 w 1933575"/>
                <a:gd name="connsiteY2" fmla="*/ 257175 h 257175"/>
                <a:gd name="connsiteX3" fmla="*/ 1933575 w 1933575"/>
                <a:gd name="connsiteY3" fmla="*/ 0 h 257175"/>
              </a:gdLst>
              <a:ahLst/>
              <a:cxnLst>
                <a:cxn ang="0">
                  <a:pos x="connsiteX0" y="connsiteY0"/>
                </a:cxn>
                <a:cxn ang="0">
                  <a:pos x="connsiteX1" y="connsiteY1"/>
                </a:cxn>
                <a:cxn ang="0">
                  <a:pos x="connsiteX2" y="connsiteY2"/>
                </a:cxn>
                <a:cxn ang="0">
                  <a:pos x="connsiteX3" y="connsiteY3"/>
                </a:cxn>
              </a:cxnLst>
              <a:rect l="l" t="t" r="r" b="b"/>
              <a:pathLst>
                <a:path w="1933575" h="257175">
                  <a:moveTo>
                    <a:pt x="0" y="0"/>
                  </a:moveTo>
                  <a:lnTo>
                    <a:pt x="0" y="257175"/>
                  </a:lnTo>
                  <a:lnTo>
                    <a:pt x="1933575" y="257175"/>
                  </a:lnTo>
                  <a:lnTo>
                    <a:pt x="1933575" y="0"/>
                  </a:lnTo>
                  <a:close/>
                </a:path>
              </a:pathLst>
            </a:custGeom>
            <a:noFill/>
            <a:ln w="19050" cap="flat">
              <a:solidFill>
                <a:srgbClr val="77933C"/>
              </a:solidFill>
              <a:prstDash val="solid"/>
              <a:miter/>
            </a:ln>
          </p:spPr>
          <p:txBody>
            <a:bodyPr rtlCol="0" anchor="ctr"/>
            <a:lstStyle/>
            <a:p>
              <a:endParaRPr lang="nl-BE" sz="900"/>
            </a:p>
          </p:txBody>
        </p:sp>
        <p:sp>
          <p:nvSpPr>
            <p:cNvPr id="541" name="Freeform: Shape 540">
              <a:extLst>
                <a:ext uri="{FF2B5EF4-FFF2-40B4-BE49-F238E27FC236}">
                  <a16:creationId xmlns:a16="http://schemas.microsoft.com/office/drawing/2014/main" id="{19548390-3923-4DE6-AD96-471C14AE5A69}"/>
                </a:ext>
              </a:extLst>
            </p:cNvPr>
            <p:cNvSpPr/>
            <p:nvPr/>
          </p:nvSpPr>
          <p:spPr>
            <a:xfrm>
              <a:off x="1249685" y="6013657"/>
              <a:ext cx="808662" cy="60348"/>
            </a:xfrm>
            <a:custGeom>
              <a:avLst/>
              <a:gdLst>
                <a:gd name="connsiteX0" fmla="*/ 56045 w 1276350"/>
                <a:gd name="connsiteY0" fmla="*/ 31442 h 95250"/>
                <a:gd name="connsiteX1" fmla="*/ 46882 w 1276350"/>
                <a:gd name="connsiteY1" fmla="*/ 52121 h 95250"/>
                <a:gd name="connsiteX2" fmla="*/ 20669 w 1276350"/>
                <a:gd name="connsiteY2" fmla="*/ 59360 h 95250"/>
                <a:gd name="connsiteX3" fmla="*/ 10277 w 1276350"/>
                <a:gd name="connsiteY3" fmla="*/ 59360 h 95250"/>
                <a:gd name="connsiteX4" fmla="*/ 10277 w 1276350"/>
                <a:gd name="connsiteY4" fmla="*/ 94126 h 95250"/>
                <a:gd name="connsiteX5" fmla="*/ 0 w 1276350"/>
                <a:gd name="connsiteY5" fmla="*/ 94126 h 95250"/>
                <a:gd name="connsiteX6" fmla="*/ 0 w 1276350"/>
                <a:gd name="connsiteY6" fmla="*/ 5686 h 95250"/>
                <a:gd name="connsiteX7" fmla="*/ 22908 w 1276350"/>
                <a:gd name="connsiteY7" fmla="*/ 5686 h 95250"/>
                <a:gd name="connsiteX8" fmla="*/ 56045 w 1276350"/>
                <a:gd name="connsiteY8" fmla="*/ 31442 h 95250"/>
                <a:gd name="connsiteX9" fmla="*/ 10277 w 1276350"/>
                <a:gd name="connsiteY9" fmla="*/ 50502 h 95250"/>
                <a:gd name="connsiteX10" fmla="*/ 19526 w 1276350"/>
                <a:gd name="connsiteY10" fmla="*/ 50502 h 95250"/>
                <a:gd name="connsiteX11" fmla="*/ 39300 w 1276350"/>
                <a:gd name="connsiteY11" fmla="*/ 46025 h 95250"/>
                <a:gd name="connsiteX12" fmla="*/ 45406 w 1276350"/>
                <a:gd name="connsiteY12" fmla="*/ 31928 h 95250"/>
                <a:gd name="connsiteX13" fmla="*/ 39662 w 1276350"/>
                <a:gd name="connsiteY13" fmla="*/ 18869 h 95250"/>
                <a:gd name="connsiteX14" fmla="*/ 21765 w 1276350"/>
                <a:gd name="connsiteY14" fmla="*/ 14574 h 95250"/>
                <a:gd name="connsiteX15" fmla="*/ 10277 w 1276350"/>
                <a:gd name="connsiteY15" fmla="*/ 14574 h 95250"/>
                <a:gd name="connsiteX16" fmla="*/ 116024 w 1276350"/>
                <a:gd name="connsiteY16" fmla="*/ 94126 h 95250"/>
                <a:gd name="connsiteX17" fmla="*/ 114024 w 1276350"/>
                <a:gd name="connsiteY17" fmla="*/ 84601 h 95250"/>
                <a:gd name="connsiteX18" fmla="*/ 113538 w 1276350"/>
                <a:gd name="connsiteY18" fmla="*/ 84601 h 95250"/>
                <a:gd name="connsiteX19" fmla="*/ 103661 w 1276350"/>
                <a:gd name="connsiteY19" fmla="*/ 93079 h 95250"/>
                <a:gd name="connsiteX20" fmla="*/ 91354 w 1276350"/>
                <a:gd name="connsiteY20" fmla="*/ 95269 h 95250"/>
                <a:gd name="connsiteX21" fmla="*/ 75905 w 1276350"/>
                <a:gd name="connsiteY21" fmla="*/ 90221 h 95250"/>
                <a:gd name="connsiteX22" fmla="*/ 70313 w 1276350"/>
                <a:gd name="connsiteY22" fmla="*/ 75743 h 95250"/>
                <a:gd name="connsiteX23" fmla="*/ 102422 w 1276350"/>
                <a:gd name="connsiteY23" fmla="*/ 54693 h 95250"/>
                <a:gd name="connsiteX24" fmla="*/ 113662 w 1276350"/>
                <a:gd name="connsiteY24" fmla="*/ 54312 h 95250"/>
                <a:gd name="connsiteX25" fmla="*/ 113662 w 1276350"/>
                <a:gd name="connsiteY25" fmla="*/ 50216 h 95250"/>
                <a:gd name="connsiteX26" fmla="*/ 110309 w 1276350"/>
                <a:gd name="connsiteY26" fmla="*/ 38691 h 95250"/>
                <a:gd name="connsiteX27" fmla="*/ 99574 w 1276350"/>
                <a:gd name="connsiteY27" fmla="*/ 34976 h 95250"/>
                <a:gd name="connsiteX28" fmla="*/ 80829 w 1276350"/>
                <a:gd name="connsiteY28" fmla="*/ 40120 h 95250"/>
                <a:gd name="connsiteX29" fmla="*/ 77753 w 1276350"/>
                <a:gd name="connsiteY29" fmla="*/ 32404 h 95250"/>
                <a:gd name="connsiteX30" fmla="*/ 88478 w 1276350"/>
                <a:gd name="connsiteY30" fmla="*/ 28232 h 95250"/>
                <a:gd name="connsiteX31" fmla="*/ 100184 w 1276350"/>
                <a:gd name="connsiteY31" fmla="*/ 26727 h 95250"/>
                <a:gd name="connsiteX32" fmla="*/ 117748 w 1276350"/>
                <a:gd name="connsiteY32" fmla="*/ 31985 h 95250"/>
                <a:gd name="connsiteX33" fmla="*/ 123454 w 1276350"/>
                <a:gd name="connsiteY33" fmla="*/ 48882 h 95250"/>
                <a:gd name="connsiteX34" fmla="*/ 123454 w 1276350"/>
                <a:gd name="connsiteY34" fmla="*/ 94126 h 95250"/>
                <a:gd name="connsiteX35" fmla="*/ 93345 w 1276350"/>
                <a:gd name="connsiteY35" fmla="*/ 86982 h 95250"/>
                <a:gd name="connsiteX36" fmla="*/ 108071 w 1276350"/>
                <a:gd name="connsiteY36" fmla="*/ 81839 h 95250"/>
                <a:gd name="connsiteX37" fmla="*/ 113424 w 1276350"/>
                <a:gd name="connsiteY37" fmla="*/ 67456 h 95250"/>
                <a:gd name="connsiteX38" fmla="*/ 113424 w 1276350"/>
                <a:gd name="connsiteY38" fmla="*/ 61456 h 95250"/>
                <a:gd name="connsiteX39" fmla="*/ 103384 w 1276350"/>
                <a:gd name="connsiteY39" fmla="*/ 61932 h 95250"/>
                <a:gd name="connsiteX40" fmla="*/ 86125 w 1276350"/>
                <a:gd name="connsiteY40" fmla="*/ 65647 h 95250"/>
                <a:gd name="connsiteX41" fmla="*/ 80829 w 1276350"/>
                <a:gd name="connsiteY41" fmla="*/ 75838 h 95250"/>
                <a:gd name="connsiteX42" fmla="*/ 84125 w 1276350"/>
                <a:gd name="connsiteY42" fmla="*/ 84125 h 95250"/>
                <a:gd name="connsiteX43" fmla="*/ 93345 w 1276350"/>
                <a:gd name="connsiteY43" fmla="*/ 86982 h 95250"/>
                <a:gd name="connsiteX44" fmla="*/ 176422 w 1276350"/>
                <a:gd name="connsiteY44" fmla="*/ 26604 h 95250"/>
                <a:gd name="connsiteX45" fmla="*/ 184347 w 1276350"/>
                <a:gd name="connsiteY45" fmla="*/ 27327 h 95250"/>
                <a:gd name="connsiteX46" fmla="*/ 182956 w 1276350"/>
                <a:gd name="connsiteY46" fmla="*/ 36595 h 95250"/>
                <a:gd name="connsiteX47" fmla="*/ 175698 w 1276350"/>
                <a:gd name="connsiteY47" fmla="*/ 35738 h 95250"/>
                <a:gd name="connsiteX48" fmla="*/ 161944 w 1276350"/>
                <a:gd name="connsiteY48" fmla="*/ 42310 h 95250"/>
                <a:gd name="connsiteX49" fmla="*/ 156229 w 1276350"/>
                <a:gd name="connsiteY49" fmla="*/ 58503 h 95250"/>
                <a:gd name="connsiteX50" fmla="*/ 156229 w 1276350"/>
                <a:gd name="connsiteY50" fmla="*/ 94126 h 95250"/>
                <a:gd name="connsiteX51" fmla="*/ 146190 w 1276350"/>
                <a:gd name="connsiteY51" fmla="*/ 94126 h 95250"/>
                <a:gd name="connsiteX52" fmla="*/ 146190 w 1276350"/>
                <a:gd name="connsiteY52" fmla="*/ 27813 h 95250"/>
                <a:gd name="connsiteX53" fmla="*/ 154476 w 1276350"/>
                <a:gd name="connsiteY53" fmla="*/ 27813 h 95250"/>
                <a:gd name="connsiteX54" fmla="*/ 155619 w 1276350"/>
                <a:gd name="connsiteY54" fmla="*/ 40120 h 95250"/>
                <a:gd name="connsiteX55" fmla="*/ 156105 w 1276350"/>
                <a:gd name="connsiteY55" fmla="*/ 40120 h 95250"/>
                <a:gd name="connsiteX56" fmla="*/ 164992 w 1276350"/>
                <a:gd name="connsiteY56" fmla="*/ 30109 h 95250"/>
                <a:gd name="connsiteX57" fmla="*/ 176422 w 1276350"/>
                <a:gd name="connsiteY57" fmla="*/ 26604 h 95250"/>
                <a:gd name="connsiteX58" fmla="*/ 208169 w 1276350"/>
                <a:gd name="connsiteY58" fmla="*/ 60122 h 95250"/>
                <a:gd name="connsiteX59" fmla="*/ 216084 w 1276350"/>
                <a:gd name="connsiteY59" fmla="*/ 50502 h 95250"/>
                <a:gd name="connsiteX60" fmla="*/ 237487 w 1276350"/>
                <a:gd name="connsiteY60" fmla="*/ 27813 h 95250"/>
                <a:gd name="connsiteX61" fmla="*/ 249403 w 1276350"/>
                <a:gd name="connsiteY61" fmla="*/ 27813 h 95250"/>
                <a:gd name="connsiteX62" fmla="*/ 222552 w 1276350"/>
                <a:gd name="connsiteY62" fmla="*/ 56026 h 95250"/>
                <a:gd name="connsiteX63" fmla="*/ 251269 w 1276350"/>
                <a:gd name="connsiteY63" fmla="*/ 94126 h 95250"/>
                <a:gd name="connsiteX64" fmla="*/ 239125 w 1276350"/>
                <a:gd name="connsiteY64" fmla="*/ 94126 h 95250"/>
                <a:gd name="connsiteX65" fmla="*/ 215722 w 1276350"/>
                <a:gd name="connsiteY65" fmla="*/ 62789 h 95250"/>
                <a:gd name="connsiteX66" fmla="*/ 208169 w 1276350"/>
                <a:gd name="connsiteY66" fmla="*/ 69266 h 95250"/>
                <a:gd name="connsiteX67" fmla="*/ 208169 w 1276350"/>
                <a:gd name="connsiteY67" fmla="*/ 94126 h 95250"/>
                <a:gd name="connsiteX68" fmla="*/ 198253 w 1276350"/>
                <a:gd name="connsiteY68" fmla="*/ 94126 h 95250"/>
                <a:gd name="connsiteX69" fmla="*/ 198253 w 1276350"/>
                <a:gd name="connsiteY69" fmla="*/ 0 h 95250"/>
                <a:gd name="connsiteX70" fmla="*/ 208169 w 1276350"/>
                <a:gd name="connsiteY70" fmla="*/ 0 h 95250"/>
                <a:gd name="connsiteX71" fmla="*/ 208169 w 1276350"/>
                <a:gd name="connsiteY71" fmla="*/ 49835 h 95250"/>
                <a:gd name="connsiteX72" fmla="*/ 207683 w 1276350"/>
                <a:gd name="connsiteY72" fmla="*/ 60122 h 95250"/>
                <a:gd name="connsiteX73" fmla="*/ 293170 w 1276350"/>
                <a:gd name="connsiteY73" fmla="*/ 95269 h 95250"/>
                <a:gd name="connsiteX74" fmla="*/ 269986 w 1276350"/>
                <a:gd name="connsiteY74" fmla="*/ 86316 h 95250"/>
                <a:gd name="connsiteX75" fmla="*/ 261490 w 1276350"/>
                <a:gd name="connsiteY75" fmla="*/ 61456 h 95250"/>
                <a:gd name="connsiteX76" fmla="*/ 269386 w 1276350"/>
                <a:gd name="connsiteY76" fmla="*/ 36024 h 95250"/>
                <a:gd name="connsiteX77" fmla="*/ 290570 w 1276350"/>
                <a:gd name="connsiteY77" fmla="*/ 26604 h 95250"/>
                <a:gd name="connsiteX78" fmla="*/ 310286 w 1276350"/>
                <a:gd name="connsiteY78" fmla="*/ 34786 h 95250"/>
                <a:gd name="connsiteX79" fmla="*/ 317535 w 1276350"/>
                <a:gd name="connsiteY79" fmla="*/ 56407 h 95250"/>
                <a:gd name="connsiteX80" fmla="*/ 317535 w 1276350"/>
                <a:gd name="connsiteY80" fmla="*/ 62789 h 95250"/>
                <a:gd name="connsiteX81" fmla="*/ 271891 w 1276350"/>
                <a:gd name="connsiteY81" fmla="*/ 62789 h 95250"/>
                <a:gd name="connsiteX82" fmla="*/ 277787 w 1276350"/>
                <a:gd name="connsiteY82" fmla="*/ 80506 h 95250"/>
                <a:gd name="connsiteX83" fmla="*/ 293532 w 1276350"/>
                <a:gd name="connsiteY83" fmla="*/ 86506 h 95250"/>
                <a:gd name="connsiteX84" fmla="*/ 314697 w 1276350"/>
                <a:gd name="connsiteY84" fmla="*/ 82029 h 95250"/>
                <a:gd name="connsiteX85" fmla="*/ 314697 w 1276350"/>
                <a:gd name="connsiteY85" fmla="*/ 90983 h 95250"/>
                <a:gd name="connsiteX86" fmla="*/ 304629 w 1276350"/>
                <a:gd name="connsiteY86" fmla="*/ 94317 h 95250"/>
                <a:gd name="connsiteX87" fmla="*/ 293170 w 1276350"/>
                <a:gd name="connsiteY87" fmla="*/ 95269 h 95250"/>
                <a:gd name="connsiteX88" fmla="*/ 290455 w 1276350"/>
                <a:gd name="connsiteY88" fmla="*/ 34976 h 95250"/>
                <a:gd name="connsiteX89" fmla="*/ 277730 w 1276350"/>
                <a:gd name="connsiteY89" fmla="*/ 40214 h 95250"/>
                <a:gd name="connsiteX90" fmla="*/ 272129 w 1276350"/>
                <a:gd name="connsiteY90" fmla="*/ 54597 h 95250"/>
                <a:gd name="connsiteX91" fmla="*/ 306781 w 1276350"/>
                <a:gd name="connsiteY91" fmla="*/ 54597 h 95250"/>
                <a:gd name="connsiteX92" fmla="*/ 302543 w 1276350"/>
                <a:gd name="connsiteY92" fmla="*/ 40024 h 95250"/>
                <a:gd name="connsiteX93" fmla="*/ 290455 w 1276350"/>
                <a:gd name="connsiteY93" fmla="*/ 34976 h 95250"/>
                <a:gd name="connsiteX94" fmla="*/ 364703 w 1276350"/>
                <a:gd name="connsiteY94" fmla="*/ 95269 h 95250"/>
                <a:gd name="connsiteX95" fmla="*/ 341509 w 1276350"/>
                <a:gd name="connsiteY95" fmla="*/ 86316 h 95250"/>
                <a:gd name="connsiteX96" fmla="*/ 333013 w 1276350"/>
                <a:gd name="connsiteY96" fmla="*/ 61456 h 95250"/>
                <a:gd name="connsiteX97" fmla="*/ 340909 w 1276350"/>
                <a:gd name="connsiteY97" fmla="*/ 36024 h 95250"/>
                <a:gd name="connsiteX98" fmla="*/ 362102 w 1276350"/>
                <a:gd name="connsiteY98" fmla="*/ 26604 h 95250"/>
                <a:gd name="connsiteX99" fmla="*/ 381810 w 1276350"/>
                <a:gd name="connsiteY99" fmla="*/ 34786 h 95250"/>
                <a:gd name="connsiteX100" fmla="*/ 389068 w 1276350"/>
                <a:gd name="connsiteY100" fmla="*/ 56407 h 95250"/>
                <a:gd name="connsiteX101" fmla="*/ 389068 w 1276350"/>
                <a:gd name="connsiteY101" fmla="*/ 62789 h 95250"/>
                <a:gd name="connsiteX102" fmla="*/ 343414 w 1276350"/>
                <a:gd name="connsiteY102" fmla="*/ 62789 h 95250"/>
                <a:gd name="connsiteX103" fmla="*/ 349310 w 1276350"/>
                <a:gd name="connsiteY103" fmla="*/ 80506 h 95250"/>
                <a:gd name="connsiteX104" fmla="*/ 365065 w 1276350"/>
                <a:gd name="connsiteY104" fmla="*/ 86506 h 95250"/>
                <a:gd name="connsiteX105" fmla="*/ 386220 w 1276350"/>
                <a:gd name="connsiteY105" fmla="*/ 82029 h 95250"/>
                <a:gd name="connsiteX106" fmla="*/ 386220 w 1276350"/>
                <a:gd name="connsiteY106" fmla="*/ 90983 h 95250"/>
                <a:gd name="connsiteX107" fmla="*/ 376161 w 1276350"/>
                <a:gd name="connsiteY107" fmla="*/ 94317 h 95250"/>
                <a:gd name="connsiteX108" fmla="*/ 364703 w 1276350"/>
                <a:gd name="connsiteY108" fmla="*/ 95269 h 95250"/>
                <a:gd name="connsiteX109" fmla="*/ 361979 w 1276350"/>
                <a:gd name="connsiteY109" fmla="*/ 34976 h 95250"/>
                <a:gd name="connsiteX110" fmla="*/ 349253 w 1276350"/>
                <a:gd name="connsiteY110" fmla="*/ 40214 h 95250"/>
                <a:gd name="connsiteX111" fmla="*/ 343662 w 1276350"/>
                <a:gd name="connsiteY111" fmla="*/ 54597 h 95250"/>
                <a:gd name="connsiteX112" fmla="*/ 378304 w 1276350"/>
                <a:gd name="connsiteY112" fmla="*/ 54597 h 95250"/>
                <a:gd name="connsiteX113" fmla="*/ 374075 w 1276350"/>
                <a:gd name="connsiteY113" fmla="*/ 40024 h 95250"/>
                <a:gd name="connsiteX114" fmla="*/ 361979 w 1276350"/>
                <a:gd name="connsiteY114" fmla="*/ 34976 h 95250"/>
                <a:gd name="connsiteX115" fmla="*/ 438464 w 1276350"/>
                <a:gd name="connsiteY115" fmla="*/ 26604 h 95250"/>
                <a:gd name="connsiteX116" fmla="*/ 446380 w 1276350"/>
                <a:gd name="connsiteY116" fmla="*/ 27327 h 95250"/>
                <a:gd name="connsiteX117" fmla="*/ 444989 w 1276350"/>
                <a:gd name="connsiteY117" fmla="*/ 36595 h 95250"/>
                <a:gd name="connsiteX118" fmla="*/ 437740 w 1276350"/>
                <a:gd name="connsiteY118" fmla="*/ 35738 h 95250"/>
                <a:gd name="connsiteX119" fmla="*/ 423986 w 1276350"/>
                <a:gd name="connsiteY119" fmla="*/ 42310 h 95250"/>
                <a:gd name="connsiteX120" fmla="*/ 418271 w 1276350"/>
                <a:gd name="connsiteY120" fmla="*/ 58503 h 95250"/>
                <a:gd name="connsiteX121" fmla="*/ 418271 w 1276350"/>
                <a:gd name="connsiteY121" fmla="*/ 94126 h 95250"/>
                <a:gd name="connsiteX122" fmla="*/ 408232 w 1276350"/>
                <a:gd name="connsiteY122" fmla="*/ 94126 h 95250"/>
                <a:gd name="connsiteX123" fmla="*/ 408232 w 1276350"/>
                <a:gd name="connsiteY123" fmla="*/ 27813 h 95250"/>
                <a:gd name="connsiteX124" fmla="*/ 416519 w 1276350"/>
                <a:gd name="connsiteY124" fmla="*/ 27813 h 95250"/>
                <a:gd name="connsiteX125" fmla="*/ 417662 w 1276350"/>
                <a:gd name="connsiteY125" fmla="*/ 40120 h 95250"/>
                <a:gd name="connsiteX126" fmla="*/ 418147 w 1276350"/>
                <a:gd name="connsiteY126" fmla="*/ 40120 h 95250"/>
                <a:gd name="connsiteX127" fmla="*/ 427034 w 1276350"/>
                <a:gd name="connsiteY127" fmla="*/ 30109 h 95250"/>
                <a:gd name="connsiteX128" fmla="*/ 438464 w 1276350"/>
                <a:gd name="connsiteY128" fmla="*/ 26604 h 95250"/>
                <a:gd name="connsiteX129" fmla="*/ 505396 w 1276350"/>
                <a:gd name="connsiteY129" fmla="*/ 85173 h 95250"/>
                <a:gd name="connsiteX130" fmla="*/ 504854 w 1276350"/>
                <a:gd name="connsiteY130" fmla="*/ 85173 h 95250"/>
                <a:gd name="connsiteX131" fmla="*/ 484051 w 1276350"/>
                <a:gd name="connsiteY131" fmla="*/ 95269 h 95250"/>
                <a:gd name="connsiteX132" fmla="*/ 463829 w 1276350"/>
                <a:gd name="connsiteY132" fmla="*/ 86411 h 95250"/>
                <a:gd name="connsiteX133" fmla="*/ 456600 w 1276350"/>
                <a:gd name="connsiteY133" fmla="*/ 61170 h 95250"/>
                <a:gd name="connsiteX134" fmla="*/ 463858 w 1276350"/>
                <a:gd name="connsiteY134" fmla="*/ 35643 h 95250"/>
                <a:gd name="connsiteX135" fmla="*/ 484051 w 1276350"/>
                <a:gd name="connsiteY135" fmla="*/ 26604 h 95250"/>
                <a:gd name="connsiteX136" fmla="*/ 504730 w 1276350"/>
                <a:gd name="connsiteY136" fmla="*/ 36405 h 95250"/>
                <a:gd name="connsiteX137" fmla="*/ 505511 w 1276350"/>
                <a:gd name="connsiteY137" fmla="*/ 36405 h 95250"/>
                <a:gd name="connsiteX138" fmla="*/ 505092 w 1276350"/>
                <a:gd name="connsiteY138" fmla="*/ 31623 h 95250"/>
                <a:gd name="connsiteX139" fmla="*/ 504854 w 1276350"/>
                <a:gd name="connsiteY139" fmla="*/ 26965 h 95250"/>
                <a:gd name="connsiteX140" fmla="*/ 504854 w 1276350"/>
                <a:gd name="connsiteY140" fmla="*/ 0 h 95250"/>
                <a:gd name="connsiteX141" fmla="*/ 514883 w 1276350"/>
                <a:gd name="connsiteY141" fmla="*/ 0 h 95250"/>
                <a:gd name="connsiteX142" fmla="*/ 514883 w 1276350"/>
                <a:gd name="connsiteY142" fmla="*/ 94126 h 95250"/>
                <a:gd name="connsiteX143" fmla="*/ 506720 w 1276350"/>
                <a:gd name="connsiteY143" fmla="*/ 94126 h 95250"/>
                <a:gd name="connsiteX144" fmla="*/ 485318 w 1276350"/>
                <a:gd name="connsiteY144" fmla="*/ 86887 h 95250"/>
                <a:gd name="connsiteX145" fmla="*/ 500224 w 1276350"/>
                <a:gd name="connsiteY145" fmla="*/ 81268 h 95250"/>
                <a:gd name="connsiteX146" fmla="*/ 504854 w 1276350"/>
                <a:gd name="connsiteY146" fmla="*/ 63265 h 95250"/>
                <a:gd name="connsiteX147" fmla="*/ 504854 w 1276350"/>
                <a:gd name="connsiteY147" fmla="*/ 61170 h 95250"/>
                <a:gd name="connsiteX148" fmla="*/ 500167 w 1276350"/>
                <a:gd name="connsiteY148" fmla="*/ 40977 h 95250"/>
                <a:gd name="connsiteX149" fmla="*/ 485203 w 1276350"/>
                <a:gd name="connsiteY149" fmla="*/ 34976 h 95250"/>
                <a:gd name="connsiteX150" fmla="*/ 471688 w 1276350"/>
                <a:gd name="connsiteY150" fmla="*/ 41834 h 95250"/>
                <a:gd name="connsiteX151" fmla="*/ 467001 w 1276350"/>
                <a:gd name="connsiteY151" fmla="*/ 61265 h 95250"/>
                <a:gd name="connsiteX152" fmla="*/ 471659 w 1276350"/>
                <a:gd name="connsiteY152" fmla="*/ 80410 h 95250"/>
                <a:gd name="connsiteX153" fmla="*/ 485318 w 1276350"/>
                <a:gd name="connsiteY153" fmla="*/ 86887 h 95250"/>
                <a:gd name="connsiteX154" fmla="*/ 579215 w 1276350"/>
                <a:gd name="connsiteY154" fmla="*/ 94126 h 95250"/>
                <a:gd name="connsiteX155" fmla="*/ 577225 w 1276350"/>
                <a:gd name="connsiteY155" fmla="*/ 84601 h 95250"/>
                <a:gd name="connsiteX156" fmla="*/ 576739 w 1276350"/>
                <a:gd name="connsiteY156" fmla="*/ 84601 h 95250"/>
                <a:gd name="connsiteX157" fmla="*/ 566852 w 1276350"/>
                <a:gd name="connsiteY157" fmla="*/ 93079 h 95250"/>
                <a:gd name="connsiteX158" fmla="*/ 554546 w 1276350"/>
                <a:gd name="connsiteY158" fmla="*/ 95269 h 95250"/>
                <a:gd name="connsiteX159" fmla="*/ 539096 w 1276350"/>
                <a:gd name="connsiteY159" fmla="*/ 90221 h 95250"/>
                <a:gd name="connsiteX160" fmla="*/ 533505 w 1276350"/>
                <a:gd name="connsiteY160" fmla="*/ 75743 h 95250"/>
                <a:gd name="connsiteX161" fmla="*/ 565613 w 1276350"/>
                <a:gd name="connsiteY161" fmla="*/ 54693 h 95250"/>
                <a:gd name="connsiteX162" fmla="*/ 576862 w 1276350"/>
                <a:gd name="connsiteY162" fmla="*/ 54312 h 95250"/>
                <a:gd name="connsiteX163" fmla="*/ 576862 w 1276350"/>
                <a:gd name="connsiteY163" fmla="*/ 50216 h 95250"/>
                <a:gd name="connsiteX164" fmla="*/ 573500 w 1276350"/>
                <a:gd name="connsiteY164" fmla="*/ 38691 h 95250"/>
                <a:gd name="connsiteX165" fmla="*/ 562775 w 1276350"/>
                <a:gd name="connsiteY165" fmla="*/ 34976 h 95250"/>
                <a:gd name="connsiteX166" fmla="*/ 544030 w 1276350"/>
                <a:gd name="connsiteY166" fmla="*/ 40120 h 95250"/>
                <a:gd name="connsiteX167" fmla="*/ 540944 w 1276350"/>
                <a:gd name="connsiteY167" fmla="*/ 32404 h 95250"/>
                <a:gd name="connsiteX168" fmla="*/ 551678 w 1276350"/>
                <a:gd name="connsiteY168" fmla="*/ 28232 h 95250"/>
                <a:gd name="connsiteX169" fmla="*/ 563375 w 1276350"/>
                <a:gd name="connsiteY169" fmla="*/ 26727 h 95250"/>
                <a:gd name="connsiteX170" fmla="*/ 580939 w 1276350"/>
                <a:gd name="connsiteY170" fmla="*/ 31985 h 95250"/>
                <a:gd name="connsiteX171" fmla="*/ 586654 w 1276350"/>
                <a:gd name="connsiteY171" fmla="*/ 48882 h 95250"/>
                <a:gd name="connsiteX172" fmla="*/ 586654 w 1276350"/>
                <a:gd name="connsiteY172" fmla="*/ 94126 h 95250"/>
                <a:gd name="connsiteX173" fmla="*/ 556546 w 1276350"/>
                <a:gd name="connsiteY173" fmla="*/ 86982 h 95250"/>
                <a:gd name="connsiteX174" fmla="*/ 571262 w 1276350"/>
                <a:gd name="connsiteY174" fmla="*/ 81839 h 95250"/>
                <a:gd name="connsiteX175" fmla="*/ 576615 w 1276350"/>
                <a:gd name="connsiteY175" fmla="*/ 67456 h 95250"/>
                <a:gd name="connsiteX176" fmla="*/ 576615 w 1276350"/>
                <a:gd name="connsiteY176" fmla="*/ 61456 h 95250"/>
                <a:gd name="connsiteX177" fmla="*/ 566576 w 1276350"/>
                <a:gd name="connsiteY177" fmla="*/ 61932 h 95250"/>
                <a:gd name="connsiteX178" fmla="*/ 549316 w 1276350"/>
                <a:gd name="connsiteY178" fmla="*/ 65647 h 95250"/>
                <a:gd name="connsiteX179" fmla="*/ 544030 w 1276350"/>
                <a:gd name="connsiteY179" fmla="*/ 75838 h 95250"/>
                <a:gd name="connsiteX180" fmla="*/ 547325 w 1276350"/>
                <a:gd name="connsiteY180" fmla="*/ 84125 h 95250"/>
                <a:gd name="connsiteX181" fmla="*/ 556546 w 1276350"/>
                <a:gd name="connsiteY181" fmla="*/ 86982 h 95250"/>
                <a:gd name="connsiteX182" fmla="*/ 630793 w 1276350"/>
                <a:gd name="connsiteY182" fmla="*/ 86982 h 95250"/>
                <a:gd name="connsiteX183" fmla="*/ 635927 w 1276350"/>
                <a:gd name="connsiteY183" fmla="*/ 86602 h 95250"/>
                <a:gd name="connsiteX184" fmla="*/ 639861 w 1276350"/>
                <a:gd name="connsiteY184" fmla="*/ 85840 h 95250"/>
                <a:gd name="connsiteX185" fmla="*/ 639861 w 1276350"/>
                <a:gd name="connsiteY185" fmla="*/ 93459 h 95250"/>
                <a:gd name="connsiteX186" fmla="*/ 635051 w 1276350"/>
                <a:gd name="connsiteY186" fmla="*/ 94793 h 95250"/>
                <a:gd name="connsiteX187" fmla="*/ 629336 w 1276350"/>
                <a:gd name="connsiteY187" fmla="*/ 95269 h 95250"/>
                <a:gd name="connsiteX188" fmla="*/ 610114 w 1276350"/>
                <a:gd name="connsiteY188" fmla="*/ 75076 h 95250"/>
                <a:gd name="connsiteX189" fmla="*/ 610114 w 1276350"/>
                <a:gd name="connsiteY189" fmla="*/ 35643 h 95250"/>
                <a:gd name="connsiteX190" fmla="*/ 600618 w 1276350"/>
                <a:gd name="connsiteY190" fmla="*/ 35643 h 95250"/>
                <a:gd name="connsiteX191" fmla="*/ 600618 w 1276350"/>
                <a:gd name="connsiteY191" fmla="*/ 30775 h 95250"/>
                <a:gd name="connsiteX192" fmla="*/ 610114 w 1276350"/>
                <a:gd name="connsiteY192" fmla="*/ 26604 h 95250"/>
                <a:gd name="connsiteX193" fmla="*/ 614343 w 1276350"/>
                <a:gd name="connsiteY193" fmla="*/ 12459 h 95250"/>
                <a:gd name="connsiteX194" fmla="*/ 620144 w 1276350"/>
                <a:gd name="connsiteY194" fmla="*/ 12459 h 95250"/>
                <a:gd name="connsiteX195" fmla="*/ 620144 w 1276350"/>
                <a:gd name="connsiteY195" fmla="*/ 27813 h 95250"/>
                <a:gd name="connsiteX196" fmla="*/ 639375 w 1276350"/>
                <a:gd name="connsiteY196" fmla="*/ 27813 h 95250"/>
                <a:gd name="connsiteX197" fmla="*/ 639375 w 1276350"/>
                <a:gd name="connsiteY197" fmla="*/ 35643 h 95250"/>
                <a:gd name="connsiteX198" fmla="*/ 620144 w 1276350"/>
                <a:gd name="connsiteY198" fmla="*/ 35643 h 95250"/>
                <a:gd name="connsiteX199" fmla="*/ 620144 w 1276350"/>
                <a:gd name="connsiteY199" fmla="*/ 74600 h 95250"/>
                <a:gd name="connsiteX200" fmla="*/ 622992 w 1276350"/>
                <a:gd name="connsiteY200" fmla="*/ 83839 h 95250"/>
                <a:gd name="connsiteX201" fmla="*/ 630793 w 1276350"/>
                <a:gd name="connsiteY201" fmla="*/ 86982 h 95250"/>
                <a:gd name="connsiteX202" fmla="*/ 695182 w 1276350"/>
                <a:gd name="connsiteY202" fmla="*/ 94126 h 95250"/>
                <a:gd name="connsiteX203" fmla="*/ 693182 w 1276350"/>
                <a:gd name="connsiteY203" fmla="*/ 84601 h 95250"/>
                <a:gd name="connsiteX204" fmla="*/ 692706 w 1276350"/>
                <a:gd name="connsiteY204" fmla="*/ 84601 h 95250"/>
                <a:gd name="connsiteX205" fmla="*/ 682819 w 1276350"/>
                <a:gd name="connsiteY205" fmla="*/ 93079 h 95250"/>
                <a:gd name="connsiteX206" fmla="*/ 670512 w 1276350"/>
                <a:gd name="connsiteY206" fmla="*/ 95269 h 95250"/>
                <a:gd name="connsiteX207" fmla="*/ 655063 w 1276350"/>
                <a:gd name="connsiteY207" fmla="*/ 90221 h 95250"/>
                <a:gd name="connsiteX208" fmla="*/ 649472 w 1276350"/>
                <a:gd name="connsiteY208" fmla="*/ 75743 h 95250"/>
                <a:gd name="connsiteX209" fmla="*/ 681580 w 1276350"/>
                <a:gd name="connsiteY209" fmla="*/ 54693 h 95250"/>
                <a:gd name="connsiteX210" fmla="*/ 692820 w 1276350"/>
                <a:gd name="connsiteY210" fmla="*/ 54312 h 95250"/>
                <a:gd name="connsiteX211" fmla="*/ 692820 w 1276350"/>
                <a:gd name="connsiteY211" fmla="*/ 50216 h 95250"/>
                <a:gd name="connsiteX212" fmla="*/ 689467 w 1276350"/>
                <a:gd name="connsiteY212" fmla="*/ 38691 h 95250"/>
                <a:gd name="connsiteX213" fmla="*/ 678732 w 1276350"/>
                <a:gd name="connsiteY213" fmla="*/ 34976 h 95250"/>
                <a:gd name="connsiteX214" fmla="*/ 659997 w 1276350"/>
                <a:gd name="connsiteY214" fmla="*/ 40120 h 95250"/>
                <a:gd name="connsiteX215" fmla="*/ 656911 w 1276350"/>
                <a:gd name="connsiteY215" fmla="*/ 32404 h 95250"/>
                <a:gd name="connsiteX216" fmla="*/ 667645 w 1276350"/>
                <a:gd name="connsiteY216" fmla="*/ 28232 h 95250"/>
                <a:gd name="connsiteX217" fmla="*/ 679342 w 1276350"/>
                <a:gd name="connsiteY217" fmla="*/ 26727 h 95250"/>
                <a:gd name="connsiteX218" fmla="*/ 696906 w 1276350"/>
                <a:gd name="connsiteY218" fmla="*/ 31985 h 95250"/>
                <a:gd name="connsiteX219" fmla="*/ 702621 w 1276350"/>
                <a:gd name="connsiteY219" fmla="*/ 48882 h 95250"/>
                <a:gd name="connsiteX220" fmla="*/ 702621 w 1276350"/>
                <a:gd name="connsiteY220" fmla="*/ 94126 h 95250"/>
                <a:gd name="connsiteX221" fmla="*/ 672513 w 1276350"/>
                <a:gd name="connsiteY221" fmla="*/ 86982 h 95250"/>
                <a:gd name="connsiteX222" fmla="*/ 687229 w 1276350"/>
                <a:gd name="connsiteY222" fmla="*/ 81839 h 95250"/>
                <a:gd name="connsiteX223" fmla="*/ 692582 w 1276350"/>
                <a:gd name="connsiteY223" fmla="*/ 67456 h 95250"/>
                <a:gd name="connsiteX224" fmla="*/ 692582 w 1276350"/>
                <a:gd name="connsiteY224" fmla="*/ 61456 h 95250"/>
                <a:gd name="connsiteX225" fmla="*/ 682542 w 1276350"/>
                <a:gd name="connsiteY225" fmla="*/ 61932 h 95250"/>
                <a:gd name="connsiteX226" fmla="*/ 665283 w 1276350"/>
                <a:gd name="connsiteY226" fmla="*/ 65647 h 95250"/>
                <a:gd name="connsiteX227" fmla="*/ 659997 w 1276350"/>
                <a:gd name="connsiteY227" fmla="*/ 75838 h 95250"/>
                <a:gd name="connsiteX228" fmla="*/ 663292 w 1276350"/>
                <a:gd name="connsiteY228" fmla="*/ 84125 h 95250"/>
                <a:gd name="connsiteX229" fmla="*/ 672513 w 1276350"/>
                <a:gd name="connsiteY229" fmla="*/ 86982 h 95250"/>
                <a:gd name="connsiteX230" fmla="*/ 815683 w 1276350"/>
                <a:gd name="connsiteY230" fmla="*/ 60884 h 95250"/>
                <a:gd name="connsiteX231" fmla="*/ 807520 w 1276350"/>
                <a:gd name="connsiteY231" fmla="*/ 86220 h 95250"/>
                <a:gd name="connsiteX232" fmla="*/ 784965 w 1276350"/>
                <a:gd name="connsiteY232" fmla="*/ 95269 h 95250"/>
                <a:gd name="connsiteX233" fmla="*/ 769182 w 1276350"/>
                <a:gd name="connsiteY233" fmla="*/ 91078 h 95250"/>
                <a:gd name="connsiteX234" fmla="*/ 758542 w 1276350"/>
                <a:gd name="connsiteY234" fmla="*/ 79172 h 95250"/>
                <a:gd name="connsiteX235" fmla="*/ 754799 w 1276350"/>
                <a:gd name="connsiteY235" fmla="*/ 60884 h 95250"/>
                <a:gd name="connsiteX236" fmla="*/ 762895 w 1276350"/>
                <a:gd name="connsiteY236" fmla="*/ 35643 h 95250"/>
                <a:gd name="connsiteX237" fmla="*/ 785393 w 1276350"/>
                <a:gd name="connsiteY237" fmla="*/ 26604 h 95250"/>
                <a:gd name="connsiteX238" fmla="*/ 807491 w 1276350"/>
                <a:gd name="connsiteY238" fmla="*/ 35833 h 95250"/>
                <a:gd name="connsiteX239" fmla="*/ 815683 w 1276350"/>
                <a:gd name="connsiteY239" fmla="*/ 60884 h 95250"/>
                <a:gd name="connsiteX240" fmla="*/ 765200 w 1276350"/>
                <a:gd name="connsiteY240" fmla="*/ 60884 h 95250"/>
                <a:gd name="connsiteX241" fmla="*/ 770277 w 1276350"/>
                <a:gd name="connsiteY241" fmla="*/ 80220 h 95250"/>
                <a:gd name="connsiteX242" fmla="*/ 785212 w 1276350"/>
                <a:gd name="connsiteY242" fmla="*/ 86887 h 95250"/>
                <a:gd name="connsiteX243" fmla="*/ 800176 w 1276350"/>
                <a:gd name="connsiteY243" fmla="*/ 80220 h 95250"/>
                <a:gd name="connsiteX244" fmla="*/ 805282 w 1276350"/>
                <a:gd name="connsiteY244" fmla="*/ 60884 h 95250"/>
                <a:gd name="connsiteX245" fmla="*/ 800176 w 1276350"/>
                <a:gd name="connsiteY245" fmla="*/ 41643 h 95250"/>
                <a:gd name="connsiteX246" fmla="*/ 785089 w 1276350"/>
                <a:gd name="connsiteY246" fmla="*/ 35166 h 95250"/>
                <a:gd name="connsiteX247" fmla="*/ 770211 w 1276350"/>
                <a:gd name="connsiteY247" fmla="*/ 41643 h 95250"/>
                <a:gd name="connsiteX248" fmla="*/ 765200 w 1276350"/>
                <a:gd name="connsiteY248" fmla="*/ 60884 h 95250"/>
                <a:gd name="connsiteX249" fmla="*/ 880862 w 1276350"/>
                <a:gd name="connsiteY249" fmla="*/ 94126 h 95250"/>
                <a:gd name="connsiteX250" fmla="*/ 880862 w 1276350"/>
                <a:gd name="connsiteY250" fmla="*/ 51168 h 95250"/>
                <a:gd name="connsiteX251" fmla="*/ 877167 w 1276350"/>
                <a:gd name="connsiteY251" fmla="*/ 39071 h 95250"/>
                <a:gd name="connsiteX252" fmla="*/ 865622 w 1276350"/>
                <a:gd name="connsiteY252" fmla="*/ 35166 h 95250"/>
                <a:gd name="connsiteX253" fmla="*/ 850382 w 1276350"/>
                <a:gd name="connsiteY253" fmla="*/ 40786 h 95250"/>
                <a:gd name="connsiteX254" fmla="*/ 845553 w 1276350"/>
                <a:gd name="connsiteY254" fmla="*/ 59360 h 95250"/>
                <a:gd name="connsiteX255" fmla="*/ 845553 w 1276350"/>
                <a:gd name="connsiteY255" fmla="*/ 94126 h 95250"/>
                <a:gd name="connsiteX256" fmla="*/ 835514 w 1276350"/>
                <a:gd name="connsiteY256" fmla="*/ 94126 h 95250"/>
                <a:gd name="connsiteX257" fmla="*/ 835514 w 1276350"/>
                <a:gd name="connsiteY257" fmla="*/ 27813 h 95250"/>
                <a:gd name="connsiteX258" fmla="*/ 843677 w 1276350"/>
                <a:gd name="connsiteY258" fmla="*/ 27813 h 95250"/>
                <a:gd name="connsiteX259" fmla="*/ 845306 w 1276350"/>
                <a:gd name="connsiteY259" fmla="*/ 36881 h 95250"/>
                <a:gd name="connsiteX260" fmla="*/ 845791 w 1276350"/>
                <a:gd name="connsiteY260" fmla="*/ 36881 h 95250"/>
                <a:gd name="connsiteX261" fmla="*/ 854440 w 1276350"/>
                <a:gd name="connsiteY261" fmla="*/ 29289 h 95250"/>
                <a:gd name="connsiteX262" fmla="*/ 866832 w 1276350"/>
                <a:gd name="connsiteY262" fmla="*/ 26604 h 95250"/>
                <a:gd name="connsiteX263" fmla="*/ 884853 w 1276350"/>
                <a:gd name="connsiteY263" fmla="*/ 32375 h 95250"/>
                <a:gd name="connsiteX264" fmla="*/ 890892 w 1276350"/>
                <a:gd name="connsiteY264" fmla="*/ 50883 h 95250"/>
                <a:gd name="connsiteX265" fmla="*/ 890892 w 1276350"/>
                <a:gd name="connsiteY265" fmla="*/ 94126 h 95250"/>
                <a:gd name="connsiteX266" fmla="*/ 989686 w 1276350"/>
                <a:gd name="connsiteY266" fmla="*/ 76029 h 95250"/>
                <a:gd name="connsiteX267" fmla="*/ 982799 w 1276350"/>
                <a:gd name="connsiteY267" fmla="*/ 90316 h 95250"/>
                <a:gd name="connsiteX268" fmla="*/ 963444 w 1276350"/>
                <a:gd name="connsiteY268" fmla="*/ 95269 h 95250"/>
                <a:gd name="connsiteX269" fmla="*/ 942889 w 1276350"/>
                <a:gd name="connsiteY269" fmla="*/ 91078 h 95250"/>
                <a:gd name="connsiteX270" fmla="*/ 942889 w 1276350"/>
                <a:gd name="connsiteY270" fmla="*/ 81839 h 95250"/>
                <a:gd name="connsiteX271" fmla="*/ 953138 w 1276350"/>
                <a:gd name="connsiteY271" fmla="*/ 85649 h 95250"/>
                <a:gd name="connsiteX272" fmla="*/ 963692 w 1276350"/>
                <a:gd name="connsiteY272" fmla="*/ 86982 h 95250"/>
                <a:gd name="connsiteX273" fmla="*/ 975779 w 1276350"/>
                <a:gd name="connsiteY273" fmla="*/ 84506 h 95250"/>
                <a:gd name="connsiteX274" fmla="*/ 980018 w 1276350"/>
                <a:gd name="connsiteY274" fmla="*/ 76886 h 95250"/>
                <a:gd name="connsiteX275" fmla="*/ 976655 w 1276350"/>
                <a:gd name="connsiteY275" fmla="*/ 70218 h 95250"/>
                <a:gd name="connsiteX276" fmla="*/ 963568 w 1276350"/>
                <a:gd name="connsiteY276" fmla="*/ 63741 h 95250"/>
                <a:gd name="connsiteX277" fmla="*/ 950424 w 1276350"/>
                <a:gd name="connsiteY277" fmla="*/ 57741 h 95250"/>
                <a:gd name="connsiteX278" fmla="*/ 944613 w 1276350"/>
                <a:gd name="connsiteY278" fmla="*/ 51835 h 95250"/>
                <a:gd name="connsiteX279" fmla="*/ 942708 w 1276350"/>
                <a:gd name="connsiteY279" fmla="*/ 44120 h 95250"/>
                <a:gd name="connsiteX280" fmla="*/ 949300 w 1276350"/>
                <a:gd name="connsiteY280" fmla="*/ 31290 h 95250"/>
                <a:gd name="connsiteX281" fmla="*/ 967378 w 1276350"/>
                <a:gd name="connsiteY281" fmla="*/ 26604 h 95250"/>
                <a:gd name="connsiteX282" fmla="*/ 988295 w 1276350"/>
                <a:gd name="connsiteY282" fmla="*/ 30956 h 95250"/>
                <a:gd name="connsiteX283" fmla="*/ 984733 w 1276350"/>
                <a:gd name="connsiteY283" fmla="*/ 39071 h 95250"/>
                <a:gd name="connsiteX284" fmla="*/ 966654 w 1276350"/>
                <a:gd name="connsiteY284" fmla="*/ 34976 h 95250"/>
                <a:gd name="connsiteX285" fmla="*/ 955891 w 1276350"/>
                <a:gd name="connsiteY285" fmla="*/ 37262 h 95250"/>
                <a:gd name="connsiteX286" fmla="*/ 952262 w 1276350"/>
                <a:gd name="connsiteY286" fmla="*/ 43453 h 95250"/>
                <a:gd name="connsiteX287" fmla="*/ 953624 w 1276350"/>
                <a:gd name="connsiteY287" fmla="*/ 47930 h 95250"/>
                <a:gd name="connsiteX288" fmla="*/ 958005 w 1276350"/>
                <a:gd name="connsiteY288" fmla="*/ 51549 h 95250"/>
                <a:gd name="connsiteX289" fmla="*/ 969616 w 1276350"/>
                <a:gd name="connsiteY289" fmla="*/ 56407 h 95250"/>
                <a:gd name="connsiteX290" fmla="*/ 985552 w 1276350"/>
                <a:gd name="connsiteY290" fmla="*/ 65075 h 95250"/>
                <a:gd name="connsiteX291" fmla="*/ 989686 w 1276350"/>
                <a:gd name="connsiteY291" fmla="*/ 76029 h 95250"/>
                <a:gd name="connsiteX292" fmla="*/ 1029167 w 1276350"/>
                <a:gd name="connsiteY292" fmla="*/ 86982 h 95250"/>
                <a:gd name="connsiteX293" fmla="*/ 1034310 w 1276350"/>
                <a:gd name="connsiteY293" fmla="*/ 86602 h 95250"/>
                <a:gd name="connsiteX294" fmla="*/ 1038244 w 1276350"/>
                <a:gd name="connsiteY294" fmla="*/ 85840 h 95250"/>
                <a:gd name="connsiteX295" fmla="*/ 1038244 w 1276350"/>
                <a:gd name="connsiteY295" fmla="*/ 93459 h 95250"/>
                <a:gd name="connsiteX296" fmla="*/ 1033434 w 1276350"/>
                <a:gd name="connsiteY296" fmla="*/ 94793 h 95250"/>
                <a:gd name="connsiteX297" fmla="*/ 1027719 w 1276350"/>
                <a:gd name="connsiteY297" fmla="*/ 95269 h 95250"/>
                <a:gd name="connsiteX298" fmla="*/ 1008488 w 1276350"/>
                <a:gd name="connsiteY298" fmla="*/ 75076 h 95250"/>
                <a:gd name="connsiteX299" fmla="*/ 1008488 w 1276350"/>
                <a:gd name="connsiteY299" fmla="*/ 35643 h 95250"/>
                <a:gd name="connsiteX300" fmla="*/ 999001 w 1276350"/>
                <a:gd name="connsiteY300" fmla="*/ 35643 h 95250"/>
                <a:gd name="connsiteX301" fmla="*/ 999001 w 1276350"/>
                <a:gd name="connsiteY301" fmla="*/ 30775 h 95250"/>
                <a:gd name="connsiteX302" fmla="*/ 1008488 w 1276350"/>
                <a:gd name="connsiteY302" fmla="*/ 26604 h 95250"/>
                <a:gd name="connsiteX303" fmla="*/ 1012727 w 1276350"/>
                <a:gd name="connsiteY303" fmla="*/ 12459 h 95250"/>
                <a:gd name="connsiteX304" fmla="*/ 1018527 w 1276350"/>
                <a:gd name="connsiteY304" fmla="*/ 12459 h 95250"/>
                <a:gd name="connsiteX305" fmla="*/ 1018527 w 1276350"/>
                <a:gd name="connsiteY305" fmla="*/ 27813 h 95250"/>
                <a:gd name="connsiteX306" fmla="*/ 1037758 w 1276350"/>
                <a:gd name="connsiteY306" fmla="*/ 27813 h 95250"/>
                <a:gd name="connsiteX307" fmla="*/ 1037758 w 1276350"/>
                <a:gd name="connsiteY307" fmla="*/ 35643 h 95250"/>
                <a:gd name="connsiteX308" fmla="*/ 1018527 w 1276350"/>
                <a:gd name="connsiteY308" fmla="*/ 35643 h 95250"/>
                <a:gd name="connsiteX309" fmla="*/ 1018527 w 1276350"/>
                <a:gd name="connsiteY309" fmla="*/ 74600 h 95250"/>
                <a:gd name="connsiteX310" fmla="*/ 1021375 w 1276350"/>
                <a:gd name="connsiteY310" fmla="*/ 83839 h 95250"/>
                <a:gd name="connsiteX311" fmla="*/ 1029167 w 1276350"/>
                <a:gd name="connsiteY311" fmla="*/ 86982 h 95250"/>
                <a:gd name="connsiteX312" fmla="*/ 1083040 w 1276350"/>
                <a:gd name="connsiteY312" fmla="*/ 26604 h 95250"/>
                <a:gd name="connsiteX313" fmla="*/ 1090965 w 1276350"/>
                <a:gd name="connsiteY313" fmla="*/ 27327 h 95250"/>
                <a:gd name="connsiteX314" fmla="*/ 1089574 w 1276350"/>
                <a:gd name="connsiteY314" fmla="*/ 36595 h 95250"/>
                <a:gd name="connsiteX315" fmla="*/ 1082316 w 1276350"/>
                <a:gd name="connsiteY315" fmla="*/ 35738 h 95250"/>
                <a:gd name="connsiteX316" fmla="*/ 1068562 w 1276350"/>
                <a:gd name="connsiteY316" fmla="*/ 42310 h 95250"/>
                <a:gd name="connsiteX317" fmla="*/ 1062847 w 1276350"/>
                <a:gd name="connsiteY317" fmla="*/ 58503 h 95250"/>
                <a:gd name="connsiteX318" fmla="*/ 1062847 w 1276350"/>
                <a:gd name="connsiteY318" fmla="*/ 94126 h 95250"/>
                <a:gd name="connsiteX319" fmla="*/ 1052808 w 1276350"/>
                <a:gd name="connsiteY319" fmla="*/ 94126 h 95250"/>
                <a:gd name="connsiteX320" fmla="*/ 1052808 w 1276350"/>
                <a:gd name="connsiteY320" fmla="*/ 27813 h 95250"/>
                <a:gd name="connsiteX321" fmla="*/ 1061095 w 1276350"/>
                <a:gd name="connsiteY321" fmla="*/ 27813 h 95250"/>
                <a:gd name="connsiteX322" fmla="*/ 1062247 w 1276350"/>
                <a:gd name="connsiteY322" fmla="*/ 40120 h 95250"/>
                <a:gd name="connsiteX323" fmla="*/ 1062723 w 1276350"/>
                <a:gd name="connsiteY323" fmla="*/ 40120 h 95250"/>
                <a:gd name="connsiteX324" fmla="*/ 1071610 w 1276350"/>
                <a:gd name="connsiteY324" fmla="*/ 30109 h 95250"/>
                <a:gd name="connsiteX325" fmla="*/ 1083040 w 1276350"/>
                <a:gd name="connsiteY325" fmla="*/ 26604 h 95250"/>
                <a:gd name="connsiteX326" fmla="*/ 1132866 w 1276350"/>
                <a:gd name="connsiteY326" fmla="*/ 95269 h 95250"/>
                <a:gd name="connsiteX327" fmla="*/ 1109672 w 1276350"/>
                <a:gd name="connsiteY327" fmla="*/ 86316 h 95250"/>
                <a:gd name="connsiteX328" fmla="*/ 1101176 w 1276350"/>
                <a:gd name="connsiteY328" fmla="*/ 61456 h 95250"/>
                <a:gd name="connsiteX329" fmla="*/ 1109072 w 1276350"/>
                <a:gd name="connsiteY329" fmla="*/ 36024 h 95250"/>
                <a:gd name="connsiteX330" fmla="*/ 1130265 w 1276350"/>
                <a:gd name="connsiteY330" fmla="*/ 26604 h 95250"/>
                <a:gd name="connsiteX331" fmla="*/ 1149972 w 1276350"/>
                <a:gd name="connsiteY331" fmla="*/ 34786 h 95250"/>
                <a:gd name="connsiteX332" fmla="*/ 1157230 w 1276350"/>
                <a:gd name="connsiteY332" fmla="*/ 56407 h 95250"/>
                <a:gd name="connsiteX333" fmla="*/ 1157230 w 1276350"/>
                <a:gd name="connsiteY333" fmla="*/ 62789 h 95250"/>
                <a:gd name="connsiteX334" fmla="*/ 1111577 w 1276350"/>
                <a:gd name="connsiteY334" fmla="*/ 62789 h 95250"/>
                <a:gd name="connsiteX335" fmla="*/ 1117473 w 1276350"/>
                <a:gd name="connsiteY335" fmla="*/ 80506 h 95250"/>
                <a:gd name="connsiteX336" fmla="*/ 1133227 w 1276350"/>
                <a:gd name="connsiteY336" fmla="*/ 86506 h 95250"/>
                <a:gd name="connsiteX337" fmla="*/ 1154383 w 1276350"/>
                <a:gd name="connsiteY337" fmla="*/ 82029 h 95250"/>
                <a:gd name="connsiteX338" fmla="*/ 1154383 w 1276350"/>
                <a:gd name="connsiteY338" fmla="*/ 90983 h 95250"/>
                <a:gd name="connsiteX339" fmla="*/ 1144315 w 1276350"/>
                <a:gd name="connsiteY339" fmla="*/ 94317 h 95250"/>
                <a:gd name="connsiteX340" fmla="*/ 1132866 w 1276350"/>
                <a:gd name="connsiteY340" fmla="*/ 95269 h 95250"/>
                <a:gd name="connsiteX341" fmla="*/ 1130141 w 1276350"/>
                <a:gd name="connsiteY341" fmla="*/ 34976 h 95250"/>
                <a:gd name="connsiteX342" fmla="*/ 1117416 w 1276350"/>
                <a:gd name="connsiteY342" fmla="*/ 40214 h 95250"/>
                <a:gd name="connsiteX343" fmla="*/ 1111825 w 1276350"/>
                <a:gd name="connsiteY343" fmla="*/ 54597 h 95250"/>
                <a:gd name="connsiteX344" fmla="*/ 1146467 w 1276350"/>
                <a:gd name="connsiteY344" fmla="*/ 54597 h 95250"/>
                <a:gd name="connsiteX345" fmla="*/ 1142238 w 1276350"/>
                <a:gd name="connsiteY345" fmla="*/ 40024 h 95250"/>
                <a:gd name="connsiteX346" fmla="*/ 1130141 w 1276350"/>
                <a:gd name="connsiteY346" fmla="*/ 34976 h 95250"/>
                <a:gd name="connsiteX347" fmla="*/ 1204389 w 1276350"/>
                <a:gd name="connsiteY347" fmla="*/ 95269 h 95250"/>
                <a:gd name="connsiteX348" fmla="*/ 1181205 w 1276350"/>
                <a:gd name="connsiteY348" fmla="*/ 86316 h 95250"/>
                <a:gd name="connsiteX349" fmla="*/ 1172708 w 1276350"/>
                <a:gd name="connsiteY349" fmla="*/ 61456 h 95250"/>
                <a:gd name="connsiteX350" fmla="*/ 1180595 w 1276350"/>
                <a:gd name="connsiteY350" fmla="*/ 36024 h 95250"/>
                <a:gd name="connsiteX351" fmla="*/ 1201788 w 1276350"/>
                <a:gd name="connsiteY351" fmla="*/ 26604 h 95250"/>
                <a:gd name="connsiteX352" fmla="*/ 1221496 w 1276350"/>
                <a:gd name="connsiteY352" fmla="*/ 34786 h 95250"/>
                <a:gd name="connsiteX353" fmla="*/ 1228754 w 1276350"/>
                <a:gd name="connsiteY353" fmla="*/ 56407 h 95250"/>
                <a:gd name="connsiteX354" fmla="*/ 1228754 w 1276350"/>
                <a:gd name="connsiteY354" fmla="*/ 62789 h 95250"/>
                <a:gd name="connsiteX355" fmla="*/ 1183110 w 1276350"/>
                <a:gd name="connsiteY355" fmla="*/ 62789 h 95250"/>
                <a:gd name="connsiteX356" fmla="*/ 1188996 w 1276350"/>
                <a:gd name="connsiteY356" fmla="*/ 80506 h 95250"/>
                <a:gd name="connsiteX357" fmla="*/ 1204751 w 1276350"/>
                <a:gd name="connsiteY357" fmla="*/ 86506 h 95250"/>
                <a:gd name="connsiteX358" fmla="*/ 1225915 w 1276350"/>
                <a:gd name="connsiteY358" fmla="*/ 82029 h 95250"/>
                <a:gd name="connsiteX359" fmla="*/ 1225915 w 1276350"/>
                <a:gd name="connsiteY359" fmla="*/ 90983 h 95250"/>
                <a:gd name="connsiteX360" fmla="*/ 1215847 w 1276350"/>
                <a:gd name="connsiteY360" fmla="*/ 94317 h 95250"/>
                <a:gd name="connsiteX361" fmla="*/ 1204389 w 1276350"/>
                <a:gd name="connsiteY361" fmla="*/ 95269 h 95250"/>
                <a:gd name="connsiteX362" fmla="*/ 1201665 w 1276350"/>
                <a:gd name="connsiteY362" fmla="*/ 34976 h 95250"/>
                <a:gd name="connsiteX363" fmla="*/ 1188939 w 1276350"/>
                <a:gd name="connsiteY363" fmla="*/ 40214 h 95250"/>
                <a:gd name="connsiteX364" fmla="*/ 1183348 w 1276350"/>
                <a:gd name="connsiteY364" fmla="*/ 54597 h 95250"/>
                <a:gd name="connsiteX365" fmla="*/ 1217990 w 1276350"/>
                <a:gd name="connsiteY365" fmla="*/ 54597 h 95250"/>
                <a:gd name="connsiteX366" fmla="*/ 1213761 w 1276350"/>
                <a:gd name="connsiteY366" fmla="*/ 40024 h 95250"/>
                <a:gd name="connsiteX367" fmla="*/ 1201665 w 1276350"/>
                <a:gd name="connsiteY367" fmla="*/ 34976 h 95250"/>
                <a:gd name="connsiteX368" fmla="*/ 1269321 w 1276350"/>
                <a:gd name="connsiteY368" fmla="*/ 86982 h 95250"/>
                <a:gd name="connsiteX369" fmla="*/ 1274464 w 1276350"/>
                <a:gd name="connsiteY369" fmla="*/ 86602 h 95250"/>
                <a:gd name="connsiteX370" fmla="*/ 1278388 w 1276350"/>
                <a:gd name="connsiteY370" fmla="*/ 85840 h 95250"/>
                <a:gd name="connsiteX371" fmla="*/ 1278388 w 1276350"/>
                <a:gd name="connsiteY371" fmla="*/ 93459 h 95250"/>
                <a:gd name="connsiteX372" fmla="*/ 1273588 w 1276350"/>
                <a:gd name="connsiteY372" fmla="*/ 94793 h 95250"/>
                <a:gd name="connsiteX373" fmla="*/ 1267873 w 1276350"/>
                <a:gd name="connsiteY373" fmla="*/ 95269 h 95250"/>
                <a:gd name="connsiteX374" fmla="*/ 1248642 w 1276350"/>
                <a:gd name="connsiteY374" fmla="*/ 75076 h 95250"/>
                <a:gd name="connsiteX375" fmla="*/ 1248642 w 1276350"/>
                <a:gd name="connsiteY375" fmla="*/ 35643 h 95250"/>
                <a:gd name="connsiteX376" fmla="*/ 1239155 w 1276350"/>
                <a:gd name="connsiteY376" fmla="*/ 35643 h 95250"/>
                <a:gd name="connsiteX377" fmla="*/ 1239155 w 1276350"/>
                <a:gd name="connsiteY377" fmla="*/ 30775 h 95250"/>
                <a:gd name="connsiteX378" fmla="*/ 1248642 w 1276350"/>
                <a:gd name="connsiteY378" fmla="*/ 26604 h 95250"/>
                <a:gd name="connsiteX379" fmla="*/ 1252880 w 1276350"/>
                <a:gd name="connsiteY379" fmla="*/ 12459 h 95250"/>
                <a:gd name="connsiteX380" fmla="*/ 1258681 w 1276350"/>
                <a:gd name="connsiteY380" fmla="*/ 12459 h 95250"/>
                <a:gd name="connsiteX381" fmla="*/ 1258681 w 1276350"/>
                <a:gd name="connsiteY381" fmla="*/ 27813 h 95250"/>
                <a:gd name="connsiteX382" fmla="*/ 1277912 w 1276350"/>
                <a:gd name="connsiteY382" fmla="*/ 27813 h 95250"/>
                <a:gd name="connsiteX383" fmla="*/ 1277912 w 1276350"/>
                <a:gd name="connsiteY383" fmla="*/ 35643 h 95250"/>
                <a:gd name="connsiteX384" fmla="*/ 1258681 w 1276350"/>
                <a:gd name="connsiteY384" fmla="*/ 35643 h 95250"/>
                <a:gd name="connsiteX385" fmla="*/ 1258681 w 1276350"/>
                <a:gd name="connsiteY385" fmla="*/ 74600 h 95250"/>
                <a:gd name="connsiteX386" fmla="*/ 1261520 w 1276350"/>
                <a:gd name="connsiteY386" fmla="*/ 83839 h 95250"/>
                <a:gd name="connsiteX387" fmla="*/ 1269321 w 1276350"/>
                <a:gd name="connsiteY387" fmla="*/ 8698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1276350" h="95250">
                  <a:moveTo>
                    <a:pt x="56045" y="31442"/>
                  </a:moveTo>
                  <a:cubicBezTo>
                    <a:pt x="56045" y="40405"/>
                    <a:pt x="52987" y="47263"/>
                    <a:pt x="46882" y="52121"/>
                  </a:cubicBezTo>
                  <a:cubicBezTo>
                    <a:pt x="40776" y="56883"/>
                    <a:pt x="32042" y="59360"/>
                    <a:pt x="20669" y="59360"/>
                  </a:cubicBezTo>
                  <a:lnTo>
                    <a:pt x="10277" y="59360"/>
                  </a:lnTo>
                  <a:lnTo>
                    <a:pt x="10277" y="94126"/>
                  </a:lnTo>
                  <a:lnTo>
                    <a:pt x="0" y="94126"/>
                  </a:lnTo>
                  <a:lnTo>
                    <a:pt x="0" y="5686"/>
                  </a:lnTo>
                  <a:lnTo>
                    <a:pt x="22908" y="5686"/>
                  </a:lnTo>
                  <a:cubicBezTo>
                    <a:pt x="44996" y="5686"/>
                    <a:pt x="56045" y="14268"/>
                    <a:pt x="56045" y="31442"/>
                  </a:cubicBezTo>
                  <a:close/>
                  <a:moveTo>
                    <a:pt x="10277" y="50502"/>
                  </a:moveTo>
                  <a:lnTo>
                    <a:pt x="19526" y="50502"/>
                  </a:lnTo>
                  <a:cubicBezTo>
                    <a:pt x="28632" y="50502"/>
                    <a:pt x="35223" y="48978"/>
                    <a:pt x="39300" y="46025"/>
                  </a:cubicBezTo>
                  <a:cubicBezTo>
                    <a:pt x="43367" y="43168"/>
                    <a:pt x="45406" y="38405"/>
                    <a:pt x="45406" y="31928"/>
                  </a:cubicBezTo>
                  <a:cubicBezTo>
                    <a:pt x="45406" y="26080"/>
                    <a:pt x="43491" y="21727"/>
                    <a:pt x="39662" y="18869"/>
                  </a:cubicBezTo>
                  <a:cubicBezTo>
                    <a:pt x="35833" y="16002"/>
                    <a:pt x="29861" y="14574"/>
                    <a:pt x="21765" y="14574"/>
                  </a:cubicBezTo>
                  <a:lnTo>
                    <a:pt x="10277" y="14574"/>
                  </a:lnTo>
                  <a:close/>
                  <a:moveTo>
                    <a:pt x="116024" y="94126"/>
                  </a:moveTo>
                  <a:lnTo>
                    <a:pt x="114024" y="84601"/>
                  </a:lnTo>
                  <a:lnTo>
                    <a:pt x="113538" y="84601"/>
                  </a:lnTo>
                  <a:cubicBezTo>
                    <a:pt x="110233" y="88792"/>
                    <a:pt x="106937" y="91650"/>
                    <a:pt x="103661" y="93079"/>
                  </a:cubicBezTo>
                  <a:cubicBezTo>
                    <a:pt x="100374" y="94507"/>
                    <a:pt x="96269" y="95269"/>
                    <a:pt x="91354" y="95269"/>
                  </a:cubicBezTo>
                  <a:cubicBezTo>
                    <a:pt x="84782" y="95269"/>
                    <a:pt x="79629" y="93555"/>
                    <a:pt x="75905" y="90221"/>
                  </a:cubicBezTo>
                  <a:cubicBezTo>
                    <a:pt x="72180" y="86792"/>
                    <a:pt x="70313" y="82029"/>
                    <a:pt x="70313" y="75743"/>
                  </a:cubicBezTo>
                  <a:cubicBezTo>
                    <a:pt x="70313" y="62408"/>
                    <a:pt x="81010" y="55359"/>
                    <a:pt x="102422" y="54693"/>
                  </a:cubicBezTo>
                  <a:lnTo>
                    <a:pt x="113662" y="54312"/>
                  </a:lnTo>
                  <a:lnTo>
                    <a:pt x="113662" y="50216"/>
                  </a:lnTo>
                  <a:cubicBezTo>
                    <a:pt x="113662" y="45072"/>
                    <a:pt x="112547" y="41167"/>
                    <a:pt x="110309" y="38691"/>
                  </a:cubicBezTo>
                  <a:cubicBezTo>
                    <a:pt x="108071" y="36214"/>
                    <a:pt x="104489" y="34976"/>
                    <a:pt x="99574" y="34976"/>
                  </a:cubicBezTo>
                  <a:cubicBezTo>
                    <a:pt x="94050" y="34976"/>
                    <a:pt x="87801" y="36690"/>
                    <a:pt x="80829" y="40120"/>
                  </a:cubicBezTo>
                  <a:lnTo>
                    <a:pt x="77753" y="32404"/>
                  </a:lnTo>
                  <a:cubicBezTo>
                    <a:pt x="81010" y="30632"/>
                    <a:pt x="84591" y="29242"/>
                    <a:pt x="88478" y="28232"/>
                  </a:cubicBezTo>
                  <a:cubicBezTo>
                    <a:pt x="92373" y="27232"/>
                    <a:pt x="96269" y="26727"/>
                    <a:pt x="100184" y="26727"/>
                  </a:cubicBezTo>
                  <a:cubicBezTo>
                    <a:pt x="108080" y="26727"/>
                    <a:pt x="113938" y="28480"/>
                    <a:pt x="117748" y="31985"/>
                  </a:cubicBezTo>
                  <a:cubicBezTo>
                    <a:pt x="121558" y="35452"/>
                    <a:pt x="123454" y="41072"/>
                    <a:pt x="123454" y="48882"/>
                  </a:cubicBezTo>
                  <a:lnTo>
                    <a:pt x="123454" y="94126"/>
                  </a:lnTo>
                  <a:close/>
                  <a:moveTo>
                    <a:pt x="93345" y="86982"/>
                  </a:moveTo>
                  <a:cubicBezTo>
                    <a:pt x="99593" y="86982"/>
                    <a:pt x="104508" y="85268"/>
                    <a:pt x="108071" y="81839"/>
                  </a:cubicBezTo>
                  <a:cubicBezTo>
                    <a:pt x="111633" y="78410"/>
                    <a:pt x="113424" y="73647"/>
                    <a:pt x="113424" y="67456"/>
                  </a:cubicBezTo>
                  <a:lnTo>
                    <a:pt x="113424" y="61456"/>
                  </a:lnTo>
                  <a:lnTo>
                    <a:pt x="103384" y="61932"/>
                  </a:lnTo>
                  <a:cubicBezTo>
                    <a:pt x="95402" y="62218"/>
                    <a:pt x="89649" y="63455"/>
                    <a:pt x="86125" y="65647"/>
                  </a:cubicBezTo>
                  <a:cubicBezTo>
                    <a:pt x="82601" y="67837"/>
                    <a:pt x="80829" y="71266"/>
                    <a:pt x="80829" y="75838"/>
                  </a:cubicBezTo>
                  <a:cubicBezTo>
                    <a:pt x="80829" y="79553"/>
                    <a:pt x="81934" y="82315"/>
                    <a:pt x="84125" y="84125"/>
                  </a:cubicBezTo>
                  <a:cubicBezTo>
                    <a:pt x="86325" y="86030"/>
                    <a:pt x="89402" y="86982"/>
                    <a:pt x="93345" y="86982"/>
                  </a:cubicBezTo>
                  <a:close/>
                  <a:moveTo>
                    <a:pt x="176422" y="26604"/>
                  </a:moveTo>
                  <a:cubicBezTo>
                    <a:pt x="179365" y="26604"/>
                    <a:pt x="182004" y="26841"/>
                    <a:pt x="184347" y="27327"/>
                  </a:cubicBezTo>
                  <a:lnTo>
                    <a:pt x="182956" y="36595"/>
                  </a:lnTo>
                  <a:cubicBezTo>
                    <a:pt x="180213" y="36024"/>
                    <a:pt x="177794" y="35738"/>
                    <a:pt x="175698" y="35738"/>
                  </a:cubicBezTo>
                  <a:cubicBezTo>
                    <a:pt x="170336" y="35738"/>
                    <a:pt x="165754" y="37929"/>
                    <a:pt x="161944" y="42310"/>
                  </a:cubicBezTo>
                  <a:cubicBezTo>
                    <a:pt x="158134" y="46597"/>
                    <a:pt x="156229" y="52026"/>
                    <a:pt x="156229" y="58503"/>
                  </a:cubicBezTo>
                  <a:lnTo>
                    <a:pt x="156229" y="94126"/>
                  </a:lnTo>
                  <a:lnTo>
                    <a:pt x="146190" y="94126"/>
                  </a:lnTo>
                  <a:lnTo>
                    <a:pt x="146190" y="27813"/>
                  </a:lnTo>
                  <a:lnTo>
                    <a:pt x="154476" y="27813"/>
                  </a:lnTo>
                  <a:lnTo>
                    <a:pt x="155619" y="40120"/>
                  </a:lnTo>
                  <a:lnTo>
                    <a:pt x="156105" y="40120"/>
                  </a:lnTo>
                  <a:cubicBezTo>
                    <a:pt x="158563" y="35738"/>
                    <a:pt x="161525" y="32452"/>
                    <a:pt x="164992" y="30109"/>
                  </a:cubicBezTo>
                  <a:cubicBezTo>
                    <a:pt x="168459" y="27775"/>
                    <a:pt x="172269" y="26604"/>
                    <a:pt x="176422" y="26604"/>
                  </a:cubicBezTo>
                  <a:close/>
                  <a:moveTo>
                    <a:pt x="208169" y="60122"/>
                  </a:moveTo>
                  <a:cubicBezTo>
                    <a:pt x="209902" y="57741"/>
                    <a:pt x="212541" y="54502"/>
                    <a:pt x="216084" y="50502"/>
                  </a:cubicBezTo>
                  <a:lnTo>
                    <a:pt x="237487" y="27813"/>
                  </a:lnTo>
                  <a:lnTo>
                    <a:pt x="249403" y="27813"/>
                  </a:lnTo>
                  <a:lnTo>
                    <a:pt x="222552" y="56026"/>
                  </a:lnTo>
                  <a:lnTo>
                    <a:pt x="251269" y="94126"/>
                  </a:lnTo>
                  <a:lnTo>
                    <a:pt x="239125" y="94126"/>
                  </a:lnTo>
                  <a:lnTo>
                    <a:pt x="215722" y="62789"/>
                  </a:lnTo>
                  <a:lnTo>
                    <a:pt x="208169" y="69266"/>
                  </a:lnTo>
                  <a:lnTo>
                    <a:pt x="208169" y="94126"/>
                  </a:lnTo>
                  <a:lnTo>
                    <a:pt x="198253" y="94126"/>
                  </a:lnTo>
                  <a:lnTo>
                    <a:pt x="198253" y="0"/>
                  </a:lnTo>
                  <a:lnTo>
                    <a:pt x="208169" y="0"/>
                  </a:lnTo>
                  <a:lnTo>
                    <a:pt x="208169" y="49835"/>
                  </a:lnTo>
                  <a:cubicBezTo>
                    <a:pt x="208169" y="52121"/>
                    <a:pt x="208007" y="55550"/>
                    <a:pt x="207683" y="60122"/>
                  </a:cubicBezTo>
                  <a:close/>
                  <a:moveTo>
                    <a:pt x="293170" y="95269"/>
                  </a:moveTo>
                  <a:cubicBezTo>
                    <a:pt x="283378" y="95269"/>
                    <a:pt x="275653" y="92316"/>
                    <a:pt x="269986" y="86316"/>
                  </a:cubicBezTo>
                  <a:cubicBezTo>
                    <a:pt x="264319" y="80410"/>
                    <a:pt x="261490" y="72124"/>
                    <a:pt x="261490" y="61456"/>
                  </a:cubicBezTo>
                  <a:cubicBezTo>
                    <a:pt x="261490" y="50788"/>
                    <a:pt x="264119" y="42310"/>
                    <a:pt x="269386" y="36024"/>
                  </a:cubicBezTo>
                  <a:cubicBezTo>
                    <a:pt x="274644" y="29746"/>
                    <a:pt x="281702" y="26604"/>
                    <a:pt x="290570" y="26604"/>
                  </a:cubicBezTo>
                  <a:cubicBezTo>
                    <a:pt x="298875" y="26604"/>
                    <a:pt x="305448" y="29337"/>
                    <a:pt x="310286" y="34786"/>
                  </a:cubicBezTo>
                  <a:cubicBezTo>
                    <a:pt x="315125" y="40214"/>
                    <a:pt x="317535" y="47454"/>
                    <a:pt x="317535" y="56407"/>
                  </a:cubicBezTo>
                  <a:lnTo>
                    <a:pt x="317535" y="62789"/>
                  </a:lnTo>
                  <a:lnTo>
                    <a:pt x="271891" y="62789"/>
                  </a:lnTo>
                  <a:cubicBezTo>
                    <a:pt x="272091" y="70504"/>
                    <a:pt x="274053" y="76410"/>
                    <a:pt x="277787" y="80506"/>
                  </a:cubicBezTo>
                  <a:cubicBezTo>
                    <a:pt x="281511" y="84506"/>
                    <a:pt x="286769" y="86506"/>
                    <a:pt x="293532" y="86506"/>
                  </a:cubicBezTo>
                  <a:cubicBezTo>
                    <a:pt x="300666" y="86506"/>
                    <a:pt x="307724" y="84982"/>
                    <a:pt x="314697" y="82029"/>
                  </a:cubicBezTo>
                  <a:lnTo>
                    <a:pt x="314697" y="90983"/>
                  </a:lnTo>
                  <a:cubicBezTo>
                    <a:pt x="311153" y="92507"/>
                    <a:pt x="307791" y="93650"/>
                    <a:pt x="304629" y="94317"/>
                  </a:cubicBezTo>
                  <a:cubicBezTo>
                    <a:pt x="301466" y="94983"/>
                    <a:pt x="297647" y="95269"/>
                    <a:pt x="293170" y="95269"/>
                  </a:cubicBezTo>
                  <a:close/>
                  <a:moveTo>
                    <a:pt x="290455" y="34976"/>
                  </a:moveTo>
                  <a:cubicBezTo>
                    <a:pt x="285131" y="34976"/>
                    <a:pt x="280892" y="36786"/>
                    <a:pt x="277730" y="40214"/>
                  </a:cubicBezTo>
                  <a:cubicBezTo>
                    <a:pt x="274558" y="43644"/>
                    <a:pt x="272701" y="48502"/>
                    <a:pt x="272129" y="54597"/>
                  </a:cubicBezTo>
                  <a:lnTo>
                    <a:pt x="306781" y="54597"/>
                  </a:lnTo>
                  <a:cubicBezTo>
                    <a:pt x="306781" y="48311"/>
                    <a:pt x="305362" y="43453"/>
                    <a:pt x="302543" y="40024"/>
                  </a:cubicBezTo>
                  <a:cubicBezTo>
                    <a:pt x="299723" y="36690"/>
                    <a:pt x="295694" y="34976"/>
                    <a:pt x="290455" y="34976"/>
                  </a:cubicBezTo>
                  <a:close/>
                  <a:moveTo>
                    <a:pt x="364703" y="95269"/>
                  </a:moveTo>
                  <a:cubicBezTo>
                    <a:pt x="354901" y="95269"/>
                    <a:pt x="347177" y="92316"/>
                    <a:pt x="341509" y="86316"/>
                  </a:cubicBezTo>
                  <a:cubicBezTo>
                    <a:pt x="335851" y="80410"/>
                    <a:pt x="333013" y="72124"/>
                    <a:pt x="333013" y="61456"/>
                  </a:cubicBezTo>
                  <a:cubicBezTo>
                    <a:pt x="333013" y="50788"/>
                    <a:pt x="335651" y="42310"/>
                    <a:pt x="340909" y="36024"/>
                  </a:cubicBezTo>
                  <a:cubicBezTo>
                    <a:pt x="346167" y="29746"/>
                    <a:pt x="353235" y="26604"/>
                    <a:pt x="362102" y="26604"/>
                  </a:cubicBezTo>
                  <a:cubicBezTo>
                    <a:pt x="370399" y="26604"/>
                    <a:pt x="376971" y="29337"/>
                    <a:pt x="381810" y="34786"/>
                  </a:cubicBezTo>
                  <a:cubicBezTo>
                    <a:pt x="386648" y="40214"/>
                    <a:pt x="389068" y="47454"/>
                    <a:pt x="389068" y="56407"/>
                  </a:cubicBezTo>
                  <a:lnTo>
                    <a:pt x="389068" y="62789"/>
                  </a:lnTo>
                  <a:lnTo>
                    <a:pt x="343414" y="62789"/>
                  </a:lnTo>
                  <a:cubicBezTo>
                    <a:pt x="343614" y="70504"/>
                    <a:pt x="345586" y="76410"/>
                    <a:pt x="349310" y="80506"/>
                  </a:cubicBezTo>
                  <a:cubicBezTo>
                    <a:pt x="353044" y="84506"/>
                    <a:pt x="358292" y="86506"/>
                    <a:pt x="365065" y="86506"/>
                  </a:cubicBezTo>
                  <a:cubicBezTo>
                    <a:pt x="372199" y="86506"/>
                    <a:pt x="379247" y="84982"/>
                    <a:pt x="386220" y="82029"/>
                  </a:cubicBezTo>
                  <a:lnTo>
                    <a:pt x="386220" y="90983"/>
                  </a:lnTo>
                  <a:cubicBezTo>
                    <a:pt x="382676" y="92507"/>
                    <a:pt x="379324" y="93650"/>
                    <a:pt x="376161" y="94317"/>
                  </a:cubicBezTo>
                  <a:cubicBezTo>
                    <a:pt x="372989" y="94983"/>
                    <a:pt x="369170" y="95269"/>
                    <a:pt x="364703" y="95269"/>
                  </a:cubicBezTo>
                  <a:close/>
                  <a:moveTo>
                    <a:pt x="361979" y="34976"/>
                  </a:moveTo>
                  <a:cubicBezTo>
                    <a:pt x="356654" y="34976"/>
                    <a:pt x="352415" y="36786"/>
                    <a:pt x="349253" y="40214"/>
                  </a:cubicBezTo>
                  <a:cubicBezTo>
                    <a:pt x="346091" y="43644"/>
                    <a:pt x="344224" y="48502"/>
                    <a:pt x="343662" y="54597"/>
                  </a:cubicBezTo>
                  <a:lnTo>
                    <a:pt x="378304" y="54597"/>
                  </a:lnTo>
                  <a:cubicBezTo>
                    <a:pt x="378304" y="48311"/>
                    <a:pt x="376895" y="43453"/>
                    <a:pt x="374075" y="40024"/>
                  </a:cubicBezTo>
                  <a:cubicBezTo>
                    <a:pt x="371246" y="36690"/>
                    <a:pt x="367217" y="34976"/>
                    <a:pt x="361979" y="34976"/>
                  </a:cubicBezTo>
                  <a:close/>
                  <a:moveTo>
                    <a:pt x="438464" y="26604"/>
                  </a:moveTo>
                  <a:cubicBezTo>
                    <a:pt x="441408" y="26604"/>
                    <a:pt x="444046" y="26841"/>
                    <a:pt x="446380" y="27327"/>
                  </a:cubicBezTo>
                  <a:lnTo>
                    <a:pt x="444989" y="36595"/>
                  </a:lnTo>
                  <a:cubicBezTo>
                    <a:pt x="442255" y="36024"/>
                    <a:pt x="439836" y="35738"/>
                    <a:pt x="437740" y="35738"/>
                  </a:cubicBezTo>
                  <a:cubicBezTo>
                    <a:pt x="432378" y="35738"/>
                    <a:pt x="427787" y="37929"/>
                    <a:pt x="423986" y="42310"/>
                  </a:cubicBezTo>
                  <a:cubicBezTo>
                    <a:pt x="420176" y="46597"/>
                    <a:pt x="418271" y="52026"/>
                    <a:pt x="418271" y="58503"/>
                  </a:cubicBezTo>
                  <a:lnTo>
                    <a:pt x="418271" y="94126"/>
                  </a:lnTo>
                  <a:lnTo>
                    <a:pt x="408232" y="94126"/>
                  </a:lnTo>
                  <a:lnTo>
                    <a:pt x="408232" y="27813"/>
                  </a:lnTo>
                  <a:lnTo>
                    <a:pt x="416519" y="27813"/>
                  </a:lnTo>
                  <a:lnTo>
                    <a:pt x="417662" y="40120"/>
                  </a:lnTo>
                  <a:lnTo>
                    <a:pt x="418147" y="40120"/>
                  </a:lnTo>
                  <a:cubicBezTo>
                    <a:pt x="420605" y="35738"/>
                    <a:pt x="423567" y="32452"/>
                    <a:pt x="427034" y="30109"/>
                  </a:cubicBezTo>
                  <a:cubicBezTo>
                    <a:pt x="430501" y="27775"/>
                    <a:pt x="434311" y="26604"/>
                    <a:pt x="438464" y="26604"/>
                  </a:cubicBezTo>
                  <a:close/>
                  <a:moveTo>
                    <a:pt x="505396" y="85173"/>
                  </a:moveTo>
                  <a:lnTo>
                    <a:pt x="504854" y="85173"/>
                  </a:lnTo>
                  <a:cubicBezTo>
                    <a:pt x="500215" y="91936"/>
                    <a:pt x="493281" y="95269"/>
                    <a:pt x="484051" y="95269"/>
                  </a:cubicBezTo>
                  <a:cubicBezTo>
                    <a:pt x="475383" y="95269"/>
                    <a:pt x="468639" y="92316"/>
                    <a:pt x="463829" y="86411"/>
                  </a:cubicBezTo>
                  <a:cubicBezTo>
                    <a:pt x="459010" y="80506"/>
                    <a:pt x="456600" y="72028"/>
                    <a:pt x="456600" y="61170"/>
                  </a:cubicBezTo>
                  <a:cubicBezTo>
                    <a:pt x="456600" y="50216"/>
                    <a:pt x="459019" y="41739"/>
                    <a:pt x="463858" y="35643"/>
                  </a:cubicBezTo>
                  <a:cubicBezTo>
                    <a:pt x="468697" y="29623"/>
                    <a:pt x="475421" y="26604"/>
                    <a:pt x="484051" y="26604"/>
                  </a:cubicBezTo>
                  <a:cubicBezTo>
                    <a:pt x="493043" y="26604"/>
                    <a:pt x="499929" y="29870"/>
                    <a:pt x="504730" y="36405"/>
                  </a:cubicBezTo>
                  <a:lnTo>
                    <a:pt x="505511" y="36405"/>
                  </a:lnTo>
                  <a:lnTo>
                    <a:pt x="505092" y="31623"/>
                  </a:lnTo>
                  <a:lnTo>
                    <a:pt x="504854" y="26965"/>
                  </a:lnTo>
                  <a:lnTo>
                    <a:pt x="504854" y="0"/>
                  </a:lnTo>
                  <a:lnTo>
                    <a:pt x="514883" y="0"/>
                  </a:lnTo>
                  <a:lnTo>
                    <a:pt x="514883" y="94126"/>
                  </a:lnTo>
                  <a:lnTo>
                    <a:pt x="506720" y="94126"/>
                  </a:lnTo>
                  <a:close/>
                  <a:moveTo>
                    <a:pt x="485318" y="86887"/>
                  </a:moveTo>
                  <a:cubicBezTo>
                    <a:pt x="492176" y="86887"/>
                    <a:pt x="497138" y="84982"/>
                    <a:pt x="500224" y="81268"/>
                  </a:cubicBezTo>
                  <a:cubicBezTo>
                    <a:pt x="503310" y="77553"/>
                    <a:pt x="504854" y="71552"/>
                    <a:pt x="504854" y="63265"/>
                  </a:cubicBezTo>
                  <a:lnTo>
                    <a:pt x="504854" y="61170"/>
                  </a:lnTo>
                  <a:cubicBezTo>
                    <a:pt x="504854" y="51740"/>
                    <a:pt x="503291" y="45072"/>
                    <a:pt x="500167" y="40977"/>
                  </a:cubicBezTo>
                  <a:cubicBezTo>
                    <a:pt x="497043" y="36976"/>
                    <a:pt x="492052" y="34976"/>
                    <a:pt x="485203" y="34976"/>
                  </a:cubicBezTo>
                  <a:cubicBezTo>
                    <a:pt x="479317" y="34976"/>
                    <a:pt x="474812" y="37262"/>
                    <a:pt x="471688" y="41834"/>
                  </a:cubicBezTo>
                  <a:cubicBezTo>
                    <a:pt x="468563" y="46406"/>
                    <a:pt x="467001" y="52883"/>
                    <a:pt x="467001" y="61265"/>
                  </a:cubicBezTo>
                  <a:cubicBezTo>
                    <a:pt x="467001" y="69742"/>
                    <a:pt x="468554" y="76124"/>
                    <a:pt x="471659" y="80410"/>
                  </a:cubicBezTo>
                  <a:cubicBezTo>
                    <a:pt x="474754" y="84697"/>
                    <a:pt x="479317" y="86887"/>
                    <a:pt x="485318" y="86887"/>
                  </a:cubicBezTo>
                  <a:close/>
                  <a:moveTo>
                    <a:pt x="579215" y="94126"/>
                  </a:moveTo>
                  <a:lnTo>
                    <a:pt x="577225" y="84601"/>
                  </a:lnTo>
                  <a:lnTo>
                    <a:pt x="576739" y="84601"/>
                  </a:lnTo>
                  <a:cubicBezTo>
                    <a:pt x="573433" y="88792"/>
                    <a:pt x="570138" y="91650"/>
                    <a:pt x="566852" y="93079"/>
                  </a:cubicBezTo>
                  <a:cubicBezTo>
                    <a:pt x="563566" y="94507"/>
                    <a:pt x="559470" y="95269"/>
                    <a:pt x="554546" y="95269"/>
                  </a:cubicBezTo>
                  <a:cubicBezTo>
                    <a:pt x="547973" y="95269"/>
                    <a:pt x="542830" y="93555"/>
                    <a:pt x="539096" y="90221"/>
                  </a:cubicBezTo>
                  <a:cubicBezTo>
                    <a:pt x="535372" y="86792"/>
                    <a:pt x="533505" y="82029"/>
                    <a:pt x="533505" y="75743"/>
                  </a:cubicBezTo>
                  <a:cubicBezTo>
                    <a:pt x="533505" y="62408"/>
                    <a:pt x="544211" y="55359"/>
                    <a:pt x="565613" y="54693"/>
                  </a:cubicBezTo>
                  <a:lnTo>
                    <a:pt x="576862" y="54312"/>
                  </a:lnTo>
                  <a:lnTo>
                    <a:pt x="576862" y="50216"/>
                  </a:lnTo>
                  <a:cubicBezTo>
                    <a:pt x="576862" y="45072"/>
                    <a:pt x="575739" y="41167"/>
                    <a:pt x="573500" y="38691"/>
                  </a:cubicBezTo>
                  <a:cubicBezTo>
                    <a:pt x="571262" y="36214"/>
                    <a:pt x="567690" y="34976"/>
                    <a:pt x="562775" y="34976"/>
                  </a:cubicBezTo>
                  <a:cubicBezTo>
                    <a:pt x="557251" y="34976"/>
                    <a:pt x="551002" y="36690"/>
                    <a:pt x="544030" y="40120"/>
                  </a:cubicBezTo>
                  <a:lnTo>
                    <a:pt x="540944" y="32404"/>
                  </a:lnTo>
                  <a:cubicBezTo>
                    <a:pt x="544211" y="30632"/>
                    <a:pt x="547783" y="29242"/>
                    <a:pt x="551678" y="28232"/>
                  </a:cubicBezTo>
                  <a:cubicBezTo>
                    <a:pt x="555565" y="27232"/>
                    <a:pt x="559470" y="26727"/>
                    <a:pt x="563375" y="26727"/>
                  </a:cubicBezTo>
                  <a:cubicBezTo>
                    <a:pt x="571271" y="26727"/>
                    <a:pt x="577129" y="28480"/>
                    <a:pt x="580939" y="31985"/>
                  </a:cubicBezTo>
                  <a:cubicBezTo>
                    <a:pt x="584749" y="35452"/>
                    <a:pt x="586654" y="41072"/>
                    <a:pt x="586654" y="48882"/>
                  </a:cubicBezTo>
                  <a:lnTo>
                    <a:pt x="586654" y="94126"/>
                  </a:lnTo>
                  <a:close/>
                  <a:moveTo>
                    <a:pt x="556546" y="86982"/>
                  </a:moveTo>
                  <a:cubicBezTo>
                    <a:pt x="562794" y="86982"/>
                    <a:pt x="567700" y="85268"/>
                    <a:pt x="571262" y="81839"/>
                  </a:cubicBezTo>
                  <a:cubicBezTo>
                    <a:pt x="574834" y="78410"/>
                    <a:pt x="576615" y="73647"/>
                    <a:pt x="576615" y="67456"/>
                  </a:cubicBezTo>
                  <a:lnTo>
                    <a:pt x="576615" y="61456"/>
                  </a:lnTo>
                  <a:lnTo>
                    <a:pt x="566576" y="61932"/>
                  </a:lnTo>
                  <a:cubicBezTo>
                    <a:pt x="558603" y="62218"/>
                    <a:pt x="552841" y="63455"/>
                    <a:pt x="549316" y="65647"/>
                  </a:cubicBezTo>
                  <a:cubicBezTo>
                    <a:pt x="545792" y="67837"/>
                    <a:pt x="544030" y="71266"/>
                    <a:pt x="544030" y="75838"/>
                  </a:cubicBezTo>
                  <a:cubicBezTo>
                    <a:pt x="544030" y="79553"/>
                    <a:pt x="545125" y="82315"/>
                    <a:pt x="547325" y="84125"/>
                  </a:cubicBezTo>
                  <a:cubicBezTo>
                    <a:pt x="549516" y="86030"/>
                    <a:pt x="552593" y="86982"/>
                    <a:pt x="556546" y="86982"/>
                  </a:cubicBezTo>
                  <a:close/>
                  <a:moveTo>
                    <a:pt x="630793" y="86982"/>
                  </a:moveTo>
                  <a:cubicBezTo>
                    <a:pt x="632565" y="86982"/>
                    <a:pt x="634279" y="86887"/>
                    <a:pt x="635927" y="86602"/>
                  </a:cubicBezTo>
                  <a:cubicBezTo>
                    <a:pt x="637584" y="86316"/>
                    <a:pt x="638889" y="86030"/>
                    <a:pt x="639861" y="85840"/>
                  </a:cubicBezTo>
                  <a:lnTo>
                    <a:pt x="639861" y="93459"/>
                  </a:lnTo>
                  <a:cubicBezTo>
                    <a:pt x="638775" y="94031"/>
                    <a:pt x="637165" y="94412"/>
                    <a:pt x="635051" y="94793"/>
                  </a:cubicBezTo>
                  <a:cubicBezTo>
                    <a:pt x="632936" y="95079"/>
                    <a:pt x="631031" y="95269"/>
                    <a:pt x="629336" y="95269"/>
                  </a:cubicBezTo>
                  <a:cubicBezTo>
                    <a:pt x="616525" y="95269"/>
                    <a:pt x="610114" y="88506"/>
                    <a:pt x="610114" y="75076"/>
                  </a:cubicBezTo>
                  <a:lnTo>
                    <a:pt x="610114" y="35643"/>
                  </a:lnTo>
                  <a:lnTo>
                    <a:pt x="600618" y="35643"/>
                  </a:lnTo>
                  <a:lnTo>
                    <a:pt x="600618" y="30775"/>
                  </a:lnTo>
                  <a:lnTo>
                    <a:pt x="610114" y="26604"/>
                  </a:lnTo>
                  <a:lnTo>
                    <a:pt x="614343" y="12459"/>
                  </a:lnTo>
                  <a:lnTo>
                    <a:pt x="620144" y="12459"/>
                  </a:lnTo>
                  <a:lnTo>
                    <a:pt x="620144" y="27813"/>
                  </a:lnTo>
                  <a:lnTo>
                    <a:pt x="639375" y="27813"/>
                  </a:lnTo>
                  <a:lnTo>
                    <a:pt x="639375" y="35643"/>
                  </a:lnTo>
                  <a:lnTo>
                    <a:pt x="620144" y="35643"/>
                  </a:lnTo>
                  <a:lnTo>
                    <a:pt x="620144" y="74600"/>
                  </a:lnTo>
                  <a:cubicBezTo>
                    <a:pt x="620144" y="78600"/>
                    <a:pt x="621097" y="81649"/>
                    <a:pt x="622992" y="83839"/>
                  </a:cubicBezTo>
                  <a:cubicBezTo>
                    <a:pt x="624888" y="85935"/>
                    <a:pt x="627488" y="86982"/>
                    <a:pt x="630793" y="86982"/>
                  </a:cubicBezTo>
                  <a:close/>
                  <a:moveTo>
                    <a:pt x="695182" y="94126"/>
                  </a:moveTo>
                  <a:lnTo>
                    <a:pt x="693182" y="84601"/>
                  </a:lnTo>
                  <a:lnTo>
                    <a:pt x="692706" y="84601"/>
                  </a:lnTo>
                  <a:cubicBezTo>
                    <a:pt x="689400" y="88792"/>
                    <a:pt x="686105" y="91650"/>
                    <a:pt x="682819" y="93079"/>
                  </a:cubicBezTo>
                  <a:cubicBezTo>
                    <a:pt x="679533" y="94507"/>
                    <a:pt x="675427" y="95269"/>
                    <a:pt x="670512" y="95269"/>
                  </a:cubicBezTo>
                  <a:cubicBezTo>
                    <a:pt x="663940" y="95269"/>
                    <a:pt x="658797" y="93555"/>
                    <a:pt x="655063" y="90221"/>
                  </a:cubicBezTo>
                  <a:cubicBezTo>
                    <a:pt x="651338" y="86792"/>
                    <a:pt x="649472" y="82029"/>
                    <a:pt x="649472" y="75743"/>
                  </a:cubicBezTo>
                  <a:cubicBezTo>
                    <a:pt x="649472" y="62408"/>
                    <a:pt x="660178" y="55359"/>
                    <a:pt x="681580" y="54693"/>
                  </a:cubicBezTo>
                  <a:lnTo>
                    <a:pt x="692820" y="54312"/>
                  </a:lnTo>
                  <a:lnTo>
                    <a:pt x="692820" y="50216"/>
                  </a:lnTo>
                  <a:cubicBezTo>
                    <a:pt x="692820" y="45072"/>
                    <a:pt x="691705" y="41167"/>
                    <a:pt x="689467" y="38691"/>
                  </a:cubicBezTo>
                  <a:cubicBezTo>
                    <a:pt x="687229" y="36214"/>
                    <a:pt x="683657" y="34976"/>
                    <a:pt x="678732" y="34976"/>
                  </a:cubicBezTo>
                  <a:cubicBezTo>
                    <a:pt x="673218" y="34976"/>
                    <a:pt x="666969" y="36690"/>
                    <a:pt x="659997" y="40120"/>
                  </a:cubicBezTo>
                  <a:lnTo>
                    <a:pt x="656911" y="32404"/>
                  </a:lnTo>
                  <a:cubicBezTo>
                    <a:pt x="660178" y="30632"/>
                    <a:pt x="663750" y="29242"/>
                    <a:pt x="667645" y="28232"/>
                  </a:cubicBezTo>
                  <a:cubicBezTo>
                    <a:pt x="671532" y="27232"/>
                    <a:pt x="675427" y="26727"/>
                    <a:pt x="679342" y="26727"/>
                  </a:cubicBezTo>
                  <a:cubicBezTo>
                    <a:pt x="687238" y="26727"/>
                    <a:pt x="693096" y="28480"/>
                    <a:pt x="696906" y="31985"/>
                  </a:cubicBezTo>
                  <a:cubicBezTo>
                    <a:pt x="700716" y="35452"/>
                    <a:pt x="702621" y="41072"/>
                    <a:pt x="702621" y="48882"/>
                  </a:cubicBezTo>
                  <a:lnTo>
                    <a:pt x="702621" y="94126"/>
                  </a:lnTo>
                  <a:close/>
                  <a:moveTo>
                    <a:pt x="672513" y="86982"/>
                  </a:moveTo>
                  <a:cubicBezTo>
                    <a:pt x="678751" y="86982"/>
                    <a:pt x="683666" y="85268"/>
                    <a:pt x="687229" y="81839"/>
                  </a:cubicBezTo>
                  <a:cubicBezTo>
                    <a:pt x="690801" y="78410"/>
                    <a:pt x="692582" y="73647"/>
                    <a:pt x="692582" y="67456"/>
                  </a:cubicBezTo>
                  <a:lnTo>
                    <a:pt x="692582" y="61456"/>
                  </a:lnTo>
                  <a:lnTo>
                    <a:pt x="682542" y="61932"/>
                  </a:lnTo>
                  <a:cubicBezTo>
                    <a:pt x="674560" y="62218"/>
                    <a:pt x="668807" y="63455"/>
                    <a:pt x="665283" y="65647"/>
                  </a:cubicBezTo>
                  <a:cubicBezTo>
                    <a:pt x="661759" y="67837"/>
                    <a:pt x="659997" y="71266"/>
                    <a:pt x="659997" y="75838"/>
                  </a:cubicBezTo>
                  <a:cubicBezTo>
                    <a:pt x="659997" y="79553"/>
                    <a:pt x="661092" y="82315"/>
                    <a:pt x="663292" y="84125"/>
                  </a:cubicBezTo>
                  <a:cubicBezTo>
                    <a:pt x="665483" y="86030"/>
                    <a:pt x="668560" y="86982"/>
                    <a:pt x="672513" y="86982"/>
                  </a:cubicBezTo>
                  <a:close/>
                  <a:moveTo>
                    <a:pt x="815683" y="60884"/>
                  </a:moveTo>
                  <a:cubicBezTo>
                    <a:pt x="815683" y="71647"/>
                    <a:pt x="812959" y="80124"/>
                    <a:pt x="807520" y="86220"/>
                  </a:cubicBezTo>
                  <a:cubicBezTo>
                    <a:pt x="802081" y="92221"/>
                    <a:pt x="794556" y="95269"/>
                    <a:pt x="784965" y="95269"/>
                  </a:cubicBezTo>
                  <a:cubicBezTo>
                    <a:pt x="779040" y="95269"/>
                    <a:pt x="773782" y="93936"/>
                    <a:pt x="769182" y="91078"/>
                  </a:cubicBezTo>
                  <a:cubicBezTo>
                    <a:pt x="764591" y="88316"/>
                    <a:pt x="761047" y="84315"/>
                    <a:pt x="758542" y="79172"/>
                  </a:cubicBezTo>
                  <a:cubicBezTo>
                    <a:pt x="756047" y="73933"/>
                    <a:pt x="754799" y="67837"/>
                    <a:pt x="754799" y="60884"/>
                  </a:cubicBezTo>
                  <a:cubicBezTo>
                    <a:pt x="754799" y="50121"/>
                    <a:pt x="757495" y="41643"/>
                    <a:pt x="762895" y="35643"/>
                  </a:cubicBezTo>
                  <a:cubicBezTo>
                    <a:pt x="768296" y="29613"/>
                    <a:pt x="775792" y="26604"/>
                    <a:pt x="785393" y="26604"/>
                  </a:cubicBezTo>
                  <a:cubicBezTo>
                    <a:pt x="794661" y="26604"/>
                    <a:pt x="802024" y="29689"/>
                    <a:pt x="807491" y="35833"/>
                  </a:cubicBezTo>
                  <a:cubicBezTo>
                    <a:pt x="812949" y="42024"/>
                    <a:pt x="815683" y="50406"/>
                    <a:pt x="815683" y="60884"/>
                  </a:cubicBezTo>
                  <a:close/>
                  <a:moveTo>
                    <a:pt x="765200" y="60884"/>
                  </a:moveTo>
                  <a:cubicBezTo>
                    <a:pt x="765200" y="69361"/>
                    <a:pt x="766886" y="75838"/>
                    <a:pt x="770277" y="80220"/>
                  </a:cubicBezTo>
                  <a:cubicBezTo>
                    <a:pt x="773659" y="84697"/>
                    <a:pt x="778640" y="86887"/>
                    <a:pt x="785212" y="86887"/>
                  </a:cubicBezTo>
                  <a:cubicBezTo>
                    <a:pt x="791775" y="86887"/>
                    <a:pt x="796766" y="84697"/>
                    <a:pt x="800176" y="80220"/>
                  </a:cubicBezTo>
                  <a:cubicBezTo>
                    <a:pt x="803577" y="75838"/>
                    <a:pt x="805282" y="69361"/>
                    <a:pt x="805282" y="60884"/>
                  </a:cubicBezTo>
                  <a:cubicBezTo>
                    <a:pt x="805282" y="52502"/>
                    <a:pt x="803577" y="46025"/>
                    <a:pt x="800176" y="41643"/>
                  </a:cubicBezTo>
                  <a:cubicBezTo>
                    <a:pt x="796766" y="37357"/>
                    <a:pt x="791737" y="35166"/>
                    <a:pt x="785089" y="35166"/>
                  </a:cubicBezTo>
                  <a:cubicBezTo>
                    <a:pt x="778516" y="35166"/>
                    <a:pt x="773563" y="37262"/>
                    <a:pt x="770211" y="41643"/>
                  </a:cubicBezTo>
                  <a:cubicBezTo>
                    <a:pt x="766867" y="45930"/>
                    <a:pt x="765200" y="52311"/>
                    <a:pt x="765200" y="60884"/>
                  </a:cubicBezTo>
                  <a:close/>
                  <a:moveTo>
                    <a:pt x="880862" y="94126"/>
                  </a:moveTo>
                  <a:lnTo>
                    <a:pt x="880862" y="51168"/>
                  </a:lnTo>
                  <a:cubicBezTo>
                    <a:pt x="880862" y="45834"/>
                    <a:pt x="879624" y="41739"/>
                    <a:pt x="877167" y="39071"/>
                  </a:cubicBezTo>
                  <a:cubicBezTo>
                    <a:pt x="874709" y="36500"/>
                    <a:pt x="870861" y="35166"/>
                    <a:pt x="865622" y="35166"/>
                  </a:cubicBezTo>
                  <a:cubicBezTo>
                    <a:pt x="858688" y="35166"/>
                    <a:pt x="853611" y="36976"/>
                    <a:pt x="850382" y="40786"/>
                  </a:cubicBezTo>
                  <a:cubicBezTo>
                    <a:pt x="847163" y="44501"/>
                    <a:pt x="845553" y="50692"/>
                    <a:pt x="845553" y="59360"/>
                  </a:cubicBezTo>
                  <a:lnTo>
                    <a:pt x="845553" y="94126"/>
                  </a:lnTo>
                  <a:lnTo>
                    <a:pt x="835514" y="94126"/>
                  </a:lnTo>
                  <a:lnTo>
                    <a:pt x="835514" y="27813"/>
                  </a:lnTo>
                  <a:lnTo>
                    <a:pt x="843677" y="27813"/>
                  </a:lnTo>
                  <a:lnTo>
                    <a:pt x="845306" y="36881"/>
                  </a:lnTo>
                  <a:lnTo>
                    <a:pt x="845791" y="36881"/>
                  </a:lnTo>
                  <a:cubicBezTo>
                    <a:pt x="847849" y="33643"/>
                    <a:pt x="850725" y="31090"/>
                    <a:pt x="854440" y="29289"/>
                  </a:cubicBezTo>
                  <a:cubicBezTo>
                    <a:pt x="858145" y="27499"/>
                    <a:pt x="862279" y="26604"/>
                    <a:pt x="866832" y="26604"/>
                  </a:cubicBezTo>
                  <a:cubicBezTo>
                    <a:pt x="874814" y="26604"/>
                    <a:pt x="880815" y="28527"/>
                    <a:pt x="884853" y="32375"/>
                  </a:cubicBezTo>
                  <a:cubicBezTo>
                    <a:pt x="888883" y="36214"/>
                    <a:pt x="890892" y="42406"/>
                    <a:pt x="890892" y="50883"/>
                  </a:cubicBezTo>
                  <a:lnTo>
                    <a:pt x="890892" y="94126"/>
                  </a:lnTo>
                  <a:close/>
                  <a:moveTo>
                    <a:pt x="989686" y="76029"/>
                  </a:moveTo>
                  <a:cubicBezTo>
                    <a:pt x="989686" y="82125"/>
                    <a:pt x="987390" y="86887"/>
                    <a:pt x="982799" y="90316"/>
                  </a:cubicBezTo>
                  <a:cubicBezTo>
                    <a:pt x="978198" y="93650"/>
                    <a:pt x="971750" y="95269"/>
                    <a:pt x="963444" y="95269"/>
                  </a:cubicBezTo>
                  <a:cubicBezTo>
                    <a:pt x="954662" y="95269"/>
                    <a:pt x="947814" y="93936"/>
                    <a:pt x="942889" y="91078"/>
                  </a:cubicBezTo>
                  <a:lnTo>
                    <a:pt x="942889" y="81839"/>
                  </a:lnTo>
                  <a:cubicBezTo>
                    <a:pt x="946080" y="83458"/>
                    <a:pt x="949490" y="84697"/>
                    <a:pt x="953138" y="85649"/>
                  </a:cubicBezTo>
                  <a:cubicBezTo>
                    <a:pt x="956786" y="86506"/>
                    <a:pt x="960301" y="86982"/>
                    <a:pt x="963692" y="86982"/>
                  </a:cubicBezTo>
                  <a:cubicBezTo>
                    <a:pt x="968931" y="86982"/>
                    <a:pt x="972960" y="86125"/>
                    <a:pt x="975779" y="84506"/>
                  </a:cubicBezTo>
                  <a:cubicBezTo>
                    <a:pt x="978608" y="82791"/>
                    <a:pt x="980018" y="80315"/>
                    <a:pt x="980018" y="76886"/>
                  </a:cubicBezTo>
                  <a:cubicBezTo>
                    <a:pt x="980018" y="74314"/>
                    <a:pt x="978894" y="72028"/>
                    <a:pt x="976655" y="70218"/>
                  </a:cubicBezTo>
                  <a:cubicBezTo>
                    <a:pt x="974427" y="68409"/>
                    <a:pt x="970054" y="66218"/>
                    <a:pt x="963568" y="63741"/>
                  </a:cubicBezTo>
                  <a:cubicBezTo>
                    <a:pt x="957405" y="61456"/>
                    <a:pt x="953024" y="59455"/>
                    <a:pt x="950424" y="57741"/>
                  </a:cubicBezTo>
                  <a:cubicBezTo>
                    <a:pt x="947823" y="56026"/>
                    <a:pt x="945880" y="54026"/>
                    <a:pt x="944613" y="51835"/>
                  </a:cubicBezTo>
                  <a:cubicBezTo>
                    <a:pt x="943347" y="49739"/>
                    <a:pt x="942708" y="47073"/>
                    <a:pt x="942708" y="44120"/>
                  </a:cubicBezTo>
                  <a:cubicBezTo>
                    <a:pt x="942708" y="38691"/>
                    <a:pt x="944908" y="34404"/>
                    <a:pt x="949300" y="31290"/>
                  </a:cubicBezTo>
                  <a:cubicBezTo>
                    <a:pt x="953691" y="28166"/>
                    <a:pt x="959720" y="26604"/>
                    <a:pt x="967378" y="26604"/>
                  </a:cubicBezTo>
                  <a:cubicBezTo>
                    <a:pt x="974512" y="26604"/>
                    <a:pt x="981485" y="28051"/>
                    <a:pt x="988295" y="30956"/>
                  </a:cubicBezTo>
                  <a:lnTo>
                    <a:pt x="984733" y="39071"/>
                  </a:lnTo>
                  <a:cubicBezTo>
                    <a:pt x="978084" y="36405"/>
                    <a:pt x="972055" y="34976"/>
                    <a:pt x="966654" y="34976"/>
                  </a:cubicBezTo>
                  <a:cubicBezTo>
                    <a:pt x="961901" y="34976"/>
                    <a:pt x="958310" y="35738"/>
                    <a:pt x="955891" y="37262"/>
                  </a:cubicBezTo>
                  <a:cubicBezTo>
                    <a:pt x="953471" y="38691"/>
                    <a:pt x="952262" y="40786"/>
                    <a:pt x="952262" y="43453"/>
                  </a:cubicBezTo>
                  <a:cubicBezTo>
                    <a:pt x="952262" y="45168"/>
                    <a:pt x="952719" y="46692"/>
                    <a:pt x="953624" y="47930"/>
                  </a:cubicBezTo>
                  <a:cubicBezTo>
                    <a:pt x="954529" y="49168"/>
                    <a:pt x="955996" y="50406"/>
                    <a:pt x="958005" y="51549"/>
                  </a:cubicBezTo>
                  <a:cubicBezTo>
                    <a:pt x="960025" y="52597"/>
                    <a:pt x="963892" y="54312"/>
                    <a:pt x="969616" y="56407"/>
                  </a:cubicBezTo>
                  <a:cubicBezTo>
                    <a:pt x="977475" y="59264"/>
                    <a:pt x="982789" y="62122"/>
                    <a:pt x="985552" y="65075"/>
                  </a:cubicBezTo>
                  <a:cubicBezTo>
                    <a:pt x="988304" y="67932"/>
                    <a:pt x="989686" y="71647"/>
                    <a:pt x="989686" y="76029"/>
                  </a:cubicBezTo>
                  <a:close/>
                  <a:moveTo>
                    <a:pt x="1029167" y="86982"/>
                  </a:moveTo>
                  <a:cubicBezTo>
                    <a:pt x="1030948" y="86982"/>
                    <a:pt x="1032653" y="86887"/>
                    <a:pt x="1034310" y="86602"/>
                  </a:cubicBezTo>
                  <a:cubicBezTo>
                    <a:pt x="1035958" y="86316"/>
                    <a:pt x="1037272" y="86030"/>
                    <a:pt x="1038244" y="85840"/>
                  </a:cubicBezTo>
                  <a:lnTo>
                    <a:pt x="1038244" y="93459"/>
                  </a:lnTo>
                  <a:cubicBezTo>
                    <a:pt x="1037149" y="94031"/>
                    <a:pt x="1035548" y="94412"/>
                    <a:pt x="1033434" y="94793"/>
                  </a:cubicBezTo>
                  <a:cubicBezTo>
                    <a:pt x="1031319" y="95079"/>
                    <a:pt x="1029414" y="95269"/>
                    <a:pt x="1027719" y="95269"/>
                  </a:cubicBezTo>
                  <a:cubicBezTo>
                    <a:pt x="1014898" y="95269"/>
                    <a:pt x="1008488" y="88506"/>
                    <a:pt x="1008488" y="75076"/>
                  </a:cubicBezTo>
                  <a:lnTo>
                    <a:pt x="1008488" y="35643"/>
                  </a:lnTo>
                  <a:lnTo>
                    <a:pt x="999001" y="35643"/>
                  </a:lnTo>
                  <a:lnTo>
                    <a:pt x="999001" y="30775"/>
                  </a:lnTo>
                  <a:lnTo>
                    <a:pt x="1008488" y="26604"/>
                  </a:lnTo>
                  <a:lnTo>
                    <a:pt x="1012727" y="12459"/>
                  </a:lnTo>
                  <a:lnTo>
                    <a:pt x="1018527" y="12459"/>
                  </a:lnTo>
                  <a:lnTo>
                    <a:pt x="1018527" y="27813"/>
                  </a:lnTo>
                  <a:lnTo>
                    <a:pt x="1037758" y="27813"/>
                  </a:lnTo>
                  <a:lnTo>
                    <a:pt x="1037758" y="35643"/>
                  </a:lnTo>
                  <a:lnTo>
                    <a:pt x="1018527" y="35643"/>
                  </a:lnTo>
                  <a:lnTo>
                    <a:pt x="1018527" y="74600"/>
                  </a:lnTo>
                  <a:cubicBezTo>
                    <a:pt x="1018527" y="78600"/>
                    <a:pt x="1019480" y="81649"/>
                    <a:pt x="1021375" y="83839"/>
                  </a:cubicBezTo>
                  <a:cubicBezTo>
                    <a:pt x="1023261" y="85935"/>
                    <a:pt x="1025862" y="86982"/>
                    <a:pt x="1029167" y="86982"/>
                  </a:cubicBezTo>
                  <a:close/>
                  <a:moveTo>
                    <a:pt x="1083040" y="26604"/>
                  </a:moveTo>
                  <a:cubicBezTo>
                    <a:pt x="1085983" y="26604"/>
                    <a:pt x="1088622" y="26841"/>
                    <a:pt x="1090965" y="27327"/>
                  </a:cubicBezTo>
                  <a:lnTo>
                    <a:pt x="1089574" y="36595"/>
                  </a:lnTo>
                  <a:cubicBezTo>
                    <a:pt x="1086831" y="36024"/>
                    <a:pt x="1084412" y="35738"/>
                    <a:pt x="1082316" y="35738"/>
                  </a:cubicBezTo>
                  <a:cubicBezTo>
                    <a:pt x="1076954" y="35738"/>
                    <a:pt x="1072372" y="37929"/>
                    <a:pt x="1068562" y="42310"/>
                  </a:cubicBezTo>
                  <a:cubicBezTo>
                    <a:pt x="1064752" y="46597"/>
                    <a:pt x="1062847" y="52026"/>
                    <a:pt x="1062847" y="58503"/>
                  </a:cubicBezTo>
                  <a:lnTo>
                    <a:pt x="1062847" y="94126"/>
                  </a:lnTo>
                  <a:lnTo>
                    <a:pt x="1052808" y="94126"/>
                  </a:lnTo>
                  <a:lnTo>
                    <a:pt x="1052808" y="27813"/>
                  </a:lnTo>
                  <a:lnTo>
                    <a:pt x="1061095" y="27813"/>
                  </a:lnTo>
                  <a:lnTo>
                    <a:pt x="1062247" y="40120"/>
                  </a:lnTo>
                  <a:lnTo>
                    <a:pt x="1062723" y="40120"/>
                  </a:lnTo>
                  <a:cubicBezTo>
                    <a:pt x="1065181" y="35738"/>
                    <a:pt x="1068143" y="32452"/>
                    <a:pt x="1071610" y="30109"/>
                  </a:cubicBezTo>
                  <a:cubicBezTo>
                    <a:pt x="1075077" y="27775"/>
                    <a:pt x="1078887" y="26604"/>
                    <a:pt x="1083040" y="26604"/>
                  </a:cubicBezTo>
                  <a:close/>
                  <a:moveTo>
                    <a:pt x="1132866" y="95269"/>
                  </a:moveTo>
                  <a:cubicBezTo>
                    <a:pt x="1123064" y="95269"/>
                    <a:pt x="1115340" y="92316"/>
                    <a:pt x="1109672" y="86316"/>
                  </a:cubicBezTo>
                  <a:cubicBezTo>
                    <a:pt x="1104014" y="80410"/>
                    <a:pt x="1101176" y="72124"/>
                    <a:pt x="1101176" y="61456"/>
                  </a:cubicBezTo>
                  <a:cubicBezTo>
                    <a:pt x="1101176" y="50788"/>
                    <a:pt x="1103814" y="42310"/>
                    <a:pt x="1109072" y="36024"/>
                  </a:cubicBezTo>
                  <a:cubicBezTo>
                    <a:pt x="1114330" y="29746"/>
                    <a:pt x="1121397" y="26604"/>
                    <a:pt x="1130265" y="26604"/>
                  </a:cubicBezTo>
                  <a:cubicBezTo>
                    <a:pt x="1138561" y="26604"/>
                    <a:pt x="1145134" y="29337"/>
                    <a:pt x="1149972" y="34786"/>
                  </a:cubicBezTo>
                  <a:cubicBezTo>
                    <a:pt x="1154811" y="40214"/>
                    <a:pt x="1157230" y="47454"/>
                    <a:pt x="1157230" y="56407"/>
                  </a:cubicBezTo>
                  <a:lnTo>
                    <a:pt x="1157230" y="62789"/>
                  </a:lnTo>
                  <a:lnTo>
                    <a:pt x="1111577" y="62789"/>
                  </a:lnTo>
                  <a:cubicBezTo>
                    <a:pt x="1111777" y="70504"/>
                    <a:pt x="1113749" y="76410"/>
                    <a:pt x="1117473" y="80506"/>
                  </a:cubicBezTo>
                  <a:cubicBezTo>
                    <a:pt x="1121207" y="84506"/>
                    <a:pt x="1126455" y="86506"/>
                    <a:pt x="1133227" y="86506"/>
                  </a:cubicBezTo>
                  <a:cubicBezTo>
                    <a:pt x="1140362" y="86506"/>
                    <a:pt x="1147410" y="84982"/>
                    <a:pt x="1154383" y="82029"/>
                  </a:cubicBezTo>
                  <a:lnTo>
                    <a:pt x="1154383" y="90983"/>
                  </a:lnTo>
                  <a:cubicBezTo>
                    <a:pt x="1150839" y="92507"/>
                    <a:pt x="1147486" y="93650"/>
                    <a:pt x="1144315" y="94317"/>
                  </a:cubicBezTo>
                  <a:cubicBezTo>
                    <a:pt x="1141152" y="94983"/>
                    <a:pt x="1137333" y="95269"/>
                    <a:pt x="1132866" y="95269"/>
                  </a:cubicBezTo>
                  <a:close/>
                  <a:moveTo>
                    <a:pt x="1130141" y="34976"/>
                  </a:moveTo>
                  <a:cubicBezTo>
                    <a:pt x="1124817" y="34976"/>
                    <a:pt x="1120578" y="36786"/>
                    <a:pt x="1117416" y="40214"/>
                  </a:cubicBezTo>
                  <a:cubicBezTo>
                    <a:pt x="1114254" y="43644"/>
                    <a:pt x="1112387" y="48502"/>
                    <a:pt x="1111825" y="54597"/>
                  </a:cubicBezTo>
                  <a:lnTo>
                    <a:pt x="1146467" y="54597"/>
                  </a:lnTo>
                  <a:cubicBezTo>
                    <a:pt x="1146467" y="48311"/>
                    <a:pt x="1145057" y="43453"/>
                    <a:pt x="1142238" y="40024"/>
                  </a:cubicBezTo>
                  <a:cubicBezTo>
                    <a:pt x="1139409" y="36690"/>
                    <a:pt x="1135380" y="34976"/>
                    <a:pt x="1130141" y="34976"/>
                  </a:cubicBezTo>
                  <a:close/>
                  <a:moveTo>
                    <a:pt x="1204389" y="95269"/>
                  </a:moveTo>
                  <a:cubicBezTo>
                    <a:pt x="1194597" y="95269"/>
                    <a:pt x="1186863" y="92316"/>
                    <a:pt x="1181205" y="86316"/>
                  </a:cubicBezTo>
                  <a:cubicBezTo>
                    <a:pt x="1175537" y="80410"/>
                    <a:pt x="1172708" y="72124"/>
                    <a:pt x="1172708" y="61456"/>
                  </a:cubicBezTo>
                  <a:cubicBezTo>
                    <a:pt x="1172708" y="50788"/>
                    <a:pt x="1175337" y="42310"/>
                    <a:pt x="1180595" y="36024"/>
                  </a:cubicBezTo>
                  <a:cubicBezTo>
                    <a:pt x="1185853" y="29746"/>
                    <a:pt x="1192921" y="26604"/>
                    <a:pt x="1201788" y="26604"/>
                  </a:cubicBezTo>
                  <a:cubicBezTo>
                    <a:pt x="1210094" y="26604"/>
                    <a:pt x="1216657" y="29337"/>
                    <a:pt x="1221496" y="34786"/>
                  </a:cubicBezTo>
                  <a:cubicBezTo>
                    <a:pt x="1226334" y="40214"/>
                    <a:pt x="1228754" y="47454"/>
                    <a:pt x="1228754" y="56407"/>
                  </a:cubicBezTo>
                  <a:lnTo>
                    <a:pt x="1228754" y="62789"/>
                  </a:lnTo>
                  <a:lnTo>
                    <a:pt x="1183110" y="62789"/>
                  </a:lnTo>
                  <a:cubicBezTo>
                    <a:pt x="1183310" y="70504"/>
                    <a:pt x="1185272" y="76410"/>
                    <a:pt x="1188996" y="80506"/>
                  </a:cubicBezTo>
                  <a:cubicBezTo>
                    <a:pt x="1192730" y="84506"/>
                    <a:pt x="1197978" y="86506"/>
                    <a:pt x="1204751" y="86506"/>
                  </a:cubicBezTo>
                  <a:cubicBezTo>
                    <a:pt x="1211885" y="86506"/>
                    <a:pt x="1218943" y="84982"/>
                    <a:pt x="1225915" y="82029"/>
                  </a:cubicBezTo>
                  <a:lnTo>
                    <a:pt x="1225915" y="90983"/>
                  </a:lnTo>
                  <a:cubicBezTo>
                    <a:pt x="1222362" y="92507"/>
                    <a:pt x="1219009" y="93650"/>
                    <a:pt x="1215847" y="94317"/>
                  </a:cubicBezTo>
                  <a:cubicBezTo>
                    <a:pt x="1212685" y="94983"/>
                    <a:pt x="1208866" y="95269"/>
                    <a:pt x="1204389" y="95269"/>
                  </a:cubicBezTo>
                  <a:close/>
                  <a:moveTo>
                    <a:pt x="1201665" y="34976"/>
                  </a:moveTo>
                  <a:cubicBezTo>
                    <a:pt x="1196349" y="34976"/>
                    <a:pt x="1192101" y="36786"/>
                    <a:pt x="1188939" y="40214"/>
                  </a:cubicBezTo>
                  <a:cubicBezTo>
                    <a:pt x="1185777" y="43644"/>
                    <a:pt x="1183910" y="48502"/>
                    <a:pt x="1183348" y="54597"/>
                  </a:cubicBezTo>
                  <a:lnTo>
                    <a:pt x="1217990" y="54597"/>
                  </a:lnTo>
                  <a:cubicBezTo>
                    <a:pt x="1217990" y="48311"/>
                    <a:pt x="1216581" y="43453"/>
                    <a:pt x="1213761" y="40024"/>
                  </a:cubicBezTo>
                  <a:cubicBezTo>
                    <a:pt x="1210942" y="36690"/>
                    <a:pt x="1206903" y="34976"/>
                    <a:pt x="1201665" y="34976"/>
                  </a:cubicBezTo>
                  <a:close/>
                  <a:moveTo>
                    <a:pt x="1269321" y="86982"/>
                  </a:moveTo>
                  <a:cubicBezTo>
                    <a:pt x="1271092" y="86982"/>
                    <a:pt x="1272807" y="86887"/>
                    <a:pt x="1274464" y="86602"/>
                  </a:cubicBezTo>
                  <a:cubicBezTo>
                    <a:pt x="1276112" y="86316"/>
                    <a:pt x="1277426" y="86030"/>
                    <a:pt x="1278388" y="85840"/>
                  </a:cubicBezTo>
                  <a:lnTo>
                    <a:pt x="1278388" y="93459"/>
                  </a:lnTo>
                  <a:cubicBezTo>
                    <a:pt x="1277303" y="94031"/>
                    <a:pt x="1275702" y="94412"/>
                    <a:pt x="1273588" y="94793"/>
                  </a:cubicBezTo>
                  <a:cubicBezTo>
                    <a:pt x="1271473" y="95079"/>
                    <a:pt x="1269568" y="95269"/>
                    <a:pt x="1267873" y="95269"/>
                  </a:cubicBezTo>
                  <a:cubicBezTo>
                    <a:pt x="1255052" y="95269"/>
                    <a:pt x="1248642" y="88506"/>
                    <a:pt x="1248642" y="75076"/>
                  </a:cubicBezTo>
                  <a:lnTo>
                    <a:pt x="1248642" y="35643"/>
                  </a:lnTo>
                  <a:lnTo>
                    <a:pt x="1239155" y="35643"/>
                  </a:lnTo>
                  <a:lnTo>
                    <a:pt x="1239155" y="30775"/>
                  </a:lnTo>
                  <a:lnTo>
                    <a:pt x="1248642" y="26604"/>
                  </a:lnTo>
                  <a:lnTo>
                    <a:pt x="1252880" y="12459"/>
                  </a:lnTo>
                  <a:lnTo>
                    <a:pt x="1258681" y="12459"/>
                  </a:lnTo>
                  <a:lnTo>
                    <a:pt x="1258681" y="27813"/>
                  </a:lnTo>
                  <a:lnTo>
                    <a:pt x="1277912" y="27813"/>
                  </a:lnTo>
                  <a:lnTo>
                    <a:pt x="1277912" y="35643"/>
                  </a:lnTo>
                  <a:lnTo>
                    <a:pt x="1258681" y="35643"/>
                  </a:lnTo>
                  <a:lnTo>
                    <a:pt x="1258681" y="74600"/>
                  </a:lnTo>
                  <a:cubicBezTo>
                    <a:pt x="1258681" y="78600"/>
                    <a:pt x="1259634" y="81649"/>
                    <a:pt x="1261520" y="83839"/>
                  </a:cubicBezTo>
                  <a:cubicBezTo>
                    <a:pt x="1263415" y="85935"/>
                    <a:pt x="1266016" y="86982"/>
                    <a:pt x="1269321" y="86982"/>
                  </a:cubicBezTo>
                  <a:close/>
                </a:path>
              </a:pathLst>
            </a:custGeom>
            <a:solidFill>
              <a:srgbClr val="000000"/>
            </a:solidFill>
            <a:ln w="9525" cap="flat">
              <a:noFill/>
              <a:prstDash val="solid"/>
              <a:miter/>
            </a:ln>
          </p:spPr>
          <p:txBody>
            <a:bodyPr rtlCol="0" anchor="ctr"/>
            <a:lstStyle/>
            <a:p>
              <a:endParaRPr lang="nl-BE" sz="900"/>
            </a:p>
          </p:txBody>
        </p:sp>
        <p:sp>
          <p:nvSpPr>
            <p:cNvPr id="542" name="Freeform: Shape 541">
              <a:extLst>
                <a:ext uri="{FF2B5EF4-FFF2-40B4-BE49-F238E27FC236}">
                  <a16:creationId xmlns:a16="http://schemas.microsoft.com/office/drawing/2014/main" id="{C0AC7130-674F-47D5-9078-45A53EEBA32B}"/>
                </a:ext>
              </a:extLst>
            </p:cNvPr>
            <p:cNvSpPr/>
            <p:nvPr/>
          </p:nvSpPr>
          <p:spPr>
            <a:xfrm>
              <a:off x="1124529" y="6015057"/>
              <a:ext cx="78453" cy="54313"/>
            </a:xfrm>
            <a:custGeom>
              <a:avLst/>
              <a:gdLst>
                <a:gd name="connsiteX0" fmla="*/ 58102 w 123825"/>
                <a:gd name="connsiteY0" fmla="*/ 89631 h 85725"/>
                <a:gd name="connsiteX1" fmla="*/ 0 w 123825"/>
                <a:gd name="connsiteY1" fmla="*/ 89631 h 85725"/>
                <a:gd name="connsiteX2" fmla="*/ 0 w 123825"/>
                <a:gd name="connsiteY2" fmla="*/ 81058 h 85725"/>
                <a:gd name="connsiteX3" fmla="*/ 23279 w 123825"/>
                <a:gd name="connsiteY3" fmla="*/ 57627 h 85725"/>
                <a:gd name="connsiteX4" fmla="*/ 37309 w 123825"/>
                <a:gd name="connsiteY4" fmla="*/ 42291 h 85725"/>
                <a:gd name="connsiteX5" fmla="*/ 42386 w 123825"/>
                <a:gd name="connsiteY5" fmla="*/ 33338 h 85725"/>
                <a:gd name="connsiteX6" fmla="*/ 44072 w 123825"/>
                <a:gd name="connsiteY6" fmla="*/ 23936 h 85725"/>
                <a:gd name="connsiteX7" fmla="*/ 39786 w 123825"/>
                <a:gd name="connsiteY7" fmla="*/ 12725 h 85725"/>
                <a:gd name="connsiteX8" fmla="*/ 27870 w 123825"/>
                <a:gd name="connsiteY8" fmla="*/ 8582 h 85725"/>
                <a:gd name="connsiteX9" fmla="*/ 17440 w 123825"/>
                <a:gd name="connsiteY9" fmla="*/ 10402 h 85725"/>
                <a:gd name="connsiteX10" fmla="*/ 6467 w 123825"/>
                <a:gd name="connsiteY10" fmla="*/ 16983 h 85725"/>
                <a:gd name="connsiteX11" fmla="*/ 1152 w 123825"/>
                <a:gd name="connsiteY11" fmla="*/ 10154 h 85725"/>
                <a:gd name="connsiteX12" fmla="*/ 27756 w 123825"/>
                <a:gd name="connsiteY12" fmla="*/ 0 h 85725"/>
                <a:gd name="connsiteX13" fmla="*/ 47282 w 123825"/>
                <a:gd name="connsiteY13" fmla="*/ 6372 h 85725"/>
                <a:gd name="connsiteX14" fmla="*/ 54359 w 123825"/>
                <a:gd name="connsiteY14" fmla="*/ 23517 h 85725"/>
                <a:gd name="connsiteX15" fmla="*/ 49635 w 123825"/>
                <a:gd name="connsiteY15" fmla="*/ 40100 h 85725"/>
                <a:gd name="connsiteX16" fmla="*/ 31985 w 123825"/>
                <a:gd name="connsiteY16" fmla="*/ 60960 h 85725"/>
                <a:gd name="connsiteX17" fmla="*/ 12640 w 123825"/>
                <a:gd name="connsiteY17" fmla="*/ 79820 h 85725"/>
                <a:gd name="connsiteX18" fmla="*/ 12640 w 123825"/>
                <a:gd name="connsiteY18" fmla="*/ 80391 h 85725"/>
                <a:gd name="connsiteX19" fmla="*/ 58102 w 123825"/>
                <a:gd name="connsiteY19" fmla="*/ 80391 h 85725"/>
                <a:gd name="connsiteX20" fmla="*/ 127692 w 123825"/>
                <a:gd name="connsiteY20" fmla="*/ 22070 h 85725"/>
                <a:gd name="connsiteX21" fmla="*/ 122949 w 123825"/>
                <a:gd name="connsiteY21" fmla="*/ 35909 h 85725"/>
                <a:gd name="connsiteX22" fmla="*/ 109499 w 123825"/>
                <a:gd name="connsiteY22" fmla="*/ 43149 h 85725"/>
                <a:gd name="connsiteX23" fmla="*/ 109499 w 123825"/>
                <a:gd name="connsiteY23" fmla="*/ 43625 h 85725"/>
                <a:gd name="connsiteX24" fmla="*/ 125273 w 123825"/>
                <a:gd name="connsiteY24" fmla="*/ 50388 h 85725"/>
                <a:gd name="connsiteX25" fmla="*/ 130416 w 123825"/>
                <a:gd name="connsiteY25" fmla="*/ 64675 h 85725"/>
                <a:gd name="connsiteX26" fmla="*/ 121653 w 123825"/>
                <a:gd name="connsiteY26" fmla="*/ 84106 h 85725"/>
                <a:gd name="connsiteX27" fmla="*/ 96736 w 123825"/>
                <a:gd name="connsiteY27" fmla="*/ 90869 h 85725"/>
                <a:gd name="connsiteX28" fmla="*/ 83887 w 123825"/>
                <a:gd name="connsiteY28" fmla="*/ 89821 h 85725"/>
                <a:gd name="connsiteX29" fmla="*/ 72552 w 123825"/>
                <a:gd name="connsiteY29" fmla="*/ 86106 h 85725"/>
                <a:gd name="connsiteX30" fmla="*/ 72552 w 123825"/>
                <a:gd name="connsiteY30" fmla="*/ 76581 h 85725"/>
                <a:gd name="connsiteX31" fmla="*/ 84801 w 123825"/>
                <a:gd name="connsiteY31" fmla="*/ 80867 h 85725"/>
                <a:gd name="connsiteX32" fmla="*/ 97098 w 123825"/>
                <a:gd name="connsiteY32" fmla="*/ 82391 h 85725"/>
                <a:gd name="connsiteX33" fmla="*/ 120015 w 123825"/>
                <a:gd name="connsiteY33" fmla="*/ 64389 h 85725"/>
                <a:gd name="connsiteX34" fmla="*/ 94745 w 123825"/>
                <a:gd name="connsiteY34" fmla="*/ 48292 h 85725"/>
                <a:gd name="connsiteX35" fmla="*/ 86039 w 123825"/>
                <a:gd name="connsiteY35" fmla="*/ 48292 h 85725"/>
                <a:gd name="connsiteX36" fmla="*/ 86039 w 123825"/>
                <a:gd name="connsiteY36" fmla="*/ 39624 h 85725"/>
                <a:gd name="connsiteX37" fmla="*/ 94869 w 123825"/>
                <a:gd name="connsiteY37" fmla="*/ 39624 h 85725"/>
                <a:gd name="connsiteX38" fmla="*/ 111252 w 123825"/>
                <a:gd name="connsiteY38" fmla="*/ 35052 h 85725"/>
                <a:gd name="connsiteX39" fmla="*/ 117300 w 123825"/>
                <a:gd name="connsiteY39" fmla="*/ 22432 h 85725"/>
                <a:gd name="connsiteX40" fmla="*/ 112852 w 123825"/>
                <a:gd name="connsiteY40" fmla="*/ 12268 h 85725"/>
                <a:gd name="connsiteX41" fmla="*/ 100793 w 123825"/>
                <a:gd name="connsiteY41" fmla="*/ 8582 h 85725"/>
                <a:gd name="connsiteX42" fmla="*/ 89849 w 123825"/>
                <a:gd name="connsiteY42" fmla="*/ 10154 h 85725"/>
                <a:gd name="connsiteX43" fmla="*/ 78114 w 123825"/>
                <a:gd name="connsiteY43" fmla="*/ 15964 h 85725"/>
                <a:gd name="connsiteX44" fmla="*/ 73038 w 123825"/>
                <a:gd name="connsiteY44" fmla="*/ 9192 h 85725"/>
                <a:gd name="connsiteX45" fmla="*/ 85582 w 123825"/>
                <a:gd name="connsiteY45" fmla="*/ 2448 h 85725"/>
                <a:gd name="connsiteX46" fmla="*/ 100546 w 123825"/>
                <a:gd name="connsiteY46" fmla="*/ 0 h 85725"/>
                <a:gd name="connsiteX47" fmla="*/ 120558 w 123825"/>
                <a:gd name="connsiteY47" fmla="*/ 5896 h 85725"/>
                <a:gd name="connsiteX48" fmla="*/ 127692 w 123825"/>
                <a:gd name="connsiteY48" fmla="*/ 2207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3825" h="85725">
                  <a:moveTo>
                    <a:pt x="58102" y="89631"/>
                  </a:moveTo>
                  <a:lnTo>
                    <a:pt x="0" y="89631"/>
                  </a:lnTo>
                  <a:lnTo>
                    <a:pt x="0" y="81058"/>
                  </a:lnTo>
                  <a:lnTo>
                    <a:pt x="23279" y="57627"/>
                  </a:lnTo>
                  <a:cubicBezTo>
                    <a:pt x="30375" y="50483"/>
                    <a:pt x="35052" y="45339"/>
                    <a:pt x="37309" y="42291"/>
                  </a:cubicBezTo>
                  <a:cubicBezTo>
                    <a:pt x="39557" y="39243"/>
                    <a:pt x="41253" y="36195"/>
                    <a:pt x="42386" y="33338"/>
                  </a:cubicBezTo>
                  <a:cubicBezTo>
                    <a:pt x="43510" y="30413"/>
                    <a:pt x="44072" y="27289"/>
                    <a:pt x="44072" y="23936"/>
                  </a:cubicBezTo>
                  <a:cubicBezTo>
                    <a:pt x="44072" y="19222"/>
                    <a:pt x="42643" y="15488"/>
                    <a:pt x="39786" y="12725"/>
                  </a:cubicBezTo>
                  <a:cubicBezTo>
                    <a:pt x="36919" y="9963"/>
                    <a:pt x="32956" y="8582"/>
                    <a:pt x="27870" y="8582"/>
                  </a:cubicBezTo>
                  <a:cubicBezTo>
                    <a:pt x="24203" y="8582"/>
                    <a:pt x="20726" y="9192"/>
                    <a:pt x="17440" y="10402"/>
                  </a:cubicBezTo>
                  <a:cubicBezTo>
                    <a:pt x="14154" y="11602"/>
                    <a:pt x="10496" y="13802"/>
                    <a:pt x="6467" y="16983"/>
                  </a:cubicBezTo>
                  <a:lnTo>
                    <a:pt x="1152" y="10154"/>
                  </a:lnTo>
                  <a:cubicBezTo>
                    <a:pt x="9287" y="3382"/>
                    <a:pt x="18155" y="0"/>
                    <a:pt x="27756" y="0"/>
                  </a:cubicBezTo>
                  <a:cubicBezTo>
                    <a:pt x="36052" y="0"/>
                    <a:pt x="42567" y="2124"/>
                    <a:pt x="47282" y="6372"/>
                  </a:cubicBezTo>
                  <a:cubicBezTo>
                    <a:pt x="51997" y="10630"/>
                    <a:pt x="54359" y="16345"/>
                    <a:pt x="54359" y="23517"/>
                  </a:cubicBezTo>
                  <a:cubicBezTo>
                    <a:pt x="54359" y="29118"/>
                    <a:pt x="52778" y="34671"/>
                    <a:pt x="49635" y="40100"/>
                  </a:cubicBezTo>
                  <a:cubicBezTo>
                    <a:pt x="46491" y="45625"/>
                    <a:pt x="40615" y="52578"/>
                    <a:pt x="31985" y="60960"/>
                  </a:cubicBezTo>
                  <a:lnTo>
                    <a:pt x="12640" y="79820"/>
                  </a:lnTo>
                  <a:lnTo>
                    <a:pt x="12640" y="80391"/>
                  </a:lnTo>
                  <a:lnTo>
                    <a:pt x="58102" y="80391"/>
                  </a:lnTo>
                  <a:close/>
                  <a:moveTo>
                    <a:pt x="127692" y="22070"/>
                  </a:moveTo>
                  <a:cubicBezTo>
                    <a:pt x="127692" y="27708"/>
                    <a:pt x="126111" y="32290"/>
                    <a:pt x="122949" y="35909"/>
                  </a:cubicBezTo>
                  <a:cubicBezTo>
                    <a:pt x="119786" y="39529"/>
                    <a:pt x="115300" y="41910"/>
                    <a:pt x="109499" y="43149"/>
                  </a:cubicBezTo>
                  <a:lnTo>
                    <a:pt x="109499" y="43625"/>
                  </a:lnTo>
                  <a:cubicBezTo>
                    <a:pt x="116586" y="44482"/>
                    <a:pt x="121853" y="46768"/>
                    <a:pt x="125273" y="50388"/>
                  </a:cubicBezTo>
                  <a:cubicBezTo>
                    <a:pt x="128702" y="54007"/>
                    <a:pt x="130416" y="58770"/>
                    <a:pt x="130416" y="64675"/>
                  </a:cubicBezTo>
                  <a:cubicBezTo>
                    <a:pt x="130416" y="73057"/>
                    <a:pt x="127492" y="79534"/>
                    <a:pt x="121653" y="84106"/>
                  </a:cubicBezTo>
                  <a:cubicBezTo>
                    <a:pt x="115805" y="88583"/>
                    <a:pt x="107499" y="90869"/>
                    <a:pt x="96736" y="90869"/>
                  </a:cubicBezTo>
                  <a:cubicBezTo>
                    <a:pt x="92059" y="90869"/>
                    <a:pt x="87782" y="90488"/>
                    <a:pt x="83887" y="89821"/>
                  </a:cubicBezTo>
                  <a:cubicBezTo>
                    <a:pt x="80000" y="89154"/>
                    <a:pt x="76219" y="87821"/>
                    <a:pt x="72552" y="86106"/>
                  </a:cubicBezTo>
                  <a:lnTo>
                    <a:pt x="72552" y="76581"/>
                  </a:lnTo>
                  <a:cubicBezTo>
                    <a:pt x="76381" y="78391"/>
                    <a:pt x="80467" y="79915"/>
                    <a:pt x="84801" y="80867"/>
                  </a:cubicBezTo>
                  <a:cubicBezTo>
                    <a:pt x="89135" y="81820"/>
                    <a:pt x="93231" y="82391"/>
                    <a:pt x="97098" y="82391"/>
                  </a:cubicBezTo>
                  <a:cubicBezTo>
                    <a:pt x="112376" y="82391"/>
                    <a:pt x="120015" y="76391"/>
                    <a:pt x="120015" y="64389"/>
                  </a:cubicBezTo>
                  <a:cubicBezTo>
                    <a:pt x="120015" y="53626"/>
                    <a:pt x="111595" y="48292"/>
                    <a:pt x="94745" y="48292"/>
                  </a:cubicBezTo>
                  <a:lnTo>
                    <a:pt x="86039" y="48292"/>
                  </a:lnTo>
                  <a:lnTo>
                    <a:pt x="86039" y="39624"/>
                  </a:lnTo>
                  <a:lnTo>
                    <a:pt x="94869" y="39624"/>
                  </a:lnTo>
                  <a:cubicBezTo>
                    <a:pt x="101756" y="39624"/>
                    <a:pt x="107223" y="38100"/>
                    <a:pt x="111252" y="35052"/>
                  </a:cubicBezTo>
                  <a:cubicBezTo>
                    <a:pt x="115281" y="32099"/>
                    <a:pt x="117291" y="27832"/>
                    <a:pt x="117300" y="22432"/>
                  </a:cubicBezTo>
                  <a:cubicBezTo>
                    <a:pt x="117291" y="18117"/>
                    <a:pt x="115814" y="14726"/>
                    <a:pt x="112852" y="12268"/>
                  </a:cubicBezTo>
                  <a:cubicBezTo>
                    <a:pt x="109890" y="9811"/>
                    <a:pt x="105870" y="8582"/>
                    <a:pt x="100793" y="8582"/>
                  </a:cubicBezTo>
                  <a:cubicBezTo>
                    <a:pt x="96917" y="8582"/>
                    <a:pt x="93269" y="9106"/>
                    <a:pt x="89849" y="10154"/>
                  </a:cubicBezTo>
                  <a:cubicBezTo>
                    <a:pt x="86420" y="11202"/>
                    <a:pt x="82505" y="13135"/>
                    <a:pt x="78114" y="15964"/>
                  </a:cubicBezTo>
                  <a:lnTo>
                    <a:pt x="73038" y="9192"/>
                  </a:lnTo>
                  <a:cubicBezTo>
                    <a:pt x="76667" y="6325"/>
                    <a:pt x="80848" y="4077"/>
                    <a:pt x="85582" y="2448"/>
                  </a:cubicBezTo>
                  <a:cubicBezTo>
                    <a:pt x="90316" y="810"/>
                    <a:pt x="95307" y="0"/>
                    <a:pt x="100546" y="0"/>
                  </a:cubicBezTo>
                  <a:cubicBezTo>
                    <a:pt x="109137" y="0"/>
                    <a:pt x="115805" y="1962"/>
                    <a:pt x="120558" y="5896"/>
                  </a:cubicBezTo>
                  <a:cubicBezTo>
                    <a:pt x="125320" y="9820"/>
                    <a:pt x="127692" y="15212"/>
                    <a:pt x="127692" y="22070"/>
                  </a:cubicBezTo>
                  <a:close/>
                </a:path>
              </a:pathLst>
            </a:custGeom>
            <a:solidFill>
              <a:srgbClr val="000000"/>
            </a:solidFill>
            <a:ln w="9525" cap="flat">
              <a:noFill/>
              <a:prstDash val="solid"/>
              <a:miter/>
            </a:ln>
          </p:spPr>
          <p:txBody>
            <a:bodyPr rtlCol="0" anchor="ctr"/>
            <a:lstStyle/>
            <a:p>
              <a:endParaRPr lang="nl-BE" sz="900"/>
            </a:p>
          </p:txBody>
        </p:sp>
        <p:sp>
          <p:nvSpPr>
            <p:cNvPr id="543" name="Freeform: Shape 542">
              <a:extLst>
                <a:ext uri="{FF2B5EF4-FFF2-40B4-BE49-F238E27FC236}">
                  <a16:creationId xmlns:a16="http://schemas.microsoft.com/office/drawing/2014/main" id="{CE7652A7-1BD1-4211-85F7-BDCB7710D106}"/>
                </a:ext>
              </a:extLst>
            </p:cNvPr>
            <p:cNvSpPr/>
            <p:nvPr/>
          </p:nvSpPr>
          <p:spPr>
            <a:xfrm>
              <a:off x="2119340" y="5995565"/>
              <a:ext cx="72418" cy="90522"/>
            </a:xfrm>
            <a:custGeom>
              <a:avLst/>
              <a:gdLst>
                <a:gd name="connsiteX0" fmla="*/ 0 w 114300"/>
                <a:gd name="connsiteY0" fmla="*/ 133255 h 142875"/>
                <a:gd name="connsiteX1" fmla="*/ 9544 w 114300"/>
                <a:gd name="connsiteY1" fmla="*/ 142875 h 142875"/>
                <a:gd name="connsiteX2" fmla="*/ 104756 w 114300"/>
                <a:gd name="connsiteY2" fmla="*/ 142875 h 142875"/>
                <a:gd name="connsiteX3" fmla="*/ 114300 w 114300"/>
                <a:gd name="connsiteY3" fmla="*/ 133445 h 142875"/>
                <a:gd name="connsiteX4" fmla="*/ 114300 w 114300"/>
                <a:gd name="connsiteY4" fmla="*/ 47853 h 142875"/>
                <a:gd name="connsiteX5" fmla="*/ 66675 w 114300"/>
                <a:gd name="connsiteY5" fmla="*/ 0 h 142875"/>
                <a:gd name="connsiteX6" fmla="*/ 9553 w 114300"/>
                <a:gd name="connsiteY6" fmla="*/ 0 h 142875"/>
                <a:gd name="connsiteX7" fmla="*/ 0 w 114300"/>
                <a:gd name="connsiteY7" fmla="*/ 9601 h 142875"/>
                <a:gd name="connsiteX8" fmla="*/ 0 w 114300"/>
                <a:gd name="connsiteY8" fmla="*/ 13325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42875">
                  <a:moveTo>
                    <a:pt x="0" y="133255"/>
                  </a:moveTo>
                  <a:cubicBezTo>
                    <a:pt x="0" y="138589"/>
                    <a:pt x="4343" y="142875"/>
                    <a:pt x="9544" y="142875"/>
                  </a:cubicBezTo>
                  <a:lnTo>
                    <a:pt x="104756" y="142875"/>
                  </a:lnTo>
                  <a:cubicBezTo>
                    <a:pt x="110023" y="142875"/>
                    <a:pt x="114300" y="138589"/>
                    <a:pt x="114300" y="133445"/>
                  </a:cubicBezTo>
                  <a:lnTo>
                    <a:pt x="114300" y="47853"/>
                  </a:lnTo>
                  <a:lnTo>
                    <a:pt x="66675" y="0"/>
                  </a:lnTo>
                  <a:lnTo>
                    <a:pt x="9553" y="0"/>
                  </a:lnTo>
                  <a:cubicBezTo>
                    <a:pt x="4277" y="0"/>
                    <a:pt x="0" y="4276"/>
                    <a:pt x="0" y="9601"/>
                  </a:cubicBezTo>
                  <a:lnTo>
                    <a:pt x="0" y="133255"/>
                  </a:lnTo>
                  <a:close/>
                </a:path>
              </a:pathLst>
            </a:custGeom>
            <a:solidFill>
              <a:srgbClr val="FFF1CA"/>
            </a:solidFill>
            <a:ln w="9525" cap="flat">
              <a:noFill/>
              <a:prstDash val="solid"/>
              <a:miter/>
            </a:ln>
          </p:spPr>
          <p:txBody>
            <a:bodyPr rtlCol="0" anchor="ctr"/>
            <a:lstStyle/>
            <a:p>
              <a:endParaRPr lang="nl-BE" sz="900"/>
            </a:p>
          </p:txBody>
        </p:sp>
        <p:sp>
          <p:nvSpPr>
            <p:cNvPr id="544" name="Freeform: Shape 543">
              <a:extLst>
                <a:ext uri="{FF2B5EF4-FFF2-40B4-BE49-F238E27FC236}">
                  <a16:creationId xmlns:a16="http://schemas.microsoft.com/office/drawing/2014/main" id="{E19BDEB3-FABB-4DB4-8D32-AE29A30F3589}"/>
                </a:ext>
              </a:extLst>
            </p:cNvPr>
            <p:cNvSpPr/>
            <p:nvPr/>
          </p:nvSpPr>
          <p:spPr>
            <a:xfrm>
              <a:off x="2119340" y="5862800"/>
              <a:ext cx="72418" cy="90522"/>
            </a:xfrm>
            <a:custGeom>
              <a:avLst/>
              <a:gdLst>
                <a:gd name="connsiteX0" fmla="*/ 64694 w 114300"/>
                <a:gd name="connsiteY0" fmla="*/ 138113 h 142875"/>
                <a:gd name="connsiteX1" fmla="*/ 9553 w 114300"/>
                <a:gd name="connsiteY1" fmla="*/ 138113 h 142875"/>
                <a:gd name="connsiteX2" fmla="*/ 4763 w 114300"/>
                <a:gd name="connsiteY2" fmla="*/ 133274 h 142875"/>
                <a:gd name="connsiteX3" fmla="*/ 4763 w 114300"/>
                <a:gd name="connsiteY3" fmla="*/ 9601 h 142875"/>
                <a:gd name="connsiteX4" fmla="*/ 9544 w 114300"/>
                <a:gd name="connsiteY4" fmla="*/ 4763 h 142875"/>
                <a:gd name="connsiteX5" fmla="*/ 104756 w 114300"/>
                <a:gd name="connsiteY5" fmla="*/ 4763 h 142875"/>
                <a:gd name="connsiteX6" fmla="*/ 109538 w 114300"/>
                <a:gd name="connsiteY6" fmla="*/ 9458 h 142875"/>
                <a:gd name="connsiteX7" fmla="*/ 109538 w 114300"/>
                <a:gd name="connsiteY7" fmla="*/ 93059 h 142875"/>
                <a:gd name="connsiteX8" fmla="*/ 64694 w 114300"/>
                <a:gd name="connsiteY8" fmla="*/ 138113 h 142875"/>
                <a:gd name="connsiteX9" fmla="*/ 0 w 114300"/>
                <a:gd name="connsiteY9" fmla="*/ 9601 h 142875"/>
                <a:gd name="connsiteX10" fmla="*/ 0 w 114300"/>
                <a:gd name="connsiteY10" fmla="*/ 133274 h 142875"/>
                <a:gd name="connsiteX11" fmla="*/ 9553 w 114300"/>
                <a:gd name="connsiteY11" fmla="*/ 142875 h 142875"/>
                <a:gd name="connsiteX12" fmla="*/ 66675 w 114300"/>
                <a:gd name="connsiteY12" fmla="*/ 142875 h 142875"/>
                <a:gd name="connsiteX13" fmla="*/ 114300 w 114300"/>
                <a:gd name="connsiteY13" fmla="*/ 95022 h 142875"/>
                <a:gd name="connsiteX14" fmla="*/ 114300 w 114300"/>
                <a:gd name="connsiteY14" fmla="*/ 9458 h 142875"/>
                <a:gd name="connsiteX15" fmla="*/ 104756 w 114300"/>
                <a:gd name="connsiteY15" fmla="*/ 0 h 142875"/>
                <a:gd name="connsiteX16" fmla="*/ 9544 w 114300"/>
                <a:gd name="connsiteY16" fmla="*/ 0 h 142875"/>
                <a:gd name="connsiteX17" fmla="*/ 0 w 114300"/>
                <a:gd name="connsiteY17" fmla="*/ 960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42875">
                  <a:moveTo>
                    <a:pt x="64694" y="138113"/>
                  </a:moveTo>
                  <a:lnTo>
                    <a:pt x="9553" y="138113"/>
                  </a:lnTo>
                  <a:cubicBezTo>
                    <a:pt x="6906" y="138113"/>
                    <a:pt x="4763" y="135970"/>
                    <a:pt x="4763" y="133274"/>
                  </a:cubicBezTo>
                  <a:lnTo>
                    <a:pt x="4763" y="9601"/>
                  </a:lnTo>
                  <a:cubicBezTo>
                    <a:pt x="4763" y="6953"/>
                    <a:pt x="6953" y="4763"/>
                    <a:pt x="9544" y="4763"/>
                  </a:cubicBezTo>
                  <a:lnTo>
                    <a:pt x="104756" y="4763"/>
                  </a:lnTo>
                  <a:cubicBezTo>
                    <a:pt x="107366" y="4763"/>
                    <a:pt x="109538" y="6934"/>
                    <a:pt x="109538" y="9458"/>
                  </a:cubicBezTo>
                  <a:lnTo>
                    <a:pt x="109538" y="93059"/>
                  </a:lnTo>
                  <a:lnTo>
                    <a:pt x="64694" y="138113"/>
                  </a:lnTo>
                  <a:close/>
                  <a:moveTo>
                    <a:pt x="0" y="9601"/>
                  </a:moveTo>
                  <a:lnTo>
                    <a:pt x="0" y="133274"/>
                  </a:lnTo>
                  <a:cubicBezTo>
                    <a:pt x="0" y="138599"/>
                    <a:pt x="4277" y="142875"/>
                    <a:pt x="9553" y="142875"/>
                  </a:cubicBezTo>
                  <a:lnTo>
                    <a:pt x="66675" y="142875"/>
                  </a:lnTo>
                  <a:lnTo>
                    <a:pt x="114300" y="95022"/>
                  </a:lnTo>
                  <a:lnTo>
                    <a:pt x="114300" y="9458"/>
                  </a:lnTo>
                  <a:cubicBezTo>
                    <a:pt x="114300" y="4334"/>
                    <a:pt x="110023" y="0"/>
                    <a:pt x="104756" y="0"/>
                  </a:cubicBezTo>
                  <a:lnTo>
                    <a:pt x="9544" y="0"/>
                  </a:lnTo>
                  <a:cubicBezTo>
                    <a:pt x="4343" y="0"/>
                    <a:pt x="0" y="4296"/>
                    <a:pt x="0" y="9601"/>
                  </a:cubicBezTo>
                  <a:close/>
                </a:path>
              </a:pathLst>
            </a:custGeom>
            <a:solidFill>
              <a:srgbClr val="F3BF36"/>
            </a:solidFill>
            <a:ln w="9525" cap="flat">
              <a:noFill/>
              <a:prstDash val="solid"/>
              <a:miter/>
            </a:ln>
          </p:spPr>
          <p:txBody>
            <a:bodyPr rtlCol="0" anchor="ctr"/>
            <a:lstStyle/>
            <a:p>
              <a:endParaRPr lang="nl-BE" sz="900"/>
            </a:p>
          </p:txBody>
        </p:sp>
        <p:sp>
          <p:nvSpPr>
            <p:cNvPr id="545" name="Freeform: Shape 544">
              <a:extLst>
                <a:ext uri="{FF2B5EF4-FFF2-40B4-BE49-F238E27FC236}">
                  <a16:creationId xmlns:a16="http://schemas.microsoft.com/office/drawing/2014/main" id="{E80808C0-3E19-452F-9F22-5E4F5ACFA0BD}"/>
                </a:ext>
              </a:extLst>
            </p:cNvPr>
            <p:cNvSpPr/>
            <p:nvPr/>
          </p:nvSpPr>
          <p:spPr>
            <a:xfrm>
              <a:off x="2160075" y="5921638"/>
              <a:ext cx="24139" cy="24139"/>
            </a:xfrm>
            <a:custGeom>
              <a:avLst/>
              <a:gdLst>
                <a:gd name="connsiteX0" fmla="*/ 45244 w 38100"/>
                <a:gd name="connsiteY0" fmla="*/ 4763 h 38100"/>
                <a:gd name="connsiteX1" fmla="*/ 11897 w 38100"/>
                <a:gd name="connsiteY1" fmla="*/ 4763 h 38100"/>
                <a:gd name="connsiteX2" fmla="*/ 4763 w 38100"/>
                <a:gd name="connsiteY2" fmla="*/ 11897 h 38100"/>
                <a:gd name="connsiteX3" fmla="*/ 4763 w 38100"/>
                <a:gd name="connsiteY3" fmla="*/ 45244 h 38100"/>
                <a:gd name="connsiteX4" fmla="*/ 0 w 38100"/>
                <a:gd name="connsiteY4" fmla="*/ 45244 h 38100"/>
                <a:gd name="connsiteX5" fmla="*/ 0 w 38100"/>
                <a:gd name="connsiteY5" fmla="*/ 11897 h 38100"/>
                <a:gd name="connsiteX6" fmla="*/ 11897 w 38100"/>
                <a:gd name="connsiteY6" fmla="*/ 0 h 38100"/>
                <a:gd name="connsiteX7" fmla="*/ 45244 w 38100"/>
                <a:gd name="connsiteY7" fmla="*/ 0 h 38100"/>
                <a:gd name="connsiteX8" fmla="*/ 45244 w 38100"/>
                <a:gd name="connsiteY8"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38100">
                  <a:moveTo>
                    <a:pt x="45244" y="4763"/>
                  </a:moveTo>
                  <a:lnTo>
                    <a:pt x="11897" y="4763"/>
                  </a:lnTo>
                  <a:cubicBezTo>
                    <a:pt x="7963" y="4763"/>
                    <a:pt x="4763" y="7963"/>
                    <a:pt x="4763" y="11897"/>
                  </a:cubicBezTo>
                  <a:lnTo>
                    <a:pt x="4763" y="45244"/>
                  </a:lnTo>
                  <a:lnTo>
                    <a:pt x="0" y="45244"/>
                  </a:lnTo>
                  <a:lnTo>
                    <a:pt x="0" y="11897"/>
                  </a:lnTo>
                  <a:cubicBezTo>
                    <a:pt x="0" y="5334"/>
                    <a:pt x="5324" y="0"/>
                    <a:pt x="11897" y="0"/>
                  </a:cubicBezTo>
                  <a:lnTo>
                    <a:pt x="45244" y="0"/>
                  </a:lnTo>
                  <a:lnTo>
                    <a:pt x="45244" y="4763"/>
                  </a:lnTo>
                  <a:close/>
                </a:path>
              </a:pathLst>
            </a:custGeom>
            <a:solidFill>
              <a:srgbClr val="F3BF36"/>
            </a:solidFill>
            <a:ln w="9525" cap="flat">
              <a:noFill/>
              <a:prstDash val="solid"/>
              <a:miter/>
            </a:ln>
          </p:spPr>
          <p:txBody>
            <a:bodyPr rtlCol="0" anchor="ctr"/>
            <a:lstStyle/>
            <a:p>
              <a:endParaRPr lang="nl-BE" sz="900"/>
            </a:p>
          </p:txBody>
        </p:sp>
        <p:sp>
          <p:nvSpPr>
            <p:cNvPr id="546" name="Freeform: Shape 545">
              <a:extLst>
                <a:ext uri="{FF2B5EF4-FFF2-40B4-BE49-F238E27FC236}">
                  <a16:creationId xmlns:a16="http://schemas.microsoft.com/office/drawing/2014/main" id="{2C06089C-F41C-4ED9-AFFB-A8DE990E24DF}"/>
                </a:ext>
              </a:extLst>
            </p:cNvPr>
            <p:cNvSpPr/>
            <p:nvPr/>
          </p:nvSpPr>
          <p:spPr>
            <a:xfrm>
              <a:off x="2131410" y="5880904"/>
              <a:ext cx="48279" cy="42244"/>
            </a:xfrm>
            <a:custGeom>
              <a:avLst/>
              <a:gdLst>
                <a:gd name="connsiteX0" fmla="*/ 0 w 76200"/>
                <a:gd name="connsiteY0" fmla="*/ 66675 h 66675"/>
                <a:gd name="connsiteX1" fmla="*/ 38100 w 76200"/>
                <a:gd name="connsiteY1" fmla="*/ 66675 h 66675"/>
                <a:gd name="connsiteX2" fmla="*/ 38100 w 76200"/>
                <a:gd name="connsiteY2" fmla="*/ 57150 h 66675"/>
                <a:gd name="connsiteX3" fmla="*/ 0 w 76200"/>
                <a:gd name="connsiteY3" fmla="*/ 57150 h 66675"/>
                <a:gd name="connsiteX4" fmla="*/ 0 w 76200"/>
                <a:gd name="connsiteY4" fmla="*/ 66675 h 66675"/>
                <a:gd name="connsiteX5" fmla="*/ 0 w 76200"/>
                <a:gd name="connsiteY5" fmla="*/ 38100 h 66675"/>
                <a:gd name="connsiteX6" fmla="*/ 76200 w 76200"/>
                <a:gd name="connsiteY6" fmla="*/ 38100 h 66675"/>
                <a:gd name="connsiteX7" fmla="*/ 76200 w 76200"/>
                <a:gd name="connsiteY7" fmla="*/ 28575 h 66675"/>
                <a:gd name="connsiteX8" fmla="*/ 0 w 76200"/>
                <a:gd name="connsiteY8" fmla="*/ 28575 h 66675"/>
                <a:gd name="connsiteX9" fmla="*/ 0 w 76200"/>
                <a:gd name="connsiteY9" fmla="*/ 38100 h 66675"/>
                <a:gd name="connsiteX10" fmla="*/ 0 w 76200"/>
                <a:gd name="connsiteY10" fmla="*/ 9525 h 66675"/>
                <a:gd name="connsiteX11" fmla="*/ 76200 w 76200"/>
                <a:gd name="connsiteY11" fmla="*/ 9525 h 66675"/>
                <a:gd name="connsiteX12" fmla="*/ 76200 w 76200"/>
                <a:gd name="connsiteY12" fmla="*/ 0 h 66675"/>
                <a:gd name="connsiteX13" fmla="*/ 0 w 76200"/>
                <a:gd name="connsiteY13" fmla="*/ 0 h 66675"/>
                <a:gd name="connsiteX14" fmla="*/ 0 w 76200"/>
                <a:gd name="connsiteY14" fmla="*/ 95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66675">
                  <a:moveTo>
                    <a:pt x="0" y="66675"/>
                  </a:moveTo>
                  <a:lnTo>
                    <a:pt x="38100" y="66675"/>
                  </a:lnTo>
                  <a:lnTo>
                    <a:pt x="38100" y="57150"/>
                  </a:lnTo>
                  <a:lnTo>
                    <a:pt x="0" y="57150"/>
                  </a:lnTo>
                  <a:lnTo>
                    <a:pt x="0" y="66675"/>
                  </a:lnTo>
                  <a:close/>
                  <a:moveTo>
                    <a:pt x="0" y="38100"/>
                  </a:moveTo>
                  <a:lnTo>
                    <a:pt x="76200" y="38100"/>
                  </a:lnTo>
                  <a:lnTo>
                    <a:pt x="76200" y="28575"/>
                  </a:lnTo>
                  <a:lnTo>
                    <a:pt x="0" y="28575"/>
                  </a:lnTo>
                  <a:lnTo>
                    <a:pt x="0" y="38100"/>
                  </a:lnTo>
                  <a:close/>
                  <a:moveTo>
                    <a:pt x="0" y="9525"/>
                  </a:moveTo>
                  <a:lnTo>
                    <a:pt x="76200" y="9525"/>
                  </a:lnTo>
                  <a:lnTo>
                    <a:pt x="76200" y="0"/>
                  </a:lnTo>
                  <a:lnTo>
                    <a:pt x="0" y="0"/>
                  </a:lnTo>
                  <a:lnTo>
                    <a:pt x="0" y="9525"/>
                  </a:lnTo>
                  <a:close/>
                </a:path>
              </a:pathLst>
            </a:custGeom>
            <a:solidFill>
              <a:srgbClr val="F0BB2D"/>
            </a:solidFill>
            <a:ln w="9525" cap="flat">
              <a:noFill/>
              <a:prstDash val="solid"/>
              <a:miter/>
            </a:ln>
          </p:spPr>
          <p:txBody>
            <a:bodyPr rtlCol="0" anchor="ctr"/>
            <a:lstStyle/>
            <a:p>
              <a:endParaRPr lang="nl-BE" sz="900"/>
            </a:p>
          </p:txBody>
        </p:sp>
        <p:sp>
          <p:nvSpPr>
            <p:cNvPr id="547" name="Freeform: Shape 546">
              <a:extLst>
                <a:ext uri="{FF2B5EF4-FFF2-40B4-BE49-F238E27FC236}">
                  <a16:creationId xmlns:a16="http://schemas.microsoft.com/office/drawing/2014/main" id="{F436AFEE-31FB-4642-82C4-59BA37089192}"/>
                </a:ext>
              </a:extLst>
            </p:cNvPr>
            <p:cNvSpPr/>
            <p:nvPr/>
          </p:nvSpPr>
          <p:spPr>
            <a:xfrm>
              <a:off x="1051182" y="6143417"/>
              <a:ext cx="1086263" cy="156905"/>
            </a:xfrm>
            <a:custGeom>
              <a:avLst/>
              <a:gdLst>
                <a:gd name="connsiteX0" fmla="*/ 0 w 1714500"/>
                <a:gd name="connsiteY0" fmla="*/ 0 h 247650"/>
                <a:gd name="connsiteX1" fmla="*/ 0 w 1714500"/>
                <a:gd name="connsiteY1" fmla="*/ 247650 h 247650"/>
                <a:gd name="connsiteX2" fmla="*/ 1714500 w 1714500"/>
                <a:gd name="connsiteY2" fmla="*/ 247650 h 247650"/>
                <a:gd name="connsiteX3" fmla="*/ 1714500 w 1714500"/>
                <a:gd name="connsiteY3" fmla="*/ 0 h 247650"/>
              </a:gdLst>
              <a:ahLst/>
              <a:cxnLst>
                <a:cxn ang="0">
                  <a:pos x="connsiteX0" y="connsiteY0"/>
                </a:cxn>
                <a:cxn ang="0">
                  <a:pos x="connsiteX1" y="connsiteY1"/>
                </a:cxn>
                <a:cxn ang="0">
                  <a:pos x="connsiteX2" y="connsiteY2"/>
                </a:cxn>
                <a:cxn ang="0">
                  <a:pos x="connsiteX3" y="connsiteY3"/>
                </a:cxn>
              </a:cxnLst>
              <a:rect l="l" t="t" r="r" b="b"/>
              <a:pathLst>
                <a:path w="1714500" h="247650">
                  <a:moveTo>
                    <a:pt x="0" y="0"/>
                  </a:moveTo>
                  <a:lnTo>
                    <a:pt x="0" y="247650"/>
                  </a:lnTo>
                  <a:lnTo>
                    <a:pt x="1714500" y="247650"/>
                  </a:lnTo>
                  <a:lnTo>
                    <a:pt x="1714500" y="0"/>
                  </a:lnTo>
                  <a:close/>
                </a:path>
              </a:pathLst>
            </a:custGeom>
            <a:solidFill>
              <a:srgbClr val="FFFFFF"/>
            </a:solidFill>
            <a:ln w="9525" cap="flat">
              <a:noFill/>
              <a:prstDash val="solid"/>
              <a:miter/>
            </a:ln>
          </p:spPr>
          <p:txBody>
            <a:bodyPr rtlCol="0" anchor="ctr"/>
            <a:lstStyle/>
            <a:p>
              <a:endParaRPr lang="nl-BE" sz="900"/>
            </a:p>
          </p:txBody>
        </p:sp>
        <p:sp>
          <p:nvSpPr>
            <p:cNvPr id="548" name="Freeform: Shape 547">
              <a:extLst>
                <a:ext uri="{FF2B5EF4-FFF2-40B4-BE49-F238E27FC236}">
                  <a16:creationId xmlns:a16="http://schemas.microsoft.com/office/drawing/2014/main" id="{F5E8400E-5586-49C7-8003-42EDEEF95BF8}"/>
                </a:ext>
              </a:extLst>
            </p:cNvPr>
            <p:cNvSpPr/>
            <p:nvPr/>
          </p:nvSpPr>
          <p:spPr>
            <a:xfrm>
              <a:off x="1051182" y="6143417"/>
              <a:ext cx="1086263" cy="156905"/>
            </a:xfrm>
            <a:custGeom>
              <a:avLst/>
              <a:gdLst>
                <a:gd name="connsiteX0" fmla="*/ 0 w 1714500"/>
                <a:gd name="connsiteY0" fmla="*/ 0 h 247650"/>
                <a:gd name="connsiteX1" fmla="*/ 0 w 1714500"/>
                <a:gd name="connsiteY1" fmla="*/ 247650 h 247650"/>
                <a:gd name="connsiteX2" fmla="*/ 1714500 w 1714500"/>
                <a:gd name="connsiteY2" fmla="*/ 247650 h 247650"/>
                <a:gd name="connsiteX3" fmla="*/ 1714500 w 1714500"/>
                <a:gd name="connsiteY3" fmla="*/ 0 h 247650"/>
              </a:gdLst>
              <a:ahLst/>
              <a:cxnLst>
                <a:cxn ang="0">
                  <a:pos x="connsiteX0" y="connsiteY0"/>
                </a:cxn>
                <a:cxn ang="0">
                  <a:pos x="connsiteX1" y="connsiteY1"/>
                </a:cxn>
                <a:cxn ang="0">
                  <a:pos x="connsiteX2" y="connsiteY2"/>
                </a:cxn>
                <a:cxn ang="0">
                  <a:pos x="connsiteX3" y="connsiteY3"/>
                </a:cxn>
              </a:cxnLst>
              <a:rect l="l" t="t" r="r" b="b"/>
              <a:pathLst>
                <a:path w="1714500" h="247650">
                  <a:moveTo>
                    <a:pt x="0" y="0"/>
                  </a:moveTo>
                  <a:lnTo>
                    <a:pt x="0" y="247650"/>
                  </a:lnTo>
                  <a:lnTo>
                    <a:pt x="1714500" y="247650"/>
                  </a:lnTo>
                  <a:lnTo>
                    <a:pt x="1714500" y="0"/>
                  </a:lnTo>
                  <a:close/>
                </a:path>
              </a:pathLst>
            </a:custGeom>
            <a:noFill/>
            <a:ln w="19050" cap="flat">
              <a:solidFill>
                <a:srgbClr val="953735"/>
              </a:solidFill>
              <a:prstDash val="solid"/>
              <a:miter/>
            </a:ln>
          </p:spPr>
          <p:txBody>
            <a:bodyPr rtlCol="0" anchor="ctr"/>
            <a:lstStyle/>
            <a:p>
              <a:endParaRPr lang="nl-BE" sz="900"/>
            </a:p>
          </p:txBody>
        </p:sp>
        <p:sp>
          <p:nvSpPr>
            <p:cNvPr id="549" name="Freeform: Shape 548">
              <a:extLst>
                <a:ext uri="{FF2B5EF4-FFF2-40B4-BE49-F238E27FC236}">
                  <a16:creationId xmlns:a16="http://schemas.microsoft.com/office/drawing/2014/main" id="{D8F8DBFF-F5D0-4F1E-82F8-D09516157377}"/>
                </a:ext>
              </a:extLst>
            </p:cNvPr>
            <p:cNvSpPr/>
            <p:nvPr/>
          </p:nvSpPr>
          <p:spPr>
            <a:xfrm>
              <a:off x="1250095" y="6194471"/>
              <a:ext cx="814697" cy="60348"/>
            </a:xfrm>
            <a:custGeom>
              <a:avLst/>
              <a:gdLst>
                <a:gd name="connsiteX0" fmla="*/ 56045 w 1285875"/>
                <a:gd name="connsiteY0" fmla="*/ 32099 h 95250"/>
                <a:gd name="connsiteX1" fmla="*/ 46892 w 1285875"/>
                <a:gd name="connsiteY1" fmla="*/ 52769 h 95250"/>
                <a:gd name="connsiteX2" fmla="*/ 20679 w 1285875"/>
                <a:gd name="connsiteY2" fmla="*/ 60008 h 95250"/>
                <a:gd name="connsiteX3" fmla="*/ 10277 w 1285875"/>
                <a:gd name="connsiteY3" fmla="*/ 60008 h 95250"/>
                <a:gd name="connsiteX4" fmla="*/ 10277 w 1285875"/>
                <a:gd name="connsiteY4" fmla="*/ 94774 h 95250"/>
                <a:gd name="connsiteX5" fmla="*/ 0 w 1285875"/>
                <a:gd name="connsiteY5" fmla="*/ 94774 h 95250"/>
                <a:gd name="connsiteX6" fmla="*/ 0 w 1285875"/>
                <a:gd name="connsiteY6" fmla="*/ 6382 h 95250"/>
                <a:gd name="connsiteX7" fmla="*/ 22917 w 1285875"/>
                <a:gd name="connsiteY7" fmla="*/ 6382 h 95250"/>
                <a:gd name="connsiteX8" fmla="*/ 56045 w 1285875"/>
                <a:gd name="connsiteY8" fmla="*/ 32099 h 95250"/>
                <a:gd name="connsiteX9" fmla="*/ 10277 w 1285875"/>
                <a:gd name="connsiteY9" fmla="*/ 51149 h 95250"/>
                <a:gd name="connsiteX10" fmla="*/ 19526 w 1285875"/>
                <a:gd name="connsiteY10" fmla="*/ 51149 h 95250"/>
                <a:gd name="connsiteX11" fmla="*/ 39300 w 1285875"/>
                <a:gd name="connsiteY11" fmla="*/ 46768 h 95250"/>
                <a:gd name="connsiteX12" fmla="*/ 45406 w 1285875"/>
                <a:gd name="connsiteY12" fmla="*/ 32576 h 95250"/>
                <a:gd name="connsiteX13" fmla="*/ 39662 w 1285875"/>
                <a:gd name="connsiteY13" fmla="*/ 19527 h 95250"/>
                <a:gd name="connsiteX14" fmla="*/ 21765 w 1285875"/>
                <a:gd name="connsiteY14" fmla="*/ 15241 h 95250"/>
                <a:gd name="connsiteX15" fmla="*/ 10277 w 1285875"/>
                <a:gd name="connsiteY15" fmla="*/ 15241 h 95250"/>
                <a:gd name="connsiteX16" fmla="*/ 116024 w 1285875"/>
                <a:gd name="connsiteY16" fmla="*/ 94774 h 95250"/>
                <a:gd name="connsiteX17" fmla="*/ 114033 w 1285875"/>
                <a:gd name="connsiteY17" fmla="*/ 85345 h 95250"/>
                <a:gd name="connsiteX18" fmla="*/ 113548 w 1285875"/>
                <a:gd name="connsiteY18" fmla="*/ 85345 h 95250"/>
                <a:gd name="connsiteX19" fmla="*/ 103661 w 1285875"/>
                <a:gd name="connsiteY19" fmla="*/ 93822 h 95250"/>
                <a:gd name="connsiteX20" fmla="*/ 91354 w 1285875"/>
                <a:gd name="connsiteY20" fmla="*/ 96013 h 95250"/>
                <a:gd name="connsiteX21" fmla="*/ 75905 w 1285875"/>
                <a:gd name="connsiteY21" fmla="*/ 90869 h 95250"/>
                <a:gd name="connsiteX22" fmla="*/ 70314 w 1285875"/>
                <a:gd name="connsiteY22" fmla="*/ 76486 h 95250"/>
                <a:gd name="connsiteX23" fmla="*/ 102422 w 1285875"/>
                <a:gd name="connsiteY23" fmla="*/ 55436 h 95250"/>
                <a:gd name="connsiteX24" fmla="*/ 113671 w 1285875"/>
                <a:gd name="connsiteY24" fmla="*/ 55055 h 95250"/>
                <a:gd name="connsiteX25" fmla="*/ 113671 w 1285875"/>
                <a:gd name="connsiteY25" fmla="*/ 50960 h 95250"/>
                <a:gd name="connsiteX26" fmla="*/ 110309 w 1285875"/>
                <a:gd name="connsiteY26" fmla="*/ 39434 h 95250"/>
                <a:gd name="connsiteX27" fmla="*/ 99584 w 1285875"/>
                <a:gd name="connsiteY27" fmla="*/ 35719 h 95250"/>
                <a:gd name="connsiteX28" fmla="*/ 80839 w 1285875"/>
                <a:gd name="connsiteY28" fmla="*/ 40767 h 95250"/>
                <a:gd name="connsiteX29" fmla="*/ 77753 w 1285875"/>
                <a:gd name="connsiteY29" fmla="*/ 33147 h 95250"/>
                <a:gd name="connsiteX30" fmla="*/ 88487 w 1285875"/>
                <a:gd name="connsiteY30" fmla="*/ 28956 h 95250"/>
                <a:gd name="connsiteX31" fmla="*/ 100184 w 1285875"/>
                <a:gd name="connsiteY31" fmla="*/ 27432 h 95250"/>
                <a:gd name="connsiteX32" fmla="*/ 117748 w 1285875"/>
                <a:gd name="connsiteY32" fmla="*/ 32671 h 95250"/>
                <a:gd name="connsiteX33" fmla="*/ 123463 w 1285875"/>
                <a:gd name="connsiteY33" fmla="*/ 49531 h 95250"/>
                <a:gd name="connsiteX34" fmla="*/ 123463 w 1285875"/>
                <a:gd name="connsiteY34" fmla="*/ 94774 h 95250"/>
                <a:gd name="connsiteX35" fmla="*/ 93354 w 1285875"/>
                <a:gd name="connsiteY35" fmla="*/ 87726 h 95250"/>
                <a:gd name="connsiteX36" fmla="*/ 108071 w 1285875"/>
                <a:gd name="connsiteY36" fmla="*/ 82582 h 95250"/>
                <a:gd name="connsiteX37" fmla="*/ 113424 w 1285875"/>
                <a:gd name="connsiteY37" fmla="*/ 68199 h 95250"/>
                <a:gd name="connsiteX38" fmla="*/ 113424 w 1285875"/>
                <a:gd name="connsiteY38" fmla="*/ 62199 h 95250"/>
                <a:gd name="connsiteX39" fmla="*/ 103384 w 1285875"/>
                <a:gd name="connsiteY39" fmla="*/ 62580 h 95250"/>
                <a:gd name="connsiteX40" fmla="*/ 86125 w 1285875"/>
                <a:gd name="connsiteY40" fmla="*/ 66295 h 95250"/>
                <a:gd name="connsiteX41" fmla="*/ 80839 w 1285875"/>
                <a:gd name="connsiteY41" fmla="*/ 76581 h 95250"/>
                <a:gd name="connsiteX42" fmla="*/ 84134 w 1285875"/>
                <a:gd name="connsiteY42" fmla="*/ 84868 h 95250"/>
                <a:gd name="connsiteX43" fmla="*/ 93354 w 1285875"/>
                <a:gd name="connsiteY43" fmla="*/ 87726 h 95250"/>
                <a:gd name="connsiteX44" fmla="*/ 176422 w 1285875"/>
                <a:gd name="connsiteY44" fmla="*/ 27337 h 95250"/>
                <a:gd name="connsiteX45" fmla="*/ 184347 w 1285875"/>
                <a:gd name="connsiteY45" fmla="*/ 28004 h 95250"/>
                <a:gd name="connsiteX46" fmla="*/ 182956 w 1285875"/>
                <a:gd name="connsiteY46" fmla="*/ 37338 h 95250"/>
                <a:gd name="connsiteX47" fmla="*/ 175698 w 1285875"/>
                <a:gd name="connsiteY47" fmla="*/ 36386 h 95250"/>
                <a:gd name="connsiteX48" fmla="*/ 161944 w 1285875"/>
                <a:gd name="connsiteY48" fmla="*/ 42958 h 95250"/>
                <a:gd name="connsiteX49" fmla="*/ 156229 w 1285875"/>
                <a:gd name="connsiteY49" fmla="*/ 59246 h 95250"/>
                <a:gd name="connsiteX50" fmla="*/ 156229 w 1285875"/>
                <a:gd name="connsiteY50" fmla="*/ 94774 h 95250"/>
                <a:gd name="connsiteX51" fmla="*/ 146199 w 1285875"/>
                <a:gd name="connsiteY51" fmla="*/ 94774 h 95250"/>
                <a:gd name="connsiteX52" fmla="*/ 146199 w 1285875"/>
                <a:gd name="connsiteY52" fmla="*/ 28480 h 95250"/>
                <a:gd name="connsiteX53" fmla="*/ 154476 w 1285875"/>
                <a:gd name="connsiteY53" fmla="*/ 28480 h 95250"/>
                <a:gd name="connsiteX54" fmla="*/ 155629 w 1285875"/>
                <a:gd name="connsiteY54" fmla="*/ 40767 h 95250"/>
                <a:gd name="connsiteX55" fmla="*/ 156115 w 1285875"/>
                <a:gd name="connsiteY55" fmla="*/ 40767 h 95250"/>
                <a:gd name="connsiteX56" fmla="*/ 165002 w 1285875"/>
                <a:gd name="connsiteY56" fmla="*/ 30766 h 95250"/>
                <a:gd name="connsiteX57" fmla="*/ 176422 w 1285875"/>
                <a:gd name="connsiteY57" fmla="*/ 27337 h 95250"/>
                <a:gd name="connsiteX58" fmla="*/ 208169 w 1285875"/>
                <a:gd name="connsiteY58" fmla="*/ 60865 h 95250"/>
                <a:gd name="connsiteX59" fmla="*/ 216084 w 1285875"/>
                <a:gd name="connsiteY59" fmla="*/ 51149 h 95250"/>
                <a:gd name="connsiteX60" fmla="*/ 237496 w 1285875"/>
                <a:gd name="connsiteY60" fmla="*/ 28480 h 95250"/>
                <a:gd name="connsiteX61" fmla="*/ 249403 w 1285875"/>
                <a:gd name="connsiteY61" fmla="*/ 28480 h 95250"/>
                <a:gd name="connsiteX62" fmla="*/ 222561 w 1285875"/>
                <a:gd name="connsiteY62" fmla="*/ 56770 h 95250"/>
                <a:gd name="connsiteX63" fmla="*/ 251279 w 1285875"/>
                <a:gd name="connsiteY63" fmla="*/ 94774 h 95250"/>
                <a:gd name="connsiteX64" fmla="*/ 239125 w 1285875"/>
                <a:gd name="connsiteY64" fmla="*/ 94774 h 95250"/>
                <a:gd name="connsiteX65" fmla="*/ 215722 w 1285875"/>
                <a:gd name="connsiteY65" fmla="*/ 63437 h 95250"/>
                <a:gd name="connsiteX66" fmla="*/ 208169 w 1285875"/>
                <a:gd name="connsiteY66" fmla="*/ 70010 h 95250"/>
                <a:gd name="connsiteX67" fmla="*/ 208169 w 1285875"/>
                <a:gd name="connsiteY67" fmla="*/ 94774 h 95250"/>
                <a:gd name="connsiteX68" fmla="*/ 198253 w 1285875"/>
                <a:gd name="connsiteY68" fmla="*/ 94774 h 95250"/>
                <a:gd name="connsiteX69" fmla="*/ 198253 w 1285875"/>
                <a:gd name="connsiteY69" fmla="*/ 667 h 95250"/>
                <a:gd name="connsiteX70" fmla="*/ 208169 w 1285875"/>
                <a:gd name="connsiteY70" fmla="*/ 667 h 95250"/>
                <a:gd name="connsiteX71" fmla="*/ 208169 w 1285875"/>
                <a:gd name="connsiteY71" fmla="*/ 50578 h 95250"/>
                <a:gd name="connsiteX72" fmla="*/ 207683 w 1285875"/>
                <a:gd name="connsiteY72" fmla="*/ 60865 h 95250"/>
                <a:gd name="connsiteX73" fmla="*/ 293180 w 1285875"/>
                <a:gd name="connsiteY73" fmla="*/ 96013 h 95250"/>
                <a:gd name="connsiteX74" fmla="*/ 269986 w 1285875"/>
                <a:gd name="connsiteY74" fmla="*/ 87059 h 95250"/>
                <a:gd name="connsiteX75" fmla="*/ 261499 w 1285875"/>
                <a:gd name="connsiteY75" fmla="*/ 62199 h 95250"/>
                <a:gd name="connsiteX76" fmla="*/ 269386 w 1285875"/>
                <a:gd name="connsiteY76" fmla="*/ 36766 h 95250"/>
                <a:gd name="connsiteX77" fmla="*/ 290579 w 1285875"/>
                <a:gd name="connsiteY77" fmla="*/ 27337 h 95250"/>
                <a:gd name="connsiteX78" fmla="*/ 310286 w 1285875"/>
                <a:gd name="connsiteY78" fmla="*/ 35528 h 95250"/>
                <a:gd name="connsiteX79" fmla="*/ 317544 w 1285875"/>
                <a:gd name="connsiteY79" fmla="*/ 57150 h 95250"/>
                <a:gd name="connsiteX80" fmla="*/ 317544 w 1285875"/>
                <a:gd name="connsiteY80" fmla="*/ 63437 h 95250"/>
                <a:gd name="connsiteX81" fmla="*/ 271891 w 1285875"/>
                <a:gd name="connsiteY81" fmla="*/ 63437 h 95250"/>
                <a:gd name="connsiteX82" fmla="*/ 277787 w 1285875"/>
                <a:gd name="connsiteY82" fmla="*/ 81153 h 95250"/>
                <a:gd name="connsiteX83" fmla="*/ 293542 w 1285875"/>
                <a:gd name="connsiteY83" fmla="*/ 87249 h 95250"/>
                <a:gd name="connsiteX84" fmla="*/ 314697 w 1285875"/>
                <a:gd name="connsiteY84" fmla="*/ 82773 h 95250"/>
                <a:gd name="connsiteX85" fmla="*/ 314697 w 1285875"/>
                <a:gd name="connsiteY85" fmla="*/ 91726 h 95250"/>
                <a:gd name="connsiteX86" fmla="*/ 304638 w 1285875"/>
                <a:gd name="connsiteY86" fmla="*/ 94965 h 95250"/>
                <a:gd name="connsiteX87" fmla="*/ 293180 w 1285875"/>
                <a:gd name="connsiteY87" fmla="*/ 96013 h 95250"/>
                <a:gd name="connsiteX88" fmla="*/ 290455 w 1285875"/>
                <a:gd name="connsiteY88" fmla="*/ 35719 h 95250"/>
                <a:gd name="connsiteX89" fmla="*/ 277730 w 1285875"/>
                <a:gd name="connsiteY89" fmla="*/ 40863 h 95250"/>
                <a:gd name="connsiteX90" fmla="*/ 272139 w 1285875"/>
                <a:gd name="connsiteY90" fmla="*/ 55245 h 95250"/>
                <a:gd name="connsiteX91" fmla="*/ 306781 w 1285875"/>
                <a:gd name="connsiteY91" fmla="*/ 55245 h 95250"/>
                <a:gd name="connsiteX92" fmla="*/ 302552 w 1285875"/>
                <a:gd name="connsiteY92" fmla="*/ 40767 h 95250"/>
                <a:gd name="connsiteX93" fmla="*/ 290455 w 1285875"/>
                <a:gd name="connsiteY93" fmla="*/ 35719 h 95250"/>
                <a:gd name="connsiteX94" fmla="*/ 364703 w 1285875"/>
                <a:gd name="connsiteY94" fmla="*/ 96013 h 95250"/>
                <a:gd name="connsiteX95" fmla="*/ 341519 w 1285875"/>
                <a:gd name="connsiteY95" fmla="*/ 87059 h 95250"/>
                <a:gd name="connsiteX96" fmla="*/ 333023 w 1285875"/>
                <a:gd name="connsiteY96" fmla="*/ 62199 h 95250"/>
                <a:gd name="connsiteX97" fmla="*/ 340909 w 1285875"/>
                <a:gd name="connsiteY97" fmla="*/ 36766 h 95250"/>
                <a:gd name="connsiteX98" fmla="*/ 362102 w 1285875"/>
                <a:gd name="connsiteY98" fmla="*/ 27337 h 95250"/>
                <a:gd name="connsiteX99" fmla="*/ 381810 w 1285875"/>
                <a:gd name="connsiteY99" fmla="*/ 35528 h 95250"/>
                <a:gd name="connsiteX100" fmla="*/ 389068 w 1285875"/>
                <a:gd name="connsiteY100" fmla="*/ 57150 h 95250"/>
                <a:gd name="connsiteX101" fmla="*/ 389068 w 1285875"/>
                <a:gd name="connsiteY101" fmla="*/ 63437 h 95250"/>
                <a:gd name="connsiteX102" fmla="*/ 343424 w 1285875"/>
                <a:gd name="connsiteY102" fmla="*/ 63437 h 95250"/>
                <a:gd name="connsiteX103" fmla="*/ 349320 w 1285875"/>
                <a:gd name="connsiteY103" fmla="*/ 81153 h 95250"/>
                <a:gd name="connsiteX104" fmla="*/ 365065 w 1285875"/>
                <a:gd name="connsiteY104" fmla="*/ 87249 h 95250"/>
                <a:gd name="connsiteX105" fmla="*/ 386229 w 1285875"/>
                <a:gd name="connsiteY105" fmla="*/ 82773 h 95250"/>
                <a:gd name="connsiteX106" fmla="*/ 386229 w 1285875"/>
                <a:gd name="connsiteY106" fmla="*/ 91726 h 95250"/>
                <a:gd name="connsiteX107" fmla="*/ 376161 w 1285875"/>
                <a:gd name="connsiteY107" fmla="*/ 94965 h 95250"/>
                <a:gd name="connsiteX108" fmla="*/ 364703 w 1285875"/>
                <a:gd name="connsiteY108" fmla="*/ 96013 h 95250"/>
                <a:gd name="connsiteX109" fmla="*/ 361979 w 1285875"/>
                <a:gd name="connsiteY109" fmla="*/ 35719 h 95250"/>
                <a:gd name="connsiteX110" fmla="*/ 349253 w 1285875"/>
                <a:gd name="connsiteY110" fmla="*/ 40863 h 95250"/>
                <a:gd name="connsiteX111" fmla="*/ 343662 w 1285875"/>
                <a:gd name="connsiteY111" fmla="*/ 55245 h 95250"/>
                <a:gd name="connsiteX112" fmla="*/ 378304 w 1285875"/>
                <a:gd name="connsiteY112" fmla="*/ 55245 h 95250"/>
                <a:gd name="connsiteX113" fmla="*/ 374075 w 1285875"/>
                <a:gd name="connsiteY113" fmla="*/ 40767 h 95250"/>
                <a:gd name="connsiteX114" fmla="*/ 361979 w 1285875"/>
                <a:gd name="connsiteY114" fmla="*/ 35719 h 95250"/>
                <a:gd name="connsiteX115" fmla="*/ 438464 w 1285875"/>
                <a:gd name="connsiteY115" fmla="*/ 27337 h 95250"/>
                <a:gd name="connsiteX116" fmla="*/ 446389 w 1285875"/>
                <a:gd name="connsiteY116" fmla="*/ 28004 h 95250"/>
                <a:gd name="connsiteX117" fmla="*/ 444998 w 1285875"/>
                <a:gd name="connsiteY117" fmla="*/ 37338 h 95250"/>
                <a:gd name="connsiteX118" fmla="*/ 437740 w 1285875"/>
                <a:gd name="connsiteY118" fmla="*/ 36386 h 95250"/>
                <a:gd name="connsiteX119" fmla="*/ 423986 w 1285875"/>
                <a:gd name="connsiteY119" fmla="*/ 42958 h 95250"/>
                <a:gd name="connsiteX120" fmla="*/ 418271 w 1285875"/>
                <a:gd name="connsiteY120" fmla="*/ 59246 h 95250"/>
                <a:gd name="connsiteX121" fmla="*/ 418271 w 1285875"/>
                <a:gd name="connsiteY121" fmla="*/ 94774 h 95250"/>
                <a:gd name="connsiteX122" fmla="*/ 408232 w 1285875"/>
                <a:gd name="connsiteY122" fmla="*/ 94774 h 95250"/>
                <a:gd name="connsiteX123" fmla="*/ 408232 w 1285875"/>
                <a:gd name="connsiteY123" fmla="*/ 28480 h 95250"/>
                <a:gd name="connsiteX124" fmla="*/ 416519 w 1285875"/>
                <a:gd name="connsiteY124" fmla="*/ 28480 h 95250"/>
                <a:gd name="connsiteX125" fmla="*/ 417671 w 1285875"/>
                <a:gd name="connsiteY125" fmla="*/ 40767 h 95250"/>
                <a:gd name="connsiteX126" fmla="*/ 418147 w 1285875"/>
                <a:gd name="connsiteY126" fmla="*/ 40767 h 95250"/>
                <a:gd name="connsiteX127" fmla="*/ 427034 w 1285875"/>
                <a:gd name="connsiteY127" fmla="*/ 30766 h 95250"/>
                <a:gd name="connsiteX128" fmla="*/ 438464 w 1285875"/>
                <a:gd name="connsiteY128" fmla="*/ 27337 h 95250"/>
                <a:gd name="connsiteX129" fmla="*/ 505396 w 1285875"/>
                <a:gd name="connsiteY129" fmla="*/ 85916 h 95250"/>
                <a:gd name="connsiteX130" fmla="*/ 504854 w 1285875"/>
                <a:gd name="connsiteY130" fmla="*/ 85916 h 95250"/>
                <a:gd name="connsiteX131" fmla="*/ 484051 w 1285875"/>
                <a:gd name="connsiteY131" fmla="*/ 96013 h 95250"/>
                <a:gd name="connsiteX132" fmla="*/ 463829 w 1285875"/>
                <a:gd name="connsiteY132" fmla="*/ 87059 h 95250"/>
                <a:gd name="connsiteX133" fmla="*/ 456600 w 1285875"/>
                <a:gd name="connsiteY133" fmla="*/ 61817 h 95250"/>
                <a:gd name="connsiteX134" fmla="*/ 463858 w 1285875"/>
                <a:gd name="connsiteY134" fmla="*/ 36386 h 95250"/>
                <a:gd name="connsiteX135" fmla="*/ 484051 w 1285875"/>
                <a:gd name="connsiteY135" fmla="*/ 27337 h 95250"/>
                <a:gd name="connsiteX136" fmla="*/ 504730 w 1285875"/>
                <a:gd name="connsiteY136" fmla="*/ 37052 h 95250"/>
                <a:gd name="connsiteX137" fmla="*/ 505520 w 1285875"/>
                <a:gd name="connsiteY137" fmla="*/ 37052 h 95250"/>
                <a:gd name="connsiteX138" fmla="*/ 505092 w 1285875"/>
                <a:gd name="connsiteY138" fmla="*/ 32290 h 95250"/>
                <a:gd name="connsiteX139" fmla="*/ 504854 w 1285875"/>
                <a:gd name="connsiteY139" fmla="*/ 27623 h 95250"/>
                <a:gd name="connsiteX140" fmla="*/ 504854 w 1285875"/>
                <a:gd name="connsiteY140" fmla="*/ 667 h 95250"/>
                <a:gd name="connsiteX141" fmla="*/ 514893 w 1285875"/>
                <a:gd name="connsiteY141" fmla="*/ 667 h 95250"/>
                <a:gd name="connsiteX142" fmla="*/ 514893 w 1285875"/>
                <a:gd name="connsiteY142" fmla="*/ 94774 h 95250"/>
                <a:gd name="connsiteX143" fmla="*/ 506730 w 1285875"/>
                <a:gd name="connsiteY143" fmla="*/ 94774 h 95250"/>
                <a:gd name="connsiteX144" fmla="*/ 485327 w 1285875"/>
                <a:gd name="connsiteY144" fmla="*/ 87535 h 95250"/>
                <a:gd name="connsiteX145" fmla="*/ 500224 w 1285875"/>
                <a:gd name="connsiteY145" fmla="*/ 82010 h 95250"/>
                <a:gd name="connsiteX146" fmla="*/ 504854 w 1285875"/>
                <a:gd name="connsiteY146" fmla="*/ 63914 h 95250"/>
                <a:gd name="connsiteX147" fmla="*/ 504854 w 1285875"/>
                <a:gd name="connsiteY147" fmla="*/ 61817 h 95250"/>
                <a:gd name="connsiteX148" fmla="*/ 500167 w 1285875"/>
                <a:gd name="connsiteY148" fmla="*/ 41720 h 95250"/>
                <a:gd name="connsiteX149" fmla="*/ 485204 w 1285875"/>
                <a:gd name="connsiteY149" fmla="*/ 35719 h 95250"/>
                <a:gd name="connsiteX150" fmla="*/ 471688 w 1285875"/>
                <a:gd name="connsiteY150" fmla="*/ 42578 h 95250"/>
                <a:gd name="connsiteX151" fmla="*/ 467001 w 1285875"/>
                <a:gd name="connsiteY151" fmla="*/ 61913 h 95250"/>
                <a:gd name="connsiteX152" fmla="*/ 471659 w 1285875"/>
                <a:gd name="connsiteY152" fmla="*/ 81153 h 95250"/>
                <a:gd name="connsiteX153" fmla="*/ 485327 w 1285875"/>
                <a:gd name="connsiteY153" fmla="*/ 87535 h 95250"/>
                <a:gd name="connsiteX154" fmla="*/ 579215 w 1285875"/>
                <a:gd name="connsiteY154" fmla="*/ 94774 h 95250"/>
                <a:gd name="connsiteX155" fmla="*/ 577225 w 1285875"/>
                <a:gd name="connsiteY155" fmla="*/ 85345 h 95250"/>
                <a:gd name="connsiteX156" fmla="*/ 576739 w 1285875"/>
                <a:gd name="connsiteY156" fmla="*/ 85345 h 95250"/>
                <a:gd name="connsiteX157" fmla="*/ 566852 w 1285875"/>
                <a:gd name="connsiteY157" fmla="*/ 93822 h 95250"/>
                <a:gd name="connsiteX158" fmla="*/ 554555 w 1285875"/>
                <a:gd name="connsiteY158" fmla="*/ 96013 h 95250"/>
                <a:gd name="connsiteX159" fmla="*/ 539105 w 1285875"/>
                <a:gd name="connsiteY159" fmla="*/ 90869 h 95250"/>
                <a:gd name="connsiteX160" fmla="*/ 533514 w 1285875"/>
                <a:gd name="connsiteY160" fmla="*/ 76486 h 95250"/>
                <a:gd name="connsiteX161" fmla="*/ 565614 w 1285875"/>
                <a:gd name="connsiteY161" fmla="*/ 55436 h 95250"/>
                <a:gd name="connsiteX162" fmla="*/ 576863 w 1285875"/>
                <a:gd name="connsiteY162" fmla="*/ 55055 h 95250"/>
                <a:gd name="connsiteX163" fmla="*/ 576863 w 1285875"/>
                <a:gd name="connsiteY163" fmla="*/ 50960 h 95250"/>
                <a:gd name="connsiteX164" fmla="*/ 573510 w 1285875"/>
                <a:gd name="connsiteY164" fmla="*/ 39434 h 95250"/>
                <a:gd name="connsiteX165" fmla="*/ 562775 w 1285875"/>
                <a:gd name="connsiteY165" fmla="*/ 35719 h 95250"/>
                <a:gd name="connsiteX166" fmla="*/ 544030 w 1285875"/>
                <a:gd name="connsiteY166" fmla="*/ 40767 h 95250"/>
                <a:gd name="connsiteX167" fmla="*/ 540944 w 1285875"/>
                <a:gd name="connsiteY167" fmla="*/ 33147 h 95250"/>
                <a:gd name="connsiteX168" fmla="*/ 551679 w 1285875"/>
                <a:gd name="connsiteY168" fmla="*/ 28956 h 95250"/>
                <a:gd name="connsiteX169" fmla="*/ 563375 w 1285875"/>
                <a:gd name="connsiteY169" fmla="*/ 27432 h 95250"/>
                <a:gd name="connsiteX170" fmla="*/ 580939 w 1285875"/>
                <a:gd name="connsiteY170" fmla="*/ 32671 h 95250"/>
                <a:gd name="connsiteX171" fmla="*/ 586654 w 1285875"/>
                <a:gd name="connsiteY171" fmla="*/ 49531 h 95250"/>
                <a:gd name="connsiteX172" fmla="*/ 586654 w 1285875"/>
                <a:gd name="connsiteY172" fmla="*/ 94774 h 95250"/>
                <a:gd name="connsiteX173" fmla="*/ 556546 w 1285875"/>
                <a:gd name="connsiteY173" fmla="*/ 87726 h 95250"/>
                <a:gd name="connsiteX174" fmla="*/ 571271 w 1285875"/>
                <a:gd name="connsiteY174" fmla="*/ 82582 h 95250"/>
                <a:gd name="connsiteX175" fmla="*/ 576624 w 1285875"/>
                <a:gd name="connsiteY175" fmla="*/ 68199 h 95250"/>
                <a:gd name="connsiteX176" fmla="*/ 576624 w 1285875"/>
                <a:gd name="connsiteY176" fmla="*/ 62199 h 95250"/>
                <a:gd name="connsiteX177" fmla="*/ 566585 w 1285875"/>
                <a:gd name="connsiteY177" fmla="*/ 62580 h 95250"/>
                <a:gd name="connsiteX178" fmla="*/ 549326 w 1285875"/>
                <a:gd name="connsiteY178" fmla="*/ 66295 h 95250"/>
                <a:gd name="connsiteX179" fmla="*/ 544030 w 1285875"/>
                <a:gd name="connsiteY179" fmla="*/ 76581 h 95250"/>
                <a:gd name="connsiteX180" fmla="*/ 547326 w 1285875"/>
                <a:gd name="connsiteY180" fmla="*/ 84868 h 95250"/>
                <a:gd name="connsiteX181" fmla="*/ 556546 w 1285875"/>
                <a:gd name="connsiteY181" fmla="*/ 87726 h 95250"/>
                <a:gd name="connsiteX182" fmla="*/ 630793 w 1285875"/>
                <a:gd name="connsiteY182" fmla="*/ 87726 h 95250"/>
                <a:gd name="connsiteX183" fmla="*/ 635937 w 1285875"/>
                <a:gd name="connsiteY183" fmla="*/ 87345 h 95250"/>
                <a:gd name="connsiteX184" fmla="*/ 639861 w 1285875"/>
                <a:gd name="connsiteY184" fmla="*/ 86488 h 95250"/>
                <a:gd name="connsiteX185" fmla="*/ 639861 w 1285875"/>
                <a:gd name="connsiteY185" fmla="*/ 94202 h 95250"/>
                <a:gd name="connsiteX186" fmla="*/ 635060 w 1285875"/>
                <a:gd name="connsiteY186" fmla="*/ 95441 h 95250"/>
                <a:gd name="connsiteX187" fmla="*/ 629345 w 1285875"/>
                <a:gd name="connsiteY187" fmla="*/ 96013 h 95250"/>
                <a:gd name="connsiteX188" fmla="*/ 610114 w 1285875"/>
                <a:gd name="connsiteY188" fmla="*/ 75724 h 95250"/>
                <a:gd name="connsiteX189" fmla="*/ 610114 w 1285875"/>
                <a:gd name="connsiteY189" fmla="*/ 36291 h 95250"/>
                <a:gd name="connsiteX190" fmla="*/ 600627 w 1285875"/>
                <a:gd name="connsiteY190" fmla="*/ 36291 h 95250"/>
                <a:gd name="connsiteX191" fmla="*/ 600627 w 1285875"/>
                <a:gd name="connsiteY191" fmla="*/ 31433 h 95250"/>
                <a:gd name="connsiteX192" fmla="*/ 610114 w 1285875"/>
                <a:gd name="connsiteY192" fmla="*/ 27337 h 95250"/>
                <a:gd name="connsiteX193" fmla="*/ 614343 w 1285875"/>
                <a:gd name="connsiteY193" fmla="*/ 13145 h 95250"/>
                <a:gd name="connsiteX194" fmla="*/ 620154 w 1285875"/>
                <a:gd name="connsiteY194" fmla="*/ 13145 h 95250"/>
                <a:gd name="connsiteX195" fmla="*/ 620154 w 1285875"/>
                <a:gd name="connsiteY195" fmla="*/ 28480 h 95250"/>
                <a:gd name="connsiteX196" fmla="*/ 639375 w 1285875"/>
                <a:gd name="connsiteY196" fmla="*/ 28480 h 95250"/>
                <a:gd name="connsiteX197" fmla="*/ 639375 w 1285875"/>
                <a:gd name="connsiteY197" fmla="*/ 36291 h 95250"/>
                <a:gd name="connsiteX198" fmla="*/ 620154 w 1285875"/>
                <a:gd name="connsiteY198" fmla="*/ 36291 h 95250"/>
                <a:gd name="connsiteX199" fmla="*/ 620154 w 1285875"/>
                <a:gd name="connsiteY199" fmla="*/ 75343 h 95250"/>
                <a:gd name="connsiteX200" fmla="*/ 622992 w 1285875"/>
                <a:gd name="connsiteY200" fmla="*/ 84487 h 95250"/>
                <a:gd name="connsiteX201" fmla="*/ 630793 w 1285875"/>
                <a:gd name="connsiteY201" fmla="*/ 87726 h 95250"/>
                <a:gd name="connsiteX202" fmla="*/ 695182 w 1285875"/>
                <a:gd name="connsiteY202" fmla="*/ 94774 h 95250"/>
                <a:gd name="connsiteX203" fmla="*/ 693191 w 1285875"/>
                <a:gd name="connsiteY203" fmla="*/ 85345 h 95250"/>
                <a:gd name="connsiteX204" fmla="*/ 692706 w 1285875"/>
                <a:gd name="connsiteY204" fmla="*/ 85345 h 95250"/>
                <a:gd name="connsiteX205" fmla="*/ 682819 w 1285875"/>
                <a:gd name="connsiteY205" fmla="*/ 93822 h 95250"/>
                <a:gd name="connsiteX206" fmla="*/ 670512 w 1285875"/>
                <a:gd name="connsiteY206" fmla="*/ 96013 h 95250"/>
                <a:gd name="connsiteX207" fmla="*/ 655072 w 1285875"/>
                <a:gd name="connsiteY207" fmla="*/ 90869 h 95250"/>
                <a:gd name="connsiteX208" fmla="*/ 649472 w 1285875"/>
                <a:gd name="connsiteY208" fmla="*/ 76486 h 95250"/>
                <a:gd name="connsiteX209" fmla="*/ 681581 w 1285875"/>
                <a:gd name="connsiteY209" fmla="*/ 55436 h 95250"/>
                <a:gd name="connsiteX210" fmla="*/ 692830 w 1285875"/>
                <a:gd name="connsiteY210" fmla="*/ 55055 h 95250"/>
                <a:gd name="connsiteX211" fmla="*/ 692830 w 1285875"/>
                <a:gd name="connsiteY211" fmla="*/ 50960 h 95250"/>
                <a:gd name="connsiteX212" fmla="*/ 689467 w 1285875"/>
                <a:gd name="connsiteY212" fmla="*/ 39434 h 95250"/>
                <a:gd name="connsiteX213" fmla="*/ 678742 w 1285875"/>
                <a:gd name="connsiteY213" fmla="*/ 35719 h 95250"/>
                <a:gd name="connsiteX214" fmla="*/ 659997 w 1285875"/>
                <a:gd name="connsiteY214" fmla="*/ 40767 h 95250"/>
                <a:gd name="connsiteX215" fmla="*/ 656911 w 1285875"/>
                <a:gd name="connsiteY215" fmla="*/ 33147 h 95250"/>
                <a:gd name="connsiteX216" fmla="*/ 667645 w 1285875"/>
                <a:gd name="connsiteY216" fmla="*/ 28956 h 95250"/>
                <a:gd name="connsiteX217" fmla="*/ 679342 w 1285875"/>
                <a:gd name="connsiteY217" fmla="*/ 27432 h 95250"/>
                <a:gd name="connsiteX218" fmla="*/ 696906 w 1285875"/>
                <a:gd name="connsiteY218" fmla="*/ 32671 h 95250"/>
                <a:gd name="connsiteX219" fmla="*/ 702621 w 1285875"/>
                <a:gd name="connsiteY219" fmla="*/ 49531 h 95250"/>
                <a:gd name="connsiteX220" fmla="*/ 702621 w 1285875"/>
                <a:gd name="connsiteY220" fmla="*/ 94774 h 95250"/>
                <a:gd name="connsiteX221" fmla="*/ 672513 w 1285875"/>
                <a:gd name="connsiteY221" fmla="*/ 87726 h 95250"/>
                <a:gd name="connsiteX222" fmla="*/ 687238 w 1285875"/>
                <a:gd name="connsiteY222" fmla="*/ 82582 h 95250"/>
                <a:gd name="connsiteX223" fmla="*/ 692582 w 1285875"/>
                <a:gd name="connsiteY223" fmla="*/ 68199 h 95250"/>
                <a:gd name="connsiteX224" fmla="*/ 692582 w 1285875"/>
                <a:gd name="connsiteY224" fmla="*/ 62199 h 95250"/>
                <a:gd name="connsiteX225" fmla="*/ 682552 w 1285875"/>
                <a:gd name="connsiteY225" fmla="*/ 62580 h 95250"/>
                <a:gd name="connsiteX226" fmla="*/ 665283 w 1285875"/>
                <a:gd name="connsiteY226" fmla="*/ 66295 h 95250"/>
                <a:gd name="connsiteX227" fmla="*/ 659997 w 1285875"/>
                <a:gd name="connsiteY227" fmla="*/ 76581 h 95250"/>
                <a:gd name="connsiteX228" fmla="*/ 663293 w 1285875"/>
                <a:gd name="connsiteY228" fmla="*/ 84868 h 95250"/>
                <a:gd name="connsiteX229" fmla="*/ 672513 w 1285875"/>
                <a:gd name="connsiteY229" fmla="*/ 87726 h 95250"/>
                <a:gd name="connsiteX230" fmla="*/ 815683 w 1285875"/>
                <a:gd name="connsiteY230" fmla="*/ 61628 h 95250"/>
                <a:gd name="connsiteX231" fmla="*/ 807520 w 1285875"/>
                <a:gd name="connsiteY231" fmla="*/ 86868 h 95250"/>
                <a:gd name="connsiteX232" fmla="*/ 784974 w 1285875"/>
                <a:gd name="connsiteY232" fmla="*/ 96013 h 95250"/>
                <a:gd name="connsiteX233" fmla="*/ 769191 w 1285875"/>
                <a:gd name="connsiteY233" fmla="*/ 91821 h 95250"/>
                <a:gd name="connsiteX234" fmla="*/ 758552 w 1285875"/>
                <a:gd name="connsiteY234" fmla="*/ 79820 h 95250"/>
                <a:gd name="connsiteX235" fmla="*/ 754799 w 1285875"/>
                <a:gd name="connsiteY235" fmla="*/ 61628 h 95250"/>
                <a:gd name="connsiteX236" fmla="*/ 762905 w 1285875"/>
                <a:gd name="connsiteY236" fmla="*/ 36291 h 95250"/>
                <a:gd name="connsiteX237" fmla="*/ 785394 w 1285875"/>
                <a:gd name="connsiteY237" fmla="*/ 27337 h 95250"/>
                <a:gd name="connsiteX238" fmla="*/ 807491 w 1285875"/>
                <a:gd name="connsiteY238" fmla="*/ 36577 h 95250"/>
                <a:gd name="connsiteX239" fmla="*/ 815683 w 1285875"/>
                <a:gd name="connsiteY239" fmla="*/ 61628 h 95250"/>
                <a:gd name="connsiteX240" fmla="*/ 765200 w 1285875"/>
                <a:gd name="connsiteY240" fmla="*/ 61628 h 95250"/>
                <a:gd name="connsiteX241" fmla="*/ 770277 w 1285875"/>
                <a:gd name="connsiteY241" fmla="*/ 80963 h 95250"/>
                <a:gd name="connsiteX242" fmla="*/ 785212 w 1285875"/>
                <a:gd name="connsiteY242" fmla="*/ 87535 h 95250"/>
                <a:gd name="connsiteX243" fmla="*/ 800176 w 1285875"/>
                <a:gd name="connsiteY243" fmla="*/ 80963 h 95250"/>
                <a:gd name="connsiteX244" fmla="*/ 805282 w 1285875"/>
                <a:gd name="connsiteY244" fmla="*/ 61628 h 95250"/>
                <a:gd name="connsiteX245" fmla="*/ 800176 w 1285875"/>
                <a:gd name="connsiteY245" fmla="*/ 42387 h 95250"/>
                <a:gd name="connsiteX246" fmla="*/ 785089 w 1285875"/>
                <a:gd name="connsiteY246" fmla="*/ 35814 h 95250"/>
                <a:gd name="connsiteX247" fmla="*/ 770220 w 1285875"/>
                <a:gd name="connsiteY247" fmla="*/ 42292 h 95250"/>
                <a:gd name="connsiteX248" fmla="*/ 765200 w 1285875"/>
                <a:gd name="connsiteY248" fmla="*/ 61628 h 95250"/>
                <a:gd name="connsiteX249" fmla="*/ 907342 w 1285875"/>
                <a:gd name="connsiteY249" fmla="*/ 36291 h 95250"/>
                <a:gd name="connsiteX250" fmla="*/ 890473 w 1285875"/>
                <a:gd name="connsiteY250" fmla="*/ 36291 h 95250"/>
                <a:gd name="connsiteX251" fmla="*/ 890473 w 1285875"/>
                <a:gd name="connsiteY251" fmla="*/ 94774 h 95250"/>
                <a:gd name="connsiteX252" fmla="*/ 880443 w 1285875"/>
                <a:gd name="connsiteY252" fmla="*/ 94774 h 95250"/>
                <a:gd name="connsiteX253" fmla="*/ 880443 w 1285875"/>
                <a:gd name="connsiteY253" fmla="*/ 36291 h 95250"/>
                <a:gd name="connsiteX254" fmla="*/ 868585 w 1285875"/>
                <a:gd name="connsiteY254" fmla="*/ 36291 h 95250"/>
                <a:gd name="connsiteX255" fmla="*/ 868585 w 1285875"/>
                <a:gd name="connsiteY255" fmla="*/ 31814 h 95250"/>
                <a:gd name="connsiteX256" fmla="*/ 880443 w 1285875"/>
                <a:gd name="connsiteY256" fmla="*/ 28099 h 95250"/>
                <a:gd name="connsiteX257" fmla="*/ 880443 w 1285875"/>
                <a:gd name="connsiteY257" fmla="*/ 24480 h 95250"/>
                <a:gd name="connsiteX258" fmla="*/ 901779 w 1285875"/>
                <a:gd name="connsiteY258" fmla="*/ 0 h 95250"/>
                <a:gd name="connsiteX259" fmla="*/ 914114 w 1285875"/>
                <a:gd name="connsiteY259" fmla="*/ 2191 h 95250"/>
                <a:gd name="connsiteX260" fmla="*/ 911514 w 1285875"/>
                <a:gd name="connsiteY260" fmla="*/ 10192 h 95250"/>
                <a:gd name="connsiteX261" fmla="*/ 901598 w 1285875"/>
                <a:gd name="connsiteY261" fmla="*/ 8287 h 95250"/>
                <a:gd name="connsiteX262" fmla="*/ 893197 w 1285875"/>
                <a:gd name="connsiteY262" fmla="*/ 12097 h 95250"/>
                <a:gd name="connsiteX263" fmla="*/ 890473 w 1285875"/>
                <a:gd name="connsiteY263" fmla="*/ 24194 h 95250"/>
                <a:gd name="connsiteX264" fmla="*/ 890473 w 1285875"/>
                <a:gd name="connsiteY264" fmla="*/ 28480 h 95250"/>
                <a:gd name="connsiteX265" fmla="*/ 907342 w 1285875"/>
                <a:gd name="connsiteY265" fmla="*/ 28480 h 95250"/>
                <a:gd name="connsiteX266" fmla="*/ 865384 w 1285875"/>
                <a:gd name="connsiteY266" fmla="*/ 36291 h 95250"/>
                <a:gd name="connsiteX267" fmla="*/ 848516 w 1285875"/>
                <a:gd name="connsiteY267" fmla="*/ 36291 h 95250"/>
                <a:gd name="connsiteX268" fmla="*/ 848516 w 1285875"/>
                <a:gd name="connsiteY268" fmla="*/ 94774 h 95250"/>
                <a:gd name="connsiteX269" fmla="*/ 838476 w 1285875"/>
                <a:gd name="connsiteY269" fmla="*/ 94774 h 95250"/>
                <a:gd name="connsiteX270" fmla="*/ 838476 w 1285875"/>
                <a:gd name="connsiteY270" fmla="*/ 36291 h 95250"/>
                <a:gd name="connsiteX271" fmla="*/ 826627 w 1285875"/>
                <a:gd name="connsiteY271" fmla="*/ 36291 h 95250"/>
                <a:gd name="connsiteX272" fmla="*/ 826627 w 1285875"/>
                <a:gd name="connsiteY272" fmla="*/ 31814 h 95250"/>
                <a:gd name="connsiteX273" fmla="*/ 838476 w 1285875"/>
                <a:gd name="connsiteY273" fmla="*/ 28099 h 95250"/>
                <a:gd name="connsiteX274" fmla="*/ 838476 w 1285875"/>
                <a:gd name="connsiteY274" fmla="*/ 24480 h 95250"/>
                <a:gd name="connsiteX275" fmla="*/ 859822 w 1285875"/>
                <a:gd name="connsiteY275" fmla="*/ 0 h 95250"/>
                <a:gd name="connsiteX276" fmla="*/ 872157 w 1285875"/>
                <a:gd name="connsiteY276" fmla="*/ 2191 h 95250"/>
                <a:gd name="connsiteX277" fmla="*/ 869556 w 1285875"/>
                <a:gd name="connsiteY277" fmla="*/ 10192 h 95250"/>
                <a:gd name="connsiteX278" fmla="*/ 859641 w 1285875"/>
                <a:gd name="connsiteY278" fmla="*/ 8287 h 95250"/>
                <a:gd name="connsiteX279" fmla="*/ 851240 w 1285875"/>
                <a:gd name="connsiteY279" fmla="*/ 12097 h 95250"/>
                <a:gd name="connsiteX280" fmla="*/ 848516 w 1285875"/>
                <a:gd name="connsiteY280" fmla="*/ 24194 h 95250"/>
                <a:gd name="connsiteX281" fmla="*/ 848516 w 1285875"/>
                <a:gd name="connsiteY281" fmla="*/ 28480 h 95250"/>
                <a:gd name="connsiteX282" fmla="*/ 865384 w 1285875"/>
                <a:gd name="connsiteY282" fmla="*/ 28480 h 95250"/>
                <a:gd name="connsiteX283" fmla="*/ 997915 w 1285875"/>
                <a:gd name="connsiteY283" fmla="*/ 76677 h 95250"/>
                <a:gd name="connsiteX284" fmla="*/ 991019 w 1285875"/>
                <a:gd name="connsiteY284" fmla="*/ 90964 h 95250"/>
                <a:gd name="connsiteX285" fmla="*/ 971674 w 1285875"/>
                <a:gd name="connsiteY285" fmla="*/ 96013 h 95250"/>
                <a:gd name="connsiteX286" fmla="*/ 951119 w 1285875"/>
                <a:gd name="connsiteY286" fmla="*/ 91821 h 95250"/>
                <a:gd name="connsiteX287" fmla="*/ 951119 w 1285875"/>
                <a:gd name="connsiteY287" fmla="*/ 82487 h 95250"/>
                <a:gd name="connsiteX288" fmla="*/ 961368 w 1285875"/>
                <a:gd name="connsiteY288" fmla="*/ 86297 h 95250"/>
                <a:gd name="connsiteX289" fmla="*/ 971922 w 1285875"/>
                <a:gd name="connsiteY289" fmla="*/ 87726 h 95250"/>
                <a:gd name="connsiteX290" fmla="*/ 984009 w 1285875"/>
                <a:gd name="connsiteY290" fmla="*/ 85154 h 95250"/>
                <a:gd name="connsiteX291" fmla="*/ 988238 w 1285875"/>
                <a:gd name="connsiteY291" fmla="*/ 77534 h 95250"/>
                <a:gd name="connsiteX292" fmla="*/ 984885 w 1285875"/>
                <a:gd name="connsiteY292" fmla="*/ 70962 h 95250"/>
                <a:gd name="connsiteX293" fmla="*/ 971798 w 1285875"/>
                <a:gd name="connsiteY293" fmla="*/ 64389 h 95250"/>
                <a:gd name="connsiteX294" fmla="*/ 958644 w 1285875"/>
                <a:gd name="connsiteY294" fmla="*/ 58388 h 95250"/>
                <a:gd name="connsiteX295" fmla="*/ 952843 w 1285875"/>
                <a:gd name="connsiteY295" fmla="*/ 52578 h 95250"/>
                <a:gd name="connsiteX296" fmla="*/ 950938 w 1285875"/>
                <a:gd name="connsiteY296" fmla="*/ 44768 h 95250"/>
                <a:gd name="connsiteX297" fmla="*/ 957529 w 1285875"/>
                <a:gd name="connsiteY297" fmla="*/ 32004 h 95250"/>
                <a:gd name="connsiteX298" fmla="*/ 975608 w 1285875"/>
                <a:gd name="connsiteY298" fmla="*/ 27337 h 95250"/>
                <a:gd name="connsiteX299" fmla="*/ 996525 w 1285875"/>
                <a:gd name="connsiteY299" fmla="*/ 31624 h 95250"/>
                <a:gd name="connsiteX300" fmla="*/ 992953 w 1285875"/>
                <a:gd name="connsiteY300" fmla="*/ 39815 h 95250"/>
                <a:gd name="connsiteX301" fmla="*/ 974884 w 1285875"/>
                <a:gd name="connsiteY301" fmla="*/ 35719 h 95250"/>
                <a:gd name="connsiteX302" fmla="*/ 964121 w 1285875"/>
                <a:gd name="connsiteY302" fmla="*/ 37909 h 95250"/>
                <a:gd name="connsiteX303" fmla="*/ 960492 w 1285875"/>
                <a:gd name="connsiteY303" fmla="*/ 44101 h 95250"/>
                <a:gd name="connsiteX304" fmla="*/ 961854 w 1285875"/>
                <a:gd name="connsiteY304" fmla="*/ 48673 h 95250"/>
                <a:gd name="connsiteX305" fmla="*/ 966235 w 1285875"/>
                <a:gd name="connsiteY305" fmla="*/ 52197 h 95250"/>
                <a:gd name="connsiteX306" fmla="*/ 977846 w 1285875"/>
                <a:gd name="connsiteY306" fmla="*/ 57150 h 95250"/>
                <a:gd name="connsiteX307" fmla="*/ 993772 w 1285875"/>
                <a:gd name="connsiteY307" fmla="*/ 65723 h 95250"/>
                <a:gd name="connsiteX308" fmla="*/ 997915 w 1285875"/>
                <a:gd name="connsiteY308" fmla="*/ 76677 h 95250"/>
                <a:gd name="connsiteX309" fmla="*/ 1037396 w 1285875"/>
                <a:gd name="connsiteY309" fmla="*/ 87726 h 95250"/>
                <a:gd name="connsiteX310" fmla="*/ 1042540 w 1285875"/>
                <a:gd name="connsiteY310" fmla="*/ 87345 h 95250"/>
                <a:gd name="connsiteX311" fmla="*/ 1046464 w 1285875"/>
                <a:gd name="connsiteY311" fmla="*/ 86488 h 95250"/>
                <a:gd name="connsiteX312" fmla="*/ 1046464 w 1285875"/>
                <a:gd name="connsiteY312" fmla="*/ 94202 h 95250"/>
                <a:gd name="connsiteX313" fmla="*/ 1041663 w 1285875"/>
                <a:gd name="connsiteY313" fmla="*/ 95441 h 95250"/>
                <a:gd name="connsiteX314" fmla="*/ 1035948 w 1285875"/>
                <a:gd name="connsiteY314" fmla="*/ 96013 h 95250"/>
                <a:gd name="connsiteX315" fmla="*/ 1016718 w 1285875"/>
                <a:gd name="connsiteY315" fmla="*/ 75724 h 95250"/>
                <a:gd name="connsiteX316" fmla="*/ 1016718 w 1285875"/>
                <a:gd name="connsiteY316" fmla="*/ 36291 h 95250"/>
                <a:gd name="connsiteX317" fmla="*/ 1007231 w 1285875"/>
                <a:gd name="connsiteY317" fmla="*/ 36291 h 95250"/>
                <a:gd name="connsiteX318" fmla="*/ 1007231 w 1285875"/>
                <a:gd name="connsiteY318" fmla="*/ 31433 h 95250"/>
                <a:gd name="connsiteX319" fmla="*/ 1016718 w 1285875"/>
                <a:gd name="connsiteY319" fmla="*/ 27337 h 95250"/>
                <a:gd name="connsiteX320" fmla="*/ 1020947 w 1285875"/>
                <a:gd name="connsiteY320" fmla="*/ 13145 h 95250"/>
                <a:gd name="connsiteX321" fmla="*/ 1026757 w 1285875"/>
                <a:gd name="connsiteY321" fmla="*/ 13145 h 95250"/>
                <a:gd name="connsiteX322" fmla="*/ 1026757 w 1285875"/>
                <a:gd name="connsiteY322" fmla="*/ 28480 h 95250"/>
                <a:gd name="connsiteX323" fmla="*/ 1045978 w 1285875"/>
                <a:gd name="connsiteY323" fmla="*/ 28480 h 95250"/>
                <a:gd name="connsiteX324" fmla="*/ 1045978 w 1285875"/>
                <a:gd name="connsiteY324" fmla="*/ 36291 h 95250"/>
                <a:gd name="connsiteX325" fmla="*/ 1026757 w 1285875"/>
                <a:gd name="connsiteY325" fmla="*/ 36291 h 95250"/>
                <a:gd name="connsiteX326" fmla="*/ 1026757 w 1285875"/>
                <a:gd name="connsiteY326" fmla="*/ 75343 h 95250"/>
                <a:gd name="connsiteX327" fmla="*/ 1029595 w 1285875"/>
                <a:gd name="connsiteY327" fmla="*/ 84487 h 95250"/>
                <a:gd name="connsiteX328" fmla="*/ 1037396 w 1285875"/>
                <a:gd name="connsiteY328" fmla="*/ 87726 h 95250"/>
                <a:gd name="connsiteX329" fmla="*/ 1091270 w 1285875"/>
                <a:gd name="connsiteY329" fmla="*/ 27337 h 95250"/>
                <a:gd name="connsiteX330" fmla="*/ 1099185 w 1285875"/>
                <a:gd name="connsiteY330" fmla="*/ 28004 h 95250"/>
                <a:gd name="connsiteX331" fmla="*/ 1097794 w 1285875"/>
                <a:gd name="connsiteY331" fmla="*/ 37338 h 95250"/>
                <a:gd name="connsiteX332" fmla="*/ 1090546 w 1285875"/>
                <a:gd name="connsiteY332" fmla="*/ 36386 h 95250"/>
                <a:gd name="connsiteX333" fmla="*/ 1076792 w 1285875"/>
                <a:gd name="connsiteY333" fmla="*/ 42958 h 95250"/>
                <a:gd name="connsiteX334" fmla="*/ 1071077 w 1285875"/>
                <a:gd name="connsiteY334" fmla="*/ 59246 h 95250"/>
                <a:gd name="connsiteX335" fmla="*/ 1071077 w 1285875"/>
                <a:gd name="connsiteY335" fmla="*/ 94774 h 95250"/>
                <a:gd name="connsiteX336" fmla="*/ 1061037 w 1285875"/>
                <a:gd name="connsiteY336" fmla="*/ 94774 h 95250"/>
                <a:gd name="connsiteX337" fmla="*/ 1061037 w 1285875"/>
                <a:gd name="connsiteY337" fmla="*/ 28480 h 95250"/>
                <a:gd name="connsiteX338" fmla="*/ 1069324 w 1285875"/>
                <a:gd name="connsiteY338" fmla="*/ 28480 h 95250"/>
                <a:gd name="connsiteX339" fmla="*/ 1070467 w 1285875"/>
                <a:gd name="connsiteY339" fmla="*/ 40767 h 95250"/>
                <a:gd name="connsiteX340" fmla="*/ 1070953 w 1285875"/>
                <a:gd name="connsiteY340" fmla="*/ 40767 h 95250"/>
                <a:gd name="connsiteX341" fmla="*/ 1079840 w 1285875"/>
                <a:gd name="connsiteY341" fmla="*/ 30766 h 95250"/>
                <a:gd name="connsiteX342" fmla="*/ 1091270 w 1285875"/>
                <a:gd name="connsiteY342" fmla="*/ 27337 h 95250"/>
                <a:gd name="connsiteX343" fmla="*/ 1141086 w 1285875"/>
                <a:gd name="connsiteY343" fmla="*/ 96013 h 95250"/>
                <a:gd name="connsiteX344" fmla="*/ 1117902 w 1285875"/>
                <a:gd name="connsiteY344" fmla="*/ 87059 h 95250"/>
                <a:gd name="connsiteX345" fmla="*/ 1109405 w 1285875"/>
                <a:gd name="connsiteY345" fmla="*/ 62199 h 95250"/>
                <a:gd name="connsiteX346" fmla="*/ 1117292 w 1285875"/>
                <a:gd name="connsiteY346" fmla="*/ 36766 h 95250"/>
                <a:gd name="connsiteX347" fmla="*/ 1138485 w 1285875"/>
                <a:gd name="connsiteY347" fmla="*/ 27337 h 95250"/>
                <a:gd name="connsiteX348" fmla="*/ 1158202 w 1285875"/>
                <a:gd name="connsiteY348" fmla="*/ 35528 h 95250"/>
                <a:gd name="connsiteX349" fmla="*/ 1165450 w 1285875"/>
                <a:gd name="connsiteY349" fmla="*/ 57150 h 95250"/>
                <a:gd name="connsiteX350" fmla="*/ 1165450 w 1285875"/>
                <a:gd name="connsiteY350" fmla="*/ 63437 h 95250"/>
                <a:gd name="connsiteX351" fmla="*/ 1119807 w 1285875"/>
                <a:gd name="connsiteY351" fmla="*/ 63437 h 95250"/>
                <a:gd name="connsiteX352" fmla="*/ 1125703 w 1285875"/>
                <a:gd name="connsiteY352" fmla="*/ 81153 h 95250"/>
                <a:gd name="connsiteX353" fmla="*/ 1141448 w 1285875"/>
                <a:gd name="connsiteY353" fmla="*/ 87249 h 95250"/>
                <a:gd name="connsiteX354" fmla="*/ 1162612 w 1285875"/>
                <a:gd name="connsiteY354" fmla="*/ 82773 h 95250"/>
                <a:gd name="connsiteX355" fmla="*/ 1162612 w 1285875"/>
                <a:gd name="connsiteY355" fmla="*/ 91726 h 95250"/>
                <a:gd name="connsiteX356" fmla="*/ 1152544 w 1285875"/>
                <a:gd name="connsiteY356" fmla="*/ 94965 h 95250"/>
                <a:gd name="connsiteX357" fmla="*/ 1141086 w 1285875"/>
                <a:gd name="connsiteY357" fmla="*/ 96013 h 95250"/>
                <a:gd name="connsiteX358" fmla="*/ 1138371 w 1285875"/>
                <a:gd name="connsiteY358" fmla="*/ 35719 h 95250"/>
                <a:gd name="connsiteX359" fmla="*/ 1125636 w 1285875"/>
                <a:gd name="connsiteY359" fmla="*/ 40863 h 95250"/>
                <a:gd name="connsiteX360" fmla="*/ 1120045 w 1285875"/>
                <a:gd name="connsiteY360" fmla="*/ 55245 h 95250"/>
                <a:gd name="connsiteX361" fmla="*/ 1154687 w 1285875"/>
                <a:gd name="connsiteY361" fmla="*/ 55245 h 95250"/>
                <a:gd name="connsiteX362" fmla="*/ 1150458 w 1285875"/>
                <a:gd name="connsiteY362" fmla="*/ 40767 h 95250"/>
                <a:gd name="connsiteX363" fmla="*/ 1138371 w 1285875"/>
                <a:gd name="connsiteY363" fmla="*/ 35719 h 95250"/>
                <a:gd name="connsiteX364" fmla="*/ 1212618 w 1285875"/>
                <a:gd name="connsiteY364" fmla="*/ 96013 h 95250"/>
                <a:gd name="connsiteX365" fmla="*/ 1189425 w 1285875"/>
                <a:gd name="connsiteY365" fmla="*/ 87059 h 95250"/>
                <a:gd name="connsiteX366" fmla="*/ 1180929 w 1285875"/>
                <a:gd name="connsiteY366" fmla="*/ 62199 h 95250"/>
                <a:gd name="connsiteX367" fmla="*/ 1188825 w 1285875"/>
                <a:gd name="connsiteY367" fmla="*/ 36766 h 95250"/>
                <a:gd name="connsiteX368" fmla="*/ 1210018 w 1285875"/>
                <a:gd name="connsiteY368" fmla="*/ 27337 h 95250"/>
                <a:gd name="connsiteX369" fmla="*/ 1229725 w 1285875"/>
                <a:gd name="connsiteY369" fmla="*/ 35528 h 95250"/>
                <a:gd name="connsiteX370" fmla="*/ 1236983 w 1285875"/>
                <a:gd name="connsiteY370" fmla="*/ 57150 h 95250"/>
                <a:gd name="connsiteX371" fmla="*/ 1236983 w 1285875"/>
                <a:gd name="connsiteY371" fmla="*/ 63437 h 95250"/>
                <a:gd name="connsiteX372" fmla="*/ 1191330 w 1285875"/>
                <a:gd name="connsiteY372" fmla="*/ 63437 h 95250"/>
                <a:gd name="connsiteX373" fmla="*/ 1197226 w 1285875"/>
                <a:gd name="connsiteY373" fmla="*/ 81153 h 95250"/>
                <a:gd name="connsiteX374" fmla="*/ 1212980 w 1285875"/>
                <a:gd name="connsiteY374" fmla="*/ 87249 h 95250"/>
                <a:gd name="connsiteX375" fmla="*/ 1234135 w 1285875"/>
                <a:gd name="connsiteY375" fmla="*/ 82773 h 95250"/>
                <a:gd name="connsiteX376" fmla="*/ 1234135 w 1285875"/>
                <a:gd name="connsiteY376" fmla="*/ 91726 h 95250"/>
                <a:gd name="connsiteX377" fmla="*/ 1224067 w 1285875"/>
                <a:gd name="connsiteY377" fmla="*/ 94965 h 95250"/>
                <a:gd name="connsiteX378" fmla="*/ 1212618 w 1285875"/>
                <a:gd name="connsiteY378" fmla="*/ 96013 h 95250"/>
                <a:gd name="connsiteX379" fmla="*/ 1209894 w 1285875"/>
                <a:gd name="connsiteY379" fmla="*/ 35719 h 95250"/>
                <a:gd name="connsiteX380" fmla="*/ 1197169 w 1285875"/>
                <a:gd name="connsiteY380" fmla="*/ 40863 h 95250"/>
                <a:gd name="connsiteX381" fmla="*/ 1191578 w 1285875"/>
                <a:gd name="connsiteY381" fmla="*/ 55245 h 95250"/>
                <a:gd name="connsiteX382" fmla="*/ 1226220 w 1285875"/>
                <a:gd name="connsiteY382" fmla="*/ 55245 h 95250"/>
                <a:gd name="connsiteX383" fmla="*/ 1221981 w 1285875"/>
                <a:gd name="connsiteY383" fmla="*/ 40767 h 95250"/>
                <a:gd name="connsiteX384" fmla="*/ 1209894 w 1285875"/>
                <a:gd name="connsiteY384" fmla="*/ 35719 h 95250"/>
                <a:gd name="connsiteX385" fmla="*/ 1277550 w 1285875"/>
                <a:gd name="connsiteY385" fmla="*/ 87726 h 95250"/>
                <a:gd name="connsiteX386" fmla="*/ 1282684 w 1285875"/>
                <a:gd name="connsiteY386" fmla="*/ 87345 h 95250"/>
                <a:gd name="connsiteX387" fmla="*/ 1286618 w 1285875"/>
                <a:gd name="connsiteY387" fmla="*/ 86488 h 95250"/>
                <a:gd name="connsiteX388" fmla="*/ 1286618 w 1285875"/>
                <a:gd name="connsiteY388" fmla="*/ 94202 h 95250"/>
                <a:gd name="connsiteX389" fmla="*/ 1281808 w 1285875"/>
                <a:gd name="connsiteY389" fmla="*/ 95441 h 95250"/>
                <a:gd name="connsiteX390" fmla="*/ 1276102 w 1285875"/>
                <a:gd name="connsiteY390" fmla="*/ 96013 h 95250"/>
                <a:gd name="connsiteX391" fmla="*/ 1256871 w 1285875"/>
                <a:gd name="connsiteY391" fmla="*/ 75724 h 95250"/>
                <a:gd name="connsiteX392" fmla="*/ 1256871 w 1285875"/>
                <a:gd name="connsiteY392" fmla="*/ 36291 h 95250"/>
                <a:gd name="connsiteX393" fmla="*/ 1247375 w 1285875"/>
                <a:gd name="connsiteY393" fmla="*/ 36291 h 95250"/>
                <a:gd name="connsiteX394" fmla="*/ 1247375 w 1285875"/>
                <a:gd name="connsiteY394" fmla="*/ 31433 h 95250"/>
                <a:gd name="connsiteX395" fmla="*/ 1256871 w 1285875"/>
                <a:gd name="connsiteY395" fmla="*/ 27337 h 95250"/>
                <a:gd name="connsiteX396" fmla="*/ 1261100 w 1285875"/>
                <a:gd name="connsiteY396" fmla="*/ 13145 h 95250"/>
                <a:gd name="connsiteX397" fmla="*/ 1266911 w 1285875"/>
                <a:gd name="connsiteY397" fmla="*/ 13145 h 95250"/>
                <a:gd name="connsiteX398" fmla="*/ 1266911 w 1285875"/>
                <a:gd name="connsiteY398" fmla="*/ 28480 h 95250"/>
                <a:gd name="connsiteX399" fmla="*/ 1286132 w 1285875"/>
                <a:gd name="connsiteY399" fmla="*/ 28480 h 95250"/>
                <a:gd name="connsiteX400" fmla="*/ 1286132 w 1285875"/>
                <a:gd name="connsiteY400" fmla="*/ 36291 h 95250"/>
                <a:gd name="connsiteX401" fmla="*/ 1266911 w 1285875"/>
                <a:gd name="connsiteY401" fmla="*/ 36291 h 95250"/>
                <a:gd name="connsiteX402" fmla="*/ 1266911 w 1285875"/>
                <a:gd name="connsiteY402" fmla="*/ 75343 h 95250"/>
                <a:gd name="connsiteX403" fmla="*/ 1269749 w 1285875"/>
                <a:gd name="connsiteY403" fmla="*/ 84487 h 95250"/>
                <a:gd name="connsiteX404" fmla="*/ 1277550 w 1285875"/>
                <a:gd name="connsiteY404" fmla="*/ 8772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Lst>
              <a:rect l="l" t="t" r="r" b="b"/>
              <a:pathLst>
                <a:path w="1285875" h="95250">
                  <a:moveTo>
                    <a:pt x="56045" y="32099"/>
                  </a:moveTo>
                  <a:cubicBezTo>
                    <a:pt x="56045" y="41053"/>
                    <a:pt x="52997" y="48006"/>
                    <a:pt x="46892" y="52769"/>
                  </a:cubicBezTo>
                  <a:cubicBezTo>
                    <a:pt x="40777" y="57627"/>
                    <a:pt x="32042" y="60008"/>
                    <a:pt x="20679" y="60008"/>
                  </a:cubicBezTo>
                  <a:lnTo>
                    <a:pt x="10277" y="60008"/>
                  </a:lnTo>
                  <a:lnTo>
                    <a:pt x="10277" y="94774"/>
                  </a:lnTo>
                  <a:lnTo>
                    <a:pt x="0" y="94774"/>
                  </a:lnTo>
                  <a:lnTo>
                    <a:pt x="0" y="6382"/>
                  </a:lnTo>
                  <a:lnTo>
                    <a:pt x="22917" y="6382"/>
                  </a:lnTo>
                  <a:cubicBezTo>
                    <a:pt x="45006" y="6382"/>
                    <a:pt x="56045" y="14955"/>
                    <a:pt x="56045" y="32099"/>
                  </a:cubicBezTo>
                  <a:close/>
                  <a:moveTo>
                    <a:pt x="10277" y="51149"/>
                  </a:moveTo>
                  <a:lnTo>
                    <a:pt x="19526" y="51149"/>
                  </a:lnTo>
                  <a:cubicBezTo>
                    <a:pt x="28642" y="51149"/>
                    <a:pt x="35223" y="49721"/>
                    <a:pt x="39300" y="46768"/>
                  </a:cubicBezTo>
                  <a:cubicBezTo>
                    <a:pt x="43367" y="43816"/>
                    <a:pt x="45406" y="39148"/>
                    <a:pt x="45406" y="32576"/>
                  </a:cubicBezTo>
                  <a:cubicBezTo>
                    <a:pt x="45406" y="26766"/>
                    <a:pt x="43491" y="22385"/>
                    <a:pt x="39662" y="19527"/>
                  </a:cubicBezTo>
                  <a:cubicBezTo>
                    <a:pt x="35833" y="16669"/>
                    <a:pt x="29870" y="15241"/>
                    <a:pt x="21765" y="15241"/>
                  </a:cubicBezTo>
                  <a:lnTo>
                    <a:pt x="10277" y="15241"/>
                  </a:lnTo>
                  <a:close/>
                  <a:moveTo>
                    <a:pt x="116024" y="94774"/>
                  </a:moveTo>
                  <a:lnTo>
                    <a:pt x="114033" y="85345"/>
                  </a:lnTo>
                  <a:lnTo>
                    <a:pt x="113548" y="85345"/>
                  </a:lnTo>
                  <a:cubicBezTo>
                    <a:pt x="110242" y="89535"/>
                    <a:pt x="106947" y="92298"/>
                    <a:pt x="103661" y="93822"/>
                  </a:cubicBezTo>
                  <a:cubicBezTo>
                    <a:pt x="100374" y="95250"/>
                    <a:pt x="96269" y="96013"/>
                    <a:pt x="91354" y="96013"/>
                  </a:cubicBezTo>
                  <a:cubicBezTo>
                    <a:pt x="84782" y="96013"/>
                    <a:pt x="79639" y="94298"/>
                    <a:pt x="75905" y="90869"/>
                  </a:cubicBezTo>
                  <a:cubicBezTo>
                    <a:pt x="72180" y="87535"/>
                    <a:pt x="70314" y="82678"/>
                    <a:pt x="70314" y="76486"/>
                  </a:cubicBezTo>
                  <a:cubicBezTo>
                    <a:pt x="70314" y="63055"/>
                    <a:pt x="81020" y="56102"/>
                    <a:pt x="102422" y="55436"/>
                  </a:cubicBezTo>
                  <a:lnTo>
                    <a:pt x="113671" y="55055"/>
                  </a:lnTo>
                  <a:lnTo>
                    <a:pt x="113671" y="50960"/>
                  </a:lnTo>
                  <a:cubicBezTo>
                    <a:pt x="113671" y="45720"/>
                    <a:pt x="112547" y="41910"/>
                    <a:pt x="110309" y="39434"/>
                  </a:cubicBezTo>
                  <a:cubicBezTo>
                    <a:pt x="108071" y="36957"/>
                    <a:pt x="104499" y="35719"/>
                    <a:pt x="99584" y="35719"/>
                  </a:cubicBezTo>
                  <a:cubicBezTo>
                    <a:pt x="94059" y="35719"/>
                    <a:pt x="87811" y="37434"/>
                    <a:pt x="80839" y="40767"/>
                  </a:cubicBezTo>
                  <a:lnTo>
                    <a:pt x="77753" y="33147"/>
                  </a:lnTo>
                  <a:cubicBezTo>
                    <a:pt x="81020" y="31338"/>
                    <a:pt x="84591" y="29909"/>
                    <a:pt x="88487" y="28956"/>
                  </a:cubicBezTo>
                  <a:cubicBezTo>
                    <a:pt x="92373" y="27909"/>
                    <a:pt x="96269" y="27432"/>
                    <a:pt x="100184" y="27432"/>
                  </a:cubicBezTo>
                  <a:cubicBezTo>
                    <a:pt x="108080" y="27432"/>
                    <a:pt x="113938" y="29147"/>
                    <a:pt x="117748" y="32671"/>
                  </a:cubicBezTo>
                  <a:cubicBezTo>
                    <a:pt x="121558" y="36195"/>
                    <a:pt x="123463" y="41815"/>
                    <a:pt x="123463" y="49531"/>
                  </a:cubicBezTo>
                  <a:lnTo>
                    <a:pt x="123463" y="94774"/>
                  </a:lnTo>
                  <a:close/>
                  <a:moveTo>
                    <a:pt x="93354" y="87726"/>
                  </a:moveTo>
                  <a:cubicBezTo>
                    <a:pt x="99603" y="87726"/>
                    <a:pt x="104508" y="86011"/>
                    <a:pt x="108071" y="82582"/>
                  </a:cubicBezTo>
                  <a:cubicBezTo>
                    <a:pt x="111643" y="79153"/>
                    <a:pt x="113424" y="74295"/>
                    <a:pt x="113424" y="68199"/>
                  </a:cubicBezTo>
                  <a:lnTo>
                    <a:pt x="113424" y="62199"/>
                  </a:lnTo>
                  <a:lnTo>
                    <a:pt x="103384" y="62580"/>
                  </a:lnTo>
                  <a:cubicBezTo>
                    <a:pt x="95412" y="62866"/>
                    <a:pt x="89649" y="64103"/>
                    <a:pt x="86125" y="66295"/>
                  </a:cubicBezTo>
                  <a:cubicBezTo>
                    <a:pt x="82601" y="68485"/>
                    <a:pt x="80839" y="71914"/>
                    <a:pt x="80839" y="76581"/>
                  </a:cubicBezTo>
                  <a:cubicBezTo>
                    <a:pt x="80839" y="80201"/>
                    <a:pt x="81934" y="82964"/>
                    <a:pt x="84134" y="84868"/>
                  </a:cubicBezTo>
                  <a:cubicBezTo>
                    <a:pt x="86325" y="86773"/>
                    <a:pt x="89402" y="87726"/>
                    <a:pt x="93354" y="87726"/>
                  </a:cubicBezTo>
                  <a:close/>
                  <a:moveTo>
                    <a:pt x="176422" y="27337"/>
                  </a:moveTo>
                  <a:cubicBezTo>
                    <a:pt x="179365" y="27337"/>
                    <a:pt x="182004" y="27527"/>
                    <a:pt x="184347" y="28004"/>
                  </a:cubicBezTo>
                  <a:lnTo>
                    <a:pt x="182956" y="37338"/>
                  </a:lnTo>
                  <a:cubicBezTo>
                    <a:pt x="180213" y="36766"/>
                    <a:pt x="177794" y="36386"/>
                    <a:pt x="175698" y="36386"/>
                  </a:cubicBezTo>
                  <a:cubicBezTo>
                    <a:pt x="170336" y="36386"/>
                    <a:pt x="165754" y="38577"/>
                    <a:pt x="161944" y="42958"/>
                  </a:cubicBezTo>
                  <a:cubicBezTo>
                    <a:pt x="158134" y="47340"/>
                    <a:pt x="156229" y="52769"/>
                    <a:pt x="156229" y="59246"/>
                  </a:cubicBezTo>
                  <a:lnTo>
                    <a:pt x="156229" y="94774"/>
                  </a:lnTo>
                  <a:lnTo>
                    <a:pt x="146199" y="94774"/>
                  </a:lnTo>
                  <a:lnTo>
                    <a:pt x="146199" y="28480"/>
                  </a:lnTo>
                  <a:lnTo>
                    <a:pt x="154476" y="28480"/>
                  </a:lnTo>
                  <a:lnTo>
                    <a:pt x="155629" y="40767"/>
                  </a:lnTo>
                  <a:lnTo>
                    <a:pt x="156115" y="40767"/>
                  </a:lnTo>
                  <a:cubicBezTo>
                    <a:pt x="158572" y="36481"/>
                    <a:pt x="161534" y="33147"/>
                    <a:pt x="165002" y="30766"/>
                  </a:cubicBezTo>
                  <a:cubicBezTo>
                    <a:pt x="168469" y="28480"/>
                    <a:pt x="172269" y="27337"/>
                    <a:pt x="176422" y="27337"/>
                  </a:cubicBezTo>
                  <a:close/>
                  <a:moveTo>
                    <a:pt x="208169" y="60865"/>
                  </a:moveTo>
                  <a:cubicBezTo>
                    <a:pt x="209902" y="58388"/>
                    <a:pt x="212541" y="55150"/>
                    <a:pt x="216084" y="51149"/>
                  </a:cubicBezTo>
                  <a:lnTo>
                    <a:pt x="237496" y="28480"/>
                  </a:lnTo>
                  <a:lnTo>
                    <a:pt x="249403" y="28480"/>
                  </a:lnTo>
                  <a:lnTo>
                    <a:pt x="222561" y="56770"/>
                  </a:lnTo>
                  <a:lnTo>
                    <a:pt x="251279" y="94774"/>
                  </a:lnTo>
                  <a:lnTo>
                    <a:pt x="239125" y="94774"/>
                  </a:lnTo>
                  <a:lnTo>
                    <a:pt x="215722" y="63437"/>
                  </a:lnTo>
                  <a:lnTo>
                    <a:pt x="208169" y="70010"/>
                  </a:lnTo>
                  <a:lnTo>
                    <a:pt x="208169" y="94774"/>
                  </a:lnTo>
                  <a:lnTo>
                    <a:pt x="198253" y="94774"/>
                  </a:lnTo>
                  <a:lnTo>
                    <a:pt x="198253" y="667"/>
                  </a:lnTo>
                  <a:lnTo>
                    <a:pt x="208169" y="667"/>
                  </a:lnTo>
                  <a:lnTo>
                    <a:pt x="208169" y="50578"/>
                  </a:lnTo>
                  <a:cubicBezTo>
                    <a:pt x="208169" y="52769"/>
                    <a:pt x="208007" y="56198"/>
                    <a:pt x="207683" y="60865"/>
                  </a:cubicBezTo>
                  <a:close/>
                  <a:moveTo>
                    <a:pt x="293180" y="96013"/>
                  </a:moveTo>
                  <a:cubicBezTo>
                    <a:pt x="283378" y="96013"/>
                    <a:pt x="275654" y="92964"/>
                    <a:pt x="269986" y="87059"/>
                  </a:cubicBezTo>
                  <a:cubicBezTo>
                    <a:pt x="264328" y="81058"/>
                    <a:pt x="261499" y="72771"/>
                    <a:pt x="261499" y="62199"/>
                  </a:cubicBezTo>
                  <a:cubicBezTo>
                    <a:pt x="261499" y="51531"/>
                    <a:pt x="264128" y="43053"/>
                    <a:pt x="269386" y="36766"/>
                  </a:cubicBezTo>
                  <a:cubicBezTo>
                    <a:pt x="274644" y="30481"/>
                    <a:pt x="281711" y="27337"/>
                    <a:pt x="290579" y="27337"/>
                  </a:cubicBezTo>
                  <a:cubicBezTo>
                    <a:pt x="298876" y="27337"/>
                    <a:pt x="305448" y="30004"/>
                    <a:pt x="310286" y="35528"/>
                  </a:cubicBezTo>
                  <a:cubicBezTo>
                    <a:pt x="315125" y="40958"/>
                    <a:pt x="317544" y="48197"/>
                    <a:pt x="317544" y="57150"/>
                  </a:cubicBezTo>
                  <a:lnTo>
                    <a:pt x="317544" y="63437"/>
                  </a:lnTo>
                  <a:lnTo>
                    <a:pt x="271891" y="63437"/>
                  </a:lnTo>
                  <a:cubicBezTo>
                    <a:pt x="272091" y="71247"/>
                    <a:pt x="274063" y="77153"/>
                    <a:pt x="277787" y="81153"/>
                  </a:cubicBezTo>
                  <a:cubicBezTo>
                    <a:pt x="281521" y="85154"/>
                    <a:pt x="286769" y="87249"/>
                    <a:pt x="293542" y="87249"/>
                  </a:cubicBezTo>
                  <a:cubicBezTo>
                    <a:pt x="300676" y="87249"/>
                    <a:pt x="307724" y="85725"/>
                    <a:pt x="314697" y="82773"/>
                  </a:cubicBezTo>
                  <a:lnTo>
                    <a:pt x="314697" y="91726"/>
                  </a:lnTo>
                  <a:cubicBezTo>
                    <a:pt x="311153" y="93250"/>
                    <a:pt x="307800" y="94298"/>
                    <a:pt x="304638" y="94965"/>
                  </a:cubicBezTo>
                  <a:cubicBezTo>
                    <a:pt x="301466" y="95631"/>
                    <a:pt x="297647" y="96013"/>
                    <a:pt x="293180" y="96013"/>
                  </a:cubicBezTo>
                  <a:close/>
                  <a:moveTo>
                    <a:pt x="290455" y="35719"/>
                  </a:moveTo>
                  <a:cubicBezTo>
                    <a:pt x="285131" y="35719"/>
                    <a:pt x="280892" y="37434"/>
                    <a:pt x="277730" y="40863"/>
                  </a:cubicBezTo>
                  <a:cubicBezTo>
                    <a:pt x="274568" y="44387"/>
                    <a:pt x="272701" y="49149"/>
                    <a:pt x="272139" y="55245"/>
                  </a:cubicBezTo>
                  <a:lnTo>
                    <a:pt x="306781" y="55245"/>
                  </a:lnTo>
                  <a:cubicBezTo>
                    <a:pt x="306781" y="48959"/>
                    <a:pt x="305371" y="44101"/>
                    <a:pt x="302552" y="40767"/>
                  </a:cubicBezTo>
                  <a:cubicBezTo>
                    <a:pt x="299723" y="37338"/>
                    <a:pt x="295694" y="35719"/>
                    <a:pt x="290455" y="35719"/>
                  </a:cubicBezTo>
                  <a:close/>
                  <a:moveTo>
                    <a:pt x="364703" y="96013"/>
                  </a:moveTo>
                  <a:cubicBezTo>
                    <a:pt x="354911" y="96013"/>
                    <a:pt x="347177" y="92964"/>
                    <a:pt x="341519" y="87059"/>
                  </a:cubicBezTo>
                  <a:cubicBezTo>
                    <a:pt x="335851" y="81058"/>
                    <a:pt x="333023" y="72771"/>
                    <a:pt x="333023" y="62199"/>
                  </a:cubicBezTo>
                  <a:cubicBezTo>
                    <a:pt x="333023" y="51531"/>
                    <a:pt x="335651" y="43053"/>
                    <a:pt x="340909" y="36766"/>
                  </a:cubicBezTo>
                  <a:cubicBezTo>
                    <a:pt x="346167" y="30481"/>
                    <a:pt x="353235" y="27337"/>
                    <a:pt x="362102" y="27337"/>
                  </a:cubicBezTo>
                  <a:cubicBezTo>
                    <a:pt x="370408" y="27337"/>
                    <a:pt x="376980" y="30004"/>
                    <a:pt x="381810" y="35528"/>
                  </a:cubicBezTo>
                  <a:cubicBezTo>
                    <a:pt x="386648" y="40958"/>
                    <a:pt x="389068" y="48197"/>
                    <a:pt x="389068" y="57150"/>
                  </a:cubicBezTo>
                  <a:lnTo>
                    <a:pt x="389068" y="63437"/>
                  </a:lnTo>
                  <a:lnTo>
                    <a:pt x="343424" y="63437"/>
                  </a:lnTo>
                  <a:cubicBezTo>
                    <a:pt x="343624" y="71247"/>
                    <a:pt x="345586" y="77153"/>
                    <a:pt x="349320" y="81153"/>
                  </a:cubicBezTo>
                  <a:cubicBezTo>
                    <a:pt x="353044" y="85154"/>
                    <a:pt x="358292" y="87249"/>
                    <a:pt x="365065" y="87249"/>
                  </a:cubicBezTo>
                  <a:cubicBezTo>
                    <a:pt x="372199" y="87249"/>
                    <a:pt x="379257" y="85725"/>
                    <a:pt x="386229" y="82773"/>
                  </a:cubicBezTo>
                  <a:lnTo>
                    <a:pt x="386229" y="91726"/>
                  </a:lnTo>
                  <a:cubicBezTo>
                    <a:pt x="382676" y="93250"/>
                    <a:pt x="379324" y="94298"/>
                    <a:pt x="376161" y="94965"/>
                  </a:cubicBezTo>
                  <a:cubicBezTo>
                    <a:pt x="372999" y="95631"/>
                    <a:pt x="369180" y="96013"/>
                    <a:pt x="364703" y="96013"/>
                  </a:cubicBezTo>
                  <a:close/>
                  <a:moveTo>
                    <a:pt x="361979" y="35719"/>
                  </a:moveTo>
                  <a:cubicBezTo>
                    <a:pt x="356664" y="35719"/>
                    <a:pt x="352416" y="37434"/>
                    <a:pt x="349253" y="40863"/>
                  </a:cubicBezTo>
                  <a:cubicBezTo>
                    <a:pt x="346091" y="44387"/>
                    <a:pt x="344224" y="49149"/>
                    <a:pt x="343662" y="55245"/>
                  </a:cubicBezTo>
                  <a:lnTo>
                    <a:pt x="378304" y="55245"/>
                  </a:lnTo>
                  <a:cubicBezTo>
                    <a:pt x="378304" y="48959"/>
                    <a:pt x="376895" y="44101"/>
                    <a:pt x="374075" y="40767"/>
                  </a:cubicBezTo>
                  <a:cubicBezTo>
                    <a:pt x="371256" y="37338"/>
                    <a:pt x="367217" y="35719"/>
                    <a:pt x="361979" y="35719"/>
                  </a:cubicBezTo>
                  <a:close/>
                  <a:moveTo>
                    <a:pt x="438464" y="27337"/>
                  </a:moveTo>
                  <a:cubicBezTo>
                    <a:pt x="441408" y="27337"/>
                    <a:pt x="444046" y="27527"/>
                    <a:pt x="446389" y="28004"/>
                  </a:cubicBezTo>
                  <a:lnTo>
                    <a:pt x="444998" y="37338"/>
                  </a:lnTo>
                  <a:cubicBezTo>
                    <a:pt x="442255" y="36766"/>
                    <a:pt x="439836" y="36386"/>
                    <a:pt x="437740" y="36386"/>
                  </a:cubicBezTo>
                  <a:cubicBezTo>
                    <a:pt x="432378" y="36386"/>
                    <a:pt x="427796" y="38577"/>
                    <a:pt x="423986" y="42958"/>
                  </a:cubicBezTo>
                  <a:cubicBezTo>
                    <a:pt x="420176" y="47340"/>
                    <a:pt x="418271" y="52769"/>
                    <a:pt x="418271" y="59246"/>
                  </a:cubicBezTo>
                  <a:lnTo>
                    <a:pt x="418271" y="94774"/>
                  </a:lnTo>
                  <a:lnTo>
                    <a:pt x="408232" y="94774"/>
                  </a:lnTo>
                  <a:lnTo>
                    <a:pt x="408232" y="28480"/>
                  </a:lnTo>
                  <a:lnTo>
                    <a:pt x="416519" y="28480"/>
                  </a:lnTo>
                  <a:lnTo>
                    <a:pt x="417671" y="40767"/>
                  </a:lnTo>
                  <a:lnTo>
                    <a:pt x="418147" y="40767"/>
                  </a:lnTo>
                  <a:cubicBezTo>
                    <a:pt x="420605" y="36481"/>
                    <a:pt x="423567" y="33147"/>
                    <a:pt x="427034" y="30766"/>
                  </a:cubicBezTo>
                  <a:cubicBezTo>
                    <a:pt x="430501" y="28480"/>
                    <a:pt x="434311" y="27337"/>
                    <a:pt x="438464" y="27337"/>
                  </a:cubicBezTo>
                  <a:close/>
                  <a:moveTo>
                    <a:pt x="505396" y="85916"/>
                  </a:moveTo>
                  <a:lnTo>
                    <a:pt x="504854" y="85916"/>
                  </a:lnTo>
                  <a:cubicBezTo>
                    <a:pt x="500215" y="92584"/>
                    <a:pt x="493281" y="96013"/>
                    <a:pt x="484051" y="96013"/>
                  </a:cubicBezTo>
                  <a:cubicBezTo>
                    <a:pt x="475383" y="96013"/>
                    <a:pt x="468649" y="93059"/>
                    <a:pt x="463829" y="87059"/>
                  </a:cubicBezTo>
                  <a:cubicBezTo>
                    <a:pt x="459010" y="81153"/>
                    <a:pt x="456600" y="72771"/>
                    <a:pt x="456600" y="61817"/>
                  </a:cubicBezTo>
                  <a:cubicBezTo>
                    <a:pt x="456600" y="50864"/>
                    <a:pt x="459019" y="42387"/>
                    <a:pt x="463858" y="36386"/>
                  </a:cubicBezTo>
                  <a:cubicBezTo>
                    <a:pt x="468697" y="30290"/>
                    <a:pt x="475431" y="27337"/>
                    <a:pt x="484051" y="27337"/>
                  </a:cubicBezTo>
                  <a:cubicBezTo>
                    <a:pt x="493043" y="27337"/>
                    <a:pt x="499939" y="30576"/>
                    <a:pt x="504730" y="37052"/>
                  </a:cubicBezTo>
                  <a:lnTo>
                    <a:pt x="505520" y="37052"/>
                  </a:lnTo>
                  <a:lnTo>
                    <a:pt x="505092" y="32290"/>
                  </a:lnTo>
                  <a:lnTo>
                    <a:pt x="504854" y="27623"/>
                  </a:lnTo>
                  <a:lnTo>
                    <a:pt x="504854" y="667"/>
                  </a:lnTo>
                  <a:lnTo>
                    <a:pt x="514893" y="667"/>
                  </a:lnTo>
                  <a:lnTo>
                    <a:pt x="514893" y="94774"/>
                  </a:lnTo>
                  <a:lnTo>
                    <a:pt x="506730" y="94774"/>
                  </a:lnTo>
                  <a:close/>
                  <a:moveTo>
                    <a:pt x="485327" y="87535"/>
                  </a:moveTo>
                  <a:cubicBezTo>
                    <a:pt x="492176" y="87535"/>
                    <a:pt x="497148" y="85725"/>
                    <a:pt x="500224" y="82010"/>
                  </a:cubicBezTo>
                  <a:cubicBezTo>
                    <a:pt x="503311" y="78296"/>
                    <a:pt x="504854" y="72200"/>
                    <a:pt x="504854" y="63914"/>
                  </a:cubicBezTo>
                  <a:lnTo>
                    <a:pt x="504854" y="61817"/>
                  </a:lnTo>
                  <a:cubicBezTo>
                    <a:pt x="504854" y="52388"/>
                    <a:pt x="503292" y="45720"/>
                    <a:pt x="500167" y="41720"/>
                  </a:cubicBezTo>
                  <a:cubicBezTo>
                    <a:pt x="497043" y="37720"/>
                    <a:pt x="492052" y="35719"/>
                    <a:pt x="485204" y="35719"/>
                  </a:cubicBezTo>
                  <a:cubicBezTo>
                    <a:pt x="479317" y="35719"/>
                    <a:pt x="474812" y="38005"/>
                    <a:pt x="471688" y="42578"/>
                  </a:cubicBezTo>
                  <a:cubicBezTo>
                    <a:pt x="468563" y="47149"/>
                    <a:pt x="467001" y="53626"/>
                    <a:pt x="467001" y="61913"/>
                  </a:cubicBezTo>
                  <a:cubicBezTo>
                    <a:pt x="467001" y="70390"/>
                    <a:pt x="468554" y="76772"/>
                    <a:pt x="471659" y="81153"/>
                  </a:cubicBezTo>
                  <a:cubicBezTo>
                    <a:pt x="474764" y="85440"/>
                    <a:pt x="479317" y="87535"/>
                    <a:pt x="485327" y="87535"/>
                  </a:cubicBezTo>
                  <a:close/>
                  <a:moveTo>
                    <a:pt x="579215" y="94774"/>
                  </a:moveTo>
                  <a:lnTo>
                    <a:pt x="577225" y="85345"/>
                  </a:lnTo>
                  <a:lnTo>
                    <a:pt x="576739" y="85345"/>
                  </a:lnTo>
                  <a:cubicBezTo>
                    <a:pt x="573434" y="89535"/>
                    <a:pt x="570138" y="92298"/>
                    <a:pt x="566852" y="93822"/>
                  </a:cubicBezTo>
                  <a:cubicBezTo>
                    <a:pt x="563566" y="95250"/>
                    <a:pt x="559470" y="96013"/>
                    <a:pt x="554555" y="96013"/>
                  </a:cubicBezTo>
                  <a:cubicBezTo>
                    <a:pt x="547983" y="96013"/>
                    <a:pt x="542830" y="94298"/>
                    <a:pt x="539105" y="90869"/>
                  </a:cubicBezTo>
                  <a:cubicBezTo>
                    <a:pt x="535372" y="87535"/>
                    <a:pt x="533514" y="82678"/>
                    <a:pt x="533514" y="76486"/>
                  </a:cubicBezTo>
                  <a:cubicBezTo>
                    <a:pt x="533514" y="63055"/>
                    <a:pt x="544211" y="56102"/>
                    <a:pt x="565614" y="55436"/>
                  </a:cubicBezTo>
                  <a:lnTo>
                    <a:pt x="576863" y="55055"/>
                  </a:lnTo>
                  <a:lnTo>
                    <a:pt x="576863" y="50960"/>
                  </a:lnTo>
                  <a:cubicBezTo>
                    <a:pt x="576863" y="45720"/>
                    <a:pt x="575739" y="41910"/>
                    <a:pt x="573510" y="39434"/>
                  </a:cubicBezTo>
                  <a:cubicBezTo>
                    <a:pt x="571271" y="36957"/>
                    <a:pt x="567690" y="35719"/>
                    <a:pt x="562775" y="35719"/>
                  </a:cubicBezTo>
                  <a:cubicBezTo>
                    <a:pt x="557251" y="35719"/>
                    <a:pt x="551002" y="37434"/>
                    <a:pt x="544030" y="40767"/>
                  </a:cubicBezTo>
                  <a:lnTo>
                    <a:pt x="540944" y="33147"/>
                  </a:lnTo>
                  <a:cubicBezTo>
                    <a:pt x="544211" y="31338"/>
                    <a:pt x="547792" y="29909"/>
                    <a:pt x="551679" y="28956"/>
                  </a:cubicBezTo>
                  <a:cubicBezTo>
                    <a:pt x="555565" y="27909"/>
                    <a:pt x="559470" y="27432"/>
                    <a:pt x="563375" y="27432"/>
                  </a:cubicBezTo>
                  <a:cubicBezTo>
                    <a:pt x="571281" y="27432"/>
                    <a:pt x="577129" y="29147"/>
                    <a:pt x="580939" y="32671"/>
                  </a:cubicBezTo>
                  <a:cubicBezTo>
                    <a:pt x="584749" y="36195"/>
                    <a:pt x="586654" y="41815"/>
                    <a:pt x="586654" y="49531"/>
                  </a:cubicBezTo>
                  <a:lnTo>
                    <a:pt x="586654" y="94774"/>
                  </a:lnTo>
                  <a:close/>
                  <a:moveTo>
                    <a:pt x="556546" y="87726"/>
                  </a:moveTo>
                  <a:cubicBezTo>
                    <a:pt x="562794" y="87726"/>
                    <a:pt x="567700" y="86011"/>
                    <a:pt x="571271" y="82582"/>
                  </a:cubicBezTo>
                  <a:cubicBezTo>
                    <a:pt x="574834" y="79153"/>
                    <a:pt x="576615" y="74295"/>
                    <a:pt x="576624" y="68199"/>
                  </a:cubicBezTo>
                  <a:lnTo>
                    <a:pt x="576624" y="62199"/>
                  </a:lnTo>
                  <a:lnTo>
                    <a:pt x="566585" y="62580"/>
                  </a:lnTo>
                  <a:cubicBezTo>
                    <a:pt x="558603" y="62866"/>
                    <a:pt x="552850" y="64103"/>
                    <a:pt x="549326" y="66295"/>
                  </a:cubicBezTo>
                  <a:cubicBezTo>
                    <a:pt x="545792" y="68485"/>
                    <a:pt x="544030" y="71914"/>
                    <a:pt x="544030" y="76581"/>
                  </a:cubicBezTo>
                  <a:cubicBezTo>
                    <a:pt x="544030" y="80201"/>
                    <a:pt x="545125" y="82964"/>
                    <a:pt x="547326" y="84868"/>
                  </a:cubicBezTo>
                  <a:cubicBezTo>
                    <a:pt x="549526" y="86773"/>
                    <a:pt x="552593" y="87726"/>
                    <a:pt x="556546" y="87726"/>
                  </a:cubicBezTo>
                  <a:close/>
                  <a:moveTo>
                    <a:pt x="630793" y="87726"/>
                  </a:moveTo>
                  <a:cubicBezTo>
                    <a:pt x="632565" y="87726"/>
                    <a:pt x="634279" y="87535"/>
                    <a:pt x="635937" y="87345"/>
                  </a:cubicBezTo>
                  <a:cubicBezTo>
                    <a:pt x="637585" y="87059"/>
                    <a:pt x="638899" y="86773"/>
                    <a:pt x="639861" y="86488"/>
                  </a:cubicBezTo>
                  <a:lnTo>
                    <a:pt x="639861" y="94202"/>
                  </a:lnTo>
                  <a:cubicBezTo>
                    <a:pt x="638775" y="94679"/>
                    <a:pt x="637175" y="95155"/>
                    <a:pt x="635060" y="95441"/>
                  </a:cubicBezTo>
                  <a:cubicBezTo>
                    <a:pt x="632936" y="95822"/>
                    <a:pt x="631031" y="96013"/>
                    <a:pt x="629345" y="96013"/>
                  </a:cubicBezTo>
                  <a:cubicBezTo>
                    <a:pt x="616525" y="96013"/>
                    <a:pt x="610114" y="89249"/>
                    <a:pt x="610114" y="75724"/>
                  </a:cubicBezTo>
                  <a:lnTo>
                    <a:pt x="610114" y="36291"/>
                  </a:lnTo>
                  <a:lnTo>
                    <a:pt x="600627" y="36291"/>
                  </a:lnTo>
                  <a:lnTo>
                    <a:pt x="600627" y="31433"/>
                  </a:lnTo>
                  <a:lnTo>
                    <a:pt x="610114" y="27337"/>
                  </a:lnTo>
                  <a:lnTo>
                    <a:pt x="614343" y="13145"/>
                  </a:lnTo>
                  <a:lnTo>
                    <a:pt x="620154" y="13145"/>
                  </a:lnTo>
                  <a:lnTo>
                    <a:pt x="620154" y="28480"/>
                  </a:lnTo>
                  <a:lnTo>
                    <a:pt x="639375" y="28480"/>
                  </a:lnTo>
                  <a:lnTo>
                    <a:pt x="639375" y="36291"/>
                  </a:lnTo>
                  <a:lnTo>
                    <a:pt x="620154" y="36291"/>
                  </a:lnTo>
                  <a:lnTo>
                    <a:pt x="620154" y="75343"/>
                  </a:lnTo>
                  <a:cubicBezTo>
                    <a:pt x="620154" y="79249"/>
                    <a:pt x="621097" y="82391"/>
                    <a:pt x="622992" y="84487"/>
                  </a:cubicBezTo>
                  <a:cubicBezTo>
                    <a:pt x="624888" y="86678"/>
                    <a:pt x="627488" y="87726"/>
                    <a:pt x="630793" y="87726"/>
                  </a:cubicBezTo>
                  <a:close/>
                  <a:moveTo>
                    <a:pt x="695182" y="94774"/>
                  </a:moveTo>
                  <a:lnTo>
                    <a:pt x="693191" y="85345"/>
                  </a:lnTo>
                  <a:lnTo>
                    <a:pt x="692706" y="85345"/>
                  </a:lnTo>
                  <a:cubicBezTo>
                    <a:pt x="689401" y="89535"/>
                    <a:pt x="686105" y="92298"/>
                    <a:pt x="682819" y="93822"/>
                  </a:cubicBezTo>
                  <a:cubicBezTo>
                    <a:pt x="679533" y="95250"/>
                    <a:pt x="675437" y="96013"/>
                    <a:pt x="670512" y="96013"/>
                  </a:cubicBezTo>
                  <a:cubicBezTo>
                    <a:pt x="663950" y="96013"/>
                    <a:pt x="658797" y="94298"/>
                    <a:pt x="655072" y="90869"/>
                  </a:cubicBezTo>
                  <a:cubicBezTo>
                    <a:pt x="651339" y="87535"/>
                    <a:pt x="649472" y="82678"/>
                    <a:pt x="649472" y="76486"/>
                  </a:cubicBezTo>
                  <a:cubicBezTo>
                    <a:pt x="649472" y="63055"/>
                    <a:pt x="660178" y="56102"/>
                    <a:pt x="681581" y="55436"/>
                  </a:cubicBezTo>
                  <a:lnTo>
                    <a:pt x="692830" y="55055"/>
                  </a:lnTo>
                  <a:lnTo>
                    <a:pt x="692830" y="50960"/>
                  </a:lnTo>
                  <a:cubicBezTo>
                    <a:pt x="692830" y="45720"/>
                    <a:pt x="691705" y="41910"/>
                    <a:pt x="689467" y="39434"/>
                  </a:cubicBezTo>
                  <a:cubicBezTo>
                    <a:pt x="687238" y="36957"/>
                    <a:pt x="683657" y="35719"/>
                    <a:pt x="678742" y="35719"/>
                  </a:cubicBezTo>
                  <a:cubicBezTo>
                    <a:pt x="673218" y="35719"/>
                    <a:pt x="666969" y="37434"/>
                    <a:pt x="659997" y="40767"/>
                  </a:cubicBezTo>
                  <a:lnTo>
                    <a:pt x="656911" y="33147"/>
                  </a:lnTo>
                  <a:cubicBezTo>
                    <a:pt x="660178" y="31338"/>
                    <a:pt x="663759" y="29909"/>
                    <a:pt x="667645" y="28956"/>
                  </a:cubicBezTo>
                  <a:cubicBezTo>
                    <a:pt x="671532" y="27909"/>
                    <a:pt x="675437" y="27432"/>
                    <a:pt x="679342" y="27432"/>
                  </a:cubicBezTo>
                  <a:cubicBezTo>
                    <a:pt x="687248" y="27432"/>
                    <a:pt x="693096" y="29147"/>
                    <a:pt x="696906" y="32671"/>
                  </a:cubicBezTo>
                  <a:cubicBezTo>
                    <a:pt x="700716" y="36195"/>
                    <a:pt x="702621" y="41815"/>
                    <a:pt x="702621" y="49531"/>
                  </a:cubicBezTo>
                  <a:lnTo>
                    <a:pt x="702621" y="94774"/>
                  </a:lnTo>
                  <a:close/>
                  <a:moveTo>
                    <a:pt x="672513" y="87726"/>
                  </a:moveTo>
                  <a:cubicBezTo>
                    <a:pt x="678761" y="87726"/>
                    <a:pt x="683666" y="86011"/>
                    <a:pt x="687238" y="82582"/>
                  </a:cubicBezTo>
                  <a:cubicBezTo>
                    <a:pt x="690801" y="79153"/>
                    <a:pt x="692582" y="74295"/>
                    <a:pt x="692582" y="68199"/>
                  </a:cubicBezTo>
                  <a:lnTo>
                    <a:pt x="692582" y="62199"/>
                  </a:lnTo>
                  <a:lnTo>
                    <a:pt x="682552" y="62580"/>
                  </a:lnTo>
                  <a:cubicBezTo>
                    <a:pt x="674570" y="62866"/>
                    <a:pt x="668817" y="64103"/>
                    <a:pt x="665283" y="66295"/>
                  </a:cubicBezTo>
                  <a:cubicBezTo>
                    <a:pt x="661759" y="68485"/>
                    <a:pt x="659997" y="71914"/>
                    <a:pt x="659997" y="76581"/>
                  </a:cubicBezTo>
                  <a:cubicBezTo>
                    <a:pt x="659997" y="80201"/>
                    <a:pt x="661092" y="82964"/>
                    <a:pt x="663293" y="84868"/>
                  </a:cubicBezTo>
                  <a:cubicBezTo>
                    <a:pt x="665483" y="86773"/>
                    <a:pt x="668560" y="87726"/>
                    <a:pt x="672513" y="87726"/>
                  </a:cubicBezTo>
                  <a:close/>
                  <a:moveTo>
                    <a:pt x="815683" y="61628"/>
                  </a:moveTo>
                  <a:cubicBezTo>
                    <a:pt x="815683" y="72391"/>
                    <a:pt x="812968" y="80772"/>
                    <a:pt x="807520" y="86868"/>
                  </a:cubicBezTo>
                  <a:cubicBezTo>
                    <a:pt x="802081" y="92964"/>
                    <a:pt x="794566" y="96013"/>
                    <a:pt x="784974" y="96013"/>
                  </a:cubicBezTo>
                  <a:cubicBezTo>
                    <a:pt x="779040" y="96013"/>
                    <a:pt x="773782" y="94584"/>
                    <a:pt x="769191" y="91821"/>
                  </a:cubicBezTo>
                  <a:cubicBezTo>
                    <a:pt x="764591" y="89060"/>
                    <a:pt x="761047" y="85059"/>
                    <a:pt x="758552" y="79820"/>
                  </a:cubicBezTo>
                  <a:cubicBezTo>
                    <a:pt x="756047" y="74677"/>
                    <a:pt x="754799" y="68581"/>
                    <a:pt x="754799" y="61628"/>
                  </a:cubicBezTo>
                  <a:cubicBezTo>
                    <a:pt x="754799" y="50769"/>
                    <a:pt x="757504" y="42387"/>
                    <a:pt x="762905" y="36291"/>
                  </a:cubicBezTo>
                  <a:cubicBezTo>
                    <a:pt x="768306" y="30290"/>
                    <a:pt x="775802" y="27337"/>
                    <a:pt x="785394" y="27337"/>
                  </a:cubicBezTo>
                  <a:cubicBezTo>
                    <a:pt x="794661" y="27337"/>
                    <a:pt x="802034" y="30385"/>
                    <a:pt x="807491" y="36577"/>
                  </a:cubicBezTo>
                  <a:cubicBezTo>
                    <a:pt x="812949" y="42672"/>
                    <a:pt x="815683" y="51054"/>
                    <a:pt x="815683" y="61628"/>
                  </a:cubicBezTo>
                  <a:close/>
                  <a:moveTo>
                    <a:pt x="765200" y="61628"/>
                  </a:moveTo>
                  <a:cubicBezTo>
                    <a:pt x="765200" y="70010"/>
                    <a:pt x="766896" y="76486"/>
                    <a:pt x="770277" y="80963"/>
                  </a:cubicBezTo>
                  <a:cubicBezTo>
                    <a:pt x="773668" y="85345"/>
                    <a:pt x="778640" y="87535"/>
                    <a:pt x="785212" y="87535"/>
                  </a:cubicBezTo>
                  <a:cubicBezTo>
                    <a:pt x="791785" y="87535"/>
                    <a:pt x="796766" y="85345"/>
                    <a:pt x="800176" y="80963"/>
                  </a:cubicBezTo>
                  <a:cubicBezTo>
                    <a:pt x="803586" y="76581"/>
                    <a:pt x="805282" y="70104"/>
                    <a:pt x="805282" y="61628"/>
                  </a:cubicBezTo>
                  <a:cubicBezTo>
                    <a:pt x="805282" y="53150"/>
                    <a:pt x="803586" y="46768"/>
                    <a:pt x="800176" y="42387"/>
                  </a:cubicBezTo>
                  <a:cubicBezTo>
                    <a:pt x="796766" y="38005"/>
                    <a:pt x="791737" y="35814"/>
                    <a:pt x="785089" y="35814"/>
                  </a:cubicBezTo>
                  <a:cubicBezTo>
                    <a:pt x="778516" y="35814"/>
                    <a:pt x="773563" y="38005"/>
                    <a:pt x="770220" y="42292"/>
                  </a:cubicBezTo>
                  <a:cubicBezTo>
                    <a:pt x="766867" y="46577"/>
                    <a:pt x="765200" y="53055"/>
                    <a:pt x="765200" y="61628"/>
                  </a:cubicBezTo>
                  <a:close/>
                  <a:moveTo>
                    <a:pt x="907342" y="36291"/>
                  </a:moveTo>
                  <a:lnTo>
                    <a:pt x="890473" y="36291"/>
                  </a:lnTo>
                  <a:lnTo>
                    <a:pt x="890473" y="94774"/>
                  </a:lnTo>
                  <a:lnTo>
                    <a:pt x="880443" y="94774"/>
                  </a:lnTo>
                  <a:lnTo>
                    <a:pt x="880443" y="36291"/>
                  </a:lnTo>
                  <a:lnTo>
                    <a:pt x="868585" y="36291"/>
                  </a:lnTo>
                  <a:lnTo>
                    <a:pt x="868585" y="31814"/>
                  </a:lnTo>
                  <a:lnTo>
                    <a:pt x="880443" y="28099"/>
                  </a:lnTo>
                  <a:lnTo>
                    <a:pt x="880443" y="24480"/>
                  </a:lnTo>
                  <a:cubicBezTo>
                    <a:pt x="880443" y="8191"/>
                    <a:pt x="887549" y="0"/>
                    <a:pt x="901779" y="0"/>
                  </a:cubicBezTo>
                  <a:cubicBezTo>
                    <a:pt x="905285" y="0"/>
                    <a:pt x="909399" y="763"/>
                    <a:pt x="914114" y="2191"/>
                  </a:cubicBezTo>
                  <a:lnTo>
                    <a:pt x="911514" y="10192"/>
                  </a:lnTo>
                  <a:cubicBezTo>
                    <a:pt x="907647" y="8954"/>
                    <a:pt x="904342" y="8287"/>
                    <a:pt x="901598" y="8287"/>
                  </a:cubicBezTo>
                  <a:cubicBezTo>
                    <a:pt x="897807" y="8287"/>
                    <a:pt x="895007" y="9525"/>
                    <a:pt x="893197" y="12097"/>
                  </a:cubicBezTo>
                  <a:cubicBezTo>
                    <a:pt x="891378" y="14574"/>
                    <a:pt x="890473" y="18670"/>
                    <a:pt x="890473" y="24194"/>
                  </a:cubicBezTo>
                  <a:lnTo>
                    <a:pt x="890473" y="28480"/>
                  </a:lnTo>
                  <a:lnTo>
                    <a:pt x="907342" y="28480"/>
                  </a:lnTo>
                  <a:close/>
                  <a:moveTo>
                    <a:pt x="865384" y="36291"/>
                  </a:moveTo>
                  <a:lnTo>
                    <a:pt x="848516" y="36291"/>
                  </a:lnTo>
                  <a:lnTo>
                    <a:pt x="848516" y="94774"/>
                  </a:lnTo>
                  <a:lnTo>
                    <a:pt x="838476" y="94774"/>
                  </a:lnTo>
                  <a:lnTo>
                    <a:pt x="838476" y="36291"/>
                  </a:lnTo>
                  <a:lnTo>
                    <a:pt x="826627" y="36291"/>
                  </a:lnTo>
                  <a:lnTo>
                    <a:pt x="826627" y="31814"/>
                  </a:lnTo>
                  <a:lnTo>
                    <a:pt x="838476" y="28099"/>
                  </a:lnTo>
                  <a:lnTo>
                    <a:pt x="838476" y="24480"/>
                  </a:lnTo>
                  <a:cubicBezTo>
                    <a:pt x="838476" y="8191"/>
                    <a:pt x="845591" y="0"/>
                    <a:pt x="859822" y="0"/>
                  </a:cubicBezTo>
                  <a:cubicBezTo>
                    <a:pt x="863327" y="0"/>
                    <a:pt x="867442" y="763"/>
                    <a:pt x="872157" y="2191"/>
                  </a:cubicBezTo>
                  <a:lnTo>
                    <a:pt x="869556" y="10192"/>
                  </a:lnTo>
                  <a:cubicBezTo>
                    <a:pt x="865689" y="8954"/>
                    <a:pt x="862384" y="8287"/>
                    <a:pt x="859641" y="8287"/>
                  </a:cubicBezTo>
                  <a:cubicBezTo>
                    <a:pt x="855850" y="8287"/>
                    <a:pt x="853050" y="9525"/>
                    <a:pt x="851240" y="12097"/>
                  </a:cubicBezTo>
                  <a:cubicBezTo>
                    <a:pt x="849421" y="14574"/>
                    <a:pt x="848516" y="18670"/>
                    <a:pt x="848516" y="24194"/>
                  </a:cubicBezTo>
                  <a:lnTo>
                    <a:pt x="848516" y="28480"/>
                  </a:lnTo>
                  <a:lnTo>
                    <a:pt x="865384" y="28480"/>
                  </a:lnTo>
                  <a:close/>
                  <a:moveTo>
                    <a:pt x="997915" y="76677"/>
                  </a:moveTo>
                  <a:cubicBezTo>
                    <a:pt x="997915" y="82868"/>
                    <a:pt x="995620" y="87631"/>
                    <a:pt x="991019" y="90964"/>
                  </a:cubicBezTo>
                  <a:cubicBezTo>
                    <a:pt x="986428" y="94298"/>
                    <a:pt x="979980" y="96013"/>
                    <a:pt x="971674" y="96013"/>
                  </a:cubicBezTo>
                  <a:cubicBezTo>
                    <a:pt x="962892" y="96013"/>
                    <a:pt x="956034" y="94584"/>
                    <a:pt x="951119" y="91821"/>
                  </a:cubicBezTo>
                  <a:lnTo>
                    <a:pt x="951119" y="82487"/>
                  </a:lnTo>
                  <a:cubicBezTo>
                    <a:pt x="954300" y="84106"/>
                    <a:pt x="957720" y="85345"/>
                    <a:pt x="961368" y="86297"/>
                  </a:cubicBezTo>
                  <a:cubicBezTo>
                    <a:pt x="965016" y="87249"/>
                    <a:pt x="968531" y="87726"/>
                    <a:pt x="971922" y="87726"/>
                  </a:cubicBezTo>
                  <a:cubicBezTo>
                    <a:pt x="977160" y="87726"/>
                    <a:pt x="981189" y="86868"/>
                    <a:pt x="984009" y="85154"/>
                  </a:cubicBezTo>
                  <a:cubicBezTo>
                    <a:pt x="986828" y="83534"/>
                    <a:pt x="988238" y="80963"/>
                    <a:pt x="988238" y="77534"/>
                  </a:cubicBezTo>
                  <a:cubicBezTo>
                    <a:pt x="988238" y="74962"/>
                    <a:pt x="987123" y="72771"/>
                    <a:pt x="984885" y="70962"/>
                  </a:cubicBezTo>
                  <a:cubicBezTo>
                    <a:pt x="982647" y="69056"/>
                    <a:pt x="978284" y="66961"/>
                    <a:pt x="971798" y="64389"/>
                  </a:cubicBezTo>
                  <a:cubicBezTo>
                    <a:pt x="965626" y="62103"/>
                    <a:pt x="961244" y="60103"/>
                    <a:pt x="958644" y="58388"/>
                  </a:cubicBezTo>
                  <a:cubicBezTo>
                    <a:pt x="956043" y="56674"/>
                    <a:pt x="954110" y="54769"/>
                    <a:pt x="952843" y="52578"/>
                  </a:cubicBezTo>
                  <a:cubicBezTo>
                    <a:pt x="951576" y="50388"/>
                    <a:pt x="950938" y="47816"/>
                    <a:pt x="950938" y="44768"/>
                  </a:cubicBezTo>
                  <a:cubicBezTo>
                    <a:pt x="950938" y="39338"/>
                    <a:pt x="953129" y="35148"/>
                    <a:pt x="957529" y="32004"/>
                  </a:cubicBezTo>
                  <a:cubicBezTo>
                    <a:pt x="961920" y="28861"/>
                    <a:pt x="967950" y="27337"/>
                    <a:pt x="975608" y="27337"/>
                  </a:cubicBezTo>
                  <a:cubicBezTo>
                    <a:pt x="982742" y="27337"/>
                    <a:pt x="989714" y="28766"/>
                    <a:pt x="996525" y="31624"/>
                  </a:cubicBezTo>
                  <a:lnTo>
                    <a:pt x="992953" y="39815"/>
                  </a:lnTo>
                  <a:cubicBezTo>
                    <a:pt x="986304" y="37052"/>
                    <a:pt x="980285" y="35719"/>
                    <a:pt x="974884" y="35719"/>
                  </a:cubicBezTo>
                  <a:cubicBezTo>
                    <a:pt x="970121" y="35719"/>
                    <a:pt x="966540" y="36481"/>
                    <a:pt x="964121" y="37909"/>
                  </a:cubicBezTo>
                  <a:cubicBezTo>
                    <a:pt x="961701" y="39434"/>
                    <a:pt x="960492" y="41529"/>
                    <a:pt x="960492" y="44101"/>
                  </a:cubicBezTo>
                  <a:cubicBezTo>
                    <a:pt x="960492" y="45911"/>
                    <a:pt x="960939" y="47434"/>
                    <a:pt x="961854" y="48673"/>
                  </a:cubicBezTo>
                  <a:cubicBezTo>
                    <a:pt x="962758" y="49911"/>
                    <a:pt x="964216" y="51054"/>
                    <a:pt x="966235" y="52197"/>
                  </a:cubicBezTo>
                  <a:cubicBezTo>
                    <a:pt x="968245" y="53341"/>
                    <a:pt x="972122" y="54959"/>
                    <a:pt x="977846" y="57150"/>
                  </a:cubicBezTo>
                  <a:cubicBezTo>
                    <a:pt x="985704" y="60008"/>
                    <a:pt x="991010" y="62866"/>
                    <a:pt x="993772" y="65723"/>
                  </a:cubicBezTo>
                  <a:cubicBezTo>
                    <a:pt x="996534" y="68676"/>
                    <a:pt x="997915" y="72296"/>
                    <a:pt x="997915" y="76677"/>
                  </a:cubicBezTo>
                  <a:close/>
                  <a:moveTo>
                    <a:pt x="1037396" y="87726"/>
                  </a:moveTo>
                  <a:cubicBezTo>
                    <a:pt x="1039168" y="87726"/>
                    <a:pt x="1040882" y="87535"/>
                    <a:pt x="1042540" y="87345"/>
                  </a:cubicBezTo>
                  <a:cubicBezTo>
                    <a:pt x="1044188" y="87059"/>
                    <a:pt x="1045502" y="86773"/>
                    <a:pt x="1046464" y="86488"/>
                  </a:cubicBezTo>
                  <a:lnTo>
                    <a:pt x="1046464" y="94202"/>
                  </a:lnTo>
                  <a:cubicBezTo>
                    <a:pt x="1045378" y="94679"/>
                    <a:pt x="1043778" y="95155"/>
                    <a:pt x="1041663" y="95441"/>
                  </a:cubicBezTo>
                  <a:cubicBezTo>
                    <a:pt x="1039539" y="95822"/>
                    <a:pt x="1037634" y="96013"/>
                    <a:pt x="1035948" y="96013"/>
                  </a:cubicBezTo>
                  <a:cubicBezTo>
                    <a:pt x="1023128" y="96013"/>
                    <a:pt x="1016718" y="89249"/>
                    <a:pt x="1016718" y="75724"/>
                  </a:cubicBezTo>
                  <a:lnTo>
                    <a:pt x="1016718" y="36291"/>
                  </a:lnTo>
                  <a:lnTo>
                    <a:pt x="1007231" y="36291"/>
                  </a:lnTo>
                  <a:lnTo>
                    <a:pt x="1007231" y="31433"/>
                  </a:lnTo>
                  <a:lnTo>
                    <a:pt x="1016718" y="27337"/>
                  </a:lnTo>
                  <a:lnTo>
                    <a:pt x="1020947" y="13145"/>
                  </a:lnTo>
                  <a:lnTo>
                    <a:pt x="1026757" y="13145"/>
                  </a:lnTo>
                  <a:lnTo>
                    <a:pt x="1026757" y="28480"/>
                  </a:lnTo>
                  <a:lnTo>
                    <a:pt x="1045978" y="28480"/>
                  </a:lnTo>
                  <a:lnTo>
                    <a:pt x="1045978" y="36291"/>
                  </a:lnTo>
                  <a:lnTo>
                    <a:pt x="1026757" y="36291"/>
                  </a:lnTo>
                  <a:lnTo>
                    <a:pt x="1026757" y="75343"/>
                  </a:lnTo>
                  <a:cubicBezTo>
                    <a:pt x="1026757" y="79249"/>
                    <a:pt x="1027700" y="82391"/>
                    <a:pt x="1029595" y="84487"/>
                  </a:cubicBezTo>
                  <a:cubicBezTo>
                    <a:pt x="1031491" y="86678"/>
                    <a:pt x="1034091" y="87726"/>
                    <a:pt x="1037396" y="87726"/>
                  </a:cubicBezTo>
                  <a:close/>
                  <a:moveTo>
                    <a:pt x="1091270" y="27337"/>
                  </a:moveTo>
                  <a:cubicBezTo>
                    <a:pt x="1094213" y="27337"/>
                    <a:pt x="1096851" y="27527"/>
                    <a:pt x="1099185" y="28004"/>
                  </a:cubicBezTo>
                  <a:lnTo>
                    <a:pt x="1097794" y="37338"/>
                  </a:lnTo>
                  <a:cubicBezTo>
                    <a:pt x="1095061" y="36766"/>
                    <a:pt x="1092642" y="36386"/>
                    <a:pt x="1090546" y="36386"/>
                  </a:cubicBezTo>
                  <a:cubicBezTo>
                    <a:pt x="1085183" y="36386"/>
                    <a:pt x="1080592" y="38577"/>
                    <a:pt x="1076792" y="42958"/>
                  </a:cubicBezTo>
                  <a:cubicBezTo>
                    <a:pt x="1072982" y="47340"/>
                    <a:pt x="1071077" y="52769"/>
                    <a:pt x="1071077" y="59246"/>
                  </a:cubicBezTo>
                  <a:lnTo>
                    <a:pt x="1071077" y="94774"/>
                  </a:lnTo>
                  <a:lnTo>
                    <a:pt x="1061037" y="94774"/>
                  </a:lnTo>
                  <a:lnTo>
                    <a:pt x="1061037" y="28480"/>
                  </a:lnTo>
                  <a:lnTo>
                    <a:pt x="1069324" y="28480"/>
                  </a:lnTo>
                  <a:lnTo>
                    <a:pt x="1070467" y="40767"/>
                  </a:lnTo>
                  <a:lnTo>
                    <a:pt x="1070953" y="40767"/>
                  </a:lnTo>
                  <a:cubicBezTo>
                    <a:pt x="1073410" y="36481"/>
                    <a:pt x="1076373" y="33147"/>
                    <a:pt x="1079840" y="30766"/>
                  </a:cubicBezTo>
                  <a:cubicBezTo>
                    <a:pt x="1083307" y="28480"/>
                    <a:pt x="1087117" y="27337"/>
                    <a:pt x="1091270" y="27337"/>
                  </a:cubicBezTo>
                  <a:close/>
                  <a:moveTo>
                    <a:pt x="1141086" y="96013"/>
                  </a:moveTo>
                  <a:cubicBezTo>
                    <a:pt x="1131294" y="96013"/>
                    <a:pt x="1123560" y="92964"/>
                    <a:pt x="1117902" y="87059"/>
                  </a:cubicBezTo>
                  <a:cubicBezTo>
                    <a:pt x="1112234" y="81058"/>
                    <a:pt x="1109405" y="72771"/>
                    <a:pt x="1109405" y="62199"/>
                  </a:cubicBezTo>
                  <a:cubicBezTo>
                    <a:pt x="1109405" y="51531"/>
                    <a:pt x="1112034" y="43053"/>
                    <a:pt x="1117292" y="36766"/>
                  </a:cubicBezTo>
                  <a:cubicBezTo>
                    <a:pt x="1122559" y="30481"/>
                    <a:pt x="1129617" y="27337"/>
                    <a:pt x="1138485" y="27337"/>
                  </a:cubicBezTo>
                  <a:cubicBezTo>
                    <a:pt x="1146791" y="27337"/>
                    <a:pt x="1153363" y="30004"/>
                    <a:pt x="1158202" y="35528"/>
                  </a:cubicBezTo>
                  <a:cubicBezTo>
                    <a:pt x="1163031" y="40958"/>
                    <a:pt x="1165450" y="48197"/>
                    <a:pt x="1165450" y="57150"/>
                  </a:cubicBezTo>
                  <a:lnTo>
                    <a:pt x="1165450" y="63437"/>
                  </a:lnTo>
                  <a:lnTo>
                    <a:pt x="1119807" y="63437"/>
                  </a:lnTo>
                  <a:cubicBezTo>
                    <a:pt x="1120007" y="71247"/>
                    <a:pt x="1121969" y="77153"/>
                    <a:pt x="1125703" y="81153"/>
                  </a:cubicBezTo>
                  <a:cubicBezTo>
                    <a:pt x="1129427" y="85154"/>
                    <a:pt x="1134675" y="87249"/>
                    <a:pt x="1141448" y="87249"/>
                  </a:cubicBezTo>
                  <a:cubicBezTo>
                    <a:pt x="1148582" y="87249"/>
                    <a:pt x="1155640" y="85725"/>
                    <a:pt x="1162612" y="82773"/>
                  </a:cubicBezTo>
                  <a:lnTo>
                    <a:pt x="1162612" y="91726"/>
                  </a:lnTo>
                  <a:cubicBezTo>
                    <a:pt x="1159069" y="93250"/>
                    <a:pt x="1155707" y="94298"/>
                    <a:pt x="1152544" y="94965"/>
                  </a:cubicBezTo>
                  <a:cubicBezTo>
                    <a:pt x="1149382" y="95631"/>
                    <a:pt x="1145562" y="96013"/>
                    <a:pt x="1141086" y="96013"/>
                  </a:cubicBezTo>
                  <a:close/>
                  <a:moveTo>
                    <a:pt x="1138371" y="35719"/>
                  </a:moveTo>
                  <a:cubicBezTo>
                    <a:pt x="1133046" y="35719"/>
                    <a:pt x="1128808" y="37434"/>
                    <a:pt x="1125636" y="40863"/>
                  </a:cubicBezTo>
                  <a:cubicBezTo>
                    <a:pt x="1122474" y="44387"/>
                    <a:pt x="1120607" y="49149"/>
                    <a:pt x="1120045" y="55245"/>
                  </a:cubicBezTo>
                  <a:lnTo>
                    <a:pt x="1154687" y="55245"/>
                  </a:lnTo>
                  <a:cubicBezTo>
                    <a:pt x="1154687" y="48959"/>
                    <a:pt x="1153278" y="44101"/>
                    <a:pt x="1150458" y="40767"/>
                  </a:cubicBezTo>
                  <a:cubicBezTo>
                    <a:pt x="1147639" y="37338"/>
                    <a:pt x="1143610" y="35719"/>
                    <a:pt x="1138371" y="35719"/>
                  </a:cubicBezTo>
                  <a:close/>
                  <a:moveTo>
                    <a:pt x="1212618" y="96013"/>
                  </a:moveTo>
                  <a:cubicBezTo>
                    <a:pt x="1202817" y="96013"/>
                    <a:pt x="1195092" y="92964"/>
                    <a:pt x="1189425" y="87059"/>
                  </a:cubicBezTo>
                  <a:cubicBezTo>
                    <a:pt x="1183767" y="81058"/>
                    <a:pt x="1180929" y="72771"/>
                    <a:pt x="1180929" y="62199"/>
                  </a:cubicBezTo>
                  <a:cubicBezTo>
                    <a:pt x="1180929" y="51531"/>
                    <a:pt x="1183557" y="43053"/>
                    <a:pt x="1188825" y="36766"/>
                  </a:cubicBezTo>
                  <a:cubicBezTo>
                    <a:pt x="1194083" y="30481"/>
                    <a:pt x="1201150" y="27337"/>
                    <a:pt x="1210018" y="27337"/>
                  </a:cubicBezTo>
                  <a:cubicBezTo>
                    <a:pt x="1218314" y="27337"/>
                    <a:pt x="1224887" y="30004"/>
                    <a:pt x="1229725" y="35528"/>
                  </a:cubicBezTo>
                  <a:cubicBezTo>
                    <a:pt x="1234564" y="40958"/>
                    <a:pt x="1236983" y="48197"/>
                    <a:pt x="1236983" y="57150"/>
                  </a:cubicBezTo>
                  <a:lnTo>
                    <a:pt x="1236983" y="63437"/>
                  </a:lnTo>
                  <a:lnTo>
                    <a:pt x="1191330" y="63437"/>
                  </a:lnTo>
                  <a:cubicBezTo>
                    <a:pt x="1191530" y="71247"/>
                    <a:pt x="1193502" y="77153"/>
                    <a:pt x="1197226" y="81153"/>
                  </a:cubicBezTo>
                  <a:cubicBezTo>
                    <a:pt x="1200950" y="85154"/>
                    <a:pt x="1206208" y="87249"/>
                    <a:pt x="1212980" y="87249"/>
                  </a:cubicBezTo>
                  <a:cubicBezTo>
                    <a:pt x="1220115" y="87249"/>
                    <a:pt x="1227163" y="85725"/>
                    <a:pt x="1234135" y="82773"/>
                  </a:cubicBezTo>
                  <a:lnTo>
                    <a:pt x="1234135" y="91726"/>
                  </a:lnTo>
                  <a:cubicBezTo>
                    <a:pt x="1230592" y="93250"/>
                    <a:pt x="1227239" y="94298"/>
                    <a:pt x="1224067" y="94965"/>
                  </a:cubicBezTo>
                  <a:cubicBezTo>
                    <a:pt x="1220905" y="95631"/>
                    <a:pt x="1217086" y="96013"/>
                    <a:pt x="1212618" y="96013"/>
                  </a:cubicBezTo>
                  <a:close/>
                  <a:moveTo>
                    <a:pt x="1209894" y="35719"/>
                  </a:moveTo>
                  <a:cubicBezTo>
                    <a:pt x="1204570" y="35719"/>
                    <a:pt x="1200331" y="37434"/>
                    <a:pt x="1197169" y="40863"/>
                  </a:cubicBezTo>
                  <a:cubicBezTo>
                    <a:pt x="1193997" y="44387"/>
                    <a:pt x="1192140" y="49149"/>
                    <a:pt x="1191578" y="55245"/>
                  </a:cubicBezTo>
                  <a:lnTo>
                    <a:pt x="1226220" y="55245"/>
                  </a:lnTo>
                  <a:cubicBezTo>
                    <a:pt x="1226220" y="48959"/>
                    <a:pt x="1224810" y="44101"/>
                    <a:pt x="1221981" y="40767"/>
                  </a:cubicBezTo>
                  <a:cubicBezTo>
                    <a:pt x="1219162" y="37338"/>
                    <a:pt x="1215133" y="35719"/>
                    <a:pt x="1209894" y="35719"/>
                  </a:cubicBezTo>
                  <a:close/>
                  <a:moveTo>
                    <a:pt x="1277550" y="87726"/>
                  </a:moveTo>
                  <a:cubicBezTo>
                    <a:pt x="1279322" y="87726"/>
                    <a:pt x="1281036" y="87535"/>
                    <a:pt x="1282684" y="87345"/>
                  </a:cubicBezTo>
                  <a:cubicBezTo>
                    <a:pt x="1284341" y="87059"/>
                    <a:pt x="1285656" y="86773"/>
                    <a:pt x="1286618" y="86488"/>
                  </a:cubicBezTo>
                  <a:lnTo>
                    <a:pt x="1286618" y="94202"/>
                  </a:lnTo>
                  <a:cubicBezTo>
                    <a:pt x="1285532" y="94679"/>
                    <a:pt x="1283932" y="95155"/>
                    <a:pt x="1281808" y="95441"/>
                  </a:cubicBezTo>
                  <a:cubicBezTo>
                    <a:pt x="1279693" y="95822"/>
                    <a:pt x="1277788" y="96013"/>
                    <a:pt x="1276102" y="96013"/>
                  </a:cubicBezTo>
                  <a:cubicBezTo>
                    <a:pt x="1263282" y="96013"/>
                    <a:pt x="1256871" y="89249"/>
                    <a:pt x="1256871" y="75724"/>
                  </a:cubicBezTo>
                  <a:lnTo>
                    <a:pt x="1256871" y="36291"/>
                  </a:lnTo>
                  <a:lnTo>
                    <a:pt x="1247375" y="36291"/>
                  </a:lnTo>
                  <a:lnTo>
                    <a:pt x="1247375" y="31433"/>
                  </a:lnTo>
                  <a:lnTo>
                    <a:pt x="1256871" y="27337"/>
                  </a:lnTo>
                  <a:lnTo>
                    <a:pt x="1261100" y="13145"/>
                  </a:lnTo>
                  <a:lnTo>
                    <a:pt x="1266911" y="13145"/>
                  </a:lnTo>
                  <a:lnTo>
                    <a:pt x="1266911" y="28480"/>
                  </a:lnTo>
                  <a:lnTo>
                    <a:pt x="1286132" y="28480"/>
                  </a:lnTo>
                  <a:lnTo>
                    <a:pt x="1286132" y="36291"/>
                  </a:lnTo>
                  <a:lnTo>
                    <a:pt x="1266911" y="36291"/>
                  </a:lnTo>
                  <a:lnTo>
                    <a:pt x="1266911" y="75343"/>
                  </a:lnTo>
                  <a:cubicBezTo>
                    <a:pt x="1266911" y="79249"/>
                    <a:pt x="1267854" y="82391"/>
                    <a:pt x="1269749" y="84487"/>
                  </a:cubicBezTo>
                  <a:cubicBezTo>
                    <a:pt x="1271645" y="86678"/>
                    <a:pt x="1274245" y="87726"/>
                    <a:pt x="1277550" y="87726"/>
                  </a:cubicBezTo>
                  <a:close/>
                </a:path>
              </a:pathLst>
            </a:custGeom>
            <a:solidFill>
              <a:srgbClr val="000000"/>
            </a:solidFill>
            <a:ln w="9525" cap="flat">
              <a:noFill/>
              <a:prstDash val="solid"/>
              <a:miter/>
            </a:ln>
          </p:spPr>
          <p:txBody>
            <a:bodyPr rtlCol="0" anchor="ctr"/>
            <a:lstStyle/>
            <a:p>
              <a:endParaRPr lang="nl-BE" sz="900"/>
            </a:p>
          </p:txBody>
        </p:sp>
        <p:sp>
          <p:nvSpPr>
            <p:cNvPr id="550" name="Freeform: Shape 549">
              <a:extLst>
                <a:ext uri="{FF2B5EF4-FFF2-40B4-BE49-F238E27FC236}">
                  <a16:creationId xmlns:a16="http://schemas.microsoft.com/office/drawing/2014/main" id="{9B258E0D-27CA-4061-B2D6-20943AB54C85}"/>
                </a:ext>
              </a:extLst>
            </p:cNvPr>
            <p:cNvSpPr/>
            <p:nvPr/>
          </p:nvSpPr>
          <p:spPr>
            <a:xfrm>
              <a:off x="1123014" y="6196463"/>
              <a:ext cx="84487" cy="54313"/>
            </a:xfrm>
            <a:custGeom>
              <a:avLst/>
              <a:gdLst>
                <a:gd name="connsiteX0" fmla="*/ 58103 w 133350"/>
                <a:gd name="connsiteY0" fmla="*/ 89725 h 85725"/>
                <a:gd name="connsiteX1" fmla="*/ 0 w 133350"/>
                <a:gd name="connsiteY1" fmla="*/ 89725 h 85725"/>
                <a:gd name="connsiteX2" fmla="*/ 0 w 133350"/>
                <a:gd name="connsiteY2" fmla="*/ 81058 h 85725"/>
                <a:gd name="connsiteX3" fmla="*/ 23279 w 133350"/>
                <a:gd name="connsiteY3" fmla="*/ 57626 h 85725"/>
                <a:gd name="connsiteX4" fmla="*/ 37309 w 133350"/>
                <a:gd name="connsiteY4" fmla="*/ 42290 h 85725"/>
                <a:gd name="connsiteX5" fmla="*/ 42386 w 133350"/>
                <a:gd name="connsiteY5" fmla="*/ 33338 h 85725"/>
                <a:gd name="connsiteX6" fmla="*/ 44082 w 133350"/>
                <a:gd name="connsiteY6" fmla="*/ 24003 h 85725"/>
                <a:gd name="connsiteX7" fmla="*/ 39786 w 133350"/>
                <a:gd name="connsiteY7" fmla="*/ 12763 h 85725"/>
                <a:gd name="connsiteX8" fmla="*/ 27880 w 133350"/>
                <a:gd name="connsiteY8" fmla="*/ 8572 h 85725"/>
                <a:gd name="connsiteX9" fmla="*/ 17450 w 133350"/>
                <a:gd name="connsiteY9" fmla="*/ 10477 h 85725"/>
                <a:gd name="connsiteX10" fmla="*/ 6477 w 133350"/>
                <a:gd name="connsiteY10" fmla="*/ 17049 h 85725"/>
                <a:gd name="connsiteX11" fmla="*/ 1153 w 133350"/>
                <a:gd name="connsiteY11" fmla="*/ 10191 h 85725"/>
                <a:gd name="connsiteX12" fmla="*/ 27756 w 133350"/>
                <a:gd name="connsiteY12" fmla="*/ 0 h 85725"/>
                <a:gd name="connsiteX13" fmla="*/ 47282 w 133350"/>
                <a:gd name="connsiteY13" fmla="*/ 6381 h 85725"/>
                <a:gd name="connsiteX14" fmla="*/ 54359 w 133350"/>
                <a:gd name="connsiteY14" fmla="*/ 23526 h 85725"/>
                <a:gd name="connsiteX15" fmla="*/ 49644 w 133350"/>
                <a:gd name="connsiteY15" fmla="*/ 40195 h 85725"/>
                <a:gd name="connsiteX16" fmla="*/ 31985 w 133350"/>
                <a:gd name="connsiteY16" fmla="*/ 60959 h 85725"/>
                <a:gd name="connsiteX17" fmla="*/ 12640 w 133350"/>
                <a:gd name="connsiteY17" fmla="*/ 79915 h 85725"/>
                <a:gd name="connsiteX18" fmla="*/ 12640 w 133350"/>
                <a:gd name="connsiteY18" fmla="*/ 80390 h 85725"/>
                <a:gd name="connsiteX19" fmla="*/ 58103 w 133350"/>
                <a:gd name="connsiteY19" fmla="*/ 80390 h 85725"/>
                <a:gd name="connsiteX20" fmla="*/ 135198 w 133350"/>
                <a:gd name="connsiteY20" fmla="*/ 69341 h 85725"/>
                <a:gd name="connsiteX21" fmla="*/ 122072 w 133350"/>
                <a:gd name="connsiteY21" fmla="*/ 69341 h 85725"/>
                <a:gd name="connsiteX22" fmla="*/ 122072 w 133350"/>
                <a:gd name="connsiteY22" fmla="*/ 89725 h 85725"/>
                <a:gd name="connsiteX23" fmla="*/ 112462 w 133350"/>
                <a:gd name="connsiteY23" fmla="*/ 89725 h 85725"/>
                <a:gd name="connsiteX24" fmla="*/ 112462 w 133350"/>
                <a:gd name="connsiteY24" fmla="*/ 69341 h 85725"/>
                <a:gd name="connsiteX25" fmla="*/ 69475 w 133350"/>
                <a:gd name="connsiteY25" fmla="*/ 69341 h 85725"/>
                <a:gd name="connsiteX26" fmla="*/ 69475 w 133350"/>
                <a:gd name="connsiteY26" fmla="*/ 60579 h 85725"/>
                <a:gd name="connsiteX27" fmla="*/ 111433 w 133350"/>
                <a:gd name="connsiteY27" fmla="*/ 857 h 85725"/>
                <a:gd name="connsiteX28" fmla="*/ 122072 w 133350"/>
                <a:gd name="connsiteY28" fmla="*/ 857 h 85725"/>
                <a:gd name="connsiteX29" fmla="*/ 122072 w 133350"/>
                <a:gd name="connsiteY29" fmla="*/ 60293 h 85725"/>
                <a:gd name="connsiteX30" fmla="*/ 135198 w 133350"/>
                <a:gd name="connsiteY30" fmla="*/ 60293 h 85725"/>
                <a:gd name="connsiteX31" fmla="*/ 112462 w 133350"/>
                <a:gd name="connsiteY31" fmla="*/ 60293 h 85725"/>
                <a:gd name="connsiteX32" fmla="*/ 112462 w 133350"/>
                <a:gd name="connsiteY32" fmla="*/ 30861 h 85725"/>
                <a:gd name="connsiteX33" fmla="*/ 113062 w 133350"/>
                <a:gd name="connsiteY33" fmla="*/ 11334 h 85725"/>
                <a:gd name="connsiteX34" fmla="*/ 112586 w 133350"/>
                <a:gd name="connsiteY34" fmla="*/ 11334 h 85725"/>
                <a:gd name="connsiteX35" fmla="*/ 107137 w 133350"/>
                <a:gd name="connsiteY35" fmla="*/ 20955 h 85725"/>
                <a:gd name="connsiteX36" fmla="*/ 79505 w 133350"/>
                <a:gd name="connsiteY36" fmla="*/ 6029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3350" h="85725">
                  <a:moveTo>
                    <a:pt x="58103" y="89725"/>
                  </a:moveTo>
                  <a:lnTo>
                    <a:pt x="0" y="89725"/>
                  </a:lnTo>
                  <a:lnTo>
                    <a:pt x="0" y="81058"/>
                  </a:lnTo>
                  <a:lnTo>
                    <a:pt x="23279" y="57626"/>
                  </a:lnTo>
                  <a:cubicBezTo>
                    <a:pt x="30375" y="50482"/>
                    <a:pt x="35052" y="45339"/>
                    <a:pt x="37309" y="42290"/>
                  </a:cubicBezTo>
                  <a:cubicBezTo>
                    <a:pt x="39567" y="39243"/>
                    <a:pt x="41253" y="36290"/>
                    <a:pt x="42386" y="33338"/>
                  </a:cubicBezTo>
                  <a:cubicBezTo>
                    <a:pt x="43510" y="30480"/>
                    <a:pt x="44082" y="27337"/>
                    <a:pt x="44082" y="24003"/>
                  </a:cubicBezTo>
                  <a:cubicBezTo>
                    <a:pt x="44082" y="19241"/>
                    <a:pt x="42643" y="15526"/>
                    <a:pt x="39786" y="12763"/>
                  </a:cubicBezTo>
                  <a:cubicBezTo>
                    <a:pt x="36928" y="10001"/>
                    <a:pt x="32957" y="8572"/>
                    <a:pt x="27880" y="8572"/>
                  </a:cubicBezTo>
                  <a:cubicBezTo>
                    <a:pt x="24203" y="8572"/>
                    <a:pt x="20726" y="9239"/>
                    <a:pt x="17450" y="10477"/>
                  </a:cubicBezTo>
                  <a:cubicBezTo>
                    <a:pt x="14164" y="11620"/>
                    <a:pt x="10506" y="13811"/>
                    <a:pt x="6477" y="17049"/>
                  </a:cubicBezTo>
                  <a:lnTo>
                    <a:pt x="1153" y="10191"/>
                  </a:lnTo>
                  <a:cubicBezTo>
                    <a:pt x="9296" y="3429"/>
                    <a:pt x="18164" y="0"/>
                    <a:pt x="27756" y="0"/>
                  </a:cubicBezTo>
                  <a:cubicBezTo>
                    <a:pt x="36062" y="0"/>
                    <a:pt x="42567" y="2191"/>
                    <a:pt x="47282" y="6381"/>
                  </a:cubicBezTo>
                  <a:cubicBezTo>
                    <a:pt x="51997" y="10668"/>
                    <a:pt x="54359" y="16383"/>
                    <a:pt x="54359" y="23526"/>
                  </a:cubicBezTo>
                  <a:cubicBezTo>
                    <a:pt x="54359" y="29146"/>
                    <a:pt x="52788" y="34671"/>
                    <a:pt x="49644" y="40195"/>
                  </a:cubicBezTo>
                  <a:cubicBezTo>
                    <a:pt x="46501" y="45624"/>
                    <a:pt x="40615" y="52578"/>
                    <a:pt x="31985" y="60959"/>
                  </a:cubicBezTo>
                  <a:lnTo>
                    <a:pt x="12640" y="79915"/>
                  </a:lnTo>
                  <a:lnTo>
                    <a:pt x="12640" y="80390"/>
                  </a:lnTo>
                  <a:lnTo>
                    <a:pt x="58103" y="80390"/>
                  </a:lnTo>
                  <a:close/>
                  <a:moveTo>
                    <a:pt x="135198" y="69341"/>
                  </a:moveTo>
                  <a:lnTo>
                    <a:pt x="122072" y="69341"/>
                  </a:lnTo>
                  <a:lnTo>
                    <a:pt x="122072" y="89725"/>
                  </a:lnTo>
                  <a:lnTo>
                    <a:pt x="112462" y="89725"/>
                  </a:lnTo>
                  <a:lnTo>
                    <a:pt x="112462" y="69341"/>
                  </a:lnTo>
                  <a:lnTo>
                    <a:pt x="69475" y="69341"/>
                  </a:lnTo>
                  <a:lnTo>
                    <a:pt x="69475" y="60579"/>
                  </a:lnTo>
                  <a:lnTo>
                    <a:pt x="111433" y="857"/>
                  </a:lnTo>
                  <a:lnTo>
                    <a:pt x="122072" y="857"/>
                  </a:lnTo>
                  <a:lnTo>
                    <a:pt x="122072" y="60293"/>
                  </a:lnTo>
                  <a:lnTo>
                    <a:pt x="135198" y="60293"/>
                  </a:lnTo>
                  <a:close/>
                  <a:moveTo>
                    <a:pt x="112462" y="60293"/>
                  </a:moveTo>
                  <a:lnTo>
                    <a:pt x="112462" y="30861"/>
                  </a:lnTo>
                  <a:cubicBezTo>
                    <a:pt x="112462" y="25146"/>
                    <a:pt x="112662" y="18573"/>
                    <a:pt x="113062" y="11334"/>
                  </a:cubicBezTo>
                  <a:lnTo>
                    <a:pt x="112586" y="11334"/>
                  </a:lnTo>
                  <a:cubicBezTo>
                    <a:pt x="110652" y="15240"/>
                    <a:pt x="108833" y="18383"/>
                    <a:pt x="107137" y="20955"/>
                  </a:cubicBezTo>
                  <a:lnTo>
                    <a:pt x="79505" y="60293"/>
                  </a:lnTo>
                  <a:close/>
                </a:path>
              </a:pathLst>
            </a:custGeom>
            <a:solidFill>
              <a:srgbClr val="000000"/>
            </a:solidFill>
            <a:ln w="9525" cap="flat">
              <a:noFill/>
              <a:prstDash val="solid"/>
              <a:miter/>
            </a:ln>
          </p:spPr>
          <p:txBody>
            <a:bodyPr rtlCol="0" anchor="ctr"/>
            <a:lstStyle/>
            <a:p>
              <a:endParaRPr lang="nl-BE" sz="900"/>
            </a:p>
          </p:txBody>
        </p:sp>
        <p:sp>
          <p:nvSpPr>
            <p:cNvPr id="551" name="Freeform: Shape 550">
              <a:extLst>
                <a:ext uri="{FF2B5EF4-FFF2-40B4-BE49-F238E27FC236}">
                  <a16:creationId xmlns:a16="http://schemas.microsoft.com/office/drawing/2014/main" id="{7405B716-1B71-4718-87F0-F1767408249A}"/>
                </a:ext>
              </a:extLst>
            </p:cNvPr>
            <p:cNvSpPr/>
            <p:nvPr/>
          </p:nvSpPr>
          <p:spPr>
            <a:xfrm>
              <a:off x="1051182" y="6324461"/>
              <a:ext cx="1744055" cy="156905"/>
            </a:xfrm>
            <a:custGeom>
              <a:avLst/>
              <a:gdLst>
                <a:gd name="connsiteX0" fmla="*/ 0 w 2752725"/>
                <a:gd name="connsiteY0" fmla="*/ 0 h 247650"/>
                <a:gd name="connsiteX1" fmla="*/ 0 w 2752725"/>
                <a:gd name="connsiteY1" fmla="*/ 247650 h 247650"/>
                <a:gd name="connsiteX2" fmla="*/ 2752725 w 2752725"/>
                <a:gd name="connsiteY2" fmla="*/ 247650 h 247650"/>
                <a:gd name="connsiteX3" fmla="*/ 2752725 w 2752725"/>
                <a:gd name="connsiteY3" fmla="*/ 0 h 247650"/>
              </a:gdLst>
              <a:ahLst/>
              <a:cxnLst>
                <a:cxn ang="0">
                  <a:pos x="connsiteX0" y="connsiteY0"/>
                </a:cxn>
                <a:cxn ang="0">
                  <a:pos x="connsiteX1" y="connsiteY1"/>
                </a:cxn>
                <a:cxn ang="0">
                  <a:pos x="connsiteX2" y="connsiteY2"/>
                </a:cxn>
                <a:cxn ang="0">
                  <a:pos x="connsiteX3" y="connsiteY3"/>
                </a:cxn>
              </a:cxnLst>
              <a:rect l="l" t="t" r="r" b="b"/>
              <a:pathLst>
                <a:path w="2752725" h="247650">
                  <a:moveTo>
                    <a:pt x="0" y="0"/>
                  </a:moveTo>
                  <a:lnTo>
                    <a:pt x="0" y="247650"/>
                  </a:lnTo>
                  <a:lnTo>
                    <a:pt x="2752725" y="247650"/>
                  </a:lnTo>
                  <a:lnTo>
                    <a:pt x="2752725" y="0"/>
                  </a:lnTo>
                  <a:close/>
                </a:path>
              </a:pathLst>
            </a:custGeom>
            <a:solidFill>
              <a:srgbClr val="FFFFFF"/>
            </a:solidFill>
            <a:ln w="9525" cap="flat">
              <a:noFill/>
              <a:prstDash val="solid"/>
              <a:miter/>
            </a:ln>
          </p:spPr>
          <p:txBody>
            <a:bodyPr rtlCol="0" anchor="ctr"/>
            <a:lstStyle/>
            <a:p>
              <a:endParaRPr lang="nl-BE" sz="900"/>
            </a:p>
          </p:txBody>
        </p:sp>
        <p:sp>
          <p:nvSpPr>
            <p:cNvPr id="552" name="Freeform: Shape 551">
              <a:extLst>
                <a:ext uri="{FF2B5EF4-FFF2-40B4-BE49-F238E27FC236}">
                  <a16:creationId xmlns:a16="http://schemas.microsoft.com/office/drawing/2014/main" id="{63957F3C-7A1B-472D-8B67-DD129216D274}"/>
                </a:ext>
              </a:extLst>
            </p:cNvPr>
            <p:cNvSpPr/>
            <p:nvPr/>
          </p:nvSpPr>
          <p:spPr>
            <a:xfrm>
              <a:off x="1051182" y="6324461"/>
              <a:ext cx="1744055" cy="156905"/>
            </a:xfrm>
            <a:custGeom>
              <a:avLst/>
              <a:gdLst>
                <a:gd name="connsiteX0" fmla="*/ 0 w 2752725"/>
                <a:gd name="connsiteY0" fmla="*/ 0 h 247650"/>
                <a:gd name="connsiteX1" fmla="*/ 0 w 2752725"/>
                <a:gd name="connsiteY1" fmla="*/ 247650 h 247650"/>
                <a:gd name="connsiteX2" fmla="*/ 2752725 w 2752725"/>
                <a:gd name="connsiteY2" fmla="*/ 247650 h 247650"/>
                <a:gd name="connsiteX3" fmla="*/ 2752725 w 2752725"/>
                <a:gd name="connsiteY3" fmla="*/ 0 h 247650"/>
              </a:gdLst>
              <a:ahLst/>
              <a:cxnLst>
                <a:cxn ang="0">
                  <a:pos x="connsiteX0" y="connsiteY0"/>
                </a:cxn>
                <a:cxn ang="0">
                  <a:pos x="connsiteX1" y="connsiteY1"/>
                </a:cxn>
                <a:cxn ang="0">
                  <a:pos x="connsiteX2" y="connsiteY2"/>
                </a:cxn>
                <a:cxn ang="0">
                  <a:pos x="connsiteX3" y="connsiteY3"/>
                </a:cxn>
              </a:cxnLst>
              <a:rect l="l" t="t" r="r" b="b"/>
              <a:pathLst>
                <a:path w="2752725" h="247650">
                  <a:moveTo>
                    <a:pt x="0" y="0"/>
                  </a:moveTo>
                  <a:lnTo>
                    <a:pt x="0" y="247650"/>
                  </a:lnTo>
                  <a:lnTo>
                    <a:pt x="2752725" y="247650"/>
                  </a:lnTo>
                  <a:lnTo>
                    <a:pt x="2752725" y="0"/>
                  </a:lnTo>
                  <a:close/>
                </a:path>
              </a:pathLst>
            </a:custGeom>
            <a:noFill/>
            <a:ln w="19050" cap="flat">
              <a:solidFill>
                <a:srgbClr val="800303"/>
              </a:solidFill>
              <a:prstDash val="solid"/>
              <a:miter/>
            </a:ln>
          </p:spPr>
          <p:txBody>
            <a:bodyPr rtlCol="0" anchor="ctr"/>
            <a:lstStyle/>
            <a:p>
              <a:endParaRPr lang="nl-BE" sz="900"/>
            </a:p>
          </p:txBody>
        </p:sp>
        <p:sp>
          <p:nvSpPr>
            <p:cNvPr id="553" name="Freeform: Shape 552">
              <a:extLst>
                <a:ext uri="{FF2B5EF4-FFF2-40B4-BE49-F238E27FC236}">
                  <a16:creationId xmlns:a16="http://schemas.microsoft.com/office/drawing/2014/main" id="{B1DAF6D4-CA8F-4A8E-9EEA-486A8B9FAF38}"/>
                </a:ext>
              </a:extLst>
            </p:cNvPr>
            <p:cNvSpPr/>
            <p:nvPr/>
          </p:nvSpPr>
          <p:spPr>
            <a:xfrm>
              <a:off x="1248363" y="6366523"/>
              <a:ext cx="1472489" cy="78453"/>
            </a:xfrm>
            <a:custGeom>
              <a:avLst/>
              <a:gdLst>
                <a:gd name="connsiteX0" fmla="*/ 55626 w 2324100"/>
                <a:gd name="connsiteY0" fmla="*/ 71151 h 123825"/>
                <a:gd name="connsiteX1" fmla="*/ 47158 w 2324100"/>
                <a:gd name="connsiteY1" fmla="*/ 89345 h 123825"/>
                <a:gd name="connsiteX2" fmla="*/ 24184 w 2324100"/>
                <a:gd name="connsiteY2" fmla="*/ 95917 h 123825"/>
                <a:gd name="connsiteX3" fmla="*/ 0 w 2324100"/>
                <a:gd name="connsiteY3" fmla="*/ 91821 h 123825"/>
                <a:gd name="connsiteX4" fmla="*/ 0 w 2324100"/>
                <a:gd name="connsiteY4" fmla="*/ 81915 h 123825"/>
                <a:gd name="connsiteX5" fmla="*/ 11849 w 2324100"/>
                <a:gd name="connsiteY5" fmla="*/ 85534 h 123825"/>
                <a:gd name="connsiteX6" fmla="*/ 24546 w 2324100"/>
                <a:gd name="connsiteY6" fmla="*/ 86868 h 123825"/>
                <a:gd name="connsiteX7" fmla="*/ 40024 w 2324100"/>
                <a:gd name="connsiteY7" fmla="*/ 82964 h 123825"/>
                <a:gd name="connsiteX8" fmla="*/ 45225 w 2324100"/>
                <a:gd name="connsiteY8" fmla="*/ 72105 h 123825"/>
                <a:gd name="connsiteX9" fmla="*/ 43386 w 2324100"/>
                <a:gd name="connsiteY9" fmla="*/ 64580 h 123825"/>
                <a:gd name="connsiteX10" fmla="*/ 37214 w 2324100"/>
                <a:gd name="connsiteY10" fmla="*/ 59245 h 123825"/>
                <a:gd name="connsiteX11" fmla="*/ 24070 w 2324100"/>
                <a:gd name="connsiteY11" fmla="*/ 53626 h 123825"/>
                <a:gd name="connsiteX12" fmla="*/ 6439 w 2324100"/>
                <a:gd name="connsiteY12" fmla="*/ 43149 h 123825"/>
                <a:gd name="connsiteX13" fmla="*/ 1153 w 2324100"/>
                <a:gd name="connsiteY13" fmla="*/ 27337 h 123825"/>
                <a:gd name="connsiteX14" fmla="*/ 8830 w 2324100"/>
                <a:gd name="connsiteY14" fmla="*/ 11049 h 123825"/>
                <a:gd name="connsiteX15" fmla="*/ 29146 w 2324100"/>
                <a:gd name="connsiteY15" fmla="*/ 5049 h 123825"/>
                <a:gd name="connsiteX16" fmla="*/ 53388 w 2324100"/>
                <a:gd name="connsiteY16" fmla="*/ 9906 h 123825"/>
                <a:gd name="connsiteX17" fmla="*/ 50187 w 2324100"/>
                <a:gd name="connsiteY17" fmla="*/ 18859 h 123825"/>
                <a:gd name="connsiteX18" fmla="*/ 28899 w 2324100"/>
                <a:gd name="connsiteY18" fmla="*/ 14192 h 123825"/>
                <a:gd name="connsiteX19" fmla="*/ 16145 w 2324100"/>
                <a:gd name="connsiteY19" fmla="*/ 17716 h 123825"/>
                <a:gd name="connsiteX20" fmla="*/ 11554 w 2324100"/>
                <a:gd name="connsiteY20" fmla="*/ 27432 h 123825"/>
                <a:gd name="connsiteX21" fmla="*/ 13240 w 2324100"/>
                <a:gd name="connsiteY21" fmla="*/ 34957 h 123825"/>
                <a:gd name="connsiteX22" fmla="*/ 18955 w 2324100"/>
                <a:gd name="connsiteY22" fmla="*/ 40386 h 123825"/>
                <a:gd name="connsiteX23" fmla="*/ 31261 w 2324100"/>
                <a:gd name="connsiteY23" fmla="*/ 45816 h 123825"/>
                <a:gd name="connsiteX24" fmla="*/ 50397 w 2324100"/>
                <a:gd name="connsiteY24" fmla="*/ 56388 h 123825"/>
                <a:gd name="connsiteX25" fmla="*/ 55626 w 2324100"/>
                <a:gd name="connsiteY25" fmla="*/ 71151 h 123825"/>
                <a:gd name="connsiteX26" fmla="*/ 95650 w 2324100"/>
                <a:gd name="connsiteY26" fmla="*/ 87631 h 123825"/>
                <a:gd name="connsiteX27" fmla="*/ 100794 w 2324100"/>
                <a:gd name="connsiteY27" fmla="*/ 87249 h 123825"/>
                <a:gd name="connsiteX28" fmla="*/ 104718 w 2324100"/>
                <a:gd name="connsiteY28" fmla="*/ 86392 h 123825"/>
                <a:gd name="connsiteX29" fmla="*/ 104718 w 2324100"/>
                <a:gd name="connsiteY29" fmla="*/ 94107 h 123825"/>
                <a:gd name="connsiteX30" fmla="*/ 99917 w 2324100"/>
                <a:gd name="connsiteY30" fmla="*/ 95345 h 123825"/>
                <a:gd name="connsiteX31" fmla="*/ 94202 w 2324100"/>
                <a:gd name="connsiteY31" fmla="*/ 95917 h 123825"/>
                <a:gd name="connsiteX32" fmla="*/ 74971 w 2324100"/>
                <a:gd name="connsiteY32" fmla="*/ 75629 h 123825"/>
                <a:gd name="connsiteX33" fmla="*/ 74971 w 2324100"/>
                <a:gd name="connsiteY33" fmla="*/ 36195 h 123825"/>
                <a:gd name="connsiteX34" fmla="*/ 65484 w 2324100"/>
                <a:gd name="connsiteY34" fmla="*/ 36195 h 123825"/>
                <a:gd name="connsiteX35" fmla="*/ 65484 w 2324100"/>
                <a:gd name="connsiteY35" fmla="*/ 31433 h 123825"/>
                <a:gd name="connsiteX36" fmla="*/ 74971 w 2324100"/>
                <a:gd name="connsiteY36" fmla="*/ 27241 h 123825"/>
                <a:gd name="connsiteX37" fmla="*/ 79210 w 2324100"/>
                <a:gd name="connsiteY37" fmla="*/ 13049 h 123825"/>
                <a:gd name="connsiteX38" fmla="*/ 85011 w 2324100"/>
                <a:gd name="connsiteY38" fmla="*/ 13049 h 123825"/>
                <a:gd name="connsiteX39" fmla="*/ 85011 w 2324100"/>
                <a:gd name="connsiteY39" fmla="*/ 28384 h 123825"/>
                <a:gd name="connsiteX40" fmla="*/ 104242 w 2324100"/>
                <a:gd name="connsiteY40" fmla="*/ 28384 h 123825"/>
                <a:gd name="connsiteX41" fmla="*/ 104242 w 2324100"/>
                <a:gd name="connsiteY41" fmla="*/ 36195 h 123825"/>
                <a:gd name="connsiteX42" fmla="*/ 85011 w 2324100"/>
                <a:gd name="connsiteY42" fmla="*/ 36195 h 123825"/>
                <a:gd name="connsiteX43" fmla="*/ 85011 w 2324100"/>
                <a:gd name="connsiteY43" fmla="*/ 75248 h 123825"/>
                <a:gd name="connsiteX44" fmla="*/ 87849 w 2324100"/>
                <a:gd name="connsiteY44" fmla="*/ 84391 h 123825"/>
                <a:gd name="connsiteX45" fmla="*/ 95650 w 2324100"/>
                <a:gd name="connsiteY45" fmla="*/ 87631 h 123825"/>
                <a:gd name="connsiteX46" fmla="*/ 160049 w 2324100"/>
                <a:gd name="connsiteY46" fmla="*/ 94679 h 123825"/>
                <a:gd name="connsiteX47" fmla="*/ 158048 w 2324100"/>
                <a:gd name="connsiteY47" fmla="*/ 85249 h 123825"/>
                <a:gd name="connsiteX48" fmla="*/ 157563 w 2324100"/>
                <a:gd name="connsiteY48" fmla="*/ 85249 h 123825"/>
                <a:gd name="connsiteX49" fmla="*/ 147676 w 2324100"/>
                <a:gd name="connsiteY49" fmla="*/ 93727 h 123825"/>
                <a:gd name="connsiteX50" fmla="*/ 135379 w 2324100"/>
                <a:gd name="connsiteY50" fmla="*/ 95917 h 123825"/>
                <a:gd name="connsiteX51" fmla="*/ 119929 w 2324100"/>
                <a:gd name="connsiteY51" fmla="*/ 90869 h 123825"/>
                <a:gd name="connsiteX52" fmla="*/ 114338 w 2324100"/>
                <a:gd name="connsiteY52" fmla="*/ 76391 h 123825"/>
                <a:gd name="connsiteX53" fmla="*/ 146437 w 2324100"/>
                <a:gd name="connsiteY53" fmla="*/ 55341 h 123825"/>
                <a:gd name="connsiteX54" fmla="*/ 157686 w 2324100"/>
                <a:gd name="connsiteY54" fmla="*/ 54959 h 123825"/>
                <a:gd name="connsiteX55" fmla="*/ 157686 w 2324100"/>
                <a:gd name="connsiteY55" fmla="*/ 50864 h 123825"/>
                <a:gd name="connsiteX56" fmla="*/ 154334 w 2324100"/>
                <a:gd name="connsiteY56" fmla="*/ 39338 h 123825"/>
                <a:gd name="connsiteX57" fmla="*/ 143599 w 2324100"/>
                <a:gd name="connsiteY57" fmla="*/ 35623 h 123825"/>
                <a:gd name="connsiteX58" fmla="*/ 124854 w 2324100"/>
                <a:gd name="connsiteY58" fmla="*/ 40672 h 123825"/>
                <a:gd name="connsiteX59" fmla="*/ 121768 w 2324100"/>
                <a:gd name="connsiteY59" fmla="*/ 33051 h 123825"/>
                <a:gd name="connsiteX60" fmla="*/ 132502 w 2324100"/>
                <a:gd name="connsiteY60" fmla="*/ 28861 h 123825"/>
                <a:gd name="connsiteX61" fmla="*/ 144199 w 2324100"/>
                <a:gd name="connsiteY61" fmla="*/ 27337 h 123825"/>
                <a:gd name="connsiteX62" fmla="*/ 161763 w 2324100"/>
                <a:gd name="connsiteY62" fmla="*/ 32576 h 123825"/>
                <a:gd name="connsiteX63" fmla="*/ 167478 w 2324100"/>
                <a:gd name="connsiteY63" fmla="*/ 49435 h 123825"/>
                <a:gd name="connsiteX64" fmla="*/ 167478 w 2324100"/>
                <a:gd name="connsiteY64" fmla="*/ 94679 h 123825"/>
                <a:gd name="connsiteX65" fmla="*/ 137370 w 2324100"/>
                <a:gd name="connsiteY65" fmla="*/ 87631 h 123825"/>
                <a:gd name="connsiteX66" fmla="*/ 152095 w 2324100"/>
                <a:gd name="connsiteY66" fmla="*/ 82487 h 123825"/>
                <a:gd name="connsiteX67" fmla="*/ 157448 w 2324100"/>
                <a:gd name="connsiteY67" fmla="*/ 68104 h 123825"/>
                <a:gd name="connsiteX68" fmla="*/ 157448 w 2324100"/>
                <a:gd name="connsiteY68" fmla="*/ 62103 h 123825"/>
                <a:gd name="connsiteX69" fmla="*/ 147409 w 2324100"/>
                <a:gd name="connsiteY69" fmla="*/ 62485 h 123825"/>
                <a:gd name="connsiteX70" fmla="*/ 130150 w 2324100"/>
                <a:gd name="connsiteY70" fmla="*/ 66295 h 123825"/>
                <a:gd name="connsiteX71" fmla="*/ 124854 w 2324100"/>
                <a:gd name="connsiteY71" fmla="*/ 76486 h 123825"/>
                <a:gd name="connsiteX72" fmla="*/ 128149 w 2324100"/>
                <a:gd name="connsiteY72" fmla="*/ 84773 h 123825"/>
                <a:gd name="connsiteX73" fmla="*/ 137370 w 2324100"/>
                <a:gd name="connsiteY73" fmla="*/ 87631 h 123825"/>
                <a:gd name="connsiteX74" fmla="*/ 211617 w 2324100"/>
                <a:gd name="connsiteY74" fmla="*/ 87631 h 123825"/>
                <a:gd name="connsiteX75" fmla="*/ 216760 w 2324100"/>
                <a:gd name="connsiteY75" fmla="*/ 87249 h 123825"/>
                <a:gd name="connsiteX76" fmla="*/ 220685 w 2324100"/>
                <a:gd name="connsiteY76" fmla="*/ 86392 h 123825"/>
                <a:gd name="connsiteX77" fmla="*/ 220685 w 2324100"/>
                <a:gd name="connsiteY77" fmla="*/ 94107 h 123825"/>
                <a:gd name="connsiteX78" fmla="*/ 215884 w 2324100"/>
                <a:gd name="connsiteY78" fmla="*/ 95345 h 123825"/>
                <a:gd name="connsiteX79" fmla="*/ 210169 w 2324100"/>
                <a:gd name="connsiteY79" fmla="*/ 95917 h 123825"/>
                <a:gd name="connsiteX80" fmla="*/ 190938 w 2324100"/>
                <a:gd name="connsiteY80" fmla="*/ 75629 h 123825"/>
                <a:gd name="connsiteX81" fmla="*/ 190938 w 2324100"/>
                <a:gd name="connsiteY81" fmla="*/ 36195 h 123825"/>
                <a:gd name="connsiteX82" fmla="*/ 181451 w 2324100"/>
                <a:gd name="connsiteY82" fmla="*/ 36195 h 123825"/>
                <a:gd name="connsiteX83" fmla="*/ 181451 w 2324100"/>
                <a:gd name="connsiteY83" fmla="*/ 31433 h 123825"/>
                <a:gd name="connsiteX84" fmla="*/ 190938 w 2324100"/>
                <a:gd name="connsiteY84" fmla="*/ 27241 h 123825"/>
                <a:gd name="connsiteX85" fmla="*/ 195177 w 2324100"/>
                <a:gd name="connsiteY85" fmla="*/ 13049 h 123825"/>
                <a:gd name="connsiteX86" fmla="*/ 200978 w 2324100"/>
                <a:gd name="connsiteY86" fmla="*/ 13049 h 123825"/>
                <a:gd name="connsiteX87" fmla="*/ 200978 w 2324100"/>
                <a:gd name="connsiteY87" fmla="*/ 28384 h 123825"/>
                <a:gd name="connsiteX88" fmla="*/ 220199 w 2324100"/>
                <a:gd name="connsiteY88" fmla="*/ 28384 h 123825"/>
                <a:gd name="connsiteX89" fmla="*/ 220199 w 2324100"/>
                <a:gd name="connsiteY89" fmla="*/ 36195 h 123825"/>
                <a:gd name="connsiteX90" fmla="*/ 200978 w 2324100"/>
                <a:gd name="connsiteY90" fmla="*/ 36195 h 123825"/>
                <a:gd name="connsiteX91" fmla="*/ 200978 w 2324100"/>
                <a:gd name="connsiteY91" fmla="*/ 75248 h 123825"/>
                <a:gd name="connsiteX92" fmla="*/ 203816 w 2324100"/>
                <a:gd name="connsiteY92" fmla="*/ 84391 h 123825"/>
                <a:gd name="connsiteX93" fmla="*/ 211617 w 2324100"/>
                <a:gd name="connsiteY93" fmla="*/ 87631 h 123825"/>
                <a:gd name="connsiteX94" fmla="*/ 244688 w 2324100"/>
                <a:gd name="connsiteY94" fmla="*/ 28384 h 123825"/>
                <a:gd name="connsiteX95" fmla="*/ 244688 w 2324100"/>
                <a:gd name="connsiteY95" fmla="*/ 71438 h 123825"/>
                <a:gd name="connsiteX96" fmla="*/ 248374 w 2324100"/>
                <a:gd name="connsiteY96" fmla="*/ 83534 h 123825"/>
                <a:gd name="connsiteX97" fmla="*/ 259928 w 2324100"/>
                <a:gd name="connsiteY97" fmla="*/ 87535 h 123825"/>
                <a:gd name="connsiteX98" fmla="*/ 275130 w 2324100"/>
                <a:gd name="connsiteY98" fmla="*/ 81821 h 123825"/>
                <a:gd name="connsiteX99" fmla="*/ 279940 w 2324100"/>
                <a:gd name="connsiteY99" fmla="*/ 63246 h 123825"/>
                <a:gd name="connsiteX100" fmla="*/ 279940 w 2324100"/>
                <a:gd name="connsiteY100" fmla="*/ 28384 h 123825"/>
                <a:gd name="connsiteX101" fmla="*/ 289979 w 2324100"/>
                <a:gd name="connsiteY101" fmla="*/ 28384 h 123825"/>
                <a:gd name="connsiteX102" fmla="*/ 289979 w 2324100"/>
                <a:gd name="connsiteY102" fmla="*/ 94679 h 123825"/>
                <a:gd name="connsiteX103" fmla="*/ 281692 w 2324100"/>
                <a:gd name="connsiteY103" fmla="*/ 94679 h 123825"/>
                <a:gd name="connsiteX104" fmla="*/ 280245 w 2324100"/>
                <a:gd name="connsiteY104" fmla="*/ 85820 h 123825"/>
                <a:gd name="connsiteX105" fmla="*/ 279702 w 2324100"/>
                <a:gd name="connsiteY105" fmla="*/ 85820 h 123825"/>
                <a:gd name="connsiteX106" fmla="*/ 271139 w 2324100"/>
                <a:gd name="connsiteY106" fmla="*/ 93345 h 123825"/>
                <a:gd name="connsiteX107" fmla="*/ 258661 w 2324100"/>
                <a:gd name="connsiteY107" fmla="*/ 95917 h 123825"/>
                <a:gd name="connsiteX108" fmla="*/ 240544 w 2324100"/>
                <a:gd name="connsiteY108" fmla="*/ 90201 h 123825"/>
                <a:gd name="connsiteX109" fmla="*/ 234534 w 2324100"/>
                <a:gd name="connsiteY109" fmla="*/ 71819 h 123825"/>
                <a:gd name="connsiteX110" fmla="*/ 234534 w 2324100"/>
                <a:gd name="connsiteY110" fmla="*/ 28384 h 123825"/>
                <a:gd name="connsiteX111" fmla="*/ 356302 w 2324100"/>
                <a:gd name="connsiteY111" fmla="*/ 76581 h 123825"/>
                <a:gd name="connsiteX112" fmla="*/ 349406 w 2324100"/>
                <a:gd name="connsiteY112" fmla="*/ 90869 h 123825"/>
                <a:gd name="connsiteX113" fmla="*/ 330060 w 2324100"/>
                <a:gd name="connsiteY113" fmla="*/ 95917 h 123825"/>
                <a:gd name="connsiteX114" fmla="*/ 309505 w 2324100"/>
                <a:gd name="connsiteY114" fmla="*/ 91726 h 123825"/>
                <a:gd name="connsiteX115" fmla="*/ 309505 w 2324100"/>
                <a:gd name="connsiteY115" fmla="*/ 82391 h 123825"/>
                <a:gd name="connsiteX116" fmla="*/ 319754 w 2324100"/>
                <a:gd name="connsiteY116" fmla="*/ 86202 h 123825"/>
                <a:gd name="connsiteX117" fmla="*/ 330308 w 2324100"/>
                <a:gd name="connsiteY117" fmla="*/ 87631 h 123825"/>
                <a:gd name="connsiteX118" fmla="*/ 342395 w 2324100"/>
                <a:gd name="connsiteY118" fmla="*/ 85154 h 123825"/>
                <a:gd name="connsiteX119" fmla="*/ 346624 w 2324100"/>
                <a:gd name="connsiteY119" fmla="*/ 77438 h 123825"/>
                <a:gd name="connsiteX120" fmla="*/ 343272 w 2324100"/>
                <a:gd name="connsiteY120" fmla="*/ 70867 h 123825"/>
                <a:gd name="connsiteX121" fmla="*/ 330184 w 2324100"/>
                <a:gd name="connsiteY121" fmla="*/ 64389 h 123825"/>
                <a:gd name="connsiteX122" fmla="*/ 317030 w 2324100"/>
                <a:gd name="connsiteY122" fmla="*/ 58293 h 123825"/>
                <a:gd name="connsiteX123" fmla="*/ 311229 w 2324100"/>
                <a:gd name="connsiteY123" fmla="*/ 52483 h 123825"/>
                <a:gd name="connsiteX124" fmla="*/ 309324 w 2324100"/>
                <a:gd name="connsiteY124" fmla="*/ 44673 h 123825"/>
                <a:gd name="connsiteX125" fmla="*/ 315916 w 2324100"/>
                <a:gd name="connsiteY125" fmla="*/ 31909 h 123825"/>
                <a:gd name="connsiteX126" fmla="*/ 333994 w 2324100"/>
                <a:gd name="connsiteY126" fmla="*/ 27241 h 123825"/>
                <a:gd name="connsiteX127" fmla="*/ 354911 w 2324100"/>
                <a:gd name="connsiteY127" fmla="*/ 31528 h 123825"/>
                <a:gd name="connsiteX128" fmla="*/ 351349 w 2324100"/>
                <a:gd name="connsiteY128" fmla="*/ 39720 h 123825"/>
                <a:gd name="connsiteX129" fmla="*/ 333270 w 2324100"/>
                <a:gd name="connsiteY129" fmla="*/ 35623 h 123825"/>
                <a:gd name="connsiteX130" fmla="*/ 322507 w 2324100"/>
                <a:gd name="connsiteY130" fmla="*/ 37909 h 123825"/>
                <a:gd name="connsiteX131" fmla="*/ 318878 w 2324100"/>
                <a:gd name="connsiteY131" fmla="*/ 44005 h 123825"/>
                <a:gd name="connsiteX132" fmla="*/ 320240 w 2324100"/>
                <a:gd name="connsiteY132" fmla="*/ 48577 h 123825"/>
                <a:gd name="connsiteX133" fmla="*/ 324622 w 2324100"/>
                <a:gd name="connsiteY133" fmla="*/ 52101 h 123825"/>
                <a:gd name="connsiteX134" fmla="*/ 336233 w 2324100"/>
                <a:gd name="connsiteY134" fmla="*/ 57055 h 123825"/>
                <a:gd name="connsiteX135" fmla="*/ 352158 w 2324100"/>
                <a:gd name="connsiteY135" fmla="*/ 65627 h 123825"/>
                <a:gd name="connsiteX136" fmla="*/ 356302 w 2324100"/>
                <a:gd name="connsiteY136" fmla="*/ 76581 h 123825"/>
                <a:gd name="connsiteX137" fmla="*/ 428920 w 2324100"/>
                <a:gd name="connsiteY137" fmla="*/ 87631 h 123825"/>
                <a:gd name="connsiteX138" fmla="*/ 434054 w 2324100"/>
                <a:gd name="connsiteY138" fmla="*/ 87249 h 123825"/>
                <a:gd name="connsiteX139" fmla="*/ 437988 w 2324100"/>
                <a:gd name="connsiteY139" fmla="*/ 86392 h 123825"/>
                <a:gd name="connsiteX140" fmla="*/ 437988 w 2324100"/>
                <a:gd name="connsiteY140" fmla="*/ 94107 h 123825"/>
                <a:gd name="connsiteX141" fmla="*/ 433178 w 2324100"/>
                <a:gd name="connsiteY141" fmla="*/ 95345 h 123825"/>
                <a:gd name="connsiteX142" fmla="*/ 427463 w 2324100"/>
                <a:gd name="connsiteY142" fmla="*/ 95917 h 123825"/>
                <a:gd name="connsiteX143" fmla="*/ 408242 w 2324100"/>
                <a:gd name="connsiteY143" fmla="*/ 75629 h 123825"/>
                <a:gd name="connsiteX144" fmla="*/ 408242 w 2324100"/>
                <a:gd name="connsiteY144" fmla="*/ 36195 h 123825"/>
                <a:gd name="connsiteX145" fmla="*/ 398745 w 2324100"/>
                <a:gd name="connsiteY145" fmla="*/ 36195 h 123825"/>
                <a:gd name="connsiteX146" fmla="*/ 398745 w 2324100"/>
                <a:gd name="connsiteY146" fmla="*/ 31433 h 123825"/>
                <a:gd name="connsiteX147" fmla="*/ 408242 w 2324100"/>
                <a:gd name="connsiteY147" fmla="*/ 27241 h 123825"/>
                <a:gd name="connsiteX148" fmla="*/ 412471 w 2324100"/>
                <a:gd name="connsiteY148" fmla="*/ 13049 h 123825"/>
                <a:gd name="connsiteX149" fmla="*/ 418271 w 2324100"/>
                <a:gd name="connsiteY149" fmla="*/ 13049 h 123825"/>
                <a:gd name="connsiteX150" fmla="*/ 418271 w 2324100"/>
                <a:gd name="connsiteY150" fmla="*/ 28384 h 123825"/>
                <a:gd name="connsiteX151" fmla="*/ 437502 w 2324100"/>
                <a:gd name="connsiteY151" fmla="*/ 28384 h 123825"/>
                <a:gd name="connsiteX152" fmla="*/ 437502 w 2324100"/>
                <a:gd name="connsiteY152" fmla="*/ 36195 h 123825"/>
                <a:gd name="connsiteX153" fmla="*/ 418271 w 2324100"/>
                <a:gd name="connsiteY153" fmla="*/ 36195 h 123825"/>
                <a:gd name="connsiteX154" fmla="*/ 418271 w 2324100"/>
                <a:gd name="connsiteY154" fmla="*/ 75248 h 123825"/>
                <a:gd name="connsiteX155" fmla="*/ 421119 w 2324100"/>
                <a:gd name="connsiteY155" fmla="*/ 84391 h 123825"/>
                <a:gd name="connsiteX156" fmla="*/ 428920 w 2324100"/>
                <a:gd name="connsiteY156" fmla="*/ 87631 h 123825"/>
                <a:gd name="connsiteX157" fmla="*/ 461991 w 2324100"/>
                <a:gd name="connsiteY157" fmla="*/ 28384 h 123825"/>
                <a:gd name="connsiteX158" fmla="*/ 461991 w 2324100"/>
                <a:gd name="connsiteY158" fmla="*/ 71438 h 123825"/>
                <a:gd name="connsiteX159" fmla="*/ 465677 w 2324100"/>
                <a:gd name="connsiteY159" fmla="*/ 83534 h 123825"/>
                <a:gd name="connsiteX160" fmla="*/ 477222 w 2324100"/>
                <a:gd name="connsiteY160" fmla="*/ 87535 h 123825"/>
                <a:gd name="connsiteX161" fmla="*/ 492433 w 2324100"/>
                <a:gd name="connsiteY161" fmla="*/ 81821 h 123825"/>
                <a:gd name="connsiteX162" fmla="*/ 497234 w 2324100"/>
                <a:gd name="connsiteY162" fmla="*/ 63246 h 123825"/>
                <a:gd name="connsiteX163" fmla="*/ 497234 w 2324100"/>
                <a:gd name="connsiteY163" fmla="*/ 28384 h 123825"/>
                <a:gd name="connsiteX164" fmla="*/ 507273 w 2324100"/>
                <a:gd name="connsiteY164" fmla="*/ 28384 h 123825"/>
                <a:gd name="connsiteX165" fmla="*/ 507273 w 2324100"/>
                <a:gd name="connsiteY165" fmla="*/ 94679 h 123825"/>
                <a:gd name="connsiteX166" fmla="*/ 498996 w 2324100"/>
                <a:gd name="connsiteY166" fmla="*/ 94679 h 123825"/>
                <a:gd name="connsiteX167" fmla="*/ 497538 w 2324100"/>
                <a:gd name="connsiteY167" fmla="*/ 85820 h 123825"/>
                <a:gd name="connsiteX168" fmla="*/ 496996 w 2324100"/>
                <a:gd name="connsiteY168" fmla="*/ 85820 h 123825"/>
                <a:gd name="connsiteX169" fmla="*/ 488442 w 2324100"/>
                <a:gd name="connsiteY169" fmla="*/ 93345 h 123825"/>
                <a:gd name="connsiteX170" fmla="*/ 475955 w 2324100"/>
                <a:gd name="connsiteY170" fmla="*/ 95917 h 123825"/>
                <a:gd name="connsiteX171" fmla="*/ 457848 w 2324100"/>
                <a:gd name="connsiteY171" fmla="*/ 90201 h 123825"/>
                <a:gd name="connsiteX172" fmla="*/ 451828 w 2324100"/>
                <a:gd name="connsiteY172" fmla="*/ 71819 h 123825"/>
                <a:gd name="connsiteX173" fmla="*/ 451828 w 2324100"/>
                <a:gd name="connsiteY173" fmla="*/ 28384 h 123825"/>
                <a:gd name="connsiteX174" fmla="*/ 576196 w 2324100"/>
                <a:gd name="connsiteY174" fmla="*/ 94679 h 123825"/>
                <a:gd name="connsiteX175" fmla="*/ 576196 w 2324100"/>
                <a:gd name="connsiteY175" fmla="*/ 51817 h 123825"/>
                <a:gd name="connsiteX176" fmla="*/ 572510 w 2324100"/>
                <a:gd name="connsiteY176" fmla="*/ 39720 h 123825"/>
                <a:gd name="connsiteX177" fmla="*/ 560965 w 2324100"/>
                <a:gd name="connsiteY177" fmla="*/ 35719 h 123825"/>
                <a:gd name="connsiteX178" fmla="*/ 545725 w 2324100"/>
                <a:gd name="connsiteY178" fmla="*/ 41339 h 123825"/>
                <a:gd name="connsiteX179" fmla="*/ 540887 w 2324100"/>
                <a:gd name="connsiteY179" fmla="*/ 59913 h 123825"/>
                <a:gd name="connsiteX180" fmla="*/ 540887 w 2324100"/>
                <a:gd name="connsiteY180" fmla="*/ 94679 h 123825"/>
                <a:gd name="connsiteX181" fmla="*/ 530857 w 2324100"/>
                <a:gd name="connsiteY181" fmla="*/ 94679 h 123825"/>
                <a:gd name="connsiteX182" fmla="*/ 530857 w 2324100"/>
                <a:gd name="connsiteY182" fmla="*/ 28384 h 123825"/>
                <a:gd name="connsiteX183" fmla="*/ 539020 w 2324100"/>
                <a:gd name="connsiteY183" fmla="*/ 28384 h 123825"/>
                <a:gd name="connsiteX184" fmla="*/ 540649 w 2324100"/>
                <a:gd name="connsiteY184" fmla="*/ 37529 h 123825"/>
                <a:gd name="connsiteX185" fmla="*/ 541134 w 2324100"/>
                <a:gd name="connsiteY185" fmla="*/ 37529 h 123825"/>
                <a:gd name="connsiteX186" fmla="*/ 549783 w 2324100"/>
                <a:gd name="connsiteY186" fmla="*/ 29909 h 123825"/>
                <a:gd name="connsiteX187" fmla="*/ 562175 w 2324100"/>
                <a:gd name="connsiteY187" fmla="*/ 27241 h 123825"/>
                <a:gd name="connsiteX188" fmla="*/ 580187 w 2324100"/>
                <a:gd name="connsiteY188" fmla="*/ 32957 h 123825"/>
                <a:gd name="connsiteX189" fmla="*/ 586235 w 2324100"/>
                <a:gd name="connsiteY189" fmla="*/ 51435 h 123825"/>
                <a:gd name="connsiteX190" fmla="*/ 586235 w 2324100"/>
                <a:gd name="connsiteY190" fmla="*/ 94679 h 123825"/>
                <a:gd name="connsiteX191" fmla="*/ 654501 w 2324100"/>
                <a:gd name="connsiteY191" fmla="*/ 94679 h 123825"/>
                <a:gd name="connsiteX192" fmla="*/ 654501 w 2324100"/>
                <a:gd name="connsiteY192" fmla="*/ 51817 h 123825"/>
                <a:gd name="connsiteX193" fmla="*/ 650805 w 2324100"/>
                <a:gd name="connsiteY193" fmla="*/ 39720 h 123825"/>
                <a:gd name="connsiteX194" fmla="*/ 639261 w 2324100"/>
                <a:gd name="connsiteY194" fmla="*/ 35719 h 123825"/>
                <a:gd name="connsiteX195" fmla="*/ 624021 w 2324100"/>
                <a:gd name="connsiteY195" fmla="*/ 41339 h 123825"/>
                <a:gd name="connsiteX196" fmla="*/ 619192 w 2324100"/>
                <a:gd name="connsiteY196" fmla="*/ 59913 h 123825"/>
                <a:gd name="connsiteX197" fmla="*/ 619192 w 2324100"/>
                <a:gd name="connsiteY197" fmla="*/ 94679 h 123825"/>
                <a:gd name="connsiteX198" fmla="*/ 609152 w 2324100"/>
                <a:gd name="connsiteY198" fmla="*/ 94679 h 123825"/>
                <a:gd name="connsiteX199" fmla="*/ 609152 w 2324100"/>
                <a:gd name="connsiteY199" fmla="*/ 28384 h 123825"/>
                <a:gd name="connsiteX200" fmla="*/ 617315 w 2324100"/>
                <a:gd name="connsiteY200" fmla="*/ 28384 h 123825"/>
                <a:gd name="connsiteX201" fmla="*/ 618944 w 2324100"/>
                <a:gd name="connsiteY201" fmla="*/ 37529 h 123825"/>
                <a:gd name="connsiteX202" fmla="*/ 619430 w 2324100"/>
                <a:gd name="connsiteY202" fmla="*/ 37529 h 123825"/>
                <a:gd name="connsiteX203" fmla="*/ 628079 w 2324100"/>
                <a:gd name="connsiteY203" fmla="*/ 29909 h 123825"/>
                <a:gd name="connsiteX204" fmla="*/ 640471 w 2324100"/>
                <a:gd name="connsiteY204" fmla="*/ 27241 h 123825"/>
                <a:gd name="connsiteX205" fmla="*/ 658492 w 2324100"/>
                <a:gd name="connsiteY205" fmla="*/ 32957 h 123825"/>
                <a:gd name="connsiteX206" fmla="*/ 664531 w 2324100"/>
                <a:gd name="connsiteY206" fmla="*/ 51435 h 123825"/>
                <a:gd name="connsiteX207" fmla="*/ 664531 w 2324100"/>
                <a:gd name="connsiteY207" fmla="*/ 94679 h 123825"/>
                <a:gd name="connsiteX208" fmla="*/ 715442 w 2324100"/>
                <a:gd name="connsiteY208" fmla="*/ 95917 h 123825"/>
                <a:gd name="connsiteX209" fmla="*/ 692258 w 2324100"/>
                <a:gd name="connsiteY209" fmla="*/ 86963 h 123825"/>
                <a:gd name="connsiteX210" fmla="*/ 683762 w 2324100"/>
                <a:gd name="connsiteY210" fmla="*/ 62103 h 123825"/>
                <a:gd name="connsiteX211" fmla="*/ 691648 w 2324100"/>
                <a:gd name="connsiteY211" fmla="*/ 36671 h 123825"/>
                <a:gd name="connsiteX212" fmla="*/ 712842 w 2324100"/>
                <a:gd name="connsiteY212" fmla="*/ 27241 h 123825"/>
                <a:gd name="connsiteX213" fmla="*/ 732558 w 2324100"/>
                <a:gd name="connsiteY213" fmla="*/ 35433 h 123825"/>
                <a:gd name="connsiteX214" fmla="*/ 739807 w 2324100"/>
                <a:gd name="connsiteY214" fmla="*/ 57055 h 123825"/>
                <a:gd name="connsiteX215" fmla="*/ 739807 w 2324100"/>
                <a:gd name="connsiteY215" fmla="*/ 63341 h 123825"/>
                <a:gd name="connsiteX216" fmla="*/ 694163 w 2324100"/>
                <a:gd name="connsiteY216" fmla="*/ 63341 h 123825"/>
                <a:gd name="connsiteX217" fmla="*/ 700059 w 2324100"/>
                <a:gd name="connsiteY217" fmla="*/ 81058 h 123825"/>
                <a:gd name="connsiteX218" fmla="*/ 715804 w 2324100"/>
                <a:gd name="connsiteY218" fmla="*/ 87154 h 123825"/>
                <a:gd name="connsiteX219" fmla="*/ 736968 w 2324100"/>
                <a:gd name="connsiteY219" fmla="*/ 82678 h 123825"/>
                <a:gd name="connsiteX220" fmla="*/ 736968 w 2324100"/>
                <a:gd name="connsiteY220" fmla="*/ 91630 h 123825"/>
                <a:gd name="connsiteX221" fmla="*/ 726900 w 2324100"/>
                <a:gd name="connsiteY221" fmla="*/ 94870 h 123825"/>
                <a:gd name="connsiteX222" fmla="*/ 715442 w 2324100"/>
                <a:gd name="connsiteY222" fmla="*/ 95917 h 123825"/>
                <a:gd name="connsiteX223" fmla="*/ 712718 w 2324100"/>
                <a:gd name="connsiteY223" fmla="*/ 35623 h 123825"/>
                <a:gd name="connsiteX224" fmla="*/ 699992 w 2324100"/>
                <a:gd name="connsiteY224" fmla="*/ 40863 h 123825"/>
                <a:gd name="connsiteX225" fmla="*/ 694401 w 2324100"/>
                <a:gd name="connsiteY225" fmla="*/ 55245 h 123825"/>
                <a:gd name="connsiteX226" fmla="*/ 729044 w 2324100"/>
                <a:gd name="connsiteY226" fmla="*/ 55245 h 123825"/>
                <a:gd name="connsiteX227" fmla="*/ 724815 w 2324100"/>
                <a:gd name="connsiteY227" fmla="*/ 40672 h 123825"/>
                <a:gd name="connsiteX228" fmla="*/ 712718 w 2324100"/>
                <a:gd name="connsiteY228" fmla="*/ 35623 h 123825"/>
                <a:gd name="connsiteX229" fmla="*/ 769011 w 2324100"/>
                <a:gd name="connsiteY229" fmla="*/ 94679 h 123825"/>
                <a:gd name="connsiteX230" fmla="*/ 758971 w 2324100"/>
                <a:gd name="connsiteY230" fmla="*/ 94679 h 123825"/>
                <a:gd name="connsiteX231" fmla="*/ 758971 w 2324100"/>
                <a:gd name="connsiteY231" fmla="*/ 572 h 123825"/>
                <a:gd name="connsiteX232" fmla="*/ 769011 w 2324100"/>
                <a:gd name="connsiteY232" fmla="*/ 572 h 123825"/>
                <a:gd name="connsiteX233" fmla="*/ 801786 w 2324100"/>
                <a:gd name="connsiteY233" fmla="*/ 80296 h 123825"/>
                <a:gd name="connsiteX234" fmla="*/ 802691 w 2324100"/>
                <a:gd name="connsiteY234" fmla="*/ 81725 h 123825"/>
                <a:gd name="connsiteX235" fmla="*/ 798157 w 2324100"/>
                <a:gd name="connsiteY235" fmla="*/ 95727 h 123825"/>
                <a:gd name="connsiteX236" fmla="*/ 791985 w 2324100"/>
                <a:gd name="connsiteY236" fmla="*/ 110680 h 123825"/>
                <a:gd name="connsiteX237" fmla="*/ 784432 w 2324100"/>
                <a:gd name="connsiteY237" fmla="*/ 110680 h 123825"/>
                <a:gd name="connsiteX238" fmla="*/ 788022 w 2324100"/>
                <a:gd name="connsiteY238" fmla="*/ 95155 h 123825"/>
                <a:gd name="connsiteX239" fmla="*/ 790775 w 2324100"/>
                <a:gd name="connsiteY239" fmla="*/ 80296 h 123825"/>
                <a:gd name="connsiteX240" fmla="*/ 886492 w 2324100"/>
                <a:gd name="connsiteY240" fmla="*/ 27337 h 123825"/>
                <a:gd name="connsiteX241" fmla="*/ 906771 w 2324100"/>
                <a:gd name="connsiteY241" fmla="*/ 36291 h 123825"/>
                <a:gd name="connsiteX242" fmla="*/ 914000 w 2324100"/>
                <a:gd name="connsiteY242" fmla="*/ 61532 h 123825"/>
                <a:gd name="connsiteX243" fmla="*/ 906713 w 2324100"/>
                <a:gd name="connsiteY243" fmla="*/ 86868 h 123825"/>
                <a:gd name="connsiteX244" fmla="*/ 886492 w 2324100"/>
                <a:gd name="connsiteY244" fmla="*/ 95917 h 123825"/>
                <a:gd name="connsiteX245" fmla="*/ 874671 w 2324100"/>
                <a:gd name="connsiteY245" fmla="*/ 93536 h 123825"/>
                <a:gd name="connsiteX246" fmla="*/ 865689 w 2324100"/>
                <a:gd name="connsiteY246" fmla="*/ 86202 h 123825"/>
                <a:gd name="connsiteX247" fmla="*/ 864965 w 2324100"/>
                <a:gd name="connsiteY247" fmla="*/ 86202 h 123825"/>
                <a:gd name="connsiteX248" fmla="*/ 862851 w 2324100"/>
                <a:gd name="connsiteY248" fmla="*/ 94679 h 123825"/>
                <a:gd name="connsiteX249" fmla="*/ 855650 w 2324100"/>
                <a:gd name="connsiteY249" fmla="*/ 94679 h 123825"/>
                <a:gd name="connsiteX250" fmla="*/ 855650 w 2324100"/>
                <a:gd name="connsiteY250" fmla="*/ 572 h 123825"/>
                <a:gd name="connsiteX251" fmla="*/ 865689 w 2324100"/>
                <a:gd name="connsiteY251" fmla="*/ 572 h 123825"/>
                <a:gd name="connsiteX252" fmla="*/ 865689 w 2324100"/>
                <a:gd name="connsiteY252" fmla="*/ 23432 h 123825"/>
                <a:gd name="connsiteX253" fmla="*/ 865203 w 2324100"/>
                <a:gd name="connsiteY253" fmla="*/ 37243 h 123825"/>
                <a:gd name="connsiteX254" fmla="*/ 865689 w 2324100"/>
                <a:gd name="connsiteY254" fmla="*/ 37243 h 123825"/>
                <a:gd name="connsiteX255" fmla="*/ 886492 w 2324100"/>
                <a:gd name="connsiteY255" fmla="*/ 27337 h 123825"/>
                <a:gd name="connsiteX256" fmla="*/ 885035 w 2324100"/>
                <a:gd name="connsiteY256" fmla="*/ 35719 h 123825"/>
                <a:gd name="connsiteX257" fmla="*/ 870223 w 2324100"/>
                <a:gd name="connsiteY257" fmla="*/ 41624 h 123825"/>
                <a:gd name="connsiteX258" fmla="*/ 865689 w 2324100"/>
                <a:gd name="connsiteY258" fmla="*/ 61532 h 123825"/>
                <a:gd name="connsiteX259" fmla="*/ 870347 w 2324100"/>
                <a:gd name="connsiteY259" fmla="*/ 81439 h 123825"/>
                <a:gd name="connsiteX260" fmla="*/ 885282 w 2324100"/>
                <a:gd name="connsiteY260" fmla="*/ 87535 h 123825"/>
                <a:gd name="connsiteX261" fmla="*/ 899065 w 2324100"/>
                <a:gd name="connsiteY261" fmla="*/ 80772 h 123825"/>
                <a:gd name="connsiteX262" fmla="*/ 903599 w 2324100"/>
                <a:gd name="connsiteY262" fmla="*/ 61342 h 123825"/>
                <a:gd name="connsiteX263" fmla="*/ 899065 w 2324100"/>
                <a:gd name="connsiteY263" fmla="*/ 42101 h 123825"/>
                <a:gd name="connsiteX264" fmla="*/ 885035 w 2324100"/>
                <a:gd name="connsiteY264" fmla="*/ 35719 h 123825"/>
                <a:gd name="connsiteX265" fmla="*/ 964063 w 2324100"/>
                <a:gd name="connsiteY265" fmla="*/ 27241 h 123825"/>
                <a:gd name="connsiteX266" fmla="*/ 971979 w 2324100"/>
                <a:gd name="connsiteY266" fmla="*/ 27909 h 123825"/>
                <a:gd name="connsiteX267" fmla="*/ 970588 w 2324100"/>
                <a:gd name="connsiteY267" fmla="*/ 37243 h 123825"/>
                <a:gd name="connsiteX268" fmla="*/ 963339 w 2324100"/>
                <a:gd name="connsiteY268" fmla="*/ 36386 h 123825"/>
                <a:gd name="connsiteX269" fmla="*/ 949576 w 2324100"/>
                <a:gd name="connsiteY269" fmla="*/ 42863 h 123825"/>
                <a:gd name="connsiteX270" fmla="*/ 943870 w 2324100"/>
                <a:gd name="connsiteY270" fmla="*/ 59151 h 123825"/>
                <a:gd name="connsiteX271" fmla="*/ 943870 w 2324100"/>
                <a:gd name="connsiteY271" fmla="*/ 94679 h 123825"/>
                <a:gd name="connsiteX272" fmla="*/ 933831 w 2324100"/>
                <a:gd name="connsiteY272" fmla="*/ 94679 h 123825"/>
                <a:gd name="connsiteX273" fmla="*/ 933831 w 2324100"/>
                <a:gd name="connsiteY273" fmla="*/ 28384 h 123825"/>
                <a:gd name="connsiteX274" fmla="*/ 942108 w 2324100"/>
                <a:gd name="connsiteY274" fmla="*/ 28384 h 123825"/>
                <a:gd name="connsiteX275" fmla="*/ 943261 w 2324100"/>
                <a:gd name="connsiteY275" fmla="*/ 40672 h 123825"/>
                <a:gd name="connsiteX276" fmla="*/ 943747 w 2324100"/>
                <a:gd name="connsiteY276" fmla="*/ 40672 h 123825"/>
                <a:gd name="connsiteX277" fmla="*/ 952633 w 2324100"/>
                <a:gd name="connsiteY277" fmla="*/ 30766 h 123825"/>
                <a:gd name="connsiteX278" fmla="*/ 964063 w 2324100"/>
                <a:gd name="connsiteY278" fmla="*/ 27241 h 123825"/>
                <a:gd name="connsiteX279" fmla="*/ 995315 w 2324100"/>
                <a:gd name="connsiteY279" fmla="*/ 28384 h 123825"/>
                <a:gd name="connsiteX280" fmla="*/ 995315 w 2324100"/>
                <a:gd name="connsiteY280" fmla="*/ 71438 h 123825"/>
                <a:gd name="connsiteX281" fmla="*/ 999011 w 2324100"/>
                <a:gd name="connsiteY281" fmla="*/ 83534 h 123825"/>
                <a:gd name="connsiteX282" fmla="*/ 1010555 w 2324100"/>
                <a:gd name="connsiteY282" fmla="*/ 87535 h 123825"/>
                <a:gd name="connsiteX283" fmla="*/ 1025757 w 2324100"/>
                <a:gd name="connsiteY283" fmla="*/ 81821 h 123825"/>
                <a:gd name="connsiteX284" fmla="*/ 1030567 w 2324100"/>
                <a:gd name="connsiteY284" fmla="*/ 63246 h 123825"/>
                <a:gd name="connsiteX285" fmla="*/ 1030567 w 2324100"/>
                <a:gd name="connsiteY285" fmla="*/ 28384 h 123825"/>
                <a:gd name="connsiteX286" fmla="*/ 1040606 w 2324100"/>
                <a:gd name="connsiteY286" fmla="*/ 28384 h 123825"/>
                <a:gd name="connsiteX287" fmla="*/ 1040606 w 2324100"/>
                <a:gd name="connsiteY287" fmla="*/ 94679 h 123825"/>
                <a:gd name="connsiteX288" fmla="*/ 1032319 w 2324100"/>
                <a:gd name="connsiteY288" fmla="*/ 94679 h 123825"/>
                <a:gd name="connsiteX289" fmla="*/ 1030872 w 2324100"/>
                <a:gd name="connsiteY289" fmla="*/ 85820 h 123825"/>
                <a:gd name="connsiteX290" fmla="*/ 1030329 w 2324100"/>
                <a:gd name="connsiteY290" fmla="*/ 85820 h 123825"/>
                <a:gd name="connsiteX291" fmla="*/ 1021775 w 2324100"/>
                <a:gd name="connsiteY291" fmla="*/ 93345 h 123825"/>
                <a:gd name="connsiteX292" fmla="*/ 1009288 w 2324100"/>
                <a:gd name="connsiteY292" fmla="*/ 95917 h 123825"/>
                <a:gd name="connsiteX293" fmla="*/ 991181 w 2324100"/>
                <a:gd name="connsiteY293" fmla="*/ 90201 h 123825"/>
                <a:gd name="connsiteX294" fmla="*/ 985161 w 2324100"/>
                <a:gd name="connsiteY294" fmla="*/ 71819 h 123825"/>
                <a:gd name="connsiteX295" fmla="*/ 985161 w 2324100"/>
                <a:gd name="connsiteY295" fmla="*/ 28384 h 123825"/>
                <a:gd name="connsiteX296" fmla="*/ 1118416 w 2324100"/>
                <a:gd name="connsiteY296" fmla="*/ 28384 h 123825"/>
                <a:gd name="connsiteX297" fmla="*/ 1118416 w 2324100"/>
                <a:gd name="connsiteY297" fmla="*/ 34766 h 123825"/>
                <a:gd name="connsiteX298" fmla="*/ 1106148 w 2324100"/>
                <a:gd name="connsiteY298" fmla="*/ 36195 h 123825"/>
                <a:gd name="connsiteX299" fmla="*/ 1109167 w 2324100"/>
                <a:gd name="connsiteY299" fmla="*/ 41720 h 123825"/>
                <a:gd name="connsiteX300" fmla="*/ 1110501 w 2324100"/>
                <a:gd name="connsiteY300" fmla="*/ 49435 h 123825"/>
                <a:gd name="connsiteX301" fmla="*/ 1103843 w 2324100"/>
                <a:gd name="connsiteY301" fmla="*/ 65056 h 123825"/>
                <a:gd name="connsiteX302" fmla="*/ 1085583 w 2324100"/>
                <a:gd name="connsiteY302" fmla="*/ 70771 h 123825"/>
                <a:gd name="connsiteX303" fmla="*/ 1080030 w 2324100"/>
                <a:gd name="connsiteY303" fmla="*/ 70295 h 123825"/>
                <a:gd name="connsiteX304" fmla="*/ 1073620 w 2324100"/>
                <a:gd name="connsiteY304" fmla="*/ 78867 h 123825"/>
                <a:gd name="connsiteX305" fmla="*/ 1075858 w 2324100"/>
                <a:gd name="connsiteY305" fmla="*/ 82868 h 123825"/>
                <a:gd name="connsiteX306" fmla="*/ 1083536 w 2324100"/>
                <a:gd name="connsiteY306" fmla="*/ 84202 h 123825"/>
                <a:gd name="connsiteX307" fmla="*/ 1095261 w 2324100"/>
                <a:gd name="connsiteY307" fmla="*/ 84202 h 123825"/>
                <a:gd name="connsiteX308" fmla="*/ 1111796 w 2324100"/>
                <a:gd name="connsiteY308" fmla="*/ 88678 h 123825"/>
                <a:gd name="connsiteX309" fmla="*/ 1117568 w 2324100"/>
                <a:gd name="connsiteY309" fmla="*/ 101918 h 123825"/>
                <a:gd name="connsiteX310" fmla="*/ 1108748 w 2324100"/>
                <a:gd name="connsiteY310" fmla="*/ 118682 h 123825"/>
                <a:gd name="connsiteX311" fmla="*/ 1082993 w 2324100"/>
                <a:gd name="connsiteY311" fmla="*/ 124397 h 123825"/>
                <a:gd name="connsiteX312" fmla="*/ 1062943 w 2324100"/>
                <a:gd name="connsiteY312" fmla="*/ 119635 h 123825"/>
                <a:gd name="connsiteX313" fmla="*/ 1055903 w 2324100"/>
                <a:gd name="connsiteY313" fmla="*/ 105918 h 123825"/>
                <a:gd name="connsiteX314" fmla="*/ 1059771 w 2324100"/>
                <a:gd name="connsiteY314" fmla="*/ 95441 h 123825"/>
                <a:gd name="connsiteX315" fmla="*/ 1070658 w 2324100"/>
                <a:gd name="connsiteY315" fmla="*/ 89535 h 123825"/>
                <a:gd name="connsiteX316" fmla="*/ 1066391 w 2324100"/>
                <a:gd name="connsiteY316" fmla="*/ 85916 h 123825"/>
                <a:gd name="connsiteX317" fmla="*/ 1064667 w 2324100"/>
                <a:gd name="connsiteY317" fmla="*/ 80296 h 123825"/>
                <a:gd name="connsiteX318" fmla="*/ 1066600 w 2324100"/>
                <a:gd name="connsiteY318" fmla="*/ 73914 h 123825"/>
                <a:gd name="connsiteX319" fmla="*/ 1072706 w 2324100"/>
                <a:gd name="connsiteY319" fmla="*/ 68676 h 123825"/>
                <a:gd name="connsiteX320" fmla="*/ 1064333 w 2324100"/>
                <a:gd name="connsiteY320" fmla="*/ 61532 h 123825"/>
                <a:gd name="connsiteX321" fmla="*/ 1061104 w 2324100"/>
                <a:gd name="connsiteY321" fmla="*/ 49911 h 123825"/>
                <a:gd name="connsiteX322" fmla="*/ 1067629 w 2324100"/>
                <a:gd name="connsiteY322" fmla="*/ 33147 h 123825"/>
                <a:gd name="connsiteX323" fmla="*/ 1086136 w 2324100"/>
                <a:gd name="connsiteY323" fmla="*/ 27241 h 123825"/>
                <a:gd name="connsiteX324" fmla="*/ 1095508 w 2324100"/>
                <a:gd name="connsiteY324" fmla="*/ 28384 h 123825"/>
                <a:gd name="connsiteX325" fmla="*/ 1065572 w 2324100"/>
                <a:gd name="connsiteY325" fmla="*/ 105823 h 123825"/>
                <a:gd name="connsiteX326" fmla="*/ 1070105 w 2324100"/>
                <a:gd name="connsiteY326" fmla="*/ 114014 h 123825"/>
                <a:gd name="connsiteX327" fmla="*/ 1083107 w 2324100"/>
                <a:gd name="connsiteY327" fmla="*/ 116777 h 123825"/>
                <a:gd name="connsiteX328" fmla="*/ 1101824 w 2324100"/>
                <a:gd name="connsiteY328" fmla="*/ 112966 h 123825"/>
                <a:gd name="connsiteX329" fmla="*/ 1107901 w 2324100"/>
                <a:gd name="connsiteY329" fmla="*/ 102775 h 123825"/>
                <a:gd name="connsiteX330" fmla="*/ 1104576 w 2324100"/>
                <a:gd name="connsiteY330" fmla="*/ 95250 h 123825"/>
                <a:gd name="connsiteX331" fmla="*/ 1092060 w 2324100"/>
                <a:gd name="connsiteY331" fmla="*/ 93155 h 123825"/>
                <a:gd name="connsiteX332" fmla="*/ 1080030 w 2324100"/>
                <a:gd name="connsiteY332" fmla="*/ 93155 h 123825"/>
                <a:gd name="connsiteX333" fmla="*/ 1069381 w 2324100"/>
                <a:gd name="connsiteY333" fmla="*/ 96488 h 123825"/>
                <a:gd name="connsiteX334" fmla="*/ 1065572 w 2324100"/>
                <a:gd name="connsiteY334" fmla="*/ 105823 h 123825"/>
                <a:gd name="connsiteX335" fmla="*/ 1071020 w 2324100"/>
                <a:gd name="connsiteY335" fmla="*/ 49626 h 123825"/>
                <a:gd name="connsiteX336" fmla="*/ 1074944 w 2324100"/>
                <a:gd name="connsiteY336" fmla="*/ 60199 h 123825"/>
                <a:gd name="connsiteX337" fmla="*/ 1085888 w 2324100"/>
                <a:gd name="connsiteY337" fmla="*/ 63723 h 123825"/>
                <a:gd name="connsiteX338" fmla="*/ 1100585 w 2324100"/>
                <a:gd name="connsiteY338" fmla="*/ 49435 h 123825"/>
                <a:gd name="connsiteX339" fmla="*/ 1085707 w 2324100"/>
                <a:gd name="connsiteY339" fmla="*/ 34576 h 123825"/>
                <a:gd name="connsiteX340" fmla="*/ 1074830 w 2324100"/>
                <a:gd name="connsiteY340" fmla="*/ 38386 h 123825"/>
                <a:gd name="connsiteX341" fmla="*/ 1071020 w 2324100"/>
                <a:gd name="connsiteY341" fmla="*/ 49626 h 123825"/>
                <a:gd name="connsiteX342" fmla="*/ 1197445 w 2324100"/>
                <a:gd name="connsiteY342" fmla="*/ 27241 h 123825"/>
                <a:gd name="connsiteX343" fmla="*/ 1205360 w 2324100"/>
                <a:gd name="connsiteY343" fmla="*/ 27909 h 123825"/>
                <a:gd name="connsiteX344" fmla="*/ 1203970 w 2324100"/>
                <a:gd name="connsiteY344" fmla="*/ 37243 h 123825"/>
                <a:gd name="connsiteX345" fmla="*/ 1196711 w 2324100"/>
                <a:gd name="connsiteY345" fmla="*/ 36386 h 123825"/>
                <a:gd name="connsiteX346" fmla="*/ 1182957 w 2324100"/>
                <a:gd name="connsiteY346" fmla="*/ 42863 h 123825"/>
                <a:gd name="connsiteX347" fmla="*/ 1177252 w 2324100"/>
                <a:gd name="connsiteY347" fmla="*/ 59151 h 123825"/>
                <a:gd name="connsiteX348" fmla="*/ 1177252 w 2324100"/>
                <a:gd name="connsiteY348" fmla="*/ 94679 h 123825"/>
                <a:gd name="connsiteX349" fmla="*/ 1167213 w 2324100"/>
                <a:gd name="connsiteY349" fmla="*/ 94679 h 123825"/>
                <a:gd name="connsiteX350" fmla="*/ 1167213 w 2324100"/>
                <a:gd name="connsiteY350" fmla="*/ 28384 h 123825"/>
                <a:gd name="connsiteX351" fmla="*/ 1175490 w 2324100"/>
                <a:gd name="connsiteY351" fmla="*/ 28384 h 123825"/>
                <a:gd name="connsiteX352" fmla="*/ 1176642 w 2324100"/>
                <a:gd name="connsiteY352" fmla="*/ 40672 h 123825"/>
                <a:gd name="connsiteX353" fmla="*/ 1177128 w 2324100"/>
                <a:gd name="connsiteY353" fmla="*/ 40672 h 123825"/>
                <a:gd name="connsiteX354" fmla="*/ 1186015 w 2324100"/>
                <a:gd name="connsiteY354" fmla="*/ 30766 h 123825"/>
                <a:gd name="connsiteX355" fmla="*/ 1197445 w 2324100"/>
                <a:gd name="connsiteY355" fmla="*/ 27241 h 123825"/>
                <a:gd name="connsiteX356" fmla="*/ 1229306 w 2324100"/>
                <a:gd name="connsiteY356" fmla="*/ 94679 h 123825"/>
                <a:gd name="connsiteX357" fmla="*/ 1219267 w 2324100"/>
                <a:gd name="connsiteY357" fmla="*/ 94679 h 123825"/>
                <a:gd name="connsiteX358" fmla="*/ 1219267 w 2324100"/>
                <a:gd name="connsiteY358" fmla="*/ 28384 h 123825"/>
                <a:gd name="connsiteX359" fmla="*/ 1229306 w 2324100"/>
                <a:gd name="connsiteY359" fmla="*/ 28384 h 123825"/>
                <a:gd name="connsiteX360" fmla="*/ 1218419 w 2324100"/>
                <a:gd name="connsiteY360" fmla="*/ 10477 h 123825"/>
                <a:gd name="connsiteX361" fmla="*/ 1220114 w 2324100"/>
                <a:gd name="connsiteY361" fmla="*/ 5430 h 123825"/>
                <a:gd name="connsiteX362" fmla="*/ 1224343 w 2324100"/>
                <a:gd name="connsiteY362" fmla="*/ 3810 h 123825"/>
                <a:gd name="connsiteX363" fmla="*/ 1228516 w 2324100"/>
                <a:gd name="connsiteY363" fmla="*/ 5430 h 123825"/>
                <a:gd name="connsiteX364" fmla="*/ 1230268 w 2324100"/>
                <a:gd name="connsiteY364" fmla="*/ 10477 h 123825"/>
                <a:gd name="connsiteX365" fmla="*/ 1228516 w 2324100"/>
                <a:gd name="connsiteY365" fmla="*/ 15526 h 123825"/>
                <a:gd name="connsiteX366" fmla="*/ 1224343 w 2324100"/>
                <a:gd name="connsiteY366" fmla="*/ 17145 h 123825"/>
                <a:gd name="connsiteX367" fmla="*/ 1220114 w 2324100"/>
                <a:gd name="connsiteY367" fmla="*/ 15526 h 123825"/>
                <a:gd name="connsiteX368" fmla="*/ 1218419 w 2324100"/>
                <a:gd name="connsiteY368" fmla="*/ 10477 h 123825"/>
                <a:gd name="connsiteX369" fmla="*/ 1243517 w 2324100"/>
                <a:gd name="connsiteY369" fmla="*/ 124397 h 123825"/>
                <a:gd name="connsiteX370" fmla="*/ 1234202 w 2324100"/>
                <a:gd name="connsiteY370" fmla="*/ 122968 h 123825"/>
                <a:gd name="connsiteX371" fmla="*/ 1234202 w 2324100"/>
                <a:gd name="connsiteY371" fmla="*/ 114777 h 123825"/>
                <a:gd name="connsiteX372" fmla="*/ 1242422 w 2324100"/>
                <a:gd name="connsiteY372" fmla="*/ 116015 h 123825"/>
                <a:gd name="connsiteX373" fmla="*/ 1249347 w 2324100"/>
                <a:gd name="connsiteY373" fmla="*/ 113443 h 123825"/>
                <a:gd name="connsiteX374" fmla="*/ 1251557 w 2324100"/>
                <a:gd name="connsiteY374" fmla="*/ 105538 h 123825"/>
                <a:gd name="connsiteX375" fmla="*/ 1251557 w 2324100"/>
                <a:gd name="connsiteY375" fmla="*/ 28384 h 123825"/>
                <a:gd name="connsiteX376" fmla="*/ 1261596 w 2324100"/>
                <a:gd name="connsiteY376" fmla="*/ 28384 h 123825"/>
                <a:gd name="connsiteX377" fmla="*/ 1261596 w 2324100"/>
                <a:gd name="connsiteY377" fmla="*/ 104870 h 123825"/>
                <a:gd name="connsiteX378" fmla="*/ 1243517 w 2324100"/>
                <a:gd name="connsiteY378" fmla="*/ 124397 h 123825"/>
                <a:gd name="connsiteX379" fmla="*/ 1250709 w 2324100"/>
                <a:gd name="connsiteY379" fmla="*/ 10477 h 123825"/>
                <a:gd name="connsiteX380" fmla="*/ 1252404 w 2324100"/>
                <a:gd name="connsiteY380" fmla="*/ 5430 h 123825"/>
                <a:gd name="connsiteX381" fmla="*/ 1256633 w 2324100"/>
                <a:gd name="connsiteY381" fmla="*/ 3810 h 123825"/>
                <a:gd name="connsiteX382" fmla="*/ 1260805 w 2324100"/>
                <a:gd name="connsiteY382" fmla="*/ 5430 h 123825"/>
                <a:gd name="connsiteX383" fmla="*/ 1262558 w 2324100"/>
                <a:gd name="connsiteY383" fmla="*/ 10477 h 123825"/>
                <a:gd name="connsiteX384" fmla="*/ 1260805 w 2324100"/>
                <a:gd name="connsiteY384" fmla="*/ 15526 h 123825"/>
                <a:gd name="connsiteX385" fmla="*/ 1256633 w 2324100"/>
                <a:gd name="connsiteY385" fmla="*/ 17145 h 123825"/>
                <a:gd name="connsiteX386" fmla="*/ 1252404 w 2324100"/>
                <a:gd name="connsiteY386" fmla="*/ 15526 h 123825"/>
                <a:gd name="connsiteX387" fmla="*/ 1250709 w 2324100"/>
                <a:gd name="connsiteY387" fmla="*/ 10477 h 123825"/>
                <a:gd name="connsiteX388" fmla="*/ 1326585 w 2324100"/>
                <a:gd name="connsiteY388" fmla="*/ 76581 h 123825"/>
                <a:gd name="connsiteX389" fmla="*/ 1319698 w 2324100"/>
                <a:gd name="connsiteY389" fmla="*/ 90869 h 123825"/>
                <a:gd name="connsiteX390" fmla="*/ 1300344 w 2324100"/>
                <a:gd name="connsiteY390" fmla="*/ 95917 h 123825"/>
                <a:gd name="connsiteX391" fmla="*/ 1279789 w 2324100"/>
                <a:gd name="connsiteY391" fmla="*/ 91726 h 123825"/>
                <a:gd name="connsiteX392" fmla="*/ 1279789 w 2324100"/>
                <a:gd name="connsiteY392" fmla="*/ 82391 h 123825"/>
                <a:gd name="connsiteX393" fmla="*/ 1290037 w 2324100"/>
                <a:gd name="connsiteY393" fmla="*/ 86202 h 123825"/>
                <a:gd name="connsiteX394" fmla="*/ 1300591 w 2324100"/>
                <a:gd name="connsiteY394" fmla="*/ 87631 h 123825"/>
                <a:gd name="connsiteX395" fmla="*/ 1312679 w 2324100"/>
                <a:gd name="connsiteY395" fmla="*/ 85154 h 123825"/>
                <a:gd name="connsiteX396" fmla="*/ 1316917 w 2324100"/>
                <a:gd name="connsiteY396" fmla="*/ 77438 h 123825"/>
                <a:gd name="connsiteX397" fmla="*/ 1313555 w 2324100"/>
                <a:gd name="connsiteY397" fmla="*/ 70867 h 123825"/>
                <a:gd name="connsiteX398" fmla="*/ 1300467 w 2324100"/>
                <a:gd name="connsiteY398" fmla="*/ 64389 h 123825"/>
                <a:gd name="connsiteX399" fmla="*/ 1287313 w 2324100"/>
                <a:gd name="connsiteY399" fmla="*/ 58293 h 123825"/>
                <a:gd name="connsiteX400" fmla="*/ 1281513 w 2324100"/>
                <a:gd name="connsiteY400" fmla="*/ 52483 h 123825"/>
                <a:gd name="connsiteX401" fmla="*/ 1279608 w 2324100"/>
                <a:gd name="connsiteY401" fmla="*/ 44673 h 123825"/>
                <a:gd name="connsiteX402" fmla="*/ 1286199 w 2324100"/>
                <a:gd name="connsiteY402" fmla="*/ 31909 h 123825"/>
                <a:gd name="connsiteX403" fmla="*/ 1304277 w 2324100"/>
                <a:gd name="connsiteY403" fmla="*/ 27241 h 123825"/>
                <a:gd name="connsiteX404" fmla="*/ 1325194 w 2324100"/>
                <a:gd name="connsiteY404" fmla="*/ 31528 h 123825"/>
                <a:gd name="connsiteX405" fmla="*/ 1321632 w 2324100"/>
                <a:gd name="connsiteY405" fmla="*/ 39720 h 123825"/>
                <a:gd name="connsiteX406" fmla="*/ 1303553 w 2324100"/>
                <a:gd name="connsiteY406" fmla="*/ 35623 h 123825"/>
                <a:gd name="connsiteX407" fmla="*/ 1292790 w 2324100"/>
                <a:gd name="connsiteY407" fmla="*/ 37909 h 123825"/>
                <a:gd name="connsiteX408" fmla="*/ 1289161 w 2324100"/>
                <a:gd name="connsiteY408" fmla="*/ 44005 h 123825"/>
                <a:gd name="connsiteX409" fmla="*/ 1290523 w 2324100"/>
                <a:gd name="connsiteY409" fmla="*/ 48577 h 123825"/>
                <a:gd name="connsiteX410" fmla="*/ 1294905 w 2324100"/>
                <a:gd name="connsiteY410" fmla="*/ 52101 h 123825"/>
                <a:gd name="connsiteX411" fmla="*/ 1306516 w 2324100"/>
                <a:gd name="connsiteY411" fmla="*/ 57055 h 123825"/>
                <a:gd name="connsiteX412" fmla="*/ 1322442 w 2324100"/>
                <a:gd name="connsiteY412" fmla="*/ 65627 h 123825"/>
                <a:gd name="connsiteX413" fmla="*/ 1326585 w 2324100"/>
                <a:gd name="connsiteY413" fmla="*/ 76581 h 123825"/>
                <a:gd name="connsiteX414" fmla="*/ 1366066 w 2324100"/>
                <a:gd name="connsiteY414" fmla="*/ 87631 h 123825"/>
                <a:gd name="connsiteX415" fmla="*/ 1371210 w 2324100"/>
                <a:gd name="connsiteY415" fmla="*/ 87249 h 123825"/>
                <a:gd name="connsiteX416" fmla="*/ 1375134 w 2324100"/>
                <a:gd name="connsiteY416" fmla="*/ 86392 h 123825"/>
                <a:gd name="connsiteX417" fmla="*/ 1375134 w 2324100"/>
                <a:gd name="connsiteY417" fmla="*/ 94107 h 123825"/>
                <a:gd name="connsiteX418" fmla="*/ 1370333 w 2324100"/>
                <a:gd name="connsiteY418" fmla="*/ 95345 h 123825"/>
                <a:gd name="connsiteX419" fmla="*/ 1364618 w 2324100"/>
                <a:gd name="connsiteY419" fmla="*/ 95917 h 123825"/>
                <a:gd name="connsiteX420" fmla="*/ 1345387 w 2324100"/>
                <a:gd name="connsiteY420" fmla="*/ 75629 h 123825"/>
                <a:gd name="connsiteX421" fmla="*/ 1345387 w 2324100"/>
                <a:gd name="connsiteY421" fmla="*/ 36195 h 123825"/>
                <a:gd name="connsiteX422" fmla="*/ 1335900 w 2324100"/>
                <a:gd name="connsiteY422" fmla="*/ 36195 h 123825"/>
                <a:gd name="connsiteX423" fmla="*/ 1335900 w 2324100"/>
                <a:gd name="connsiteY423" fmla="*/ 31433 h 123825"/>
                <a:gd name="connsiteX424" fmla="*/ 1345387 w 2324100"/>
                <a:gd name="connsiteY424" fmla="*/ 27241 h 123825"/>
                <a:gd name="connsiteX425" fmla="*/ 1349626 w 2324100"/>
                <a:gd name="connsiteY425" fmla="*/ 13049 h 123825"/>
                <a:gd name="connsiteX426" fmla="*/ 1355427 w 2324100"/>
                <a:gd name="connsiteY426" fmla="*/ 13049 h 123825"/>
                <a:gd name="connsiteX427" fmla="*/ 1355427 w 2324100"/>
                <a:gd name="connsiteY427" fmla="*/ 28384 h 123825"/>
                <a:gd name="connsiteX428" fmla="*/ 1374658 w 2324100"/>
                <a:gd name="connsiteY428" fmla="*/ 28384 h 123825"/>
                <a:gd name="connsiteX429" fmla="*/ 1374658 w 2324100"/>
                <a:gd name="connsiteY429" fmla="*/ 36195 h 123825"/>
                <a:gd name="connsiteX430" fmla="*/ 1355427 w 2324100"/>
                <a:gd name="connsiteY430" fmla="*/ 36195 h 123825"/>
                <a:gd name="connsiteX431" fmla="*/ 1355427 w 2324100"/>
                <a:gd name="connsiteY431" fmla="*/ 75248 h 123825"/>
                <a:gd name="connsiteX432" fmla="*/ 1358265 w 2324100"/>
                <a:gd name="connsiteY432" fmla="*/ 84391 h 123825"/>
                <a:gd name="connsiteX433" fmla="*/ 1366066 w 2324100"/>
                <a:gd name="connsiteY433" fmla="*/ 87631 h 123825"/>
                <a:gd name="connsiteX434" fmla="*/ 1419939 w 2324100"/>
                <a:gd name="connsiteY434" fmla="*/ 27241 h 123825"/>
                <a:gd name="connsiteX435" fmla="*/ 1427864 w 2324100"/>
                <a:gd name="connsiteY435" fmla="*/ 27909 h 123825"/>
                <a:gd name="connsiteX436" fmla="*/ 1426474 w 2324100"/>
                <a:gd name="connsiteY436" fmla="*/ 37243 h 123825"/>
                <a:gd name="connsiteX437" fmla="*/ 1419216 w 2324100"/>
                <a:gd name="connsiteY437" fmla="*/ 36386 h 123825"/>
                <a:gd name="connsiteX438" fmla="*/ 1405462 w 2324100"/>
                <a:gd name="connsiteY438" fmla="*/ 42863 h 123825"/>
                <a:gd name="connsiteX439" fmla="*/ 1399746 w 2324100"/>
                <a:gd name="connsiteY439" fmla="*/ 59151 h 123825"/>
                <a:gd name="connsiteX440" fmla="*/ 1399746 w 2324100"/>
                <a:gd name="connsiteY440" fmla="*/ 94679 h 123825"/>
                <a:gd name="connsiteX441" fmla="*/ 1389707 w 2324100"/>
                <a:gd name="connsiteY441" fmla="*/ 94679 h 123825"/>
                <a:gd name="connsiteX442" fmla="*/ 1389707 w 2324100"/>
                <a:gd name="connsiteY442" fmla="*/ 28384 h 123825"/>
                <a:gd name="connsiteX443" fmla="*/ 1397994 w 2324100"/>
                <a:gd name="connsiteY443" fmla="*/ 28384 h 123825"/>
                <a:gd name="connsiteX444" fmla="*/ 1399137 w 2324100"/>
                <a:gd name="connsiteY444" fmla="*/ 40672 h 123825"/>
                <a:gd name="connsiteX445" fmla="*/ 1399623 w 2324100"/>
                <a:gd name="connsiteY445" fmla="*/ 40672 h 123825"/>
                <a:gd name="connsiteX446" fmla="*/ 1408510 w 2324100"/>
                <a:gd name="connsiteY446" fmla="*/ 30766 h 123825"/>
                <a:gd name="connsiteX447" fmla="*/ 1419939 w 2324100"/>
                <a:gd name="connsiteY447" fmla="*/ 27241 h 123825"/>
                <a:gd name="connsiteX448" fmla="*/ 1498959 w 2324100"/>
                <a:gd name="connsiteY448" fmla="*/ 61532 h 123825"/>
                <a:gd name="connsiteX449" fmla="*/ 1490796 w 2324100"/>
                <a:gd name="connsiteY449" fmla="*/ 86773 h 123825"/>
                <a:gd name="connsiteX450" fmla="*/ 1468250 w 2324100"/>
                <a:gd name="connsiteY450" fmla="*/ 95917 h 123825"/>
                <a:gd name="connsiteX451" fmla="*/ 1452467 w 2324100"/>
                <a:gd name="connsiteY451" fmla="*/ 91726 h 123825"/>
                <a:gd name="connsiteX452" fmla="*/ 1441828 w 2324100"/>
                <a:gd name="connsiteY452" fmla="*/ 79724 h 123825"/>
                <a:gd name="connsiteX453" fmla="*/ 1438075 w 2324100"/>
                <a:gd name="connsiteY453" fmla="*/ 61532 h 123825"/>
                <a:gd name="connsiteX454" fmla="*/ 1446181 w 2324100"/>
                <a:gd name="connsiteY454" fmla="*/ 36291 h 123825"/>
                <a:gd name="connsiteX455" fmla="*/ 1468669 w 2324100"/>
                <a:gd name="connsiteY455" fmla="*/ 27241 h 123825"/>
                <a:gd name="connsiteX456" fmla="*/ 1490767 w 2324100"/>
                <a:gd name="connsiteY456" fmla="*/ 36481 h 123825"/>
                <a:gd name="connsiteX457" fmla="*/ 1498959 w 2324100"/>
                <a:gd name="connsiteY457" fmla="*/ 61532 h 123825"/>
                <a:gd name="connsiteX458" fmla="*/ 1448476 w 2324100"/>
                <a:gd name="connsiteY458" fmla="*/ 61532 h 123825"/>
                <a:gd name="connsiteX459" fmla="*/ 1453553 w 2324100"/>
                <a:gd name="connsiteY459" fmla="*/ 80867 h 123825"/>
                <a:gd name="connsiteX460" fmla="*/ 1468488 w 2324100"/>
                <a:gd name="connsiteY460" fmla="*/ 87535 h 123825"/>
                <a:gd name="connsiteX461" fmla="*/ 1483452 w 2324100"/>
                <a:gd name="connsiteY461" fmla="*/ 80867 h 123825"/>
                <a:gd name="connsiteX462" fmla="*/ 1488567 w 2324100"/>
                <a:gd name="connsiteY462" fmla="*/ 61532 h 123825"/>
                <a:gd name="connsiteX463" fmla="*/ 1483452 w 2324100"/>
                <a:gd name="connsiteY463" fmla="*/ 42292 h 123825"/>
                <a:gd name="connsiteX464" fmla="*/ 1468365 w 2324100"/>
                <a:gd name="connsiteY464" fmla="*/ 35719 h 123825"/>
                <a:gd name="connsiteX465" fmla="*/ 1453496 w 2324100"/>
                <a:gd name="connsiteY465" fmla="*/ 42196 h 123825"/>
                <a:gd name="connsiteX466" fmla="*/ 1448476 w 2324100"/>
                <a:gd name="connsiteY466" fmla="*/ 61532 h 123825"/>
                <a:gd name="connsiteX467" fmla="*/ 1575987 w 2324100"/>
                <a:gd name="connsiteY467" fmla="*/ 61532 h 123825"/>
                <a:gd name="connsiteX468" fmla="*/ 1567825 w 2324100"/>
                <a:gd name="connsiteY468" fmla="*/ 86773 h 123825"/>
                <a:gd name="connsiteX469" fmla="*/ 1545279 w 2324100"/>
                <a:gd name="connsiteY469" fmla="*/ 95917 h 123825"/>
                <a:gd name="connsiteX470" fmla="*/ 1529496 w 2324100"/>
                <a:gd name="connsiteY470" fmla="*/ 91726 h 123825"/>
                <a:gd name="connsiteX471" fmla="*/ 1518857 w 2324100"/>
                <a:gd name="connsiteY471" fmla="*/ 79724 h 123825"/>
                <a:gd name="connsiteX472" fmla="*/ 1515104 w 2324100"/>
                <a:gd name="connsiteY472" fmla="*/ 61532 h 123825"/>
                <a:gd name="connsiteX473" fmla="*/ 1523210 w 2324100"/>
                <a:gd name="connsiteY473" fmla="*/ 36291 h 123825"/>
                <a:gd name="connsiteX474" fmla="*/ 1545698 w 2324100"/>
                <a:gd name="connsiteY474" fmla="*/ 27241 h 123825"/>
                <a:gd name="connsiteX475" fmla="*/ 1567796 w 2324100"/>
                <a:gd name="connsiteY475" fmla="*/ 36481 h 123825"/>
                <a:gd name="connsiteX476" fmla="*/ 1575987 w 2324100"/>
                <a:gd name="connsiteY476" fmla="*/ 61532 h 123825"/>
                <a:gd name="connsiteX477" fmla="*/ 1525505 w 2324100"/>
                <a:gd name="connsiteY477" fmla="*/ 61532 h 123825"/>
                <a:gd name="connsiteX478" fmla="*/ 1530582 w 2324100"/>
                <a:gd name="connsiteY478" fmla="*/ 80867 h 123825"/>
                <a:gd name="connsiteX479" fmla="*/ 1545517 w 2324100"/>
                <a:gd name="connsiteY479" fmla="*/ 87535 h 123825"/>
                <a:gd name="connsiteX480" fmla="*/ 1560481 w 2324100"/>
                <a:gd name="connsiteY480" fmla="*/ 80867 h 123825"/>
                <a:gd name="connsiteX481" fmla="*/ 1565596 w 2324100"/>
                <a:gd name="connsiteY481" fmla="*/ 61532 h 123825"/>
                <a:gd name="connsiteX482" fmla="*/ 1560481 w 2324100"/>
                <a:gd name="connsiteY482" fmla="*/ 42292 h 123825"/>
                <a:gd name="connsiteX483" fmla="*/ 1545393 w 2324100"/>
                <a:gd name="connsiteY483" fmla="*/ 35719 h 123825"/>
                <a:gd name="connsiteX484" fmla="*/ 1530525 w 2324100"/>
                <a:gd name="connsiteY484" fmla="*/ 42196 h 123825"/>
                <a:gd name="connsiteX485" fmla="*/ 1525505 w 2324100"/>
                <a:gd name="connsiteY485" fmla="*/ 61532 h 123825"/>
                <a:gd name="connsiteX486" fmla="*/ 1605734 w 2324100"/>
                <a:gd name="connsiteY486" fmla="*/ 60770 h 123825"/>
                <a:gd name="connsiteX487" fmla="*/ 1613659 w 2324100"/>
                <a:gd name="connsiteY487" fmla="*/ 51149 h 123825"/>
                <a:gd name="connsiteX488" fmla="*/ 1635062 w 2324100"/>
                <a:gd name="connsiteY488" fmla="*/ 28384 h 123825"/>
                <a:gd name="connsiteX489" fmla="*/ 1646968 w 2324100"/>
                <a:gd name="connsiteY489" fmla="*/ 28384 h 123825"/>
                <a:gd name="connsiteX490" fmla="*/ 1620126 w 2324100"/>
                <a:gd name="connsiteY490" fmla="*/ 56674 h 123825"/>
                <a:gd name="connsiteX491" fmla="*/ 1648844 w 2324100"/>
                <a:gd name="connsiteY491" fmla="*/ 94679 h 123825"/>
                <a:gd name="connsiteX492" fmla="*/ 1636690 w 2324100"/>
                <a:gd name="connsiteY492" fmla="*/ 94679 h 123825"/>
                <a:gd name="connsiteX493" fmla="*/ 1613297 w 2324100"/>
                <a:gd name="connsiteY493" fmla="*/ 63341 h 123825"/>
                <a:gd name="connsiteX494" fmla="*/ 1605734 w 2324100"/>
                <a:gd name="connsiteY494" fmla="*/ 69914 h 123825"/>
                <a:gd name="connsiteX495" fmla="*/ 1605734 w 2324100"/>
                <a:gd name="connsiteY495" fmla="*/ 94679 h 123825"/>
                <a:gd name="connsiteX496" fmla="*/ 1595818 w 2324100"/>
                <a:gd name="connsiteY496" fmla="*/ 94679 h 123825"/>
                <a:gd name="connsiteX497" fmla="*/ 1595818 w 2324100"/>
                <a:gd name="connsiteY497" fmla="*/ 572 h 123825"/>
                <a:gd name="connsiteX498" fmla="*/ 1605734 w 2324100"/>
                <a:gd name="connsiteY498" fmla="*/ 572 h 123825"/>
                <a:gd name="connsiteX499" fmla="*/ 1605734 w 2324100"/>
                <a:gd name="connsiteY499" fmla="*/ 50483 h 123825"/>
                <a:gd name="connsiteX500" fmla="*/ 1605258 w 2324100"/>
                <a:gd name="connsiteY500" fmla="*/ 60770 h 123825"/>
                <a:gd name="connsiteX501" fmla="*/ 1673276 w 2324100"/>
                <a:gd name="connsiteY501" fmla="*/ 80296 h 123825"/>
                <a:gd name="connsiteX502" fmla="*/ 1674181 w 2324100"/>
                <a:gd name="connsiteY502" fmla="*/ 81725 h 123825"/>
                <a:gd name="connsiteX503" fmla="*/ 1669647 w 2324100"/>
                <a:gd name="connsiteY503" fmla="*/ 95727 h 123825"/>
                <a:gd name="connsiteX504" fmla="*/ 1663475 w 2324100"/>
                <a:gd name="connsiteY504" fmla="*/ 110680 h 123825"/>
                <a:gd name="connsiteX505" fmla="*/ 1655921 w 2324100"/>
                <a:gd name="connsiteY505" fmla="*/ 110680 h 123825"/>
                <a:gd name="connsiteX506" fmla="*/ 1659522 w 2324100"/>
                <a:gd name="connsiteY506" fmla="*/ 95155 h 123825"/>
                <a:gd name="connsiteX507" fmla="*/ 1662265 w 2324100"/>
                <a:gd name="connsiteY507" fmla="*/ 80296 h 123825"/>
                <a:gd name="connsiteX508" fmla="*/ 1741656 w 2324100"/>
                <a:gd name="connsiteY508" fmla="*/ 94679 h 123825"/>
                <a:gd name="connsiteX509" fmla="*/ 1716500 w 2324100"/>
                <a:gd name="connsiteY509" fmla="*/ 28384 h 123825"/>
                <a:gd name="connsiteX510" fmla="*/ 1727264 w 2324100"/>
                <a:gd name="connsiteY510" fmla="*/ 28384 h 123825"/>
                <a:gd name="connsiteX511" fmla="*/ 1741532 w 2324100"/>
                <a:gd name="connsiteY511" fmla="*/ 67723 h 123825"/>
                <a:gd name="connsiteX512" fmla="*/ 1747219 w 2324100"/>
                <a:gd name="connsiteY512" fmla="*/ 85630 h 123825"/>
                <a:gd name="connsiteX513" fmla="*/ 1747704 w 2324100"/>
                <a:gd name="connsiteY513" fmla="*/ 85630 h 123825"/>
                <a:gd name="connsiteX514" fmla="*/ 1751905 w 2324100"/>
                <a:gd name="connsiteY514" fmla="*/ 72390 h 123825"/>
                <a:gd name="connsiteX515" fmla="*/ 1767773 w 2324100"/>
                <a:gd name="connsiteY515" fmla="*/ 28384 h 123825"/>
                <a:gd name="connsiteX516" fmla="*/ 1778537 w 2324100"/>
                <a:gd name="connsiteY516" fmla="*/ 28384 h 123825"/>
                <a:gd name="connsiteX517" fmla="*/ 1753381 w 2324100"/>
                <a:gd name="connsiteY517" fmla="*/ 94679 h 123825"/>
                <a:gd name="connsiteX518" fmla="*/ 1819046 w 2324100"/>
                <a:gd name="connsiteY518" fmla="*/ 95917 h 123825"/>
                <a:gd name="connsiteX519" fmla="*/ 1795863 w 2324100"/>
                <a:gd name="connsiteY519" fmla="*/ 86963 h 123825"/>
                <a:gd name="connsiteX520" fmla="*/ 1787366 w 2324100"/>
                <a:gd name="connsiteY520" fmla="*/ 62103 h 123825"/>
                <a:gd name="connsiteX521" fmla="*/ 1795253 w 2324100"/>
                <a:gd name="connsiteY521" fmla="*/ 36671 h 123825"/>
                <a:gd name="connsiteX522" fmla="*/ 1816446 w 2324100"/>
                <a:gd name="connsiteY522" fmla="*/ 27241 h 123825"/>
                <a:gd name="connsiteX523" fmla="*/ 1836154 w 2324100"/>
                <a:gd name="connsiteY523" fmla="*/ 35433 h 123825"/>
                <a:gd name="connsiteX524" fmla="*/ 1843412 w 2324100"/>
                <a:gd name="connsiteY524" fmla="*/ 57055 h 123825"/>
                <a:gd name="connsiteX525" fmla="*/ 1843412 w 2324100"/>
                <a:gd name="connsiteY525" fmla="*/ 63341 h 123825"/>
                <a:gd name="connsiteX526" fmla="*/ 1797768 w 2324100"/>
                <a:gd name="connsiteY526" fmla="*/ 63341 h 123825"/>
                <a:gd name="connsiteX527" fmla="*/ 1803654 w 2324100"/>
                <a:gd name="connsiteY527" fmla="*/ 81058 h 123825"/>
                <a:gd name="connsiteX528" fmla="*/ 1819408 w 2324100"/>
                <a:gd name="connsiteY528" fmla="*/ 87154 h 123825"/>
                <a:gd name="connsiteX529" fmla="*/ 1840573 w 2324100"/>
                <a:gd name="connsiteY529" fmla="*/ 82678 h 123825"/>
                <a:gd name="connsiteX530" fmla="*/ 1840573 w 2324100"/>
                <a:gd name="connsiteY530" fmla="*/ 91630 h 123825"/>
                <a:gd name="connsiteX531" fmla="*/ 1830505 w 2324100"/>
                <a:gd name="connsiteY531" fmla="*/ 94870 h 123825"/>
                <a:gd name="connsiteX532" fmla="*/ 1819046 w 2324100"/>
                <a:gd name="connsiteY532" fmla="*/ 95917 h 123825"/>
                <a:gd name="connsiteX533" fmla="*/ 1816322 w 2324100"/>
                <a:gd name="connsiteY533" fmla="*/ 35623 h 123825"/>
                <a:gd name="connsiteX534" fmla="*/ 1803597 w 2324100"/>
                <a:gd name="connsiteY534" fmla="*/ 40863 h 123825"/>
                <a:gd name="connsiteX535" fmla="*/ 1798006 w 2324100"/>
                <a:gd name="connsiteY535" fmla="*/ 55245 h 123825"/>
                <a:gd name="connsiteX536" fmla="*/ 1832648 w 2324100"/>
                <a:gd name="connsiteY536" fmla="*/ 55245 h 123825"/>
                <a:gd name="connsiteX537" fmla="*/ 1828419 w 2324100"/>
                <a:gd name="connsiteY537" fmla="*/ 40672 h 123825"/>
                <a:gd name="connsiteX538" fmla="*/ 1816322 w 2324100"/>
                <a:gd name="connsiteY538" fmla="*/ 35623 h 123825"/>
                <a:gd name="connsiteX539" fmla="*/ 1890570 w 2324100"/>
                <a:gd name="connsiteY539" fmla="*/ 95917 h 123825"/>
                <a:gd name="connsiteX540" fmla="*/ 1867386 w 2324100"/>
                <a:gd name="connsiteY540" fmla="*/ 86963 h 123825"/>
                <a:gd name="connsiteX541" fmla="*/ 1858890 w 2324100"/>
                <a:gd name="connsiteY541" fmla="*/ 62103 h 123825"/>
                <a:gd name="connsiteX542" fmla="*/ 1866776 w 2324100"/>
                <a:gd name="connsiteY542" fmla="*/ 36671 h 123825"/>
                <a:gd name="connsiteX543" fmla="*/ 1887969 w 2324100"/>
                <a:gd name="connsiteY543" fmla="*/ 27241 h 123825"/>
                <a:gd name="connsiteX544" fmla="*/ 1907686 w 2324100"/>
                <a:gd name="connsiteY544" fmla="*/ 35433 h 123825"/>
                <a:gd name="connsiteX545" fmla="*/ 1914935 w 2324100"/>
                <a:gd name="connsiteY545" fmla="*/ 57055 h 123825"/>
                <a:gd name="connsiteX546" fmla="*/ 1914935 w 2324100"/>
                <a:gd name="connsiteY546" fmla="*/ 63341 h 123825"/>
                <a:gd name="connsiteX547" fmla="*/ 1869291 w 2324100"/>
                <a:gd name="connsiteY547" fmla="*/ 63341 h 123825"/>
                <a:gd name="connsiteX548" fmla="*/ 1875187 w 2324100"/>
                <a:gd name="connsiteY548" fmla="*/ 81058 h 123825"/>
                <a:gd name="connsiteX549" fmla="*/ 1890932 w 2324100"/>
                <a:gd name="connsiteY549" fmla="*/ 87154 h 123825"/>
                <a:gd name="connsiteX550" fmla="*/ 1912096 w 2324100"/>
                <a:gd name="connsiteY550" fmla="*/ 82678 h 123825"/>
                <a:gd name="connsiteX551" fmla="*/ 1912096 w 2324100"/>
                <a:gd name="connsiteY551" fmla="*/ 91630 h 123825"/>
                <a:gd name="connsiteX552" fmla="*/ 1902028 w 2324100"/>
                <a:gd name="connsiteY552" fmla="*/ 94870 h 123825"/>
                <a:gd name="connsiteX553" fmla="*/ 1890570 w 2324100"/>
                <a:gd name="connsiteY553" fmla="*/ 95917 h 123825"/>
                <a:gd name="connsiteX554" fmla="*/ 1887855 w 2324100"/>
                <a:gd name="connsiteY554" fmla="*/ 35623 h 123825"/>
                <a:gd name="connsiteX555" fmla="*/ 1875120 w 2324100"/>
                <a:gd name="connsiteY555" fmla="*/ 40863 h 123825"/>
                <a:gd name="connsiteX556" fmla="*/ 1869529 w 2324100"/>
                <a:gd name="connsiteY556" fmla="*/ 55245 h 123825"/>
                <a:gd name="connsiteX557" fmla="*/ 1904171 w 2324100"/>
                <a:gd name="connsiteY557" fmla="*/ 55245 h 123825"/>
                <a:gd name="connsiteX558" fmla="*/ 1899942 w 2324100"/>
                <a:gd name="connsiteY558" fmla="*/ 40672 h 123825"/>
                <a:gd name="connsiteX559" fmla="*/ 1887855 w 2324100"/>
                <a:gd name="connsiteY559" fmla="*/ 35623 h 123825"/>
                <a:gd name="connsiteX560" fmla="*/ 1964331 w 2324100"/>
                <a:gd name="connsiteY560" fmla="*/ 27241 h 123825"/>
                <a:gd name="connsiteX561" fmla="*/ 1972256 w 2324100"/>
                <a:gd name="connsiteY561" fmla="*/ 27909 h 123825"/>
                <a:gd name="connsiteX562" fmla="*/ 1970865 w 2324100"/>
                <a:gd name="connsiteY562" fmla="*/ 37243 h 123825"/>
                <a:gd name="connsiteX563" fmla="*/ 1963607 w 2324100"/>
                <a:gd name="connsiteY563" fmla="*/ 36386 h 123825"/>
                <a:gd name="connsiteX564" fmla="*/ 1949853 w 2324100"/>
                <a:gd name="connsiteY564" fmla="*/ 42863 h 123825"/>
                <a:gd name="connsiteX565" fmla="*/ 1944138 w 2324100"/>
                <a:gd name="connsiteY565" fmla="*/ 59151 h 123825"/>
                <a:gd name="connsiteX566" fmla="*/ 1944138 w 2324100"/>
                <a:gd name="connsiteY566" fmla="*/ 94679 h 123825"/>
                <a:gd name="connsiteX567" fmla="*/ 1934099 w 2324100"/>
                <a:gd name="connsiteY567" fmla="*/ 94679 h 123825"/>
                <a:gd name="connsiteX568" fmla="*/ 1934099 w 2324100"/>
                <a:gd name="connsiteY568" fmla="*/ 28384 h 123825"/>
                <a:gd name="connsiteX569" fmla="*/ 1942386 w 2324100"/>
                <a:gd name="connsiteY569" fmla="*/ 28384 h 123825"/>
                <a:gd name="connsiteX570" fmla="*/ 1943538 w 2324100"/>
                <a:gd name="connsiteY570" fmla="*/ 40672 h 123825"/>
                <a:gd name="connsiteX571" fmla="*/ 1944024 w 2324100"/>
                <a:gd name="connsiteY571" fmla="*/ 40672 h 123825"/>
                <a:gd name="connsiteX572" fmla="*/ 1952911 w 2324100"/>
                <a:gd name="connsiteY572" fmla="*/ 30766 h 123825"/>
                <a:gd name="connsiteX573" fmla="*/ 1964331 w 2324100"/>
                <a:gd name="connsiteY573" fmla="*/ 27241 h 123825"/>
                <a:gd name="connsiteX574" fmla="*/ 1996678 w 2324100"/>
                <a:gd name="connsiteY574" fmla="*/ 80296 h 123825"/>
                <a:gd name="connsiteX575" fmla="*/ 1997593 w 2324100"/>
                <a:gd name="connsiteY575" fmla="*/ 81725 h 123825"/>
                <a:gd name="connsiteX576" fmla="*/ 1993049 w 2324100"/>
                <a:gd name="connsiteY576" fmla="*/ 95727 h 123825"/>
                <a:gd name="connsiteX577" fmla="*/ 1986886 w 2324100"/>
                <a:gd name="connsiteY577" fmla="*/ 110680 h 123825"/>
                <a:gd name="connsiteX578" fmla="*/ 1979333 w 2324100"/>
                <a:gd name="connsiteY578" fmla="*/ 110680 h 123825"/>
                <a:gd name="connsiteX579" fmla="*/ 1982924 w 2324100"/>
                <a:gd name="connsiteY579" fmla="*/ 95155 h 123825"/>
                <a:gd name="connsiteX580" fmla="*/ 1985677 w 2324100"/>
                <a:gd name="connsiteY580" fmla="*/ 80296 h 123825"/>
                <a:gd name="connsiteX581" fmla="*/ 2060591 w 2324100"/>
                <a:gd name="connsiteY581" fmla="*/ 94679 h 123825"/>
                <a:gd name="connsiteX582" fmla="*/ 2050551 w 2324100"/>
                <a:gd name="connsiteY582" fmla="*/ 94679 h 123825"/>
                <a:gd name="connsiteX583" fmla="*/ 2050551 w 2324100"/>
                <a:gd name="connsiteY583" fmla="*/ 572 h 123825"/>
                <a:gd name="connsiteX584" fmla="*/ 2060591 w 2324100"/>
                <a:gd name="connsiteY584" fmla="*/ 572 h 123825"/>
                <a:gd name="connsiteX585" fmla="*/ 2092871 w 2324100"/>
                <a:gd name="connsiteY585" fmla="*/ 94679 h 123825"/>
                <a:gd name="connsiteX586" fmla="*/ 2082841 w 2324100"/>
                <a:gd name="connsiteY586" fmla="*/ 94679 h 123825"/>
                <a:gd name="connsiteX587" fmla="*/ 2082841 w 2324100"/>
                <a:gd name="connsiteY587" fmla="*/ 28384 h 123825"/>
                <a:gd name="connsiteX588" fmla="*/ 2092871 w 2324100"/>
                <a:gd name="connsiteY588" fmla="*/ 28384 h 123825"/>
                <a:gd name="connsiteX589" fmla="*/ 2081994 w 2324100"/>
                <a:gd name="connsiteY589" fmla="*/ 10477 h 123825"/>
                <a:gd name="connsiteX590" fmla="*/ 2083689 w 2324100"/>
                <a:gd name="connsiteY590" fmla="*/ 5430 h 123825"/>
                <a:gd name="connsiteX591" fmla="*/ 2087918 w 2324100"/>
                <a:gd name="connsiteY591" fmla="*/ 3810 h 123825"/>
                <a:gd name="connsiteX592" fmla="*/ 2092090 w 2324100"/>
                <a:gd name="connsiteY592" fmla="*/ 5430 h 123825"/>
                <a:gd name="connsiteX593" fmla="*/ 2093843 w 2324100"/>
                <a:gd name="connsiteY593" fmla="*/ 10477 h 123825"/>
                <a:gd name="connsiteX594" fmla="*/ 2092090 w 2324100"/>
                <a:gd name="connsiteY594" fmla="*/ 15526 h 123825"/>
                <a:gd name="connsiteX595" fmla="*/ 2087918 w 2324100"/>
                <a:gd name="connsiteY595" fmla="*/ 17145 h 123825"/>
                <a:gd name="connsiteX596" fmla="*/ 2083689 w 2324100"/>
                <a:gd name="connsiteY596" fmla="*/ 15526 h 123825"/>
                <a:gd name="connsiteX597" fmla="*/ 2081994 w 2324100"/>
                <a:gd name="connsiteY597" fmla="*/ 10477 h 123825"/>
                <a:gd name="connsiteX598" fmla="*/ 2144992 w 2324100"/>
                <a:gd name="connsiteY598" fmla="*/ 36195 h 123825"/>
                <a:gd name="connsiteX599" fmla="*/ 2128123 w 2324100"/>
                <a:gd name="connsiteY599" fmla="*/ 36195 h 123825"/>
                <a:gd name="connsiteX600" fmla="*/ 2128123 w 2324100"/>
                <a:gd name="connsiteY600" fmla="*/ 94679 h 123825"/>
                <a:gd name="connsiteX601" fmla="*/ 2118084 w 2324100"/>
                <a:gd name="connsiteY601" fmla="*/ 94679 h 123825"/>
                <a:gd name="connsiteX602" fmla="*/ 2118084 w 2324100"/>
                <a:gd name="connsiteY602" fmla="*/ 36195 h 123825"/>
                <a:gd name="connsiteX603" fmla="*/ 2106235 w 2324100"/>
                <a:gd name="connsiteY603" fmla="*/ 36195 h 123825"/>
                <a:gd name="connsiteX604" fmla="*/ 2106235 w 2324100"/>
                <a:gd name="connsiteY604" fmla="*/ 31719 h 123825"/>
                <a:gd name="connsiteX605" fmla="*/ 2118084 w 2324100"/>
                <a:gd name="connsiteY605" fmla="*/ 28099 h 123825"/>
                <a:gd name="connsiteX606" fmla="*/ 2118084 w 2324100"/>
                <a:gd name="connsiteY606" fmla="*/ 24385 h 123825"/>
                <a:gd name="connsiteX607" fmla="*/ 2139430 w 2324100"/>
                <a:gd name="connsiteY607" fmla="*/ 0 h 123825"/>
                <a:gd name="connsiteX608" fmla="*/ 2151764 w 2324100"/>
                <a:gd name="connsiteY608" fmla="*/ 2095 h 123825"/>
                <a:gd name="connsiteX609" fmla="*/ 2149164 w 2324100"/>
                <a:gd name="connsiteY609" fmla="*/ 10097 h 123825"/>
                <a:gd name="connsiteX610" fmla="*/ 2139248 w 2324100"/>
                <a:gd name="connsiteY610" fmla="*/ 8191 h 123825"/>
                <a:gd name="connsiteX611" fmla="*/ 2130848 w 2324100"/>
                <a:gd name="connsiteY611" fmla="*/ 12002 h 123825"/>
                <a:gd name="connsiteX612" fmla="*/ 2128123 w 2324100"/>
                <a:gd name="connsiteY612" fmla="*/ 24099 h 123825"/>
                <a:gd name="connsiteX613" fmla="*/ 2128123 w 2324100"/>
                <a:gd name="connsiteY613" fmla="*/ 28384 h 123825"/>
                <a:gd name="connsiteX614" fmla="*/ 2144992 w 2324100"/>
                <a:gd name="connsiteY614" fmla="*/ 28384 h 123825"/>
                <a:gd name="connsiteX615" fmla="*/ 2179758 w 2324100"/>
                <a:gd name="connsiteY615" fmla="*/ 87631 h 123825"/>
                <a:gd name="connsiteX616" fmla="*/ 2184902 w 2324100"/>
                <a:gd name="connsiteY616" fmla="*/ 87249 h 123825"/>
                <a:gd name="connsiteX617" fmla="*/ 2188826 w 2324100"/>
                <a:gd name="connsiteY617" fmla="*/ 86392 h 123825"/>
                <a:gd name="connsiteX618" fmla="*/ 2188826 w 2324100"/>
                <a:gd name="connsiteY618" fmla="*/ 94107 h 123825"/>
                <a:gd name="connsiteX619" fmla="*/ 2184025 w 2324100"/>
                <a:gd name="connsiteY619" fmla="*/ 95345 h 123825"/>
                <a:gd name="connsiteX620" fmla="*/ 2178311 w 2324100"/>
                <a:gd name="connsiteY620" fmla="*/ 95917 h 123825"/>
                <a:gd name="connsiteX621" fmla="*/ 2159080 w 2324100"/>
                <a:gd name="connsiteY621" fmla="*/ 75629 h 123825"/>
                <a:gd name="connsiteX622" fmla="*/ 2159080 w 2324100"/>
                <a:gd name="connsiteY622" fmla="*/ 36195 h 123825"/>
                <a:gd name="connsiteX623" fmla="*/ 2149593 w 2324100"/>
                <a:gd name="connsiteY623" fmla="*/ 36195 h 123825"/>
                <a:gd name="connsiteX624" fmla="*/ 2149593 w 2324100"/>
                <a:gd name="connsiteY624" fmla="*/ 31433 h 123825"/>
                <a:gd name="connsiteX625" fmla="*/ 2159080 w 2324100"/>
                <a:gd name="connsiteY625" fmla="*/ 27241 h 123825"/>
                <a:gd name="connsiteX626" fmla="*/ 2163309 w 2324100"/>
                <a:gd name="connsiteY626" fmla="*/ 13049 h 123825"/>
                <a:gd name="connsiteX627" fmla="*/ 2169119 w 2324100"/>
                <a:gd name="connsiteY627" fmla="*/ 13049 h 123825"/>
                <a:gd name="connsiteX628" fmla="*/ 2169119 w 2324100"/>
                <a:gd name="connsiteY628" fmla="*/ 28384 h 123825"/>
                <a:gd name="connsiteX629" fmla="*/ 2188340 w 2324100"/>
                <a:gd name="connsiteY629" fmla="*/ 28384 h 123825"/>
                <a:gd name="connsiteX630" fmla="*/ 2188340 w 2324100"/>
                <a:gd name="connsiteY630" fmla="*/ 36195 h 123825"/>
                <a:gd name="connsiteX631" fmla="*/ 2169119 w 2324100"/>
                <a:gd name="connsiteY631" fmla="*/ 36195 h 123825"/>
                <a:gd name="connsiteX632" fmla="*/ 2169119 w 2324100"/>
                <a:gd name="connsiteY632" fmla="*/ 75248 h 123825"/>
                <a:gd name="connsiteX633" fmla="*/ 2171957 w 2324100"/>
                <a:gd name="connsiteY633" fmla="*/ 84391 h 123825"/>
                <a:gd name="connsiteX634" fmla="*/ 2179758 w 2324100"/>
                <a:gd name="connsiteY634" fmla="*/ 87631 h 123825"/>
                <a:gd name="connsiteX635" fmla="*/ 2231393 w 2324100"/>
                <a:gd name="connsiteY635" fmla="*/ 95917 h 123825"/>
                <a:gd name="connsiteX636" fmla="*/ 2208209 w 2324100"/>
                <a:gd name="connsiteY636" fmla="*/ 86963 h 123825"/>
                <a:gd name="connsiteX637" fmla="*/ 2199713 w 2324100"/>
                <a:gd name="connsiteY637" fmla="*/ 62103 h 123825"/>
                <a:gd name="connsiteX638" fmla="*/ 2207600 w 2324100"/>
                <a:gd name="connsiteY638" fmla="*/ 36671 h 123825"/>
                <a:gd name="connsiteX639" fmla="*/ 2228793 w 2324100"/>
                <a:gd name="connsiteY639" fmla="*/ 27241 h 123825"/>
                <a:gd name="connsiteX640" fmla="*/ 2248500 w 2324100"/>
                <a:gd name="connsiteY640" fmla="*/ 35433 h 123825"/>
                <a:gd name="connsiteX641" fmla="*/ 2255758 w 2324100"/>
                <a:gd name="connsiteY641" fmla="*/ 57055 h 123825"/>
                <a:gd name="connsiteX642" fmla="*/ 2255758 w 2324100"/>
                <a:gd name="connsiteY642" fmla="*/ 63341 h 123825"/>
                <a:gd name="connsiteX643" fmla="*/ 2210114 w 2324100"/>
                <a:gd name="connsiteY643" fmla="*/ 63341 h 123825"/>
                <a:gd name="connsiteX644" fmla="*/ 2216001 w 2324100"/>
                <a:gd name="connsiteY644" fmla="*/ 81058 h 123825"/>
                <a:gd name="connsiteX645" fmla="*/ 2231755 w 2324100"/>
                <a:gd name="connsiteY645" fmla="*/ 87154 h 123825"/>
                <a:gd name="connsiteX646" fmla="*/ 2252920 w 2324100"/>
                <a:gd name="connsiteY646" fmla="*/ 82678 h 123825"/>
                <a:gd name="connsiteX647" fmla="*/ 2252920 w 2324100"/>
                <a:gd name="connsiteY647" fmla="*/ 91630 h 123825"/>
                <a:gd name="connsiteX648" fmla="*/ 2242852 w 2324100"/>
                <a:gd name="connsiteY648" fmla="*/ 94870 h 123825"/>
                <a:gd name="connsiteX649" fmla="*/ 2231393 w 2324100"/>
                <a:gd name="connsiteY649" fmla="*/ 95917 h 123825"/>
                <a:gd name="connsiteX650" fmla="*/ 2228669 w 2324100"/>
                <a:gd name="connsiteY650" fmla="*/ 35623 h 123825"/>
                <a:gd name="connsiteX651" fmla="*/ 2215944 w 2324100"/>
                <a:gd name="connsiteY651" fmla="*/ 40863 h 123825"/>
                <a:gd name="connsiteX652" fmla="*/ 2210353 w 2324100"/>
                <a:gd name="connsiteY652" fmla="*/ 55245 h 123825"/>
                <a:gd name="connsiteX653" fmla="*/ 2244995 w 2324100"/>
                <a:gd name="connsiteY653" fmla="*/ 55245 h 123825"/>
                <a:gd name="connsiteX654" fmla="*/ 2240766 w 2324100"/>
                <a:gd name="connsiteY654" fmla="*/ 40672 h 123825"/>
                <a:gd name="connsiteX655" fmla="*/ 2228669 w 2324100"/>
                <a:gd name="connsiteY655" fmla="*/ 35623 h 123825"/>
                <a:gd name="connsiteX656" fmla="*/ 2320271 w 2324100"/>
                <a:gd name="connsiteY656" fmla="*/ 94679 h 123825"/>
                <a:gd name="connsiteX657" fmla="*/ 2320271 w 2324100"/>
                <a:gd name="connsiteY657" fmla="*/ 51817 h 123825"/>
                <a:gd name="connsiteX658" fmla="*/ 2316585 w 2324100"/>
                <a:gd name="connsiteY658" fmla="*/ 39720 h 123825"/>
                <a:gd name="connsiteX659" fmla="*/ 2305031 w 2324100"/>
                <a:gd name="connsiteY659" fmla="*/ 35719 h 123825"/>
                <a:gd name="connsiteX660" fmla="*/ 2289801 w 2324100"/>
                <a:gd name="connsiteY660" fmla="*/ 41339 h 123825"/>
                <a:gd name="connsiteX661" fmla="*/ 2284962 w 2324100"/>
                <a:gd name="connsiteY661" fmla="*/ 59913 h 123825"/>
                <a:gd name="connsiteX662" fmla="*/ 2284962 w 2324100"/>
                <a:gd name="connsiteY662" fmla="*/ 94679 h 123825"/>
                <a:gd name="connsiteX663" fmla="*/ 2274922 w 2324100"/>
                <a:gd name="connsiteY663" fmla="*/ 94679 h 123825"/>
                <a:gd name="connsiteX664" fmla="*/ 2274922 w 2324100"/>
                <a:gd name="connsiteY664" fmla="*/ 28384 h 123825"/>
                <a:gd name="connsiteX665" fmla="*/ 2283086 w 2324100"/>
                <a:gd name="connsiteY665" fmla="*/ 28384 h 123825"/>
                <a:gd name="connsiteX666" fmla="*/ 2284724 w 2324100"/>
                <a:gd name="connsiteY666" fmla="*/ 37529 h 123825"/>
                <a:gd name="connsiteX667" fmla="*/ 2285200 w 2324100"/>
                <a:gd name="connsiteY667" fmla="*/ 37529 h 123825"/>
                <a:gd name="connsiteX668" fmla="*/ 2293849 w 2324100"/>
                <a:gd name="connsiteY668" fmla="*/ 29909 h 123825"/>
                <a:gd name="connsiteX669" fmla="*/ 2306241 w 2324100"/>
                <a:gd name="connsiteY669" fmla="*/ 27241 h 123825"/>
                <a:gd name="connsiteX670" fmla="*/ 2324262 w 2324100"/>
                <a:gd name="connsiteY670" fmla="*/ 32957 h 123825"/>
                <a:gd name="connsiteX671" fmla="*/ 2330310 w 2324100"/>
                <a:gd name="connsiteY671" fmla="*/ 51435 h 123825"/>
                <a:gd name="connsiteX672" fmla="*/ 2330310 w 2324100"/>
                <a:gd name="connsiteY672" fmla="*/ 946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Lst>
              <a:rect l="l" t="t" r="r" b="b"/>
              <a:pathLst>
                <a:path w="2324100" h="123825">
                  <a:moveTo>
                    <a:pt x="55626" y="71151"/>
                  </a:moveTo>
                  <a:cubicBezTo>
                    <a:pt x="55626" y="78963"/>
                    <a:pt x="52807" y="85059"/>
                    <a:pt x="47158" y="89345"/>
                  </a:cubicBezTo>
                  <a:cubicBezTo>
                    <a:pt x="41520" y="93727"/>
                    <a:pt x="33861" y="95917"/>
                    <a:pt x="24184" y="95917"/>
                  </a:cubicBezTo>
                  <a:cubicBezTo>
                    <a:pt x="13707" y="95917"/>
                    <a:pt x="5648" y="94584"/>
                    <a:pt x="0" y="91821"/>
                  </a:cubicBezTo>
                  <a:lnTo>
                    <a:pt x="0" y="81915"/>
                  </a:lnTo>
                  <a:cubicBezTo>
                    <a:pt x="3629" y="83439"/>
                    <a:pt x="7582" y="84677"/>
                    <a:pt x="11849" y="85534"/>
                  </a:cubicBezTo>
                  <a:cubicBezTo>
                    <a:pt x="16126" y="86488"/>
                    <a:pt x="20355" y="86868"/>
                    <a:pt x="24546" y="86868"/>
                  </a:cubicBezTo>
                  <a:cubicBezTo>
                    <a:pt x="31404" y="86868"/>
                    <a:pt x="36567" y="85630"/>
                    <a:pt x="40024" y="82964"/>
                  </a:cubicBezTo>
                  <a:cubicBezTo>
                    <a:pt x="43491" y="80392"/>
                    <a:pt x="45225" y="76772"/>
                    <a:pt x="45225" y="72105"/>
                  </a:cubicBezTo>
                  <a:cubicBezTo>
                    <a:pt x="45225" y="69056"/>
                    <a:pt x="44615" y="66580"/>
                    <a:pt x="43386" y="64580"/>
                  </a:cubicBezTo>
                  <a:cubicBezTo>
                    <a:pt x="42158" y="62675"/>
                    <a:pt x="40100" y="60865"/>
                    <a:pt x="37214" y="59245"/>
                  </a:cubicBezTo>
                  <a:cubicBezTo>
                    <a:pt x="34338" y="57531"/>
                    <a:pt x="29947" y="55721"/>
                    <a:pt x="24070" y="53626"/>
                  </a:cubicBezTo>
                  <a:cubicBezTo>
                    <a:pt x="15840" y="50674"/>
                    <a:pt x="9973" y="47149"/>
                    <a:pt x="6439" y="43149"/>
                  </a:cubicBezTo>
                  <a:cubicBezTo>
                    <a:pt x="2915" y="39052"/>
                    <a:pt x="1153" y="33814"/>
                    <a:pt x="1153" y="27337"/>
                  </a:cubicBezTo>
                  <a:cubicBezTo>
                    <a:pt x="1153" y="20574"/>
                    <a:pt x="3715" y="15146"/>
                    <a:pt x="8830" y="11049"/>
                  </a:cubicBezTo>
                  <a:cubicBezTo>
                    <a:pt x="13945" y="7048"/>
                    <a:pt x="20717" y="5049"/>
                    <a:pt x="29146" y="5049"/>
                  </a:cubicBezTo>
                  <a:cubicBezTo>
                    <a:pt x="37929" y="5049"/>
                    <a:pt x="46015" y="6668"/>
                    <a:pt x="53388" y="9906"/>
                  </a:cubicBezTo>
                  <a:lnTo>
                    <a:pt x="50187" y="18859"/>
                  </a:lnTo>
                  <a:cubicBezTo>
                    <a:pt x="42891" y="15716"/>
                    <a:pt x="35795" y="14192"/>
                    <a:pt x="28899" y="14192"/>
                  </a:cubicBezTo>
                  <a:cubicBezTo>
                    <a:pt x="23460" y="14192"/>
                    <a:pt x="19212" y="15430"/>
                    <a:pt x="16145" y="17716"/>
                  </a:cubicBezTo>
                  <a:cubicBezTo>
                    <a:pt x="13078" y="20098"/>
                    <a:pt x="11554" y="23337"/>
                    <a:pt x="11554" y="27432"/>
                  </a:cubicBezTo>
                  <a:cubicBezTo>
                    <a:pt x="11554" y="30481"/>
                    <a:pt x="12116" y="33051"/>
                    <a:pt x="13240" y="34957"/>
                  </a:cubicBezTo>
                  <a:cubicBezTo>
                    <a:pt x="14373" y="36957"/>
                    <a:pt x="16278" y="38767"/>
                    <a:pt x="18955" y="40386"/>
                  </a:cubicBezTo>
                  <a:cubicBezTo>
                    <a:pt x="21641" y="42006"/>
                    <a:pt x="25737" y="43815"/>
                    <a:pt x="31261" y="45816"/>
                  </a:cubicBezTo>
                  <a:cubicBezTo>
                    <a:pt x="40529" y="49054"/>
                    <a:pt x="46911" y="52674"/>
                    <a:pt x="50397" y="56388"/>
                  </a:cubicBezTo>
                  <a:cubicBezTo>
                    <a:pt x="53883" y="60199"/>
                    <a:pt x="55626" y="65152"/>
                    <a:pt x="55626" y="71151"/>
                  </a:cubicBezTo>
                  <a:close/>
                  <a:moveTo>
                    <a:pt x="95650" y="87631"/>
                  </a:moveTo>
                  <a:cubicBezTo>
                    <a:pt x="97422" y="87631"/>
                    <a:pt x="99136" y="87535"/>
                    <a:pt x="100794" y="87249"/>
                  </a:cubicBezTo>
                  <a:cubicBezTo>
                    <a:pt x="102441" y="86963"/>
                    <a:pt x="103756" y="86677"/>
                    <a:pt x="104718" y="86392"/>
                  </a:cubicBezTo>
                  <a:lnTo>
                    <a:pt x="104718" y="94107"/>
                  </a:lnTo>
                  <a:cubicBezTo>
                    <a:pt x="103632" y="94584"/>
                    <a:pt x="102032" y="95059"/>
                    <a:pt x="99917" y="95345"/>
                  </a:cubicBezTo>
                  <a:cubicBezTo>
                    <a:pt x="97803" y="95727"/>
                    <a:pt x="95898" y="95917"/>
                    <a:pt x="94202" y="95917"/>
                  </a:cubicBezTo>
                  <a:cubicBezTo>
                    <a:pt x="81382" y="95917"/>
                    <a:pt x="74971" y="89154"/>
                    <a:pt x="74971" y="75629"/>
                  </a:cubicBezTo>
                  <a:lnTo>
                    <a:pt x="74971" y="36195"/>
                  </a:lnTo>
                  <a:lnTo>
                    <a:pt x="65484" y="36195"/>
                  </a:lnTo>
                  <a:lnTo>
                    <a:pt x="65484" y="31433"/>
                  </a:lnTo>
                  <a:lnTo>
                    <a:pt x="74971" y="27241"/>
                  </a:lnTo>
                  <a:lnTo>
                    <a:pt x="79210" y="13049"/>
                  </a:lnTo>
                  <a:lnTo>
                    <a:pt x="85011" y="13049"/>
                  </a:lnTo>
                  <a:lnTo>
                    <a:pt x="85011" y="28384"/>
                  </a:lnTo>
                  <a:lnTo>
                    <a:pt x="104242" y="28384"/>
                  </a:lnTo>
                  <a:lnTo>
                    <a:pt x="104242" y="36195"/>
                  </a:lnTo>
                  <a:lnTo>
                    <a:pt x="85011" y="36195"/>
                  </a:lnTo>
                  <a:lnTo>
                    <a:pt x="85011" y="75248"/>
                  </a:lnTo>
                  <a:cubicBezTo>
                    <a:pt x="85011" y="79249"/>
                    <a:pt x="85963" y="82296"/>
                    <a:pt x="87849" y="84391"/>
                  </a:cubicBezTo>
                  <a:cubicBezTo>
                    <a:pt x="89745" y="86583"/>
                    <a:pt x="92345" y="87631"/>
                    <a:pt x="95650" y="87631"/>
                  </a:cubicBezTo>
                  <a:close/>
                  <a:moveTo>
                    <a:pt x="160049" y="94679"/>
                  </a:moveTo>
                  <a:lnTo>
                    <a:pt x="158048" y="85249"/>
                  </a:lnTo>
                  <a:lnTo>
                    <a:pt x="157563" y="85249"/>
                  </a:lnTo>
                  <a:cubicBezTo>
                    <a:pt x="154257" y="89440"/>
                    <a:pt x="150962" y="92203"/>
                    <a:pt x="147676" y="93727"/>
                  </a:cubicBezTo>
                  <a:cubicBezTo>
                    <a:pt x="144399" y="95155"/>
                    <a:pt x="140294" y="95917"/>
                    <a:pt x="135379" y="95917"/>
                  </a:cubicBezTo>
                  <a:cubicBezTo>
                    <a:pt x="128807" y="95917"/>
                    <a:pt x="123654" y="94202"/>
                    <a:pt x="119929" y="90869"/>
                  </a:cubicBezTo>
                  <a:cubicBezTo>
                    <a:pt x="116196" y="87440"/>
                    <a:pt x="114338" y="82582"/>
                    <a:pt x="114338" y="76391"/>
                  </a:cubicBezTo>
                  <a:cubicBezTo>
                    <a:pt x="114338" y="62960"/>
                    <a:pt x="125035" y="56007"/>
                    <a:pt x="146437" y="55341"/>
                  </a:cubicBezTo>
                  <a:lnTo>
                    <a:pt x="157686" y="54959"/>
                  </a:lnTo>
                  <a:lnTo>
                    <a:pt x="157686" y="50864"/>
                  </a:lnTo>
                  <a:cubicBezTo>
                    <a:pt x="157686" y="45625"/>
                    <a:pt x="156572" y="41815"/>
                    <a:pt x="154334" y="39338"/>
                  </a:cubicBezTo>
                  <a:cubicBezTo>
                    <a:pt x="152095" y="36862"/>
                    <a:pt x="148514" y="35623"/>
                    <a:pt x="143599" y="35623"/>
                  </a:cubicBezTo>
                  <a:cubicBezTo>
                    <a:pt x="138074" y="35623"/>
                    <a:pt x="131826" y="37338"/>
                    <a:pt x="124854" y="40672"/>
                  </a:cubicBezTo>
                  <a:lnTo>
                    <a:pt x="121768" y="33051"/>
                  </a:lnTo>
                  <a:cubicBezTo>
                    <a:pt x="125035" y="31242"/>
                    <a:pt x="128616" y="29813"/>
                    <a:pt x="132502" y="28861"/>
                  </a:cubicBezTo>
                  <a:cubicBezTo>
                    <a:pt x="136398" y="27813"/>
                    <a:pt x="140294" y="27337"/>
                    <a:pt x="144199" y="27337"/>
                  </a:cubicBezTo>
                  <a:cubicBezTo>
                    <a:pt x="152105" y="27337"/>
                    <a:pt x="157963" y="29052"/>
                    <a:pt x="161763" y="32576"/>
                  </a:cubicBezTo>
                  <a:cubicBezTo>
                    <a:pt x="165573" y="36100"/>
                    <a:pt x="167478" y="41720"/>
                    <a:pt x="167478" y="49435"/>
                  </a:cubicBezTo>
                  <a:lnTo>
                    <a:pt x="167478" y="94679"/>
                  </a:lnTo>
                  <a:close/>
                  <a:moveTo>
                    <a:pt x="137370" y="87631"/>
                  </a:moveTo>
                  <a:cubicBezTo>
                    <a:pt x="143618" y="87631"/>
                    <a:pt x="148523" y="85916"/>
                    <a:pt x="152095" y="82487"/>
                  </a:cubicBezTo>
                  <a:cubicBezTo>
                    <a:pt x="155658" y="79058"/>
                    <a:pt x="157448" y="74295"/>
                    <a:pt x="157448" y="68104"/>
                  </a:cubicBezTo>
                  <a:lnTo>
                    <a:pt x="157448" y="62103"/>
                  </a:lnTo>
                  <a:lnTo>
                    <a:pt x="147409" y="62485"/>
                  </a:lnTo>
                  <a:cubicBezTo>
                    <a:pt x="139427" y="62771"/>
                    <a:pt x="133674" y="64008"/>
                    <a:pt x="130150" y="66295"/>
                  </a:cubicBezTo>
                  <a:cubicBezTo>
                    <a:pt x="126616" y="68485"/>
                    <a:pt x="124854" y="71819"/>
                    <a:pt x="124854" y="76486"/>
                  </a:cubicBezTo>
                  <a:cubicBezTo>
                    <a:pt x="124854" y="80106"/>
                    <a:pt x="125959" y="82868"/>
                    <a:pt x="128149" y="84773"/>
                  </a:cubicBezTo>
                  <a:cubicBezTo>
                    <a:pt x="130350" y="86677"/>
                    <a:pt x="133417" y="87631"/>
                    <a:pt x="137370" y="87631"/>
                  </a:cubicBezTo>
                  <a:close/>
                  <a:moveTo>
                    <a:pt x="211617" y="87631"/>
                  </a:moveTo>
                  <a:cubicBezTo>
                    <a:pt x="213389" y="87631"/>
                    <a:pt x="215103" y="87535"/>
                    <a:pt x="216760" y="87249"/>
                  </a:cubicBezTo>
                  <a:cubicBezTo>
                    <a:pt x="218408" y="86963"/>
                    <a:pt x="219723" y="86677"/>
                    <a:pt x="220685" y="86392"/>
                  </a:cubicBezTo>
                  <a:lnTo>
                    <a:pt x="220685" y="94107"/>
                  </a:lnTo>
                  <a:cubicBezTo>
                    <a:pt x="219599" y="94584"/>
                    <a:pt x="217999" y="95059"/>
                    <a:pt x="215884" y="95345"/>
                  </a:cubicBezTo>
                  <a:cubicBezTo>
                    <a:pt x="213760" y="95727"/>
                    <a:pt x="211865" y="95917"/>
                    <a:pt x="210169" y="95917"/>
                  </a:cubicBezTo>
                  <a:cubicBezTo>
                    <a:pt x="197349" y="95917"/>
                    <a:pt x="190938" y="89154"/>
                    <a:pt x="190938" y="75629"/>
                  </a:cubicBezTo>
                  <a:lnTo>
                    <a:pt x="190938" y="36195"/>
                  </a:lnTo>
                  <a:lnTo>
                    <a:pt x="181451" y="36195"/>
                  </a:lnTo>
                  <a:lnTo>
                    <a:pt x="181451" y="31433"/>
                  </a:lnTo>
                  <a:lnTo>
                    <a:pt x="190938" y="27241"/>
                  </a:lnTo>
                  <a:lnTo>
                    <a:pt x="195177" y="13049"/>
                  </a:lnTo>
                  <a:lnTo>
                    <a:pt x="200978" y="13049"/>
                  </a:lnTo>
                  <a:lnTo>
                    <a:pt x="200978" y="28384"/>
                  </a:lnTo>
                  <a:lnTo>
                    <a:pt x="220199" y="28384"/>
                  </a:lnTo>
                  <a:lnTo>
                    <a:pt x="220199" y="36195"/>
                  </a:lnTo>
                  <a:lnTo>
                    <a:pt x="200978" y="36195"/>
                  </a:lnTo>
                  <a:lnTo>
                    <a:pt x="200978" y="75248"/>
                  </a:lnTo>
                  <a:cubicBezTo>
                    <a:pt x="200978" y="79249"/>
                    <a:pt x="201921" y="82296"/>
                    <a:pt x="203816" y="84391"/>
                  </a:cubicBezTo>
                  <a:cubicBezTo>
                    <a:pt x="205711" y="86583"/>
                    <a:pt x="208312" y="87631"/>
                    <a:pt x="211617" y="87631"/>
                  </a:cubicBezTo>
                  <a:close/>
                  <a:moveTo>
                    <a:pt x="244688" y="28384"/>
                  </a:moveTo>
                  <a:lnTo>
                    <a:pt x="244688" y="71438"/>
                  </a:lnTo>
                  <a:cubicBezTo>
                    <a:pt x="244688" y="76867"/>
                    <a:pt x="245917" y="80867"/>
                    <a:pt x="248374" y="83534"/>
                  </a:cubicBezTo>
                  <a:cubicBezTo>
                    <a:pt x="250841" y="86202"/>
                    <a:pt x="254689" y="87535"/>
                    <a:pt x="259928" y="87535"/>
                  </a:cubicBezTo>
                  <a:cubicBezTo>
                    <a:pt x="266862" y="87535"/>
                    <a:pt x="271929" y="85630"/>
                    <a:pt x="275130" y="81821"/>
                  </a:cubicBezTo>
                  <a:cubicBezTo>
                    <a:pt x="278340" y="78010"/>
                    <a:pt x="279940" y="71819"/>
                    <a:pt x="279940" y="63246"/>
                  </a:cubicBezTo>
                  <a:lnTo>
                    <a:pt x="279940" y="28384"/>
                  </a:lnTo>
                  <a:lnTo>
                    <a:pt x="289979" y="28384"/>
                  </a:lnTo>
                  <a:lnTo>
                    <a:pt x="289979" y="94679"/>
                  </a:lnTo>
                  <a:lnTo>
                    <a:pt x="281692" y="94679"/>
                  </a:lnTo>
                  <a:lnTo>
                    <a:pt x="280245" y="85820"/>
                  </a:lnTo>
                  <a:lnTo>
                    <a:pt x="279702" y="85820"/>
                  </a:lnTo>
                  <a:cubicBezTo>
                    <a:pt x="277644" y="89059"/>
                    <a:pt x="274787" y="91535"/>
                    <a:pt x="271139" y="93345"/>
                  </a:cubicBezTo>
                  <a:cubicBezTo>
                    <a:pt x="267491" y="95059"/>
                    <a:pt x="263328" y="95917"/>
                    <a:pt x="258661" y="95917"/>
                  </a:cubicBezTo>
                  <a:cubicBezTo>
                    <a:pt x="250593" y="95917"/>
                    <a:pt x="244554" y="94012"/>
                    <a:pt x="240544" y="90201"/>
                  </a:cubicBezTo>
                  <a:cubicBezTo>
                    <a:pt x="236534" y="86297"/>
                    <a:pt x="234534" y="80201"/>
                    <a:pt x="234534" y="71819"/>
                  </a:cubicBezTo>
                  <a:lnTo>
                    <a:pt x="234534" y="28384"/>
                  </a:lnTo>
                  <a:close/>
                  <a:moveTo>
                    <a:pt x="356302" y="76581"/>
                  </a:moveTo>
                  <a:cubicBezTo>
                    <a:pt x="356302" y="82773"/>
                    <a:pt x="354006" y="87535"/>
                    <a:pt x="349406" y="90869"/>
                  </a:cubicBezTo>
                  <a:cubicBezTo>
                    <a:pt x="344815" y="94202"/>
                    <a:pt x="338366" y="95917"/>
                    <a:pt x="330060" y="95917"/>
                  </a:cubicBezTo>
                  <a:cubicBezTo>
                    <a:pt x="321278" y="95917"/>
                    <a:pt x="314420" y="94488"/>
                    <a:pt x="309505" y="91726"/>
                  </a:cubicBezTo>
                  <a:lnTo>
                    <a:pt x="309505" y="82391"/>
                  </a:lnTo>
                  <a:cubicBezTo>
                    <a:pt x="312687" y="84011"/>
                    <a:pt x="316106" y="85345"/>
                    <a:pt x="319754" y="86202"/>
                  </a:cubicBezTo>
                  <a:cubicBezTo>
                    <a:pt x="323402" y="87154"/>
                    <a:pt x="326917" y="87631"/>
                    <a:pt x="330308" y="87631"/>
                  </a:cubicBezTo>
                  <a:cubicBezTo>
                    <a:pt x="335547" y="87631"/>
                    <a:pt x="339576" y="86773"/>
                    <a:pt x="342395" y="85154"/>
                  </a:cubicBezTo>
                  <a:cubicBezTo>
                    <a:pt x="345215" y="83439"/>
                    <a:pt x="346624" y="80867"/>
                    <a:pt x="346624" y="77438"/>
                  </a:cubicBezTo>
                  <a:cubicBezTo>
                    <a:pt x="346624" y="74866"/>
                    <a:pt x="345510" y="72676"/>
                    <a:pt x="343272" y="70867"/>
                  </a:cubicBezTo>
                  <a:cubicBezTo>
                    <a:pt x="341033" y="69056"/>
                    <a:pt x="336671" y="66866"/>
                    <a:pt x="330184" y="64389"/>
                  </a:cubicBezTo>
                  <a:cubicBezTo>
                    <a:pt x="324012" y="62008"/>
                    <a:pt x="319631" y="60008"/>
                    <a:pt x="317030" y="58293"/>
                  </a:cubicBezTo>
                  <a:cubicBezTo>
                    <a:pt x="314430" y="56579"/>
                    <a:pt x="312496" y="54673"/>
                    <a:pt x="311229" y="52483"/>
                  </a:cubicBezTo>
                  <a:cubicBezTo>
                    <a:pt x="309963" y="50292"/>
                    <a:pt x="309324" y="47720"/>
                    <a:pt x="309324" y="44673"/>
                  </a:cubicBezTo>
                  <a:cubicBezTo>
                    <a:pt x="309324" y="39338"/>
                    <a:pt x="311525" y="35053"/>
                    <a:pt x="315916" y="31909"/>
                  </a:cubicBezTo>
                  <a:cubicBezTo>
                    <a:pt x="320307" y="28766"/>
                    <a:pt x="326336" y="27241"/>
                    <a:pt x="333994" y="27241"/>
                  </a:cubicBezTo>
                  <a:cubicBezTo>
                    <a:pt x="341128" y="27241"/>
                    <a:pt x="348101" y="28670"/>
                    <a:pt x="354911" y="31528"/>
                  </a:cubicBezTo>
                  <a:lnTo>
                    <a:pt x="351349" y="39720"/>
                  </a:lnTo>
                  <a:cubicBezTo>
                    <a:pt x="344691" y="36957"/>
                    <a:pt x="338671" y="35623"/>
                    <a:pt x="333270" y="35623"/>
                  </a:cubicBezTo>
                  <a:cubicBezTo>
                    <a:pt x="328508" y="35623"/>
                    <a:pt x="324926" y="36386"/>
                    <a:pt x="322507" y="37909"/>
                  </a:cubicBezTo>
                  <a:cubicBezTo>
                    <a:pt x="320088" y="39338"/>
                    <a:pt x="318878" y="41434"/>
                    <a:pt x="318878" y="44005"/>
                  </a:cubicBezTo>
                  <a:cubicBezTo>
                    <a:pt x="318878" y="45816"/>
                    <a:pt x="319326" y="47339"/>
                    <a:pt x="320240" y="48577"/>
                  </a:cubicBezTo>
                  <a:cubicBezTo>
                    <a:pt x="321145" y="49816"/>
                    <a:pt x="322602" y="50959"/>
                    <a:pt x="324622" y="52101"/>
                  </a:cubicBezTo>
                  <a:cubicBezTo>
                    <a:pt x="326631" y="53246"/>
                    <a:pt x="330508" y="54864"/>
                    <a:pt x="336233" y="57055"/>
                  </a:cubicBezTo>
                  <a:cubicBezTo>
                    <a:pt x="344091" y="59913"/>
                    <a:pt x="349396" y="62771"/>
                    <a:pt x="352158" y="65627"/>
                  </a:cubicBezTo>
                  <a:cubicBezTo>
                    <a:pt x="354921" y="68581"/>
                    <a:pt x="356302" y="72200"/>
                    <a:pt x="356302" y="76581"/>
                  </a:cubicBezTo>
                  <a:close/>
                  <a:moveTo>
                    <a:pt x="428920" y="87631"/>
                  </a:moveTo>
                  <a:cubicBezTo>
                    <a:pt x="430692" y="87631"/>
                    <a:pt x="432406" y="87535"/>
                    <a:pt x="434054" y="87249"/>
                  </a:cubicBezTo>
                  <a:cubicBezTo>
                    <a:pt x="435712" y="86963"/>
                    <a:pt x="437017" y="86677"/>
                    <a:pt x="437988" y="86392"/>
                  </a:cubicBezTo>
                  <a:lnTo>
                    <a:pt x="437988" y="94107"/>
                  </a:lnTo>
                  <a:cubicBezTo>
                    <a:pt x="436893" y="94584"/>
                    <a:pt x="435292" y="95059"/>
                    <a:pt x="433178" y="95345"/>
                  </a:cubicBezTo>
                  <a:cubicBezTo>
                    <a:pt x="431063" y="95727"/>
                    <a:pt x="429158" y="95917"/>
                    <a:pt x="427463" y="95917"/>
                  </a:cubicBezTo>
                  <a:cubicBezTo>
                    <a:pt x="414652" y="95917"/>
                    <a:pt x="408242" y="89154"/>
                    <a:pt x="408242" y="75629"/>
                  </a:cubicBezTo>
                  <a:lnTo>
                    <a:pt x="408242" y="36195"/>
                  </a:lnTo>
                  <a:lnTo>
                    <a:pt x="398745" y="36195"/>
                  </a:lnTo>
                  <a:lnTo>
                    <a:pt x="398745" y="31433"/>
                  </a:lnTo>
                  <a:lnTo>
                    <a:pt x="408242" y="27241"/>
                  </a:lnTo>
                  <a:lnTo>
                    <a:pt x="412471" y="13049"/>
                  </a:lnTo>
                  <a:lnTo>
                    <a:pt x="418271" y="13049"/>
                  </a:lnTo>
                  <a:lnTo>
                    <a:pt x="418271" y="28384"/>
                  </a:lnTo>
                  <a:lnTo>
                    <a:pt x="437502" y="28384"/>
                  </a:lnTo>
                  <a:lnTo>
                    <a:pt x="437502" y="36195"/>
                  </a:lnTo>
                  <a:lnTo>
                    <a:pt x="418271" y="36195"/>
                  </a:lnTo>
                  <a:lnTo>
                    <a:pt x="418271" y="75248"/>
                  </a:lnTo>
                  <a:cubicBezTo>
                    <a:pt x="418271" y="79249"/>
                    <a:pt x="419224" y="82296"/>
                    <a:pt x="421119" y="84391"/>
                  </a:cubicBezTo>
                  <a:cubicBezTo>
                    <a:pt x="423015" y="86583"/>
                    <a:pt x="425615" y="87631"/>
                    <a:pt x="428920" y="87631"/>
                  </a:cubicBezTo>
                  <a:close/>
                  <a:moveTo>
                    <a:pt x="461991" y="28384"/>
                  </a:moveTo>
                  <a:lnTo>
                    <a:pt x="461991" y="71438"/>
                  </a:lnTo>
                  <a:cubicBezTo>
                    <a:pt x="461991" y="76867"/>
                    <a:pt x="463220" y="80867"/>
                    <a:pt x="465677" y="83534"/>
                  </a:cubicBezTo>
                  <a:cubicBezTo>
                    <a:pt x="468135" y="86202"/>
                    <a:pt x="471983" y="87535"/>
                    <a:pt x="477222" y="87535"/>
                  </a:cubicBezTo>
                  <a:cubicBezTo>
                    <a:pt x="484156" y="87535"/>
                    <a:pt x="489223" y="85630"/>
                    <a:pt x="492433" y="81821"/>
                  </a:cubicBezTo>
                  <a:cubicBezTo>
                    <a:pt x="495633" y="78010"/>
                    <a:pt x="497234" y="71819"/>
                    <a:pt x="497234" y="63246"/>
                  </a:cubicBezTo>
                  <a:lnTo>
                    <a:pt x="497234" y="28384"/>
                  </a:lnTo>
                  <a:lnTo>
                    <a:pt x="507273" y="28384"/>
                  </a:lnTo>
                  <a:lnTo>
                    <a:pt x="507273" y="94679"/>
                  </a:lnTo>
                  <a:lnTo>
                    <a:pt x="498996" y="94679"/>
                  </a:lnTo>
                  <a:lnTo>
                    <a:pt x="497538" y="85820"/>
                  </a:lnTo>
                  <a:lnTo>
                    <a:pt x="496996" y="85820"/>
                  </a:lnTo>
                  <a:cubicBezTo>
                    <a:pt x="494938" y="89059"/>
                    <a:pt x="492090" y="91535"/>
                    <a:pt x="488442" y="93345"/>
                  </a:cubicBezTo>
                  <a:cubicBezTo>
                    <a:pt x="484794" y="95059"/>
                    <a:pt x="480632" y="95917"/>
                    <a:pt x="475955" y="95917"/>
                  </a:cubicBezTo>
                  <a:cubicBezTo>
                    <a:pt x="467897" y="95917"/>
                    <a:pt x="461858" y="94012"/>
                    <a:pt x="457848" y="90201"/>
                  </a:cubicBezTo>
                  <a:cubicBezTo>
                    <a:pt x="453838" y="86297"/>
                    <a:pt x="451828" y="80201"/>
                    <a:pt x="451828" y="71819"/>
                  </a:cubicBezTo>
                  <a:lnTo>
                    <a:pt x="451828" y="28384"/>
                  </a:lnTo>
                  <a:close/>
                  <a:moveTo>
                    <a:pt x="576196" y="94679"/>
                  </a:moveTo>
                  <a:lnTo>
                    <a:pt x="576196" y="51817"/>
                  </a:lnTo>
                  <a:cubicBezTo>
                    <a:pt x="576196" y="46387"/>
                    <a:pt x="574967" y="42387"/>
                    <a:pt x="572510" y="39720"/>
                  </a:cubicBezTo>
                  <a:cubicBezTo>
                    <a:pt x="570052" y="37052"/>
                    <a:pt x="566204" y="35719"/>
                    <a:pt x="560965" y="35719"/>
                  </a:cubicBezTo>
                  <a:cubicBezTo>
                    <a:pt x="554031" y="35719"/>
                    <a:pt x="548954" y="37624"/>
                    <a:pt x="545725" y="41339"/>
                  </a:cubicBezTo>
                  <a:cubicBezTo>
                    <a:pt x="542506" y="45148"/>
                    <a:pt x="540887" y="51340"/>
                    <a:pt x="540887" y="59913"/>
                  </a:cubicBezTo>
                  <a:lnTo>
                    <a:pt x="540887" y="94679"/>
                  </a:lnTo>
                  <a:lnTo>
                    <a:pt x="530857" y="94679"/>
                  </a:lnTo>
                  <a:lnTo>
                    <a:pt x="530857" y="28384"/>
                  </a:lnTo>
                  <a:lnTo>
                    <a:pt x="539020" y="28384"/>
                  </a:lnTo>
                  <a:lnTo>
                    <a:pt x="540649" y="37529"/>
                  </a:lnTo>
                  <a:lnTo>
                    <a:pt x="541134" y="37529"/>
                  </a:lnTo>
                  <a:cubicBezTo>
                    <a:pt x="543192" y="34196"/>
                    <a:pt x="546068" y="31719"/>
                    <a:pt x="549783" y="29909"/>
                  </a:cubicBezTo>
                  <a:cubicBezTo>
                    <a:pt x="553488" y="28099"/>
                    <a:pt x="557622" y="27241"/>
                    <a:pt x="562175" y="27241"/>
                  </a:cubicBezTo>
                  <a:cubicBezTo>
                    <a:pt x="570157" y="27241"/>
                    <a:pt x="576158" y="29147"/>
                    <a:pt x="580187" y="32957"/>
                  </a:cubicBezTo>
                  <a:cubicBezTo>
                    <a:pt x="584225" y="36862"/>
                    <a:pt x="586235" y="42958"/>
                    <a:pt x="586235" y="51435"/>
                  </a:cubicBezTo>
                  <a:lnTo>
                    <a:pt x="586235" y="94679"/>
                  </a:lnTo>
                  <a:close/>
                  <a:moveTo>
                    <a:pt x="654501" y="94679"/>
                  </a:moveTo>
                  <a:lnTo>
                    <a:pt x="654501" y="51817"/>
                  </a:lnTo>
                  <a:cubicBezTo>
                    <a:pt x="654501" y="46387"/>
                    <a:pt x="653272" y="42387"/>
                    <a:pt x="650805" y="39720"/>
                  </a:cubicBezTo>
                  <a:cubicBezTo>
                    <a:pt x="648348" y="37052"/>
                    <a:pt x="644500" y="35719"/>
                    <a:pt x="639261" y="35719"/>
                  </a:cubicBezTo>
                  <a:cubicBezTo>
                    <a:pt x="632327" y="35719"/>
                    <a:pt x="627250" y="37624"/>
                    <a:pt x="624021" y="41339"/>
                  </a:cubicBezTo>
                  <a:cubicBezTo>
                    <a:pt x="620802" y="45148"/>
                    <a:pt x="619192" y="51340"/>
                    <a:pt x="619192" y="59913"/>
                  </a:cubicBezTo>
                  <a:lnTo>
                    <a:pt x="619192" y="94679"/>
                  </a:lnTo>
                  <a:lnTo>
                    <a:pt x="609152" y="94679"/>
                  </a:lnTo>
                  <a:lnTo>
                    <a:pt x="609152" y="28384"/>
                  </a:lnTo>
                  <a:lnTo>
                    <a:pt x="617315" y="28384"/>
                  </a:lnTo>
                  <a:lnTo>
                    <a:pt x="618944" y="37529"/>
                  </a:lnTo>
                  <a:lnTo>
                    <a:pt x="619430" y="37529"/>
                  </a:lnTo>
                  <a:cubicBezTo>
                    <a:pt x="621487" y="34196"/>
                    <a:pt x="624364" y="31719"/>
                    <a:pt x="628079" y="29909"/>
                  </a:cubicBezTo>
                  <a:cubicBezTo>
                    <a:pt x="631784" y="28099"/>
                    <a:pt x="635918" y="27241"/>
                    <a:pt x="640471" y="27241"/>
                  </a:cubicBezTo>
                  <a:cubicBezTo>
                    <a:pt x="648453" y="27241"/>
                    <a:pt x="654453" y="29147"/>
                    <a:pt x="658492" y="32957"/>
                  </a:cubicBezTo>
                  <a:cubicBezTo>
                    <a:pt x="662521" y="36862"/>
                    <a:pt x="664531" y="42958"/>
                    <a:pt x="664531" y="51435"/>
                  </a:cubicBezTo>
                  <a:lnTo>
                    <a:pt x="664531" y="94679"/>
                  </a:lnTo>
                  <a:close/>
                  <a:moveTo>
                    <a:pt x="715442" y="95917"/>
                  </a:moveTo>
                  <a:cubicBezTo>
                    <a:pt x="705650" y="95917"/>
                    <a:pt x="697916" y="92964"/>
                    <a:pt x="692258" y="86963"/>
                  </a:cubicBezTo>
                  <a:cubicBezTo>
                    <a:pt x="686591" y="80963"/>
                    <a:pt x="683762" y="72676"/>
                    <a:pt x="683762" y="62103"/>
                  </a:cubicBezTo>
                  <a:cubicBezTo>
                    <a:pt x="683762" y="51435"/>
                    <a:pt x="686391" y="42958"/>
                    <a:pt x="691648" y="36671"/>
                  </a:cubicBezTo>
                  <a:cubicBezTo>
                    <a:pt x="696916" y="30385"/>
                    <a:pt x="703974" y="27241"/>
                    <a:pt x="712842" y="27241"/>
                  </a:cubicBezTo>
                  <a:cubicBezTo>
                    <a:pt x="721147" y="27241"/>
                    <a:pt x="727720" y="29909"/>
                    <a:pt x="732558" y="35433"/>
                  </a:cubicBezTo>
                  <a:cubicBezTo>
                    <a:pt x="737387" y="40863"/>
                    <a:pt x="739807" y="48102"/>
                    <a:pt x="739807" y="57055"/>
                  </a:cubicBezTo>
                  <a:lnTo>
                    <a:pt x="739807" y="63341"/>
                  </a:lnTo>
                  <a:lnTo>
                    <a:pt x="694163" y="63341"/>
                  </a:lnTo>
                  <a:cubicBezTo>
                    <a:pt x="694363" y="71151"/>
                    <a:pt x="696325" y="77058"/>
                    <a:pt x="700059" y="81058"/>
                  </a:cubicBezTo>
                  <a:cubicBezTo>
                    <a:pt x="703783" y="85154"/>
                    <a:pt x="709032" y="87154"/>
                    <a:pt x="715804" y="87154"/>
                  </a:cubicBezTo>
                  <a:cubicBezTo>
                    <a:pt x="722938" y="87154"/>
                    <a:pt x="729996" y="85630"/>
                    <a:pt x="736968" y="82678"/>
                  </a:cubicBezTo>
                  <a:lnTo>
                    <a:pt x="736968" y="91630"/>
                  </a:lnTo>
                  <a:cubicBezTo>
                    <a:pt x="733416" y="93155"/>
                    <a:pt x="730063" y="94202"/>
                    <a:pt x="726900" y="94870"/>
                  </a:cubicBezTo>
                  <a:cubicBezTo>
                    <a:pt x="723738" y="95536"/>
                    <a:pt x="719919" y="95917"/>
                    <a:pt x="715442" y="95917"/>
                  </a:cubicBezTo>
                  <a:close/>
                  <a:moveTo>
                    <a:pt x="712718" y="35623"/>
                  </a:moveTo>
                  <a:cubicBezTo>
                    <a:pt x="707403" y="35623"/>
                    <a:pt x="703155" y="37338"/>
                    <a:pt x="699992" y="40863"/>
                  </a:cubicBezTo>
                  <a:cubicBezTo>
                    <a:pt x="696830" y="44291"/>
                    <a:pt x="694963" y="49054"/>
                    <a:pt x="694401" y="55245"/>
                  </a:cubicBezTo>
                  <a:lnTo>
                    <a:pt x="729044" y="55245"/>
                  </a:lnTo>
                  <a:cubicBezTo>
                    <a:pt x="729044" y="48863"/>
                    <a:pt x="727634" y="44005"/>
                    <a:pt x="724815" y="40672"/>
                  </a:cubicBezTo>
                  <a:cubicBezTo>
                    <a:pt x="721995" y="37338"/>
                    <a:pt x="717966" y="35623"/>
                    <a:pt x="712718" y="35623"/>
                  </a:cubicBezTo>
                  <a:close/>
                  <a:moveTo>
                    <a:pt x="769011" y="94679"/>
                  </a:moveTo>
                  <a:lnTo>
                    <a:pt x="758971" y="94679"/>
                  </a:lnTo>
                  <a:lnTo>
                    <a:pt x="758971" y="572"/>
                  </a:lnTo>
                  <a:lnTo>
                    <a:pt x="769011" y="572"/>
                  </a:lnTo>
                  <a:close/>
                  <a:moveTo>
                    <a:pt x="801786" y="80296"/>
                  </a:moveTo>
                  <a:lnTo>
                    <a:pt x="802691" y="81725"/>
                  </a:lnTo>
                  <a:cubicBezTo>
                    <a:pt x="801643" y="85725"/>
                    <a:pt x="800129" y="90392"/>
                    <a:pt x="798157" y="95727"/>
                  </a:cubicBezTo>
                  <a:cubicBezTo>
                    <a:pt x="796176" y="101060"/>
                    <a:pt x="794128" y="106109"/>
                    <a:pt x="791985" y="110680"/>
                  </a:cubicBezTo>
                  <a:lnTo>
                    <a:pt x="784432" y="110680"/>
                  </a:lnTo>
                  <a:cubicBezTo>
                    <a:pt x="785517" y="106490"/>
                    <a:pt x="786717" y="101251"/>
                    <a:pt x="788022" y="95155"/>
                  </a:cubicBezTo>
                  <a:cubicBezTo>
                    <a:pt x="789337" y="88964"/>
                    <a:pt x="790251" y="84011"/>
                    <a:pt x="790775" y="80296"/>
                  </a:cubicBezTo>
                  <a:close/>
                  <a:moveTo>
                    <a:pt x="886492" y="27337"/>
                  </a:moveTo>
                  <a:cubicBezTo>
                    <a:pt x="895198" y="27337"/>
                    <a:pt x="901960" y="30290"/>
                    <a:pt x="906771" y="36291"/>
                  </a:cubicBezTo>
                  <a:cubicBezTo>
                    <a:pt x="911590" y="42196"/>
                    <a:pt x="914000" y="50578"/>
                    <a:pt x="914000" y="61532"/>
                  </a:cubicBezTo>
                  <a:cubicBezTo>
                    <a:pt x="914000" y="72390"/>
                    <a:pt x="911571" y="80867"/>
                    <a:pt x="906713" y="86868"/>
                  </a:cubicBezTo>
                  <a:cubicBezTo>
                    <a:pt x="901856" y="92869"/>
                    <a:pt x="895112" y="95917"/>
                    <a:pt x="886492" y="95917"/>
                  </a:cubicBezTo>
                  <a:cubicBezTo>
                    <a:pt x="882177" y="95917"/>
                    <a:pt x="878234" y="95155"/>
                    <a:pt x="874671" y="93536"/>
                  </a:cubicBezTo>
                  <a:cubicBezTo>
                    <a:pt x="871099" y="91916"/>
                    <a:pt x="868109" y="89440"/>
                    <a:pt x="865689" y="86202"/>
                  </a:cubicBezTo>
                  <a:lnTo>
                    <a:pt x="864965" y="86202"/>
                  </a:lnTo>
                  <a:lnTo>
                    <a:pt x="862851" y="94679"/>
                  </a:lnTo>
                  <a:lnTo>
                    <a:pt x="855650" y="94679"/>
                  </a:lnTo>
                  <a:lnTo>
                    <a:pt x="855650" y="572"/>
                  </a:lnTo>
                  <a:lnTo>
                    <a:pt x="865689" y="572"/>
                  </a:lnTo>
                  <a:lnTo>
                    <a:pt x="865689" y="23432"/>
                  </a:lnTo>
                  <a:cubicBezTo>
                    <a:pt x="865689" y="28575"/>
                    <a:pt x="865527" y="33147"/>
                    <a:pt x="865203" y="37243"/>
                  </a:cubicBezTo>
                  <a:lnTo>
                    <a:pt x="865689" y="37243"/>
                  </a:lnTo>
                  <a:cubicBezTo>
                    <a:pt x="870366" y="30670"/>
                    <a:pt x="877300" y="27337"/>
                    <a:pt x="886492" y="27337"/>
                  </a:cubicBezTo>
                  <a:close/>
                  <a:moveTo>
                    <a:pt x="885035" y="35719"/>
                  </a:moveTo>
                  <a:cubicBezTo>
                    <a:pt x="878186" y="35719"/>
                    <a:pt x="873243" y="37720"/>
                    <a:pt x="870223" y="41624"/>
                  </a:cubicBezTo>
                  <a:cubicBezTo>
                    <a:pt x="867204" y="45530"/>
                    <a:pt x="865689" y="52197"/>
                    <a:pt x="865689" y="61532"/>
                  </a:cubicBezTo>
                  <a:cubicBezTo>
                    <a:pt x="865689" y="70771"/>
                    <a:pt x="867242" y="77438"/>
                    <a:pt x="870347" y="81439"/>
                  </a:cubicBezTo>
                  <a:cubicBezTo>
                    <a:pt x="873452" y="85534"/>
                    <a:pt x="878424" y="87535"/>
                    <a:pt x="885282" y="87535"/>
                  </a:cubicBezTo>
                  <a:cubicBezTo>
                    <a:pt x="891445" y="87535"/>
                    <a:pt x="896045" y="85249"/>
                    <a:pt x="899065" y="80772"/>
                  </a:cubicBezTo>
                  <a:cubicBezTo>
                    <a:pt x="902084" y="76295"/>
                    <a:pt x="903599" y="69819"/>
                    <a:pt x="903599" y="61342"/>
                  </a:cubicBezTo>
                  <a:cubicBezTo>
                    <a:pt x="903599" y="52769"/>
                    <a:pt x="902084" y="46291"/>
                    <a:pt x="899065" y="42101"/>
                  </a:cubicBezTo>
                  <a:cubicBezTo>
                    <a:pt x="896045" y="37909"/>
                    <a:pt x="891369" y="35719"/>
                    <a:pt x="885035" y="35719"/>
                  </a:cubicBezTo>
                  <a:close/>
                  <a:moveTo>
                    <a:pt x="964063" y="27241"/>
                  </a:moveTo>
                  <a:cubicBezTo>
                    <a:pt x="967007" y="27241"/>
                    <a:pt x="969645" y="27432"/>
                    <a:pt x="971979" y="27909"/>
                  </a:cubicBezTo>
                  <a:lnTo>
                    <a:pt x="970588" y="37243"/>
                  </a:lnTo>
                  <a:cubicBezTo>
                    <a:pt x="967845" y="36671"/>
                    <a:pt x="965435" y="36386"/>
                    <a:pt x="963339" y="36386"/>
                  </a:cubicBezTo>
                  <a:cubicBezTo>
                    <a:pt x="957977" y="36386"/>
                    <a:pt x="953386" y="38481"/>
                    <a:pt x="949576" y="42863"/>
                  </a:cubicBezTo>
                  <a:cubicBezTo>
                    <a:pt x="945775" y="47245"/>
                    <a:pt x="943870" y="52674"/>
                    <a:pt x="943870" y="59151"/>
                  </a:cubicBezTo>
                  <a:lnTo>
                    <a:pt x="943870" y="94679"/>
                  </a:lnTo>
                  <a:lnTo>
                    <a:pt x="933831" y="94679"/>
                  </a:lnTo>
                  <a:lnTo>
                    <a:pt x="933831" y="28384"/>
                  </a:lnTo>
                  <a:lnTo>
                    <a:pt x="942108" y="28384"/>
                  </a:lnTo>
                  <a:lnTo>
                    <a:pt x="943261" y="40672"/>
                  </a:lnTo>
                  <a:lnTo>
                    <a:pt x="943747" y="40672"/>
                  </a:lnTo>
                  <a:cubicBezTo>
                    <a:pt x="946204" y="36386"/>
                    <a:pt x="949166" y="33051"/>
                    <a:pt x="952633" y="30766"/>
                  </a:cubicBezTo>
                  <a:cubicBezTo>
                    <a:pt x="956101" y="28384"/>
                    <a:pt x="959910" y="27241"/>
                    <a:pt x="964063" y="27241"/>
                  </a:cubicBezTo>
                  <a:close/>
                  <a:moveTo>
                    <a:pt x="995315" y="28384"/>
                  </a:moveTo>
                  <a:lnTo>
                    <a:pt x="995315" y="71438"/>
                  </a:lnTo>
                  <a:cubicBezTo>
                    <a:pt x="995315" y="76867"/>
                    <a:pt x="996544" y="80867"/>
                    <a:pt x="999011" y="83534"/>
                  </a:cubicBezTo>
                  <a:cubicBezTo>
                    <a:pt x="1001468" y="86202"/>
                    <a:pt x="1005316" y="87535"/>
                    <a:pt x="1010555" y="87535"/>
                  </a:cubicBezTo>
                  <a:cubicBezTo>
                    <a:pt x="1017489" y="87535"/>
                    <a:pt x="1022556" y="85630"/>
                    <a:pt x="1025757" y="81821"/>
                  </a:cubicBezTo>
                  <a:cubicBezTo>
                    <a:pt x="1028967" y="78010"/>
                    <a:pt x="1030567" y="71819"/>
                    <a:pt x="1030567" y="63246"/>
                  </a:cubicBezTo>
                  <a:lnTo>
                    <a:pt x="1030567" y="28384"/>
                  </a:lnTo>
                  <a:lnTo>
                    <a:pt x="1040606" y="28384"/>
                  </a:lnTo>
                  <a:lnTo>
                    <a:pt x="1040606" y="94679"/>
                  </a:lnTo>
                  <a:lnTo>
                    <a:pt x="1032319" y="94679"/>
                  </a:lnTo>
                  <a:lnTo>
                    <a:pt x="1030872" y="85820"/>
                  </a:lnTo>
                  <a:lnTo>
                    <a:pt x="1030329" y="85820"/>
                  </a:lnTo>
                  <a:cubicBezTo>
                    <a:pt x="1028271" y="89059"/>
                    <a:pt x="1025414" y="91535"/>
                    <a:pt x="1021775" y="93345"/>
                  </a:cubicBezTo>
                  <a:cubicBezTo>
                    <a:pt x="1018127" y="95059"/>
                    <a:pt x="1013965" y="95917"/>
                    <a:pt x="1009288" y="95917"/>
                  </a:cubicBezTo>
                  <a:cubicBezTo>
                    <a:pt x="1001220" y="95917"/>
                    <a:pt x="995191" y="94012"/>
                    <a:pt x="991181" y="90201"/>
                  </a:cubicBezTo>
                  <a:cubicBezTo>
                    <a:pt x="987171" y="86297"/>
                    <a:pt x="985161" y="80201"/>
                    <a:pt x="985161" y="71819"/>
                  </a:cubicBezTo>
                  <a:lnTo>
                    <a:pt x="985161" y="28384"/>
                  </a:lnTo>
                  <a:close/>
                  <a:moveTo>
                    <a:pt x="1118416" y="28384"/>
                  </a:moveTo>
                  <a:lnTo>
                    <a:pt x="1118416" y="34766"/>
                  </a:lnTo>
                  <a:lnTo>
                    <a:pt x="1106148" y="36195"/>
                  </a:lnTo>
                  <a:cubicBezTo>
                    <a:pt x="1107272" y="37624"/>
                    <a:pt x="1108281" y="39529"/>
                    <a:pt x="1109167" y="41720"/>
                  </a:cubicBezTo>
                  <a:cubicBezTo>
                    <a:pt x="1110053" y="44005"/>
                    <a:pt x="1110501" y="46577"/>
                    <a:pt x="1110501" y="49435"/>
                  </a:cubicBezTo>
                  <a:cubicBezTo>
                    <a:pt x="1110501" y="56007"/>
                    <a:pt x="1108281" y="61151"/>
                    <a:pt x="1103843" y="65056"/>
                  </a:cubicBezTo>
                  <a:cubicBezTo>
                    <a:pt x="1099414" y="68866"/>
                    <a:pt x="1093327" y="70771"/>
                    <a:pt x="1085583" y="70771"/>
                  </a:cubicBezTo>
                  <a:cubicBezTo>
                    <a:pt x="1083612" y="70771"/>
                    <a:pt x="1081754" y="70676"/>
                    <a:pt x="1080030" y="70295"/>
                  </a:cubicBezTo>
                  <a:cubicBezTo>
                    <a:pt x="1075754" y="72580"/>
                    <a:pt x="1073620" y="75438"/>
                    <a:pt x="1073620" y="78867"/>
                  </a:cubicBezTo>
                  <a:cubicBezTo>
                    <a:pt x="1073620" y="80676"/>
                    <a:pt x="1074363" y="82010"/>
                    <a:pt x="1075858" y="82868"/>
                  </a:cubicBezTo>
                  <a:cubicBezTo>
                    <a:pt x="1077344" y="83725"/>
                    <a:pt x="1079906" y="84202"/>
                    <a:pt x="1083536" y="84202"/>
                  </a:cubicBezTo>
                  <a:lnTo>
                    <a:pt x="1095261" y="84202"/>
                  </a:lnTo>
                  <a:cubicBezTo>
                    <a:pt x="1102433" y="84202"/>
                    <a:pt x="1107948" y="85725"/>
                    <a:pt x="1111796" y="88678"/>
                  </a:cubicBezTo>
                  <a:cubicBezTo>
                    <a:pt x="1115644" y="91726"/>
                    <a:pt x="1117568" y="96108"/>
                    <a:pt x="1117568" y="101918"/>
                  </a:cubicBezTo>
                  <a:cubicBezTo>
                    <a:pt x="1117568" y="109251"/>
                    <a:pt x="1114625" y="114777"/>
                    <a:pt x="1108748" y="118682"/>
                  </a:cubicBezTo>
                  <a:cubicBezTo>
                    <a:pt x="1102862" y="122491"/>
                    <a:pt x="1094270" y="124397"/>
                    <a:pt x="1082993" y="124397"/>
                  </a:cubicBezTo>
                  <a:cubicBezTo>
                    <a:pt x="1074325" y="124397"/>
                    <a:pt x="1067638" y="122873"/>
                    <a:pt x="1062943" y="119635"/>
                  </a:cubicBezTo>
                  <a:cubicBezTo>
                    <a:pt x="1058247" y="116395"/>
                    <a:pt x="1055903" y="111823"/>
                    <a:pt x="1055903" y="105918"/>
                  </a:cubicBezTo>
                  <a:cubicBezTo>
                    <a:pt x="1055903" y="101918"/>
                    <a:pt x="1057189" y="98394"/>
                    <a:pt x="1059771" y="95441"/>
                  </a:cubicBezTo>
                  <a:cubicBezTo>
                    <a:pt x="1062352" y="92583"/>
                    <a:pt x="1065981" y="90583"/>
                    <a:pt x="1070658" y="89535"/>
                  </a:cubicBezTo>
                  <a:cubicBezTo>
                    <a:pt x="1068962" y="88774"/>
                    <a:pt x="1067543" y="87535"/>
                    <a:pt x="1066391" y="85916"/>
                  </a:cubicBezTo>
                  <a:cubicBezTo>
                    <a:pt x="1065238" y="84296"/>
                    <a:pt x="1064667" y="82487"/>
                    <a:pt x="1064667" y="80296"/>
                  </a:cubicBezTo>
                  <a:cubicBezTo>
                    <a:pt x="1064667" y="77915"/>
                    <a:pt x="1065314" y="75820"/>
                    <a:pt x="1066600" y="73914"/>
                  </a:cubicBezTo>
                  <a:cubicBezTo>
                    <a:pt x="1067895" y="72105"/>
                    <a:pt x="1069924" y="70390"/>
                    <a:pt x="1072706" y="68676"/>
                  </a:cubicBezTo>
                  <a:cubicBezTo>
                    <a:pt x="1069286" y="67247"/>
                    <a:pt x="1066495" y="64866"/>
                    <a:pt x="1064333" y="61532"/>
                  </a:cubicBezTo>
                  <a:cubicBezTo>
                    <a:pt x="1062180" y="58102"/>
                    <a:pt x="1061104" y="54293"/>
                    <a:pt x="1061104" y="49911"/>
                  </a:cubicBezTo>
                  <a:cubicBezTo>
                    <a:pt x="1061104" y="42672"/>
                    <a:pt x="1063276" y="37052"/>
                    <a:pt x="1067629" y="33147"/>
                  </a:cubicBezTo>
                  <a:cubicBezTo>
                    <a:pt x="1071982" y="29147"/>
                    <a:pt x="1078154" y="27241"/>
                    <a:pt x="1086136" y="27241"/>
                  </a:cubicBezTo>
                  <a:cubicBezTo>
                    <a:pt x="1089603" y="27241"/>
                    <a:pt x="1092727" y="27623"/>
                    <a:pt x="1095508" y="28384"/>
                  </a:cubicBezTo>
                  <a:close/>
                  <a:moveTo>
                    <a:pt x="1065572" y="105823"/>
                  </a:moveTo>
                  <a:cubicBezTo>
                    <a:pt x="1065572" y="109442"/>
                    <a:pt x="1067086" y="112109"/>
                    <a:pt x="1070105" y="114014"/>
                  </a:cubicBezTo>
                  <a:cubicBezTo>
                    <a:pt x="1073134" y="115824"/>
                    <a:pt x="1077468" y="116777"/>
                    <a:pt x="1083107" y="116777"/>
                  </a:cubicBezTo>
                  <a:cubicBezTo>
                    <a:pt x="1091536" y="116777"/>
                    <a:pt x="1097775" y="115538"/>
                    <a:pt x="1101824" y="112966"/>
                  </a:cubicBezTo>
                  <a:cubicBezTo>
                    <a:pt x="1105872" y="110490"/>
                    <a:pt x="1107901" y="107061"/>
                    <a:pt x="1107901" y="102775"/>
                  </a:cubicBezTo>
                  <a:cubicBezTo>
                    <a:pt x="1107901" y="99156"/>
                    <a:pt x="1106786" y="96679"/>
                    <a:pt x="1104576" y="95250"/>
                  </a:cubicBezTo>
                  <a:cubicBezTo>
                    <a:pt x="1102357" y="93916"/>
                    <a:pt x="1098185" y="93155"/>
                    <a:pt x="1092060" y="93155"/>
                  </a:cubicBezTo>
                  <a:lnTo>
                    <a:pt x="1080030" y="93155"/>
                  </a:lnTo>
                  <a:cubicBezTo>
                    <a:pt x="1075468" y="93155"/>
                    <a:pt x="1071925" y="94298"/>
                    <a:pt x="1069381" y="96488"/>
                  </a:cubicBezTo>
                  <a:cubicBezTo>
                    <a:pt x="1066848" y="98584"/>
                    <a:pt x="1065572" y="101728"/>
                    <a:pt x="1065572" y="105823"/>
                  </a:cubicBezTo>
                  <a:close/>
                  <a:moveTo>
                    <a:pt x="1071020" y="49626"/>
                  </a:moveTo>
                  <a:cubicBezTo>
                    <a:pt x="1071020" y="54293"/>
                    <a:pt x="1072325" y="57817"/>
                    <a:pt x="1074944" y="60199"/>
                  </a:cubicBezTo>
                  <a:cubicBezTo>
                    <a:pt x="1077563" y="62580"/>
                    <a:pt x="1081212" y="63723"/>
                    <a:pt x="1085888" y="63723"/>
                  </a:cubicBezTo>
                  <a:cubicBezTo>
                    <a:pt x="1095689" y="63723"/>
                    <a:pt x="1100585" y="58960"/>
                    <a:pt x="1100585" y="49435"/>
                  </a:cubicBezTo>
                  <a:cubicBezTo>
                    <a:pt x="1100585" y="39529"/>
                    <a:pt x="1095623" y="34576"/>
                    <a:pt x="1085707" y="34576"/>
                  </a:cubicBezTo>
                  <a:cubicBezTo>
                    <a:pt x="1080992" y="34576"/>
                    <a:pt x="1077363" y="35814"/>
                    <a:pt x="1074830" y="38386"/>
                  </a:cubicBezTo>
                  <a:cubicBezTo>
                    <a:pt x="1072287" y="40863"/>
                    <a:pt x="1071020" y="44673"/>
                    <a:pt x="1071020" y="49626"/>
                  </a:cubicBezTo>
                  <a:close/>
                  <a:moveTo>
                    <a:pt x="1197445" y="27241"/>
                  </a:moveTo>
                  <a:cubicBezTo>
                    <a:pt x="1200388" y="27241"/>
                    <a:pt x="1203027" y="27432"/>
                    <a:pt x="1205360" y="27909"/>
                  </a:cubicBezTo>
                  <a:lnTo>
                    <a:pt x="1203970" y="37243"/>
                  </a:lnTo>
                  <a:cubicBezTo>
                    <a:pt x="1201226" y="36671"/>
                    <a:pt x="1198817" y="36386"/>
                    <a:pt x="1196711" y="36386"/>
                  </a:cubicBezTo>
                  <a:cubicBezTo>
                    <a:pt x="1191359" y="36386"/>
                    <a:pt x="1186768" y="38481"/>
                    <a:pt x="1182957" y="42863"/>
                  </a:cubicBezTo>
                  <a:cubicBezTo>
                    <a:pt x="1179147" y="47245"/>
                    <a:pt x="1177252" y="52674"/>
                    <a:pt x="1177252" y="59151"/>
                  </a:cubicBezTo>
                  <a:lnTo>
                    <a:pt x="1177252" y="94679"/>
                  </a:lnTo>
                  <a:lnTo>
                    <a:pt x="1167213" y="94679"/>
                  </a:lnTo>
                  <a:lnTo>
                    <a:pt x="1167213" y="28384"/>
                  </a:lnTo>
                  <a:lnTo>
                    <a:pt x="1175490" y="28384"/>
                  </a:lnTo>
                  <a:lnTo>
                    <a:pt x="1176642" y="40672"/>
                  </a:lnTo>
                  <a:lnTo>
                    <a:pt x="1177128" y="40672"/>
                  </a:lnTo>
                  <a:cubicBezTo>
                    <a:pt x="1179586" y="36386"/>
                    <a:pt x="1182548" y="33051"/>
                    <a:pt x="1186015" y="30766"/>
                  </a:cubicBezTo>
                  <a:cubicBezTo>
                    <a:pt x="1189482" y="28384"/>
                    <a:pt x="1193292" y="27241"/>
                    <a:pt x="1197445" y="27241"/>
                  </a:cubicBezTo>
                  <a:close/>
                  <a:moveTo>
                    <a:pt x="1229306" y="94679"/>
                  </a:moveTo>
                  <a:lnTo>
                    <a:pt x="1219267" y="94679"/>
                  </a:lnTo>
                  <a:lnTo>
                    <a:pt x="1219267" y="28384"/>
                  </a:lnTo>
                  <a:lnTo>
                    <a:pt x="1229306" y="28384"/>
                  </a:lnTo>
                  <a:close/>
                  <a:moveTo>
                    <a:pt x="1218419" y="10477"/>
                  </a:moveTo>
                  <a:cubicBezTo>
                    <a:pt x="1218419" y="8191"/>
                    <a:pt x="1218981" y="6478"/>
                    <a:pt x="1220114" y="5430"/>
                  </a:cubicBezTo>
                  <a:cubicBezTo>
                    <a:pt x="1221238" y="4382"/>
                    <a:pt x="1222658" y="3810"/>
                    <a:pt x="1224343" y="3810"/>
                  </a:cubicBezTo>
                  <a:cubicBezTo>
                    <a:pt x="1225963" y="3810"/>
                    <a:pt x="1227353" y="4382"/>
                    <a:pt x="1228516" y="5430"/>
                  </a:cubicBezTo>
                  <a:cubicBezTo>
                    <a:pt x="1229687" y="6573"/>
                    <a:pt x="1230268" y="8191"/>
                    <a:pt x="1230268" y="10477"/>
                  </a:cubicBezTo>
                  <a:cubicBezTo>
                    <a:pt x="1230268" y="12764"/>
                    <a:pt x="1229687" y="14383"/>
                    <a:pt x="1228516" y="15526"/>
                  </a:cubicBezTo>
                  <a:cubicBezTo>
                    <a:pt x="1227353" y="16669"/>
                    <a:pt x="1225963" y="17145"/>
                    <a:pt x="1224343" y="17145"/>
                  </a:cubicBezTo>
                  <a:cubicBezTo>
                    <a:pt x="1222658" y="17145"/>
                    <a:pt x="1221238" y="16669"/>
                    <a:pt x="1220114" y="15526"/>
                  </a:cubicBezTo>
                  <a:cubicBezTo>
                    <a:pt x="1218981" y="14383"/>
                    <a:pt x="1218419" y="12764"/>
                    <a:pt x="1218419" y="10477"/>
                  </a:cubicBezTo>
                  <a:close/>
                  <a:moveTo>
                    <a:pt x="1243517" y="124397"/>
                  </a:moveTo>
                  <a:cubicBezTo>
                    <a:pt x="1239688" y="124397"/>
                    <a:pt x="1236583" y="123920"/>
                    <a:pt x="1234202" y="122968"/>
                  </a:cubicBezTo>
                  <a:lnTo>
                    <a:pt x="1234202" y="114777"/>
                  </a:lnTo>
                  <a:cubicBezTo>
                    <a:pt x="1236983" y="115538"/>
                    <a:pt x="1239727" y="116015"/>
                    <a:pt x="1242422" y="116015"/>
                  </a:cubicBezTo>
                  <a:cubicBezTo>
                    <a:pt x="1245565" y="116015"/>
                    <a:pt x="1247880" y="115158"/>
                    <a:pt x="1249347" y="113443"/>
                  </a:cubicBezTo>
                  <a:cubicBezTo>
                    <a:pt x="1250823" y="111728"/>
                    <a:pt x="1251557" y="109062"/>
                    <a:pt x="1251557" y="105538"/>
                  </a:cubicBezTo>
                  <a:lnTo>
                    <a:pt x="1251557" y="28384"/>
                  </a:lnTo>
                  <a:lnTo>
                    <a:pt x="1261596" y="28384"/>
                  </a:lnTo>
                  <a:lnTo>
                    <a:pt x="1261596" y="104870"/>
                  </a:lnTo>
                  <a:cubicBezTo>
                    <a:pt x="1261596" y="117920"/>
                    <a:pt x="1255567" y="124397"/>
                    <a:pt x="1243517" y="124397"/>
                  </a:cubicBezTo>
                  <a:close/>
                  <a:moveTo>
                    <a:pt x="1250709" y="10477"/>
                  </a:moveTo>
                  <a:cubicBezTo>
                    <a:pt x="1250709" y="8191"/>
                    <a:pt x="1251271" y="6478"/>
                    <a:pt x="1252404" y="5430"/>
                  </a:cubicBezTo>
                  <a:cubicBezTo>
                    <a:pt x="1253528" y="4382"/>
                    <a:pt x="1254938" y="3810"/>
                    <a:pt x="1256633" y="3810"/>
                  </a:cubicBezTo>
                  <a:cubicBezTo>
                    <a:pt x="1258243" y="3810"/>
                    <a:pt x="1259634" y="4382"/>
                    <a:pt x="1260805" y="5430"/>
                  </a:cubicBezTo>
                  <a:cubicBezTo>
                    <a:pt x="1261977" y="6573"/>
                    <a:pt x="1262558" y="8191"/>
                    <a:pt x="1262558" y="10477"/>
                  </a:cubicBezTo>
                  <a:cubicBezTo>
                    <a:pt x="1262558" y="12764"/>
                    <a:pt x="1261977" y="14383"/>
                    <a:pt x="1260805" y="15526"/>
                  </a:cubicBezTo>
                  <a:cubicBezTo>
                    <a:pt x="1259634" y="16669"/>
                    <a:pt x="1258243" y="17145"/>
                    <a:pt x="1256633" y="17145"/>
                  </a:cubicBezTo>
                  <a:cubicBezTo>
                    <a:pt x="1254938" y="17145"/>
                    <a:pt x="1253528" y="16669"/>
                    <a:pt x="1252404" y="15526"/>
                  </a:cubicBezTo>
                  <a:cubicBezTo>
                    <a:pt x="1251271" y="14383"/>
                    <a:pt x="1250709" y="12764"/>
                    <a:pt x="1250709" y="10477"/>
                  </a:cubicBezTo>
                  <a:close/>
                  <a:moveTo>
                    <a:pt x="1326585" y="76581"/>
                  </a:moveTo>
                  <a:cubicBezTo>
                    <a:pt x="1326585" y="82773"/>
                    <a:pt x="1324289" y="87535"/>
                    <a:pt x="1319698" y="90869"/>
                  </a:cubicBezTo>
                  <a:cubicBezTo>
                    <a:pt x="1315098" y="94202"/>
                    <a:pt x="1308649" y="95917"/>
                    <a:pt x="1300344" y="95917"/>
                  </a:cubicBezTo>
                  <a:cubicBezTo>
                    <a:pt x="1291561" y="95917"/>
                    <a:pt x="1284703" y="94488"/>
                    <a:pt x="1279789" y="91726"/>
                  </a:cubicBezTo>
                  <a:lnTo>
                    <a:pt x="1279789" y="82391"/>
                  </a:lnTo>
                  <a:cubicBezTo>
                    <a:pt x="1282970" y="84011"/>
                    <a:pt x="1286389" y="85345"/>
                    <a:pt x="1290037" y="86202"/>
                  </a:cubicBezTo>
                  <a:cubicBezTo>
                    <a:pt x="1293685" y="87154"/>
                    <a:pt x="1297200" y="87631"/>
                    <a:pt x="1300591" y="87631"/>
                  </a:cubicBezTo>
                  <a:cubicBezTo>
                    <a:pt x="1305830" y="87631"/>
                    <a:pt x="1309859" y="86773"/>
                    <a:pt x="1312679" y="85154"/>
                  </a:cubicBezTo>
                  <a:cubicBezTo>
                    <a:pt x="1315498" y="83439"/>
                    <a:pt x="1316917" y="80867"/>
                    <a:pt x="1316917" y="77438"/>
                  </a:cubicBezTo>
                  <a:cubicBezTo>
                    <a:pt x="1316917" y="74866"/>
                    <a:pt x="1315793" y="72676"/>
                    <a:pt x="1313555" y="70867"/>
                  </a:cubicBezTo>
                  <a:cubicBezTo>
                    <a:pt x="1311316" y="69056"/>
                    <a:pt x="1306954" y="66866"/>
                    <a:pt x="1300467" y="64389"/>
                  </a:cubicBezTo>
                  <a:cubicBezTo>
                    <a:pt x="1294305" y="62008"/>
                    <a:pt x="1289914" y="60008"/>
                    <a:pt x="1287313" y="58293"/>
                  </a:cubicBezTo>
                  <a:cubicBezTo>
                    <a:pt x="1284713" y="56579"/>
                    <a:pt x="1282779" y="54673"/>
                    <a:pt x="1281513" y="52483"/>
                  </a:cubicBezTo>
                  <a:cubicBezTo>
                    <a:pt x="1280246" y="50292"/>
                    <a:pt x="1279608" y="47720"/>
                    <a:pt x="1279608" y="44673"/>
                  </a:cubicBezTo>
                  <a:cubicBezTo>
                    <a:pt x="1279608" y="39338"/>
                    <a:pt x="1281808" y="35053"/>
                    <a:pt x="1286199" y="31909"/>
                  </a:cubicBezTo>
                  <a:cubicBezTo>
                    <a:pt x="1290590" y="28766"/>
                    <a:pt x="1296619" y="27241"/>
                    <a:pt x="1304277" y="27241"/>
                  </a:cubicBezTo>
                  <a:cubicBezTo>
                    <a:pt x="1311412" y="27241"/>
                    <a:pt x="1318384" y="28670"/>
                    <a:pt x="1325194" y="31528"/>
                  </a:cubicBezTo>
                  <a:lnTo>
                    <a:pt x="1321632" y="39720"/>
                  </a:lnTo>
                  <a:cubicBezTo>
                    <a:pt x="1314974" y="36957"/>
                    <a:pt x="1308954" y="35623"/>
                    <a:pt x="1303553" y="35623"/>
                  </a:cubicBezTo>
                  <a:cubicBezTo>
                    <a:pt x="1298791" y="35623"/>
                    <a:pt x="1295210" y="36386"/>
                    <a:pt x="1292790" y="37909"/>
                  </a:cubicBezTo>
                  <a:cubicBezTo>
                    <a:pt x="1290371" y="39338"/>
                    <a:pt x="1289161" y="41434"/>
                    <a:pt x="1289161" y="44005"/>
                  </a:cubicBezTo>
                  <a:cubicBezTo>
                    <a:pt x="1289161" y="45816"/>
                    <a:pt x="1289618" y="47339"/>
                    <a:pt x="1290523" y="48577"/>
                  </a:cubicBezTo>
                  <a:cubicBezTo>
                    <a:pt x="1291428" y="49816"/>
                    <a:pt x="1292886" y="50959"/>
                    <a:pt x="1294905" y="52101"/>
                  </a:cubicBezTo>
                  <a:cubicBezTo>
                    <a:pt x="1296924" y="53246"/>
                    <a:pt x="1300791" y="54864"/>
                    <a:pt x="1306516" y="57055"/>
                  </a:cubicBezTo>
                  <a:cubicBezTo>
                    <a:pt x="1314374" y="59913"/>
                    <a:pt x="1319689" y="62771"/>
                    <a:pt x="1322442" y="65627"/>
                  </a:cubicBezTo>
                  <a:cubicBezTo>
                    <a:pt x="1325204" y="68581"/>
                    <a:pt x="1326585" y="72200"/>
                    <a:pt x="1326585" y="76581"/>
                  </a:cubicBezTo>
                  <a:close/>
                  <a:moveTo>
                    <a:pt x="1366066" y="87631"/>
                  </a:moveTo>
                  <a:cubicBezTo>
                    <a:pt x="1367838" y="87631"/>
                    <a:pt x="1369552" y="87535"/>
                    <a:pt x="1371210" y="87249"/>
                  </a:cubicBezTo>
                  <a:cubicBezTo>
                    <a:pt x="1372857" y="86963"/>
                    <a:pt x="1374172" y="86677"/>
                    <a:pt x="1375134" y="86392"/>
                  </a:cubicBezTo>
                  <a:lnTo>
                    <a:pt x="1375134" y="94107"/>
                  </a:lnTo>
                  <a:cubicBezTo>
                    <a:pt x="1374048" y="94584"/>
                    <a:pt x="1372448" y="95059"/>
                    <a:pt x="1370333" y="95345"/>
                  </a:cubicBezTo>
                  <a:cubicBezTo>
                    <a:pt x="1368219" y="95727"/>
                    <a:pt x="1366314" y="95917"/>
                    <a:pt x="1364618" y="95917"/>
                  </a:cubicBezTo>
                  <a:cubicBezTo>
                    <a:pt x="1351798" y="95917"/>
                    <a:pt x="1345387" y="89154"/>
                    <a:pt x="1345387" y="75629"/>
                  </a:cubicBezTo>
                  <a:lnTo>
                    <a:pt x="1345387" y="36195"/>
                  </a:lnTo>
                  <a:lnTo>
                    <a:pt x="1335900" y="36195"/>
                  </a:lnTo>
                  <a:lnTo>
                    <a:pt x="1335900" y="31433"/>
                  </a:lnTo>
                  <a:lnTo>
                    <a:pt x="1345387" y="27241"/>
                  </a:lnTo>
                  <a:lnTo>
                    <a:pt x="1349626" y="13049"/>
                  </a:lnTo>
                  <a:lnTo>
                    <a:pt x="1355427" y="13049"/>
                  </a:lnTo>
                  <a:lnTo>
                    <a:pt x="1355427" y="28384"/>
                  </a:lnTo>
                  <a:lnTo>
                    <a:pt x="1374658" y="28384"/>
                  </a:lnTo>
                  <a:lnTo>
                    <a:pt x="1374658" y="36195"/>
                  </a:lnTo>
                  <a:lnTo>
                    <a:pt x="1355427" y="36195"/>
                  </a:lnTo>
                  <a:lnTo>
                    <a:pt x="1355427" y="75248"/>
                  </a:lnTo>
                  <a:cubicBezTo>
                    <a:pt x="1355427" y="79249"/>
                    <a:pt x="1356379" y="82296"/>
                    <a:pt x="1358265" y="84391"/>
                  </a:cubicBezTo>
                  <a:cubicBezTo>
                    <a:pt x="1360160" y="86583"/>
                    <a:pt x="1362761" y="87631"/>
                    <a:pt x="1366066" y="87631"/>
                  </a:cubicBezTo>
                  <a:close/>
                  <a:moveTo>
                    <a:pt x="1419939" y="27241"/>
                  </a:moveTo>
                  <a:cubicBezTo>
                    <a:pt x="1422883" y="27241"/>
                    <a:pt x="1425521" y="27432"/>
                    <a:pt x="1427864" y="27909"/>
                  </a:cubicBezTo>
                  <a:lnTo>
                    <a:pt x="1426474" y="37243"/>
                  </a:lnTo>
                  <a:cubicBezTo>
                    <a:pt x="1423730" y="36671"/>
                    <a:pt x="1421311" y="36386"/>
                    <a:pt x="1419216" y="36386"/>
                  </a:cubicBezTo>
                  <a:cubicBezTo>
                    <a:pt x="1413853" y="36386"/>
                    <a:pt x="1409271" y="38481"/>
                    <a:pt x="1405462" y="42863"/>
                  </a:cubicBezTo>
                  <a:cubicBezTo>
                    <a:pt x="1401652" y="47245"/>
                    <a:pt x="1399746" y="52674"/>
                    <a:pt x="1399746" y="59151"/>
                  </a:cubicBezTo>
                  <a:lnTo>
                    <a:pt x="1399746" y="94679"/>
                  </a:lnTo>
                  <a:lnTo>
                    <a:pt x="1389707" y="94679"/>
                  </a:lnTo>
                  <a:lnTo>
                    <a:pt x="1389707" y="28384"/>
                  </a:lnTo>
                  <a:lnTo>
                    <a:pt x="1397994" y="28384"/>
                  </a:lnTo>
                  <a:lnTo>
                    <a:pt x="1399137" y="40672"/>
                  </a:lnTo>
                  <a:lnTo>
                    <a:pt x="1399623" y="40672"/>
                  </a:lnTo>
                  <a:cubicBezTo>
                    <a:pt x="1402080" y="36386"/>
                    <a:pt x="1405042" y="33051"/>
                    <a:pt x="1408510" y="30766"/>
                  </a:cubicBezTo>
                  <a:cubicBezTo>
                    <a:pt x="1411977" y="28384"/>
                    <a:pt x="1415786" y="27241"/>
                    <a:pt x="1419939" y="27241"/>
                  </a:cubicBezTo>
                  <a:close/>
                  <a:moveTo>
                    <a:pt x="1498959" y="61532"/>
                  </a:moveTo>
                  <a:cubicBezTo>
                    <a:pt x="1498959" y="72296"/>
                    <a:pt x="1496244" y="80772"/>
                    <a:pt x="1490796" y="86773"/>
                  </a:cubicBezTo>
                  <a:cubicBezTo>
                    <a:pt x="1485357" y="92869"/>
                    <a:pt x="1477842" y="95917"/>
                    <a:pt x="1468250" y="95917"/>
                  </a:cubicBezTo>
                  <a:cubicBezTo>
                    <a:pt x="1462326" y="95917"/>
                    <a:pt x="1457058" y="94488"/>
                    <a:pt x="1452467" y="91726"/>
                  </a:cubicBezTo>
                  <a:cubicBezTo>
                    <a:pt x="1447876" y="88964"/>
                    <a:pt x="1444323" y="84963"/>
                    <a:pt x="1441828" y="79724"/>
                  </a:cubicBezTo>
                  <a:cubicBezTo>
                    <a:pt x="1439323" y="74581"/>
                    <a:pt x="1438075" y="68485"/>
                    <a:pt x="1438075" y="61532"/>
                  </a:cubicBezTo>
                  <a:cubicBezTo>
                    <a:pt x="1438075" y="50674"/>
                    <a:pt x="1440780" y="42292"/>
                    <a:pt x="1446181" y="36291"/>
                  </a:cubicBezTo>
                  <a:cubicBezTo>
                    <a:pt x="1451582" y="30195"/>
                    <a:pt x="1459078" y="27241"/>
                    <a:pt x="1468669" y="27241"/>
                  </a:cubicBezTo>
                  <a:cubicBezTo>
                    <a:pt x="1477947" y="27241"/>
                    <a:pt x="1485310" y="30290"/>
                    <a:pt x="1490767" y="36481"/>
                  </a:cubicBezTo>
                  <a:cubicBezTo>
                    <a:pt x="1496235" y="42672"/>
                    <a:pt x="1498959" y="50959"/>
                    <a:pt x="1498959" y="61532"/>
                  </a:cubicBezTo>
                  <a:close/>
                  <a:moveTo>
                    <a:pt x="1448476" y="61532"/>
                  </a:moveTo>
                  <a:cubicBezTo>
                    <a:pt x="1448476" y="70009"/>
                    <a:pt x="1450172" y="76391"/>
                    <a:pt x="1453553" y="80867"/>
                  </a:cubicBezTo>
                  <a:cubicBezTo>
                    <a:pt x="1456944" y="85249"/>
                    <a:pt x="1461916" y="87535"/>
                    <a:pt x="1468488" y="87535"/>
                  </a:cubicBezTo>
                  <a:cubicBezTo>
                    <a:pt x="1475061" y="87535"/>
                    <a:pt x="1480052" y="85249"/>
                    <a:pt x="1483452" y="80867"/>
                  </a:cubicBezTo>
                  <a:cubicBezTo>
                    <a:pt x="1486862" y="76486"/>
                    <a:pt x="1488567" y="70009"/>
                    <a:pt x="1488567" y="61532"/>
                  </a:cubicBezTo>
                  <a:cubicBezTo>
                    <a:pt x="1488567" y="53055"/>
                    <a:pt x="1486862" y="46673"/>
                    <a:pt x="1483452" y="42292"/>
                  </a:cubicBezTo>
                  <a:cubicBezTo>
                    <a:pt x="1480052" y="37909"/>
                    <a:pt x="1475023" y="35719"/>
                    <a:pt x="1468365" y="35719"/>
                  </a:cubicBezTo>
                  <a:cubicBezTo>
                    <a:pt x="1461802" y="35719"/>
                    <a:pt x="1456839" y="37909"/>
                    <a:pt x="1453496" y="42196"/>
                  </a:cubicBezTo>
                  <a:cubicBezTo>
                    <a:pt x="1450153" y="46482"/>
                    <a:pt x="1448476" y="52960"/>
                    <a:pt x="1448476" y="61532"/>
                  </a:cubicBezTo>
                  <a:close/>
                  <a:moveTo>
                    <a:pt x="1575987" y="61532"/>
                  </a:moveTo>
                  <a:cubicBezTo>
                    <a:pt x="1575987" y="72296"/>
                    <a:pt x="1573273" y="80772"/>
                    <a:pt x="1567825" y="86773"/>
                  </a:cubicBezTo>
                  <a:cubicBezTo>
                    <a:pt x="1562386" y="92869"/>
                    <a:pt x="1554871" y="95917"/>
                    <a:pt x="1545279" y="95917"/>
                  </a:cubicBezTo>
                  <a:cubicBezTo>
                    <a:pt x="1539355" y="95917"/>
                    <a:pt x="1534087" y="94488"/>
                    <a:pt x="1529496" y="91726"/>
                  </a:cubicBezTo>
                  <a:cubicBezTo>
                    <a:pt x="1524905" y="88964"/>
                    <a:pt x="1521352" y="84963"/>
                    <a:pt x="1518857" y="79724"/>
                  </a:cubicBezTo>
                  <a:cubicBezTo>
                    <a:pt x="1516352" y="74581"/>
                    <a:pt x="1515104" y="68485"/>
                    <a:pt x="1515104" y="61532"/>
                  </a:cubicBezTo>
                  <a:cubicBezTo>
                    <a:pt x="1515104" y="50674"/>
                    <a:pt x="1517809" y="42292"/>
                    <a:pt x="1523210" y="36291"/>
                  </a:cubicBezTo>
                  <a:cubicBezTo>
                    <a:pt x="1528610" y="30195"/>
                    <a:pt x="1536106" y="27241"/>
                    <a:pt x="1545698" y="27241"/>
                  </a:cubicBezTo>
                  <a:cubicBezTo>
                    <a:pt x="1554966" y="27241"/>
                    <a:pt x="1562338" y="30290"/>
                    <a:pt x="1567796" y="36481"/>
                  </a:cubicBezTo>
                  <a:cubicBezTo>
                    <a:pt x="1573263" y="42672"/>
                    <a:pt x="1575987" y="50959"/>
                    <a:pt x="1575987" y="61532"/>
                  </a:cubicBezTo>
                  <a:close/>
                  <a:moveTo>
                    <a:pt x="1525505" y="61532"/>
                  </a:moveTo>
                  <a:cubicBezTo>
                    <a:pt x="1525505" y="70009"/>
                    <a:pt x="1527201" y="76391"/>
                    <a:pt x="1530582" y="80867"/>
                  </a:cubicBezTo>
                  <a:cubicBezTo>
                    <a:pt x="1533973" y="85249"/>
                    <a:pt x="1538945" y="87535"/>
                    <a:pt x="1545517" y="87535"/>
                  </a:cubicBezTo>
                  <a:cubicBezTo>
                    <a:pt x="1552089" y="87535"/>
                    <a:pt x="1557080" y="85249"/>
                    <a:pt x="1560481" y="80867"/>
                  </a:cubicBezTo>
                  <a:cubicBezTo>
                    <a:pt x="1563891" y="76486"/>
                    <a:pt x="1565596" y="70009"/>
                    <a:pt x="1565596" y="61532"/>
                  </a:cubicBezTo>
                  <a:cubicBezTo>
                    <a:pt x="1565596" y="53055"/>
                    <a:pt x="1563891" y="46673"/>
                    <a:pt x="1560481" y="42292"/>
                  </a:cubicBezTo>
                  <a:cubicBezTo>
                    <a:pt x="1557080" y="37909"/>
                    <a:pt x="1552051" y="35719"/>
                    <a:pt x="1545393" y="35719"/>
                  </a:cubicBezTo>
                  <a:cubicBezTo>
                    <a:pt x="1538830" y="35719"/>
                    <a:pt x="1533868" y="37909"/>
                    <a:pt x="1530525" y="42196"/>
                  </a:cubicBezTo>
                  <a:cubicBezTo>
                    <a:pt x="1527181" y="46482"/>
                    <a:pt x="1525505" y="52960"/>
                    <a:pt x="1525505" y="61532"/>
                  </a:cubicBezTo>
                  <a:close/>
                  <a:moveTo>
                    <a:pt x="1605734" y="60770"/>
                  </a:moveTo>
                  <a:cubicBezTo>
                    <a:pt x="1607468" y="58293"/>
                    <a:pt x="1610106" y="55055"/>
                    <a:pt x="1613659" y="51149"/>
                  </a:cubicBezTo>
                  <a:lnTo>
                    <a:pt x="1635062" y="28384"/>
                  </a:lnTo>
                  <a:lnTo>
                    <a:pt x="1646968" y="28384"/>
                  </a:lnTo>
                  <a:lnTo>
                    <a:pt x="1620126" y="56674"/>
                  </a:lnTo>
                  <a:lnTo>
                    <a:pt x="1648844" y="94679"/>
                  </a:lnTo>
                  <a:lnTo>
                    <a:pt x="1636690" y="94679"/>
                  </a:lnTo>
                  <a:lnTo>
                    <a:pt x="1613297" y="63341"/>
                  </a:lnTo>
                  <a:lnTo>
                    <a:pt x="1605734" y="69914"/>
                  </a:lnTo>
                  <a:lnTo>
                    <a:pt x="1605734" y="94679"/>
                  </a:lnTo>
                  <a:lnTo>
                    <a:pt x="1595818" y="94679"/>
                  </a:lnTo>
                  <a:lnTo>
                    <a:pt x="1595818" y="572"/>
                  </a:lnTo>
                  <a:lnTo>
                    <a:pt x="1605734" y="572"/>
                  </a:lnTo>
                  <a:lnTo>
                    <a:pt x="1605734" y="50483"/>
                  </a:lnTo>
                  <a:cubicBezTo>
                    <a:pt x="1605734" y="52674"/>
                    <a:pt x="1605572" y="56102"/>
                    <a:pt x="1605258" y="60770"/>
                  </a:cubicBezTo>
                  <a:close/>
                  <a:moveTo>
                    <a:pt x="1673276" y="80296"/>
                  </a:moveTo>
                  <a:lnTo>
                    <a:pt x="1674181" y="81725"/>
                  </a:lnTo>
                  <a:cubicBezTo>
                    <a:pt x="1673133" y="85725"/>
                    <a:pt x="1671619" y="90392"/>
                    <a:pt x="1669647" y="95727"/>
                  </a:cubicBezTo>
                  <a:cubicBezTo>
                    <a:pt x="1667666" y="101060"/>
                    <a:pt x="1665618" y="106109"/>
                    <a:pt x="1663475" y="110680"/>
                  </a:cubicBezTo>
                  <a:lnTo>
                    <a:pt x="1655921" y="110680"/>
                  </a:lnTo>
                  <a:cubicBezTo>
                    <a:pt x="1657007" y="106490"/>
                    <a:pt x="1658207" y="101251"/>
                    <a:pt x="1659522" y="95155"/>
                  </a:cubicBezTo>
                  <a:cubicBezTo>
                    <a:pt x="1660827" y="88964"/>
                    <a:pt x="1661741" y="84011"/>
                    <a:pt x="1662265" y="80296"/>
                  </a:cubicBezTo>
                  <a:close/>
                  <a:moveTo>
                    <a:pt x="1741656" y="94679"/>
                  </a:moveTo>
                  <a:lnTo>
                    <a:pt x="1716500" y="28384"/>
                  </a:lnTo>
                  <a:lnTo>
                    <a:pt x="1727264" y="28384"/>
                  </a:lnTo>
                  <a:lnTo>
                    <a:pt x="1741532" y="67723"/>
                  </a:lnTo>
                  <a:cubicBezTo>
                    <a:pt x="1744761" y="76963"/>
                    <a:pt x="1746656" y="82868"/>
                    <a:pt x="1747219" y="85630"/>
                  </a:cubicBezTo>
                  <a:lnTo>
                    <a:pt x="1747704" y="85630"/>
                  </a:lnTo>
                  <a:cubicBezTo>
                    <a:pt x="1748142" y="83534"/>
                    <a:pt x="1749543" y="79058"/>
                    <a:pt x="1751905" y="72390"/>
                  </a:cubicBezTo>
                  <a:cubicBezTo>
                    <a:pt x="1754257" y="65627"/>
                    <a:pt x="1759553" y="50959"/>
                    <a:pt x="1767773" y="28384"/>
                  </a:cubicBezTo>
                  <a:lnTo>
                    <a:pt x="1778537" y="28384"/>
                  </a:lnTo>
                  <a:lnTo>
                    <a:pt x="1753381" y="94679"/>
                  </a:lnTo>
                  <a:close/>
                  <a:moveTo>
                    <a:pt x="1819046" y="95917"/>
                  </a:moveTo>
                  <a:cubicBezTo>
                    <a:pt x="1809255" y="95917"/>
                    <a:pt x="1801520" y="92964"/>
                    <a:pt x="1795863" y="86963"/>
                  </a:cubicBezTo>
                  <a:cubicBezTo>
                    <a:pt x="1790195" y="80963"/>
                    <a:pt x="1787366" y="72676"/>
                    <a:pt x="1787366" y="62103"/>
                  </a:cubicBezTo>
                  <a:cubicBezTo>
                    <a:pt x="1787366" y="51435"/>
                    <a:pt x="1789995" y="42958"/>
                    <a:pt x="1795253" y="36671"/>
                  </a:cubicBezTo>
                  <a:cubicBezTo>
                    <a:pt x="1800511" y="30385"/>
                    <a:pt x="1807579" y="27241"/>
                    <a:pt x="1816446" y="27241"/>
                  </a:cubicBezTo>
                  <a:cubicBezTo>
                    <a:pt x="1824752" y="27241"/>
                    <a:pt x="1831315" y="29909"/>
                    <a:pt x="1836154" y="35433"/>
                  </a:cubicBezTo>
                  <a:cubicBezTo>
                    <a:pt x="1840992" y="40863"/>
                    <a:pt x="1843412" y="48102"/>
                    <a:pt x="1843412" y="57055"/>
                  </a:cubicBezTo>
                  <a:lnTo>
                    <a:pt x="1843412" y="63341"/>
                  </a:lnTo>
                  <a:lnTo>
                    <a:pt x="1797768" y="63341"/>
                  </a:lnTo>
                  <a:cubicBezTo>
                    <a:pt x="1797968" y="71151"/>
                    <a:pt x="1799930" y="77058"/>
                    <a:pt x="1803654" y="81058"/>
                  </a:cubicBezTo>
                  <a:cubicBezTo>
                    <a:pt x="1807388" y="85154"/>
                    <a:pt x="1812636" y="87154"/>
                    <a:pt x="1819408" y="87154"/>
                  </a:cubicBezTo>
                  <a:cubicBezTo>
                    <a:pt x="1826543" y="87154"/>
                    <a:pt x="1833601" y="85630"/>
                    <a:pt x="1840573" y="82678"/>
                  </a:cubicBezTo>
                  <a:lnTo>
                    <a:pt x="1840573" y="91630"/>
                  </a:lnTo>
                  <a:cubicBezTo>
                    <a:pt x="1837020" y="93155"/>
                    <a:pt x="1833667" y="94202"/>
                    <a:pt x="1830505" y="94870"/>
                  </a:cubicBezTo>
                  <a:cubicBezTo>
                    <a:pt x="1827343" y="95536"/>
                    <a:pt x="1823523" y="95917"/>
                    <a:pt x="1819046" y="95917"/>
                  </a:cubicBezTo>
                  <a:close/>
                  <a:moveTo>
                    <a:pt x="1816322" y="35623"/>
                  </a:moveTo>
                  <a:cubicBezTo>
                    <a:pt x="1811007" y="35623"/>
                    <a:pt x="1806759" y="37338"/>
                    <a:pt x="1803597" y="40863"/>
                  </a:cubicBezTo>
                  <a:cubicBezTo>
                    <a:pt x="1800435" y="44291"/>
                    <a:pt x="1798568" y="49054"/>
                    <a:pt x="1798006" y="55245"/>
                  </a:cubicBezTo>
                  <a:lnTo>
                    <a:pt x="1832648" y="55245"/>
                  </a:lnTo>
                  <a:cubicBezTo>
                    <a:pt x="1832648" y="48863"/>
                    <a:pt x="1831238" y="44005"/>
                    <a:pt x="1828419" y="40672"/>
                  </a:cubicBezTo>
                  <a:cubicBezTo>
                    <a:pt x="1825600" y="37338"/>
                    <a:pt x="1821561" y="35623"/>
                    <a:pt x="1816322" y="35623"/>
                  </a:cubicBezTo>
                  <a:close/>
                  <a:moveTo>
                    <a:pt x="1890570" y="95917"/>
                  </a:moveTo>
                  <a:cubicBezTo>
                    <a:pt x="1880778" y="95917"/>
                    <a:pt x="1873044" y="92964"/>
                    <a:pt x="1867386" y="86963"/>
                  </a:cubicBezTo>
                  <a:cubicBezTo>
                    <a:pt x="1861719" y="80963"/>
                    <a:pt x="1858890" y="72676"/>
                    <a:pt x="1858890" y="62103"/>
                  </a:cubicBezTo>
                  <a:cubicBezTo>
                    <a:pt x="1858890" y="51435"/>
                    <a:pt x="1861519" y="42958"/>
                    <a:pt x="1866776" y="36671"/>
                  </a:cubicBezTo>
                  <a:cubicBezTo>
                    <a:pt x="1872043" y="30385"/>
                    <a:pt x="1879101" y="27241"/>
                    <a:pt x="1887969" y="27241"/>
                  </a:cubicBezTo>
                  <a:cubicBezTo>
                    <a:pt x="1896275" y="27241"/>
                    <a:pt x="1902847" y="29909"/>
                    <a:pt x="1907686" y="35433"/>
                  </a:cubicBezTo>
                  <a:cubicBezTo>
                    <a:pt x="1912515" y="40863"/>
                    <a:pt x="1914935" y="48102"/>
                    <a:pt x="1914935" y="57055"/>
                  </a:cubicBezTo>
                  <a:lnTo>
                    <a:pt x="1914935" y="63341"/>
                  </a:lnTo>
                  <a:lnTo>
                    <a:pt x="1869291" y="63341"/>
                  </a:lnTo>
                  <a:cubicBezTo>
                    <a:pt x="1869491" y="71151"/>
                    <a:pt x="1871453" y="77058"/>
                    <a:pt x="1875187" y="81058"/>
                  </a:cubicBezTo>
                  <a:cubicBezTo>
                    <a:pt x="1878911" y="85154"/>
                    <a:pt x="1884159" y="87154"/>
                    <a:pt x="1890932" y="87154"/>
                  </a:cubicBezTo>
                  <a:cubicBezTo>
                    <a:pt x="1898066" y="87154"/>
                    <a:pt x="1905124" y="85630"/>
                    <a:pt x="1912096" y="82678"/>
                  </a:cubicBezTo>
                  <a:lnTo>
                    <a:pt x="1912096" y="91630"/>
                  </a:lnTo>
                  <a:cubicBezTo>
                    <a:pt x="1908553" y="93155"/>
                    <a:pt x="1905191" y="94202"/>
                    <a:pt x="1902028" y="94870"/>
                  </a:cubicBezTo>
                  <a:cubicBezTo>
                    <a:pt x="1898866" y="95536"/>
                    <a:pt x="1895046" y="95917"/>
                    <a:pt x="1890570" y="95917"/>
                  </a:cubicBezTo>
                  <a:close/>
                  <a:moveTo>
                    <a:pt x="1887855" y="35623"/>
                  </a:moveTo>
                  <a:cubicBezTo>
                    <a:pt x="1882531" y="35623"/>
                    <a:pt x="1878292" y="37338"/>
                    <a:pt x="1875120" y="40863"/>
                  </a:cubicBezTo>
                  <a:cubicBezTo>
                    <a:pt x="1871958" y="44291"/>
                    <a:pt x="1870091" y="49054"/>
                    <a:pt x="1869529" y="55245"/>
                  </a:cubicBezTo>
                  <a:lnTo>
                    <a:pt x="1904171" y="55245"/>
                  </a:lnTo>
                  <a:cubicBezTo>
                    <a:pt x="1904171" y="48863"/>
                    <a:pt x="1902762" y="44005"/>
                    <a:pt x="1899942" y="40672"/>
                  </a:cubicBezTo>
                  <a:cubicBezTo>
                    <a:pt x="1897123" y="37338"/>
                    <a:pt x="1893094" y="35623"/>
                    <a:pt x="1887855" y="35623"/>
                  </a:cubicBezTo>
                  <a:close/>
                  <a:moveTo>
                    <a:pt x="1964331" y="27241"/>
                  </a:moveTo>
                  <a:cubicBezTo>
                    <a:pt x="1967275" y="27241"/>
                    <a:pt x="1969913" y="27432"/>
                    <a:pt x="1972256" y="27909"/>
                  </a:cubicBezTo>
                  <a:lnTo>
                    <a:pt x="1970865" y="37243"/>
                  </a:lnTo>
                  <a:cubicBezTo>
                    <a:pt x="1968122" y="36671"/>
                    <a:pt x="1965703" y="36386"/>
                    <a:pt x="1963607" y="36386"/>
                  </a:cubicBezTo>
                  <a:cubicBezTo>
                    <a:pt x="1958245" y="36386"/>
                    <a:pt x="1953663" y="38481"/>
                    <a:pt x="1949853" y="42863"/>
                  </a:cubicBezTo>
                  <a:cubicBezTo>
                    <a:pt x="1946043" y="47245"/>
                    <a:pt x="1944138" y="52674"/>
                    <a:pt x="1944138" y="59151"/>
                  </a:cubicBezTo>
                  <a:lnTo>
                    <a:pt x="1944138" y="94679"/>
                  </a:lnTo>
                  <a:lnTo>
                    <a:pt x="1934099" y="94679"/>
                  </a:lnTo>
                  <a:lnTo>
                    <a:pt x="1934099" y="28384"/>
                  </a:lnTo>
                  <a:lnTo>
                    <a:pt x="1942386" y="28384"/>
                  </a:lnTo>
                  <a:lnTo>
                    <a:pt x="1943538" y="40672"/>
                  </a:lnTo>
                  <a:lnTo>
                    <a:pt x="1944024" y="40672"/>
                  </a:lnTo>
                  <a:cubicBezTo>
                    <a:pt x="1946481" y="36386"/>
                    <a:pt x="1949444" y="33051"/>
                    <a:pt x="1952911" y="30766"/>
                  </a:cubicBezTo>
                  <a:cubicBezTo>
                    <a:pt x="1956378" y="28384"/>
                    <a:pt x="1960179" y="27241"/>
                    <a:pt x="1964331" y="27241"/>
                  </a:cubicBezTo>
                  <a:close/>
                  <a:moveTo>
                    <a:pt x="1996678" y="80296"/>
                  </a:moveTo>
                  <a:lnTo>
                    <a:pt x="1997593" y="81725"/>
                  </a:lnTo>
                  <a:cubicBezTo>
                    <a:pt x="1996535" y="85725"/>
                    <a:pt x="1995030" y="90392"/>
                    <a:pt x="1993049" y="95727"/>
                  </a:cubicBezTo>
                  <a:cubicBezTo>
                    <a:pt x="1991078" y="101060"/>
                    <a:pt x="1989020" y="106109"/>
                    <a:pt x="1986886" y="110680"/>
                  </a:cubicBezTo>
                  <a:lnTo>
                    <a:pt x="1979333" y="110680"/>
                  </a:lnTo>
                  <a:cubicBezTo>
                    <a:pt x="1980419" y="106490"/>
                    <a:pt x="1981619" y="101251"/>
                    <a:pt x="1982924" y="95155"/>
                  </a:cubicBezTo>
                  <a:cubicBezTo>
                    <a:pt x="1984239" y="88964"/>
                    <a:pt x="1985153" y="84011"/>
                    <a:pt x="1985677" y="80296"/>
                  </a:cubicBezTo>
                  <a:close/>
                  <a:moveTo>
                    <a:pt x="2060591" y="94679"/>
                  </a:moveTo>
                  <a:lnTo>
                    <a:pt x="2050551" y="94679"/>
                  </a:lnTo>
                  <a:lnTo>
                    <a:pt x="2050551" y="572"/>
                  </a:lnTo>
                  <a:lnTo>
                    <a:pt x="2060591" y="572"/>
                  </a:lnTo>
                  <a:close/>
                  <a:moveTo>
                    <a:pt x="2092871" y="94679"/>
                  </a:moveTo>
                  <a:lnTo>
                    <a:pt x="2082841" y="94679"/>
                  </a:lnTo>
                  <a:lnTo>
                    <a:pt x="2082841" y="28384"/>
                  </a:lnTo>
                  <a:lnTo>
                    <a:pt x="2092871" y="28384"/>
                  </a:lnTo>
                  <a:close/>
                  <a:moveTo>
                    <a:pt x="2081994" y="10477"/>
                  </a:moveTo>
                  <a:cubicBezTo>
                    <a:pt x="2081994" y="8191"/>
                    <a:pt x="2082556" y="6478"/>
                    <a:pt x="2083689" y="5430"/>
                  </a:cubicBezTo>
                  <a:cubicBezTo>
                    <a:pt x="2084813" y="4382"/>
                    <a:pt x="2086223" y="3810"/>
                    <a:pt x="2087918" y="3810"/>
                  </a:cubicBezTo>
                  <a:cubicBezTo>
                    <a:pt x="2089528" y="3810"/>
                    <a:pt x="2090919" y="4382"/>
                    <a:pt x="2092090" y="5430"/>
                  </a:cubicBezTo>
                  <a:cubicBezTo>
                    <a:pt x="2093262" y="6573"/>
                    <a:pt x="2093843" y="8191"/>
                    <a:pt x="2093843" y="10477"/>
                  </a:cubicBezTo>
                  <a:cubicBezTo>
                    <a:pt x="2093843" y="12764"/>
                    <a:pt x="2093262" y="14383"/>
                    <a:pt x="2092090" y="15526"/>
                  </a:cubicBezTo>
                  <a:cubicBezTo>
                    <a:pt x="2090919" y="16669"/>
                    <a:pt x="2089528" y="17145"/>
                    <a:pt x="2087918" y="17145"/>
                  </a:cubicBezTo>
                  <a:cubicBezTo>
                    <a:pt x="2086223" y="17145"/>
                    <a:pt x="2084813" y="16669"/>
                    <a:pt x="2083689" y="15526"/>
                  </a:cubicBezTo>
                  <a:cubicBezTo>
                    <a:pt x="2082556" y="14383"/>
                    <a:pt x="2081994" y="12764"/>
                    <a:pt x="2081994" y="10477"/>
                  </a:cubicBezTo>
                  <a:close/>
                  <a:moveTo>
                    <a:pt x="2144992" y="36195"/>
                  </a:moveTo>
                  <a:lnTo>
                    <a:pt x="2128123" y="36195"/>
                  </a:lnTo>
                  <a:lnTo>
                    <a:pt x="2128123" y="94679"/>
                  </a:lnTo>
                  <a:lnTo>
                    <a:pt x="2118084" y="94679"/>
                  </a:lnTo>
                  <a:lnTo>
                    <a:pt x="2118084" y="36195"/>
                  </a:lnTo>
                  <a:lnTo>
                    <a:pt x="2106235" y="36195"/>
                  </a:lnTo>
                  <a:lnTo>
                    <a:pt x="2106235" y="31719"/>
                  </a:lnTo>
                  <a:lnTo>
                    <a:pt x="2118084" y="28099"/>
                  </a:lnTo>
                  <a:lnTo>
                    <a:pt x="2118084" y="24385"/>
                  </a:lnTo>
                  <a:cubicBezTo>
                    <a:pt x="2118084" y="8096"/>
                    <a:pt x="2125199" y="0"/>
                    <a:pt x="2139430" y="0"/>
                  </a:cubicBezTo>
                  <a:cubicBezTo>
                    <a:pt x="2142935" y="0"/>
                    <a:pt x="2147049" y="667"/>
                    <a:pt x="2151764" y="2095"/>
                  </a:cubicBezTo>
                  <a:lnTo>
                    <a:pt x="2149164" y="10097"/>
                  </a:lnTo>
                  <a:cubicBezTo>
                    <a:pt x="2145297" y="8859"/>
                    <a:pt x="2141992" y="8191"/>
                    <a:pt x="2139248" y="8191"/>
                  </a:cubicBezTo>
                  <a:cubicBezTo>
                    <a:pt x="2135457" y="8191"/>
                    <a:pt x="2132657" y="9525"/>
                    <a:pt x="2130848" y="12002"/>
                  </a:cubicBezTo>
                  <a:cubicBezTo>
                    <a:pt x="2129028" y="14574"/>
                    <a:pt x="2128123" y="18574"/>
                    <a:pt x="2128123" y="24099"/>
                  </a:cubicBezTo>
                  <a:lnTo>
                    <a:pt x="2128123" y="28384"/>
                  </a:lnTo>
                  <a:lnTo>
                    <a:pt x="2144992" y="28384"/>
                  </a:lnTo>
                  <a:close/>
                  <a:moveTo>
                    <a:pt x="2179758" y="87631"/>
                  </a:moveTo>
                  <a:cubicBezTo>
                    <a:pt x="2181530" y="87631"/>
                    <a:pt x="2183244" y="87535"/>
                    <a:pt x="2184902" y="87249"/>
                  </a:cubicBezTo>
                  <a:cubicBezTo>
                    <a:pt x="2186550" y="86963"/>
                    <a:pt x="2187864" y="86677"/>
                    <a:pt x="2188826" y="86392"/>
                  </a:cubicBezTo>
                  <a:lnTo>
                    <a:pt x="2188826" y="94107"/>
                  </a:lnTo>
                  <a:cubicBezTo>
                    <a:pt x="2187740" y="94584"/>
                    <a:pt x="2186140" y="95059"/>
                    <a:pt x="2184025" y="95345"/>
                  </a:cubicBezTo>
                  <a:cubicBezTo>
                    <a:pt x="2181901" y="95727"/>
                    <a:pt x="2179997" y="95917"/>
                    <a:pt x="2178311" y="95917"/>
                  </a:cubicBezTo>
                  <a:cubicBezTo>
                    <a:pt x="2165490" y="95917"/>
                    <a:pt x="2159080" y="89154"/>
                    <a:pt x="2159080" y="75629"/>
                  </a:cubicBezTo>
                  <a:lnTo>
                    <a:pt x="2159080" y="36195"/>
                  </a:lnTo>
                  <a:lnTo>
                    <a:pt x="2149593" y="36195"/>
                  </a:lnTo>
                  <a:lnTo>
                    <a:pt x="2149593" y="31433"/>
                  </a:lnTo>
                  <a:lnTo>
                    <a:pt x="2159080" y="27241"/>
                  </a:lnTo>
                  <a:lnTo>
                    <a:pt x="2163309" y="13049"/>
                  </a:lnTo>
                  <a:lnTo>
                    <a:pt x="2169119" y="13049"/>
                  </a:lnTo>
                  <a:lnTo>
                    <a:pt x="2169119" y="28384"/>
                  </a:lnTo>
                  <a:lnTo>
                    <a:pt x="2188340" y="28384"/>
                  </a:lnTo>
                  <a:lnTo>
                    <a:pt x="2188340" y="36195"/>
                  </a:lnTo>
                  <a:lnTo>
                    <a:pt x="2169119" y="36195"/>
                  </a:lnTo>
                  <a:lnTo>
                    <a:pt x="2169119" y="75248"/>
                  </a:lnTo>
                  <a:cubicBezTo>
                    <a:pt x="2169119" y="79249"/>
                    <a:pt x="2170062" y="82296"/>
                    <a:pt x="2171957" y="84391"/>
                  </a:cubicBezTo>
                  <a:cubicBezTo>
                    <a:pt x="2173853" y="86583"/>
                    <a:pt x="2176453" y="87631"/>
                    <a:pt x="2179758" y="87631"/>
                  </a:cubicBezTo>
                  <a:close/>
                  <a:moveTo>
                    <a:pt x="2231393" y="95917"/>
                  </a:moveTo>
                  <a:cubicBezTo>
                    <a:pt x="2221602" y="95917"/>
                    <a:pt x="2213867" y="92964"/>
                    <a:pt x="2208209" y="86963"/>
                  </a:cubicBezTo>
                  <a:cubicBezTo>
                    <a:pt x="2202542" y="80963"/>
                    <a:pt x="2199713" y="72676"/>
                    <a:pt x="2199713" y="62103"/>
                  </a:cubicBezTo>
                  <a:cubicBezTo>
                    <a:pt x="2199713" y="51435"/>
                    <a:pt x="2202342" y="42958"/>
                    <a:pt x="2207600" y="36671"/>
                  </a:cubicBezTo>
                  <a:cubicBezTo>
                    <a:pt x="2212858" y="30385"/>
                    <a:pt x="2219925" y="27241"/>
                    <a:pt x="2228793" y="27241"/>
                  </a:cubicBezTo>
                  <a:cubicBezTo>
                    <a:pt x="2237099" y="27241"/>
                    <a:pt x="2243662" y="29909"/>
                    <a:pt x="2248500" y="35433"/>
                  </a:cubicBezTo>
                  <a:cubicBezTo>
                    <a:pt x="2253339" y="40863"/>
                    <a:pt x="2255758" y="48102"/>
                    <a:pt x="2255758" y="57055"/>
                  </a:cubicBezTo>
                  <a:lnTo>
                    <a:pt x="2255758" y="63341"/>
                  </a:lnTo>
                  <a:lnTo>
                    <a:pt x="2210114" y="63341"/>
                  </a:lnTo>
                  <a:cubicBezTo>
                    <a:pt x="2210314" y="71151"/>
                    <a:pt x="2212277" y="77058"/>
                    <a:pt x="2216001" y="81058"/>
                  </a:cubicBezTo>
                  <a:cubicBezTo>
                    <a:pt x="2219735" y="85154"/>
                    <a:pt x="2224983" y="87154"/>
                    <a:pt x="2231755" y="87154"/>
                  </a:cubicBezTo>
                  <a:cubicBezTo>
                    <a:pt x="2238889" y="87154"/>
                    <a:pt x="2245947" y="85630"/>
                    <a:pt x="2252920" y="82678"/>
                  </a:cubicBezTo>
                  <a:lnTo>
                    <a:pt x="2252920" y="91630"/>
                  </a:lnTo>
                  <a:cubicBezTo>
                    <a:pt x="2249367" y="93155"/>
                    <a:pt x="2246014" y="94202"/>
                    <a:pt x="2242852" y="94870"/>
                  </a:cubicBezTo>
                  <a:cubicBezTo>
                    <a:pt x="2239690" y="95536"/>
                    <a:pt x="2235870" y="95917"/>
                    <a:pt x="2231393" y="95917"/>
                  </a:cubicBezTo>
                  <a:close/>
                  <a:moveTo>
                    <a:pt x="2228669" y="35623"/>
                  </a:moveTo>
                  <a:cubicBezTo>
                    <a:pt x="2223354" y="35623"/>
                    <a:pt x="2219106" y="37338"/>
                    <a:pt x="2215944" y="40863"/>
                  </a:cubicBezTo>
                  <a:cubicBezTo>
                    <a:pt x="2212781" y="44291"/>
                    <a:pt x="2210914" y="49054"/>
                    <a:pt x="2210353" y="55245"/>
                  </a:cubicBezTo>
                  <a:lnTo>
                    <a:pt x="2244995" y="55245"/>
                  </a:lnTo>
                  <a:cubicBezTo>
                    <a:pt x="2244995" y="48863"/>
                    <a:pt x="2243585" y="44005"/>
                    <a:pt x="2240766" y="40672"/>
                  </a:cubicBezTo>
                  <a:cubicBezTo>
                    <a:pt x="2237947" y="37338"/>
                    <a:pt x="2233908" y="35623"/>
                    <a:pt x="2228669" y="35623"/>
                  </a:cubicBezTo>
                  <a:close/>
                  <a:moveTo>
                    <a:pt x="2320271" y="94679"/>
                  </a:moveTo>
                  <a:lnTo>
                    <a:pt x="2320271" y="51817"/>
                  </a:lnTo>
                  <a:cubicBezTo>
                    <a:pt x="2320271" y="46387"/>
                    <a:pt x="2319042" y="42387"/>
                    <a:pt x="2316585" y="39720"/>
                  </a:cubicBezTo>
                  <a:cubicBezTo>
                    <a:pt x="2314128" y="37052"/>
                    <a:pt x="2310270" y="35719"/>
                    <a:pt x="2305031" y="35719"/>
                  </a:cubicBezTo>
                  <a:cubicBezTo>
                    <a:pt x="2298097" y="35719"/>
                    <a:pt x="2293020" y="37624"/>
                    <a:pt x="2289801" y="41339"/>
                  </a:cubicBezTo>
                  <a:cubicBezTo>
                    <a:pt x="2286572" y="45148"/>
                    <a:pt x="2284962" y="51340"/>
                    <a:pt x="2284962" y="59913"/>
                  </a:cubicBezTo>
                  <a:lnTo>
                    <a:pt x="2284962" y="94679"/>
                  </a:lnTo>
                  <a:lnTo>
                    <a:pt x="2274922" y="94679"/>
                  </a:lnTo>
                  <a:lnTo>
                    <a:pt x="2274922" y="28384"/>
                  </a:lnTo>
                  <a:lnTo>
                    <a:pt x="2283086" y="28384"/>
                  </a:lnTo>
                  <a:lnTo>
                    <a:pt x="2284724" y="37529"/>
                  </a:lnTo>
                  <a:lnTo>
                    <a:pt x="2285200" y="37529"/>
                  </a:lnTo>
                  <a:cubicBezTo>
                    <a:pt x="2287257" y="34196"/>
                    <a:pt x="2290144" y="31719"/>
                    <a:pt x="2293849" y="29909"/>
                  </a:cubicBezTo>
                  <a:cubicBezTo>
                    <a:pt x="2297554" y="28099"/>
                    <a:pt x="2301688" y="27241"/>
                    <a:pt x="2306241" y="27241"/>
                  </a:cubicBezTo>
                  <a:cubicBezTo>
                    <a:pt x="2314223" y="27241"/>
                    <a:pt x="2320233" y="29147"/>
                    <a:pt x="2324262" y="32957"/>
                  </a:cubicBezTo>
                  <a:cubicBezTo>
                    <a:pt x="2328291" y="36862"/>
                    <a:pt x="2330310" y="42958"/>
                    <a:pt x="2330310" y="51435"/>
                  </a:cubicBezTo>
                  <a:lnTo>
                    <a:pt x="2330310" y="94679"/>
                  </a:lnTo>
                  <a:close/>
                </a:path>
              </a:pathLst>
            </a:custGeom>
            <a:solidFill>
              <a:srgbClr val="000000"/>
            </a:solidFill>
            <a:ln w="9525" cap="flat">
              <a:noFill/>
              <a:prstDash val="solid"/>
              <a:miter/>
            </a:ln>
          </p:spPr>
          <p:txBody>
            <a:bodyPr rtlCol="0" anchor="ctr"/>
            <a:lstStyle/>
            <a:p>
              <a:endParaRPr lang="nl-BE" sz="900"/>
            </a:p>
          </p:txBody>
        </p:sp>
        <p:sp>
          <p:nvSpPr>
            <p:cNvPr id="554" name="Freeform: Shape 553">
              <a:extLst>
                <a:ext uri="{FF2B5EF4-FFF2-40B4-BE49-F238E27FC236}">
                  <a16:creationId xmlns:a16="http://schemas.microsoft.com/office/drawing/2014/main" id="{BC0779AE-6C24-4334-A9F1-A52502333190}"/>
                </a:ext>
              </a:extLst>
            </p:cNvPr>
            <p:cNvSpPr/>
            <p:nvPr/>
          </p:nvSpPr>
          <p:spPr>
            <a:xfrm>
              <a:off x="1124493" y="6377144"/>
              <a:ext cx="78453" cy="54313"/>
            </a:xfrm>
            <a:custGeom>
              <a:avLst/>
              <a:gdLst>
                <a:gd name="connsiteX0" fmla="*/ 58103 w 123825"/>
                <a:gd name="connsiteY0" fmla="*/ 89631 h 85725"/>
                <a:gd name="connsiteX1" fmla="*/ 0 w 123825"/>
                <a:gd name="connsiteY1" fmla="*/ 89631 h 85725"/>
                <a:gd name="connsiteX2" fmla="*/ 0 w 123825"/>
                <a:gd name="connsiteY2" fmla="*/ 81058 h 85725"/>
                <a:gd name="connsiteX3" fmla="*/ 23279 w 123825"/>
                <a:gd name="connsiteY3" fmla="*/ 57627 h 85725"/>
                <a:gd name="connsiteX4" fmla="*/ 37300 w 123825"/>
                <a:gd name="connsiteY4" fmla="*/ 42292 h 85725"/>
                <a:gd name="connsiteX5" fmla="*/ 42377 w 123825"/>
                <a:gd name="connsiteY5" fmla="*/ 33338 h 85725"/>
                <a:gd name="connsiteX6" fmla="*/ 44072 w 123825"/>
                <a:gd name="connsiteY6" fmla="*/ 23908 h 85725"/>
                <a:gd name="connsiteX7" fmla="*/ 39776 w 123825"/>
                <a:gd name="connsiteY7" fmla="*/ 12763 h 85725"/>
                <a:gd name="connsiteX8" fmla="*/ 27870 w 123825"/>
                <a:gd name="connsiteY8" fmla="*/ 8573 h 85725"/>
                <a:gd name="connsiteX9" fmla="*/ 17440 w 123825"/>
                <a:gd name="connsiteY9" fmla="*/ 10382 h 85725"/>
                <a:gd name="connsiteX10" fmla="*/ 6467 w 123825"/>
                <a:gd name="connsiteY10" fmla="*/ 16955 h 85725"/>
                <a:gd name="connsiteX11" fmla="*/ 1143 w 123825"/>
                <a:gd name="connsiteY11" fmla="*/ 10192 h 85725"/>
                <a:gd name="connsiteX12" fmla="*/ 27746 w 123825"/>
                <a:gd name="connsiteY12" fmla="*/ 0 h 85725"/>
                <a:gd name="connsiteX13" fmla="*/ 47282 w 123825"/>
                <a:gd name="connsiteY13" fmla="*/ 6382 h 85725"/>
                <a:gd name="connsiteX14" fmla="*/ 54350 w 123825"/>
                <a:gd name="connsiteY14" fmla="*/ 23526 h 85725"/>
                <a:gd name="connsiteX15" fmla="*/ 49635 w 123825"/>
                <a:gd name="connsiteY15" fmla="*/ 40100 h 85725"/>
                <a:gd name="connsiteX16" fmla="*/ 31985 w 123825"/>
                <a:gd name="connsiteY16" fmla="*/ 60960 h 85725"/>
                <a:gd name="connsiteX17" fmla="*/ 12630 w 123825"/>
                <a:gd name="connsiteY17" fmla="*/ 79820 h 85725"/>
                <a:gd name="connsiteX18" fmla="*/ 12630 w 123825"/>
                <a:gd name="connsiteY18" fmla="*/ 80392 h 85725"/>
                <a:gd name="connsiteX19" fmla="*/ 58103 w 123825"/>
                <a:gd name="connsiteY19" fmla="*/ 80392 h 85725"/>
                <a:gd name="connsiteX20" fmla="*/ 100546 w 123825"/>
                <a:gd name="connsiteY20" fmla="*/ 35623 h 85725"/>
                <a:gd name="connsiteX21" fmla="*/ 122520 w 123825"/>
                <a:gd name="connsiteY21" fmla="*/ 42576 h 85725"/>
                <a:gd name="connsiteX22" fmla="*/ 130531 w 123825"/>
                <a:gd name="connsiteY22" fmla="*/ 61531 h 85725"/>
                <a:gd name="connsiteX23" fmla="*/ 121796 w 123825"/>
                <a:gd name="connsiteY23" fmla="*/ 83058 h 85725"/>
                <a:gd name="connsiteX24" fmla="*/ 97708 w 123825"/>
                <a:gd name="connsiteY24" fmla="*/ 90869 h 85725"/>
                <a:gd name="connsiteX25" fmla="*/ 74905 w 123825"/>
                <a:gd name="connsiteY25" fmla="*/ 86106 h 85725"/>
                <a:gd name="connsiteX26" fmla="*/ 74905 w 123825"/>
                <a:gd name="connsiteY26" fmla="*/ 76391 h 85725"/>
                <a:gd name="connsiteX27" fmla="*/ 85430 w 123825"/>
                <a:gd name="connsiteY27" fmla="*/ 80676 h 85725"/>
                <a:gd name="connsiteX28" fmla="*/ 97822 w 123825"/>
                <a:gd name="connsiteY28" fmla="*/ 82201 h 85725"/>
                <a:gd name="connsiteX29" fmla="*/ 114357 w 123825"/>
                <a:gd name="connsiteY29" fmla="*/ 77248 h 85725"/>
                <a:gd name="connsiteX30" fmla="*/ 120253 w 123825"/>
                <a:gd name="connsiteY30" fmla="*/ 62675 h 85725"/>
                <a:gd name="connsiteX31" fmla="*/ 97584 w 123825"/>
                <a:gd name="connsiteY31" fmla="*/ 44196 h 85725"/>
                <a:gd name="connsiteX32" fmla="*/ 82229 w 123825"/>
                <a:gd name="connsiteY32" fmla="*/ 45911 h 85725"/>
                <a:gd name="connsiteX33" fmla="*/ 77029 w 123825"/>
                <a:gd name="connsiteY33" fmla="*/ 42576 h 85725"/>
                <a:gd name="connsiteX34" fmla="*/ 80353 w 123825"/>
                <a:gd name="connsiteY34" fmla="*/ 1238 h 85725"/>
                <a:gd name="connsiteX35" fmla="*/ 124301 w 123825"/>
                <a:gd name="connsiteY35" fmla="*/ 1238 h 85725"/>
                <a:gd name="connsiteX36" fmla="*/ 124301 w 123825"/>
                <a:gd name="connsiteY36" fmla="*/ 10477 h 85725"/>
                <a:gd name="connsiteX37" fmla="*/ 88935 w 123825"/>
                <a:gd name="connsiteY37" fmla="*/ 10477 h 85725"/>
                <a:gd name="connsiteX38" fmla="*/ 86697 w 123825"/>
                <a:gd name="connsiteY38" fmla="*/ 37052 h 85725"/>
                <a:gd name="connsiteX39" fmla="*/ 100546 w 123825"/>
                <a:gd name="connsiteY39" fmla="*/ 3562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3825" h="85725">
                  <a:moveTo>
                    <a:pt x="58103" y="89631"/>
                  </a:moveTo>
                  <a:lnTo>
                    <a:pt x="0" y="89631"/>
                  </a:lnTo>
                  <a:lnTo>
                    <a:pt x="0" y="81058"/>
                  </a:lnTo>
                  <a:lnTo>
                    <a:pt x="23279" y="57627"/>
                  </a:lnTo>
                  <a:cubicBezTo>
                    <a:pt x="30366" y="50483"/>
                    <a:pt x="35042" y="45339"/>
                    <a:pt x="37300" y="42292"/>
                  </a:cubicBezTo>
                  <a:cubicBezTo>
                    <a:pt x="39557" y="39243"/>
                    <a:pt x="41253" y="36195"/>
                    <a:pt x="42377" y="33338"/>
                  </a:cubicBezTo>
                  <a:cubicBezTo>
                    <a:pt x="43510" y="30385"/>
                    <a:pt x="44072" y="27241"/>
                    <a:pt x="44072" y="23908"/>
                  </a:cubicBezTo>
                  <a:cubicBezTo>
                    <a:pt x="44072" y="19241"/>
                    <a:pt x="42643" y="15526"/>
                    <a:pt x="39776" y="12763"/>
                  </a:cubicBezTo>
                  <a:cubicBezTo>
                    <a:pt x="36919" y="10002"/>
                    <a:pt x="32947" y="8573"/>
                    <a:pt x="27870" y="8573"/>
                  </a:cubicBezTo>
                  <a:cubicBezTo>
                    <a:pt x="24203" y="8573"/>
                    <a:pt x="20726" y="9144"/>
                    <a:pt x="17440" y="10382"/>
                  </a:cubicBezTo>
                  <a:cubicBezTo>
                    <a:pt x="14154" y="11620"/>
                    <a:pt x="10497" y="13812"/>
                    <a:pt x="6467" y="16955"/>
                  </a:cubicBezTo>
                  <a:lnTo>
                    <a:pt x="1143" y="10192"/>
                  </a:lnTo>
                  <a:cubicBezTo>
                    <a:pt x="9287" y="3429"/>
                    <a:pt x="18155" y="0"/>
                    <a:pt x="27746" y="0"/>
                  </a:cubicBezTo>
                  <a:cubicBezTo>
                    <a:pt x="36052" y="0"/>
                    <a:pt x="42558" y="2095"/>
                    <a:pt x="47282" y="6382"/>
                  </a:cubicBezTo>
                  <a:cubicBezTo>
                    <a:pt x="51997" y="10668"/>
                    <a:pt x="54350" y="16383"/>
                    <a:pt x="54350" y="23526"/>
                  </a:cubicBezTo>
                  <a:cubicBezTo>
                    <a:pt x="54350" y="29147"/>
                    <a:pt x="52778" y="34671"/>
                    <a:pt x="49635" y="40100"/>
                  </a:cubicBezTo>
                  <a:cubicBezTo>
                    <a:pt x="46492" y="45625"/>
                    <a:pt x="40605" y="52578"/>
                    <a:pt x="31985" y="60960"/>
                  </a:cubicBezTo>
                  <a:lnTo>
                    <a:pt x="12630" y="79820"/>
                  </a:lnTo>
                  <a:lnTo>
                    <a:pt x="12630" y="80392"/>
                  </a:lnTo>
                  <a:lnTo>
                    <a:pt x="58103" y="80392"/>
                  </a:lnTo>
                  <a:close/>
                  <a:moveTo>
                    <a:pt x="100546" y="35623"/>
                  </a:moveTo>
                  <a:cubicBezTo>
                    <a:pt x="109852" y="35623"/>
                    <a:pt x="117186" y="38005"/>
                    <a:pt x="122520" y="42576"/>
                  </a:cubicBezTo>
                  <a:cubicBezTo>
                    <a:pt x="127864" y="47244"/>
                    <a:pt x="130531" y="53530"/>
                    <a:pt x="130531" y="61531"/>
                  </a:cubicBezTo>
                  <a:cubicBezTo>
                    <a:pt x="130531" y="70676"/>
                    <a:pt x="127625" y="77915"/>
                    <a:pt x="121796" y="83058"/>
                  </a:cubicBezTo>
                  <a:cubicBezTo>
                    <a:pt x="115977" y="88297"/>
                    <a:pt x="107937" y="90869"/>
                    <a:pt x="97708" y="90869"/>
                  </a:cubicBezTo>
                  <a:cubicBezTo>
                    <a:pt x="87744" y="90869"/>
                    <a:pt x="80153" y="89249"/>
                    <a:pt x="74905" y="86106"/>
                  </a:cubicBezTo>
                  <a:lnTo>
                    <a:pt x="74905" y="76391"/>
                  </a:lnTo>
                  <a:cubicBezTo>
                    <a:pt x="77734" y="78200"/>
                    <a:pt x="81239" y="79629"/>
                    <a:pt x="85430" y="80676"/>
                  </a:cubicBezTo>
                  <a:cubicBezTo>
                    <a:pt x="89621" y="81725"/>
                    <a:pt x="93755" y="82201"/>
                    <a:pt x="97822" y="82201"/>
                  </a:cubicBezTo>
                  <a:cubicBezTo>
                    <a:pt x="104918" y="82201"/>
                    <a:pt x="110433" y="80581"/>
                    <a:pt x="114357" y="77248"/>
                  </a:cubicBezTo>
                  <a:cubicBezTo>
                    <a:pt x="118291" y="73819"/>
                    <a:pt x="120253" y="69056"/>
                    <a:pt x="120253" y="62675"/>
                  </a:cubicBezTo>
                  <a:cubicBezTo>
                    <a:pt x="120253" y="50388"/>
                    <a:pt x="112700" y="44196"/>
                    <a:pt x="97584" y="44196"/>
                  </a:cubicBezTo>
                  <a:cubicBezTo>
                    <a:pt x="93755" y="44196"/>
                    <a:pt x="88630" y="44768"/>
                    <a:pt x="82229" y="45911"/>
                  </a:cubicBezTo>
                  <a:lnTo>
                    <a:pt x="77029" y="42576"/>
                  </a:lnTo>
                  <a:lnTo>
                    <a:pt x="80353" y="1238"/>
                  </a:lnTo>
                  <a:lnTo>
                    <a:pt x="124301" y="1238"/>
                  </a:lnTo>
                  <a:lnTo>
                    <a:pt x="124301" y="10477"/>
                  </a:lnTo>
                  <a:lnTo>
                    <a:pt x="88935" y="10477"/>
                  </a:lnTo>
                  <a:lnTo>
                    <a:pt x="86697" y="37052"/>
                  </a:lnTo>
                  <a:cubicBezTo>
                    <a:pt x="91335" y="36100"/>
                    <a:pt x="95945" y="35623"/>
                    <a:pt x="100546" y="35623"/>
                  </a:cubicBezTo>
                  <a:close/>
                </a:path>
              </a:pathLst>
            </a:custGeom>
            <a:solidFill>
              <a:srgbClr val="000000"/>
            </a:solidFill>
            <a:ln w="9525" cap="flat">
              <a:noFill/>
              <a:prstDash val="solid"/>
              <a:miter/>
            </a:ln>
          </p:spPr>
          <p:txBody>
            <a:bodyPr rtlCol="0" anchor="ctr"/>
            <a:lstStyle/>
            <a:p>
              <a:endParaRPr lang="nl-BE" sz="900"/>
            </a:p>
          </p:txBody>
        </p:sp>
        <p:sp>
          <p:nvSpPr>
            <p:cNvPr id="555" name="Freeform: Shape 554">
              <a:extLst>
                <a:ext uri="{FF2B5EF4-FFF2-40B4-BE49-F238E27FC236}">
                  <a16:creationId xmlns:a16="http://schemas.microsoft.com/office/drawing/2014/main" id="{84B42148-C5E3-45A3-9B7D-9D0F90139A57}"/>
                </a:ext>
              </a:extLst>
            </p:cNvPr>
            <p:cNvSpPr/>
            <p:nvPr/>
          </p:nvSpPr>
          <p:spPr>
            <a:xfrm>
              <a:off x="1051182" y="6505504"/>
              <a:ext cx="1261271" cy="156905"/>
            </a:xfrm>
            <a:custGeom>
              <a:avLst/>
              <a:gdLst>
                <a:gd name="connsiteX0" fmla="*/ 0 w 1990725"/>
                <a:gd name="connsiteY0" fmla="*/ 0 h 247650"/>
                <a:gd name="connsiteX1" fmla="*/ 0 w 1990725"/>
                <a:gd name="connsiteY1" fmla="*/ 247650 h 247650"/>
                <a:gd name="connsiteX2" fmla="*/ 1990725 w 1990725"/>
                <a:gd name="connsiteY2" fmla="*/ 247650 h 247650"/>
                <a:gd name="connsiteX3" fmla="*/ 1990725 w 1990725"/>
                <a:gd name="connsiteY3" fmla="*/ 0 h 247650"/>
              </a:gdLst>
              <a:ahLst/>
              <a:cxnLst>
                <a:cxn ang="0">
                  <a:pos x="connsiteX0" y="connsiteY0"/>
                </a:cxn>
                <a:cxn ang="0">
                  <a:pos x="connsiteX1" y="connsiteY1"/>
                </a:cxn>
                <a:cxn ang="0">
                  <a:pos x="connsiteX2" y="connsiteY2"/>
                </a:cxn>
                <a:cxn ang="0">
                  <a:pos x="connsiteX3" y="connsiteY3"/>
                </a:cxn>
              </a:cxnLst>
              <a:rect l="l" t="t" r="r" b="b"/>
              <a:pathLst>
                <a:path w="1990725" h="247650">
                  <a:moveTo>
                    <a:pt x="0" y="0"/>
                  </a:moveTo>
                  <a:lnTo>
                    <a:pt x="0" y="247650"/>
                  </a:lnTo>
                  <a:lnTo>
                    <a:pt x="1990725" y="247650"/>
                  </a:lnTo>
                  <a:lnTo>
                    <a:pt x="1990725" y="0"/>
                  </a:lnTo>
                  <a:close/>
                </a:path>
              </a:pathLst>
            </a:custGeom>
            <a:solidFill>
              <a:srgbClr val="FFFFFF"/>
            </a:solidFill>
            <a:ln w="9525" cap="flat">
              <a:noFill/>
              <a:prstDash val="solid"/>
              <a:miter/>
            </a:ln>
          </p:spPr>
          <p:txBody>
            <a:bodyPr rtlCol="0" anchor="ctr"/>
            <a:lstStyle/>
            <a:p>
              <a:endParaRPr lang="nl-BE" sz="900"/>
            </a:p>
          </p:txBody>
        </p:sp>
        <p:sp>
          <p:nvSpPr>
            <p:cNvPr id="556" name="Freeform: Shape 555">
              <a:extLst>
                <a:ext uri="{FF2B5EF4-FFF2-40B4-BE49-F238E27FC236}">
                  <a16:creationId xmlns:a16="http://schemas.microsoft.com/office/drawing/2014/main" id="{08D441D3-A750-4EF9-9124-13E5CC215B16}"/>
                </a:ext>
              </a:extLst>
            </p:cNvPr>
            <p:cNvSpPr/>
            <p:nvPr/>
          </p:nvSpPr>
          <p:spPr>
            <a:xfrm>
              <a:off x="1051182" y="6505504"/>
              <a:ext cx="1261271" cy="156905"/>
            </a:xfrm>
            <a:custGeom>
              <a:avLst/>
              <a:gdLst>
                <a:gd name="connsiteX0" fmla="*/ 0 w 1990725"/>
                <a:gd name="connsiteY0" fmla="*/ 0 h 247650"/>
                <a:gd name="connsiteX1" fmla="*/ 0 w 1990725"/>
                <a:gd name="connsiteY1" fmla="*/ 247650 h 247650"/>
                <a:gd name="connsiteX2" fmla="*/ 1990725 w 1990725"/>
                <a:gd name="connsiteY2" fmla="*/ 247650 h 247650"/>
                <a:gd name="connsiteX3" fmla="*/ 1990725 w 1990725"/>
                <a:gd name="connsiteY3" fmla="*/ 0 h 247650"/>
              </a:gdLst>
              <a:ahLst/>
              <a:cxnLst>
                <a:cxn ang="0">
                  <a:pos x="connsiteX0" y="connsiteY0"/>
                </a:cxn>
                <a:cxn ang="0">
                  <a:pos x="connsiteX1" y="connsiteY1"/>
                </a:cxn>
                <a:cxn ang="0">
                  <a:pos x="connsiteX2" y="connsiteY2"/>
                </a:cxn>
                <a:cxn ang="0">
                  <a:pos x="connsiteX3" y="connsiteY3"/>
                </a:cxn>
              </a:cxnLst>
              <a:rect l="l" t="t" r="r" b="b"/>
              <a:pathLst>
                <a:path w="1990725" h="247650">
                  <a:moveTo>
                    <a:pt x="0" y="0"/>
                  </a:moveTo>
                  <a:lnTo>
                    <a:pt x="0" y="247650"/>
                  </a:lnTo>
                  <a:lnTo>
                    <a:pt x="1990725" y="247650"/>
                  </a:lnTo>
                  <a:lnTo>
                    <a:pt x="1990725" y="0"/>
                  </a:lnTo>
                  <a:close/>
                </a:path>
              </a:pathLst>
            </a:custGeom>
            <a:noFill/>
            <a:ln w="19050" cap="flat">
              <a:solidFill>
                <a:srgbClr val="800303"/>
              </a:solidFill>
              <a:prstDash val="solid"/>
              <a:miter/>
            </a:ln>
          </p:spPr>
          <p:txBody>
            <a:bodyPr rtlCol="0" anchor="ctr"/>
            <a:lstStyle/>
            <a:p>
              <a:endParaRPr lang="nl-BE" sz="900"/>
            </a:p>
          </p:txBody>
        </p:sp>
        <p:sp>
          <p:nvSpPr>
            <p:cNvPr id="557" name="Freeform: Shape 556">
              <a:extLst>
                <a:ext uri="{FF2B5EF4-FFF2-40B4-BE49-F238E27FC236}">
                  <a16:creationId xmlns:a16="http://schemas.microsoft.com/office/drawing/2014/main" id="{322B7A3F-B453-4670-82FC-744341EAD688}"/>
                </a:ext>
              </a:extLst>
            </p:cNvPr>
            <p:cNvSpPr/>
            <p:nvPr/>
          </p:nvSpPr>
          <p:spPr>
            <a:xfrm>
              <a:off x="1248803" y="6547748"/>
              <a:ext cx="989706" cy="78453"/>
            </a:xfrm>
            <a:custGeom>
              <a:avLst/>
              <a:gdLst>
                <a:gd name="connsiteX0" fmla="*/ 55626 w 1562100"/>
                <a:gd name="connsiteY0" fmla="*/ 70581 h 123825"/>
                <a:gd name="connsiteX1" fmla="*/ 47158 w 1562100"/>
                <a:gd name="connsiteY1" fmla="*/ 88772 h 123825"/>
                <a:gd name="connsiteX2" fmla="*/ 24184 w 1562100"/>
                <a:gd name="connsiteY2" fmla="*/ 95250 h 123825"/>
                <a:gd name="connsiteX3" fmla="*/ 0 w 1562100"/>
                <a:gd name="connsiteY3" fmla="*/ 91249 h 123825"/>
                <a:gd name="connsiteX4" fmla="*/ 0 w 1562100"/>
                <a:gd name="connsiteY4" fmla="*/ 81344 h 123825"/>
                <a:gd name="connsiteX5" fmla="*/ 11849 w 1562100"/>
                <a:gd name="connsiteY5" fmla="*/ 84963 h 123825"/>
                <a:gd name="connsiteX6" fmla="*/ 24546 w 1562100"/>
                <a:gd name="connsiteY6" fmla="*/ 86297 h 123825"/>
                <a:gd name="connsiteX7" fmla="*/ 40024 w 1562100"/>
                <a:gd name="connsiteY7" fmla="*/ 82391 h 123825"/>
                <a:gd name="connsiteX8" fmla="*/ 45225 w 1562100"/>
                <a:gd name="connsiteY8" fmla="*/ 71533 h 123825"/>
                <a:gd name="connsiteX9" fmla="*/ 43386 w 1562100"/>
                <a:gd name="connsiteY9" fmla="*/ 64008 h 123825"/>
                <a:gd name="connsiteX10" fmla="*/ 37214 w 1562100"/>
                <a:gd name="connsiteY10" fmla="*/ 58579 h 123825"/>
                <a:gd name="connsiteX11" fmla="*/ 24060 w 1562100"/>
                <a:gd name="connsiteY11" fmla="*/ 52960 h 123825"/>
                <a:gd name="connsiteX12" fmla="*/ 6439 w 1562100"/>
                <a:gd name="connsiteY12" fmla="*/ 42481 h 123825"/>
                <a:gd name="connsiteX13" fmla="*/ 1153 w 1562100"/>
                <a:gd name="connsiteY13" fmla="*/ 26766 h 123825"/>
                <a:gd name="connsiteX14" fmla="*/ 8830 w 1562100"/>
                <a:gd name="connsiteY14" fmla="*/ 10477 h 123825"/>
                <a:gd name="connsiteX15" fmla="*/ 29147 w 1562100"/>
                <a:gd name="connsiteY15" fmla="*/ 4381 h 123825"/>
                <a:gd name="connsiteX16" fmla="*/ 53388 w 1562100"/>
                <a:gd name="connsiteY16" fmla="*/ 9239 h 123825"/>
                <a:gd name="connsiteX17" fmla="*/ 50187 w 1562100"/>
                <a:gd name="connsiteY17" fmla="*/ 18193 h 123825"/>
                <a:gd name="connsiteX18" fmla="*/ 28899 w 1562100"/>
                <a:gd name="connsiteY18" fmla="*/ 13621 h 123825"/>
                <a:gd name="connsiteX19" fmla="*/ 16145 w 1562100"/>
                <a:gd name="connsiteY19" fmla="*/ 17145 h 123825"/>
                <a:gd name="connsiteX20" fmla="*/ 11544 w 1562100"/>
                <a:gd name="connsiteY20" fmla="*/ 26860 h 123825"/>
                <a:gd name="connsiteX21" fmla="*/ 13240 w 1562100"/>
                <a:gd name="connsiteY21" fmla="*/ 34385 h 123825"/>
                <a:gd name="connsiteX22" fmla="*/ 18955 w 1562100"/>
                <a:gd name="connsiteY22" fmla="*/ 39720 h 123825"/>
                <a:gd name="connsiteX23" fmla="*/ 31261 w 1562100"/>
                <a:gd name="connsiteY23" fmla="*/ 45148 h 123825"/>
                <a:gd name="connsiteX24" fmla="*/ 50397 w 1562100"/>
                <a:gd name="connsiteY24" fmla="*/ 55816 h 123825"/>
                <a:gd name="connsiteX25" fmla="*/ 55626 w 1562100"/>
                <a:gd name="connsiteY25" fmla="*/ 70581 h 123825"/>
                <a:gd name="connsiteX26" fmla="*/ 95650 w 1562100"/>
                <a:gd name="connsiteY26" fmla="*/ 86963 h 123825"/>
                <a:gd name="connsiteX27" fmla="*/ 100794 w 1562100"/>
                <a:gd name="connsiteY27" fmla="*/ 86582 h 123825"/>
                <a:gd name="connsiteX28" fmla="*/ 104718 w 1562100"/>
                <a:gd name="connsiteY28" fmla="*/ 85820 h 123825"/>
                <a:gd name="connsiteX29" fmla="*/ 104718 w 1562100"/>
                <a:gd name="connsiteY29" fmla="*/ 93441 h 123825"/>
                <a:gd name="connsiteX30" fmla="*/ 99917 w 1562100"/>
                <a:gd name="connsiteY30" fmla="*/ 94773 h 123825"/>
                <a:gd name="connsiteX31" fmla="*/ 94202 w 1562100"/>
                <a:gd name="connsiteY31" fmla="*/ 95250 h 123825"/>
                <a:gd name="connsiteX32" fmla="*/ 74971 w 1562100"/>
                <a:gd name="connsiteY32" fmla="*/ 75057 h 123825"/>
                <a:gd name="connsiteX33" fmla="*/ 74971 w 1562100"/>
                <a:gd name="connsiteY33" fmla="*/ 35623 h 123825"/>
                <a:gd name="connsiteX34" fmla="*/ 65484 w 1562100"/>
                <a:gd name="connsiteY34" fmla="*/ 35623 h 123825"/>
                <a:gd name="connsiteX35" fmla="*/ 65484 w 1562100"/>
                <a:gd name="connsiteY35" fmla="*/ 30766 h 123825"/>
                <a:gd name="connsiteX36" fmla="*/ 74971 w 1562100"/>
                <a:gd name="connsiteY36" fmla="*/ 26575 h 123825"/>
                <a:gd name="connsiteX37" fmla="*/ 79210 w 1562100"/>
                <a:gd name="connsiteY37" fmla="*/ 12478 h 123825"/>
                <a:gd name="connsiteX38" fmla="*/ 85011 w 1562100"/>
                <a:gd name="connsiteY38" fmla="*/ 12478 h 123825"/>
                <a:gd name="connsiteX39" fmla="*/ 85011 w 1562100"/>
                <a:gd name="connsiteY39" fmla="*/ 27813 h 123825"/>
                <a:gd name="connsiteX40" fmla="*/ 104232 w 1562100"/>
                <a:gd name="connsiteY40" fmla="*/ 27813 h 123825"/>
                <a:gd name="connsiteX41" fmla="*/ 104232 w 1562100"/>
                <a:gd name="connsiteY41" fmla="*/ 35623 h 123825"/>
                <a:gd name="connsiteX42" fmla="*/ 85011 w 1562100"/>
                <a:gd name="connsiteY42" fmla="*/ 35623 h 123825"/>
                <a:gd name="connsiteX43" fmla="*/ 85011 w 1562100"/>
                <a:gd name="connsiteY43" fmla="*/ 74580 h 123825"/>
                <a:gd name="connsiteX44" fmla="*/ 87849 w 1562100"/>
                <a:gd name="connsiteY44" fmla="*/ 83820 h 123825"/>
                <a:gd name="connsiteX45" fmla="*/ 95650 w 1562100"/>
                <a:gd name="connsiteY45" fmla="*/ 86963 h 123825"/>
                <a:gd name="connsiteX46" fmla="*/ 160039 w 1562100"/>
                <a:gd name="connsiteY46" fmla="*/ 94107 h 123825"/>
                <a:gd name="connsiteX47" fmla="*/ 158048 w 1562100"/>
                <a:gd name="connsiteY47" fmla="*/ 84677 h 123825"/>
                <a:gd name="connsiteX48" fmla="*/ 157563 w 1562100"/>
                <a:gd name="connsiteY48" fmla="*/ 84677 h 123825"/>
                <a:gd name="connsiteX49" fmla="*/ 147676 w 1562100"/>
                <a:gd name="connsiteY49" fmla="*/ 93059 h 123825"/>
                <a:gd name="connsiteX50" fmla="*/ 135369 w 1562100"/>
                <a:gd name="connsiteY50" fmla="*/ 95250 h 123825"/>
                <a:gd name="connsiteX51" fmla="*/ 119929 w 1562100"/>
                <a:gd name="connsiteY51" fmla="*/ 90201 h 123825"/>
                <a:gd name="connsiteX52" fmla="*/ 114329 w 1562100"/>
                <a:gd name="connsiteY52" fmla="*/ 75723 h 123825"/>
                <a:gd name="connsiteX53" fmla="*/ 146437 w 1562100"/>
                <a:gd name="connsiteY53" fmla="*/ 54673 h 123825"/>
                <a:gd name="connsiteX54" fmla="*/ 157686 w 1562100"/>
                <a:gd name="connsiteY54" fmla="*/ 54387 h 123825"/>
                <a:gd name="connsiteX55" fmla="*/ 157686 w 1562100"/>
                <a:gd name="connsiteY55" fmla="*/ 50197 h 123825"/>
                <a:gd name="connsiteX56" fmla="*/ 154324 w 1562100"/>
                <a:gd name="connsiteY56" fmla="*/ 38766 h 123825"/>
                <a:gd name="connsiteX57" fmla="*/ 143599 w 1562100"/>
                <a:gd name="connsiteY57" fmla="*/ 35053 h 123825"/>
                <a:gd name="connsiteX58" fmla="*/ 124854 w 1562100"/>
                <a:gd name="connsiteY58" fmla="*/ 40100 h 123825"/>
                <a:gd name="connsiteX59" fmla="*/ 121768 w 1562100"/>
                <a:gd name="connsiteY59" fmla="*/ 32385 h 123825"/>
                <a:gd name="connsiteX60" fmla="*/ 132502 w 1562100"/>
                <a:gd name="connsiteY60" fmla="*/ 28194 h 123825"/>
                <a:gd name="connsiteX61" fmla="*/ 144199 w 1562100"/>
                <a:gd name="connsiteY61" fmla="*/ 26766 h 123825"/>
                <a:gd name="connsiteX62" fmla="*/ 161763 w 1562100"/>
                <a:gd name="connsiteY62" fmla="*/ 32004 h 123825"/>
                <a:gd name="connsiteX63" fmla="*/ 167478 w 1562100"/>
                <a:gd name="connsiteY63" fmla="*/ 48863 h 123825"/>
                <a:gd name="connsiteX64" fmla="*/ 167478 w 1562100"/>
                <a:gd name="connsiteY64" fmla="*/ 94107 h 123825"/>
                <a:gd name="connsiteX65" fmla="*/ 137370 w 1562100"/>
                <a:gd name="connsiteY65" fmla="*/ 86963 h 123825"/>
                <a:gd name="connsiteX66" fmla="*/ 152095 w 1562100"/>
                <a:gd name="connsiteY66" fmla="*/ 81819 h 123825"/>
                <a:gd name="connsiteX67" fmla="*/ 157439 w 1562100"/>
                <a:gd name="connsiteY67" fmla="*/ 67437 h 123825"/>
                <a:gd name="connsiteX68" fmla="*/ 157439 w 1562100"/>
                <a:gd name="connsiteY68" fmla="*/ 61531 h 123825"/>
                <a:gd name="connsiteX69" fmla="*/ 147409 w 1562100"/>
                <a:gd name="connsiteY69" fmla="*/ 61913 h 123825"/>
                <a:gd name="connsiteX70" fmla="*/ 130140 w 1562100"/>
                <a:gd name="connsiteY70" fmla="*/ 65627 h 123825"/>
                <a:gd name="connsiteX71" fmla="*/ 124854 w 1562100"/>
                <a:gd name="connsiteY71" fmla="*/ 75914 h 123825"/>
                <a:gd name="connsiteX72" fmla="*/ 128149 w 1562100"/>
                <a:gd name="connsiteY72" fmla="*/ 84201 h 123825"/>
                <a:gd name="connsiteX73" fmla="*/ 137370 w 1562100"/>
                <a:gd name="connsiteY73" fmla="*/ 86963 h 123825"/>
                <a:gd name="connsiteX74" fmla="*/ 211617 w 1562100"/>
                <a:gd name="connsiteY74" fmla="*/ 86963 h 123825"/>
                <a:gd name="connsiteX75" fmla="*/ 216751 w 1562100"/>
                <a:gd name="connsiteY75" fmla="*/ 86582 h 123825"/>
                <a:gd name="connsiteX76" fmla="*/ 220685 w 1562100"/>
                <a:gd name="connsiteY76" fmla="*/ 85820 h 123825"/>
                <a:gd name="connsiteX77" fmla="*/ 220685 w 1562100"/>
                <a:gd name="connsiteY77" fmla="*/ 93441 h 123825"/>
                <a:gd name="connsiteX78" fmla="*/ 215875 w 1562100"/>
                <a:gd name="connsiteY78" fmla="*/ 94773 h 123825"/>
                <a:gd name="connsiteX79" fmla="*/ 210169 w 1562100"/>
                <a:gd name="connsiteY79" fmla="*/ 95250 h 123825"/>
                <a:gd name="connsiteX80" fmla="*/ 190938 w 1562100"/>
                <a:gd name="connsiteY80" fmla="*/ 75057 h 123825"/>
                <a:gd name="connsiteX81" fmla="*/ 190938 w 1562100"/>
                <a:gd name="connsiteY81" fmla="*/ 35623 h 123825"/>
                <a:gd name="connsiteX82" fmla="*/ 181442 w 1562100"/>
                <a:gd name="connsiteY82" fmla="*/ 35623 h 123825"/>
                <a:gd name="connsiteX83" fmla="*/ 181442 w 1562100"/>
                <a:gd name="connsiteY83" fmla="*/ 30766 h 123825"/>
                <a:gd name="connsiteX84" fmla="*/ 190938 w 1562100"/>
                <a:gd name="connsiteY84" fmla="*/ 26575 h 123825"/>
                <a:gd name="connsiteX85" fmla="*/ 195167 w 1562100"/>
                <a:gd name="connsiteY85" fmla="*/ 12478 h 123825"/>
                <a:gd name="connsiteX86" fmla="*/ 200978 w 1562100"/>
                <a:gd name="connsiteY86" fmla="*/ 12478 h 123825"/>
                <a:gd name="connsiteX87" fmla="*/ 200978 w 1562100"/>
                <a:gd name="connsiteY87" fmla="*/ 27813 h 123825"/>
                <a:gd name="connsiteX88" fmla="*/ 220199 w 1562100"/>
                <a:gd name="connsiteY88" fmla="*/ 27813 h 123825"/>
                <a:gd name="connsiteX89" fmla="*/ 220199 w 1562100"/>
                <a:gd name="connsiteY89" fmla="*/ 35623 h 123825"/>
                <a:gd name="connsiteX90" fmla="*/ 200978 w 1562100"/>
                <a:gd name="connsiteY90" fmla="*/ 35623 h 123825"/>
                <a:gd name="connsiteX91" fmla="*/ 200978 w 1562100"/>
                <a:gd name="connsiteY91" fmla="*/ 74580 h 123825"/>
                <a:gd name="connsiteX92" fmla="*/ 203816 w 1562100"/>
                <a:gd name="connsiteY92" fmla="*/ 83820 h 123825"/>
                <a:gd name="connsiteX93" fmla="*/ 211617 w 1562100"/>
                <a:gd name="connsiteY93" fmla="*/ 86963 h 123825"/>
                <a:gd name="connsiteX94" fmla="*/ 244688 w 1562100"/>
                <a:gd name="connsiteY94" fmla="*/ 27813 h 123825"/>
                <a:gd name="connsiteX95" fmla="*/ 244688 w 1562100"/>
                <a:gd name="connsiteY95" fmla="*/ 70771 h 123825"/>
                <a:gd name="connsiteX96" fmla="*/ 248374 w 1562100"/>
                <a:gd name="connsiteY96" fmla="*/ 82867 h 123825"/>
                <a:gd name="connsiteX97" fmla="*/ 259928 w 1562100"/>
                <a:gd name="connsiteY97" fmla="*/ 86868 h 123825"/>
                <a:gd name="connsiteX98" fmla="*/ 275130 w 1562100"/>
                <a:gd name="connsiteY98" fmla="*/ 81153 h 123825"/>
                <a:gd name="connsiteX99" fmla="*/ 279940 w 1562100"/>
                <a:gd name="connsiteY99" fmla="*/ 62674 h 123825"/>
                <a:gd name="connsiteX100" fmla="*/ 279940 w 1562100"/>
                <a:gd name="connsiteY100" fmla="*/ 27813 h 123825"/>
                <a:gd name="connsiteX101" fmla="*/ 289970 w 1562100"/>
                <a:gd name="connsiteY101" fmla="*/ 27813 h 123825"/>
                <a:gd name="connsiteX102" fmla="*/ 289970 w 1562100"/>
                <a:gd name="connsiteY102" fmla="*/ 94107 h 123825"/>
                <a:gd name="connsiteX103" fmla="*/ 281692 w 1562100"/>
                <a:gd name="connsiteY103" fmla="*/ 94107 h 123825"/>
                <a:gd name="connsiteX104" fmla="*/ 280235 w 1562100"/>
                <a:gd name="connsiteY104" fmla="*/ 85153 h 123825"/>
                <a:gd name="connsiteX105" fmla="*/ 279692 w 1562100"/>
                <a:gd name="connsiteY105" fmla="*/ 85153 h 123825"/>
                <a:gd name="connsiteX106" fmla="*/ 271139 w 1562100"/>
                <a:gd name="connsiteY106" fmla="*/ 92678 h 123825"/>
                <a:gd name="connsiteX107" fmla="*/ 258651 w 1562100"/>
                <a:gd name="connsiteY107" fmla="*/ 95250 h 123825"/>
                <a:gd name="connsiteX108" fmla="*/ 240544 w 1562100"/>
                <a:gd name="connsiteY108" fmla="*/ 89535 h 123825"/>
                <a:gd name="connsiteX109" fmla="*/ 234534 w 1562100"/>
                <a:gd name="connsiteY109" fmla="*/ 71151 h 123825"/>
                <a:gd name="connsiteX110" fmla="*/ 234534 w 1562100"/>
                <a:gd name="connsiteY110" fmla="*/ 27813 h 123825"/>
                <a:gd name="connsiteX111" fmla="*/ 356302 w 1562100"/>
                <a:gd name="connsiteY111" fmla="*/ 76009 h 123825"/>
                <a:gd name="connsiteX112" fmla="*/ 349406 w 1562100"/>
                <a:gd name="connsiteY112" fmla="*/ 90297 h 123825"/>
                <a:gd name="connsiteX113" fmla="*/ 330060 w 1562100"/>
                <a:gd name="connsiteY113" fmla="*/ 95250 h 123825"/>
                <a:gd name="connsiteX114" fmla="*/ 309505 w 1562100"/>
                <a:gd name="connsiteY114" fmla="*/ 91154 h 123825"/>
                <a:gd name="connsiteX115" fmla="*/ 309505 w 1562100"/>
                <a:gd name="connsiteY115" fmla="*/ 81819 h 123825"/>
                <a:gd name="connsiteX116" fmla="*/ 319754 w 1562100"/>
                <a:gd name="connsiteY116" fmla="*/ 85630 h 123825"/>
                <a:gd name="connsiteX117" fmla="*/ 330298 w 1562100"/>
                <a:gd name="connsiteY117" fmla="*/ 86963 h 123825"/>
                <a:gd name="connsiteX118" fmla="*/ 342395 w 1562100"/>
                <a:gd name="connsiteY118" fmla="*/ 84487 h 123825"/>
                <a:gd name="connsiteX119" fmla="*/ 346624 w 1562100"/>
                <a:gd name="connsiteY119" fmla="*/ 76866 h 123825"/>
                <a:gd name="connsiteX120" fmla="*/ 343272 w 1562100"/>
                <a:gd name="connsiteY120" fmla="*/ 70199 h 123825"/>
                <a:gd name="connsiteX121" fmla="*/ 330184 w 1562100"/>
                <a:gd name="connsiteY121" fmla="*/ 63722 h 123825"/>
                <a:gd name="connsiteX122" fmla="*/ 317030 w 1562100"/>
                <a:gd name="connsiteY122" fmla="*/ 57722 h 123825"/>
                <a:gd name="connsiteX123" fmla="*/ 311229 w 1562100"/>
                <a:gd name="connsiteY123" fmla="*/ 51911 h 123825"/>
                <a:gd name="connsiteX124" fmla="*/ 309324 w 1562100"/>
                <a:gd name="connsiteY124" fmla="*/ 44101 h 123825"/>
                <a:gd name="connsiteX125" fmla="*/ 315916 w 1562100"/>
                <a:gd name="connsiteY125" fmla="*/ 31242 h 123825"/>
                <a:gd name="connsiteX126" fmla="*/ 333994 w 1562100"/>
                <a:gd name="connsiteY126" fmla="*/ 26575 h 123825"/>
                <a:gd name="connsiteX127" fmla="*/ 354911 w 1562100"/>
                <a:gd name="connsiteY127" fmla="*/ 30956 h 123825"/>
                <a:gd name="connsiteX128" fmla="*/ 351339 w 1562100"/>
                <a:gd name="connsiteY128" fmla="*/ 39148 h 123825"/>
                <a:gd name="connsiteX129" fmla="*/ 333261 w 1562100"/>
                <a:gd name="connsiteY129" fmla="*/ 35053 h 123825"/>
                <a:gd name="connsiteX130" fmla="*/ 322497 w 1562100"/>
                <a:gd name="connsiteY130" fmla="*/ 37243 h 123825"/>
                <a:gd name="connsiteX131" fmla="*/ 318878 w 1562100"/>
                <a:gd name="connsiteY131" fmla="*/ 43435 h 123825"/>
                <a:gd name="connsiteX132" fmla="*/ 320231 w 1562100"/>
                <a:gd name="connsiteY132" fmla="*/ 47911 h 123825"/>
                <a:gd name="connsiteX133" fmla="*/ 324622 w 1562100"/>
                <a:gd name="connsiteY133" fmla="*/ 51531 h 123825"/>
                <a:gd name="connsiteX134" fmla="*/ 336223 w 1562100"/>
                <a:gd name="connsiteY134" fmla="*/ 56388 h 123825"/>
                <a:gd name="connsiteX135" fmla="*/ 352158 w 1562100"/>
                <a:gd name="connsiteY135" fmla="*/ 65055 h 123825"/>
                <a:gd name="connsiteX136" fmla="*/ 356302 w 1562100"/>
                <a:gd name="connsiteY136" fmla="*/ 76009 h 123825"/>
                <a:gd name="connsiteX137" fmla="*/ 452619 w 1562100"/>
                <a:gd name="connsiteY137" fmla="*/ 85153 h 123825"/>
                <a:gd name="connsiteX138" fmla="*/ 452066 w 1562100"/>
                <a:gd name="connsiteY138" fmla="*/ 85153 h 123825"/>
                <a:gd name="connsiteX139" fmla="*/ 431273 w 1562100"/>
                <a:gd name="connsiteY139" fmla="*/ 95250 h 123825"/>
                <a:gd name="connsiteX140" fmla="*/ 411051 w 1562100"/>
                <a:gd name="connsiteY140" fmla="*/ 86391 h 123825"/>
                <a:gd name="connsiteX141" fmla="*/ 403822 w 1562100"/>
                <a:gd name="connsiteY141" fmla="*/ 61151 h 123825"/>
                <a:gd name="connsiteX142" fmla="*/ 411080 w 1562100"/>
                <a:gd name="connsiteY142" fmla="*/ 35719 h 123825"/>
                <a:gd name="connsiteX143" fmla="*/ 431273 w 1562100"/>
                <a:gd name="connsiteY143" fmla="*/ 26575 h 123825"/>
                <a:gd name="connsiteX144" fmla="*/ 451952 w 1562100"/>
                <a:gd name="connsiteY144" fmla="*/ 36385 h 123825"/>
                <a:gd name="connsiteX145" fmla="*/ 452733 w 1562100"/>
                <a:gd name="connsiteY145" fmla="*/ 36385 h 123825"/>
                <a:gd name="connsiteX146" fmla="*/ 452314 w 1562100"/>
                <a:gd name="connsiteY146" fmla="*/ 31622 h 123825"/>
                <a:gd name="connsiteX147" fmla="*/ 452066 w 1562100"/>
                <a:gd name="connsiteY147" fmla="*/ 26955 h 123825"/>
                <a:gd name="connsiteX148" fmla="*/ 452066 w 1562100"/>
                <a:gd name="connsiteY148" fmla="*/ 0 h 123825"/>
                <a:gd name="connsiteX149" fmla="*/ 462105 w 1562100"/>
                <a:gd name="connsiteY149" fmla="*/ 0 h 123825"/>
                <a:gd name="connsiteX150" fmla="*/ 462105 w 1562100"/>
                <a:gd name="connsiteY150" fmla="*/ 94107 h 123825"/>
                <a:gd name="connsiteX151" fmla="*/ 453943 w 1562100"/>
                <a:gd name="connsiteY151" fmla="*/ 94107 h 123825"/>
                <a:gd name="connsiteX152" fmla="*/ 432540 w 1562100"/>
                <a:gd name="connsiteY152" fmla="*/ 86868 h 123825"/>
                <a:gd name="connsiteX153" fmla="*/ 447447 w 1562100"/>
                <a:gd name="connsiteY153" fmla="*/ 81249 h 123825"/>
                <a:gd name="connsiteX154" fmla="*/ 452066 w 1562100"/>
                <a:gd name="connsiteY154" fmla="*/ 63246 h 123825"/>
                <a:gd name="connsiteX155" fmla="*/ 452066 w 1562100"/>
                <a:gd name="connsiteY155" fmla="*/ 61151 h 123825"/>
                <a:gd name="connsiteX156" fmla="*/ 447389 w 1562100"/>
                <a:gd name="connsiteY156" fmla="*/ 41053 h 123825"/>
                <a:gd name="connsiteX157" fmla="*/ 432426 w 1562100"/>
                <a:gd name="connsiteY157" fmla="*/ 35053 h 123825"/>
                <a:gd name="connsiteX158" fmla="*/ 418910 w 1562100"/>
                <a:gd name="connsiteY158" fmla="*/ 41910 h 123825"/>
                <a:gd name="connsiteX159" fmla="*/ 414223 w 1562100"/>
                <a:gd name="connsiteY159" fmla="*/ 61246 h 123825"/>
                <a:gd name="connsiteX160" fmla="*/ 418881 w 1562100"/>
                <a:gd name="connsiteY160" fmla="*/ 80390 h 123825"/>
                <a:gd name="connsiteX161" fmla="*/ 432540 w 1562100"/>
                <a:gd name="connsiteY161" fmla="*/ 86868 h 123825"/>
                <a:gd name="connsiteX162" fmla="*/ 475164 w 1562100"/>
                <a:gd name="connsiteY162" fmla="*/ 27813 h 123825"/>
                <a:gd name="connsiteX163" fmla="*/ 485927 w 1562100"/>
                <a:gd name="connsiteY163" fmla="*/ 27813 h 123825"/>
                <a:gd name="connsiteX164" fmla="*/ 500444 w 1562100"/>
                <a:gd name="connsiteY164" fmla="*/ 65627 h 123825"/>
                <a:gd name="connsiteX165" fmla="*/ 506368 w 1562100"/>
                <a:gd name="connsiteY165" fmla="*/ 84296 h 123825"/>
                <a:gd name="connsiteX166" fmla="*/ 506844 w 1562100"/>
                <a:gd name="connsiteY166" fmla="*/ 84296 h 123825"/>
                <a:gd name="connsiteX167" fmla="*/ 510140 w 1562100"/>
                <a:gd name="connsiteY167" fmla="*/ 73723 h 123825"/>
                <a:gd name="connsiteX168" fmla="*/ 526561 w 1562100"/>
                <a:gd name="connsiteY168" fmla="*/ 27813 h 123825"/>
                <a:gd name="connsiteX169" fmla="*/ 537324 w 1562100"/>
                <a:gd name="connsiteY169" fmla="*/ 27813 h 123825"/>
                <a:gd name="connsiteX170" fmla="*/ 508845 w 1562100"/>
                <a:gd name="connsiteY170" fmla="*/ 103251 h 123825"/>
                <a:gd name="connsiteX171" fmla="*/ 498958 w 1562100"/>
                <a:gd name="connsiteY171" fmla="*/ 119158 h 123825"/>
                <a:gd name="connsiteX172" fmla="*/ 485080 w 1562100"/>
                <a:gd name="connsiteY172" fmla="*/ 123825 h 123825"/>
                <a:gd name="connsiteX173" fmla="*/ 476012 w 1562100"/>
                <a:gd name="connsiteY173" fmla="*/ 122777 h 123825"/>
                <a:gd name="connsiteX174" fmla="*/ 476012 w 1562100"/>
                <a:gd name="connsiteY174" fmla="*/ 114777 h 123825"/>
                <a:gd name="connsiteX175" fmla="*/ 483451 w 1562100"/>
                <a:gd name="connsiteY175" fmla="*/ 115443 h 123825"/>
                <a:gd name="connsiteX176" fmla="*/ 498205 w 1562100"/>
                <a:gd name="connsiteY176" fmla="*/ 103918 h 123825"/>
                <a:gd name="connsiteX177" fmla="*/ 501891 w 1562100"/>
                <a:gd name="connsiteY177" fmla="*/ 94488 h 123825"/>
                <a:gd name="connsiteX178" fmla="*/ 595303 w 1562100"/>
                <a:gd name="connsiteY178" fmla="*/ 94107 h 123825"/>
                <a:gd name="connsiteX179" fmla="*/ 595303 w 1562100"/>
                <a:gd name="connsiteY179" fmla="*/ 51245 h 123825"/>
                <a:gd name="connsiteX180" fmla="*/ 591617 w 1562100"/>
                <a:gd name="connsiteY180" fmla="*/ 39148 h 123825"/>
                <a:gd name="connsiteX181" fmla="*/ 580063 w 1562100"/>
                <a:gd name="connsiteY181" fmla="*/ 35147 h 123825"/>
                <a:gd name="connsiteX182" fmla="*/ 564833 w 1562100"/>
                <a:gd name="connsiteY182" fmla="*/ 40767 h 123825"/>
                <a:gd name="connsiteX183" fmla="*/ 559994 w 1562100"/>
                <a:gd name="connsiteY183" fmla="*/ 59341 h 123825"/>
                <a:gd name="connsiteX184" fmla="*/ 559994 w 1562100"/>
                <a:gd name="connsiteY184" fmla="*/ 94107 h 123825"/>
                <a:gd name="connsiteX185" fmla="*/ 549955 w 1562100"/>
                <a:gd name="connsiteY185" fmla="*/ 94107 h 123825"/>
                <a:gd name="connsiteX186" fmla="*/ 549955 w 1562100"/>
                <a:gd name="connsiteY186" fmla="*/ 27813 h 123825"/>
                <a:gd name="connsiteX187" fmla="*/ 558117 w 1562100"/>
                <a:gd name="connsiteY187" fmla="*/ 27813 h 123825"/>
                <a:gd name="connsiteX188" fmla="*/ 559756 w 1562100"/>
                <a:gd name="connsiteY188" fmla="*/ 36862 h 123825"/>
                <a:gd name="connsiteX189" fmla="*/ 560232 w 1562100"/>
                <a:gd name="connsiteY189" fmla="*/ 36862 h 123825"/>
                <a:gd name="connsiteX190" fmla="*/ 568881 w 1562100"/>
                <a:gd name="connsiteY190" fmla="*/ 29337 h 123825"/>
                <a:gd name="connsiteX191" fmla="*/ 581273 w 1562100"/>
                <a:gd name="connsiteY191" fmla="*/ 26575 h 123825"/>
                <a:gd name="connsiteX192" fmla="*/ 599294 w 1562100"/>
                <a:gd name="connsiteY192" fmla="*/ 32385 h 123825"/>
                <a:gd name="connsiteX193" fmla="*/ 605342 w 1562100"/>
                <a:gd name="connsiteY193" fmla="*/ 50863 h 123825"/>
                <a:gd name="connsiteX194" fmla="*/ 605342 w 1562100"/>
                <a:gd name="connsiteY194" fmla="*/ 94107 h 123825"/>
                <a:gd name="connsiteX195" fmla="*/ 669007 w 1562100"/>
                <a:gd name="connsiteY195" fmla="*/ 94107 h 123825"/>
                <a:gd name="connsiteX196" fmla="*/ 667007 w 1562100"/>
                <a:gd name="connsiteY196" fmla="*/ 84677 h 123825"/>
                <a:gd name="connsiteX197" fmla="*/ 666531 w 1562100"/>
                <a:gd name="connsiteY197" fmla="*/ 84677 h 123825"/>
                <a:gd name="connsiteX198" fmla="*/ 656644 w 1562100"/>
                <a:gd name="connsiteY198" fmla="*/ 93059 h 123825"/>
                <a:gd name="connsiteX199" fmla="*/ 644338 w 1562100"/>
                <a:gd name="connsiteY199" fmla="*/ 95250 h 123825"/>
                <a:gd name="connsiteX200" fmla="*/ 628888 w 1562100"/>
                <a:gd name="connsiteY200" fmla="*/ 90201 h 123825"/>
                <a:gd name="connsiteX201" fmla="*/ 623297 w 1562100"/>
                <a:gd name="connsiteY201" fmla="*/ 75723 h 123825"/>
                <a:gd name="connsiteX202" fmla="*/ 655406 w 1562100"/>
                <a:gd name="connsiteY202" fmla="*/ 54673 h 123825"/>
                <a:gd name="connsiteX203" fmla="*/ 666645 w 1562100"/>
                <a:gd name="connsiteY203" fmla="*/ 54387 h 123825"/>
                <a:gd name="connsiteX204" fmla="*/ 666645 w 1562100"/>
                <a:gd name="connsiteY204" fmla="*/ 50197 h 123825"/>
                <a:gd name="connsiteX205" fmla="*/ 663293 w 1562100"/>
                <a:gd name="connsiteY205" fmla="*/ 38766 h 123825"/>
                <a:gd name="connsiteX206" fmla="*/ 652558 w 1562100"/>
                <a:gd name="connsiteY206" fmla="*/ 35053 h 123825"/>
                <a:gd name="connsiteX207" fmla="*/ 633822 w 1562100"/>
                <a:gd name="connsiteY207" fmla="*/ 40100 h 123825"/>
                <a:gd name="connsiteX208" fmla="*/ 630736 w 1562100"/>
                <a:gd name="connsiteY208" fmla="*/ 32385 h 123825"/>
                <a:gd name="connsiteX209" fmla="*/ 641471 w 1562100"/>
                <a:gd name="connsiteY209" fmla="*/ 28194 h 123825"/>
                <a:gd name="connsiteX210" fmla="*/ 653167 w 1562100"/>
                <a:gd name="connsiteY210" fmla="*/ 26766 h 123825"/>
                <a:gd name="connsiteX211" fmla="*/ 670731 w 1562100"/>
                <a:gd name="connsiteY211" fmla="*/ 32004 h 123825"/>
                <a:gd name="connsiteX212" fmla="*/ 676447 w 1562100"/>
                <a:gd name="connsiteY212" fmla="*/ 48863 h 123825"/>
                <a:gd name="connsiteX213" fmla="*/ 676447 w 1562100"/>
                <a:gd name="connsiteY213" fmla="*/ 94107 h 123825"/>
                <a:gd name="connsiteX214" fmla="*/ 646338 w 1562100"/>
                <a:gd name="connsiteY214" fmla="*/ 86963 h 123825"/>
                <a:gd name="connsiteX215" fmla="*/ 661054 w 1562100"/>
                <a:gd name="connsiteY215" fmla="*/ 81819 h 123825"/>
                <a:gd name="connsiteX216" fmla="*/ 666407 w 1562100"/>
                <a:gd name="connsiteY216" fmla="*/ 67437 h 123825"/>
                <a:gd name="connsiteX217" fmla="*/ 666407 w 1562100"/>
                <a:gd name="connsiteY217" fmla="*/ 61531 h 123825"/>
                <a:gd name="connsiteX218" fmla="*/ 656368 w 1562100"/>
                <a:gd name="connsiteY218" fmla="*/ 61913 h 123825"/>
                <a:gd name="connsiteX219" fmla="*/ 639109 w 1562100"/>
                <a:gd name="connsiteY219" fmla="*/ 65627 h 123825"/>
                <a:gd name="connsiteX220" fmla="*/ 633822 w 1562100"/>
                <a:gd name="connsiteY220" fmla="*/ 75914 h 123825"/>
                <a:gd name="connsiteX221" fmla="*/ 637108 w 1562100"/>
                <a:gd name="connsiteY221" fmla="*/ 84201 h 123825"/>
                <a:gd name="connsiteX222" fmla="*/ 646338 w 1562100"/>
                <a:gd name="connsiteY222" fmla="*/ 86963 h 123825"/>
                <a:gd name="connsiteX223" fmla="*/ 783641 w 1562100"/>
                <a:gd name="connsiteY223" fmla="*/ 94107 h 123825"/>
                <a:gd name="connsiteX224" fmla="*/ 783641 w 1562100"/>
                <a:gd name="connsiteY224" fmla="*/ 50959 h 123825"/>
                <a:gd name="connsiteX225" fmla="*/ 780260 w 1562100"/>
                <a:gd name="connsiteY225" fmla="*/ 39052 h 123825"/>
                <a:gd name="connsiteX226" fmla="*/ 769734 w 1562100"/>
                <a:gd name="connsiteY226" fmla="*/ 35147 h 123825"/>
                <a:gd name="connsiteX227" fmla="*/ 755885 w 1562100"/>
                <a:gd name="connsiteY227" fmla="*/ 40481 h 123825"/>
                <a:gd name="connsiteX228" fmla="*/ 751418 w 1562100"/>
                <a:gd name="connsiteY228" fmla="*/ 57055 h 123825"/>
                <a:gd name="connsiteX229" fmla="*/ 751418 w 1562100"/>
                <a:gd name="connsiteY229" fmla="*/ 94107 h 123825"/>
                <a:gd name="connsiteX230" fmla="*/ 741378 w 1562100"/>
                <a:gd name="connsiteY230" fmla="*/ 94107 h 123825"/>
                <a:gd name="connsiteX231" fmla="*/ 741378 w 1562100"/>
                <a:gd name="connsiteY231" fmla="*/ 50959 h 123825"/>
                <a:gd name="connsiteX232" fmla="*/ 737997 w 1562100"/>
                <a:gd name="connsiteY232" fmla="*/ 39052 h 123825"/>
                <a:gd name="connsiteX233" fmla="*/ 727415 w 1562100"/>
                <a:gd name="connsiteY233" fmla="*/ 35147 h 123825"/>
                <a:gd name="connsiteX234" fmla="*/ 713594 w 1562100"/>
                <a:gd name="connsiteY234" fmla="*/ 40767 h 123825"/>
                <a:gd name="connsiteX235" fmla="*/ 709213 w 1562100"/>
                <a:gd name="connsiteY235" fmla="*/ 59341 h 123825"/>
                <a:gd name="connsiteX236" fmla="*/ 709213 w 1562100"/>
                <a:gd name="connsiteY236" fmla="*/ 94107 h 123825"/>
                <a:gd name="connsiteX237" fmla="*/ 699173 w 1562100"/>
                <a:gd name="connsiteY237" fmla="*/ 94107 h 123825"/>
                <a:gd name="connsiteX238" fmla="*/ 699173 w 1562100"/>
                <a:gd name="connsiteY238" fmla="*/ 27813 h 123825"/>
                <a:gd name="connsiteX239" fmla="*/ 707336 w 1562100"/>
                <a:gd name="connsiteY239" fmla="*/ 27813 h 123825"/>
                <a:gd name="connsiteX240" fmla="*/ 708974 w 1562100"/>
                <a:gd name="connsiteY240" fmla="*/ 36862 h 123825"/>
                <a:gd name="connsiteX241" fmla="*/ 709451 w 1562100"/>
                <a:gd name="connsiteY241" fmla="*/ 36862 h 123825"/>
                <a:gd name="connsiteX242" fmla="*/ 717471 w 1562100"/>
                <a:gd name="connsiteY242" fmla="*/ 29337 h 123825"/>
                <a:gd name="connsiteX243" fmla="*/ 729044 w 1562100"/>
                <a:gd name="connsiteY243" fmla="*/ 26575 h 123825"/>
                <a:gd name="connsiteX244" fmla="*/ 749360 w 1562100"/>
                <a:gd name="connsiteY244" fmla="*/ 37814 h 123825"/>
                <a:gd name="connsiteX245" fmla="*/ 749846 w 1562100"/>
                <a:gd name="connsiteY245" fmla="*/ 37814 h 123825"/>
                <a:gd name="connsiteX246" fmla="*/ 758428 w 1562100"/>
                <a:gd name="connsiteY246" fmla="*/ 29623 h 123825"/>
                <a:gd name="connsiteX247" fmla="*/ 771249 w 1562100"/>
                <a:gd name="connsiteY247" fmla="*/ 26575 h 123825"/>
                <a:gd name="connsiteX248" fmla="*/ 788089 w 1562100"/>
                <a:gd name="connsiteY248" fmla="*/ 32385 h 123825"/>
                <a:gd name="connsiteX249" fmla="*/ 793680 w 1562100"/>
                <a:gd name="connsiteY249" fmla="*/ 50863 h 123825"/>
                <a:gd name="connsiteX250" fmla="*/ 793680 w 1562100"/>
                <a:gd name="connsiteY250" fmla="*/ 94107 h 123825"/>
                <a:gd name="connsiteX251" fmla="*/ 827837 w 1562100"/>
                <a:gd name="connsiteY251" fmla="*/ 94107 h 123825"/>
                <a:gd name="connsiteX252" fmla="*/ 817797 w 1562100"/>
                <a:gd name="connsiteY252" fmla="*/ 94107 h 123825"/>
                <a:gd name="connsiteX253" fmla="*/ 817797 w 1562100"/>
                <a:gd name="connsiteY253" fmla="*/ 27813 h 123825"/>
                <a:gd name="connsiteX254" fmla="*/ 827837 w 1562100"/>
                <a:gd name="connsiteY254" fmla="*/ 27813 h 123825"/>
                <a:gd name="connsiteX255" fmla="*/ 816959 w 1562100"/>
                <a:gd name="connsiteY255" fmla="*/ 9811 h 123825"/>
                <a:gd name="connsiteX256" fmla="*/ 818645 w 1562100"/>
                <a:gd name="connsiteY256" fmla="*/ 4763 h 123825"/>
                <a:gd name="connsiteX257" fmla="*/ 822884 w 1562100"/>
                <a:gd name="connsiteY257" fmla="*/ 3238 h 123825"/>
                <a:gd name="connsiteX258" fmla="*/ 827056 w 1562100"/>
                <a:gd name="connsiteY258" fmla="*/ 4858 h 123825"/>
                <a:gd name="connsiteX259" fmla="*/ 828808 w 1562100"/>
                <a:gd name="connsiteY259" fmla="*/ 9811 h 123825"/>
                <a:gd name="connsiteX260" fmla="*/ 827056 w 1562100"/>
                <a:gd name="connsiteY260" fmla="*/ 14860 h 123825"/>
                <a:gd name="connsiteX261" fmla="*/ 822884 w 1562100"/>
                <a:gd name="connsiteY261" fmla="*/ 16573 h 123825"/>
                <a:gd name="connsiteX262" fmla="*/ 818645 w 1562100"/>
                <a:gd name="connsiteY262" fmla="*/ 14860 h 123825"/>
                <a:gd name="connsiteX263" fmla="*/ 816959 w 1562100"/>
                <a:gd name="connsiteY263" fmla="*/ 9811 h 123825"/>
                <a:gd name="connsiteX264" fmla="*/ 892836 w 1562100"/>
                <a:gd name="connsiteY264" fmla="*/ 76009 h 123825"/>
                <a:gd name="connsiteX265" fmla="*/ 885939 w 1562100"/>
                <a:gd name="connsiteY265" fmla="*/ 90297 h 123825"/>
                <a:gd name="connsiteX266" fmla="*/ 866594 w 1562100"/>
                <a:gd name="connsiteY266" fmla="*/ 95250 h 123825"/>
                <a:gd name="connsiteX267" fmla="*/ 846039 w 1562100"/>
                <a:gd name="connsiteY267" fmla="*/ 91154 h 123825"/>
                <a:gd name="connsiteX268" fmla="*/ 846039 w 1562100"/>
                <a:gd name="connsiteY268" fmla="*/ 81819 h 123825"/>
                <a:gd name="connsiteX269" fmla="*/ 856288 w 1562100"/>
                <a:gd name="connsiteY269" fmla="*/ 85630 h 123825"/>
                <a:gd name="connsiteX270" fmla="*/ 866832 w 1562100"/>
                <a:gd name="connsiteY270" fmla="*/ 86963 h 123825"/>
                <a:gd name="connsiteX271" fmla="*/ 878929 w 1562100"/>
                <a:gd name="connsiteY271" fmla="*/ 84487 h 123825"/>
                <a:gd name="connsiteX272" fmla="*/ 883158 w 1562100"/>
                <a:gd name="connsiteY272" fmla="*/ 76866 h 123825"/>
                <a:gd name="connsiteX273" fmla="*/ 879805 w 1562100"/>
                <a:gd name="connsiteY273" fmla="*/ 70199 h 123825"/>
                <a:gd name="connsiteX274" fmla="*/ 866718 w 1562100"/>
                <a:gd name="connsiteY274" fmla="*/ 63722 h 123825"/>
                <a:gd name="connsiteX275" fmla="*/ 853564 w 1562100"/>
                <a:gd name="connsiteY275" fmla="*/ 57722 h 123825"/>
                <a:gd name="connsiteX276" fmla="*/ 847763 w 1562100"/>
                <a:gd name="connsiteY276" fmla="*/ 51911 h 123825"/>
                <a:gd name="connsiteX277" fmla="*/ 845858 w 1562100"/>
                <a:gd name="connsiteY277" fmla="*/ 44101 h 123825"/>
                <a:gd name="connsiteX278" fmla="*/ 852449 w 1562100"/>
                <a:gd name="connsiteY278" fmla="*/ 31242 h 123825"/>
                <a:gd name="connsiteX279" fmla="*/ 870528 w 1562100"/>
                <a:gd name="connsiteY279" fmla="*/ 26575 h 123825"/>
                <a:gd name="connsiteX280" fmla="*/ 891445 w 1562100"/>
                <a:gd name="connsiteY280" fmla="*/ 30956 h 123825"/>
                <a:gd name="connsiteX281" fmla="*/ 887873 w 1562100"/>
                <a:gd name="connsiteY281" fmla="*/ 39148 h 123825"/>
                <a:gd name="connsiteX282" fmla="*/ 869794 w 1562100"/>
                <a:gd name="connsiteY282" fmla="*/ 35053 h 123825"/>
                <a:gd name="connsiteX283" fmla="*/ 859041 w 1562100"/>
                <a:gd name="connsiteY283" fmla="*/ 37243 h 123825"/>
                <a:gd name="connsiteX284" fmla="*/ 855412 w 1562100"/>
                <a:gd name="connsiteY284" fmla="*/ 43435 h 123825"/>
                <a:gd name="connsiteX285" fmla="*/ 856774 w 1562100"/>
                <a:gd name="connsiteY285" fmla="*/ 47911 h 123825"/>
                <a:gd name="connsiteX286" fmla="*/ 861155 w 1562100"/>
                <a:gd name="connsiteY286" fmla="*/ 51531 h 123825"/>
                <a:gd name="connsiteX287" fmla="*/ 872757 w 1562100"/>
                <a:gd name="connsiteY287" fmla="*/ 56388 h 123825"/>
                <a:gd name="connsiteX288" fmla="*/ 888692 w 1562100"/>
                <a:gd name="connsiteY288" fmla="*/ 65055 h 123825"/>
                <a:gd name="connsiteX289" fmla="*/ 892836 w 1562100"/>
                <a:gd name="connsiteY289" fmla="*/ 76009 h 123825"/>
                <a:gd name="connsiteX290" fmla="*/ 937393 w 1562100"/>
                <a:gd name="connsiteY290" fmla="*/ 95250 h 123825"/>
                <a:gd name="connsiteX291" fmla="*/ 915115 w 1562100"/>
                <a:gd name="connsiteY291" fmla="*/ 86391 h 123825"/>
                <a:gd name="connsiteX292" fmla="*/ 907228 w 1562100"/>
                <a:gd name="connsiteY292" fmla="*/ 61340 h 123825"/>
                <a:gd name="connsiteX293" fmla="*/ 915238 w 1562100"/>
                <a:gd name="connsiteY293" fmla="*/ 35719 h 123825"/>
                <a:gd name="connsiteX294" fmla="*/ 938060 w 1562100"/>
                <a:gd name="connsiteY294" fmla="*/ 26575 h 123825"/>
                <a:gd name="connsiteX295" fmla="*/ 947614 w 1562100"/>
                <a:gd name="connsiteY295" fmla="*/ 27623 h 123825"/>
                <a:gd name="connsiteX296" fmla="*/ 955110 w 1562100"/>
                <a:gd name="connsiteY296" fmla="*/ 30004 h 123825"/>
                <a:gd name="connsiteX297" fmla="*/ 952024 w 1562100"/>
                <a:gd name="connsiteY297" fmla="*/ 38577 h 123825"/>
                <a:gd name="connsiteX298" fmla="*/ 944775 w 1562100"/>
                <a:gd name="connsiteY298" fmla="*/ 36385 h 123825"/>
                <a:gd name="connsiteX299" fmla="*/ 937822 w 1562100"/>
                <a:gd name="connsiteY299" fmla="*/ 35528 h 123825"/>
                <a:gd name="connsiteX300" fmla="*/ 917620 w 1562100"/>
                <a:gd name="connsiteY300" fmla="*/ 61246 h 123825"/>
                <a:gd name="connsiteX301" fmla="*/ 922553 w 1562100"/>
                <a:gd name="connsiteY301" fmla="*/ 80010 h 123825"/>
                <a:gd name="connsiteX302" fmla="*/ 937155 w 1562100"/>
                <a:gd name="connsiteY302" fmla="*/ 86487 h 123825"/>
                <a:gd name="connsiteX303" fmla="*/ 954138 w 1562100"/>
                <a:gd name="connsiteY303" fmla="*/ 82962 h 123825"/>
                <a:gd name="connsiteX304" fmla="*/ 954138 w 1562100"/>
                <a:gd name="connsiteY304" fmla="*/ 91821 h 123825"/>
                <a:gd name="connsiteX305" fmla="*/ 937393 w 1562100"/>
                <a:gd name="connsiteY305" fmla="*/ 95250 h 123825"/>
                <a:gd name="connsiteX306" fmla="*/ 1016965 w 1562100"/>
                <a:gd name="connsiteY306" fmla="*/ 94107 h 123825"/>
                <a:gd name="connsiteX307" fmla="*/ 1016965 w 1562100"/>
                <a:gd name="connsiteY307" fmla="*/ 51245 h 123825"/>
                <a:gd name="connsiteX308" fmla="*/ 1013270 w 1562100"/>
                <a:gd name="connsiteY308" fmla="*/ 39148 h 123825"/>
                <a:gd name="connsiteX309" fmla="*/ 1001725 w 1562100"/>
                <a:gd name="connsiteY309" fmla="*/ 35147 h 123825"/>
                <a:gd name="connsiteX310" fmla="*/ 986457 w 1562100"/>
                <a:gd name="connsiteY310" fmla="*/ 40767 h 123825"/>
                <a:gd name="connsiteX311" fmla="*/ 981656 w 1562100"/>
                <a:gd name="connsiteY311" fmla="*/ 59436 h 123825"/>
                <a:gd name="connsiteX312" fmla="*/ 981656 w 1562100"/>
                <a:gd name="connsiteY312" fmla="*/ 94107 h 123825"/>
                <a:gd name="connsiteX313" fmla="*/ 971617 w 1562100"/>
                <a:gd name="connsiteY313" fmla="*/ 94107 h 123825"/>
                <a:gd name="connsiteX314" fmla="*/ 971617 w 1562100"/>
                <a:gd name="connsiteY314" fmla="*/ 0 h 123825"/>
                <a:gd name="connsiteX315" fmla="*/ 981656 w 1562100"/>
                <a:gd name="connsiteY315" fmla="*/ 0 h 123825"/>
                <a:gd name="connsiteX316" fmla="*/ 981656 w 1562100"/>
                <a:gd name="connsiteY316" fmla="*/ 28480 h 123825"/>
                <a:gd name="connsiteX317" fmla="*/ 981170 w 1562100"/>
                <a:gd name="connsiteY317" fmla="*/ 36957 h 123825"/>
                <a:gd name="connsiteX318" fmla="*/ 981770 w 1562100"/>
                <a:gd name="connsiteY318" fmla="*/ 36957 h 123825"/>
                <a:gd name="connsiteX319" fmla="*/ 990210 w 1562100"/>
                <a:gd name="connsiteY319" fmla="*/ 29432 h 123825"/>
                <a:gd name="connsiteX320" fmla="*/ 1002697 w 1562100"/>
                <a:gd name="connsiteY320" fmla="*/ 26766 h 123825"/>
                <a:gd name="connsiteX321" fmla="*/ 1020918 w 1562100"/>
                <a:gd name="connsiteY321" fmla="*/ 32481 h 123825"/>
                <a:gd name="connsiteX322" fmla="*/ 1026995 w 1562100"/>
                <a:gd name="connsiteY322" fmla="*/ 50863 h 123825"/>
                <a:gd name="connsiteX323" fmla="*/ 1026995 w 1562100"/>
                <a:gd name="connsiteY323" fmla="*/ 94107 h 123825"/>
                <a:gd name="connsiteX324" fmla="*/ 1077906 w 1562100"/>
                <a:gd name="connsiteY324" fmla="*/ 95250 h 123825"/>
                <a:gd name="connsiteX325" fmla="*/ 1054722 w 1562100"/>
                <a:gd name="connsiteY325" fmla="*/ 86297 h 123825"/>
                <a:gd name="connsiteX326" fmla="*/ 1046226 w 1562100"/>
                <a:gd name="connsiteY326" fmla="*/ 61531 h 123825"/>
                <a:gd name="connsiteX327" fmla="*/ 1054113 w 1562100"/>
                <a:gd name="connsiteY327" fmla="*/ 36005 h 123825"/>
                <a:gd name="connsiteX328" fmla="*/ 1075306 w 1562100"/>
                <a:gd name="connsiteY328" fmla="*/ 26575 h 123825"/>
                <a:gd name="connsiteX329" fmla="*/ 1095013 w 1562100"/>
                <a:gd name="connsiteY329" fmla="*/ 34766 h 123825"/>
                <a:gd name="connsiteX330" fmla="*/ 1102271 w 1562100"/>
                <a:gd name="connsiteY330" fmla="*/ 56388 h 123825"/>
                <a:gd name="connsiteX331" fmla="*/ 1102271 w 1562100"/>
                <a:gd name="connsiteY331" fmla="*/ 62769 h 123825"/>
                <a:gd name="connsiteX332" fmla="*/ 1056627 w 1562100"/>
                <a:gd name="connsiteY332" fmla="*/ 62769 h 123825"/>
                <a:gd name="connsiteX333" fmla="*/ 1062523 w 1562100"/>
                <a:gd name="connsiteY333" fmla="*/ 80486 h 123825"/>
                <a:gd name="connsiteX334" fmla="*/ 1078268 w 1562100"/>
                <a:gd name="connsiteY334" fmla="*/ 86487 h 123825"/>
                <a:gd name="connsiteX335" fmla="*/ 1099433 w 1562100"/>
                <a:gd name="connsiteY335" fmla="*/ 82010 h 123825"/>
                <a:gd name="connsiteX336" fmla="*/ 1099433 w 1562100"/>
                <a:gd name="connsiteY336" fmla="*/ 90964 h 123825"/>
                <a:gd name="connsiteX337" fmla="*/ 1089365 w 1562100"/>
                <a:gd name="connsiteY337" fmla="*/ 94298 h 123825"/>
                <a:gd name="connsiteX338" fmla="*/ 1077906 w 1562100"/>
                <a:gd name="connsiteY338" fmla="*/ 95250 h 123825"/>
                <a:gd name="connsiteX339" fmla="*/ 1075182 w 1562100"/>
                <a:gd name="connsiteY339" fmla="*/ 35053 h 123825"/>
                <a:gd name="connsiteX340" fmla="*/ 1062457 w 1562100"/>
                <a:gd name="connsiteY340" fmla="*/ 40195 h 123825"/>
                <a:gd name="connsiteX341" fmla="*/ 1056866 w 1562100"/>
                <a:gd name="connsiteY341" fmla="*/ 54578 h 123825"/>
                <a:gd name="connsiteX342" fmla="*/ 1091508 w 1562100"/>
                <a:gd name="connsiteY342" fmla="*/ 54578 h 123825"/>
                <a:gd name="connsiteX343" fmla="*/ 1087279 w 1562100"/>
                <a:gd name="connsiteY343" fmla="*/ 40100 h 123825"/>
                <a:gd name="connsiteX344" fmla="*/ 1075182 w 1562100"/>
                <a:gd name="connsiteY344" fmla="*/ 35053 h 123825"/>
                <a:gd name="connsiteX345" fmla="*/ 1185405 w 1562100"/>
                <a:gd name="connsiteY345" fmla="*/ 26766 h 123825"/>
                <a:gd name="connsiteX346" fmla="*/ 1205694 w 1562100"/>
                <a:gd name="connsiteY346" fmla="*/ 35623 h 123825"/>
                <a:gd name="connsiteX347" fmla="*/ 1212914 w 1562100"/>
                <a:gd name="connsiteY347" fmla="*/ 60865 h 123825"/>
                <a:gd name="connsiteX348" fmla="*/ 1205637 w 1562100"/>
                <a:gd name="connsiteY348" fmla="*/ 86202 h 123825"/>
                <a:gd name="connsiteX349" fmla="*/ 1185405 w 1562100"/>
                <a:gd name="connsiteY349" fmla="*/ 95250 h 123825"/>
                <a:gd name="connsiteX350" fmla="*/ 1173585 w 1562100"/>
                <a:gd name="connsiteY350" fmla="*/ 92869 h 123825"/>
                <a:gd name="connsiteX351" fmla="*/ 1164612 w 1562100"/>
                <a:gd name="connsiteY351" fmla="*/ 85534 h 123825"/>
                <a:gd name="connsiteX352" fmla="*/ 1163879 w 1562100"/>
                <a:gd name="connsiteY352" fmla="*/ 85534 h 123825"/>
                <a:gd name="connsiteX353" fmla="*/ 1161764 w 1562100"/>
                <a:gd name="connsiteY353" fmla="*/ 94107 h 123825"/>
                <a:gd name="connsiteX354" fmla="*/ 1154573 w 1562100"/>
                <a:gd name="connsiteY354" fmla="*/ 94107 h 123825"/>
                <a:gd name="connsiteX355" fmla="*/ 1154573 w 1562100"/>
                <a:gd name="connsiteY355" fmla="*/ 0 h 123825"/>
                <a:gd name="connsiteX356" fmla="*/ 1164612 w 1562100"/>
                <a:gd name="connsiteY356" fmla="*/ 0 h 123825"/>
                <a:gd name="connsiteX357" fmla="*/ 1164612 w 1562100"/>
                <a:gd name="connsiteY357" fmla="*/ 22860 h 123825"/>
                <a:gd name="connsiteX358" fmla="*/ 1164127 w 1562100"/>
                <a:gd name="connsiteY358" fmla="*/ 36671 h 123825"/>
                <a:gd name="connsiteX359" fmla="*/ 1164612 w 1562100"/>
                <a:gd name="connsiteY359" fmla="*/ 36671 h 123825"/>
                <a:gd name="connsiteX360" fmla="*/ 1185405 w 1562100"/>
                <a:gd name="connsiteY360" fmla="*/ 26766 h 123825"/>
                <a:gd name="connsiteX361" fmla="*/ 1183958 w 1562100"/>
                <a:gd name="connsiteY361" fmla="*/ 35147 h 123825"/>
                <a:gd name="connsiteX362" fmla="*/ 1169146 w 1562100"/>
                <a:gd name="connsiteY362" fmla="*/ 41053 h 123825"/>
                <a:gd name="connsiteX363" fmla="*/ 1164612 w 1562100"/>
                <a:gd name="connsiteY363" fmla="*/ 60865 h 123825"/>
                <a:gd name="connsiteX364" fmla="*/ 1169261 w 1562100"/>
                <a:gd name="connsiteY364" fmla="*/ 80867 h 123825"/>
                <a:gd name="connsiteX365" fmla="*/ 1184196 w 1562100"/>
                <a:gd name="connsiteY365" fmla="*/ 86868 h 123825"/>
                <a:gd name="connsiteX366" fmla="*/ 1197988 w 1562100"/>
                <a:gd name="connsiteY366" fmla="*/ 80106 h 123825"/>
                <a:gd name="connsiteX367" fmla="*/ 1202522 w 1562100"/>
                <a:gd name="connsiteY367" fmla="*/ 60770 h 123825"/>
                <a:gd name="connsiteX368" fmla="*/ 1197988 w 1562100"/>
                <a:gd name="connsiteY368" fmla="*/ 41434 h 123825"/>
                <a:gd name="connsiteX369" fmla="*/ 1183958 w 1562100"/>
                <a:gd name="connsiteY369" fmla="*/ 35147 h 123825"/>
                <a:gd name="connsiteX370" fmla="*/ 1289942 w 1562100"/>
                <a:gd name="connsiteY370" fmla="*/ 60865 h 123825"/>
                <a:gd name="connsiteX371" fmla="*/ 1281779 w 1562100"/>
                <a:gd name="connsiteY371" fmla="*/ 86202 h 123825"/>
                <a:gd name="connsiteX372" fmla="*/ 1259234 w 1562100"/>
                <a:gd name="connsiteY372" fmla="*/ 95250 h 123825"/>
                <a:gd name="connsiteX373" fmla="*/ 1243451 w 1562100"/>
                <a:gd name="connsiteY373" fmla="*/ 91154 h 123825"/>
                <a:gd name="connsiteX374" fmla="*/ 1232811 w 1562100"/>
                <a:gd name="connsiteY374" fmla="*/ 79153 h 123825"/>
                <a:gd name="connsiteX375" fmla="*/ 1229059 w 1562100"/>
                <a:gd name="connsiteY375" fmla="*/ 60865 h 123825"/>
                <a:gd name="connsiteX376" fmla="*/ 1237164 w 1562100"/>
                <a:gd name="connsiteY376" fmla="*/ 35623 h 123825"/>
                <a:gd name="connsiteX377" fmla="*/ 1259653 w 1562100"/>
                <a:gd name="connsiteY377" fmla="*/ 26575 h 123825"/>
                <a:gd name="connsiteX378" fmla="*/ 1281751 w 1562100"/>
                <a:gd name="connsiteY378" fmla="*/ 35814 h 123825"/>
                <a:gd name="connsiteX379" fmla="*/ 1289942 w 1562100"/>
                <a:gd name="connsiteY379" fmla="*/ 60865 h 123825"/>
                <a:gd name="connsiteX380" fmla="*/ 1239460 w 1562100"/>
                <a:gd name="connsiteY380" fmla="*/ 60865 h 123825"/>
                <a:gd name="connsiteX381" fmla="*/ 1244537 w 1562100"/>
                <a:gd name="connsiteY381" fmla="*/ 80201 h 123825"/>
                <a:gd name="connsiteX382" fmla="*/ 1259472 w 1562100"/>
                <a:gd name="connsiteY382" fmla="*/ 86868 h 123825"/>
                <a:gd name="connsiteX383" fmla="*/ 1274435 w 1562100"/>
                <a:gd name="connsiteY383" fmla="*/ 80296 h 123825"/>
                <a:gd name="connsiteX384" fmla="*/ 1279551 w 1562100"/>
                <a:gd name="connsiteY384" fmla="*/ 60865 h 123825"/>
                <a:gd name="connsiteX385" fmla="*/ 1274435 w 1562100"/>
                <a:gd name="connsiteY385" fmla="*/ 41720 h 123825"/>
                <a:gd name="connsiteX386" fmla="*/ 1259348 w 1562100"/>
                <a:gd name="connsiteY386" fmla="*/ 35147 h 123825"/>
                <a:gd name="connsiteX387" fmla="*/ 1244479 w 1562100"/>
                <a:gd name="connsiteY387" fmla="*/ 41624 h 123825"/>
                <a:gd name="connsiteX388" fmla="*/ 1239460 w 1562100"/>
                <a:gd name="connsiteY388" fmla="*/ 60865 h 123825"/>
                <a:gd name="connsiteX389" fmla="*/ 1340006 w 1562100"/>
                <a:gd name="connsiteY389" fmla="*/ 26575 h 123825"/>
                <a:gd name="connsiteX390" fmla="*/ 1347930 w 1562100"/>
                <a:gd name="connsiteY390" fmla="*/ 27337 h 123825"/>
                <a:gd name="connsiteX391" fmla="*/ 1346540 w 1562100"/>
                <a:gd name="connsiteY391" fmla="*/ 36671 h 123825"/>
                <a:gd name="connsiteX392" fmla="*/ 1339282 w 1562100"/>
                <a:gd name="connsiteY392" fmla="*/ 35719 h 123825"/>
                <a:gd name="connsiteX393" fmla="*/ 1325528 w 1562100"/>
                <a:gd name="connsiteY393" fmla="*/ 42290 h 123825"/>
                <a:gd name="connsiteX394" fmla="*/ 1319813 w 1562100"/>
                <a:gd name="connsiteY394" fmla="*/ 58484 h 123825"/>
                <a:gd name="connsiteX395" fmla="*/ 1319813 w 1562100"/>
                <a:gd name="connsiteY395" fmla="*/ 94107 h 123825"/>
                <a:gd name="connsiteX396" fmla="*/ 1309773 w 1562100"/>
                <a:gd name="connsiteY396" fmla="*/ 94107 h 123825"/>
                <a:gd name="connsiteX397" fmla="*/ 1309773 w 1562100"/>
                <a:gd name="connsiteY397" fmla="*/ 27813 h 123825"/>
                <a:gd name="connsiteX398" fmla="*/ 1318060 w 1562100"/>
                <a:gd name="connsiteY398" fmla="*/ 27813 h 123825"/>
                <a:gd name="connsiteX399" fmla="*/ 1319213 w 1562100"/>
                <a:gd name="connsiteY399" fmla="*/ 40100 h 123825"/>
                <a:gd name="connsiteX400" fmla="*/ 1319689 w 1562100"/>
                <a:gd name="connsiteY400" fmla="*/ 40100 h 123825"/>
                <a:gd name="connsiteX401" fmla="*/ 1328576 w 1562100"/>
                <a:gd name="connsiteY401" fmla="*/ 30099 h 123825"/>
                <a:gd name="connsiteX402" fmla="*/ 1340006 w 1562100"/>
                <a:gd name="connsiteY402" fmla="*/ 26575 h 123825"/>
                <a:gd name="connsiteX403" fmla="*/ 1406938 w 1562100"/>
                <a:gd name="connsiteY403" fmla="*/ 85153 h 123825"/>
                <a:gd name="connsiteX404" fmla="*/ 1406395 w 1562100"/>
                <a:gd name="connsiteY404" fmla="*/ 85153 h 123825"/>
                <a:gd name="connsiteX405" fmla="*/ 1385592 w 1562100"/>
                <a:gd name="connsiteY405" fmla="*/ 95250 h 123825"/>
                <a:gd name="connsiteX406" fmla="*/ 1365371 w 1562100"/>
                <a:gd name="connsiteY406" fmla="*/ 86391 h 123825"/>
                <a:gd name="connsiteX407" fmla="*/ 1358141 w 1562100"/>
                <a:gd name="connsiteY407" fmla="*/ 61151 h 123825"/>
                <a:gd name="connsiteX408" fmla="*/ 1365399 w 1562100"/>
                <a:gd name="connsiteY408" fmla="*/ 35719 h 123825"/>
                <a:gd name="connsiteX409" fmla="*/ 1385592 w 1562100"/>
                <a:gd name="connsiteY409" fmla="*/ 26575 h 123825"/>
                <a:gd name="connsiteX410" fmla="*/ 1406271 w 1562100"/>
                <a:gd name="connsiteY410" fmla="*/ 36385 h 123825"/>
                <a:gd name="connsiteX411" fmla="*/ 1407062 w 1562100"/>
                <a:gd name="connsiteY411" fmla="*/ 36385 h 123825"/>
                <a:gd name="connsiteX412" fmla="*/ 1406633 w 1562100"/>
                <a:gd name="connsiteY412" fmla="*/ 31622 h 123825"/>
                <a:gd name="connsiteX413" fmla="*/ 1406395 w 1562100"/>
                <a:gd name="connsiteY413" fmla="*/ 26955 h 123825"/>
                <a:gd name="connsiteX414" fmla="*/ 1406395 w 1562100"/>
                <a:gd name="connsiteY414" fmla="*/ 0 h 123825"/>
                <a:gd name="connsiteX415" fmla="*/ 1416434 w 1562100"/>
                <a:gd name="connsiteY415" fmla="*/ 0 h 123825"/>
                <a:gd name="connsiteX416" fmla="*/ 1416434 w 1562100"/>
                <a:gd name="connsiteY416" fmla="*/ 94107 h 123825"/>
                <a:gd name="connsiteX417" fmla="*/ 1408271 w 1562100"/>
                <a:gd name="connsiteY417" fmla="*/ 94107 h 123825"/>
                <a:gd name="connsiteX418" fmla="*/ 1386869 w 1562100"/>
                <a:gd name="connsiteY418" fmla="*/ 86868 h 123825"/>
                <a:gd name="connsiteX419" fmla="*/ 1401766 w 1562100"/>
                <a:gd name="connsiteY419" fmla="*/ 81249 h 123825"/>
                <a:gd name="connsiteX420" fmla="*/ 1406395 w 1562100"/>
                <a:gd name="connsiteY420" fmla="*/ 63246 h 123825"/>
                <a:gd name="connsiteX421" fmla="*/ 1406395 w 1562100"/>
                <a:gd name="connsiteY421" fmla="*/ 61151 h 123825"/>
                <a:gd name="connsiteX422" fmla="*/ 1401709 w 1562100"/>
                <a:gd name="connsiteY422" fmla="*/ 41053 h 123825"/>
                <a:gd name="connsiteX423" fmla="*/ 1386745 w 1562100"/>
                <a:gd name="connsiteY423" fmla="*/ 35053 h 123825"/>
                <a:gd name="connsiteX424" fmla="*/ 1373229 w 1562100"/>
                <a:gd name="connsiteY424" fmla="*/ 41910 h 123825"/>
                <a:gd name="connsiteX425" fmla="*/ 1368543 w 1562100"/>
                <a:gd name="connsiteY425" fmla="*/ 61246 h 123825"/>
                <a:gd name="connsiteX426" fmla="*/ 1373200 w 1562100"/>
                <a:gd name="connsiteY426" fmla="*/ 80390 h 123825"/>
                <a:gd name="connsiteX427" fmla="*/ 1386869 w 1562100"/>
                <a:gd name="connsiteY427" fmla="*/ 86868 h 123825"/>
                <a:gd name="connsiteX428" fmla="*/ 1468003 w 1562100"/>
                <a:gd name="connsiteY428" fmla="*/ 95250 h 123825"/>
                <a:gd name="connsiteX429" fmla="*/ 1444819 w 1562100"/>
                <a:gd name="connsiteY429" fmla="*/ 86297 h 123825"/>
                <a:gd name="connsiteX430" fmla="*/ 1436322 w 1562100"/>
                <a:gd name="connsiteY430" fmla="*/ 61531 h 123825"/>
                <a:gd name="connsiteX431" fmla="*/ 1444209 w 1562100"/>
                <a:gd name="connsiteY431" fmla="*/ 36005 h 123825"/>
                <a:gd name="connsiteX432" fmla="*/ 1465402 w 1562100"/>
                <a:gd name="connsiteY432" fmla="*/ 26575 h 123825"/>
                <a:gd name="connsiteX433" fmla="*/ 1485119 w 1562100"/>
                <a:gd name="connsiteY433" fmla="*/ 34766 h 123825"/>
                <a:gd name="connsiteX434" fmla="*/ 1492368 w 1562100"/>
                <a:gd name="connsiteY434" fmla="*/ 56388 h 123825"/>
                <a:gd name="connsiteX435" fmla="*/ 1492368 w 1562100"/>
                <a:gd name="connsiteY435" fmla="*/ 62769 h 123825"/>
                <a:gd name="connsiteX436" fmla="*/ 1446724 w 1562100"/>
                <a:gd name="connsiteY436" fmla="*/ 62769 h 123825"/>
                <a:gd name="connsiteX437" fmla="*/ 1452620 w 1562100"/>
                <a:gd name="connsiteY437" fmla="*/ 80486 h 123825"/>
                <a:gd name="connsiteX438" fmla="*/ 1468365 w 1562100"/>
                <a:gd name="connsiteY438" fmla="*/ 86487 h 123825"/>
                <a:gd name="connsiteX439" fmla="*/ 1489529 w 1562100"/>
                <a:gd name="connsiteY439" fmla="*/ 82010 h 123825"/>
                <a:gd name="connsiteX440" fmla="*/ 1489529 w 1562100"/>
                <a:gd name="connsiteY440" fmla="*/ 90964 h 123825"/>
                <a:gd name="connsiteX441" fmla="*/ 1479461 w 1562100"/>
                <a:gd name="connsiteY441" fmla="*/ 94298 h 123825"/>
                <a:gd name="connsiteX442" fmla="*/ 1468003 w 1562100"/>
                <a:gd name="connsiteY442" fmla="*/ 95250 h 123825"/>
                <a:gd name="connsiteX443" fmla="*/ 1465288 w 1562100"/>
                <a:gd name="connsiteY443" fmla="*/ 35053 h 123825"/>
                <a:gd name="connsiteX444" fmla="*/ 1452553 w 1562100"/>
                <a:gd name="connsiteY444" fmla="*/ 40195 h 123825"/>
                <a:gd name="connsiteX445" fmla="*/ 1446962 w 1562100"/>
                <a:gd name="connsiteY445" fmla="*/ 54578 h 123825"/>
                <a:gd name="connsiteX446" fmla="*/ 1481604 w 1562100"/>
                <a:gd name="connsiteY446" fmla="*/ 54578 h 123825"/>
                <a:gd name="connsiteX447" fmla="*/ 1477375 w 1562100"/>
                <a:gd name="connsiteY447" fmla="*/ 40100 h 123825"/>
                <a:gd name="connsiteX448" fmla="*/ 1465288 w 1562100"/>
                <a:gd name="connsiteY448" fmla="*/ 35053 h 123825"/>
                <a:gd name="connsiteX449" fmla="*/ 1556880 w 1562100"/>
                <a:gd name="connsiteY449" fmla="*/ 94107 h 123825"/>
                <a:gd name="connsiteX450" fmla="*/ 1556880 w 1562100"/>
                <a:gd name="connsiteY450" fmla="*/ 51245 h 123825"/>
                <a:gd name="connsiteX451" fmla="*/ 1553194 w 1562100"/>
                <a:gd name="connsiteY451" fmla="*/ 39148 h 123825"/>
                <a:gd name="connsiteX452" fmla="*/ 1541650 w 1562100"/>
                <a:gd name="connsiteY452" fmla="*/ 35147 h 123825"/>
                <a:gd name="connsiteX453" fmla="*/ 1526410 w 1562100"/>
                <a:gd name="connsiteY453" fmla="*/ 40767 h 123825"/>
                <a:gd name="connsiteX454" fmla="*/ 1521571 w 1562100"/>
                <a:gd name="connsiteY454" fmla="*/ 59341 h 123825"/>
                <a:gd name="connsiteX455" fmla="*/ 1521571 w 1562100"/>
                <a:gd name="connsiteY455" fmla="*/ 94107 h 123825"/>
                <a:gd name="connsiteX456" fmla="*/ 1511532 w 1562100"/>
                <a:gd name="connsiteY456" fmla="*/ 94107 h 123825"/>
                <a:gd name="connsiteX457" fmla="*/ 1511532 w 1562100"/>
                <a:gd name="connsiteY457" fmla="*/ 27813 h 123825"/>
                <a:gd name="connsiteX458" fmla="*/ 1519695 w 1562100"/>
                <a:gd name="connsiteY458" fmla="*/ 27813 h 123825"/>
                <a:gd name="connsiteX459" fmla="*/ 1521333 w 1562100"/>
                <a:gd name="connsiteY459" fmla="*/ 36862 h 123825"/>
                <a:gd name="connsiteX460" fmla="*/ 1521819 w 1562100"/>
                <a:gd name="connsiteY460" fmla="*/ 36862 h 123825"/>
                <a:gd name="connsiteX461" fmla="*/ 1530458 w 1562100"/>
                <a:gd name="connsiteY461" fmla="*/ 29337 h 123825"/>
                <a:gd name="connsiteX462" fmla="*/ 1542860 w 1562100"/>
                <a:gd name="connsiteY462" fmla="*/ 26575 h 123825"/>
                <a:gd name="connsiteX463" fmla="*/ 1560872 w 1562100"/>
                <a:gd name="connsiteY463" fmla="*/ 32385 h 123825"/>
                <a:gd name="connsiteX464" fmla="*/ 1566920 w 1562100"/>
                <a:gd name="connsiteY464" fmla="*/ 50863 h 123825"/>
                <a:gd name="connsiteX465" fmla="*/ 1566920 w 1562100"/>
                <a:gd name="connsiteY465" fmla="*/ 9410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Lst>
              <a:rect l="l" t="t" r="r" b="b"/>
              <a:pathLst>
                <a:path w="1562100" h="123825">
                  <a:moveTo>
                    <a:pt x="55626" y="70581"/>
                  </a:moveTo>
                  <a:cubicBezTo>
                    <a:pt x="55626" y="78295"/>
                    <a:pt x="52807" y="84391"/>
                    <a:pt x="47158" y="88772"/>
                  </a:cubicBezTo>
                  <a:cubicBezTo>
                    <a:pt x="41520" y="93155"/>
                    <a:pt x="33861" y="95250"/>
                    <a:pt x="24184" y="95250"/>
                  </a:cubicBezTo>
                  <a:cubicBezTo>
                    <a:pt x="13707" y="95250"/>
                    <a:pt x="5639" y="93916"/>
                    <a:pt x="0" y="91249"/>
                  </a:cubicBezTo>
                  <a:lnTo>
                    <a:pt x="0" y="81344"/>
                  </a:lnTo>
                  <a:cubicBezTo>
                    <a:pt x="3629" y="82867"/>
                    <a:pt x="7582" y="84105"/>
                    <a:pt x="11849" y="84963"/>
                  </a:cubicBezTo>
                  <a:cubicBezTo>
                    <a:pt x="16126" y="85820"/>
                    <a:pt x="20355" y="86297"/>
                    <a:pt x="24546" y="86297"/>
                  </a:cubicBezTo>
                  <a:cubicBezTo>
                    <a:pt x="31404" y="86297"/>
                    <a:pt x="36557" y="84963"/>
                    <a:pt x="40024" y="82391"/>
                  </a:cubicBezTo>
                  <a:cubicBezTo>
                    <a:pt x="43491" y="79820"/>
                    <a:pt x="45225" y="76200"/>
                    <a:pt x="45225" y="71533"/>
                  </a:cubicBezTo>
                  <a:cubicBezTo>
                    <a:pt x="45225" y="68484"/>
                    <a:pt x="44615" y="65913"/>
                    <a:pt x="43386" y="64008"/>
                  </a:cubicBezTo>
                  <a:cubicBezTo>
                    <a:pt x="42148" y="62008"/>
                    <a:pt x="40100" y="60197"/>
                    <a:pt x="37214" y="58579"/>
                  </a:cubicBezTo>
                  <a:cubicBezTo>
                    <a:pt x="34328" y="56959"/>
                    <a:pt x="29947" y="55055"/>
                    <a:pt x="24060" y="52960"/>
                  </a:cubicBezTo>
                  <a:cubicBezTo>
                    <a:pt x="15840" y="50006"/>
                    <a:pt x="9963" y="46577"/>
                    <a:pt x="6439" y="42481"/>
                  </a:cubicBezTo>
                  <a:cubicBezTo>
                    <a:pt x="2915" y="38481"/>
                    <a:pt x="1153" y="33242"/>
                    <a:pt x="1153" y="26766"/>
                  </a:cubicBezTo>
                  <a:cubicBezTo>
                    <a:pt x="1153" y="19907"/>
                    <a:pt x="3705" y="14478"/>
                    <a:pt x="8830" y="10477"/>
                  </a:cubicBezTo>
                  <a:cubicBezTo>
                    <a:pt x="13945" y="6382"/>
                    <a:pt x="20717" y="4381"/>
                    <a:pt x="29147" y="4381"/>
                  </a:cubicBezTo>
                  <a:cubicBezTo>
                    <a:pt x="37929" y="4381"/>
                    <a:pt x="46015" y="6001"/>
                    <a:pt x="53388" y="9239"/>
                  </a:cubicBezTo>
                  <a:lnTo>
                    <a:pt x="50187" y="18193"/>
                  </a:lnTo>
                  <a:cubicBezTo>
                    <a:pt x="42891" y="15144"/>
                    <a:pt x="35795" y="13621"/>
                    <a:pt x="28899" y="13621"/>
                  </a:cubicBezTo>
                  <a:cubicBezTo>
                    <a:pt x="23460" y="13621"/>
                    <a:pt x="19202" y="14764"/>
                    <a:pt x="16145" y="17145"/>
                  </a:cubicBezTo>
                  <a:cubicBezTo>
                    <a:pt x="13078" y="19431"/>
                    <a:pt x="11544" y="22670"/>
                    <a:pt x="11544" y="26860"/>
                  </a:cubicBezTo>
                  <a:cubicBezTo>
                    <a:pt x="11544" y="29909"/>
                    <a:pt x="12116" y="32385"/>
                    <a:pt x="13240" y="34385"/>
                  </a:cubicBezTo>
                  <a:cubicBezTo>
                    <a:pt x="14373" y="36291"/>
                    <a:pt x="16278" y="38100"/>
                    <a:pt x="18955" y="39720"/>
                  </a:cubicBezTo>
                  <a:cubicBezTo>
                    <a:pt x="21631" y="41338"/>
                    <a:pt x="25737" y="43149"/>
                    <a:pt x="31261" y="45148"/>
                  </a:cubicBezTo>
                  <a:cubicBezTo>
                    <a:pt x="40529" y="48482"/>
                    <a:pt x="46911" y="52006"/>
                    <a:pt x="50397" y="55816"/>
                  </a:cubicBezTo>
                  <a:cubicBezTo>
                    <a:pt x="53883" y="59627"/>
                    <a:pt x="55626" y="64484"/>
                    <a:pt x="55626" y="70581"/>
                  </a:cubicBezTo>
                  <a:close/>
                  <a:moveTo>
                    <a:pt x="95650" y="86963"/>
                  </a:moveTo>
                  <a:cubicBezTo>
                    <a:pt x="97422" y="86963"/>
                    <a:pt x="99136" y="86868"/>
                    <a:pt x="100794" y="86582"/>
                  </a:cubicBezTo>
                  <a:cubicBezTo>
                    <a:pt x="102441" y="86391"/>
                    <a:pt x="103756" y="86106"/>
                    <a:pt x="104718" y="85820"/>
                  </a:cubicBezTo>
                  <a:lnTo>
                    <a:pt x="104718" y="93441"/>
                  </a:lnTo>
                  <a:cubicBezTo>
                    <a:pt x="103632" y="94012"/>
                    <a:pt x="102032" y="94393"/>
                    <a:pt x="99917" y="94773"/>
                  </a:cubicBezTo>
                  <a:cubicBezTo>
                    <a:pt x="97793" y="95155"/>
                    <a:pt x="95888" y="95250"/>
                    <a:pt x="94202" y="95250"/>
                  </a:cubicBezTo>
                  <a:cubicBezTo>
                    <a:pt x="81382" y="95250"/>
                    <a:pt x="74971" y="88583"/>
                    <a:pt x="74971" y="75057"/>
                  </a:cubicBezTo>
                  <a:lnTo>
                    <a:pt x="74971" y="35623"/>
                  </a:lnTo>
                  <a:lnTo>
                    <a:pt x="65484" y="35623"/>
                  </a:lnTo>
                  <a:lnTo>
                    <a:pt x="65484" y="30766"/>
                  </a:lnTo>
                  <a:lnTo>
                    <a:pt x="74971" y="26575"/>
                  </a:lnTo>
                  <a:lnTo>
                    <a:pt x="79210" y="12478"/>
                  </a:lnTo>
                  <a:lnTo>
                    <a:pt x="85011" y="12478"/>
                  </a:lnTo>
                  <a:lnTo>
                    <a:pt x="85011" y="27813"/>
                  </a:lnTo>
                  <a:lnTo>
                    <a:pt x="104232" y="27813"/>
                  </a:lnTo>
                  <a:lnTo>
                    <a:pt x="104232" y="35623"/>
                  </a:lnTo>
                  <a:lnTo>
                    <a:pt x="85011" y="35623"/>
                  </a:lnTo>
                  <a:lnTo>
                    <a:pt x="85011" y="74580"/>
                  </a:lnTo>
                  <a:cubicBezTo>
                    <a:pt x="85011" y="78581"/>
                    <a:pt x="85954" y="81629"/>
                    <a:pt x="87849" y="83820"/>
                  </a:cubicBezTo>
                  <a:cubicBezTo>
                    <a:pt x="89745" y="85916"/>
                    <a:pt x="92345" y="86963"/>
                    <a:pt x="95650" y="86963"/>
                  </a:cubicBezTo>
                  <a:close/>
                  <a:moveTo>
                    <a:pt x="160039" y="94107"/>
                  </a:moveTo>
                  <a:lnTo>
                    <a:pt x="158048" y="84677"/>
                  </a:lnTo>
                  <a:lnTo>
                    <a:pt x="157563" y="84677"/>
                  </a:lnTo>
                  <a:cubicBezTo>
                    <a:pt x="154257" y="88772"/>
                    <a:pt x="150962" y="91630"/>
                    <a:pt x="147676" y="93059"/>
                  </a:cubicBezTo>
                  <a:cubicBezTo>
                    <a:pt x="144390" y="94584"/>
                    <a:pt x="140294" y="95250"/>
                    <a:pt x="135369" y="95250"/>
                  </a:cubicBezTo>
                  <a:cubicBezTo>
                    <a:pt x="128807" y="95250"/>
                    <a:pt x="123654" y="93630"/>
                    <a:pt x="119929" y="90201"/>
                  </a:cubicBezTo>
                  <a:cubicBezTo>
                    <a:pt x="116196" y="86868"/>
                    <a:pt x="114329" y="82010"/>
                    <a:pt x="114329" y="75723"/>
                  </a:cubicBezTo>
                  <a:cubicBezTo>
                    <a:pt x="114329" y="62389"/>
                    <a:pt x="125035" y="55341"/>
                    <a:pt x="146437" y="54673"/>
                  </a:cubicBezTo>
                  <a:lnTo>
                    <a:pt x="157686" y="54387"/>
                  </a:lnTo>
                  <a:lnTo>
                    <a:pt x="157686" y="50197"/>
                  </a:lnTo>
                  <a:cubicBezTo>
                    <a:pt x="157686" y="45053"/>
                    <a:pt x="156563" y="41243"/>
                    <a:pt x="154324" y="38766"/>
                  </a:cubicBezTo>
                  <a:cubicBezTo>
                    <a:pt x="152095" y="36291"/>
                    <a:pt x="148514" y="35053"/>
                    <a:pt x="143599" y="35053"/>
                  </a:cubicBezTo>
                  <a:cubicBezTo>
                    <a:pt x="138074" y="35053"/>
                    <a:pt x="131826" y="36671"/>
                    <a:pt x="124854" y="40100"/>
                  </a:cubicBezTo>
                  <a:lnTo>
                    <a:pt x="121768" y="32385"/>
                  </a:lnTo>
                  <a:cubicBezTo>
                    <a:pt x="125035" y="30670"/>
                    <a:pt x="128616" y="29241"/>
                    <a:pt x="132502" y="28194"/>
                  </a:cubicBezTo>
                  <a:cubicBezTo>
                    <a:pt x="136388" y="27241"/>
                    <a:pt x="140294" y="26766"/>
                    <a:pt x="144199" y="26766"/>
                  </a:cubicBezTo>
                  <a:cubicBezTo>
                    <a:pt x="152105" y="26766"/>
                    <a:pt x="157953" y="28480"/>
                    <a:pt x="161763" y="32004"/>
                  </a:cubicBezTo>
                  <a:cubicBezTo>
                    <a:pt x="165573" y="35528"/>
                    <a:pt x="167478" y="41147"/>
                    <a:pt x="167478" y="48863"/>
                  </a:cubicBezTo>
                  <a:lnTo>
                    <a:pt x="167478" y="94107"/>
                  </a:lnTo>
                  <a:close/>
                  <a:moveTo>
                    <a:pt x="137370" y="86963"/>
                  </a:moveTo>
                  <a:cubicBezTo>
                    <a:pt x="143618" y="86963"/>
                    <a:pt x="148523" y="85248"/>
                    <a:pt x="152095" y="81819"/>
                  </a:cubicBezTo>
                  <a:cubicBezTo>
                    <a:pt x="155658" y="78391"/>
                    <a:pt x="157439" y="73628"/>
                    <a:pt x="157439" y="67437"/>
                  </a:cubicBezTo>
                  <a:lnTo>
                    <a:pt x="157439" y="61531"/>
                  </a:lnTo>
                  <a:lnTo>
                    <a:pt x="147409" y="61913"/>
                  </a:lnTo>
                  <a:cubicBezTo>
                    <a:pt x="139427" y="62199"/>
                    <a:pt x="133674" y="63437"/>
                    <a:pt x="130140" y="65627"/>
                  </a:cubicBezTo>
                  <a:cubicBezTo>
                    <a:pt x="126616" y="67818"/>
                    <a:pt x="124854" y="71247"/>
                    <a:pt x="124854" y="75914"/>
                  </a:cubicBezTo>
                  <a:cubicBezTo>
                    <a:pt x="124854" y="79534"/>
                    <a:pt x="125949" y="82296"/>
                    <a:pt x="128149" y="84201"/>
                  </a:cubicBezTo>
                  <a:cubicBezTo>
                    <a:pt x="130350" y="86011"/>
                    <a:pt x="133417" y="86963"/>
                    <a:pt x="137370" y="86963"/>
                  </a:cubicBezTo>
                  <a:close/>
                  <a:moveTo>
                    <a:pt x="211617" y="86963"/>
                  </a:moveTo>
                  <a:cubicBezTo>
                    <a:pt x="213389" y="86963"/>
                    <a:pt x="215103" y="86868"/>
                    <a:pt x="216751" y="86582"/>
                  </a:cubicBezTo>
                  <a:cubicBezTo>
                    <a:pt x="218408" y="86391"/>
                    <a:pt x="219713" y="86106"/>
                    <a:pt x="220685" y="85820"/>
                  </a:cubicBezTo>
                  <a:lnTo>
                    <a:pt x="220685" y="93441"/>
                  </a:lnTo>
                  <a:cubicBezTo>
                    <a:pt x="219599" y="94012"/>
                    <a:pt x="217999" y="94393"/>
                    <a:pt x="215875" y="94773"/>
                  </a:cubicBezTo>
                  <a:cubicBezTo>
                    <a:pt x="213760" y="95155"/>
                    <a:pt x="211855" y="95250"/>
                    <a:pt x="210169" y="95250"/>
                  </a:cubicBezTo>
                  <a:cubicBezTo>
                    <a:pt x="197349" y="95250"/>
                    <a:pt x="190938" y="88583"/>
                    <a:pt x="190938" y="75057"/>
                  </a:cubicBezTo>
                  <a:lnTo>
                    <a:pt x="190938" y="35623"/>
                  </a:lnTo>
                  <a:lnTo>
                    <a:pt x="181442" y="35623"/>
                  </a:lnTo>
                  <a:lnTo>
                    <a:pt x="181442" y="30766"/>
                  </a:lnTo>
                  <a:lnTo>
                    <a:pt x="190938" y="26575"/>
                  </a:lnTo>
                  <a:lnTo>
                    <a:pt x="195167" y="12478"/>
                  </a:lnTo>
                  <a:lnTo>
                    <a:pt x="200978" y="12478"/>
                  </a:lnTo>
                  <a:lnTo>
                    <a:pt x="200978" y="27813"/>
                  </a:lnTo>
                  <a:lnTo>
                    <a:pt x="220199" y="27813"/>
                  </a:lnTo>
                  <a:lnTo>
                    <a:pt x="220199" y="35623"/>
                  </a:lnTo>
                  <a:lnTo>
                    <a:pt x="200978" y="35623"/>
                  </a:lnTo>
                  <a:lnTo>
                    <a:pt x="200978" y="74580"/>
                  </a:lnTo>
                  <a:cubicBezTo>
                    <a:pt x="200978" y="78581"/>
                    <a:pt x="201921" y="81629"/>
                    <a:pt x="203816" y="83820"/>
                  </a:cubicBezTo>
                  <a:cubicBezTo>
                    <a:pt x="205711" y="85916"/>
                    <a:pt x="208312" y="86963"/>
                    <a:pt x="211617" y="86963"/>
                  </a:cubicBezTo>
                  <a:close/>
                  <a:moveTo>
                    <a:pt x="244688" y="27813"/>
                  </a:moveTo>
                  <a:lnTo>
                    <a:pt x="244688" y="70771"/>
                  </a:lnTo>
                  <a:cubicBezTo>
                    <a:pt x="244688" y="76200"/>
                    <a:pt x="245917" y="80201"/>
                    <a:pt x="248374" y="82867"/>
                  </a:cubicBezTo>
                  <a:cubicBezTo>
                    <a:pt x="250831" y="85534"/>
                    <a:pt x="254680" y="86868"/>
                    <a:pt x="259928" y="86868"/>
                  </a:cubicBezTo>
                  <a:cubicBezTo>
                    <a:pt x="266852" y="86868"/>
                    <a:pt x="271929" y="84963"/>
                    <a:pt x="275130" y="81153"/>
                  </a:cubicBezTo>
                  <a:cubicBezTo>
                    <a:pt x="278330" y="77438"/>
                    <a:pt x="279940" y="71247"/>
                    <a:pt x="279940" y="62674"/>
                  </a:cubicBezTo>
                  <a:lnTo>
                    <a:pt x="279940" y="27813"/>
                  </a:lnTo>
                  <a:lnTo>
                    <a:pt x="289970" y="27813"/>
                  </a:lnTo>
                  <a:lnTo>
                    <a:pt x="289970" y="94107"/>
                  </a:lnTo>
                  <a:lnTo>
                    <a:pt x="281692" y="94107"/>
                  </a:lnTo>
                  <a:lnTo>
                    <a:pt x="280235" y="85153"/>
                  </a:lnTo>
                  <a:lnTo>
                    <a:pt x="279692" y="85153"/>
                  </a:lnTo>
                  <a:cubicBezTo>
                    <a:pt x="277644" y="88488"/>
                    <a:pt x="274787" y="90964"/>
                    <a:pt x="271139" y="92678"/>
                  </a:cubicBezTo>
                  <a:cubicBezTo>
                    <a:pt x="267491" y="94393"/>
                    <a:pt x="263328" y="95250"/>
                    <a:pt x="258651" y="95250"/>
                  </a:cubicBezTo>
                  <a:cubicBezTo>
                    <a:pt x="250593" y="95250"/>
                    <a:pt x="244554" y="93345"/>
                    <a:pt x="240544" y="89535"/>
                  </a:cubicBezTo>
                  <a:cubicBezTo>
                    <a:pt x="236534" y="85725"/>
                    <a:pt x="234534" y="79629"/>
                    <a:pt x="234534" y="71151"/>
                  </a:cubicBezTo>
                  <a:lnTo>
                    <a:pt x="234534" y="27813"/>
                  </a:lnTo>
                  <a:close/>
                  <a:moveTo>
                    <a:pt x="356302" y="76009"/>
                  </a:moveTo>
                  <a:cubicBezTo>
                    <a:pt x="356302" y="82201"/>
                    <a:pt x="354006" y="86963"/>
                    <a:pt x="349406" y="90297"/>
                  </a:cubicBezTo>
                  <a:cubicBezTo>
                    <a:pt x="344815" y="93630"/>
                    <a:pt x="338366" y="95250"/>
                    <a:pt x="330060" y="95250"/>
                  </a:cubicBezTo>
                  <a:cubicBezTo>
                    <a:pt x="321269" y="95250"/>
                    <a:pt x="314420" y="93916"/>
                    <a:pt x="309505" y="91154"/>
                  </a:cubicBezTo>
                  <a:lnTo>
                    <a:pt x="309505" y="81819"/>
                  </a:lnTo>
                  <a:cubicBezTo>
                    <a:pt x="312687" y="83439"/>
                    <a:pt x="316106" y="84677"/>
                    <a:pt x="319754" y="85630"/>
                  </a:cubicBezTo>
                  <a:cubicBezTo>
                    <a:pt x="323402" y="86582"/>
                    <a:pt x="326917" y="86963"/>
                    <a:pt x="330298" y="86963"/>
                  </a:cubicBezTo>
                  <a:cubicBezTo>
                    <a:pt x="335537" y="86963"/>
                    <a:pt x="339576" y="86202"/>
                    <a:pt x="342395" y="84487"/>
                  </a:cubicBezTo>
                  <a:cubicBezTo>
                    <a:pt x="345215" y="82867"/>
                    <a:pt x="346624" y="80296"/>
                    <a:pt x="346624" y="76866"/>
                  </a:cubicBezTo>
                  <a:cubicBezTo>
                    <a:pt x="346624" y="74295"/>
                    <a:pt x="345510" y="72104"/>
                    <a:pt x="343272" y="70199"/>
                  </a:cubicBezTo>
                  <a:cubicBezTo>
                    <a:pt x="341033" y="68390"/>
                    <a:pt x="336671" y="66198"/>
                    <a:pt x="330184" y="63722"/>
                  </a:cubicBezTo>
                  <a:cubicBezTo>
                    <a:pt x="324012" y="61436"/>
                    <a:pt x="319631" y="59436"/>
                    <a:pt x="317030" y="57722"/>
                  </a:cubicBezTo>
                  <a:cubicBezTo>
                    <a:pt x="314430" y="56007"/>
                    <a:pt x="312496" y="54007"/>
                    <a:pt x="311229" y="51911"/>
                  </a:cubicBezTo>
                  <a:cubicBezTo>
                    <a:pt x="309953" y="49720"/>
                    <a:pt x="309324" y="47053"/>
                    <a:pt x="309324" y="44101"/>
                  </a:cubicBezTo>
                  <a:cubicBezTo>
                    <a:pt x="309324" y="38672"/>
                    <a:pt x="311515" y="34385"/>
                    <a:pt x="315916" y="31242"/>
                  </a:cubicBezTo>
                  <a:cubicBezTo>
                    <a:pt x="320307" y="28194"/>
                    <a:pt x="326327" y="26575"/>
                    <a:pt x="333994" y="26575"/>
                  </a:cubicBezTo>
                  <a:cubicBezTo>
                    <a:pt x="341128" y="26575"/>
                    <a:pt x="348101" y="28098"/>
                    <a:pt x="354911" y="30956"/>
                  </a:cubicBezTo>
                  <a:lnTo>
                    <a:pt x="351339" y="39148"/>
                  </a:lnTo>
                  <a:cubicBezTo>
                    <a:pt x="344691" y="36385"/>
                    <a:pt x="338661" y="35053"/>
                    <a:pt x="333261" y="35053"/>
                  </a:cubicBezTo>
                  <a:cubicBezTo>
                    <a:pt x="328508" y="35053"/>
                    <a:pt x="324917" y="35719"/>
                    <a:pt x="322497" y="37243"/>
                  </a:cubicBezTo>
                  <a:cubicBezTo>
                    <a:pt x="320088" y="38766"/>
                    <a:pt x="318878" y="40767"/>
                    <a:pt x="318878" y="43435"/>
                  </a:cubicBezTo>
                  <a:cubicBezTo>
                    <a:pt x="318878" y="45148"/>
                    <a:pt x="319326" y="46673"/>
                    <a:pt x="320231" y="47911"/>
                  </a:cubicBezTo>
                  <a:cubicBezTo>
                    <a:pt x="321145" y="49149"/>
                    <a:pt x="322602" y="50388"/>
                    <a:pt x="324622" y="51531"/>
                  </a:cubicBezTo>
                  <a:cubicBezTo>
                    <a:pt x="326631" y="52674"/>
                    <a:pt x="330499" y="54292"/>
                    <a:pt x="336223" y="56388"/>
                  </a:cubicBezTo>
                  <a:cubicBezTo>
                    <a:pt x="344091" y="59245"/>
                    <a:pt x="349396" y="62199"/>
                    <a:pt x="352158" y="65055"/>
                  </a:cubicBezTo>
                  <a:cubicBezTo>
                    <a:pt x="354921" y="67913"/>
                    <a:pt x="356302" y="71628"/>
                    <a:pt x="356302" y="76009"/>
                  </a:cubicBezTo>
                  <a:close/>
                  <a:moveTo>
                    <a:pt x="452619" y="85153"/>
                  </a:moveTo>
                  <a:lnTo>
                    <a:pt x="452066" y="85153"/>
                  </a:lnTo>
                  <a:cubicBezTo>
                    <a:pt x="447437" y="91916"/>
                    <a:pt x="440503" y="95250"/>
                    <a:pt x="431273" y="95250"/>
                  </a:cubicBezTo>
                  <a:cubicBezTo>
                    <a:pt x="422605" y="95250"/>
                    <a:pt x="415862" y="92297"/>
                    <a:pt x="411051" y="86391"/>
                  </a:cubicBezTo>
                  <a:cubicBezTo>
                    <a:pt x="406232" y="80486"/>
                    <a:pt x="403822" y="72010"/>
                    <a:pt x="403822" y="61151"/>
                  </a:cubicBezTo>
                  <a:cubicBezTo>
                    <a:pt x="403822" y="50197"/>
                    <a:pt x="406241" y="41720"/>
                    <a:pt x="411080" y="35719"/>
                  </a:cubicBezTo>
                  <a:cubicBezTo>
                    <a:pt x="415919" y="29623"/>
                    <a:pt x="422643" y="26575"/>
                    <a:pt x="431273" y="26575"/>
                  </a:cubicBezTo>
                  <a:cubicBezTo>
                    <a:pt x="440265" y="26575"/>
                    <a:pt x="447151" y="29909"/>
                    <a:pt x="451952" y="36385"/>
                  </a:cubicBezTo>
                  <a:lnTo>
                    <a:pt x="452733" y="36385"/>
                  </a:lnTo>
                  <a:lnTo>
                    <a:pt x="452314" y="31622"/>
                  </a:lnTo>
                  <a:lnTo>
                    <a:pt x="452066" y="26955"/>
                  </a:lnTo>
                  <a:lnTo>
                    <a:pt x="452066" y="0"/>
                  </a:lnTo>
                  <a:lnTo>
                    <a:pt x="462105" y="0"/>
                  </a:lnTo>
                  <a:lnTo>
                    <a:pt x="462105" y="94107"/>
                  </a:lnTo>
                  <a:lnTo>
                    <a:pt x="453943" y="94107"/>
                  </a:lnTo>
                  <a:close/>
                  <a:moveTo>
                    <a:pt x="432540" y="86868"/>
                  </a:moveTo>
                  <a:cubicBezTo>
                    <a:pt x="439398" y="86868"/>
                    <a:pt x="444360" y="85059"/>
                    <a:pt x="447447" y="81249"/>
                  </a:cubicBezTo>
                  <a:cubicBezTo>
                    <a:pt x="450533" y="77534"/>
                    <a:pt x="452066" y="71533"/>
                    <a:pt x="452066" y="63246"/>
                  </a:cubicBezTo>
                  <a:lnTo>
                    <a:pt x="452066" y="61151"/>
                  </a:lnTo>
                  <a:cubicBezTo>
                    <a:pt x="452066" y="51721"/>
                    <a:pt x="450504" y="45053"/>
                    <a:pt x="447389" y="41053"/>
                  </a:cubicBezTo>
                  <a:cubicBezTo>
                    <a:pt x="444265" y="37052"/>
                    <a:pt x="439274" y="35053"/>
                    <a:pt x="432426" y="35053"/>
                  </a:cubicBezTo>
                  <a:cubicBezTo>
                    <a:pt x="426539" y="35053"/>
                    <a:pt x="422034" y="37338"/>
                    <a:pt x="418910" y="41910"/>
                  </a:cubicBezTo>
                  <a:cubicBezTo>
                    <a:pt x="415785" y="46482"/>
                    <a:pt x="414223" y="52864"/>
                    <a:pt x="414223" y="61246"/>
                  </a:cubicBezTo>
                  <a:cubicBezTo>
                    <a:pt x="414223" y="69722"/>
                    <a:pt x="415776" y="76105"/>
                    <a:pt x="418881" y="80390"/>
                  </a:cubicBezTo>
                  <a:cubicBezTo>
                    <a:pt x="421977" y="84773"/>
                    <a:pt x="426539" y="86868"/>
                    <a:pt x="432540" y="86868"/>
                  </a:cubicBezTo>
                  <a:close/>
                  <a:moveTo>
                    <a:pt x="475164" y="27813"/>
                  </a:moveTo>
                  <a:lnTo>
                    <a:pt x="485927" y="27813"/>
                  </a:lnTo>
                  <a:lnTo>
                    <a:pt x="500444" y="65627"/>
                  </a:lnTo>
                  <a:cubicBezTo>
                    <a:pt x="503625" y="74200"/>
                    <a:pt x="505597" y="80486"/>
                    <a:pt x="506368" y="84296"/>
                  </a:cubicBezTo>
                  <a:lnTo>
                    <a:pt x="506844" y="84296"/>
                  </a:lnTo>
                  <a:cubicBezTo>
                    <a:pt x="507368" y="82201"/>
                    <a:pt x="508473" y="78677"/>
                    <a:pt x="510140" y="73723"/>
                  </a:cubicBezTo>
                  <a:cubicBezTo>
                    <a:pt x="511816" y="68770"/>
                    <a:pt x="517284" y="53435"/>
                    <a:pt x="526561" y="27813"/>
                  </a:cubicBezTo>
                  <a:lnTo>
                    <a:pt x="537324" y="27813"/>
                  </a:lnTo>
                  <a:lnTo>
                    <a:pt x="508845" y="103251"/>
                  </a:lnTo>
                  <a:cubicBezTo>
                    <a:pt x="506025" y="110680"/>
                    <a:pt x="502730" y="116015"/>
                    <a:pt x="498958" y="119158"/>
                  </a:cubicBezTo>
                  <a:cubicBezTo>
                    <a:pt x="495186" y="122301"/>
                    <a:pt x="490566" y="123825"/>
                    <a:pt x="485080" y="123825"/>
                  </a:cubicBezTo>
                  <a:cubicBezTo>
                    <a:pt x="482022" y="123825"/>
                    <a:pt x="478993" y="123444"/>
                    <a:pt x="476012" y="122777"/>
                  </a:cubicBezTo>
                  <a:lnTo>
                    <a:pt x="476012" y="114777"/>
                  </a:lnTo>
                  <a:cubicBezTo>
                    <a:pt x="478231" y="115252"/>
                    <a:pt x="480708" y="115443"/>
                    <a:pt x="483451" y="115443"/>
                  </a:cubicBezTo>
                  <a:cubicBezTo>
                    <a:pt x="490347" y="115443"/>
                    <a:pt x="495262" y="111633"/>
                    <a:pt x="498205" y="103918"/>
                  </a:cubicBezTo>
                  <a:lnTo>
                    <a:pt x="501891" y="94488"/>
                  </a:lnTo>
                  <a:close/>
                  <a:moveTo>
                    <a:pt x="595303" y="94107"/>
                  </a:moveTo>
                  <a:lnTo>
                    <a:pt x="595303" y="51245"/>
                  </a:lnTo>
                  <a:cubicBezTo>
                    <a:pt x="595303" y="45816"/>
                    <a:pt x="594074" y="41815"/>
                    <a:pt x="591617" y="39148"/>
                  </a:cubicBezTo>
                  <a:cubicBezTo>
                    <a:pt x="589159" y="36480"/>
                    <a:pt x="585311" y="35147"/>
                    <a:pt x="580063" y="35147"/>
                  </a:cubicBezTo>
                  <a:cubicBezTo>
                    <a:pt x="573138" y="35147"/>
                    <a:pt x="568052" y="36957"/>
                    <a:pt x="564833" y="40767"/>
                  </a:cubicBezTo>
                  <a:cubicBezTo>
                    <a:pt x="561604" y="44482"/>
                    <a:pt x="559994" y="50672"/>
                    <a:pt x="559994" y="59341"/>
                  </a:cubicBezTo>
                  <a:lnTo>
                    <a:pt x="559994" y="94107"/>
                  </a:lnTo>
                  <a:lnTo>
                    <a:pt x="549955" y="94107"/>
                  </a:lnTo>
                  <a:lnTo>
                    <a:pt x="549955" y="27813"/>
                  </a:lnTo>
                  <a:lnTo>
                    <a:pt x="558117" y="27813"/>
                  </a:lnTo>
                  <a:lnTo>
                    <a:pt x="559756" y="36862"/>
                  </a:lnTo>
                  <a:lnTo>
                    <a:pt x="560232" y="36862"/>
                  </a:lnTo>
                  <a:cubicBezTo>
                    <a:pt x="562289" y="33624"/>
                    <a:pt x="565175" y="31052"/>
                    <a:pt x="568881" y="29337"/>
                  </a:cubicBezTo>
                  <a:cubicBezTo>
                    <a:pt x="572586" y="27527"/>
                    <a:pt x="576720" y="26575"/>
                    <a:pt x="581273" y="26575"/>
                  </a:cubicBezTo>
                  <a:cubicBezTo>
                    <a:pt x="589255" y="26575"/>
                    <a:pt x="595265" y="28480"/>
                    <a:pt x="599294" y="32385"/>
                  </a:cubicBezTo>
                  <a:cubicBezTo>
                    <a:pt x="603323" y="36195"/>
                    <a:pt x="605342" y="42386"/>
                    <a:pt x="605342" y="50863"/>
                  </a:cubicBezTo>
                  <a:lnTo>
                    <a:pt x="605342" y="94107"/>
                  </a:lnTo>
                  <a:close/>
                  <a:moveTo>
                    <a:pt x="669007" y="94107"/>
                  </a:moveTo>
                  <a:lnTo>
                    <a:pt x="667007" y="84677"/>
                  </a:lnTo>
                  <a:lnTo>
                    <a:pt x="666531" y="84677"/>
                  </a:lnTo>
                  <a:cubicBezTo>
                    <a:pt x="663226" y="88772"/>
                    <a:pt x="659930" y="91630"/>
                    <a:pt x="656644" y="93059"/>
                  </a:cubicBezTo>
                  <a:cubicBezTo>
                    <a:pt x="653358" y="94584"/>
                    <a:pt x="649253" y="95250"/>
                    <a:pt x="644338" y="95250"/>
                  </a:cubicBezTo>
                  <a:cubicBezTo>
                    <a:pt x="637765" y="95250"/>
                    <a:pt x="632622" y="93630"/>
                    <a:pt x="628888" y="90201"/>
                  </a:cubicBezTo>
                  <a:cubicBezTo>
                    <a:pt x="625164" y="86868"/>
                    <a:pt x="623297" y="82010"/>
                    <a:pt x="623297" y="75723"/>
                  </a:cubicBezTo>
                  <a:cubicBezTo>
                    <a:pt x="623297" y="62389"/>
                    <a:pt x="634003" y="55341"/>
                    <a:pt x="655406" y="54673"/>
                  </a:cubicBezTo>
                  <a:lnTo>
                    <a:pt x="666645" y="54387"/>
                  </a:lnTo>
                  <a:lnTo>
                    <a:pt x="666645" y="50197"/>
                  </a:lnTo>
                  <a:cubicBezTo>
                    <a:pt x="666645" y="45053"/>
                    <a:pt x="665531" y="41243"/>
                    <a:pt x="663293" y="38766"/>
                  </a:cubicBezTo>
                  <a:cubicBezTo>
                    <a:pt x="661054" y="36291"/>
                    <a:pt x="657482" y="35053"/>
                    <a:pt x="652558" y="35053"/>
                  </a:cubicBezTo>
                  <a:cubicBezTo>
                    <a:pt x="647043" y="35053"/>
                    <a:pt x="640794" y="36671"/>
                    <a:pt x="633822" y="40100"/>
                  </a:cubicBezTo>
                  <a:lnTo>
                    <a:pt x="630736" y="32385"/>
                  </a:lnTo>
                  <a:cubicBezTo>
                    <a:pt x="634003" y="30670"/>
                    <a:pt x="637575" y="29241"/>
                    <a:pt x="641471" y="28194"/>
                  </a:cubicBezTo>
                  <a:cubicBezTo>
                    <a:pt x="645357" y="27241"/>
                    <a:pt x="649253" y="26766"/>
                    <a:pt x="653167" y="26766"/>
                  </a:cubicBezTo>
                  <a:cubicBezTo>
                    <a:pt x="661064" y="26766"/>
                    <a:pt x="666922" y="28480"/>
                    <a:pt x="670731" y="32004"/>
                  </a:cubicBezTo>
                  <a:cubicBezTo>
                    <a:pt x="674542" y="35528"/>
                    <a:pt x="676447" y="41147"/>
                    <a:pt x="676447" y="48863"/>
                  </a:cubicBezTo>
                  <a:lnTo>
                    <a:pt x="676447" y="94107"/>
                  </a:lnTo>
                  <a:close/>
                  <a:moveTo>
                    <a:pt x="646338" y="86963"/>
                  </a:moveTo>
                  <a:cubicBezTo>
                    <a:pt x="652577" y="86963"/>
                    <a:pt x="657492" y="85248"/>
                    <a:pt x="661054" y="81819"/>
                  </a:cubicBezTo>
                  <a:cubicBezTo>
                    <a:pt x="664626" y="78391"/>
                    <a:pt x="666407" y="73628"/>
                    <a:pt x="666407" y="67437"/>
                  </a:cubicBezTo>
                  <a:lnTo>
                    <a:pt x="666407" y="61531"/>
                  </a:lnTo>
                  <a:lnTo>
                    <a:pt x="656368" y="61913"/>
                  </a:lnTo>
                  <a:cubicBezTo>
                    <a:pt x="648386" y="62199"/>
                    <a:pt x="642633" y="63437"/>
                    <a:pt x="639109" y="65627"/>
                  </a:cubicBezTo>
                  <a:cubicBezTo>
                    <a:pt x="635584" y="67818"/>
                    <a:pt x="633822" y="71247"/>
                    <a:pt x="633822" y="75914"/>
                  </a:cubicBezTo>
                  <a:cubicBezTo>
                    <a:pt x="633822" y="79534"/>
                    <a:pt x="634918" y="82296"/>
                    <a:pt x="637108" y="84201"/>
                  </a:cubicBezTo>
                  <a:cubicBezTo>
                    <a:pt x="639309" y="86011"/>
                    <a:pt x="642385" y="86963"/>
                    <a:pt x="646338" y="86963"/>
                  </a:cubicBezTo>
                  <a:close/>
                  <a:moveTo>
                    <a:pt x="783641" y="94107"/>
                  </a:moveTo>
                  <a:lnTo>
                    <a:pt x="783641" y="50959"/>
                  </a:lnTo>
                  <a:cubicBezTo>
                    <a:pt x="783641" y="45720"/>
                    <a:pt x="782517" y="41720"/>
                    <a:pt x="780260" y="39052"/>
                  </a:cubicBezTo>
                  <a:cubicBezTo>
                    <a:pt x="778002" y="36480"/>
                    <a:pt x="774487" y="35147"/>
                    <a:pt x="769734" y="35147"/>
                  </a:cubicBezTo>
                  <a:cubicBezTo>
                    <a:pt x="763486" y="35147"/>
                    <a:pt x="758876" y="36957"/>
                    <a:pt x="755885" y="40481"/>
                  </a:cubicBezTo>
                  <a:cubicBezTo>
                    <a:pt x="752904" y="44101"/>
                    <a:pt x="751418" y="49625"/>
                    <a:pt x="751418" y="57055"/>
                  </a:cubicBezTo>
                  <a:lnTo>
                    <a:pt x="751418" y="94107"/>
                  </a:lnTo>
                  <a:lnTo>
                    <a:pt x="741378" y="94107"/>
                  </a:lnTo>
                  <a:lnTo>
                    <a:pt x="741378" y="50959"/>
                  </a:lnTo>
                  <a:cubicBezTo>
                    <a:pt x="741378" y="45720"/>
                    <a:pt x="740255" y="41720"/>
                    <a:pt x="737997" y="39052"/>
                  </a:cubicBezTo>
                  <a:cubicBezTo>
                    <a:pt x="735740" y="36480"/>
                    <a:pt x="732206" y="35147"/>
                    <a:pt x="727415" y="35147"/>
                  </a:cubicBezTo>
                  <a:cubicBezTo>
                    <a:pt x="721128" y="35147"/>
                    <a:pt x="716518" y="37052"/>
                    <a:pt x="713594" y="40767"/>
                  </a:cubicBezTo>
                  <a:cubicBezTo>
                    <a:pt x="710670" y="44578"/>
                    <a:pt x="709213" y="50768"/>
                    <a:pt x="709213" y="59341"/>
                  </a:cubicBezTo>
                  <a:lnTo>
                    <a:pt x="709213" y="94107"/>
                  </a:lnTo>
                  <a:lnTo>
                    <a:pt x="699173" y="94107"/>
                  </a:lnTo>
                  <a:lnTo>
                    <a:pt x="699173" y="27813"/>
                  </a:lnTo>
                  <a:lnTo>
                    <a:pt x="707336" y="27813"/>
                  </a:lnTo>
                  <a:lnTo>
                    <a:pt x="708974" y="36862"/>
                  </a:lnTo>
                  <a:lnTo>
                    <a:pt x="709451" y="36862"/>
                  </a:lnTo>
                  <a:cubicBezTo>
                    <a:pt x="711346" y="33624"/>
                    <a:pt x="714023" y="31147"/>
                    <a:pt x="717471" y="29337"/>
                  </a:cubicBezTo>
                  <a:cubicBezTo>
                    <a:pt x="720909" y="27527"/>
                    <a:pt x="724776" y="26575"/>
                    <a:pt x="729044" y="26575"/>
                  </a:cubicBezTo>
                  <a:cubicBezTo>
                    <a:pt x="739407" y="26575"/>
                    <a:pt x="746179" y="30384"/>
                    <a:pt x="749360" y="37814"/>
                  </a:cubicBezTo>
                  <a:lnTo>
                    <a:pt x="749846" y="37814"/>
                  </a:lnTo>
                  <a:cubicBezTo>
                    <a:pt x="751818" y="34385"/>
                    <a:pt x="754685" y="31622"/>
                    <a:pt x="758428" y="29623"/>
                  </a:cubicBezTo>
                  <a:cubicBezTo>
                    <a:pt x="762181" y="27623"/>
                    <a:pt x="766448" y="26575"/>
                    <a:pt x="771249" y="26575"/>
                  </a:cubicBezTo>
                  <a:cubicBezTo>
                    <a:pt x="778745" y="26575"/>
                    <a:pt x="784355" y="28480"/>
                    <a:pt x="788089" y="32385"/>
                  </a:cubicBezTo>
                  <a:cubicBezTo>
                    <a:pt x="791813" y="36195"/>
                    <a:pt x="793680" y="42386"/>
                    <a:pt x="793680" y="50863"/>
                  </a:cubicBezTo>
                  <a:lnTo>
                    <a:pt x="793680" y="94107"/>
                  </a:lnTo>
                  <a:close/>
                  <a:moveTo>
                    <a:pt x="827837" y="94107"/>
                  </a:moveTo>
                  <a:lnTo>
                    <a:pt x="817797" y="94107"/>
                  </a:lnTo>
                  <a:lnTo>
                    <a:pt x="817797" y="27813"/>
                  </a:lnTo>
                  <a:lnTo>
                    <a:pt x="827837" y="27813"/>
                  </a:lnTo>
                  <a:close/>
                  <a:moveTo>
                    <a:pt x="816959" y="9811"/>
                  </a:moveTo>
                  <a:cubicBezTo>
                    <a:pt x="816959" y="7525"/>
                    <a:pt x="817521" y="5905"/>
                    <a:pt x="818645" y="4763"/>
                  </a:cubicBezTo>
                  <a:cubicBezTo>
                    <a:pt x="819779" y="3715"/>
                    <a:pt x="821188" y="3238"/>
                    <a:pt x="822884" y="3238"/>
                  </a:cubicBezTo>
                  <a:cubicBezTo>
                    <a:pt x="824494" y="3238"/>
                    <a:pt x="825884" y="3715"/>
                    <a:pt x="827056" y="4858"/>
                  </a:cubicBezTo>
                  <a:cubicBezTo>
                    <a:pt x="828218" y="5905"/>
                    <a:pt x="828808" y="7620"/>
                    <a:pt x="828808" y="9811"/>
                  </a:cubicBezTo>
                  <a:cubicBezTo>
                    <a:pt x="828808" y="12097"/>
                    <a:pt x="828218" y="13811"/>
                    <a:pt x="827056" y="14860"/>
                  </a:cubicBezTo>
                  <a:cubicBezTo>
                    <a:pt x="825884" y="16003"/>
                    <a:pt x="824494" y="16573"/>
                    <a:pt x="822884" y="16573"/>
                  </a:cubicBezTo>
                  <a:cubicBezTo>
                    <a:pt x="821188" y="16573"/>
                    <a:pt x="819779" y="16003"/>
                    <a:pt x="818645" y="14860"/>
                  </a:cubicBezTo>
                  <a:cubicBezTo>
                    <a:pt x="817521" y="13811"/>
                    <a:pt x="816959" y="12097"/>
                    <a:pt x="816959" y="9811"/>
                  </a:cubicBezTo>
                  <a:close/>
                  <a:moveTo>
                    <a:pt x="892836" y="76009"/>
                  </a:moveTo>
                  <a:cubicBezTo>
                    <a:pt x="892836" y="82201"/>
                    <a:pt x="890540" y="86963"/>
                    <a:pt x="885939" y="90297"/>
                  </a:cubicBezTo>
                  <a:cubicBezTo>
                    <a:pt x="881348" y="93630"/>
                    <a:pt x="874900" y="95250"/>
                    <a:pt x="866594" y="95250"/>
                  </a:cubicBezTo>
                  <a:cubicBezTo>
                    <a:pt x="857802" y="95250"/>
                    <a:pt x="850954" y="93916"/>
                    <a:pt x="846039" y="91154"/>
                  </a:cubicBezTo>
                  <a:lnTo>
                    <a:pt x="846039" y="81819"/>
                  </a:lnTo>
                  <a:cubicBezTo>
                    <a:pt x="849221" y="83439"/>
                    <a:pt x="852640" y="84677"/>
                    <a:pt x="856288" y="85630"/>
                  </a:cubicBezTo>
                  <a:cubicBezTo>
                    <a:pt x="859936" y="86582"/>
                    <a:pt x="863451" y="86963"/>
                    <a:pt x="866832" y="86963"/>
                  </a:cubicBezTo>
                  <a:cubicBezTo>
                    <a:pt x="872081" y="86963"/>
                    <a:pt x="876110" y="86202"/>
                    <a:pt x="878929" y="84487"/>
                  </a:cubicBezTo>
                  <a:cubicBezTo>
                    <a:pt x="881748" y="82867"/>
                    <a:pt x="883158" y="80296"/>
                    <a:pt x="883158" y="76866"/>
                  </a:cubicBezTo>
                  <a:cubicBezTo>
                    <a:pt x="883158" y="74295"/>
                    <a:pt x="882044" y="72104"/>
                    <a:pt x="879805" y="70199"/>
                  </a:cubicBezTo>
                  <a:cubicBezTo>
                    <a:pt x="877567" y="68390"/>
                    <a:pt x="873204" y="66198"/>
                    <a:pt x="866718" y="63722"/>
                  </a:cubicBezTo>
                  <a:cubicBezTo>
                    <a:pt x="860546" y="61436"/>
                    <a:pt x="856164" y="59436"/>
                    <a:pt x="853564" y="57722"/>
                  </a:cubicBezTo>
                  <a:cubicBezTo>
                    <a:pt x="850964" y="56007"/>
                    <a:pt x="849030" y="54007"/>
                    <a:pt x="847763" y="51911"/>
                  </a:cubicBezTo>
                  <a:cubicBezTo>
                    <a:pt x="846487" y="49720"/>
                    <a:pt x="845858" y="47053"/>
                    <a:pt x="845858" y="44101"/>
                  </a:cubicBezTo>
                  <a:cubicBezTo>
                    <a:pt x="845858" y="38672"/>
                    <a:pt x="848049" y="34385"/>
                    <a:pt x="852449" y="31242"/>
                  </a:cubicBezTo>
                  <a:cubicBezTo>
                    <a:pt x="856840" y="28194"/>
                    <a:pt x="862870" y="26575"/>
                    <a:pt x="870528" y="26575"/>
                  </a:cubicBezTo>
                  <a:cubicBezTo>
                    <a:pt x="877662" y="26575"/>
                    <a:pt x="884634" y="28098"/>
                    <a:pt x="891445" y="30956"/>
                  </a:cubicBezTo>
                  <a:lnTo>
                    <a:pt x="887873" y="39148"/>
                  </a:lnTo>
                  <a:cubicBezTo>
                    <a:pt x="881225" y="36385"/>
                    <a:pt x="875195" y="35053"/>
                    <a:pt x="869794" y="35053"/>
                  </a:cubicBezTo>
                  <a:cubicBezTo>
                    <a:pt x="865042" y="35053"/>
                    <a:pt x="861451" y="35719"/>
                    <a:pt x="859041" y="37243"/>
                  </a:cubicBezTo>
                  <a:cubicBezTo>
                    <a:pt x="856621" y="38766"/>
                    <a:pt x="855412" y="40767"/>
                    <a:pt x="855412" y="43435"/>
                  </a:cubicBezTo>
                  <a:cubicBezTo>
                    <a:pt x="855412" y="45148"/>
                    <a:pt x="855859" y="46673"/>
                    <a:pt x="856774" y="47911"/>
                  </a:cubicBezTo>
                  <a:cubicBezTo>
                    <a:pt x="857679" y="49149"/>
                    <a:pt x="859136" y="50388"/>
                    <a:pt x="861155" y="51531"/>
                  </a:cubicBezTo>
                  <a:cubicBezTo>
                    <a:pt x="863165" y="52674"/>
                    <a:pt x="867042" y="54292"/>
                    <a:pt x="872757" y="56388"/>
                  </a:cubicBezTo>
                  <a:cubicBezTo>
                    <a:pt x="880624" y="59245"/>
                    <a:pt x="885930" y="62199"/>
                    <a:pt x="888692" y="65055"/>
                  </a:cubicBezTo>
                  <a:cubicBezTo>
                    <a:pt x="891454" y="67913"/>
                    <a:pt x="892836" y="71628"/>
                    <a:pt x="892836" y="76009"/>
                  </a:cubicBezTo>
                  <a:close/>
                  <a:moveTo>
                    <a:pt x="937393" y="95250"/>
                  </a:moveTo>
                  <a:cubicBezTo>
                    <a:pt x="927802" y="95250"/>
                    <a:pt x="920372" y="92297"/>
                    <a:pt x="915115" y="86391"/>
                  </a:cubicBezTo>
                  <a:cubicBezTo>
                    <a:pt x="909857" y="80486"/>
                    <a:pt x="907228" y="72199"/>
                    <a:pt x="907228" y="61340"/>
                  </a:cubicBezTo>
                  <a:cubicBezTo>
                    <a:pt x="907228" y="50292"/>
                    <a:pt x="909895" y="41720"/>
                    <a:pt x="915238" y="35719"/>
                  </a:cubicBezTo>
                  <a:cubicBezTo>
                    <a:pt x="920572" y="29623"/>
                    <a:pt x="928183" y="26575"/>
                    <a:pt x="938060" y="26575"/>
                  </a:cubicBezTo>
                  <a:cubicBezTo>
                    <a:pt x="941242" y="26575"/>
                    <a:pt x="944432" y="26955"/>
                    <a:pt x="947614" y="27623"/>
                  </a:cubicBezTo>
                  <a:cubicBezTo>
                    <a:pt x="950795" y="28289"/>
                    <a:pt x="953300" y="29147"/>
                    <a:pt x="955110" y="30004"/>
                  </a:cubicBezTo>
                  <a:lnTo>
                    <a:pt x="952024" y="38577"/>
                  </a:lnTo>
                  <a:cubicBezTo>
                    <a:pt x="949805" y="37719"/>
                    <a:pt x="947395" y="36957"/>
                    <a:pt x="944775" y="36385"/>
                  </a:cubicBezTo>
                  <a:cubicBezTo>
                    <a:pt x="942146" y="35814"/>
                    <a:pt x="939832" y="35528"/>
                    <a:pt x="937822" y="35528"/>
                  </a:cubicBezTo>
                  <a:cubicBezTo>
                    <a:pt x="924354" y="35528"/>
                    <a:pt x="917620" y="44101"/>
                    <a:pt x="917620" y="61246"/>
                  </a:cubicBezTo>
                  <a:cubicBezTo>
                    <a:pt x="917620" y="69342"/>
                    <a:pt x="919267" y="75628"/>
                    <a:pt x="922553" y="80010"/>
                  </a:cubicBezTo>
                  <a:cubicBezTo>
                    <a:pt x="925840" y="84296"/>
                    <a:pt x="930707" y="86487"/>
                    <a:pt x="937155" y="86487"/>
                  </a:cubicBezTo>
                  <a:cubicBezTo>
                    <a:pt x="942670" y="86487"/>
                    <a:pt x="948338" y="85344"/>
                    <a:pt x="954138" y="82962"/>
                  </a:cubicBezTo>
                  <a:lnTo>
                    <a:pt x="954138" y="91821"/>
                  </a:lnTo>
                  <a:cubicBezTo>
                    <a:pt x="949709" y="94107"/>
                    <a:pt x="944128" y="95250"/>
                    <a:pt x="937393" y="95250"/>
                  </a:cubicBezTo>
                  <a:close/>
                  <a:moveTo>
                    <a:pt x="1016965" y="94107"/>
                  </a:moveTo>
                  <a:lnTo>
                    <a:pt x="1016965" y="51245"/>
                  </a:lnTo>
                  <a:cubicBezTo>
                    <a:pt x="1016965" y="45816"/>
                    <a:pt x="1015736" y="41815"/>
                    <a:pt x="1013270" y="39148"/>
                  </a:cubicBezTo>
                  <a:cubicBezTo>
                    <a:pt x="1010812" y="36480"/>
                    <a:pt x="1006964" y="35147"/>
                    <a:pt x="1001725" y="35147"/>
                  </a:cubicBezTo>
                  <a:cubicBezTo>
                    <a:pt x="994753" y="35147"/>
                    <a:pt x="989667" y="37052"/>
                    <a:pt x="986457" y="40767"/>
                  </a:cubicBezTo>
                  <a:cubicBezTo>
                    <a:pt x="983256" y="44578"/>
                    <a:pt x="981656" y="50768"/>
                    <a:pt x="981656" y="59436"/>
                  </a:cubicBezTo>
                  <a:lnTo>
                    <a:pt x="981656" y="94107"/>
                  </a:lnTo>
                  <a:lnTo>
                    <a:pt x="971617" y="94107"/>
                  </a:lnTo>
                  <a:lnTo>
                    <a:pt x="971617" y="0"/>
                  </a:lnTo>
                  <a:lnTo>
                    <a:pt x="981656" y="0"/>
                  </a:lnTo>
                  <a:lnTo>
                    <a:pt x="981656" y="28480"/>
                  </a:lnTo>
                  <a:cubicBezTo>
                    <a:pt x="981656" y="31909"/>
                    <a:pt x="981494" y="34766"/>
                    <a:pt x="981170" y="36957"/>
                  </a:cubicBezTo>
                  <a:lnTo>
                    <a:pt x="981770" y="36957"/>
                  </a:lnTo>
                  <a:cubicBezTo>
                    <a:pt x="983752" y="33814"/>
                    <a:pt x="986561" y="31338"/>
                    <a:pt x="990210" y="29432"/>
                  </a:cubicBezTo>
                  <a:cubicBezTo>
                    <a:pt x="993858" y="27623"/>
                    <a:pt x="998020" y="26766"/>
                    <a:pt x="1002697" y="26766"/>
                  </a:cubicBezTo>
                  <a:cubicBezTo>
                    <a:pt x="1010793" y="26766"/>
                    <a:pt x="1016870" y="28670"/>
                    <a:pt x="1020918" y="32481"/>
                  </a:cubicBezTo>
                  <a:cubicBezTo>
                    <a:pt x="1024976" y="36385"/>
                    <a:pt x="1026995" y="42481"/>
                    <a:pt x="1026995" y="50863"/>
                  </a:cubicBezTo>
                  <a:lnTo>
                    <a:pt x="1026995" y="94107"/>
                  </a:lnTo>
                  <a:close/>
                  <a:moveTo>
                    <a:pt x="1077906" y="95250"/>
                  </a:moveTo>
                  <a:cubicBezTo>
                    <a:pt x="1068115" y="95250"/>
                    <a:pt x="1060380" y="92297"/>
                    <a:pt x="1054722" y="86297"/>
                  </a:cubicBezTo>
                  <a:cubicBezTo>
                    <a:pt x="1049055" y="80390"/>
                    <a:pt x="1046226" y="72104"/>
                    <a:pt x="1046226" y="61531"/>
                  </a:cubicBezTo>
                  <a:cubicBezTo>
                    <a:pt x="1046226" y="50768"/>
                    <a:pt x="1048855" y="42290"/>
                    <a:pt x="1054113" y="36005"/>
                  </a:cubicBezTo>
                  <a:cubicBezTo>
                    <a:pt x="1059380" y="29718"/>
                    <a:pt x="1066438" y="26575"/>
                    <a:pt x="1075306" y="26575"/>
                  </a:cubicBezTo>
                  <a:cubicBezTo>
                    <a:pt x="1083612" y="26575"/>
                    <a:pt x="1090184" y="29337"/>
                    <a:pt x="1095013" y="34766"/>
                  </a:cubicBezTo>
                  <a:cubicBezTo>
                    <a:pt x="1099852" y="40291"/>
                    <a:pt x="1102271" y="47434"/>
                    <a:pt x="1102271" y="56388"/>
                  </a:cubicBezTo>
                  <a:lnTo>
                    <a:pt x="1102271" y="62769"/>
                  </a:lnTo>
                  <a:lnTo>
                    <a:pt x="1056627" y="62769"/>
                  </a:lnTo>
                  <a:cubicBezTo>
                    <a:pt x="1056828" y="70581"/>
                    <a:pt x="1058790" y="76486"/>
                    <a:pt x="1062523" y="80486"/>
                  </a:cubicBezTo>
                  <a:cubicBezTo>
                    <a:pt x="1066248" y="84487"/>
                    <a:pt x="1071496" y="86487"/>
                    <a:pt x="1078268" y="86487"/>
                  </a:cubicBezTo>
                  <a:cubicBezTo>
                    <a:pt x="1085403" y="86487"/>
                    <a:pt x="1092461" y="85059"/>
                    <a:pt x="1099433" y="82010"/>
                  </a:cubicBezTo>
                  <a:lnTo>
                    <a:pt x="1099433" y="90964"/>
                  </a:lnTo>
                  <a:cubicBezTo>
                    <a:pt x="1095880" y="92487"/>
                    <a:pt x="1092527" y="93630"/>
                    <a:pt x="1089365" y="94298"/>
                  </a:cubicBezTo>
                  <a:cubicBezTo>
                    <a:pt x="1086203" y="94964"/>
                    <a:pt x="1082383" y="95250"/>
                    <a:pt x="1077906" y="95250"/>
                  </a:cubicBezTo>
                  <a:close/>
                  <a:moveTo>
                    <a:pt x="1075182" y="35053"/>
                  </a:moveTo>
                  <a:cubicBezTo>
                    <a:pt x="1069867" y="35053"/>
                    <a:pt x="1065619" y="36766"/>
                    <a:pt x="1062457" y="40195"/>
                  </a:cubicBezTo>
                  <a:cubicBezTo>
                    <a:pt x="1059295" y="43719"/>
                    <a:pt x="1057428" y="48482"/>
                    <a:pt x="1056866" y="54578"/>
                  </a:cubicBezTo>
                  <a:lnTo>
                    <a:pt x="1091508" y="54578"/>
                  </a:lnTo>
                  <a:cubicBezTo>
                    <a:pt x="1091508" y="48291"/>
                    <a:pt x="1090098" y="43435"/>
                    <a:pt x="1087279" y="40100"/>
                  </a:cubicBezTo>
                  <a:cubicBezTo>
                    <a:pt x="1084460" y="36671"/>
                    <a:pt x="1080430" y="35053"/>
                    <a:pt x="1075182" y="35053"/>
                  </a:cubicBezTo>
                  <a:close/>
                  <a:moveTo>
                    <a:pt x="1185405" y="26766"/>
                  </a:moveTo>
                  <a:cubicBezTo>
                    <a:pt x="1194111" y="26766"/>
                    <a:pt x="1200874" y="29718"/>
                    <a:pt x="1205694" y="35623"/>
                  </a:cubicBezTo>
                  <a:cubicBezTo>
                    <a:pt x="1210513" y="41624"/>
                    <a:pt x="1212914" y="50006"/>
                    <a:pt x="1212914" y="60865"/>
                  </a:cubicBezTo>
                  <a:cubicBezTo>
                    <a:pt x="1212914" y="71724"/>
                    <a:pt x="1210485" y="80201"/>
                    <a:pt x="1205637" y="86202"/>
                  </a:cubicBezTo>
                  <a:cubicBezTo>
                    <a:pt x="1200779" y="92297"/>
                    <a:pt x="1194035" y="95250"/>
                    <a:pt x="1185405" y="95250"/>
                  </a:cubicBezTo>
                  <a:cubicBezTo>
                    <a:pt x="1181091" y="95250"/>
                    <a:pt x="1177157" y="94488"/>
                    <a:pt x="1173585" y="92869"/>
                  </a:cubicBezTo>
                  <a:cubicBezTo>
                    <a:pt x="1170023" y="91344"/>
                    <a:pt x="1167022" y="88868"/>
                    <a:pt x="1164612" y="85534"/>
                  </a:cubicBezTo>
                  <a:lnTo>
                    <a:pt x="1163879" y="85534"/>
                  </a:lnTo>
                  <a:lnTo>
                    <a:pt x="1161764" y="94107"/>
                  </a:lnTo>
                  <a:lnTo>
                    <a:pt x="1154573" y="94107"/>
                  </a:lnTo>
                  <a:lnTo>
                    <a:pt x="1154573" y="0"/>
                  </a:lnTo>
                  <a:lnTo>
                    <a:pt x="1164612" y="0"/>
                  </a:lnTo>
                  <a:lnTo>
                    <a:pt x="1164612" y="22860"/>
                  </a:lnTo>
                  <a:cubicBezTo>
                    <a:pt x="1164612" y="28003"/>
                    <a:pt x="1164450" y="32576"/>
                    <a:pt x="1164127" y="36671"/>
                  </a:cubicBezTo>
                  <a:lnTo>
                    <a:pt x="1164612" y="36671"/>
                  </a:lnTo>
                  <a:cubicBezTo>
                    <a:pt x="1169280" y="30004"/>
                    <a:pt x="1176214" y="26766"/>
                    <a:pt x="1185405" y="26766"/>
                  </a:cubicBezTo>
                  <a:close/>
                  <a:moveTo>
                    <a:pt x="1183958" y="35147"/>
                  </a:moveTo>
                  <a:cubicBezTo>
                    <a:pt x="1177100" y="35147"/>
                    <a:pt x="1172166" y="37052"/>
                    <a:pt x="1169146" y="41053"/>
                  </a:cubicBezTo>
                  <a:cubicBezTo>
                    <a:pt x="1166117" y="44958"/>
                    <a:pt x="1164612" y="51531"/>
                    <a:pt x="1164612" y="60865"/>
                  </a:cubicBezTo>
                  <a:cubicBezTo>
                    <a:pt x="1164612" y="70199"/>
                    <a:pt x="1166165" y="76866"/>
                    <a:pt x="1169261" y="80867"/>
                  </a:cubicBezTo>
                  <a:cubicBezTo>
                    <a:pt x="1172366" y="84868"/>
                    <a:pt x="1177347" y="86868"/>
                    <a:pt x="1184196" y="86868"/>
                  </a:cubicBezTo>
                  <a:cubicBezTo>
                    <a:pt x="1190368" y="86868"/>
                    <a:pt x="1194959" y="84677"/>
                    <a:pt x="1197988" y="80106"/>
                  </a:cubicBezTo>
                  <a:cubicBezTo>
                    <a:pt x="1201007" y="75628"/>
                    <a:pt x="1202522" y="69152"/>
                    <a:pt x="1202522" y="60770"/>
                  </a:cubicBezTo>
                  <a:cubicBezTo>
                    <a:pt x="1202522" y="52101"/>
                    <a:pt x="1201007" y="45720"/>
                    <a:pt x="1197988" y="41434"/>
                  </a:cubicBezTo>
                  <a:cubicBezTo>
                    <a:pt x="1194959" y="37243"/>
                    <a:pt x="1190282" y="35147"/>
                    <a:pt x="1183958" y="35147"/>
                  </a:cubicBezTo>
                  <a:close/>
                  <a:moveTo>
                    <a:pt x="1289942" y="60865"/>
                  </a:moveTo>
                  <a:cubicBezTo>
                    <a:pt x="1289942" y="71724"/>
                    <a:pt x="1287228" y="80106"/>
                    <a:pt x="1281779" y="86202"/>
                  </a:cubicBezTo>
                  <a:cubicBezTo>
                    <a:pt x="1276341" y="92297"/>
                    <a:pt x="1268825" y="95250"/>
                    <a:pt x="1259234" y="95250"/>
                  </a:cubicBezTo>
                  <a:cubicBezTo>
                    <a:pt x="1253309" y="95250"/>
                    <a:pt x="1248042" y="93916"/>
                    <a:pt x="1243451" y="91154"/>
                  </a:cubicBezTo>
                  <a:cubicBezTo>
                    <a:pt x="1238860" y="88297"/>
                    <a:pt x="1235307" y="84296"/>
                    <a:pt x="1232811" y="79153"/>
                  </a:cubicBezTo>
                  <a:cubicBezTo>
                    <a:pt x="1230306" y="73914"/>
                    <a:pt x="1229059" y="67818"/>
                    <a:pt x="1229059" y="60865"/>
                  </a:cubicBezTo>
                  <a:cubicBezTo>
                    <a:pt x="1229059" y="50102"/>
                    <a:pt x="1231764" y="41624"/>
                    <a:pt x="1237164" y="35623"/>
                  </a:cubicBezTo>
                  <a:cubicBezTo>
                    <a:pt x="1242565" y="29623"/>
                    <a:pt x="1250061" y="26575"/>
                    <a:pt x="1259653" y="26575"/>
                  </a:cubicBezTo>
                  <a:cubicBezTo>
                    <a:pt x="1268921" y="26575"/>
                    <a:pt x="1276293" y="29718"/>
                    <a:pt x="1281751" y="35814"/>
                  </a:cubicBezTo>
                  <a:cubicBezTo>
                    <a:pt x="1287218" y="42006"/>
                    <a:pt x="1289942" y="50388"/>
                    <a:pt x="1289942" y="60865"/>
                  </a:cubicBezTo>
                  <a:close/>
                  <a:moveTo>
                    <a:pt x="1239460" y="60865"/>
                  </a:moveTo>
                  <a:cubicBezTo>
                    <a:pt x="1239460" y="69342"/>
                    <a:pt x="1241155" y="75819"/>
                    <a:pt x="1244537" y="80201"/>
                  </a:cubicBezTo>
                  <a:cubicBezTo>
                    <a:pt x="1247928" y="84677"/>
                    <a:pt x="1252900" y="86868"/>
                    <a:pt x="1259472" y="86868"/>
                  </a:cubicBezTo>
                  <a:cubicBezTo>
                    <a:pt x="1266044" y="86868"/>
                    <a:pt x="1271035" y="84677"/>
                    <a:pt x="1274435" y="80296"/>
                  </a:cubicBezTo>
                  <a:cubicBezTo>
                    <a:pt x="1277845" y="75819"/>
                    <a:pt x="1279551" y="69342"/>
                    <a:pt x="1279551" y="60865"/>
                  </a:cubicBezTo>
                  <a:cubicBezTo>
                    <a:pt x="1279551" y="52483"/>
                    <a:pt x="1277845" y="46101"/>
                    <a:pt x="1274435" y="41720"/>
                  </a:cubicBezTo>
                  <a:cubicBezTo>
                    <a:pt x="1271035" y="37338"/>
                    <a:pt x="1266006" y="35147"/>
                    <a:pt x="1259348" y="35147"/>
                  </a:cubicBezTo>
                  <a:cubicBezTo>
                    <a:pt x="1252785" y="35147"/>
                    <a:pt x="1247823" y="37243"/>
                    <a:pt x="1244479" y="41624"/>
                  </a:cubicBezTo>
                  <a:cubicBezTo>
                    <a:pt x="1241136" y="45910"/>
                    <a:pt x="1239460" y="52292"/>
                    <a:pt x="1239460" y="60865"/>
                  </a:cubicBezTo>
                  <a:close/>
                  <a:moveTo>
                    <a:pt x="1340006" y="26575"/>
                  </a:moveTo>
                  <a:cubicBezTo>
                    <a:pt x="1342949" y="26575"/>
                    <a:pt x="1345587" y="26860"/>
                    <a:pt x="1347930" y="27337"/>
                  </a:cubicBezTo>
                  <a:lnTo>
                    <a:pt x="1346540" y="36671"/>
                  </a:lnTo>
                  <a:cubicBezTo>
                    <a:pt x="1343797" y="36005"/>
                    <a:pt x="1341377" y="35719"/>
                    <a:pt x="1339282" y="35719"/>
                  </a:cubicBezTo>
                  <a:cubicBezTo>
                    <a:pt x="1333919" y="35719"/>
                    <a:pt x="1329338" y="37909"/>
                    <a:pt x="1325528" y="42290"/>
                  </a:cubicBezTo>
                  <a:cubicBezTo>
                    <a:pt x="1321718" y="46577"/>
                    <a:pt x="1319813" y="52006"/>
                    <a:pt x="1319813" y="58484"/>
                  </a:cubicBezTo>
                  <a:lnTo>
                    <a:pt x="1319813" y="94107"/>
                  </a:lnTo>
                  <a:lnTo>
                    <a:pt x="1309773" y="94107"/>
                  </a:lnTo>
                  <a:lnTo>
                    <a:pt x="1309773" y="27813"/>
                  </a:lnTo>
                  <a:lnTo>
                    <a:pt x="1318060" y="27813"/>
                  </a:lnTo>
                  <a:lnTo>
                    <a:pt x="1319213" y="40100"/>
                  </a:lnTo>
                  <a:lnTo>
                    <a:pt x="1319689" y="40100"/>
                  </a:lnTo>
                  <a:cubicBezTo>
                    <a:pt x="1322146" y="35814"/>
                    <a:pt x="1325118" y="32481"/>
                    <a:pt x="1328576" y="30099"/>
                  </a:cubicBezTo>
                  <a:cubicBezTo>
                    <a:pt x="1332043" y="27813"/>
                    <a:pt x="1335853" y="26575"/>
                    <a:pt x="1340006" y="26575"/>
                  </a:cubicBezTo>
                  <a:close/>
                  <a:moveTo>
                    <a:pt x="1406938" y="85153"/>
                  </a:moveTo>
                  <a:lnTo>
                    <a:pt x="1406395" y="85153"/>
                  </a:lnTo>
                  <a:cubicBezTo>
                    <a:pt x="1401756" y="91916"/>
                    <a:pt x="1394822" y="95250"/>
                    <a:pt x="1385592" y="95250"/>
                  </a:cubicBezTo>
                  <a:cubicBezTo>
                    <a:pt x="1376925" y="95250"/>
                    <a:pt x="1370190" y="92297"/>
                    <a:pt x="1365371" y="86391"/>
                  </a:cubicBezTo>
                  <a:cubicBezTo>
                    <a:pt x="1360551" y="80486"/>
                    <a:pt x="1358141" y="72010"/>
                    <a:pt x="1358141" y="61151"/>
                  </a:cubicBezTo>
                  <a:cubicBezTo>
                    <a:pt x="1358141" y="50197"/>
                    <a:pt x="1360561" y="41720"/>
                    <a:pt x="1365399" y="35719"/>
                  </a:cubicBezTo>
                  <a:cubicBezTo>
                    <a:pt x="1370238" y="29623"/>
                    <a:pt x="1376972" y="26575"/>
                    <a:pt x="1385592" y="26575"/>
                  </a:cubicBezTo>
                  <a:cubicBezTo>
                    <a:pt x="1394584" y="26575"/>
                    <a:pt x="1401480" y="29909"/>
                    <a:pt x="1406271" y="36385"/>
                  </a:cubicBezTo>
                  <a:lnTo>
                    <a:pt x="1407062" y="36385"/>
                  </a:lnTo>
                  <a:lnTo>
                    <a:pt x="1406633" y="31622"/>
                  </a:lnTo>
                  <a:lnTo>
                    <a:pt x="1406395" y="26955"/>
                  </a:lnTo>
                  <a:lnTo>
                    <a:pt x="1406395" y="0"/>
                  </a:lnTo>
                  <a:lnTo>
                    <a:pt x="1416434" y="0"/>
                  </a:lnTo>
                  <a:lnTo>
                    <a:pt x="1416434" y="94107"/>
                  </a:lnTo>
                  <a:lnTo>
                    <a:pt x="1408271" y="94107"/>
                  </a:lnTo>
                  <a:close/>
                  <a:moveTo>
                    <a:pt x="1386869" y="86868"/>
                  </a:moveTo>
                  <a:cubicBezTo>
                    <a:pt x="1393717" y="86868"/>
                    <a:pt x="1398689" y="85059"/>
                    <a:pt x="1401766" y="81249"/>
                  </a:cubicBezTo>
                  <a:cubicBezTo>
                    <a:pt x="1404852" y="77534"/>
                    <a:pt x="1406395" y="71533"/>
                    <a:pt x="1406395" y="63246"/>
                  </a:cubicBezTo>
                  <a:lnTo>
                    <a:pt x="1406395" y="61151"/>
                  </a:lnTo>
                  <a:cubicBezTo>
                    <a:pt x="1406395" y="51721"/>
                    <a:pt x="1404833" y="45053"/>
                    <a:pt x="1401709" y="41053"/>
                  </a:cubicBezTo>
                  <a:cubicBezTo>
                    <a:pt x="1398584" y="37052"/>
                    <a:pt x="1393593" y="35053"/>
                    <a:pt x="1386745" y="35053"/>
                  </a:cubicBezTo>
                  <a:cubicBezTo>
                    <a:pt x="1380858" y="35053"/>
                    <a:pt x="1376353" y="37338"/>
                    <a:pt x="1373229" y="41910"/>
                  </a:cubicBezTo>
                  <a:cubicBezTo>
                    <a:pt x="1370105" y="46482"/>
                    <a:pt x="1368543" y="52864"/>
                    <a:pt x="1368543" y="61246"/>
                  </a:cubicBezTo>
                  <a:cubicBezTo>
                    <a:pt x="1368543" y="69722"/>
                    <a:pt x="1370095" y="76105"/>
                    <a:pt x="1373200" y="80390"/>
                  </a:cubicBezTo>
                  <a:cubicBezTo>
                    <a:pt x="1376305" y="84773"/>
                    <a:pt x="1380858" y="86868"/>
                    <a:pt x="1386869" y="86868"/>
                  </a:cubicBezTo>
                  <a:close/>
                  <a:moveTo>
                    <a:pt x="1468003" y="95250"/>
                  </a:moveTo>
                  <a:cubicBezTo>
                    <a:pt x="1458211" y="95250"/>
                    <a:pt x="1450477" y="92297"/>
                    <a:pt x="1444819" y="86297"/>
                  </a:cubicBezTo>
                  <a:cubicBezTo>
                    <a:pt x="1439151" y="80390"/>
                    <a:pt x="1436322" y="72104"/>
                    <a:pt x="1436322" y="61531"/>
                  </a:cubicBezTo>
                  <a:cubicBezTo>
                    <a:pt x="1436322" y="50768"/>
                    <a:pt x="1438951" y="42290"/>
                    <a:pt x="1444209" y="36005"/>
                  </a:cubicBezTo>
                  <a:cubicBezTo>
                    <a:pt x="1449477" y="29718"/>
                    <a:pt x="1456535" y="26575"/>
                    <a:pt x="1465402" y="26575"/>
                  </a:cubicBezTo>
                  <a:cubicBezTo>
                    <a:pt x="1473708" y="26575"/>
                    <a:pt x="1480280" y="29337"/>
                    <a:pt x="1485119" y="34766"/>
                  </a:cubicBezTo>
                  <a:cubicBezTo>
                    <a:pt x="1489948" y="40291"/>
                    <a:pt x="1492368" y="47434"/>
                    <a:pt x="1492368" y="56388"/>
                  </a:cubicBezTo>
                  <a:lnTo>
                    <a:pt x="1492368" y="62769"/>
                  </a:lnTo>
                  <a:lnTo>
                    <a:pt x="1446724" y="62769"/>
                  </a:lnTo>
                  <a:cubicBezTo>
                    <a:pt x="1446924" y="70581"/>
                    <a:pt x="1448886" y="76486"/>
                    <a:pt x="1452620" y="80486"/>
                  </a:cubicBezTo>
                  <a:cubicBezTo>
                    <a:pt x="1456344" y="84487"/>
                    <a:pt x="1461592" y="86487"/>
                    <a:pt x="1468365" y="86487"/>
                  </a:cubicBezTo>
                  <a:cubicBezTo>
                    <a:pt x="1475499" y="86487"/>
                    <a:pt x="1482557" y="85059"/>
                    <a:pt x="1489529" y="82010"/>
                  </a:cubicBezTo>
                  <a:lnTo>
                    <a:pt x="1489529" y="90964"/>
                  </a:lnTo>
                  <a:cubicBezTo>
                    <a:pt x="1485976" y="92487"/>
                    <a:pt x="1482624" y="93630"/>
                    <a:pt x="1479461" y="94298"/>
                  </a:cubicBezTo>
                  <a:cubicBezTo>
                    <a:pt x="1476299" y="94964"/>
                    <a:pt x="1472480" y="95250"/>
                    <a:pt x="1468003" y="95250"/>
                  </a:cubicBezTo>
                  <a:close/>
                  <a:moveTo>
                    <a:pt x="1465288" y="35053"/>
                  </a:moveTo>
                  <a:cubicBezTo>
                    <a:pt x="1459963" y="35053"/>
                    <a:pt x="1455715" y="36766"/>
                    <a:pt x="1452553" y="40195"/>
                  </a:cubicBezTo>
                  <a:cubicBezTo>
                    <a:pt x="1449391" y="43719"/>
                    <a:pt x="1447524" y="48482"/>
                    <a:pt x="1446962" y="54578"/>
                  </a:cubicBezTo>
                  <a:lnTo>
                    <a:pt x="1481604" y="54578"/>
                  </a:lnTo>
                  <a:cubicBezTo>
                    <a:pt x="1481604" y="48291"/>
                    <a:pt x="1480195" y="43435"/>
                    <a:pt x="1477375" y="40100"/>
                  </a:cubicBezTo>
                  <a:cubicBezTo>
                    <a:pt x="1474556" y="36671"/>
                    <a:pt x="1470527" y="35053"/>
                    <a:pt x="1465288" y="35053"/>
                  </a:cubicBezTo>
                  <a:close/>
                  <a:moveTo>
                    <a:pt x="1556880" y="94107"/>
                  </a:moveTo>
                  <a:lnTo>
                    <a:pt x="1556880" y="51245"/>
                  </a:lnTo>
                  <a:cubicBezTo>
                    <a:pt x="1556880" y="45816"/>
                    <a:pt x="1555652" y="41815"/>
                    <a:pt x="1553194" y="39148"/>
                  </a:cubicBezTo>
                  <a:cubicBezTo>
                    <a:pt x="1550737" y="36480"/>
                    <a:pt x="1546889" y="35147"/>
                    <a:pt x="1541650" y="35147"/>
                  </a:cubicBezTo>
                  <a:cubicBezTo>
                    <a:pt x="1534716" y="35147"/>
                    <a:pt x="1529639" y="36957"/>
                    <a:pt x="1526410" y="40767"/>
                  </a:cubicBezTo>
                  <a:cubicBezTo>
                    <a:pt x="1523181" y="44482"/>
                    <a:pt x="1521571" y="50672"/>
                    <a:pt x="1521571" y="59341"/>
                  </a:cubicBezTo>
                  <a:lnTo>
                    <a:pt x="1521571" y="94107"/>
                  </a:lnTo>
                  <a:lnTo>
                    <a:pt x="1511532" y="94107"/>
                  </a:lnTo>
                  <a:lnTo>
                    <a:pt x="1511532" y="27813"/>
                  </a:lnTo>
                  <a:lnTo>
                    <a:pt x="1519695" y="27813"/>
                  </a:lnTo>
                  <a:lnTo>
                    <a:pt x="1521333" y="36862"/>
                  </a:lnTo>
                  <a:lnTo>
                    <a:pt x="1521819" y="36862"/>
                  </a:lnTo>
                  <a:cubicBezTo>
                    <a:pt x="1523867" y="33624"/>
                    <a:pt x="1526753" y="31052"/>
                    <a:pt x="1530458" y="29337"/>
                  </a:cubicBezTo>
                  <a:cubicBezTo>
                    <a:pt x="1534173" y="27527"/>
                    <a:pt x="1538297" y="26575"/>
                    <a:pt x="1542860" y="26575"/>
                  </a:cubicBezTo>
                  <a:cubicBezTo>
                    <a:pt x="1550832" y="26575"/>
                    <a:pt x="1556842" y="28480"/>
                    <a:pt x="1560872" y="32385"/>
                  </a:cubicBezTo>
                  <a:cubicBezTo>
                    <a:pt x="1564900" y="36195"/>
                    <a:pt x="1566920" y="42386"/>
                    <a:pt x="1566920" y="50863"/>
                  </a:cubicBezTo>
                  <a:lnTo>
                    <a:pt x="1566920" y="94107"/>
                  </a:lnTo>
                  <a:close/>
                </a:path>
              </a:pathLst>
            </a:custGeom>
            <a:solidFill>
              <a:srgbClr val="000000"/>
            </a:solidFill>
            <a:ln w="9525" cap="flat">
              <a:noFill/>
              <a:prstDash val="solid"/>
              <a:miter/>
            </a:ln>
          </p:spPr>
          <p:txBody>
            <a:bodyPr rtlCol="0" anchor="ctr"/>
            <a:lstStyle/>
            <a:p>
              <a:endParaRPr lang="nl-BE" sz="900"/>
            </a:p>
          </p:txBody>
        </p:sp>
        <p:sp>
          <p:nvSpPr>
            <p:cNvPr id="558" name="Freeform: Shape 557">
              <a:extLst>
                <a:ext uri="{FF2B5EF4-FFF2-40B4-BE49-F238E27FC236}">
                  <a16:creationId xmlns:a16="http://schemas.microsoft.com/office/drawing/2014/main" id="{E1E1B4C6-3FCF-4222-B9C1-78FED66D43D0}"/>
                </a:ext>
              </a:extLst>
            </p:cNvPr>
            <p:cNvSpPr/>
            <p:nvPr/>
          </p:nvSpPr>
          <p:spPr>
            <a:xfrm>
              <a:off x="1124149" y="6558188"/>
              <a:ext cx="78453" cy="54313"/>
            </a:xfrm>
            <a:custGeom>
              <a:avLst/>
              <a:gdLst>
                <a:gd name="connsiteX0" fmla="*/ 58102 w 123825"/>
                <a:gd name="connsiteY0" fmla="*/ 89631 h 85725"/>
                <a:gd name="connsiteX1" fmla="*/ 0 w 123825"/>
                <a:gd name="connsiteY1" fmla="*/ 89631 h 85725"/>
                <a:gd name="connsiteX2" fmla="*/ 0 w 123825"/>
                <a:gd name="connsiteY2" fmla="*/ 81058 h 85725"/>
                <a:gd name="connsiteX3" fmla="*/ 23270 w 123825"/>
                <a:gd name="connsiteY3" fmla="*/ 57627 h 85725"/>
                <a:gd name="connsiteX4" fmla="*/ 37300 w 123825"/>
                <a:gd name="connsiteY4" fmla="*/ 42292 h 85725"/>
                <a:gd name="connsiteX5" fmla="*/ 42377 w 123825"/>
                <a:gd name="connsiteY5" fmla="*/ 33338 h 85725"/>
                <a:gd name="connsiteX6" fmla="*/ 44072 w 123825"/>
                <a:gd name="connsiteY6" fmla="*/ 23908 h 85725"/>
                <a:gd name="connsiteX7" fmla="*/ 39776 w 123825"/>
                <a:gd name="connsiteY7" fmla="*/ 12763 h 85725"/>
                <a:gd name="connsiteX8" fmla="*/ 27870 w 123825"/>
                <a:gd name="connsiteY8" fmla="*/ 8573 h 85725"/>
                <a:gd name="connsiteX9" fmla="*/ 17440 w 123825"/>
                <a:gd name="connsiteY9" fmla="*/ 10382 h 85725"/>
                <a:gd name="connsiteX10" fmla="*/ 6467 w 123825"/>
                <a:gd name="connsiteY10" fmla="*/ 16955 h 85725"/>
                <a:gd name="connsiteX11" fmla="*/ 1143 w 123825"/>
                <a:gd name="connsiteY11" fmla="*/ 10192 h 85725"/>
                <a:gd name="connsiteX12" fmla="*/ 27746 w 123825"/>
                <a:gd name="connsiteY12" fmla="*/ 0 h 85725"/>
                <a:gd name="connsiteX13" fmla="*/ 47273 w 123825"/>
                <a:gd name="connsiteY13" fmla="*/ 6382 h 85725"/>
                <a:gd name="connsiteX14" fmla="*/ 54350 w 123825"/>
                <a:gd name="connsiteY14" fmla="*/ 23526 h 85725"/>
                <a:gd name="connsiteX15" fmla="*/ 49635 w 123825"/>
                <a:gd name="connsiteY15" fmla="*/ 40100 h 85725"/>
                <a:gd name="connsiteX16" fmla="*/ 31975 w 123825"/>
                <a:gd name="connsiteY16" fmla="*/ 60960 h 85725"/>
                <a:gd name="connsiteX17" fmla="*/ 12630 w 123825"/>
                <a:gd name="connsiteY17" fmla="*/ 79820 h 85725"/>
                <a:gd name="connsiteX18" fmla="*/ 12630 w 123825"/>
                <a:gd name="connsiteY18" fmla="*/ 80392 h 85725"/>
                <a:gd name="connsiteX19" fmla="*/ 58102 w 123825"/>
                <a:gd name="connsiteY19" fmla="*/ 80392 h 85725"/>
                <a:gd name="connsiteX20" fmla="*/ 73943 w 123825"/>
                <a:gd name="connsiteY20" fmla="*/ 51912 h 85725"/>
                <a:gd name="connsiteX21" fmla="*/ 84068 w 123825"/>
                <a:gd name="connsiteY21" fmla="*/ 12859 h 85725"/>
                <a:gd name="connsiteX22" fmla="*/ 114024 w 123825"/>
                <a:gd name="connsiteY22" fmla="*/ 0 h 85725"/>
                <a:gd name="connsiteX23" fmla="*/ 124787 w 123825"/>
                <a:gd name="connsiteY23" fmla="*/ 1143 h 85725"/>
                <a:gd name="connsiteX24" fmla="*/ 124787 w 123825"/>
                <a:gd name="connsiteY24" fmla="*/ 9811 h 85725"/>
                <a:gd name="connsiteX25" fmla="*/ 114148 w 123825"/>
                <a:gd name="connsiteY25" fmla="*/ 8287 h 85725"/>
                <a:gd name="connsiteX26" fmla="*/ 92440 w 123825"/>
                <a:gd name="connsiteY26" fmla="*/ 17145 h 85725"/>
                <a:gd name="connsiteX27" fmla="*/ 84220 w 123825"/>
                <a:gd name="connsiteY27" fmla="*/ 44958 h 85725"/>
                <a:gd name="connsiteX28" fmla="*/ 84944 w 123825"/>
                <a:gd name="connsiteY28" fmla="*/ 44958 h 85725"/>
                <a:gd name="connsiteX29" fmla="*/ 105985 w 123825"/>
                <a:gd name="connsiteY29" fmla="*/ 34576 h 85725"/>
                <a:gd name="connsiteX30" fmla="*/ 124758 w 123825"/>
                <a:gd name="connsiteY30" fmla="*/ 41815 h 85725"/>
                <a:gd name="connsiteX31" fmla="*/ 131616 w 123825"/>
                <a:gd name="connsiteY31" fmla="*/ 61342 h 85725"/>
                <a:gd name="connsiteX32" fmla="*/ 124092 w 123825"/>
                <a:gd name="connsiteY32" fmla="*/ 82962 h 85725"/>
                <a:gd name="connsiteX33" fmla="*/ 103746 w 123825"/>
                <a:gd name="connsiteY33" fmla="*/ 90869 h 85725"/>
                <a:gd name="connsiteX34" fmla="*/ 81982 w 123825"/>
                <a:gd name="connsiteY34" fmla="*/ 80581 h 85725"/>
                <a:gd name="connsiteX35" fmla="*/ 73943 w 123825"/>
                <a:gd name="connsiteY35" fmla="*/ 51912 h 85725"/>
                <a:gd name="connsiteX36" fmla="*/ 103622 w 123825"/>
                <a:gd name="connsiteY36" fmla="*/ 82391 h 85725"/>
                <a:gd name="connsiteX37" fmla="*/ 116957 w 123825"/>
                <a:gd name="connsiteY37" fmla="*/ 76963 h 85725"/>
                <a:gd name="connsiteX38" fmla="*/ 121701 w 123825"/>
                <a:gd name="connsiteY38" fmla="*/ 61342 h 85725"/>
                <a:gd name="connsiteX39" fmla="*/ 117291 w 123825"/>
                <a:gd name="connsiteY39" fmla="*/ 47530 h 85725"/>
                <a:gd name="connsiteX40" fmla="*/ 104108 w 123825"/>
                <a:gd name="connsiteY40" fmla="*/ 42481 h 85725"/>
                <a:gd name="connsiteX41" fmla="*/ 94136 w 123825"/>
                <a:gd name="connsiteY41" fmla="*/ 44768 h 85725"/>
                <a:gd name="connsiteX42" fmla="*/ 86906 w 123825"/>
                <a:gd name="connsiteY42" fmla="*/ 50863 h 85725"/>
                <a:gd name="connsiteX43" fmla="*/ 84220 w 123825"/>
                <a:gd name="connsiteY43" fmla="*/ 59056 h 85725"/>
                <a:gd name="connsiteX44" fmla="*/ 86639 w 123825"/>
                <a:gd name="connsiteY44" fmla="*/ 70676 h 85725"/>
                <a:gd name="connsiteX45" fmla="*/ 93497 w 123825"/>
                <a:gd name="connsiteY45" fmla="*/ 79249 h 85725"/>
                <a:gd name="connsiteX46" fmla="*/ 103622 w 123825"/>
                <a:gd name="connsiteY46" fmla="*/ 8239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3825" h="85725">
                  <a:moveTo>
                    <a:pt x="58102" y="89631"/>
                  </a:moveTo>
                  <a:lnTo>
                    <a:pt x="0" y="89631"/>
                  </a:lnTo>
                  <a:lnTo>
                    <a:pt x="0" y="81058"/>
                  </a:lnTo>
                  <a:lnTo>
                    <a:pt x="23270" y="57627"/>
                  </a:lnTo>
                  <a:cubicBezTo>
                    <a:pt x="30366" y="50483"/>
                    <a:pt x="35042" y="45339"/>
                    <a:pt x="37300" y="42292"/>
                  </a:cubicBezTo>
                  <a:cubicBezTo>
                    <a:pt x="39557" y="39243"/>
                    <a:pt x="41253" y="36195"/>
                    <a:pt x="42377" y="33338"/>
                  </a:cubicBezTo>
                  <a:cubicBezTo>
                    <a:pt x="43510" y="30385"/>
                    <a:pt x="44072" y="27241"/>
                    <a:pt x="44072" y="23908"/>
                  </a:cubicBezTo>
                  <a:cubicBezTo>
                    <a:pt x="44072" y="19241"/>
                    <a:pt x="42643" y="15526"/>
                    <a:pt x="39776" y="12763"/>
                  </a:cubicBezTo>
                  <a:cubicBezTo>
                    <a:pt x="36919" y="10002"/>
                    <a:pt x="32947" y="8573"/>
                    <a:pt x="27870" y="8573"/>
                  </a:cubicBezTo>
                  <a:cubicBezTo>
                    <a:pt x="24203" y="8573"/>
                    <a:pt x="20726" y="9144"/>
                    <a:pt x="17440" y="10382"/>
                  </a:cubicBezTo>
                  <a:cubicBezTo>
                    <a:pt x="14154" y="11620"/>
                    <a:pt x="10496" y="13812"/>
                    <a:pt x="6467" y="16955"/>
                  </a:cubicBezTo>
                  <a:lnTo>
                    <a:pt x="1143" y="10192"/>
                  </a:lnTo>
                  <a:cubicBezTo>
                    <a:pt x="9287" y="3429"/>
                    <a:pt x="18155" y="0"/>
                    <a:pt x="27746" y="0"/>
                  </a:cubicBezTo>
                  <a:cubicBezTo>
                    <a:pt x="36052" y="0"/>
                    <a:pt x="42558" y="2095"/>
                    <a:pt x="47273" y="6382"/>
                  </a:cubicBezTo>
                  <a:cubicBezTo>
                    <a:pt x="51987" y="10668"/>
                    <a:pt x="54350" y="16383"/>
                    <a:pt x="54350" y="23526"/>
                  </a:cubicBezTo>
                  <a:cubicBezTo>
                    <a:pt x="54350" y="29147"/>
                    <a:pt x="52778" y="34671"/>
                    <a:pt x="49635" y="40100"/>
                  </a:cubicBezTo>
                  <a:cubicBezTo>
                    <a:pt x="46491" y="45625"/>
                    <a:pt x="40605" y="52578"/>
                    <a:pt x="31975" y="60960"/>
                  </a:cubicBezTo>
                  <a:lnTo>
                    <a:pt x="12630" y="79820"/>
                  </a:lnTo>
                  <a:lnTo>
                    <a:pt x="12630" y="80392"/>
                  </a:lnTo>
                  <a:lnTo>
                    <a:pt x="58102" y="80392"/>
                  </a:lnTo>
                  <a:close/>
                  <a:moveTo>
                    <a:pt x="73943" y="51912"/>
                  </a:moveTo>
                  <a:cubicBezTo>
                    <a:pt x="73943" y="34480"/>
                    <a:pt x="77314" y="21527"/>
                    <a:pt x="84068" y="12859"/>
                  </a:cubicBezTo>
                  <a:cubicBezTo>
                    <a:pt x="90821" y="4287"/>
                    <a:pt x="100803" y="0"/>
                    <a:pt x="114024" y="0"/>
                  </a:cubicBezTo>
                  <a:cubicBezTo>
                    <a:pt x="118577" y="0"/>
                    <a:pt x="122168" y="381"/>
                    <a:pt x="124787" y="1143"/>
                  </a:cubicBezTo>
                  <a:lnTo>
                    <a:pt x="124787" y="9811"/>
                  </a:lnTo>
                  <a:cubicBezTo>
                    <a:pt x="121682" y="8763"/>
                    <a:pt x="118139" y="8287"/>
                    <a:pt x="114148" y="8287"/>
                  </a:cubicBezTo>
                  <a:cubicBezTo>
                    <a:pt x="104670" y="8287"/>
                    <a:pt x="97441" y="11240"/>
                    <a:pt x="92440" y="17145"/>
                  </a:cubicBezTo>
                  <a:cubicBezTo>
                    <a:pt x="87439" y="23051"/>
                    <a:pt x="84706" y="32290"/>
                    <a:pt x="84220" y="44958"/>
                  </a:cubicBezTo>
                  <a:lnTo>
                    <a:pt x="84944" y="44958"/>
                  </a:lnTo>
                  <a:cubicBezTo>
                    <a:pt x="89373" y="38005"/>
                    <a:pt x="96393" y="34576"/>
                    <a:pt x="105985" y="34576"/>
                  </a:cubicBezTo>
                  <a:cubicBezTo>
                    <a:pt x="113929" y="34576"/>
                    <a:pt x="120186" y="36957"/>
                    <a:pt x="124758" y="41815"/>
                  </a:cubicBezTo>
                  <a:cubicBezTo>
                    <a:pt x="129330" y="46577"/>
                    <a:pt x="131616" y="53055"/>
                    <a:pt x="131616" y="61342"/>
                  </a:cubicBezTo>
                  <a:cubicBezTo>
                    <a:pt x="131616" y="70485"/>
                    <a:pt x="129111" y="77724"/>
                    <a:pt x="124092" y="82962"/>
                  </a:cubicBezTo>
                  <a:cubicBezTo>
                    <a:pt x="119072" y="88202"/>
                    <a:pt x="112290" y="90869"/>
                    <a:pt x="103746" y="90869"/>
                  </a:cubicBezTo>
                  <a:cubicBezTo>
                    <a:pt x="94602" y="90869"/>
                    <a:pt x="87344" y="87440"/>
                    <a:pt x="81982" y="80581"/>
                  </a:cubicBezTo>
                  <a:cubicBezTo>
                    <a:pt x="76619" y="73723"/>
                    <a:pt x="73943" y="64103"/>
                    <a:pt x="73943" y="51912"/>
                  </a:cubicBezTo>
                  <a:close/>
                  <a:moveTo>
                    <a:pt x="103622" y="82391"/>
                  </a:moveTo>
                  <a:cubicBezTo>
                    <a:pt x="109347" y="82391"/>
                    <a:pt x="113795" y="80581"/>
                    <a:pt x="116957" y="76963"/>
                  </a:cubicBezTo>
                  <a:cubicBezTo>
                    <a:pt x="120120" y="73343"/>
                    <a:pt x="121701" y="68104"/>
                    <a:pt x="121701" y="61342"/>
                  </a:cubicBezTo>
                  <a:cubicBezTo>
                    <a:pt x="121701" y="55436"/>
                    <a:pt x="120234" y="50863"/>
                    <a:pt x="117291" y="47530"/>
                  </a:cubicBezTo>
                  <a:cubicBezTo>
                    <a:pt x="114348" y="44196"/>
                    <a:pt x="109957" y="42481"/>
                    <a:pt x="104108" y="42481"/>
                  </a:cubicBezTo>
                  <a:cubicBezTo>
                    <a:pt x="100479" y="42481"/>
                    <a:pt x="97155" y="43244"/>
                    <a:pt x="94136" y="44768"/>
                  </a:cubicBezTo>
                  <a:cubicBezTo>
                    <a:pt x="91107" y="46196"/>
                    <a:pt x="88706" y="48292"/>
                    <a:pt x="86906" y="50863"/>
                  </a:cubicBezTo>
                  <a:cubicBezTo>
                    <a:pt x="85115" y="53530"/>
                    <a:pt x="84220" y="56293"/>
                    <a:pt x="84220" y="59056"/>
                  </a:cubicBezTo>
                  <a:cubicBezTo>
                    <a:pt x="84220" y="63246"/>
                    <a:pt x="85020" y="67056"/>
                    <a:pt x="86639" y="70676"/>
                  </a:cubicBezTo>
                  <a:cubicBezTo>
                    <a:pt x="88249" y="74295"/>
                    <a:pt x="90535" y="77152"/>
                    <a:pt x="93497" y="79249"/>
                  </a:cubicBezTo>
                  <a:cubicBezTo>
                    <a:pt x="96460" y="81344"/>
                    <a:pt x="99841" y="82391"/>
                    <a:pt x="103622" y="82391"/>
                  </a:cubicBezTo>
                  <a:close/>
                </a:path>
              </a:pathLst>
            </a:custGeom>
            <a:solidFill>
              <a:srgbClr val="000000"/>
            </a:solidFill>
            <a:ln w="9525" cap="flat">
              <a:noFill/>
              <a:prstDash val="solid"/>
              <a:miter/>
            </a:ln>
          </p:spPr>
          <p:txBody>
            <a:bodyPr rtlCol="0" anchor="ctr"/>
            <a:lstStyle/>
            <a:p>
              <a:endParaRPr lang="nl-BE" sz="900"/>
            </a:p>
          </p:txBody>
        </p:sp>
        <p:sp>
          <p:nvSpPr>
            <p:cNvPr id="559" name="Freeform: Shape 558">
              <a:extLst>
                <a:ext uri="{FF2B5EF4-FFF2-40B4-BE49-F238E27FC236}">
                  <a16:creationId xmlns:a16="http://schemas.microsoft.com/office/drawing/2014/main" id="{C0379A81-825D-49AE-8407-E3552C671CC0}"/>
                </a:ext>
              </a:extLst>
            </p:cNvPr>
            <p:cNvSpPr/>
            <p:nvPr/>
          </p:nvSpPr>
          <p:spPr>
            <a:xfrm>
              <a:off x="3941847" y="4489884"/>
              <a:ext cx="1472489" cy="356053"/>
            </a:xfrm>
            <a:custGeom>
              <a:avLst/>
              <a:gdLst>
                <a:gd name="connsiteX0" fmla="*/ 76200 w 2324100"/>
                <a:gd name="connsiteY0" fmla="*/ 0 h 561975"/>
                <a:gd name="connsiteX1" fmla="*/ 0 w 2324100"/>
                <a:gd name="connsiteY1" fmla="*/ 76200 h 561975"/>
                <a:gd name="connsiteX2" fmla="*/ 0 w 2324100"/>
                <a:gd name="connsiteY2" fmla="*/ 485775 h 561975"/>
                <a:gd name="connsiteX3" fmla="*/ 76200 w 2324100"/>
                <a:gd name="connsiteY3" fmla="*/ 561975 h 561975"/>
                <a:gd name="connsiteX4" fmla="*/ 2247900 w 2324100"/>
                <a:gd name="connsiteY4" fmla="*/ 561975 h 561975"/>
                <a:gd name="connsiteX5" fmla="*/ 2324100 w 2324100"/>
                <a:gd name="connsiteY5" fmla="*/ 485775 h 561975"/>
                <a:gd name="connsiteX6" fmla="*/ 2324100 w 2324100"/>
                <a:gd name="connsiteY6" fmla="*/ 76200 h 561975"/>
                <a:gd name="connsiteX7" fmla="*/ 2247900 w 2324100"/>
                <a:gd name="connsiteY7"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4100" h="561975">
                  <a:moveTo>
                    <a:pt x="76200" y="0"/>
                  </a:moveTo>
                  <a:cubicBezTo>
                    <a:pt x="34118" y="0"/>
                    <a:pt x="0" y="34118"/>
                    <a:pt x="0" y="76200"/>
                  </a:cubicBezTo>
                  <a:lnTo>
                    <a:pt x="0" y="485775"/>
                  </a:lnTo>
                  <a:cubicBezTo>
                    <a:pt x="0" y="527857"/>
                    <a:pt x="34118" y="561975"/>
                    <a:pt x="76200" y="561975"/>
                  </a:cubicBezTo>
                  <a:lnTo>
                    <a:pt x="2247900" y="561975"/>
                  </a:lnTo>
                  <a:cubicBezTo>
                    <a:pt x="2289982" y="561975"/>
                    <a:pt x="2324100" y="527857"/>
                    <a:pt x="2324100" y="485775"/>
                  </a:cubicBezTo>
                  <a:lnTo>
                    <a:pt x="2324100" y="76200"/>
                  </a:lnTo>
                  <a:cubicBezTo>
                    <a:pt x="2324100" y="34118"/>
                    <a:pt x="2289982" y="0"/>
                    <a:pt x="2247900" y="0"/>
                  </a:cubicBezTo>
                  <a:close/>
                </a:path>
              </a:pathLst>
            </a:custGeom>
            <a:solidFill>
              <a:srgbClr val="D99694">
                <a:alpha val="20000"/>
              </a:srgbClr>
            </a:solidFill>
            <a:ln w="9525" cap="flat">
              <a:noFill/>
              <a:prstDash val="solid"/>
              <a:miter/>
            </a:ln>
          </p:spPr>
          <p:txBody>
            <a:bodyPr rtlCol="0" anchor="ctr"/>
            <a:lstStyle/>
            <a:p>
              <a:endParaRPr lang="nl-BE" sz="900"/>
            </a:p>
          </p:txBody>
        </p:sp>
        <p:sp>
          <p:nvSpPr>
            <p:cNvPr id="560" name="Freeform: Shape 559">
              <a:extLst>
                <a:ext uri="{FF2B5EF4-FFF2-40B4-BE49-F238E27FC236}">
                  <a16:creationId xmlns:a16="http://schemas.microsoft.com/office/drawing/2014/main" id="{A10BA7BA-98AB-4565-90A3-73031545CFF8}"/>
                </a:ext>
              </a:extLst>
            </p:cNvPr>
            <p:cNvSpPr/>
            <p:nvPr/>
          </p:nvSpPr>
          <p:spPr>
            <a:xfrm>
              <a:off x="3941847" y="4489884"/>
              <a:ext cx="1472489" cy="356053"/>
            </a:xfrm>
            <a:custGeom>
              <a:avLst/>
              <a:gdLst>
                <a:gd name="connsiteX0" fmla="*/ 76200 w 2324100"/>
                <a:gd name="connsiteY0" fmla="*/ 0 h 561975"/>
                <a:gd name="connsiteX1" fmla="*/ 0 w 2324100"/>
                <a:gd name="connsiteY1" fmla="*/ 76200 h 561975"/>
                <a:gd name="connsiteX2" fmla="*/ 0 w 2324100"/>
                <a:gd name="connsiteY2" fmla="*/ 485775 h 561975"/>
                <a:gd name="connsiteX3" fmla="*/ 76200 w 2324100"/>
                <a:gd name="connsiteY3" fmla="*/ 561975 h 561975"/>
                <a:gd name="connsiteX4" fmla="*/ 2247900 w 2324100"/>
                <a:gd name="connsiteY4" fmla="*/ 561975 h 561975"/>
                <a:gd name="connsiteX5" fmla="*/ 2324100 w 2324100"/>
                <a:gd name="connsiteY5" fmla="*/ 485775 h 561975"/>
                <a:gd name="connsiteX6" fmla="*/ 2324100 w 2324100"/>
                <a:gd name="connsiteY6" fmla="*/ 76200 h 561975"/>
                <a:gd name="connsiteX7" fmla="*/ 2247900 w 2324100"/>
                <a:gd name="connsiteY7"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4100" h="561975">
                  <a:moveTo>
                    <a:pt x="76200" y="0"/>
                  </a:moveTo>
                  <a:cubicBezTo>
                    <a:pt x="34118" y="0"/>
                    <a:pt x="0" y="34118"/>
                    <a:pt x="0" y="76200"/>
                  </a:cubicBezTo>
                  <a:lnTo>
                    <a:pt x="0" y="485775"/>
                  </a:lnTo>
                  <a:cubicBezTo>
                    <a:pt x="0" y="527857"/>
                    <a:pt x="34118" y="561975"/>
                    <a:pt x="76200" y="561975"/>
                  </a:cubicBezTo>
                  <a:lnTo>
                    <a:pt x="2247900" y="561975"/>
                  </a:lnTo>
                  <a:cubicBezTo>
                    <a:pt x="2289982" y="561975"/>
                    <a:pt x="2324100" y="527857"/>
                    <a:pt x="2324100" y="485775"/>
                  </a:cubicBezTo>
                  <a:lnTo>
                    <a:pt x="2324100" y="76200"/>
                  </a:lnTo>
                  <a:cubicBezTo>
                    <a:pt x="2324100" y="34118"/>
                    <a:pt x="2289982" y="0"/>
                    <a:pt x="2247900" y="0"/>
                  </a:cubicBezTo>
                  <a:close/>
                </a:path>
              </a:pathLst>
            </a:custGeom>
            <a:solidFill>
              <a:srgbClr val="D99694">
                <a:alpha val="20000"/>
              </a:srgbClr>
            </a:solidFill>
            <a:ln w="9525" cap="flat">
              <a:noFill/>
              <a:prstDash val="solid"/>
              <a:miter/>
            </a:ln>
          </p:spPr>
          <p:txBody>
            <a:bodyPr rtlCol="0" anchor="ctr"/>
            <a:lstStyle/>
            <a:p>
              <a:endParaRPr lang="nl-BE" sz="900"/>
            </a:p>
          </p:txBody>
        </p:sp>
        <p:sp>
          <p:nvSpPr>
            <p:cNvPr id="561" name="Freeform: Shape 560">
              <a:extLst>
                <a:ext uri="{FF2B5EF4-FFF2-40B4-BE49-F238E27FC236}">
                  <a16:creationId xmlns:a16="http://schemas.microsoft.com/office/drawing/2014/main" id="{CC5F0B9B-2D28-414E-B9DC-DF83D2B10BF8}"/>
                </a:ext>
              </a:extLst>
            </p:cNvPr>
            <p:cNvSpPr/>
            <p:nvPr/>
          </p:nvSpPr>
          <p:spPr>
            <a:xfrm>
              <a:off x="3917708" y="4465745"/>
              <a:ext cx="645723" cy="144835"/>
            </a:xfrm>
            <a:custGeom>
              <a:avLst/>
              <a:gdLst>
                <a:gd name="connsiteX0" fmla="*/ 0 w 1019175"/>
                <a:gd name="connsiteY0" fmla="*/ 0 h 228600"/>
                <a:gd name="connsiteX1" fmla="*/ 1019175 w 1019175"/>
                <a:gd name="connsiteY1" fmla="*/ 0 h 228600"/>
                <a:gd name="connsiteX2" fmla="*/ 1019175 w 1019175"/>
                <a:gd name="connsiteY2" fmla="*/ 228600 h 228600"/>
                <a:gd name="connsiteX3" fmla="*/ 0 w 1019175"/>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1019175" h="228600">
                  <a:moveTo>
                    <a:pt x="0" y="0"/>
                  </a:moveTo>
                  <a:lnTo>
                    <a:pt x="1019175" y="0"/>
                  </a:lnTo>
                  <a:lnTo>
                    <a:pt x="1019175" y="228600"/>
                  </a:lnTo>
                  <a:lnTo>
                    <a:pt x="0" y="228600"/>
                  </a:lnTo>
                  <a:close/>
                </a:path>
              </a:pathLst>
            </a:custGeom>
            <a:solidFill>
              <a:srgbClr val="D99694"/>
            </a:solidFill>
            <a:ln w="9525" cap="flat">
              <a:noFill/>
              <a:prstDash val="solid"/>
              <a:miter/>
            </a:ln>
          </p:spPr>
          <p:txBody>
            <a:bodyPr rtlCol="0" anchor="ctr"/>
            <a:lstStyle/>
            <a:p>
              <a:endParaRPr lang="nl-BE" sz="900"/>
            </a:p>
          </p:txBody>
        </p:sp>
        <p:sp>
          <p:nvSpPr>
            <p:cNvPr id="562" name="Freeform: Shape 561">
              <a:extLst>
                <a:ext uri="{FF2B5EF4-FFF2-40B4-BE49-F238E27FC236}">
                  <a16:creationId xmlns:a16="http://schemas.microsoft.com/office/drawing/2014/main" id="{AE2BAAF9-A281-41C8-86B9-D7D695C6C320}"/>
                </a:ext>
              </a:extLst>
            </p:cNvPr>
            <p:cNvSpPr/>
            <p:nvPr/>
          </p:nvSpPr>
          <p:spPr>
            <a:xfrm>
              <a:off x="3928305" y="4489673"/>
              <a:ext cx="573305" cy="78453"/>
            </a:xfrm>
            <a:custGeom>
              <a:avLst/>
              <a:gdLst>
                <a:gd name="connsiteX0" fmla="*/ 49273 w 904875"/>
                <a:gd name="connsiteY0" fmla="*/ 94745 h 123825"/>
                <a:gd name="connsiteX1" fmla="*/ 0 w 904875"/>
                <a:gd name="connsiteY1" fmla="*/ 94745 h 123825"/>
                <a:gd name="connsiteX2" fmla="*/ 0 w 904875"/>
                <a:gd name="connsiteY2" fmla="*/ 6353 h 123825"/>
                <a:gd name="connsiteX3" fmla="*/ 49273 w 904875"/>
                <a:gd name="connsiteY3" fmla="*/ 6353 h 123825"/>
                <a:gd name="connsiteX4" fmla="*/ 49273 w 904875"/>
                <a:gd name="connsiteY4" fmla="*/ 15478 h 123825"/>
                <a:gd name="connsiteX5" fmla="*/ 10278 w 904875"/>
                <a:gd name="connsiteY5" fmla="*/ 15478 h 123825"/>
                <a:gd name="connsiteX6" fmla="*/ 10278 w 904875"/>
                <a:gd name="connsiteY6" fmla="*/ 43958 h 123825"/>
                <a:gd name="connsiteX7" fmla="*/ 46920 w 904875"/>
                <a:gd name="connsiteY7" fmla="*/ 43958 h 123825"/>
                <a:gd name="connsiteX8" fmla="*/ 46920 w 904875"/>
                <a:gd name="connsiteY8" fmla="*/ 53025 h 123825"/>
                <a:gd name="connsiteX9" fmla="*/ 10278 w 904875"/>
                <a:gd name="connsiteY9" fmla="*/ 53025 h 123825"/>
                <a:gd name="connsiteX10" fmla="*/ 10278 w 904875"/>
                <a:gd name="connsiteY10" fmla="*/ 85554 h 123825"/>
                <a:gd name="connsiteX11" fmla="*/ 49273 w 904875"/>
                <a:gd name="connsiteY11" fmla="*/ 85554 h 123825"/>
                <a:gd name="connsiteX12" fmla="*/ 85373 w 904875"/>
                <a:gd name="connsiteY12" fmla="*/ 60827 h 123825"/>
                <a:gd name="connsiteX13" fmla="*/ 62342 w 904875"/>
                <a:gd name="connsiteY13" fmla="*/ 28480 h 123825"/>
                <a:gd name="connsiteX14" fmla="*/ 73762 w 904875"/>
                <a:gd name="connsiteY14" fmla="*/ 28480 h 123825"/>
                <a:gd name="connsiteX15" fmla="*/ 91240 w 904875"/>
                <a:gd name="connsiteY15" fmla="*/ 53873 h 123825"/>
                <a:gd name="connsiteX16" fmla="*/ 108652 w 904875"/>
                <a:gd name="connsiteY16" fmla="*/ 28480 h 123825"/>
                <a:gd name="connsiteX17" fmla="*/ 119958 w 904875"/>
                <a:gd name="connsiteY17" fmla="*/ 28480 h 123825"/>
                <a:gd name="connsiteX18" fmla="*/ 96917 w 904875"/>
                <a:gd name="connsiteY18" fmla="*/ 60827 h 123825"/>
                <a:gd name="connsiteX19" fmla="*/ 121168 w 904875"/>
                <a:gd name="connsiteY19" fmla="*/ 94745 h 123825"/>
                <a:gd name="connsiteX20" fmla="*/ 109795 w 904875"/>
                <a:gd name="connsiteY20" fmla="*/ 94745 h 123825"/>
                <a:gd name="connsiteX21" fmla="*/ 91240 w 904875"/>
                <a:gd name="connsiteY21" fmla="*/ 67903 h 123825"/>
                <a:gd name="connsiteX22" fmla="*/ 72495 w 904875"/>
                <a:gd name="connsiteY22" fmla="*/ 94745 h 123825"/>
                <a:gd name="connsiteX23" fmla="*/ 61132 w 904875"/>
                <a:gd name="connsiteY23" fmla="*/ 94745 h 123825"/>
                <a:gd name="connsiteX24" fmla="*/ 157620 w 904875"/>
                <a:gd name="connsiteY24" fmla="*/ 87668 h 123825"/>
                <a:gd name="connsiteX25" fmla="*/ 162763 w 904875"/>
                <a:gd name="connsiteY25" fmla="*/ 87277 h 123825"/>
                <a:gd name="connsiteX26" fmla="*/ 166697 w 904875"/>
                <a:gd name="connsiteY26" fmla="*/ 86458 h 123825"/>
                <a:gd name="connsiteX27" fmla="*/ 166697 w 904875"/>
                <a:gd name="connsiteY27" fmla="*/ 94136 h 123825"/>
                <a:gd name="connsiteX28" fmla="*/ 161887 w 904875"/>
                <a:gd name="connsiteY28" fmla="*/ 95440 h 123825"/>
                <a:gd name="connsiteX29" fmla="*/ 156172 w 904875"/>
                <a:gd name="connsiteY29" fmla="*/ 95955 h 123825"/>
                <a:gd name="connsiteX30" fmla="*/ 136950 w 904875"/>
                <a:gd name="connsiteY30" fmla="*/ 75695 h 123825"/>
                <a:gd name="connsiteX31" fmla="*/ 136950 w 904875"/>
                <a:gd name="connsiteY31" fmla="*/ 36280 h 123825"/>
                <a:gd name="connsiteX32" fmla="*/ 127454 w 904875"/>
                <a:gd name="connsiteY32" fmla="*/ 36280 h 123825"/>
                <a:gd name="connsiteX33" fmla="*/ 127454 w 904875"/>
                <a:gd name="connsiteY33" fmla="*/ 31442 h 123825"/>
                <a:gd name="connsiteX34" fmla="*/ 136950 w 904875"/>
                <a:gd name="connsiteY34" fmla="*/ 27270 h 123825"/>
                <a:gd name="connsiteX35" fmla="*/ 141180 w 904875"/>
                <a:gd name="connsiteY35" fmla="*/ 13125 h 123825"/>
                <a:gd name="connsiteX36" fmla="*/ 146981 w 904875"/>
                <a:gd name="connsiteY36" fmla="*/ 13125 h 123825"/>
                <a:gd name="connsiteX37" fmla="*/ 146981 w 904875"/>
                <a:gd name="connsiteY37" fmla="*/ 28480 h 123825"/>
                <a:gd name="connsiteX38" fmla="*/ 166211 w 904875"/>
                <a:gd name="connsiteY38" fmla="*/ 28480 h 123825"/>
                <a:gd name="connsiteX39" fmla="*/ 166211 w 904875"/>
                <a:gd name="connsiteY39" fmla="*/ 36280 h 123825"/>
                <a:gd name="connsiteX40" fmla="*/ 146981 w 904875"/>
                <a:gd name="connsiteY40" fmla="*/ 36280 h 123825"/>
                <a:gd name="connsiteX41" fmla="*/ 146981 w 904875"/>
                <a:gd name="connsiteY41" fmla="*/ 75276 h 123825"/>
                <a:gd name="connsiteX42" fmla="*/ 149829 w 904875"/>
                <a:gd name="connsiteY42" fmla="*/ 84468 h 123825"/>
                <a:gd name="connsiteX43" fmla="*/ 157620 w 904875"/>
                <a:gd name="connsiteY43" fmla="*/ 87668 h 123825"/>
                <a:gd name="connsiteX44" fmla="*/ 209255 w 904875"/>
                <a:gd name="connsiteY44" fmla="*/ 95955 h 123825"/>
                <a:gd name="connsiteX45" fmla="*/ 186071 w 904875"/>
                <a:gd name="connsiteY45" fmla="*/ 87001 h 123825"/>
                <a:gd name="connsiteX46" fmla="*/ 177575 w 904875"/>
                <a:gd name="connsiteY46" fmla="*/ 62150 h 123825"/>
                <a:gd name="connsiteX47" fmla="*/ 185471 w 904875"/>
                <a:gd name="connsiteY47" fmla="*/ 36700 h 123825"/>
                <a:gd name="connsiteX48" fmla="*/ 206655 w 904875"/>
                <a:gd name="connsiteY48" fmla="*/ 27270 h 123825"/>
                <a:gd name="connsiteX49" fmla="*/ 226371 w 904875"/>
                <a:gd name="connsiteY49" fmla="*/ 35461 h 123825"/>
                <a:gd name="connsiteX50" fmla="*/ 233620 w 904875"/>
                <a:gd name="connsiteY50" fmla="*/ 57073 h 123825"/>
                <a:gd name="connsiteX51" fmla="*/ 233620 w 904875"/>
                <a:gd name="connsiteY51" fmla="*/ 63427 h 123825"/>
                <a:gd name="connsiteX52" fmla="*/ 187976 w 904875"/>
                <a:gd name="connsiteY52" fmla="*/ 63427 h 123825"/>
                <a:gd name="connsiteX53" fmla="*/ 193872 w 904875"/>
                <a:gd name="connsiteY53" fmla="*/ 81143 h 123825"/>
                <a:gd name="connsiteX54" fmla="*/ 209617 w 904875"/>
                <a:gd name="connsiteY54" fmla="*/ 87182 h 123825"/>
                <a:gd name="connsiteX55" fmla="*/ 230781 w 904875"/>
                <a:gd name="connsiteY55" fmla="*/ 82715 h 123825"/>
                <a:gd name="connsiteX56" fmla="*/ 230781 w 904875"/>
                <a:gd name="connsiteY56" fmla="*/ 91659 h 123825"/>
                <a:gd name="connsiteX57" fmla="*/ 220713 w 904875"/>
                <a:gd name="connsiteY57" fmla="*/ 94955 h 123825"/>
                <a:gd name="connsiteX58" fmla="*/ 209255 w 904875"/>
                <a:gd name="connsiteY58" fmla="*/ 95955 h 123825"/>
                <a:gd name="connsiteX59" fmla="*/ 206540 w 904875"/>
                <a:gd name="connsiteY59" fmla="*/ 35671 h 123825"/>
                <a:gd name="connsiteX60" fmla="*/ 193815 w 904875"/>
                <a:gd name="connsiteY60" fmla="*/ 40871 h 123825"/>
                <a:gd name="connsiteX61" fmla="*/ 188214 w 904875"/>
                <a:gd name="connsiteY61" fmla="*/ 55264 h 123825"/>
                <a:gd name="connsiteX62" fmla="*/ 222866 w 904875"/>
                <a:gd name="connsiteY62" fmla="*/ 55264 h 123825"/>
                <a:gd name="connsiteX63" fmla="*/ 218627 w 904875"/>
                <a:gd name="connsiteY63" fmla="*/ 40719 h 123825"/>
                <a:gd name="connsiteX64" fmla="*/ 206540 w 904875"/>
                <a:gd name="connsiteY64" fmla="*/ 35671 h 123825"/>
                <a:gd name="connsiteX65" fmla="*/ 283016 w 904875"/>
                <a:gd name="connsiteY65" fmla="*/ 27270 h 123825"/>
                <a:gd name="connsiteX66" fmla="*/ 290942 w 904875"/>
                <a:gd name="connsiteY66" fmla="*/ 27994 h 123825"/>
                <a:gd name="connsiteX67" fmla="*/ 289551 w 904875"/>
                <a:gd name="connsiteY67" fmla="*/ 37309 h 123825"/>
                <a:gd name="connsiteX68" fmla="*/ 282293 w 904875"/>
                <a:gd name="connsiteY68" fmla="*/ 36395 h 123825"/>
                <a:gd name="connsiteX69" fmla="*/ 268538 w 904875"/>
                <a:gd name="connsiteY69" fmla="*/ 42929 h 123825"/>
                <a:gd name="connsiteX70" fmla="*/ 262824 w 904875"/>
                <a:gd name="connsiteY70" fmla="*/ 59188 h 123825"/>
                <a:gd name="connsiteX71" fmla="*/ 262824 w 904875"/>
                <a:gd name="connsiteY71" fmla="*/ 94745 h 123825"/>
                <a:gd name="connsiteX72" fmla="*/ 252794 w 904875"/>
                <a:gd name="connsiteY72" fmla="*/ 94745 h 123825"/>
                <a:gd name="connsiteX73" fmla="*/ 252794 w 904875"/>
                <a:gd name="connsiteY73" fmla="*/ 28480 h 123825"/>
                <a:gd name="connsiteX74" fmla="*/ 261071 w 904875"/>
                <a:gd name="connsiteY74" fmla="*/ 28480 h 123825"/>
                <a:gd name="connsiteX75" fmla="*/ 262224 w 904875"/>
                <a:gd name="connsiteY75" fmla="*/ 40748 h 123825"/>
                <a:gd name="connsiteX76" fmla="*/ 262709 w 904875"/>
                <a:gd name="connsiteY76" fmla="*/ 40748 h 123825"/>
                <a:gd name="connsiteX77" fmla="*/ 271596 w 904875"/>
                <a:gd name="connsiteY77" fmla="*/ 30775 h 123825"/>
                <a:gd name="connsiteX78" fmla="*/ 283016 w 904875"/>
                <a:gd name="connsiteY78" fmla="*/ 27270 h 123825"/>
                <a:gd name="connsiteX79" fmla="*/ 350196 w 904875"/>
                <a:gd name="connsiteY79" fmla="*/ 94745 h 123825"/>
                <a:gd name="connsiteX80" fmla="*/ 350196 w 904875"/>
                <a:gd name="connsiteY80" fmla="*/ 51873 h 123825"/>
                <a:gd name="connsiteX81" fmla="*/ 346510 w 904875"/>
                <a:gd name="connsiteY81" fmla="*/ 39786 h 123825"/>
                <a:gd name="connsiteX82" fmla="*/ 334956 w 904875"/>
                <a:gd name="connsiteY82" fmla="*/ 35795 h 123825"/>
                <a:gd name="connsiteX83" fmla="*/ 319726 w 904875"/>
                <a:gd name="connsiteY83" fmla="*/ 41414 h 123825"/>
                <a:gd name="connsiteX84" fmla="*/ 314887 w 904875"/>
                <a:gd name="connsiteY84" fmla="*/ 59979 h 123825"/>
                <a:gd name="connsiteX85" fmla="*/ 314887 w 904875"/>
                <a:gd name="connsiteY85" fmla="*/ 94745 h 123825"/>
                <a:gd name="connsiteX86" fmla="*/ 304848 w 904875"/>
                <a:gd name="connsiteY86" fmla="*/ 94745 h 123825"/>
                <a:gd name="connsiteX87" fmla="*/ 304848 w 904875"/>
                <a:gd name="connsiteY87" fmla="*/ 28480 h 123825"/>
                <a:gd name="connsiteX88" fmla="*/ 313011 w 904875"/>
                <a:gd name="connsiteY88" fmla="*/ 28480 h 123825"/>
                <a:gd name="connsiteX89" fmla="*/ 314640 w 904875"/>
                <a:gd name="connsiteY89" fmla="*/ 37547 h 123825"/>
                <a:gd name="connsiteX90" fmla="*/ 315126 w 904875"/>
                <a:gd name="connsiteY90" fmla="*/ 37547 h 123825"/>
                <a:gd name="connsiteX91" fmla="*/ 323774 w 904875"/>
                <a:gd name="connsiteY91" fmla="*/ 29956 h 123825"/>
                <a:gd name="connsiteX92" fmla="*/ 336166 w 904875"/>
                <a:gd name="connsiteY92" fmla="*/ 27270 h 123825"/>
                <a:gd name="connsiteX93" fmla="*/ 354187 w 904875"/>
                <a:gd name="connsiteY93" fmla="*/ 33042 h 123825"/>
                <a:gd name="connsiteX94" fmla="*/ 360226 w 904875"/>
                <a:gd name="connsiteY94" fmla="*/ 51511 h 123825"/>
                <a:gd name="connsiteX95" fmla="*/ 360226 w 904875"/>
                <a:gd name="connsiteY95" fmla="*/ 94745 h 123825"/>
                <a:gd name="connsiteX96" fmla="*/ 447113 w 904875"/>
                <a:gd name="connsiteY96" fmla="*/ 95955 h 123825"/>
                <a:gd name="connsiteX97" fmla="*/ 435293 w 904875"/>
                <a:gd name="connsiteY97" fmla="*/ 93564 h 123825"/>
                <a:gd name="connsiteX98" fmla="*/ 426311 w 904875"/>
                <a:gd name="connsiteY98" fmla="*/ 86220 h 123825"/>
                <a:gd name="connsiteX99" fmla="*/ 425587 w 904875"/>
                <a:gd name="connsiteY99" fmla="*/ 86220 h 123825"/>
                <a:gd name="connsiteX100" fmla="*/ 426311 w 904875"/>
                <a:gd name="connsiteY100" fmla="*/ 97221 h 123825"/>
                <a:gd name="connsiteX101" fmla="*/ 426311 w 904875"/>
                <a:gd name="connsiteY101" fmla="*/ 124491 h 123825"/>
                <a:gd name="connsiteX102" fmla="*/ 416281 w 904875"/>
                <a:gd name="connsiteY102" fmla="*/ 124491 h 123825"/>
                <a:gd name="connsiteX103" fmla="*/ 416281 w 904875"/>
                <a:gd name="connsiteY103" fmla="*/ 28480 h 123825"/>
                <a:gd name="connsiteX104" fmla="*/ 424444 w 904875"/>
                <a:gd name="connsiteY104" fmla="*/ 28480 h 123825"/>
                <a:gd name="connsiteX105" fmla="*/ 425834 w 904875"/>
                <a:gd name="connsiteY105" fmla="*/ 37547 h 123825"/>
                <a:gd name="connsiteX106" fmla="*/ 426311 w 904875"/>
                <a:gd name="connsiteY106" fmla="*/ 37547 h 123825"/>
                <a:gd name="connsiteX107" fmla="*/ 435321 w 904875"/>
                <a:gd name="connsiteY107" fmla="*/ 29689 h 123825"/>
                <a:gd name="connsiteX108" fmla="*/ 447113 w 904875"/>
                <a:gd name="connsiteY108" fmla="*/ 27270 h 123825"/>
                <a:gd name="connsiteX109" fmla="*/ 467459 w 904875"/>
                <a:gd name="connsiteY109" fmla="*/ 36280 h 123825"/>
                <a:gd name="connsiteX110" fmla="*/ 474622 w 904875"/>
                <a:gd name="connsiteY110" fmla="*/ 61550 h 123825"/>
                <a:gd name="connsiteX111" fmla="*/ 467335 w 904875"/>
                <a:gd name="connsiteY111" fmla="*/ 86916 h 123825"/>
                <a:gd name="connsiteX112" fmla="*/ 447113 w 904875"/>
                <a:gd name="connsiteY112" fmla="*/ 95955 h 123825"/>
                <a:gd name="connsiteX113" fmla="*/ 445665 w 904875"/>
                <a:gd name="connsiteY113" fmla="*/ 35795 h 123825"/>
                <a:gd name="connsiteX114" fmla="*/ 430968 w 904875"/>
                <a:gd name="connsiteY114" fmla="*/ 41414 h 123825"/>
                <a:gd name="connsiteX115" fmla="*/ 426311 w 904875"/>
                <a:gd name="connsiteY115" fmla="*/ 59312 h 123825"/>
                <a:gd name="connsiteX116" fmla="*/ 426311 w 904875"/>
                <a:gd name="connsiteY116" fmla="*/ 61550 h 123825"/>
                <a:gd name="connsiteX117" fmla="*/ 430968 w 904875"/>
                <a:gd name="connsiteY117" fmla="*/ 81534 h 123825"/>
                <a:gd name="connsiteX118" fmla="*/ 445904 w 904875"/>
                <a:gd name="connsiteY118" fmla="*/ 87544 h 123825"/>
                <a:gd name="connsiteX119" fmla="*/ 459353 w 904875"/>
                <a:gd name="connsiteY119" fmla="*/ 80600 h 123825"/>
                <a:gd name="connsiteX120" fmla="*/ 464220 w 904875"/>
                <a:gd name="connsiteY120" fmla="*/ 61426 h 123825"/>
                <a:gd name="connsiteX121" fmla="*/ 459353 w 904875"/>
                <a:gd name="connsiteY121" fmla="*/ 42415 h 123825"/>
                <a:gd name="connsiteX122" fmla="*/ 445665 w 904875"/>
                <a:gd name="connsiteY122" fmla="*/ 35795 h 123825"/>
                <a:gd name="connsiteX123" fmla="*/ 504492 w 904875"/>
                <a:gd name="connsiteY123" fmla="*/ 94745 h 123825"/>
                <a:gd name="connsiteX124" fmla="*/ 494452 w 904875"/>
                <a:gd name="connsiteY124" fmla="*/ 94745 h 123825"/>
                <a:gd name="connsiteX125" fmla="*/ 494452 w 904875"/>
                <a:gd name="connsiteY125" fmla="*/ 666 h 123825"/>
                <a:gd name="connsiteX126" fmla="*/ 504492 w 904875"/>
                <a:gd name="connsiteY126" fmla="*/ 666 h 123825"/>
                <a:gd name="connsiteX127" fmla="*/ 567490 w 904875"/>
                <a:gd name="connsiteY127" fmla="*/ 94745 h 123825"/>
                <a:gd name="connsiteX128" fmla="*/ 565499 w 904875"/>
                <a:gd name="connsiteY128" fmla="*/ 85315 h 123825"/>
                <a:gd name="connsiteX129" fmla="*/ 565014 w 904875"/>
                <a:gd name="connsiteY129" fmla="*/ 85315 h 123825"/>
                <a:gd name="connsiteX130" fmla="*/ 555127 w 904875"/>
                <a:gd name="connsiteY130" fmla="*/ 93745 h 123825"/>
                <a:gd name="connsiteX131" fmla="*/ 542820 w 904875"/>
                <a:gd name="connsiteY131" fmla="*/ 95955 h 123825"/>
                <a:gd name="connsiteX132" fmla="*/ 527381 w 904875"/>
                <a:gd name="connsiteY132" fmla="*/ 90878 h 123825"/>
                <a:gd name="connsiteX133" fmla="*/ 521780 w 904875"/>
                <a:gd name="connsiteY133" fmla="*/ 76428 h 123825"/>
                <a:gd name="connsiteX134" fmla="*/ 553888 w 904875"/>
                <a:gd name="connsiteY134" fmla="*/ 55388 h 123825"/>
                <a:gd name="connsiteX135" fmla="*/ 565138 w 904875"/>
                <a:gd name="connsiteY135" fmla="*/ 55016 h 123825"/>
                <a:gd name="connsiteX136" fmla="*/ 565138 w 904875"/>
                <a:gd name="connsiteY136" fmla="*/ 50911 h 123825"/>
                <a:gd name="connsiteX137" fmla="*/ 561775 w 904875"/>
                <a:gd name="connsiteY137" fmla="*/ 39395 h 123825"/>
                <a:gd name="connsiteX138" fmla="*/ 551050 w 904875"/>
                <a:gd name="connsiteY138" fmla="*/ 35671 h 123825"/>
                <a:gd name="connsiteX139" fmla="*/ 532305 w 904875"/>
                <a:gd name="connsiteY139" fmla="*/ 40748 h 123825"/>
                <a:gd name="connsiteX140" fmla="*/ 529219 w 904875"/>
                <a:gd name="connsiteY140" fmla="*/ 33071 h 123825"/>
                <a:gd name="connsiteX141" fmla="*/ 539953 w 904875"/>
                <a:gd name="connsiteY141" fmla="*/ 28899 h 123825"/>
                <a:gd name="connsiteX142" fmla="*/ 551650 w 904875"/>
                <a:gd name="connsiteY142" fmla="*/ 27394 h 123825"/>
                <a:gd name="connsiteX143" fmla="*/ 569214 w 904875"/>
                <a:gd name="connsiteY143" fmla="*/ 32651 h 123825"/>
                <a:gd name="connsiteX144" fmla="*/ 574929 w 904875"/>
                <a:gd name="connsiteY144" fmla="*/ 49520 h 123825"/>
                <a:gd name="connsiteX145" fmla="*/ 574929 w 904875"/>
                <a:gd name="connsiteY145" fmla="*/ 94745 h 123825"/>
                <a:gd name="connsiteX146" fmla="*/ 544821 w 904875"/>
                <a:gd name="connsiteY146" fmla="*/ 87668 h 123825"/>
                <a:gd name="connsiteX147" fmla="*/ 559537 w 904875"/>
                <a:gd name="connsiteY147" fmla="*/ 82534 h 123825"/>
                <a:gd name="connsiteX148" fmla="*/ 564890 w 904875"/>
                <a:gd name="connsiteY148" fmla="*/ 68142 h 123825"/>
                <a:gd name="connsiteX149" fmla="*/ 564890 w 904875"/>
                <a:gd name="connsiteY149" fmla="*/ 62150 h 123825"/>
                <a:gd name="connsiteX150" fmla="*/ 554860 w 904875"/>
                <a:gd name="connsiteY150" fmla="*/ 62579 h 123825"/>
                <a:gd name="connsiteX151" fmla="*/ 537591 w 904875"/>
                <a:gd name="connsiteY151" fmla="*/ 66294 h 123825"/>
                <a:gd name="connsiteX152" fmla="*/ 532305 w 904875"/>
                <a:gd name="connsiteY152" fmla="*/ 76542 h 123825"/>
                <a:gd name="connsiteX153" fmla="*/ 535600 w 904875"/>
                <a:gd name="connsiteY153" fmla="*/ 84829 h 123825"/>
                <a:gd name="connsiteX154" fmla="*/ 544821 w 904875"/>
                <a:gd name="connsiteY154" fmla="*/ 87668 h 123825"/>
                <a:gd name="connsiteX155" fmla="*/ 619068 w 904875"/>
                <a:gd name="connsiteY155" fmla="*/ 87668 h 123825"/>
                <a:gd name="connsiteX156" fmla="*/ 624202 w 904875"/>
                <a:gd name="connsiteY156" fmla="*/ 87277 h 123825"/>
                <a:gd name="connsiteX157" fmla="*/ 628136 w 904875"/>
                <a:gd name="connsiteY157" fmla="*/ 86458 h 123825"/>
                <a:gd name="connsiteX158" fmla="*/ 628136 w 904875"/>
                <a:gd name="connsiteY158" fmla="*/ 94136 h 123825"/>
                <a:gd name="connsiteX159" fmla="*/ 623326 w 904875"/>
                <a:gd name="connsiteY159" fmla="*/ 95440 h 123825"/>
                <a:gd name="connsiteX160" fmla="*/ 617611 w 904875"/>
                <a:gd name="connsiteY160" fmla="*/ 95955 h 123825"/>
                <a:gd name="connsiteX161" fmla="*/ 598389 w 904875"/>
                <a:gd name="connsiteY161" fmla="*/ 75695 h 123825"/>
                <a:gd name="connsiteX162" fmla="*/ 598389 w 904875"/>
                <a:gd name="connsiteY162" fmla="*/ 36280 h 123825"/>
                <a:gd name="connsiteX163" fmla="*/ 588893 w 904875"/>
                <a:gd name="connsiteY163" fmla="*/ 36280 h 123825"/>
                <a:gd name="connsiteX164" fmla="*/ 588893 w 904875"/>
                <a:gd name="connsiteY164" fmla="*/ 31442 h 123825"/>
                <a:gd name="connsiteX165" fmla="*/ 598389 w 904875"/>
                <a:gd name="connsiteY165" fmla="*/ 27270 h 123825"/>
                <a:gd name="connsiteX166" fmla="*/ 602618 w 904875"/>
                <a:gd name="connsiteY166" fmla="*/ 13125 h 123825"/>
                <a:gd name="connsiteX167" fmla="*/ 608429 w 904875"/>
                <a:gd name="connsiteY167" fmla="*/ 13125 h 123825"/>
                <a:gd name="connsiteX168" fmla="*/ 608429 w 904875"/>
                <a:gd name="connsiteY168" fmla="*/ 28480 h 123825"/>
                <a:gd name="connsiteX169" fmla="*/ 627650 w 904875"/>
                <a:gd name="connsiteY169" fmla="*/ 28480 h 123825"/>
                <a:gd name="connsiteX170" fmla="*/ 627650 w 904875"/>
                <a:gd name="connsiteY170" fmla="*/ 36280 h 123825"/>
                <a:gd name="connsiteX171" fmla="*/ 608429 w 904875"/>
                <a:gd name="connsiteY171" fmla="*/ 36280 h 123825"/>
                <a:gd name="connsiteX172" fmla="*/ 608429 w 904875"/>
                <a:gd name="connsiteY172" fmla="*/ 75276 h 123825"/>
                <a:gd name="connsiteX173" fmla="*/ 611267 w 904875"/>
                <a:gd name="connsiteY173" fmla="*/ 84468 h 123825"/>
                <a:gd name="connsiteX174" fmla="*/ 619068 w 904875"/>
                <a:gd name="connsiteY174" fmla="*/ 87668 h 123825"/>
                <a:gd name="connsiteX175" fmla="*/ 672570 w 904875"/>
                <a:gd name="connsiteY175" fmla="*/ 36280 h 123825"/>
                <a:gd name="connsiteX176" fmla="*/ 655701 w 904875"/>
                <a:gd name="connsiteY176" fmla="*/ 36280 h 123825"/>
                <a:gd name="connsiteX177" fmla="*/ 655701 w 904875"/>
                <a:gd name="connsiteY177" fmla="*/ 94745 h 123825"/>
                <a:gd name="connsiteX178" fmla="*/ 645672 w 904875"/>
                <a:gd name="connsiteY178" fmla="*/ 94745 h 123825"/>
                <a:gd name="connsiteX179" fmla="*/ 645672 w 904875"/>
                <a:gd name="connsiteY179" fmla="*/ 36280 h 123825"/>
                <a:gd name="connsiteX180" fmla="*/ 633822 w 904875"/>
                <a:gd name="connsiteY180" fmla="*/ 36280 h 123825"/>
                <a:gd name="connsiteX181" fmla="*/ 633822 w 904875"/>
                <a:gd name="connsiteY181" fmla="*/ 31746 h 123825"/>
                <a:gd name="connsiteX182" fmla="*/ 645672 w 904875"/>
                <a:gd name="connsiteY182" fmla="*/ 28117 h 123825"/>
                <a:gd name="connsiteX183" fmla="*/ 645672 w 904875"/>
                <a:gd name="connsiteY183" fmla="*/ 24432 h 123825"/>
                <a:gd name="connsiteX184" fmla="*/ 667008 w 904875"/>
                <a:gd name="connsiteY184" fmla="*/ 0 h 123825"/>
                <a:gd name="connsiteX185" fmla="*/ 679342 w 904875"/>
                <a:gd name="connsiteY185" fmla="*/ 2114 h 123825"/>
                <a:gd name="connsiteX186" fmla="*/ 676742 w 904875"/>
                <a:gd name="connsiteY186" fmla="*/ 10153 h 123825"/>
                <a:gd name="connsiteX187" fmla="*/ 666826 w 904875"/>
                <a:gd name="connsiteY187" fmla="*/ 8287 h 123825"/>
                <a:gd name="connsiteX188" fmla="*/ 658426 w 904875"/>
                <a:gd name="connsiteY188" fmla="*/ 12059 h 123825"/>
                <a:gd name="connsiteX189" fmla="*/ 655701 w 904875"/>
                <a:gd name="connsiteY189" fmla="*/ 24184 h 123825"/>
                <a:gd name="connsiteX190" fmla="*/ 655701 w 904875"/>
                <a:gd name="connsiteY190" fmla="*/ 28480 h 123825"/>
                <a:gd name="connsiteX191" fmla="*/ 672570 w 904875"/>
                <a:gd name="connsiteY191" fmla="*/ 28480 h 123825"/>
                <a:gd name="connsiteX192" fmla="*/ 743131 w 904875"/>
                <a:gd name="connsiteY192" fmla="*/ 61550 h 123825"/>
                <a:gd name="connsiteX193" fmla="*/ 734969 w 904875"/>
                <a:gd name="connsiteY193" fmla="*/ 86849 h 123825"/>
                <a:gd name="connsiteX194" fmla="*/ 712423 w 904875"/>
                <a:gd name="connsiteY194" fmla="*/ 95955 h 123825"/>
                <a:gd name="connsiteX195" fmla="*/ 696639 w 904875"/>
                <a:gd name="connsiteY195" fmla="*/ 91783 h 123825"/>
                <a:gd name="connsiteX196" fmla="*/ 686000 w 904875"/>
                <a:gd name="connsiteY196" fmla="*/ 79810 h 123825"/>
                <a:gd name="connsiteX197" fmla="*/ 682247 w 904875"/>
                <a:gd name="connsiteY197" fmla="*/ 61550 h 123825"/>
                <a:gd name="connsiteX198" fmla="*/ 690353 w 904875"/>
                <a:gd name="connsiteY198" fmla="*/ 36309 h 123825"/>
                <a:gd name="connsiteX199" fmla="*/ 712841 w 904875"/>
                <a:gd name="connsiteY199" fmla="*/ 27270 h 123825"/>
                <a:gd name="connsiteX200" fmla="*/ 734939 w 904875"/>
                <a:gd name="connsiteY200" fmla="*/ 36519 h 123825"/>
                <a:gd name="connsiteX201" fmla="*/ 743131 w 904875"/>
                <a:gd name="connsiteY201" fmla="*/ 61550 h 123825"/>
                <a:gd name="connsiteX202" fmla="*/ 692648 w 904875"/>
                <a:gd name="connsiteY202" fmla="*/ 61550 h 123825"/>
                <a:gd name="connsiteX203" fmla="*/ 697725 w 904875"/>
                <a:gd name="connsiteY203" fmla="*/ 80896 h 123825"/>
                <a:gd name="connsiteX204" fmla="*/ 712661 w 904875"/>
                <a:gd name="connsiteY204" fmla="*/ 87544 h 123825"/>
                <a:gd name="connsiteX205" fmla="*/ 727624 w 904875"/>
                <a:gd name="connsiteY205" fmla="*/ 80924 h 123825"/>
                <a:gd name="connsiteX206" fmla="*/ 732730 w 904875"/>
                <a:gd name="connsiteY206" fmla="*/ 61550 h 123825"/>
                <a:gd name="connsiteX207" fmla="*/ 727624 w 904875"/>
                <a:gd name="connsiteY207" fmla="*/ 42357 h 123825"/>
                <a:gd name="connsiteX208" fmla="*/ 712537 w 904875"/>
                <a:gd name="connsiteY208" fmla="*/ 35795 h 123825"/>
                <a:gd name="connsiteX209" fmla="*/ 697668 w 904875"/>
                <a:gd name="connsiteY209" fmla="*/ 42262 h 123825"/>
                <a:gd name="connsiteX210" fmla="*/ 692648 w 904875"/>
                <a:gd name="connsiteY210" fmla="*/ 61550 h 123825"/>
                <a:gd name="connsiteX211" fmla="*/ 793195 w 904875"/>
                <a:gd name="connsiteY211" fmla="*/ 27270 h 123825"/>
                <a:gd name="connsiteX212" fmla="*/ 801119 w 904875"/>
                <a:gd name="connsiteY212" fmla="*/ 27994 h 123825"/>
                <a:gd name="connsiteX213" fmla="*/ 799729 w 904875"/>
                <a:gd name="connsiteY213" fmla="*/ 37309 h 123825"/>
                <a:gd name="connsiteX214" fmla="*/ 792471 w 904875"/>
                <a:gd name="connsiteY214" fmla="*/ 36395 h 123825"/>
                <a:gd name="connsiteX215" fmla="*/ 778716 w 904875"/>
                <a:gd name="connsiteY215" fmla="*/ 42929 h 123825"/>
                <a:gd name="connsiteX216" fmla="*/ 773002 w 904875"/>
                <a:gd name="connsiteY216" fmla="*/ 59188 h 123825"/>
                <a:gd name="connsiteX217" fmla="*/ 773002 w 904875"/>
                <a:gd name="connsiteY217" fmla="*/ 94745 h 123825"/>
                <a:gd name="connsiteX218" fmla="*/ 762962 w 904875"/>
                <a:gd name="connsiteY218" fmla="*/ 94745 h 123825"/>
                <a:gd name="connsiteX219" fmla="*/ 762962 w 904875"/>
                <a:gd name="connsiteY219" fmla="*/ 28480 h 123825"/>
                <a:gd name="connsiteX220" fmla="*/ 771249 w 904875"/>
                <a:gd name="connsiteY220" fmla="*/ 28480 h 123825"/>
                <a:gd name="connsiteX221" fmla="*/ 772392 w 904875"/>
                <a:gd name="connsiteY221" fmla="*/ 40748 h 123825"/>
                <a:gd name="connsiteX222" fmla="*/ 772878 w 904875"/>
                <a:gd name="connsiteY222" fmla="*/ 40748 h 123825"/>
                <a:gd name="connsiteX223" fmla="*/ 781765 w 904875"/>
                <a:gd name="connsiteY223" fmla="*/ 30775 h 123825"/>
                <a:gd name="connsiteX224" fmla="*/ 793195 w 904875"/>
                <a:gd name="connsiteY224" fmla="*/ 27270 h 123825"/>
                <a:gd name="connsiteX225" fmla="*/ 899484 w 904875"/>
                <a:gd name="connsiteY225" fmla="*/ 94745 h 123825"/>
                <a:gd name="connsiteX226" fmla="*/ 899484 w 904875"/>
                <a:gd name="connsiteY226" fmla="*/ 51635 h 123825"/>
                <a:gd name="connsiteX227" fmla="*/ 896103 w 904875"/>
                <a:gd name="connsiteY227" fmla="*/ 39757 h 123825"/>
                <a:gd name="connsiteX228" fmla="*/ 885577 w 904875"/>
                <a:gd name="connsiteY228" fmla="*/ 35795 h 123825"/>
                <a:gd name="connsiteX229" fmla="*/ 871738 w 904875"/>
                <a:gd name="connsiteY229" fmla="*/ 41177 h 123825"/>
                <a:gd name="connsiteX230" fmla="*/ 867261 w 904875"/>
                <a:gd name="connsiteY230" fmla="*/ 57740 h 123825"/>
                <a:gd name="connsiteX231" fmla="*/ 867261 w 904875"/>
                <a:gd name="connsiteY231" fmla="*/ 94745 h 123825"/>
                <a:gd name="connsiteX232" fmla="*/ 857222 w 904875"/>
                <a:gd name="connsiteY232" fmla="*/ 94745 h 123825"/>
                <a:gd name="connsiteX233" fmla="*/ 857222 w 904875"/>
                <a:gd name="connsiteY233" fmla="*/ 51635 h 123825"/>
                <a:gd name="connsiteX234" fmla="*/ 853840 w 904875"/>
                <a:gd name="connsiteY234" fmla="*/ 39757 h 123825"/>
                <a:gd name="connsiteX235" fmla="*/ 843258 w 904875"/>
                <a:gd name="connsiteY235" fmla="*/ 35795 h 123825"/>
                <a:gd name="connsiteX236" fmla="*/ 829437 w 904875"/>
                <a:gd name="connsiteY236" fmla="*/ 41443 h 123825"/>
                <a:gd name="connsiteX237" fmla="*/ 825055 w 904875"/>
                <a:gd name="connsiteY237" fmla="*/ 59979 h 123825"/>
                <a:gd name="connsiteX238" fmla="*/ 825055 w 904875"/>
                <a:gd name="connsiteY238" fmla="*/ 94745 h 123825"/>
                <a:gd name="connsiteX239" fmla="*/ 815026 w 904875"/>
                <a:gd name="connsiteY239" fmla="*/ 94745 h 123825"/>
                <a:gd name="connsiteX240" fmla="*/ 815026 w 904875"/>
                <a:gd name="connsiteY240" fmla="*/ 28480 h 123825"/>
                <a:gd name="connsiteX241" fmla="*/ 823179 w 904875"/>
                <a:gd name="connsiteY241" fmla="*/ 28480 h 123825"/>
                <a:gd name="connsiteX242" fmla="*/ 824818 w 904875"/>
                <a:gd name="connsiteY242" fmla="*/ 37547 h 123825"/>
                <a:gd name="connsiteX243" fmla="*/ 825303 w 904875"/>
                <a:gd name="connsiteY243" fmla="*/ 37547 h 123825"/>
                <a:gd name="connsiteX244" fmla="*/ 833314 w 904875"/>
                <a:gd name="connsiteY244" fmla="*/ 29994 h 123825"/>
                <a:gd name="connsiteX245" fmla="*/ 844887 w 904875"/>
                <a:gd name="connsiteY245" fmla="*/ 27270 h 123825"/>
                <a:gd name="connsiteX246" fmla="*/ 865204 w 904875"/>
                <a:gd name="connsiteY246" fmla="*/ 38519 h 123825"/>
                <a:gd name="connsiteX247" fmla="*/ 865690 w 904875"/>
                <a:gd name="connsiteY247" fmla="*/ 38519 h 123825"/>
                <a:gd name="connsiteX248" fmla="*/ 874272 w 904875"/>
                <a:gd name="connsiteY248" fmla="*/ 30289 h 123825"/>
                <a:gd name="connsiteX249" fmla="*/ 887092 w 904875"/>
                <a:gd name="connsiteY249" fmla="*/ 27270 h 123825"/>
                <a:gd name="connsiteX250" fmla="*/ 903932 w 904875"/>
                <a:gd name="connsiteY250" fmla="*/ 33042 h 123825"/>
                <a:gd name="connsiteX251" fmla="*/ 909524 w 904875"/>
                <a:gd name="connsiteY251" fmla="*/ 51511 h 123825"/>
                <a:gd name="connsiteX252" fmla="*/ 909524 w 904875"/>
                <a:gd name="connsiteY252" fmla="*/ 9474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904875" h="123825">
                  <a:moveTo>
                    <a:pt x="49273" y="94745"/>
                  </a:moveTo>
                  <a:lnTo>
                    <a:pt x="0" y="94745"/>
                  </a:lnTo>
                  <a:lnTo>
                    <a:pt x="0" y="6353"/>
                  </a:lnTo>
                  <a:lnTo>
                    <a:pt x="49273" y="6353"/>
                  </a:lnTo>
                  <a:lnTo>
                    <a:pt x="49273" y="15478"/>
                  </a:lnTo>
                  <a:lnTo>
                    <a:pt x="10278" y="15478"/>
                  </a:lnTo>
                  <a:lnTo>
                    <a:pt x="10278" y="43958"/>
                  </a:lnTo>
                  <a:lnTo>
                    <a:pt x="46920" y="43958"/>
                  </a:lnTo>
                  <a:lnTo>
                    <a:pt x="46920" y="53025"/>
                  </a:lnTo>
                  <a:lnTo>
                    <a:pt x="10278" y="53025"/>
                  </a:lnTo>
                  <a:lnTo>
                    <a:pt x="10278" y="85554"/>
                  </a:lnTo>
                  <a:lnTo>
                    <a:pt x="49273" y="85554"/>
                  </a:lnTo>
                  <a:close/>
                  <a:moveTo>
                    <a:pt x="85373" y="60827"/>
                  </a:moveTo>
                  <a:lnTo>
                    <a:pt x="62342" y="28480"/>
                  </a:lnTo>
                  <a:lnTo>
                    <a:pt x="73762" y="28480"/>
                  </a:lnTo>
                  <a:lnTo>
                    <a:pt x="91240" y="53873"/>
                  </a:lnTo>
                  <a:lnTo>
                    <a:pt x="108652" y="28480"/>
                  </a:lnTo>
                  <a:lnTo>
                    <a:pt x="119958" y="28480"/>
                  </a:lnTo>
                  <a:lnTo>
                    <a:pt x="96917" y="60827"/>
                  </a:lnTo>
                  <a:lnTo>
                    <a:pt x="121168" y="94745"/>
                  </a:lnTo>
                  <a:lnTo>
                    <a:pt x="109795" y="94745"/>
                  </a:lnTo>
                  <a:lnTo>
                    <a:pt x="91240" y="67903"/>
                  </a:lnTo>
                  <a:lnTo>
                    <a:pt x="72495" y="94745"/>
                  </a:lnTo>
                  <a:lnTo>
                    <a:pt x="61132" y="94745"/>
                  </a:lnTo>
                  <a:close/>
                  <a:moveTo>
                    <a:pt x="157620" y="87668"/>
                  </a:moveTo>
                  <a:cubicBezTo>
                    <a:pt x="159401" y="87668"/>
                    <a:pt x="161116" y="87535"/>
                    <a:pt x="162763" y="87277"/>
                  </a:cubicBezTo>
                  <a:cubicBezTo>
                    <a:pt x="164421" y="87010"/>
                    <a:pt x="165726" y="86744"/>
                    <a:pt x="166697" y="86458"/>
                  </a:cubicBezTo>
                  <a:lnTo>
                    <a:pt x="166697" y="94136"/>
                  </a:lnTo>
                  <a:cubicBezTo>
                    <a:pt x="165602" y="94659"/>
                    <a:pt x="164002" y="95097"/>
                    <a:pt x="161887" y="95440"/>
                  </a:cubicBezTo>
                  <a:cubicBezTo>
                    <a:pt x="159773" y="95783"/>
                    <a:pt x="157868" y="95955"/>
                    <a:pt x="156172" y="95955"/>
                  </a:cubicBezTo>
                  <a:cubicBezTo>
                    <a:pt x="143352" y="95955"/>
                    <a:pt x="136950" y="89202"/>
                    <a:pt x="136950" y="75695"/>
                  </a:cubicBezTo>
                  <a:lnTo>
                    <a:pt x="136950" y="36280"/>
                  </a:lnTo>
                  <a:lnTo>
                    <a:pt x="127454" y="36280"/>
                  </a:lnTo>
                  <a:lnTo>
                    <a:pt x="127454" y="31442"/>
                  </a:lnTo>
                  <a:lnTo>
                    <a:pt x="136950" y="27270"/>
                  </a:lnTo>
                  <a:lnTo>
                    <a:pt x="141180" y="13125"/>
                  </a:lnTo>
                  <a:lnTo>
                    <a:pt x="146981" y="13125"/>
                  </a:lnTo>
                  <a:lnTo>
                    <a:pt x="146981" y="28480"/>
                  </a:lnTo>
                  <a:lnTo>
                    <a:pt x="166211" y="28480"/>
                  </a:lnTo>
                  <a:lnTo>
                    <a:pt x="166211" y="36280"/>
                  </a:lnTo>
                  <a:lnTo>
                    <a:pt x="146981" y="36280"/>
                  </a:lnTo>
                  <a:lnTo>
                    <a:pt x="146981" y="75276"/>
                  </a:lnTo>
                  <a:cubicBezTo>
                    <a:pt x="146981" y="79267"/>
                    <a:pt x="147933" y="82324"/>
                    <a:pt x="149829" y="84468"/>
                  </a:cubicBezTo>
                  <a:cubicBezTo>
                    <a:pt x="151724" y="86601"/>
                    <a:pt x="154314" y="87668"/>
                    <a:pt x="157620" y="87668"/>
                  </a:cubicBezTo>
                  <a:close/>
                  <a:moveTo>
                    <a:pt x="209255" y="95955"/>
                  </a:moveTo>
                  <a:cubicBezTo>
                    <a:pt x="199463" y="95955"/>
                    <a:pt x="191738" y="92973"/>
                    <a:pt x="186071" y="87001"/>
                  </a:cubicBezTo>
                  <a:cubicBezTo>
                    <a:pt x="180404" y="81039"/>
                    <a:pt x="177575" y="72752"/>
                    <a:pt x="177575" y="62150"/>
                  </a:cubicBezTo>
                  <a:cubicBezTo>
                    <a:pt x="177575" y="51473"/>
                    <a:pt x="180204" y="42986"/>
                    <a:pt x="185471" y="36700"/>
                  </a:cubicBezTo>
                  <a:cubicBezTo>
                    <a:pt x="190729" y="30413"/>
                    <a:pt x="197787" y="27270"/>
                    <a:pt x="206655" y="27270"/>
                  </a:cubicBezTo>
                  <a:cubicBezTo>
                    <a:pt x="214960" y="27270"/>
                    <a:pt x="221532" y="30003"/>
                    <a:pt x="226371" y="35461"/>
                  </a:cubicBezTo>
                  <a:cubicBezTo>
                    <a:pt x="231210" y="40919"/>
                    <a:pt x="233620" y="48130"/>
                    <a:pt x="233620" y="57073"/>
                  </a:cubicBezTo>
                  <a:lnTo>
                    <a:pt x="233620" y="63427"/>
                  </a:lnTo>
                  <a:lnTo>
                    <a:pt x="187976" y="63427"/>
                  </a:lnTo>
                  <a:cubicBezTo>
                    <a:pt x="188176" y="71199"/>
                    <a:pt x="190138" y="77105"/>
                    <a:pt x="193872" y="81143"/>
                  </a:cubicBezTo>
                  <a:cubicBezTo>
                    <a:pt x="197596" y="85172"/>
                    <a:pt x="202845" y="87182"/>
                    <a:pt x="209617" y="87182"/>
                  </a:cubicBezTo>
                  <a:cubicBezTo>
                    <a:pt x="216751" y="87182"/>
                    <a:pt x="223809" y="85696"/>
                    <a:pt x="230781" y="82715"/>
                  </a:cubicBezTo>
                  <a:lnTo>
                    <a:pt x="230781" y="91659"/>
                  </a:lnTo>
                  <a:cubicBezTo>
                    <a:pt x="227238" y="93193"/>
                    <a:pt x="223876" y="94288"/>
                    <a:pt x="220713" y="94955"/>
                  </a:cubicBezTo>
                  <a:cubicBezTo>
                    <a:pt x="217551" y="95621"/>
                    <a:pt x="213732" y="95955"/>
                    <a:pt x="209255" y="95955"/>
                  </a:cubicBezTo>
                  <a:close/>
                  <a:moveTo>
                    <a:pt x="206540" y="35671"/>
                  </a:moveTo>
                  <a:cubicBezTo>
                    <a:pt x="201216" y="35671"/>
                    <a:pt x="196977" y="37405"/>
                    <a:pt x="193815" y="40871"/>
                  </a:cubicBezTo>
                  <a:cubicBezTo>
                    <a:pt x="190643" y="44339"/>
                    <a:pt x="188786" y="49139"/>
                    <a:pt x="188214" y="55264"/>
                  </a:cubicBezTo>
                  <a:lnTo>
                    <a:pt x="222866" y="55264"/>
                  </a:lnTo>
                  <a:cubicBezTo>
                    <a:pt x="222866" y="48930"/>
                    <a:pt x="221447" y="44091"/>
                    <a:pt x="218627" y="40719"/>
                  </a:cubicBezTo>
                  <a:cubicBezTo>
                    <a:pt x="215808" y="37357"/>
                    <a:pt x="211779" y="35671"/>
                    <a:pt x="206540" y="35671"/>
                  </a:cubicBezTo>
                  <a:close/>
                  <a:moveTo>
                    <a:pt x="283016" y="27270"/>
                  </a:moveTo>
                  <a:cubicBezTo>
                    <a:pt x="285960" y="27270"/>
                    <a:pt x="288608" y="27508"/>
                    <a:pt x="290942" y="27994"/>
                  </a:cubicBezTo>
                  <a:lnTo>
                    <a:pt x="289551" y="37309"/>
                  </a:lnTo>
                  <a:cubicBezTo>
                    <a:pt x="286808" y="36700"/>
                    <a:pt x="284388" y="36395"/>
                    <a:pt x="282293" y="36395"/>
                  </a:cubicBezTo>
                  <a:cubicBezTo>
                    <a:pt x="276940" y="36395"/>
                    <a:pt x="272349" y="38576"/>
                    <a:pt x="268538" y="42929"/>
                  </a:cubicBezTo>
                  <a:cubicBezTo>
                    <a:pt x="264729" y="47282"/>
                    <a:pt x="262824" y="52701"/>
                    <a:pt x="262824" y="59188"/>
                  </a:cubicBezTo>
                  <a:lnTo>
                    <a:pt x="262824" y="94745"/>
                  </a:lnTo>
                  <a:lnTo>
                    <a:pt x="252794" y="94745"/>
                  </a:lnTo>
                  <a:lnTo>
                    <a:pt x="252794" y="28480"/>
                  </a:lnTo>
                  <a:lnTo>
                    <a:pt x="261071" y="28480"/>
                  </a:lnTo>
                  <a:lnTo>
                    <a:pt x="262224" y="40748"/>
                  </a:lnTo>
                  <a:lnTo>
                    <a:pt x="262709" y="40748"/>
                  </a:lnTo>
                  <a:cubicBezTo>
                    <a:pt x="265166" y="36443"/>
                    <a:pt x="268129" y="33108"/>
                    <a:pt x="271596" y="30775"/>
                  </a:cubicBezTo>
                  <a:cubicBezTo>
                    <a:pt x="275063" y="28441"/>
                    <a:pt x="278873" y="27270"/>
                    <a:pt x="283016" y="27270"/>
                  </a:cubicBezTo>
                  <a:close/>
                  <a:moveTo>
                    <a:pt x="350196" y="94745"/>
                  </a:moveTo>
                  <a:lnTo>
                    <a:pt x="350196" y="51873"/>
                  </a:lnTo>
                  <a:cubicBezTo>
                    <a:pt x="350196" y="46472"/>
                    <a:pt x="348968" y="42443"/>
                    <a:pt x="346510" y="39786"/>
                  </a:cubicBezTo>
                  <a:cubicBezTo>
                    <a:pt x="344043" y="37128"/>
                    <a:pt x="340195" y="35795"/>
                    <a:pt x="334956" y="35795"/>
                  </a:cubicBezTo>
                  <a:cubicBezTo>
                    <a:pt x="328022" y="35795"/>
                    <a:pt x="322945" y="37671"/>
                    <a:pt x="319726" y="41414"/>
                  </a:cubicBezTo>
                  <a:cubicBezTo>
                    <a:pt x="316497" y="45167"/>
                    <a:pt x="314887" y="51349"/>
                    <a:pt x="314887" y="59979"/>
                  </a:cubicBezTo>
                  <a:lnTo>
                    <a:pt x="314887" y="94745"/>
                  </a:lnTo>
                  <a:lnTo>
                    <a:pt x="304848" y="94745"/>
                  </a:lnTo>
                  <a:lnTo>
                    <a:pt x="304848" y="28480"/>
                  </a:lnTo>
                  <a:lnTo>
                    <a:pt x="313011" y="28480"/>
                  </a:lnTo>
                  <a:lnTo>
                    <a:pt x="314640" y="37547"/>
                  </a:lnTo>
                  <a:lnTo>
                    <a:pt x="315126" y="37547"/>
                  </a:lnTo>
                  <a:cubicBezTo>
                    <a:pt x="317183" y="34280"/>
                    <a:pt x="320069" y="31756"/>
                    <a:pt x="323774" y="29956"/>
                  </a:cubicBezTo>
                  <a:cubicBezTo>
                    <a:pt x="327479" y="28165"/>
                    <a:pt x="331613" y="27270"/>
                    <a:pt x="336166" y="27270"/>
                  </a:cubicBezTo>
                  <a:cubicBezTo>
                    <a:pt x="344148" y="27270"/>
                    <a:pt x="350158" y="29194"/>
                    <a:pt x="354187" y="33042"/>
                  </a:cubicBezTo>
                  <a:cubicBezTo>
                    <a:pt x="358217" y="36890"/>
                    <a:pt x="360226" y="43053"/>
                    <a:pt x="360226" y="51511"/>
                  </a:cubicBezTo>
                  <a:lnTo>
                    <a:pt x="360226" y="94745"/>
                  </a:lnTo>
                  <a:close/>
                  <a:moveTo>
                    <a:pt x="447113" y="95955"/>
                  </a:moveTo>
                  <a:cubicBezTo>
                    <a:pt x="442799" y="95955"/>
                    <a:pt x="438865" y="95155"/>
                    <a:pt x="435293" y="93564"/>
                  </a:cubicBezTo>
                  <a:cubicBezTo>
                    <a:pt x="431730" y="91973"/>
                    <a:pt x="428730" y="89525"/>
                    <a:pt x="426311" y="86220"/>
                  </a:cubicBezTo>
                  <a:lnTo>
                    <a:pt x="425587" y="86220"/>
                  </a:lnTo>
                  <a:cubicBezTo>
                    <a:pt x="426072" y="90087"/>
                    <a:pt x="426311" y="93754"/>
                    <a:pt x="426311" y="97221"/>
                  </a:cubicBezTo>
                  <a:lnTo>
                    <a:pt x="426311" y="124491"/>
                  </a:lnTo>
                  <a:lnTo>
                    <a:pt x="416281" y="124491"/>
                  </a:lnTo>
                  <a:lnTo>
                    <a:pt x="416281" y="28480"/>
                  </a:lnTo>
                  <a:lnTo>
                    <a:pt x="424444" y="28480"/>
                  </a:lnTo>
                  <a:lnTo>
                    <a:pt x="425834" y="37547"/>
                  </a:lnTo>
                  <a:lnTo>
                    <a:pt x="426311" y="37547"/>
                  </a:lnTo>
                  <a:cubicBezTo>
                    <a:pt x="428892" y="33918"/>
                    <a:pt x="431902" y="31299"/>
                    <a:pt x="435321" y="29689"/>
                  </a:cubicBezTo>
                  <a:cubicBezTo>
                    <a:pt x="438750" y="28070"/>
                    <a:pt x="442684" y="27270"/>
                    <a:pt x="447113" y="27270"/>
                  </a:cubicBezTo>
                  <a:cubicBezTo>
                    <a:pt x="455905" y="27270"/>
                    <a:pt x="462686" y="30270"/>
                    <a:pt x="467459" y="36280"/>
                  </a:cubicBezTo>
                  <a:cubicBezTo>
                    <a:pt x="472230" y="42281"/>
                    <a:pt x="474622" y="50711"/>
                    <a:pt x="474622" y="61550"/>
                  </a:cubicBezTo>
                  <a:cubicBezTo>
                    <a:pt x="474622" y="72437"/>
                    <a:pt x="472193" y="80886"/>
                    <a:pt x="467335" y="86916"/>
                  </a:cubicBezTo>
                  <a:cubicBezTo>
                    <a:pt x="462477" y="92935"/>
                    <a:pt x="455743" y="95955"/>
                    <a:pt x="447113" y="95955"/>
                  </a:cubicBezTo>
                  <a:close/>
                  <a:moveTo>
                    <a:pt x="445665" y="35795"/>
                  </a:moveTo>
                  <a:cubicBezTo>
                    <a:pt x="438893" y="35795"/>
                    <a:pt x="433997" y="37671"/>
                    <a:pt x="430968" y="41414"/>
                  </a:cubicBezTo>
                  <a:cubicBezTo>
                    <a:pt x="427949" y="45167"/>
                    <a:pt x="426396" y="51130"/>
                    <a:pt x="426311" y="59312"/>
                  </a:cubicBezTo>
                  <a:lnTo>
                    <a:pt x="426311" y="61550"/>
                  </a:lnTo>
                  <a:cubicBezTo>
                    <a:pt x="426311" y="70866"/>
                    <a:pt x="427863" y="77524"/>
                    <a:pt x="430968" y="81534"/>
                  </a:cubicBezTo>
                  <a:cubicBezTo>
                    <a:pt x="434074" y="85544"/>
                    <a:pt x="439055" y="87544"/>
                    <a:pt x="445904" y="87544"/>
                  </a:cubicBezTo>
                  <a:cubicBezTo>
                    <a:pt x="451628" y="87544"/>
                    <a:pt x="456115" y="85230"/>
                    <a:pt x="459353" y="80600"/>
                  </a:cubicBezTo>
                  <a:cubicBezTo>
                    <a:pt x="462601" y="75962"/>
                    <a:pt x="464220" y="69570"/>
                    <a:pt x="464220" y="61426"/>
                  </a:cubicBezTo>
                  <a:cubicBezTo>
                    <a:pt x="464220" y="53168"/>
                    <a:pt x="462601" y="46824"/>
                    <a:pt x="459353" y="42415"/>
                  </a:cubicBezTo>
                  <a:cubicBezTo>
                    <a:pt x="456115" y="38005"/>
                    <a:pt x="451552" y="35795"/>
                    <a:pt x="445665" y="35795"/>
                  </a:cubicBezTo>
                  <a:close/>
                  <a:moveTo>
                    <a:pt x="504492" y="94745"/>
                  </a:moveTo>
                  <a:lnTo>
                    <a:pt x="494452" y="94745"/>
                  </a:lnTo>
                  <a:lnTo>
                    <a:pt x="494452" y="666"/>
                  </a:lnTo>
                  <a:lnTo>
                    <a:pt x="504492" y="666"/>
                  </a:lnTo>
                  <a:close/>
                  <a:moveTo>
                    <a:pt x="567490" y="94745"/>
                  </a:moveTo>
                  <a:lnTo>
                    <a:pt x="565499" y="85315"/>
                  </a:lnTo>
                  <a:lnTo>
                    <a:pt x="565014" y="85315"/>
                  </a:lnTo>
                  <a:cubicBezTo>
                    <a:pt x="561709" y="89458"/>
                    <a:pt x="558413" y="92278"/>
                    <a:pt x="555127" y="93745"/>
                  </a:cubicBezTo>
                  <a:cubicBezTo>
                    <a:pt x="551841" y="95221"/>
                    <a:pt x="547745" y="95955"/>
                    <a:pt x="542820" y="95955"/>
                  </a:cubicBezTo>
                  <a:cubicBezTo>
                    <a:pt x="536258" y="95955"/>
                    <a:pt x="531105" y="94259"/>
                    <a:pt x="527381" y="90878"/>
                  </a:cubicBezTo>
                  <a:cubicBezTo>
                    <a:pt x="523647" y="87487"/>
                    <a:pt x="521780" y="82667"/>
                    <a:pt x="521780" y="76428"/>
                  </a:cubicBezTo>
                  <a:cubicBezTo>
                    <a:pt x="521780" y="63046"/>
                    <a:pt x="532486" y="56026"/>
                    <a:pt x="553888" y="55388"/>
                  </a:cubicBezTo>
                  <a:lnTo>
                    <a:pt x="565138" y="55016"/>
                  </a:lnTo>
                  <a:lnTo>
                    <a:pt x="565138" y="50911"/>
                  </a:lnTo>
                  <a:cubicBezTo>
                    <a:pt x="565138" y="45710"/>
                    <a:pt x="564013" y="41872"/>
                    <a:pt x="561775" y="39395"/>
                  </a:cubicBezTo>
                  <a:cubicBezTo>
                    <a:pt x="559537" y="36909"/>
                    <a:pt x="555965" y="35671"/>
                    <a:pt x="551050" y="35671"/>
                  </a:cubicBezTo>
                  <a:cubicBezTo>
                    <a:pt x="545525" y="35671"/>
                    <a:pt x="539277" y="37366"/>
                    <a:pt x="532305" y="40748"/>
                  </a:cubicBezTo>
                  <a:lnTo>
                    <a:pt x="529219" y="33071"/>
                  </a:lnTo>
                  <a:cubicBezTo>
                    <a:pt x="532486" y="31299"/>
                    <a:pt x="536067" y="29908"/>
                    <a:pt x="539953" y="28899"/>
                  </a:cubicBezTo>
                  <a:cubicBezTo>
                    <a:pt x="543840" y="27889"/>
                    <a:pt x="547745" y="27394"/>
                    <a:pt x="551650" y="27394"/>
                  </a:cubicBezTo>
                  <a:cubicBezTo>
                    <a:pt x="559556" y="27394"/>
                    <a:pt x="565404" y="29146"/>
                    <a:pt x="569214" y="32651"/>
                  </a:cubicBezTo>
                  <a:cubicBezTo>
                    <a:pt x="573024" y="36157"/>
                    <a:pt x="574929" y="41777"/>
                    <a:pt x="574929" y="49520"/>
                  </a:cubicBezTo>
                  <a:lnTo>
                    <a:pt x="574929" y="94745"/>
                  </a:lnTo>
                  <a:close/>
                  <a:moveTo>
                    <a:pt x="544821" y="87668"/>
                  </a:moveTo>
                  <a:cubicBezTo>
                    <a:pt x="551069" y="87668"/>
                    <a:pt x="555974" y="85953"/>
                    <a:pt x="559537" y="82534"/>
                  </a:cubicBezTo>
                  <a:cubicBezTo>
                    <a:pt x="563109" y="79105"/>
                    <a:pt x="564890" y="74304"/>
                    <a:pt x="564890" y="68142"/>
                  </a:cubicBezTo>
                  <a:lnTo>
                    <a:pt x="564890" y="62150"/>
                  </a:lnTo>
                  <a:lnTo>
                    <a:pt x="554860" y="62579"/>
                  </a:lnTo>
                  <a:cubicBezTo>
                    <a:pt x="546878" y="62865"/>
                    <a:pt x="541125" y="64103"/>
                    <a:pt x="537591" y="66294"/>
                  </a:cubicBezTo>
                  <a:cubicBezTo>
                    <a:pt x="534067" y="68494"/>
                    <a:pt x="532305" y="71914"/>
                    <a:pt x="532305" y="76542"/>
                  </a:cubicBezTo>
                  <a:cubicBezTo>
                    <a:pt x="532305" y="80172"/>
                    <a:pt x="533400" y="82934"/>
                    <a:pt x="535600" y="84829"/>
                  </a:cubicBezTo>
                  <a:cubicBezTo>
                    <a:pt x="537791" y="86725"/>
                    <a:pt x="540868" y="87668"/>
                    <a:pt x="544821" y="87668"/>
                  </a:cubicBezTo>
                  <a:close/>
                  <a:moveTo>
                    <a:pt x="619068" y="87668"/>
                  </a:moveTo>
                  <a:cubicBezTo>
                    <a:pt x="620839" y="87668"/>
                    <a:pt x="622554" y="87535"/>
                    <a:pt x="624202" y="87277"/>
                  </a:cubicBezTo>
                  <a:cubicBezTo>
                    <a:pt x="625860" y="87010"/>
                    <a:pt x="627164" y="86744"/>
                    <a:pt x="628136" y="86458"/>
                  </a:cubicBezTo>
                  <a:lnTo>
                    <a:pt x="628136" y="94136"/>
                  </a:lnTo>
                  <a:cubicBezTo>
                    <a:pt x="627050" y="94659"/>
                    <a:pt x="625440" y="95097"/>
                    <a:pt x="623326" y="95440"/>
                  </a:cubicBezTo>
                  <a:cubicBezTo>
                    <a:pt x="621211" y="95783"/>
                    <a:pt x="619306" y="95955"/>
                    <a:pt x="617611" y="95955"/>
                  </a:cubicBezTo>
                  <a:cubicBezTo>
                    <a:pt x="604800" y="95955"/>
                    <a:pt x="598389" y="89202"/>
                    <a:pt x="598389" y="75695"/>
                  </a:cubicBezTo>
                  <a:lnTo>
                    <a:pt x="598389" y="36280"/>
                  </a:lnTo>
                  <a:lnTo>
                    <a:pt x="588893" y="36280"/>
                  </a:lnTo>
                  <a:lnTo>
                    <a:pt x="588893" y="31442"/>
                  </a:lnTo>
                  <a:lnTo>
                    <a:pt x="598389" y="27270"/>
                  </a:lnTo>
                  <a:lnTo>
                    <a:pt x="602618" y="13125"/>
                  </a:lnTo>
                  <a:lnTo>
                    <a:pt x="608429" y="13125"/>
                  </a:lnTo>
                  <a:lnTo>
                    <a:pt x="608429" y="28480"/>
                  </a:lnTo>
                  <a:lnTo>
                    <a:pt x="627650" y="28480"/>
                  </a:lnTo>
                  <a:lnTo>
                    <a:pt x="627650" y="36280"/>
                  </a:lnTo>
                  <a:lnTo>
                    <a:pt x="608429" y="36280"/>
                  </a:lnTo>
                  <a:lnTo>
                    <a:pt x="608429" y="75276"/>
                  </a:lnTo>
                  <a:cubicBezTo>
                    <a:pt x="608429" y="79267"/>
                    <a:pt x="609372" y="82324"/>
                    <a:pt x="611267" y="84468"/>
                  </a:cubicBezTo>
                  <a:cubicBezTo>
                    <a:pt x="613163" y="86601"/>
                    <a:pt x="615763" y="87668"/>
                    <a:pt x="619068" y="87668"/>
                  </a:cubicBezTo>
                  <a:close/>
                  <a:moveTo>
                    <a:pt x="672570" y="36280"/>
                  </a:moveTo>
                  <a:lnTo>
                    <a:pt x="655701" y="36280"/>
                  </a:lnTo>
                  <a:lnTo>
                    <a:pt x="655701" y="94745"/>
                  </a:lnTo>
                  <a:lnTo>
                    <a:pt x="645672" y="94745"/>
                  </a:lnTo>
                  <a:lnTo>
                    <a:pt x="645672" y="36280"/>
                  </a:lnTo>
                  <a:lnTo>
                    <a:pt x="633822" y="36280"/>
                  </a:lnTo>
                  <a:lnTo>
                    <a:pt x="633822" y="31746"/>
                  </a:lnTo>
                  <a:lnTo>
                    <a:pt x="645672" y="28117"/>
                  </a:lnTo>
                  <a:lnTo>
                    <a:pt x="645672" y="24432"/>
                  </a:lnTo>
                  <a:cubicBezTo>
                    <a:pt x="645672" y="8144"/>
                    <a:pt x="652786" y="0"/>
                    <a:pt x="667008" y="0"/>
                  </a:cubicBezTo>
                  <a:cubicBezTo>
                    <a:pt x="670522" y="0"/>
                    <a:pt x="674627" y="705"/>
                    <a:pt x="679342" y="2114"/>
                  </a:cubicBezTo>
                  <a:lnTo>
                    <a:pt x="676742" y="10153"/>
                  </a:lnTo>
                  <a:cubicBezTo>
                    <a:pt x="672875" y="8906"/>
                    <a:pt x="669570" y="8287"/>
                    <a:pt x="666826" y="8287"/>
                  </a:cubicBezTo>
                  <a:cubicBezTo>
                    <a:pt x="663045" y="8287"/>
                    <a:pt x="660245" y="9544"/>
                    <a:pt x="658426" y="12059"/>
                  </a:cubicBezTo>
                  <a:cubicBezTo>
                    <a:pt x="656616" y="14582"/>
                    <a:pt x="655701" y="18621"/>
                    <a:pt x="655701" y="24184"/>
                  </a:cubicBezTo>
                  <a:lnTo>
                    <a:pt x="655701" y="28480"/>
                  </a:lnTo>
                  <a:lnTo>
                    <a:pt x="672570" y="28480"/>
                  </a:lnTo>
                  <a:close/>
                  <a:moveTo>
                    <a:pt x="743131" y="61550"/>
                  </a:moveTo>
                  <a:cubicBezTo>
                    <a:pt x="743131" y="72351"/>
                    <a:pt x="740416" y="80791"/>
                    <a:pt x="734969" y="86849"/>
                  </a:cubicBezTo>
                  <a:cubicBezTo>
                    <a:pt x="729529" y="92916"/>
                    <a:pt x="722014" y="95955"/>
                    <a:pt x="712423" y="95955"/>
                  </a:cubicBezTo>
                  <a:cubicBezTo>
                    <a:pt x="706488" y="95955"/>
                    <a:pt x="701230" y="94564"/>
                    <a:pt x="696639" y="91783"/>
                  </a:cubicBezTo>
                  <a:cubicBezTo>
                    <a:pt x="692039" y="89002"/>
                    <a:pt x="688496" y="85011"/>
                    <a:pt x="686000" y="79810"/>
                  </a:cubicBezTo>
                  <a:cubicBezTo>
                    <a:pt x="683495" y="74609"/>
                    <a:pt x="682247" y="68523"/>
                    <a:pt x="682247" y="61550"/>
                  </a:cubicBezTo>
                  <a:cubicBezTo>
                    <a:pt x="682247" y="50749"/>
                    <a:pt x="684952" y="42329"/>
                    <a:pt x="690353" y="36309"/>
                  </a:cubicBezTo>
                  <a:cubicBezTo>
                    <a:pt x="695754" y="30280"/>
                    <a:pt x="703250" y="27270"/>
                    <a:pt x="712841" y="27270"/>
                  </a:cubicBezTo>
                  <a:cubicBezTo>
                    <a:pt x="722109" y="27270"/>
                    <a:pt x="729482" y="30356"/>
                    <a:pt x="734939" y="36519"/>
                  </a:cubicBezTo>
                  <a:cubicBezTo>
                    <a:pt x="740397" y="42691"/>
                    <a:pt x="743131" y="51035"/>
                    <a:pt x="743131" y="61550"/>
                  </a:cubicBezTo>
                  <a:close/>
                  <a:moveTo>
                    <a:pt x="692648" y="61550"/>
                  </a:moveTo>
                  <a:cubicBezTo>
                    <a:pt x="692648" y="70018"/>
                    <a:pt x="694344" y="76466"/>
                    <a:pt x="697725" y="80896"/>
                  </a:cubicBezTo>
                  <a:cubicBezTo>
                    <a:pt x="701117" y="85334"/>
                    <a:pt x="706088" y="87544"/>
                    <a:pt x="712661" y="87544"/>
                  </a:cubicBezTo>
                  <a:cubicBezTo>
                    <a:pt x="719233" y="87544"/>
                    <a:pt x="724215" y="85344"/>
                    <a:pt x="727624" y="80924"/>
                  </a:cubicBezTo>
                  <a:cubicBezTo>
                    <a:pt x="731034" y="76514"/>
                    <a:pt x="732730" y="70056"/>
                    <a:pt x="732730" y="61550"/>
                  </a:cubicBezTo>
                  <a:cubicBezTo>
                    <a:pt x="732730" y="53130"/>
                    <a:pt x="731034" y="46729"/>
                    <a:pt x="727624" y="42357"/>
                  </a:cubicBezTo>
                  <a:cubicBezTo>
                    <a:pt x="724215" y="37976"/>
                    <a:pt x="719185" y="35795"/>
                    <a:pt x="712537" y="35795"/>
                  </a:cubicBezTo>
                  <a:cubicBezTo>
                    <a:pt x="705964" y="35795"/>
                    <a:pt x="701012" y="37947"/>
                    <a:pt x="697668" y="42262"/>
                  </a:cubicBezTo>
                  <a:cubicBezTo>
                    <a:pt x="694325" y="46577"/>
                    <a:pt x="692648" y="53007"/>
                    <a:pt x="692648" y="61550"/>
                  </a:cubicBezTo>
                  <a:close/>
                  <a:moveTo>
                    <a:pt x="793195" y="27270"/>
                  </a:moveTo>
                  <a:cubicBezTo>
                    <a:pt x="796138" y="27270"/>
                    <a:pt x="798776" y="27508"/>
                    <a:pt x="801119" y="27994"/>
                  </a:cubicBezTo>
                  <a:lnTo>
                    <a:pt x="799729" y="37309"/>
                  </a:lnTo>
                  <a:cubicBezTo>
                    <a:pt x="796986" y="36700"/>
                    <a:pt x="794566" y="36395"/>
                    <a:pt x="792471" y="36395"/>
                  </a:cubicBezTo>
                  <a:cubicBezTo>
                    <a:pt x="787108" y="36395"/>
                    <a:pt x="782527" y="38576"/>
                    <a:pt x="778716" y="42929"/>
                  </a:cubicBezTo>
                  <a:cubicBezTo>
                    <a:pt x="774907" y="47282"/>
                    <a:pt x="773002" y="52701"/>
                    <a:pt x="773002" y="59188"/>
                  </a:cubicBezTo>
                  <a:lnTo>
                    <a:pt x="773002" y="94745"/>
                  </a:lnTo>
                  <a:lnTo>
                    <a:pt x="762962" y="94745"/>
                  </a:lnTo>
                  <a:lnTo>
                    <a:pt x="762962" y="28480"/>
                  </a:lnTo>
                  <a:lnTo>
                    <a:pt x="771249" y="28480"/>
                  </a:lnTo>
                  <a:lnTo>
                    <a:pt x="772392" y="40748"/>
                  </a:lnTo>
                  <a:lnTo>
                    <a:pt x="772878" y="40748"/>
                  </a:lnTo>
                  <a:cubicBezTo>
                    <a:pt x="775335" y="36443"/>
                    <a:pt x="778297" y="33108"/>
                    <a:pt x="781765" y="30775"/>
                  </a:cubicBezTo>
                  <a:cubicBezTo>
                    <a:pt x="785232" y="28441"/>
                    <a:pt x="789041" y="27270"/>
                    <a:pt x="793195" y="27270"/>
                  </a:cubicBezTo>
                  <a:close/>
                  <a:moveTo>
                    <a:pt x="899484" y="94745"/>
                  </a:moveTo>
                  <a:lnTo>
                    <a:pt x="899484" y="51635"/>
                  </a:lnTo>
                  <a:cubicBezTo>
                    <a:pt x="899484" y="46358"/>
                    <a:pt x="898360" y="42396"/>
                    <a:pt x="896103" y="39757"/>
                  </a:cubicBezTo>
                  <a:cubicBezTo>
                    <a:pt x="893845" y="37109"/>
                    <a:pt x="890340" y="35795"/>
                    <a:pt x="885577" y="35795"/>
                  </a:cubicBezTo>
                  <a:cubicBezTo>
                    <a:pt x="879329" y="35795"/>
                    <a:pt x="874719" y="37585"/>
                    <a:pt x="871738" y="41177"/>
                  </a:cubicBezTo>
                  <a:cubicBezTo>
                    <a:pt x="868756" y="44758"/>
                    <a:pt x="867261" y="50282"/>
                    <a:pt x="867261" y="57740"/>
                  </a:cubicBezTo>
                  <a:lnTo>
                    <a:pt x="867261" y="94745"/>
                  </a:lnTo>
                  <a:lnTo>
                    <a:pt x="857222" y="94745"/>
                  </a:lnTo>
                  <a:lnTo>
                    <a:pt x="857222" y="51635"/>
                  </a:lnTo>
                  <a:cubicBezTo>
                    <a:pt x="857222" y="46358"/>
                    <a:pt x="856098" y="42396"/>
                    <a:pt x="853840" y="39757"/>
                  </a:cubicBezTo>
                  <a:cubicBezTo>
                    <a:pt x="851583" y="37109"/>
                    <a:pt x="848049" y="35795"/>
                    <a:pt x="843258" y="35795"/>
                  </a:cubicBezTo>
                  <a:cubicBezTo>
                    <a:pt x="836972" y="35795"/>
                    <a:pt x="832361" y="37681"/>
                    <a:pt x="829437" y="41443"/>
                  </a:cubicBezTo>
                  <a:cubicBezTo>
                    <a:pt x="826523" y="45215"/>
                    <a:pt x="825055" y="51397"/>
                    <a:pt x="825055" y="59979"/>
                  </a:cubicBezTo>
                  <a:lnTo>
                    <a:pt x="825055" y="94745"/>
                  </a:lnTo>
                  <a:lnTo>
                    <a:pt x="815026" y="94745"/>
                  </a:lnTo>
                  <a:lnTo>
                    <a:pt x="815026" y="28480"/>
                  </a:lnTo>
                  <a:lnTo>
                    <a:pt x="823179" y="28480"/>
                  </a:lnTo>
                  <a:lnTo>
                    <a:pt x="824818" y="37547"/>
                  </a:lnTo>
                  <a:lnTo>
                    <a:pt x="825303" y="37547"/>
                  </a:lnTo>
                  <a:cubicBezTo>
                    <a:pt x="827199" y="34318"/>
                    <a:pt x="829866" y="31804"/>
                    <a:pt x="833314" y="29994"/>
                  </a:cubicBezTo>
                  <a:cubicBezTo>
                    <a:pt x="836752" y="28174"/>
                    <a:pt x="840620" y="27270"/>
                    <a:pt x="844887" y="27270"/>
                  </a:cubicBezTo>
                  <a:cubicBezTo>
                    <a:pt x="855250" y="27270"/>
                    <a:pt x="862022" y="31013"/>
                    <a:pt x="865204" y="38519"/>
                  </a:cubicBezTo>
                  <a:lnTo>
                    <a:pt x="865690" y="38519"/>
                  </a:lnTo>
                  <a:cubicBezTo>
                    <a:pt x="867661" y="35052"/>
                    <a:pt x="870528" y="32308"/>
                    <a:pt x="874272" y="30289"/>
                  </a:cubicBezTo>
                  <a:cubicBezTo>
                    <a:pt x="878024" y="28280"/>
                    <a:pt x="882292" y="27270"/>
                    <a:pt x="887092" y="27270"/>
                  </a:cubicBezTo>
                  <a:cubicBezTo>
                    <a:pt x="894588" y="27270"/>
                    <a:pt x="900199" y="29194"/>
                    <a:pt x="903932" y="33042"/>
                  </a:cubicBezTo>
                  <a:cubicBezTo>
                    <a:pt x="907656" y="36890"/>
                    <a:pt x="909524" y="43053"/>
                    <a:pt x="909524" y="51511"/>
                  </a:cubicBezTo>
                  <a:lnTo>
                    <a:pt x="909524" y="94745"/>
                  </a:lnTo>
                  <a:close/>
                </a:path>
              </a:pathLst>
            </a:custGeom>
            <a:solidFill>
              <a:srgbClr val="030303"/>
            </a:solidFill>
            <a:ln w="9525" cap="flat">
              <a:noFill/>
              <a:prstDash val="solid"/>
              <a:miter/>
            </a:ln>
          </p:spPr>
          <p:txBody>
            <a:bodyPr rtlCol="0" anchor="ctr"/>
            <a:lstStyle/>
            <a:p>
              <a:endParaRPr lang="nl-BE" sz="900"/>
            </a:p>
          </p:txBody>
        </p:sp>
        <p:sp>
          <p:nvSpPr>
            <p:cNvPr id="563" name="Freeform: Shape 562">
              <a:extLst>
                <a:ext uri="{FF2B5EF4-FFF2-40B4-BE49-F238E27FC236}">
                  <a16:creationId xmlns:a16="http://schemas.microsoft.com/office/drawing/2014/main" id="{1D1C4FC9-700F-4F3C-A5AA-576051B09F1A}"/>
                </a:ext>
              </a:extLst>
            </p:cNvPr>
            <p:cNvSpPr/>
            <p:nvPr/>
          </p:nvSpPr>
          <p:spPr>
            <a:xfrm>
              <a:off x="3911673" y="4459710"/>
              <a:ext cx="651758" cy="150870"/>
            </a:xfrm>
            <a:custGeom>
              <a:avLst/>
              <a:gdLst>
                <a:gd name="connsiteX0" fmla="*/ 0 w 1028700"/>
                <a:gd name="connsiteY0" fmla="*/ 0 h 238125"/>
                <a:gd name="connsiteX1" fmla="*/ 1028700 w 1028700"/>
                <a:gd name="connsiteY1" fmla="*/ 0 h 238125"/>
                <a:gd name="connsiteX2" fmla="*/ 1028700 w 1028700"/>
                <a:gd name="connsiteY2" fmla="*/ 238125 h 238125"/>
                <a:gd name="connsiteX3" fmla="*/ 0 w 102870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1028700" h="238125">
                  <a:moveTo>
                    <a:pt x="0" y="0"/>
                  </a:moveTo>
                  <a:lnTo>
                    <a:pt x="1028700" y="0"/>
                  </a:lnTo>
                  <a:lnTo>
                    <a:pt x="1028700" y="238125"/>
                  </a:lnTo>
                  <a:lnTo>
                    <a:pt x="0" y="238125"/>
                  </a:lnTo>
                  <a:close/>
                </a:path>
              </a:pathLst>
            </a:custGeom>
            <a:noFill/>
            <a:ln w="9525" cap="flat">
              <a:solidFill>
                <a:srgbClr val="953735"/>
              </a:solidFill>
              <a:prstDash val="solid"/>
              <a:miter/>
            </a:ln>
          </p:spPr>
          <p:txBody>
            <a:bodyPr rtlCol="0" anchor="ctr"/>
            <a:lstStyle/>
            <a:p>
              <a:endParaRPr lang="nl-BE" sz="900"/>
            </a:p>
          </p:txBody>
        </p:sp>
        <p:sp>
          <p:nvSpPr>
            <p:cNvPr id="564" name="Freeform: Shape 563">
              <a:extLst>
                <a:ext uri="{FF2B5EF4-FFF2-40B4-BE49-F238E27FC236}">
                  <a16:creationId xmlns:a16="http://schemas.microsoft.com/office/drawing/2014/main" id="{768537BC-4E01-414A-A46C-CBAB75AEEDCD}"/>
                </a:ext>
              </a:extLst>
            </p:cNvPr>
            <p:cNvSpPr/>
            <p:nvPr/>
          </p:nvSpPr>
          <p:spPr>
            <a:xfrm>
              <a:off x="3941847" y="3361379"/>
              <a:ext cx="1587150" cy="1086263"/>
            </a:xfrm>
            <a:custGeom>
              <a:avLst/>
              <a:gdLst>
                <a:gd name="connsiteX0" fmla="*/ 76200 w 2505075"/>
                <a:gd name="connsiteY0" fmla="*/ 0 h 1714500"/>
                <a:gd name="connsiteX1" fmla="*/ 0 w 2505075"/>
                <a:gd name="connsiteY1" fmla="*/ 76200 h 1714500"/>
                <a:gd name="connsiteX2" fmla="*/ 0 w 2505075"/>
                <a:gd name="connsiteY2" fmla="*/ 1638300 h 1714500"/>
                <a:gd name="connsiteX3" fmla="*/ 76200 w 2505075"/>
                <a:gd name="connsiteY3" fmla="*/ 1714500 h 1714500"/>
                <a:gd name="connsiteX4" fmla="*/ 2428875 w 2505075"/>
                <a:gd name="connsiteY4" fmla="*/ 1714500 h 1714500"/>
                <a:gd name="connsiteX5" fmla="*/ 2505075 w 2505075"/>
                <a:gd name="connsiteY5" fmla="*/ 1638300 h 1714500"/>
                <a:gd name="connsiteX6" fmla="*/ 2505075 w 2505075"/>
                <a:gd name="connsiteY6" fmla="*/ 76200 h 1714500"/>
                <a:gd name="connsiteX7" fmla="*/ 2428875 w 2505075"/>
                <a:gd name="connsiteY7"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75" h="1714500">
                  <a:moveTo>
                    <a:pt x="76200" y="0"/>
                  </a:moveTo>
                  <a:cubicBezTo>
                    <a:pt x="34118" y="0"/>
                    <a:pt x="0" y="34118"/>
                    <a:pt x="0" y="76200"/>
                  </a:cubicBezTo>
                  <a:lnTo>
                    <a:pt x="0" y="1638300"/>
                  </a:lnTo>
                  <a:cubicBezTo>
                    <a:pt x="0" y="1680382"/>
                    <a:pt x="34118" y="1714500"/>
                    <a:pt x="76200" y="1714500"/>
                  </a:cubicBezTo>
                  <a:lnTo>
                    <a:pt x="2428875" y="1714500"/>
                  </a:lnTo>
                  <a:cubicBezTo>
                    <a:pt x="2470957" y="1714500"/>
                    <a:pt x="2505075" y="1680382"/>
                    <a:pt x="2505075" y="1638300"/>
                  </a:cubicBezTo>
                  <a:lnTo>
                    <a:pt x="2505075" y="76200"/>
                  </a:lnTo>
                  <a:cubicBezTo>
                    <a:pt x="2505075" y="34118"/>
                    <a:pt x="2470957" y="0"/>
                    <a:pt x="2428875" y="0"/>
                  </a:cubicBezTo>
                  <a:close/>
                </a:path>
              </a:pathLst>
            </a:custGeom>
            <a:solidFill>
              <a:srgbClr val="77933C">
                <a:alpha val="20000"/>
              </a:srgbClr>
            </a:solidFill>
            <a:ln w="9525" cap="flat">
              <a:noFill/>
              <a:prstDash val="solid"/>
              <a:miter/>
            </a:ln>
          </p:spPr>
          <p:txBody>
            <a:bodyPr rtlCol="0" anchor="ctr"/>
            <a:lstStyle/>
            <a:p>
              <a:endParaRPr lang="nl-BE" sz="900"/>
            </a:p>
          </p:txBody>
        </p:sp>
        <p:sp>
          <p:nvSpPr>
            <p:cNvPr id="565" name="Freeform: Shape 564">
              <a:extLst>
                <a:ext uri="{FF2B5EF4-FFF2-40B4-BE49-F238E27FC236}">
                  <a16:creationId xmlns:a16="http://schemas.microsoft.com/office/drawing/2014/main" id="{1CA4A4F6-42CD-4B45-8DBE-73406D94D6B2}"/>
                </a:ext>
              </a:extLst>
            </p:cNvPr>
            <p:cNvSpPr/>
            <p:nvPr/>
          </p:nvSpPr>
          <p:spPr>
            <a:xfrm>
              <a:off x="3941847" y="3361379"/>
              <a:ext cx="1587150" cy="1086263"/>
            </a:xfrm>
            <a:custGeom>
              <a:avLst/>
              <a:gdLst>
                <a:gd name="connsiteX0" fmla="*/ 76200 w 2505075"/>
                <a:gd name="connsiteY0" fmla="*/ 0 h 1714500"/>
                <a:gd name="connsiteX1" fmla="*/ 0 w 2505075"/>
                <a:gd name="connsiteY1" fmla="*/ 76200 h 1714500"/>
                <a:gd name="connsiteX2" fmla="*/ 0 w 2505075"/>
                <a:gd name="connsiteY2" fmla="*/ 1638300 h 1714500"/>
                <a:gd name="connsiteX3" fmla="*/ 76200 w 2505075"/>
                <a:gd name="connsiteY3" fmla="*/ 1714500 h 1714500"/>
                <a:gd name="connsiteX4" fmla="*/ 2428875 w 2505075"/>
                <a:gd name="connsiteY4" fmla="*/ 1714500 h 1714500"/>
                <a:gd name="connsiteX5" fmla="*/ 2505075 w 2505075"/>
                <a:gd name="connsiteY5" fmla="*/ 1638300 h 1714500"/>
                <a:gd name="connsiteX6" fmla="*/ 2505075 w 2505075"/>
                <a:gd name="connsiteY6" fmla="*/ 76200 h 1714500"/>
                <a:gd name="connsiteX7" fmla="*/ 2428875 w 2505075"/>
                <a:gd name="connsiteY7" fmla="*/ 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5075" h="1714500">
                  <a:moveTo>
                    <a:pt x="76200" y="0"/>
                  </a:moveTo>
                  <a:cubicBezTo>
                    <a:pt x="34118" y="0"/>
                    <a:pt x="0" y="34118"/>
                    <a:pt x="0" y="76200"/>
                  </a:cubicBezTo>
                  <a:lnTo>
                    <a:pt x="0" y="1638300"/>
                  </a:lnTo>
                  <a:cubicBezTo>
                    <a:pt x="0" y="1680382"/>
                    <a:pt x="34118" y="1714500"/>
                    <a:pt x="76200" y="1714500"/>
                  </a:cubicBezTo>
                  <a:lnTo>
                    <a:pt x="2428875" y="1714500"/>
                  </a:lnTo>
                  <a:cubicBezTo>
                    <a:pt x="2470957" y="1714500"/>
                    <a:pt x="2505075" y="1680382"/>
                    <a:pt x="2505075" y="1638300"/>
                  </a:cubicBezTo>
                  <a:lnTo>
                    <a:pt x="2505075" y="76200"/>
                  </a:lnTo>
                  <a:cubicBezTo>
                    <a:pt x="2505075" y="34118"/>
                    <a:pt x="2470957" y="0"/>
                    <a:pt x="2428875" y="0"/>
                  </a:cubicBezTo>
                  <a:close/>
                </a:path>
              </a:pathLst>
            </a:custGeom>
            <a:solidFill>
              <a:srgbClr val="77933C">
                <a:alpha val="20000"/>
              </a:srgbClr>
            </a:solidFill>
            <a:ln w="9525" cap="flat">
              <a:noFill/>
              <a:prstDash val="solid"/>
              <a:miter/>
            </a:ln>
          </p:spPr>
          <p:txBody>
            <a:bodyPr rtlCol="0" anchor="ctr"/>
            <a:lstStyle/>
            <a:p>
              <a:endParaRPr lang="nl-BE" sz="900"/>
            </a:p>
          </p:txBody>
        </p:sp>
        <p:sp>
          <p:nvSpPr>
            <p:cNvPr id="566" name="Freeform: Shape 565">
              <a:extLst>
                <a:ext uri="{FF2B5EF4-FFF2-40B4-BE49-F238E27FC236}">
                  <a16:creationId xmlns:a16="http://schemas.microsoft.com/office/drawing/2014/main" id="{351BBEDA-F140-49D8-A35C-57AD0026064A}"/>
                </a:ext>
              </a:extLst>
            </p:cNvPr>
            <p:cNvSpPr/>
            <p:nvPr/>
          </p:nvSpPr>
          <p:spPr>
            <a:xfrm>
              <a:off x="3917708" y="3337239"/>
              <a:ext cx="718140" cy="144835"/>
            </a:xfrm>
            <a:custGeom>
              <a:avLst/>
              <a:gdLst>
                <a:gd name="connsiteX0" fmla="*/ 0 w 1133475"/>
                <a:gd name="connsiteY0" fmla="*/ 0 h 228600"/>
                <a:gd name="connsiteX1" fmla="*/ 1133475 w 1133475"/>
                <a:gd name="connsiteY1" fmla="*/ 0 h 228600"/>
                <a:gd name="connsiteX2" fmla="*/ 1133475 w 1133475"/>
                <a:gd name="connsiteY2" fmla="*/ 228600 h 228600"/>
                <a:gd name="connsiteX3" fmla="*/ 0 w 1133475"/>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1133475" h="228600">
                  <a:moveTo>
                    <a:pt x="0" y="0"/>
                  </a:moveTo>
                  <a:lnTo>
                    <a:pt x="1133475" y="0"/>
                  </a:lnTo>
                  <a:lnTo>
                    <a:pt x="1133475" y="228600"/>
                  </a:lnTo>
                  <a:lnTo>
                    <a:pt x="0" y="228600"/>
                  </a:lnTo>
                  <a:close/>
                </a:path>
              </a:pathLst>
            </a:custGeom>
            <a:solidFill>
              <a:srgbClr val="77933C"/>
            </a:solidFill>
            <a:ln w="9525" cap="flat">
              <a:noFill/>
              <a:prstDash val="solid"/>
              <a:miter/>
            </a:ln>
          </p:spPr>
          <p:txBody>
            <a:bodyPr rtlCol="0" anchor="ctr"/>
            <a:lstStyle/>
            <a:p>
              <a:endParaRPr lang="nl-BE" sz="900"/>
            </a:p>
          </p:txBody>
        </p:sp>
        <p:sp>
          <p:nvSpPr>
            <p:cNvPr id="567" name="Freeform: Shape 566">
              <a:extLst>
                <a:ext uri="{FF2B5EF4-FFF2-40B4-BE49-F238E27FC236}">
                  <a16:creationId xmlns:a16="http://schemas.microsoft.com/office/drawing/2014/main" id="{6A45869D-75FE-46E2-B526-D61569DB7E13}"/>
                </a:ext>
              </a:extLst>
            </p:cNvPr>
            <p:cNvSpPr/>
            <p:nvPr/>
          </p:nvSpPr>
          <p:spPr>
            <a:xfrm>
              <a:off x="3927762" y="3361168"/>
              <a:ext cx="645723" cy="78453"/>
            </a:xfrm>
            <a:custGeom>
              <a:avLst/>
              <a:gdLst>
                <a:gd name="connsiteX0" fmla="*/ 43462 w 1019175"/>
                <a:gd name="connsiteY0" fmla="*/ 48434 h 123825"/>
                <a:gd name="connsiteX1" fmla="*/ 73514 w 1019175"/>
                <a:gd name="connsiteY1" fmla="*/ 48434 h 123825"/>
                <a:gd name="connsiteX2" fmla="*/ 73514 w 1019175"/>
                <a:gd name="connsiteY2" fmla="*/ 91421 h 123825"/>
                <a:gd name="connsiteX3" fmla="*/ 59245 w 1019175"/>
                <a:gd name="connsiteY3" fmla="*/ 94802 h 123825"/>
                <a:gd name="connsiteX4" fmla="*/ 42443 w 1019175"/>
                <a:gd name="connsiteY4" fmla="*/ 95955 h 123825"/>
                <a:gd name="connsiteX5" fmla="*/ 11182 w 1019175"/>
                <a:gd name="connsiteY5" fmla="*/ 84010 h 123825"/>
                <a:gd name="connsiteX6" fmla="*/ 0 w 1019175"/>
                <a:gd name="connsiteY6" fmla="*/ 50549 h 123825"/>
                <a:gd name="connsiteX7" fmla="*/ 5524 w 1019175"/>
                <a:gd name="connsiteY7" fmla="*/ 26394 h 123825"/>
                <a:gd name="connsiteX8" fmla="*/ 21460 w 1019175"/>
                <a:gd name="connsiteY8" fmla="*/ 10553 h 123825"/>
                <a:gd name="connsiteX9" fmla="*/ 45825 w 1019175"/>
                <a:gd name="connsiteY9" fmla="*/ 5076 h 123825"/>
                <a:gd name="connsiteX10" fmla="*/ 72190 w 1019175"/>
                <a:gd name="connsiteY10" fmla="*/ 10277 h 123825"/>
                <a:gd name="connsiteX11" fmla="*/ 68199 w 1019175"/>
                <a:gd name="connsiteY11" fmla="*/ 19345 h 123825"/>
                <a:gd name="connsiteX12" fmla="*/ 45158 w 1019175"/>
                <a:gd name="connsiteY12" fmla="*/ 14268 h 123825"/>
                <a:gd name="connsiteX13" fmla="*/ 19945 w 1019175"/>
                <a:gd name="connsiteY13" fmla="*/ 23879 h 123825"/>
                <a:gd name="connsiteX14" fmla="*/ 10877 w 1019175"/>
                <a:gd name="connsiteY14" fmla="*/ 50549 h 123825"/>
                <a:gd name="connsiteX15" fmla="*/ 19612 w 1019175"/>
                <a:gd name="connsiteY15" fmla="*/ 77695 h 123825"/>
                <a:gd name="connsiteX16" fmla="*/ 45282 w 1019175"/>
                <a:gd name="connsiteY16" fmla="*/ 86944 h 123825"/>
                <a:gd name="connsiteX17" fmla="*/ 63236 w 1019175"/>
                <a:gd name="connsiteY17" fmla="*/ 84829 h 123825"/>
                <a:gd name="connsiteX18" fmla="*/ 63236 w 1019175"/>
                <a:gd name="connsiteY18" fmla="*/ 57616 h 123825"/>
                <a:gd name="connsiteX19" fmla="*/ 43462 w 1019175"/>
                <a:gd name="connsiteY19" fmla="*/ 57616 h 123825"/>
                <a:gd name="connsiteX20" fmla="*/ 123939 w 1019175"/>
                <a:gd name="connsiteY20" fmla="*/ 95955 h 123825"/>
                <a:gd name="connsiteX21" fmla="*/ 100755 w 1019175"/>
                <a:gd name="connsiteY21" fmla="*/ 87001 h 123825"/>
                <a:gd name="connsiteX22" fmla="*/ 92259 w 1019175"/>
                <a:gd name="connsiteY22" fmla="*/ 62150 h 123825"/>
                <a:gd name="connsiteX23" fmla="*/ 100146 w 1019175"/>
                <a:gd name="connsiteY23" fmla="*/ 36700 h 123825"/>
                <a:gd name="connsiteX24" fmla="*/ 121339 w 1019175"/>
                <a:gd name="connsiteY24" fmla="*/ 27270 h 123825"/>
                <a:gd name="connsiteX25" fmla="*/ 141055 w 1019175"/>
                <a:gd name="connsiteY25" fmla="*/ 35461 h 123825"/>
                <a:gd name="connsiteX26" fmla="*/ 148304 w 1019175"/>
                <a:gd name="connsiteY26" fmla="*/ 57073 h 123825"/>
                <a:gd name="connsiteX27" fmla="*/ 148304 w 1019175"/>
                <a:gd name="connsiteY27" fmla="*/ 63427 h 123825"/>
                <a:gd name="connsiteX28" fmla="*/ 102660 w 1019175"/>
                <a:gd name="connsiteY28" fmla="*/ 63427 h 123825"/>
                <a:gd name="connsiteX29" fmla="*/ 108556 w 1019175"/>
                <a:gd name="connsiteY29" fmla="*/ 81143 h 123825"/>
                <a:gd name="connsiteX30" fmla="*/ 124301 w 1019175"/>
                <a:gd name="connsiteY30" fmla="*/ 87182 h 123825"/>
                <a:gd name="connsiteX31" fmla="*/ 145466 w 1019175"/>
                <a:gd name="connsiteY31" fmla="*/ 82715 h 123825"/>
                <a:gd name="connsiteX32" fmla="*/ 145466 w 1019175"/>
                <a:gd name="connsiteY32" fmla="*/ 91659 h 123825"/>
                <a:gd name="connsiteX33" fmla="*/ 135398 w 1019175"/>
                <a:gd name="connsiteY33" fmla="*/ 94955 h 123825"/>
                <a:gd name="connsiteX34" fmla="*/ 123939 w 1019175"/>
                <a:gd name="connsiteY34" fmla="*/ 95955 h 123825"/>
                <a:gd name="connsiteX35" fmla="*/ 121225 w 1019175"/>
                <a:gd name="connsiteY35" fmla="*/ 35671 h 123825"/>
                <a:gd name="connsiteX36" fmla="*/ 108490 w 1019175"/>
                <a:gd name="connsiteY36" fmla="*/ 40871 h 123825"/>
                <a:gd name="connsiteX37" fmla="*/ 102898 w 1019175"/>
                <a:gd name="connsiteY37" fmla="*/ 55264 h 123825"/>
                <a:gd name="connsiteX38" fmla="*/ 137541 w 1019175"/>
                <a:gd name="connsiteY38" fmla="*/ 55264 h 123825"/>
                <a:gd name="connsiteX39" fmla="*/ 133312 w 1019175"/>
                <a:gd name="connsiteY39" fmla="*/ 40719 h 123825"/>
                <a:gd name="connsiteX40" fmla="*/ 121225 w 1019175"/>
                <a:gd name="connsiteY40" fmla="*/ 35671 h 123825"/>
                <a:gd name="connsiteX41" fmla="*/ 212579 w 1019175"/>
                <a:gd name="connsiteY41" fmla="*/ 85858 h 123825"/>
                <a:gd name="connsiteX42" fmla="*/ 212036 w 1019175"/>
                <a:gd name="connsiteY42" fmla="*/ 85858 h 123825"/>
                <a:gd name="connsiteX43" fmla="*/ 191233 w 1019175"/>
                <a:gd name="connsiteY43" fmla="*/ 95955 h 123825"/>
                <a:gd name="connsiteX44" fmla="*/ 171012 w 1019175"/>
                <a:gd name="connsiteY44" fmla="*/ 87068 h 123825"/>
                <a:gd name="connsiteX45" fmla="*/ 163782 w 1019175"/>
                <a:gd name="connsiteY45" fmla="*/ 61789 h 123825"/>
                <a:gd name="connsiteX46" fmla="*/ 171040 w 1019175"/>
                <a:gd name="connsiteY46" fmla="*/ 36338 h 123825"/>
                <a:gd name="connsiteX47" fmla="*/ 191233 w 1019175"/>
                <a:gd name="connsiteY47" fmla="*/ 27270 h 123825"/>
                <a:gd name="connsiteX48" fmla="*/ 211912 w 1019175"/>
                <a:gd name="connsiteY48" fmla="*/ 37062 h 123825"/>
                <a:gd name="connsiteX49" fmla="*/ 212703 w 1019175"/>
                <a:gd name="connsiteY49" fmla="*/ 37062 h 123825"/>
                <a:gd name="connsiteX50" fmla="*/ 212274 w 1019175"/>
                <a:gd name="connsiteY50" fmla="*/ 32289 h 123825"/>
                <a:gd name="connsiteX51" fmla="*/ 212036 w 1019175"/>
                <a:gd name="connsiteY51" fmla="*/ 27632 h 123825"/>
                <a:gd name="connsiteX52" fmla="*/ 212036 w 1019175"/>
                <a:gd name="connsiteY52" fmla="*/ 666 h 123825"/>
                <a:gd name="connsiteX53" fmla="*/ 222066 w 1019175"/>
                <a:gd name="connsiteY53" fmla="*/ 666 h 123825"/>
                <a:gd name="connsiteX54" fmla="*/ 222066 w 1019175"/>
                <a:gd name="connsiteY54" fmla="*/ 94745 h 123825"/>
                <a:gd name="connsiteX55" fmla="*/ 213913 w 1019175"/>
                <a:gd name="connsiteY55" fmla="*/ 94745 h 123825"/>
                <a:gd name="connsiteX56" fmla="*/ 192500 w 1019175"/>
                <a:gd name="connsiteY56" fmla="*/ 87544 h 123825"/>
                <a:gd name="connsiteX57" fmla="*/ 207407 w 1019175"/>
                <a:gd name="connsiteY57" fmla="*/ 81953 h 123825"/>
                <a:gd name="connsiteX58" fmla="*/ 212036 w 1019175"/>
                <a:gd name="connsiteY58" fmla="*/ 63912 h 123825"/>
                <a:gd name="connsiteX59" fmla="*/ 212036 w 1019175"/>
                <a:gd name="connsiteY59" fmla="*/ 61789 h 123825"/>
                <a:gd name="connsiteX60" fmla="*/ 207350 w 1019175"/>
                <a:gd name="connsiteY60" fmla="*/ 41690 h 123825"/>
                <a:gd name="connsiteX61" fmla="*/ 192386 w 1019175"/>
                <a:gd name="connsiteY61" fmla="*/ 35671 h 123825"/>
                <a:gd name="connsiteX62" fmla="*/ 178870 w 1019175"/>
                <a:gd name="connsiteY62" fmla="*/ 42539 h 123825"/>
                <a:gd name="connsiteX63" fmla="*/ 174184 w 1019175"/>
                <a:gd name="connsiteY63" fmla="*/ 61913 h 123825"/>
                <a:gd name="connsiteX64" fmla="*/ 178841 w 1019175"/>
                <a:gd name="connsiteY64" fmla="*/ 81076 h 123825"/>
                <a:gd name="connsiteX65" fmla="*/ 192500 w 1019175"/>
                <a:gd name="connsiteY65" fmla="*/ 87544 h 123825"/>
                <a:gd name="connsiteX66" fmla="*/ 273644 w 1019175"/>
                <a:gd name="connsiteY66" fmla="*/ 95955 h 123825"/>
                <a:gd name="connsiteX67" fmla="*/ 250460 w 1019175"/>
                <a:gd name="connsiteY67" fmla="*/ 87001 h 123825"/>
                <a:gd name="connsiteX68" fmla="*/ 241963 w 1019175"/>
                <a:gd name="connsiteY68" fmla="*/ 62150 h 123825"/>
                <a:gd name="connsiteX69" fmla="*/ 249850 w 1019175"/>
                <a:gd name="connsiteY69" fmla="*/ 36700 h 123825"/>
                <a:gd name="connsiteX70" fmla="*/ 271043 w 1019175"/>
                <a:gd name="connsiteY70" fmla="*/ 27270 h 123825"/>
                <a:gd name="connsiteX71" fmla="*/ 290750 w 1019175"/>
                <a:gd name="connsiteY71" fmla="*/ 35461 h 123825"/>
                <a:gd name="connsiteX72" fmla="*/ 298009 w 1019175"/>
                <a:gd name="connsiteY72" fmla="*/ 57073 h 123825"/>
                <a:gd name="connsiteX73" fmla="*/ 298009 w 1019175"/>
                <a:gd name="connsiteY73" fmla="*/ 63427 h 123825"/>
                <a:gd name="connsiteX74" fmla="*/ 252365 w 1019175"/>
                <a:gd name="connsiteY74" fmla="*/ 63427 h 123825"/>
                <a:gd name="connsiteX75" fmla="*/ 258261 w 1019175"/>
                <a:gd name="connsiteY75" fmla="*/ 81143 h 123825"/>
                <a:gd name="connsiteX76" fmla="*/ 274005 w 1019175"/>
                <a:gd name="connsiteY76" fmla="*/ 87182 h 123825"/>
                <a:gd name="connsiteX77" fmla="*/ 295170 w 1019175"/>
                <a:gd name="connsiteY77" fmla="*/ 82715 h 123825"/>
                <a:gd name="connsiteX78" fmla="*/ 295170 w 1019175"/>
                <a:gd name="connsiteY78" fmla="*/ 91659 h 123825"/>
                <a:gd name="connsiteX79" fmla="*/ 285102 w 1019175"/>
                <a:gd name="connsiteY79" fmla="*/ 94955 h 123825"/>
                <a:gd name="connsiteX80" fmla="*/ 273644 w 1019175"/>
                <a:gd name="connsiteY80" fmla="*/ 95955 h 123825"/>
                <a:gd name="connsiteX81" fmla="*/ 270920 w 1019175"/>
                <a:gd name="connsiteY81" fmla="*/ 35671 h 123825"/>
                <a:gd name="connsiteX82" fmla="*/ 258194 w 1019175"/>
                <a:gd name="connsiteY82" fmla="*/ 40871 h 123825"/>
                <a:gd name="connsiteX83" fmla="*/ 252603 w 1019175"/>
                <a:gd name="connsiteY83" fmla="*/ 55264 h 123825"/>
                <a:gd name="connsiteX84" fmla="*/ 287245 w 1019175"/>
                <a:gd name="connsiteY84" fmla="*/ 55264 h 123825"/>
                <a:gd name="connsiteX85" fmla="*/ 283016 w 1019175"/>
                <a:gd name="connsiteY85" fmla="*/ 40719 h 123825"/>
                <a:gd name="connsiteX86" fmla="*/ 270920 w 1019175"/>
                <a:gd name="connsiteY86" fmla="*/ 35671 h 123825"/>
                <a:gd name="connsiteX87" fmla="*/ 345167 w 1019175"/>
                <a:gd name="connsiteY87" fmla="*/ 95955 h 123825"/>
                <a:gd name="connsiteX88" fmla="*/ 321983 w 1019175"/>
                <a:gd name="connsiteY88" fmla="*/ 87001 h 123825"/>
                <a:gd name="connsiteX89" fmla="*/ 313487 w 1019175"/>
                <a:gd name="connsiteY89" fmla="*/ 62150 h 123825"/>
                <a:gd name="connsiteX90" fmla="*/ 321373 w 1019175"/>
                <a:gd name="connsiteY90" fmla="*/ 36700 h 123825"/>
                <a:gd name="connsiteX91" fmla="*/ 342566 w 1019175"/>
                <a:gd name="connsiteY91" fmla="*/ 27270 h 123825"/>
                <a:gd name="connsiteX92" fmla="*/ 362283 w 1019175"/>
                <a:gd name="connsiteY92" fmla="*/ 35461 h 123825"/>
                <a:gd name="connsiteX93" fmla="*/ 369532 w 1019175"/>
                <a:gd name="connsiteY93" fmla="*/ 57073 h 123825"/>
                <a:gd name="connsiteX94" fmla="*/ 369532 w 1019175"/>
                <a:gd name="connsiteY94" fmla="*/ 63427 h 123825"/>
                <a:gd name="connsiteX95" fmla="*/ 323888 w 1019175"/>
                <a:gd name="connsiteY95" fmla="*/ 63427 h 123825"/>
                <a:gd name="connsiteX96" fmla="*/ 329784 w 1019175"/>
                <a:gd name="connsiteY96" fmla="*/ 81143 h 123825"/>
                <a:gd name="connsiteX97" fmla="*/ 345529 w 1019175"/>
                <a:gd name="connsiteY97" fmla="*/ 87182 h 123825"/>
                <a:gd name="connsiteX98" fmla="*/ 366693 w 1019175"/>
                <a:gd name="connsiteY98" fmla="*/ 82715 h 123825"/>
                <a:gd name="connsiteX99" fmla="*/ 366693 w 1019175"/>
                <a:gd name="connsiteY99" fmla="*/ 91659 h 123825"/>
                <a:gd name="connsiteX100" fmla="*/ 356625 w 1019175"/>
                <a:gd name="connsiteY100" fmla="*/ 94955 h 123825"/>
                <a:gd name="connsiteX101" fmla="*/ 345167 w 1019175"/>
                <a:gd name="connsiteY101" fmla="*/ 95955 h 123825"/>
                <a:gd name="connsiteX102" fmla="*/ 342452 w 1019175"/>
                <a:gd name="connsiteY102" fmla="*/ 35671 h 123825"/>
                <a:gd name="connsiteX103" fmla="*/ 329717 w 1019175"/>
                <a:gd name="connsiteY103" fmla="*/ 40871 h 123825"/>
                <a:gd name="connsiteX104" fmla="*/ 324126 w 1019175"/>
                <a:gd name="connsiteY104" fmla="*/ 55264 h 123825"/>
                <a:gd name="connsiteX105" fmla="*/ 358778 w 1019175"/>
                <a:gd name="connsiteY105" fmla="*/ 55264 h 123825"/>
                <a:gd name="connsiteX106" fmla="*/ 354539 w 1019175"/>
                <a:gd name="connsiteY106" fmla="*/ 40719 h 123825"/>
                <a:gd name="connsiteX107" fmla="*/ 342452 w 1019175"/>
                <a:gd name="connsiteY107" fmla="*/ 35671 h 123825"/>
                <a:gd name="connsiteX108" fmla="*/ 398736 w 1019175"/>
                <a:gd name="connsiteY108" fmla="*/ 94745 h 123825"/>
                <a:gd name="connsiteX109" fmla="*/ 388705 w 1019175"/>
                <a:gd name="connsiteY109" fmla="*/ 94745 h 123825"/>
                <a:gd name="connsiteX110" fmla="*/ 388705 w 1019175"/>
                <a:gd name="connsiteY110" fmla="*/ 666 h 123825"/>
                <a:gd name="connsiteX111" fmla="*/ 398736 w 1019175"/>
                <a:gd name="connsiteY111" fmla="*/ 666 h 123825"/>
                <a:gd name="connsiteX112" fmla="*/ 466096 w 1019175"/>
                <a:gd name="connsiteY112" fmla="*/ 85858 h 123825"/>
                <a:gd name="connsiteX113" fmla="*/ 465544 w 1019175"/>
                <a:gd name="connsiteY113" fmla="*/ 85858 h 123825"/>
                <a:gd name="connsiteX114" fmla="*/ 444751 w 1019175"/>
                <a:gd name="connsiteY114" fmla="*/ 95955 h 123825"/>
                <a:gd name="connsiteX115" fmla="*/ 424529 w 1019175"/>
                <a:gd name="connsiteY115" fmla="*/ 87068 h 123825"/>
                <a:gd name="connsiteX116" fmla="*/ 417300 w 1019175"/>
                <a:gd name="connsiteY116" fmla="*/ 61789 h 123825"/>
                <a:gd name="connsiteX117" fmla="*/ 424558 w 1019175"/>
                <a:gd name="connsiteY117" fmla="*/ 36338 h 123825"/>
                <a:gd name="connsiteX118" fmla="*/ 444751 w 1019175"/>
                <a:gd name="connsiteY118" fmla="*/ 27270 h 123825"/>
                <a:gd name="connsiteX119" fmla="*/ 465430 w 1019175"/>
                <a:gd name="connsiteY119" fmla="*/ 37062 h 123825"/>
                <a:gd name="connsiteX120" fmla="*/ 466211 w 1019175"/>
                <a:gd name="connsiteY120" fmla="*/ 37062 h 123825"/>
                <a:gd name="connsiteX121" fmla="*/ 465791 w 1019175"/>
                <a:gd name="connsiteY121" fmla="*/ 32289 h 123825"/>
                <a:gd name="connsiteX122" fmla="*/ 465544 w 1019175"/>
                <a:gd name="connsiteY122" fmla="*/ 27632 h 123825"/>
                <a:gd name="connsiteX123" fmla="*/ 465544 w 1019175"/>
                <a:gd name="connsiteY123" fmla="*/ 666 h 123825"/>
                <a:gd name="connsiteX124" fmla="*/ 475583 w 1019175"/>
                <a:gd name="connsiteY124" fmla="*/ 666 h 123825"/>
                <a:gd name="connsiteX125" fmla="*/ 475583 w 1019175"/>
                <a:gd name="connsiteY125" fmla="*/ 94745 h 123825"/>
                <a:gd name="connsiteX126" fmla="*/ 467420 w 1019175"/>
                <a:gd name="connsiteY126" fmla="*/ 94745 h 123825"/>
                <a:gd name="connsiteX127" fmla="*/ 446018 w 1019175"/>
                <a:gd name="connsiteY127" fmla="*/ 87544 h 123825"/>
                <a:gd name="connsiteX128" fmla="*/ 460924 w 1019175"/>
                <a:gd name="connsiteY128" fmla="*/ 81953 h 123825"/>
                <a:gd name="connsiteX129" fmla="*/ 465544 w 1019175"/>
                <a:gd name="connsiteY129" fmla="*/ 63912 h 123825"/>
                <a:gd name="connsiteX130" fmla="*/ 465544 w 1019175"/>
                <a:gd name="connsiteY130" fmla="*/ 61789 h 123825"/>
                <a:gd name="connsiteX131" fmla="*/ 460867 w 1019175"/>
                <a:gd name="connsiteY131" fmla="*/ 41690 h 123825"/>
                <a:gd name="connsiteX132" fmla="*/ 445894 w 1019175"/>
                <a:gd name="connsiteY132" fmla="*/ 35671 h 123825"/>
                <a:gd name="connsiteX133" fmla="*/ 432387 w 1019175"/>
                <a:gd name="connsiteY133" fmla="*/ 42539 h 123825"/>
                <a:gd name="connsiteX134" fmla="*/ 427701 w 1019175"/>
                <a:gd name="connsiteY134" fmla="*/ 61913 h 123825"/>
                <a:gd name="connsiteX135" fmla="*/ 432359 w 1019175"/>
                <a:gd name="connsiteY135" fmla="*/ 81076 h 123825"/>
                <a:gd name="connsiteX136" fmla="*/ 446018 w 1019175"/>
                <a:gd name="connsiteY136" fmla="*/ 87544 h 123825"/>
                <a:gd name="connsiteX137" fmla="*/ 563137 w 1019175"/>
                <a:gd name="connsiteY137" fmla="*/ 95955 h 123825"/>
                <a:gd name="connsiteX138" fmla="*/ 551316 w 1019175"/>
                <a:gd name="connsiteY138" fmla="*/ 93564 h 123825"/>
                <a:gd name="connsiteX139" fmla="*/ 542334 w 1019175"/>
                <a:gd name="connsiteY139" fmla="*/ 86220 h 123825"/>
                <a:gd name="connsiteX140" fmla="*/ 541611 w 1019175"/>
                <a:gd name="connsiteY140" fmla="*/ 86220 h 123825"/>
                <a:gd name="connsiteX141" fmla="*/ 542334 w 1019175"/>
                <a:gd name="connsiteY141" fmla="*/ 97221 h 123825"/>
                <a:gd name="connsiteX142" fmla="*/ 542334 w 1019175"/>
                <a:gd name="connsiteY142" fmla="*/ 124491 h 123825"/>
                <a:gd name="connsiteX143" fmla="*/ 532295 w 1019175"/>
                <a:gd name="connsiteY143" fmla="*/ 124491 h 123825"/>
                <a:gd name="connsiteX144" fmla="*/ 532295 w 1019175"/>
                <a:gd name="connsiteY144" fmla="*/ 28480 h 123825"/>
                <a:gd name="connsiteX145" fmla="*/ 540458 w 1019175"/>
                <a:gd name="connsiteY145" fmla="*/ 28480 h 123825"/>
                <a:gd name="connsiteX146" fmla="*/ 541848 w 1019175"/>
                <a:gd name="connsiteY146" fmla="*/ 37547 h 123825"/>
                <a:gd name="connsiteX147" fmla="*/ 542334 w 1019175"/>
                <a:gd name="connsiteY147" fmla="*/ 37547 h 123825"/>
                <a:gd name="connsiteX148" fmla="*/ 551345 w 1019175"/>
                <a:gd name="connsiteY148" fmla="*/ 29689 h 123825"/>
                <a:gd name="connsiteX149" fmla="*/ 563137 w 1019175"/>
                <a:gd name="connsiteY149" fmla="*/ 27270 h 123825"/>
                <a:gd name="connsiteX150" fmla="*/ 583482 w 1019175"/>
                <a:gd name="connsiteY150" fmla="*/ 36280 h 123825"/>
                <a:gd name="connsiteX151" fmla="*/ 590645 w 1019175"/>
                <a:gd name="connsiteY151" fmla="*/ 61550 h 123825"/>
                <a:gd name="connsiteX152" fmla="*/ 583359 w 1019175"/>
                <a:gd name="connsiteY152" fmla="*/ 86916 h 123825"/>
                <a:gd name="connsiteX153" fmla="*/ 563137 w 1019175"/>
                <a:gd name="connsiteY153" fmla="*/ 95955 h 123825"/>
                <a:gd name="connsiteX154" fmla="*/ 561680 w 1019175"/>
                <a:gd name="connsiteY154" fmla="*/ 35795 h 123825"/>
                <a:gd name="connsiteX155" fmla="*/ 546992 w 1019175"/>
                <a:gd name="connsiteY155" fmla="*/ 41414 h 123825"/>
                <a:gd name="connsiteX156" fmla="*/ 542334 w 1019175"/>
                <a:gd name="connsiteY156" fmla="*/ 59312 h 123825"/>
                <a:gd name="connsiteX157" fmla="*/ 542334 w 1019175"/>
                <a:gd name="connsiteY157" fmla="*/ 61550 h 123825"/>
                <a:gd name="connsiteX158" fmla="*/ 546992 w 1019175"/>
                <a:gd name="connsiteY158" fmla="*/ 81534 h 123825"/>
                <a:gd name="connsiteX159" fmla="*/ 561927 w 1019175"/>
                <a:gd name="connsiteY159" fmla="*/ 87544 h 123825"/>
                <a:gd name="connsiteX160" fmla="*/ 575377 w 1019175"/>
                <a:gd name="connsiteY160" fmla="*/ 80600 h 123825"/>
                <a:gd name="connsiteX161" fmla="*/ 580244 w 1019175"/>
                <a:gd name="connsiteY161" fmla="*/ 61426 h 123825"/>
                <a:gd name="connsiteX162" fmla="*/ 575377 w 1019175"/>
                <a:gd name="connsiteY162" fmla="*/ 42415 h 123825"/>
                <a:gd name="connsiteX163" fmla="*/ 561680 w 1019175"/>
                <a:gd name="connsiteY163" fmla="*/ 35795 h 123825"/>
                <a:gd name="connsiteX164" fmla="*/ 620516 w 1019175"/>
                <a:gd name="connsiteY164" fmla="*/ 94745 h 123825"/>
                <a:gd name="connsiteX165" fmla="*/ 610476 w 1019175"/>
                <a:gd name="connsiteY165" fmla="*/ 94745 h 123825"/>
                <a:gd name="connsiteX166" fmla="*/ 610476 w 1019175"/>
                <a:gd name="connsiteY166" fmla="*/ 666 h 123825"/>
                <a:gd name="connsiteX167" fmla="*/ 620516 w 1019175"/>
                <a:gd name="connsiteY167" fmla="*/ 666 h 123825"/>
                <a:gd name="connsiteX168" fmla="*/ 683514 w 1019175"/>
                <a:gd name="connsiteY168" fmla="*/ 94745 h 123825"/>
                <a:gd name="connsiteX169" fmla="*/ 681514 w 1019175"/>
                <a:gd name="connsiteY169" fmla="*/ 85315 h 123825"/>
                <a:gd name="connsiteX170" fmla="*/ 681038 w 1019175"/>
                <a:gd name="connsiteY170" fmla="*/ 85315 h 123825"/>
                <a:gd name="connsiteX171" fmla="*/ 671150 w 1019175"/>
                <a:gd name="connsiteY171" fmla="*/ 93745 h 123825"/>
                <a:gd name="connsiteX172" fmla="*/ 658844 w 1019175"/>
                <a:gd name="connsiteY172" fmla="*/ 95955 h 123825"/>
                <a:gd name="connsiteX173" fmla="*/ 643394 w 1019175"/>
                <a:gd name="connsiteY173" fmla="*/ 90878 h 123825"/>
                <a:gd name="connsiteX174" fmla="*/ 637804 w 1019175"/>
                <a:gd name="connsiteY174" fmla="*/ 76428 h 123825"/>
                <a:gd name="connsiteX175" fmla="*/ 669912 w 1019175"/>
                <a:gd name="connsiteY175" fmla="*/ 55388 h 123825"/>
                <a:gd name="connsiteX176" fmla="*/ 681151 w 1019175"/>
                <a:gd name="connsiteY176" fmla="*/ 55016 h 123825"/>
                <a:gd name="connsiteX177" fmla="*/ 681151 w 1019175"/>
                <a:gd name="connsiteY177" fmla="*/ 50911 h 123825"/>
                <a:gd name="connsiteX178" fmla="*/ 677799 w 1019175"/>
                <a:gd name="connsiteY178" fmla="*/ 39395 h 123825"/>
                <a:gd name="connsiteX179" fmla="*/ 667064 w 1019175"/>
                <a:gd name="connsiteY179" fmla="*/ 35671 h 123825"/>
                <a:gd name="connsiteX180" fmla="*/ 648319 w 1019175"/>
                <a:gd name="connsiteY180" fmla="*/ 40748 h 123825"/>
                <a:gd name="connsiteX181" fmla="*/ 645243 w 1019175"/>
                <a:gd name="connsiteY181" fmla="*/ 33071 h 123825"/>
                <a:gd name="connsiteX182" fmla="*/ 655968 w 1019175"/>
                <a:gd name="connsiteY182" fmla="*/ 28899 h 123825"/>
                <a:gd name="connsiteX183" fmla="*/ 667674 w 1019175"/>
                <a:gd name="connsiteY183" fmla="*/ 27394 h 123825"/>
                <a:gd name="connsiteX184" fmla="*/ 685238 w 1019175"/>
                <a:gd name="connsiteY184" fmla="*/ 32651 h 123825"/>
                <a:gd name="connsiteX185" fmla="*/ 690953 w 1019175"/>
                <a:gd name="connsiteY185" fmla="*/ 49520 h 123825"/>
                <a:gd name="connsiteX186" fmla="*/ 690953 w 1019175"/>
                <a:gd name="connsiteY186" fmla="*/ 94745 h 123825"/>
                <a:gd name="connsiteX187" fmla="*/ 660835 w 1019175"/>
                <a:gd name="connsiteY187" fmla="*/ 87668 h 123825"/>
                <a:gd name="connsiteX188" fmla="*/ 675561 w 1019175"/>
                <a:gd name="connsiteY188" fmla="*/ 82534 h 123825"/>
                <a:gd name="connsiteX189" fmla="*/ 680914 w 1019175"/>
                <a:gd name="connsiteY189" fmla="*/ 68142 h 123825"/>
                <a:gd name="connsiteX190" fmla="*/ 680914 w 1019175"/>
                <a:gd name="connsiteY190" fmla="*/ 62150 h 123825"/>
                <a:gd name="connsiteX191" fmla="*/ 670874 w 1019175"/>
                <a:gd name="connsiteY191" fmla="*/ 62579 h 123825"/>
                <a:gd name="connsiteX192" fmla="*/ 653615 w 1019175"/>
                <a:gd name="connsiteY192" fmla="*/ 66294 h 123825"/>
                <a:gd name="connsiteX193" fmla="*/ 648319 w 1019175"/>
                <a:gd name="connsiteY193" fmla="*/ 76542 h 123825"/>
                <a:gd name="connsiteX194" fmla="*/ 651615 w 1019175"/>
                <a:gd name="connsiteY194" fmla="*/ 84829 h 123825"/>
                <a:gd name="connsiteX195" fmla="*/ 660835 w 1019175"/>
                <a:gd name="connsiteY195" fmla="*/ 87668 h 123825"/>
                <a:gd name="connsiteX196" fmla="*/ 735082 w 1019175"/>
                <a:gd name="connsiteY196" fmla="*/ 87668 h 123825"/>
                <a:gd name="connsiteX197" fmla="*/ 740226 w 1019175"/>
                <a:gd name="connsiteY197" fmla="*/ 87277 h 123825"/>
                <a:gd name="connsiteX198" fmla="*/ 744150 w 1019175"/>
                <a:gd name="connsiteY198" fmla="*/ 86458 h 123825"/>
                <a:gd name="connsiteX199" fmla="*/ 744150 w 1019175"/>
                <a:gd name="connsiteY199" fmla="*/ 94136 h 123825"/>
                <a:gd name="connsiteX200" fmla="*/ 739350 w 1019175"/>
                <a:gd name="connsiteY200" fmla="*/ 95440 h 123825"/>
                <a:gd name="connsiteX201" fmla="*/ 733634 w 1019175"/>
                <a:gd name="connsiteY201" fmla="*/ 95955 h 123825"/>
                <a:gd name="connsiteX202" fmla="*/ 714404 w 1019175"/>
                <a:gd name="connsiteY202" fmla="*/ 75695 h 123825"/>
                <a:gd name="connsiteX203" fmla="*/ 714404 w 1019175"/>
                <a:gd name="connsiteY203" fmla="*/ 36280 h 123825"/>
                <a:gd name="connsiteX204" fmla="*/ 704916 w 1019175"/>
                <a:gd name="connsiteY204" fmla="*/ 36280 h 123825"/>
                <a:gd name="connsiteX205" fmla="*/ 704916 w 1019175"/>
                <a:gd name="connsiteY205" fmla="*/ 31442 h 123825"/>
                <a:gd name="connsiteX206" fmla="*/ 714404 w 1019175"/>
                <a:gd name="connsiteY206" fmla="*/ 27270 h 123825"/>
                <a:gd name="connsiteX207" fmla="*/ 718642 w 1019175"/>
                <a:gd name="connsiteY207" fmla="*/ 13125 h 123825"/>
                <a:gd name="connsiteX208" fmla="*/ 724443 w 1019175"/>
                <a:gd name="connsiteY208" fmla="*/ 13125 h 123825"/>
                <a:gd name="connsiteX209" fmla="*/ 724443 w 1019175"/>
                <a:gd name="connsiteY209" fmla="*/ 28480 h 123825"/>
                <a:gd name="connsiteX210" fmla="*/ 743674 w 1019175"/>
                <a:gd name="connsiteY210" fmla="*/ 28480 h 123825"/>
                <a:gd name="connsiteX211" fmla="*/ 743674 w 1019175"/>
                <a:gd name="connsiteY211" fmla="*/ 36280 h 123825"/>
                <a:gd name="connsiteX212" fmla="*/ 724443 w 1019175"/>
                <a:gd name="connsiteY212" fmla="*/ 36280 h 123825"/>
                <a:gd name="connsiteX213" fmla="*/ 724443 w 1019175"/>
                <a:gd name="connsiteY213" fmla="*/ 75276 h 123825"/>
                <a:gd name="connsiteX214" fmla="*/ 727281 w 1019175"/>
                <a:gd name="connsiteY214" fmla="*/ 84468 h 123825"/>
                <a:gd name="connsiteX215" fmla="*/ 735082 w 1019175"/>
                <a:gd name="connsiteY215" fmla="*/ 87668 h 123825"/>
                <a:gd name="connsiteX216" fmla="*/ 788594 w 1019175"/>
                <a:gd name="connsiteY216" fmla="*/ 36280 h 123825"/>
                <a:gd name="connsiteX217" fmla="*/ 771725 w 1019175"/>
                <a:gd name="connsiteY217" fmla="*/ 36280 h 123825"/>
                <a:gd name="connsiteX218" fmla="*/ 771725 w 1019175"/>
                <a:gd name="connsiteY218" fmla="*/ 94745 h 123825"/>
                <a:gd name="connsiteX219" fmla="*/ 761686 w 1019175"/>
                <a:gd name="connsiteY219" fmla="*/ 94745 h 123825"/>
                <a:gd name="connsiteX220" fmla="*/ 761686 w 1019175"/>
                <a:gd name="connsiteY220" fmla="*/ 36280 h 123825"/>
                <a:gd name="connsiteX221" fmla="*/ 749836 w 1019175"/>
                <a:gd name="connsiteY221" fmla="*/ 36280 h 123825"/>
                <a:gd name="connsiteX222" fmla="*/ 749836 w 1019175"/>
                <a:gd name="connsiteY222" fmla="*/ 31746 h 123825"/>
                <a:gd name="connsiteX223" fmla="*/ 761686 w 1019175"/>
                <a:gd name="connsiteY223" fmla="*/ 28117 h 123825"/>
                <a:gd name="connsiteX224" fmla="*/ 761686 w 1019175"/>
                <a:gd name="connsiteY224" fmla="*/ 24432 h 123825"/>
                <a:gd name="connsiteX225" fmla="*/ 783031 w 1019175"/>
                <a:gd name="connsiteY225" fmla="*/ 0 h 123825"/>
                <a:gd name="connsiteX226" fmla="*/ 795366 w 1019175"/>
                <a:gd name="connsiteY226" fmla="*/ 2114 h 123825"/>
                <a:gd name="connsiteX227" fmla="*/ 792766 w 1019175"/>
                <a:gd name="connsiteY227" fmla="*/ 10153 h 123825"/>
                <a:gd name="connsiteX228" fmla="*/ 782850 w 1019175"/>
                <a:gd name="connsiteY228" fmla="*/ 8287 h 123825"/>
                <a:gd name="connsiteX229" fmla="*/ 774449 w 1019175"/>
                <a:gd name="connsiteY229" fmla="*/ 12059 h 123825"/>
                <a:gd name="connsiteX230" fmla="*/ 771725 w 1019175"/>
                <a:gd name="connsiteY230" fmla="*/ 24184 h 123825"/>
                <a:gd name="connsiteX231" fmla="*/ 771725 w 1019175"/>
                <a:gd name="connsiteY231" fmla="*/ 28480 h 123825"/>
                <a:gd name="connsiteX232" fmla="*/ 788594 w 1019175"/>
                <a:gd name="connsiteY232" fmla="*/ 28480 h 123825"/>
                <a:gd name="connsiteX233" fmla="*/ 859155 w 1019175"/>
                <a:gd name="connsiteY233" fmla="*/ 61550 h 123825"/>
                <a:gd name="connsiteX234" fmla="*/ 850992 w 1019175"/>
                <a:gd name="connsiteY234" fmla="*/ 86849 h 123825"/>
                <a:gd name="connsiteX235" fmla="*/ 828437 w 1019175"/>
                <a:gd name="connsiteY235" fmla="*/ 95955 h 123825"/>
                <a:gd name="connsiteX236" fmla="*/ 812654 w 1019175"/>
                <a:gd name="connsiteY236" fmla="*/ 91783 h 123825"/>
                <a:gd name="connsiteX237" fmla="*/ 802014 w 1019175"/>
                <a:gd name="connsiteY237" fmla="*/ 79810 h 123825"/>
                <a:gd name="connsiteX238" fmla="*/ 798271 w 1019175"/>
                <a:gd name="connsiteY238" fmla="*/ 61550 h 123825"/>
                <a:gd name="connsiteX239" fmla="*/ 806367 w 1019175"/>
                <a:gd name="connsiteY239" fmla="*/ 36309 h 123825"/>
                <a:gd name="connsiteX240" fmla="*/ 828865 w 1019175"/>
                <a:gd name="connsiteY240" fmla="*/ 27270 h 123825"/>
                <a:gd name="connsiteX241" fmla="*/ 850963 w 1019175"/>
                <a:gd name="connsiteY241" fmla="*/ 36519 h 123825"/>
                <a:gd name="connsiteX242" fmla="*/ 859155 w 1019175"/>
                <a:gd name="connsiteY242" fmla="*/ 61550 h 123825"/>
                <a:gd name="connsiteX243" fmla="*/ 808663 w 1019175"/>
                <a:gd name="connsiteY243" fmla="*/ 61550 h 123825"/>
                <a:gd name="connsiteX244" fmla="*/ 813749 w 1019175"/>
                <a:gd name="connsiteY244" fmla="*/ 80896 h 123825"/>
                <a:gd name="connsiteX245" fmla="*/ 828684 w 1019175"/>
                <a:gd name="connsiteY245" fmla="*/ 87544 h 123825"/>
                <a:gd name="connsiteX246" fmla="*/ 843648 w 1019175"/>
                <a:gd name="connsiteY246" fmla="*/ 80924 h 123825"/>
                <a:gd name="connsiteX247" fmla="*/ 848753 w 1019175"/>
                <a:gd name="connsiteY247" fmla="*/ 61550 h 123825"/>
                <a:gd name="connsiteX248" fmla="*/ 843648 w 1019175"/>
                <a:gd name="connsiteY248" fmla="*/ 42357 h 123825"/>
                <a:gd name="connsiteX249" fmla="*/ 828561 w 1019175"/>
                <a:gd name="connsiteY249" fmla="*/ 35795 h 123825"/>
                <a:gd name="connsiteX250" fmla="*/ 813682 w 1019175"/>
                <a:gd name="connsiteY250" fmla="*/ 42262 h 123825"/>
                <a:gd name="connsiteX251" fmla="*/ 808663 w 1019175"/>
                <a:gd name="connsiteY251" fmla="*/ 61550 h 123825"/>
                <a:gd name="connsiteX252" fmla="*/ 909218 w 1019175"/>
                <a:gd name="connsiteY252" fmla="*/ 27270 h 123825"/>
                <a:gd name="connsiteX253" fmla="*/ 917134 w 1019175"/>
                <a:gd name="connsiteY253" fmla="*/ 27994 h 123825"/>
                <a:gd name="connsiteX254" fmla="*/ 915743 w 1019175"/>
                <a:gd name="connsiteY254" fmla="*/ 37309 h 123825"/>
                <a:gd name="connsiteX255" fmla="*/ 908485 w 1019175"/>
                <a:gd name="connsiteY255" fmla="*/ 36395 h 123825"/>
                <a:gd name="connsiteX256" fmla="*/ 894731 w 1019175"/>
                <a:gd name="connsiteY256" fmla="*/ 42929 h 123825"/>
                <a:gd name="connsiteX257" fmla="*/ 889016 w 1019175"/>
                <a:gd name="connsiteY257" fmla="*/ 59188 h 123825"/>
                <a:gd name="connsiteX258" fmla="*/ 889016 w 1019175"/>
                <a:gd name="connsiteY258" fmla="*/ 94745 h 123825"/>
                <a:gd name="connsiteX259" fmla="*/ 878986 w 1019175"/>
                <a:gd name="connsiteY259" fmla="*/ 94745 h 123825"/>
                <a:gd name="connsiteX260" fmla="*/ 878986 w 1019175"/>
                <a:gd name="connsiteY260" fmla="*/ 28480 h 123825"/>
                <a:gd name="connsiteX261" fmla="*/ 887263 w 1019175"/>
                <a:gd name="connsiteY261" fmla="*/ 28480 h 123825"/>
                <a:gd name="connsiteX262" fmla="*/ 888416 w 1019175"/>
                <a:gd name="connsiteY262" fmla="*/ 40748 h 123825"/>
                <a:gd name="connsiteX263" fmla="*/ 888902 w 1019175"/>
                <a:gd name="connsiteY263" fmla="*/ 40748 h 123825"/>
                <a:gd name="connsiteX264" fmla="*/ 897788 w 1019175"/>
                <a:gd name="connsiteY264" fmla="*/ 30775 h 123825"/>
                <a:gd name="connsiteX265" fmla="*/ 909218 w 1019175"/>
                <a:gd name="connsiteY265" fmla="*/ 27270 h 123825"/>
                <a:gd name="connsiteX266" fmla="*/ 1015508 w 1019175"/>
                <a:gd name="connsiteY266" fmla="*/ 94745 h 123825"/>
                <a:gd name="connsiteX267" fmla="*/ 1015508 w 1019175"/>
                <a:gd name="connsiteY267" fmla="*/ 51635 h 123825"/>
                <a:gd name="connsiteX268" fmla="*/ 1012117 w 1019175"/>
                <a:gd name="connsiteY268" fmla="*/ 39757 h 123825"/>
                <a:gd name="connsiteX269" fmla="*/ 1001601 w 1019175"/>
                <a:gd name="connsiteY269" fmla="*/ 35795 h 123825"/>
                <a:gd name="connsiteX270" fmla="*/ 987752 w 1019175"/>
                <a:gd name="connsiteY270" fmla="*/ 41177 h 123825"/>
                <a:gd name="connsiteX271" fmla="*/ 983275 w 1019175"/>
                <a:gd name="connsiteY271" fmla="*/ 57740 h 123825"/>
                <a:gd name="connsiteX272" fmla="*/ 983275 w 1019175"/>
                <a:gd name="connsiteY272" fmla="*/ 94745 h 123825"/>
                <a:gd name="connsiteX273" fmla="*/ 973245 w 1019175"/>
                <a:gd name="connsiteY273" fmla="*/ 94745 h 123825"/>
                <a:gd name="connsiteX274" fmla="*/ 973245 w 1019175"/>
                <a:gd name="connsiteY274" fmla="*/ 51635 h 123825"/>
                <a:gd name="connsiteX275" fmla="*/ 969854 w 1019175"/>
                <a:gd name="connsiteY275" fmla="*/ 39757 h 123825"/>
                <a:gd name="connsiteX276" fmla="*/ 959272 w 1019175"/>
                <a:gd name="connsiteY276" fmla="*/ 35795 h 123825"/>
                <a:gd name="connsiteX277" fmla="*/ 945461 w 1019175"/>
                <a:gd name="connsiteY277" fmla="*/ 41443 h 123825"/>
                <a:gd name="connsiteX278" fmla="*/ 941079 w 1019175"/>
                <a:gd name="connsiteY278" fmla="*/ 59979 h 123825"/>
                <a:gd name="connsiteX279" fmla="*/ 941079 w 1019175"/>
                <a:gd name="connsiteY279" fmla="*/ 94745 h 123825"/>
                <a:gd name="connsiteX280" fmla="*/ 931040 w 1019175"/>
                <a:gd name="connsiteY280" fmla="*/ 94745 h 123825"/>
                <a:gd name="connsiteX281" fmla="*/ 931040 w 1019175"/>
                <a:gd name="connsiteY281" fmla="*/ 28480 h 123825"/>
                <a:gd name="connsiteX282" fmla="*/ 939203 w 1019175"/>
                <a:gd name="connsiteY282" fmla="*/ 28480 h 123825"/>
                <a:gd name="connsiteX283" fmla="*/ 940832 w 1019175"/>
                <a:gd name="connsiteY283" fmla="*/ 37547 h 123825"/>
                <a:gd name="connsiteX284" fmla="*/ 941318 w 1019175"/>
                <a:gd name="connsiteY284" fmla="*/ 37547 h 123825"/>
                <a:gd name="connsiteX285" fmla="*/ 949328 w 1019175"/>
                <a:gd name="connsiteY285" fmla="*/ 29994 h 123825"/>
                <a:gd name="connsiteX286" fmla="*/ 960911 w 1019175"/>
                <a:gd name="connsiteY286" fmla="*/ 27270 h 123825"/>
                <a:gd name="connsiteX287" fmla="*/ 981227 w 1019175"/>
                <a:gd name="connsiteY287" fmla="*/ 38519 h 123825"/>
                <a:gd name="connsiteX288" fmla="*/ 981703 w 1019175"/>
                <a:gd name="connsiteY288" fmla="*/ 38519 h 123825"/>
                <a:gd name="connsiteX289" fmla="*/ 990295 w 1019175"/>
                <a:gd name="connsiteY289" fmla="*/ 30289 h 123825"/>
                <a:gd name="connsiteX290" fmla="*/ 1003106 w 1019175"/>
                <a:gd name="connsiteY290" fmla="*/ 27270 h 123825"/>
                <a:gd name="connsiteX291" fmla="*/ 1019946 w 1019175"/>
                <a:gd name="connsiteY291" fmla="*/ 33042 h 123825"/>
                <a:gd name="connsiteX292" fmla="*/ 1025537 w 1019175"/>
                <a:gd name="connsiteY292" fmla="*/ 51511 h 123825"/>
                <a:gd name="connsiteX293" fmla="*/ 1025537 w 1019175"/>
                <a:gd name="connsiteY293" fmla="*/ 9474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Lst>
              <a:rect l="l" t="t" r="r" b="b"/>
              <a:pathLst>
                <a:path w="1019175" h="123825">
                  <a:moveTo>
                    <a:pt x="43462" y="48434"/>
                  </a:moveTo>
                  <a:lnTo>
                    <a:pt x="73514" y="48434"/>
                  </a:lnTo>
                  <a:lnTo>
                    <a:pt x="73514" y="91421"/>
                  </a:lnTo>
                  <a:cubicBezTo>
                    <a:pt x="68837" y="92907"/>
                    <a:pt x="64084" y="94040"/>
                    <a:pt x="59245" y="94802"/>
                  </a:cubicBezTo>
                  <a:cubicBezTo>
                    <a:pt x="54407" y="95574"/>
                    <a:pt x="48806" y="95955"/>
                    <a:pt x="42443" y="95955"/>
                  </a:cubicBezTo>
                  <a:cubicBezTo>
                    <a:pt x="29060" y="95955"/>
                    <a:pt x="18640" y="91973"/>
                    <a:pt x="11182" y="84010"/>
                  </a:cubicBezTo>
                  <a:cubicBezTo>
                    <a:pt x="3724" y="76047"/>
                    <a:pt x="0" y="64894"/>
                    <a:pt x="0" y="50549"/>
                  </a:cubicBezTo>
                  <a:cubicBezTo>
                    <a:pt x="0" y="41357"/>
                    <a:pt x="1838" y="33308"/>
                    <a:pt x="5524" y="26394"/>
                  </a:cubicBezTo>
                  <a:cubicBezTo>
                    <a:pt x="9220" y="19478"/>
                    <a:pt x="14525" y="14201"/>
                    <a:pt x="21460" y="10553"/>
                  </a:cubicBezTo>
                  <a:cubicBezTo>
                    <a:pt x="28394" y="6905"/>
                    <a:pt x="36519" y="5076"/>
                    <a:pt x="45825" y="5076"/>
                  </a:cubicBezTo>
                  <a:cubicBezTo>
                    <a:pt x="55254" y="5076"/>
                    <a:pt x="64046" y="6810"/>
                    <a:pt x="72190" y="10277"/>
                  </a:cubicBezTo>
                  <a:lnTo>
                    <a:pt x="68199" y="19345"/>
                  </a:lnTo>
                  <a:cubicBezTo>
                    <a:pt x="60217" y="15964"/>
                    <a:pt x="52540" y="14268"/>
                    <a:pt x="45158" y="14268"/>
                  </a:cubicBezTo>
                  <a:cubicBezTo>
                    <a:pt x="34394" y="14268"/>
                    <a:pt x="25994" y="17478"/>
                    <a:pt x="19945" y="23879"/>
                  </a:cubicBezTo>
                  <a:cubicBezTo>
                    <a:pt x="13897" y="30289"/>
                    <a:pt x="10877" y="39176"/>
                    <a:pt x="10877" y="50549"/>
                  </a:cubicBezTo>
                  <a:cubicBezTo>
                    <a:pt x="10877" y="62474"/>
                    <a:pt x="13792" y="71523"/>
                    <a:pt x="19612" y="77695"/>
                  </a:cubicBezTo>
                  <a:cubicBezTo>
                    <a:pt x="25441" y="83858"/>
                    <a:pt x="33994" y="86944"/>
                    <a:pt x="45282" y="86944"/>
                  </a:cubicBezTo>
                  <a:cubicBezTo>
                    <a:pt x="51406" y="86944"/>
                    <a:pt x="57398" y="86239"/>
                    <a:pt x="63236" y="84829"/>
                  </a:cubicBezTo>
                  <a:lnTo>
                    <a:pt x="63236" y="57616"/>
                  </a:lnTo>
                  <a:lnTo>
                    <a:pt x="43462" y="57616"/>
                  </a:lnTo>
                  <a:close/>
                  <a:moveTo>
                    <a:pt x="123939" y="95955"/>
                  </a:moveTo>
                  <a:cubicBezTo>
                    <a:pt x="114148" y="95955"/>
                    <a:pt x="106423" y="92973"/>
                    <a:pt x="100755" y="87001"/>
                  </a:cubicBezTo>
                  <a:cubicBezTo>
                    <a:pt x="95088" y="81039"/>
                    <a:pt x="92259" y="72752"/>
                    <a:pt x="92259" y="62150"/>
                  </a:cubicBezTo>
                  <a:cubicBezTo>
                    <a:pt x="92259" y="51473"/>
                    <a:pt x="94888" y="42986"/>
                    <a:pt x="100146" y="36700"/>
                  </a:cubicBezTo>
                  <a:cubicBezTo>
                    <a:pt x="105413" y="30413"/>
                    <a:pt x="112471" y="27270"/>
                    <a:pt x="121339" y="27270"/>
                  </a:cubicBezTo>
                  <a:cubicBezTo>
                    <a:pt x="129644" y="27270"/>
                    <a:pt x="136217" y="30003"/>
                    <a:pt x="141055" y="35461"/>
                  </a:cubicBezTo>
                  <a:cubicBezTo>
                    <a:pt x="145885" y="40919"/>
                    <a:pt x="148304" y="48130"/>
                    <a:pt x="148304" y="57073"/>
                  </a:cubicBezTo>
                  <a:lnTo>
                    <a:pt x="148304" y="63427"/>
                  </a:lnTo>
                  <a:lnTo>
                    <a:pt x="102660" y="63427"/>
                  </a:lnTo>
                  <a:cubicBezTo>
                    <a:pt x="102861" y="71199"/>
                    <a:pt x="104823" y="77105"/>
                    <a:pt x="108556" y="81143"/>
                  </a:cubicBezTo>
                  <a:cubicBezTo>
                    <a:pt x="112280" y="85172"/>
                    <a:pt x="117529" y="87182"/>
                    <a:pt x="124301" y="87182"/>
                  </a:cubicBezTo>
                  <a:cubicBezTo>
                    <a:pt x="131436" y="87182"/>
                    <a:pt x="138493" y="85696"/>
                    <a:pt x="145466" y="82715"/>
                  </a:cubicBezTo>
                  <a:lnTo>
                    <a:pt x="145466" y="91659"/>
                  </a:lnTo>
                  <a:cubicBezTo>
                    <a:pt x="141922" y="93193"/>
                    <a:pt x="138560" y="94288"/>
                    <a:pt x="135398" y="94955"/>
                  </a:cubicBezTo>
                  <a:cubicBezTo>
                    <a:pt x="132236" y="95621"/>
                    <a:pt x="128416" y="95955"/>
                    <a:pt x="123939" y="95955"/>
                  </a:cubicBezTo>
                  <a:close/>
                  <a:moveTo>
                    <a:pt x="121225" y="35671"/>
                  </a:moveTo>
                  <a:cubicBezTo>
                    <a:pt x="115900" y="35671"/>
                    <a:pt x="111661" y="37405"/>
                    <a:pt x="108490" y="40871"/>
                  </a:cubicBezTo>
                  <a:cubicBezTo>
                    <a:pt x="105327" y="44339"/>
                    <a:pt x="103470" y="49139"/>
                    <a:pt x="102898" y="55264"/>
                  </a:cubicBezTo>
                  <a:lnTo>
                    <a:pt x="137541" y="55264"/>
                  </a:lnTo>
                  <a:cubicBezTo>
                    <a:pt x="137541" y="48930"/>
                    <a:pt x="136131" y="44091"/>
                    <a:pt x="133312" y="40719"/>
                  </a:cubicBezTo>
                  <a:cubicBezTo>
                    <a:pt x="130493" y="37357"/>
                    <a:pt x="126463" y="35671"/>
                    <a:pt x="121225" y="35671"/>
                  </a:cubicBezTo>
                  <a:close/>
                  <a:moveTo>
                    <a:pt x="212579" y="85858"/>
                  </a:moveTo>
                  <a:lnTo>
                    <a:pt x="212036" y="85858"/>
                  </a:lnTo>
                  <a:cubicBezTo>
                    <a:pt x="207397" y="92583"/>
                    <a:pt x="200463" y="95955"/>
                    <a:pt x="191233" y="95955"/>
                  </a:cubicBezTo>
                  <a:cubicBezTo>
                    <a:pt x="182566" y="95955"/>
                    <a:pt x="175831" y="92993"/>
                    <a:pt x="171012" y="87068"/>
                  </a:cubicBezTo>
                  <a:cubicBezTo>
                    <a:pt x="166192" y="81143"/>
                    <a:pt x="163782" y="72714"/>
                    <a:pt x="163782" y="61789"/>
                  </a:cubicBezTo>
                  <a:cubicBezTo>
                    <a:pt x="163782" y="50873"/>
                    <a:pt x="166201" y="42386"/>
                    <a:pt x="171040" y="36338"/>
                  </a:cubicBezTo>
                  <a:cubicBezTo>
                    <a:pt x="175879" y="30289"/>
                    <a:pt x="182613" y="27270"/>
                    <a:pt x="191233" y="27270"/>
                  </a:cubicBezTo>
                  <a:cubicBezTo>
                    <a:pt x="200225" y="27270"/>
                    <a:pt x="207121" y="30537"/>
                    <a:pt x="211912" y="37062"/>
                  </a:cubicBezTo>
                  <a:lnTo>
                    <a:pt x="212703" y="37062"/>
                  </a:lnTo>
                  <a:lnTo>
                    <a:pt x="212274" y="32289"/>
                  </a:lnTo>
                  <a:lnTo>
                    <a:pt x="212036" y="27632"/>
                  </a:lnTo>
                  <a:lnTo>
                    <a:pt x="212036" y="666"/>
                  </a:lnTo>
                  <a:lnTo>
                    <a:pt x="222066" y="666"/>
                  </a:lnTo>
                  <a:lnTo>
                    <a:pt x="222066" y="94745"/>
                  </a:lnTo>
                  <a:lnTo>
                    <a:pt x="213913" y="94745"/>
                  </a:lnTo>
                  <a:close/>
                  <a:moveTo>
                    <a:pt x="192500" y="87544"/>
                  </a:moveTo>
                  <a:cubicBezTo>
                    <a:pt x="199358" y="87544"/>
                    <a:pt x="204321" y="85687"/>
                    <a:pt x="207407" y="81953"/>
                  </a:cubicBezTo>
                  <a:cubicBezTo>
                    <a:pt x="210493" y="78228"/>
                    <a:pt x="212036" y="72209"/>
                    <a:pt x="212036" y="63912"/>
                  </a:cubicBezTo>
                  <a:lnTo>
                    <a:pt x="212036" y="61789"/>
                  </a:lnTo>
                  <a:cubicBezTo>
                    <a:pt x="212036" y="52397"/>
                    <a:pt x="210474" y="45701"/>
                    <a:pt x="207350" y="41690"/>
                  </a:cubicBezTo>
                  <a:cubicBezTo>
                    <a:pt x="204225" y="37681"/>
                    <a:pt x="199234" y="35671"/>
                    <a:pt x="192386" y="35671"/>
                  </a:cubicBezTo>
                  <a:cubicBezTo>
                    <a:pt x="186499" y="35671"/>
                    <a:pt x="181994" y="37957"/>
                    <a:pt x="178870" y="42539"/>
                  </a:cubicBezTo>
                  <a:cubicBezTo>
                    <a:pt x="175746" y="47110"/>
                    <a:pt x="174184" y="53568"/>
                    <a:pt x="174184" y="61913"/>
                  </a:cubicBezTo>
                  <a:cubicBezTo>
                    <a:pt x="174184" y="70380"/>
                    <a:pt x="175736" y="76762"/>
                    <a:pt x="178841" y="81076"/>
                  </a:cubicBezTo>
                  <a:cubicBezTo>
                    <a:pt x="181946" y="85391"/>
                    <a:pt x="186499" y="87544"/>
                    <a:pt x="192500" y="87544"/>
                  </a:cubicBezTo>
                  <a:close/>
                  <a:moveTo>
                    <a:pt x="273644" y="95955"/>
                  </a:moveTo>
                  <a:cubicBezTo>
                    <a:pt x="263852" y="95955"/>
                    <a:pt x="256118" y="92973"/>
                    <a:pt x="250460" y="87001"/>
                  </a:cubicBezTo>
                  <a:cubicBezTo>
                    <a:pt x="244793" y="81039"/>
                    <a:pt x="241963" y="72752"/>
                    <a:pt x="241963" y="62150"/>
                  </a:cubicBezTo>
                  <a:cubicBezTo>
                    <a:pt x="241963" y="51473"/>
                    <a:pt x="244592" y="42986"/>
                    <a:pt x="249850" y="36700"/>
                  </a:cubicBezTo>
                  <a:cubicBezTo>
                    <a:pt x="255108" y="30413"/>
                    <a:pt x="262175" y="27270"/>
                    <a:pt x="271043" y="27270"/>
                  </a:cubicBezTo>
                  <a:cubicBezTo>
                    <a:pt x="279349" y="27270"/>
                    <a:pt x="285922" y="30003"/>
                    <a:pt x="290750" y="35461"/>
                  </a:cubicBezTo>
                  <a:cubicBezTo>
                    <a:pt x="295589" y="40919"/>
                    <a:pt x="298009" y="48130"/>
                    <a:pt x="298009" y="57073"/>
                  </a:cubicBezTo>
                  <a:lnTo>
                    <a:pt x="298009" y="63427"/>
                  </a:lnTo>
                  <a:lnTo>
                    <a:pt x="252365" y="63427"/>
                  </a:lnTo>
                  <a:cubicBezTo>
                    <a:pt x="252565" y="71199"/>
                    <a:pt x="254527" y="77105"/>
                    <a:pt x="258261" y="81143"/>
                  </a:cubicBezTo>
                  <a:cubicBezTo>
                    <a:pt x="261985" y="85172"/>
                    <a:pt x="267233" y="87182"/>
                    <a:pt x="274005" y="87182"/>
                  </a:cubicBezTo>
                  <a:cubicBezTo>
                    <a:pt x="281140" y="87182"/>
                    <a:pt x="288198" y="85696"/>
                    <a:pt x="295170" y="82715"/>
                  </a:cubicBezTo>
                  <a:lnTo>
                    <a:pt x="295170" y="91659"/>
                  </a:lnTo>
                  <a:cubicBezTo>
                    <a:pt x="291617" y="93193"/>
                    <a:pt x="288264" y="94288"/>
                    <a:pt x="285102" y="94955"/>
                  </a:cubicBezTo>
                  <a:cubicBezTo>
                    <a:pt x="281940" y="95621"/>
                    <a:pt x="278120" y="95955"/>
                    <a:pt x="273644" y="95955"/>
                  </a:cubicBezTo>
                  <a:close/>
                  <a:moveTo>
                    <a:pt x="270920" y="35671"/>
                  </a:moveTo>
                  <a:cubicBezTo>
                    <a:pt x="265605" y="35671"/>
                    <a:pt x="261356" y="37405"/>
                    <a:pt x="258194" y="40871"/>
                  </a:cubicBezTo>
                  <a:cubicBezTo>
                    <a:pt x="255032" y="44339"/>
                    <a:pt x="253165" y="49139"/>
                    <a:pt x="252603" y="55264"/>
                  </a:cubicBezTo>
                  <a:lnTo>
                    <a:pt x="287245" y="55264"/>
                  </a:lnTo>
                  <a:cubicBezTo>
                    <a:pt x="287245" y="48930"/>
                    <a:pt x="285835" y="44091"/>
                    <a:pt x="283016" y="40719"/>
                  </a:cubicBezTo>
                  <a:cubicBezTo>
                    <a:pt x="280197" y="37357"/>
                    <a:pt x="276167" y="35671"/>
                    <a:pt x="270920" y="35671"/>
                  </a:cubicBezTo>
                  <a:close/>
                  <a:moveTo>
                    <a:pt x="345167" y="95955"/>
                  </a:moveTo>
                  <a:cubicBezTo>
                    <a:pt x="335375" y="95955"/>
                    <a:pt x="327650" y="92973"/>
                    <a:pt x="321983" y="87001"/>
                  </a:cubicBezTo>
                  <a:cubicBezTo>
                    <a:pt x="316316" y="81039"/>
                    <a:pt x="313487" y="72752"/>
                    <a:pt x="313487" y="62150"/>
                  </a:cubicBezTo>
                  <a:cubicBezTo>
                    <a:pt x="313487" y="51473"/>
                    <a:pt x="316116" y="42986"/>
                    <a:pt x="321373" y="36700"/>
                  </a:cubicBezTo>
                  <a:cubicBezTo>
                    <a:pt x="326641" y="30413"/>
                    <a:pt x="333699" y="27270"/>
                    <a:pt x="342566" y="27270"/>
                  </a:cubicBezTo>
                  <a:cubicBezTo>
                    <a:pt x="350872" y="27270"/>
                    <a:pt x="357444" y="30003"/>
                    <a:pt x="362283" y="35461"/>
                  </a:cubicBezTo>
                  <a:cubicBezTo>
                    <a:pt x="367112" y="40919"/>
                    <a:pt x="369532" y="48130"/>
                    <a:pt x="369532" y="57073"/>
                  </a:cubicBezTo>
                  <a:lnTo>
                    <a:pt x="369532" y="63427"/>
                  </a:lnTo>
                  <a:lnTo>
                    <a:pt x="323888" y="63427"/>
                  </a:lnTo>
                  <a:cubicBezTo>
                    <a:pt x="324088" y="71199"/>
                    <a:pt x="326050" y="77105"/>
                    <a:pt x="329784" y="81143"/>
                  </a:cubicBezTo>
                  <a:cubicBezTo>
                    <a:pt x="333508" y="85172"/>
                    <a:pt x="338757" y="87182"/>
                    <a:pt x="345529" y="87182"/>
                  </a:cubicBezTo>
                  <a:cubicBezTo>
                    <a:pt x="352663" y="87182"/>
                    <a:pt x="359721" y="85696"/>
                    <a:pt x="366693" y="82715"/>
                  </a:cubicBezTo>
                  <a:lnTo>
                    <a:pt x="366693" y="91659"/>
                  </a:lnTo>
                  <a:cubicBezTo>
                    <a:pt x="363150" y="93193"/>
                    <a:pt x="359788" y="94288"/>
                    <a:pt x="356625" y="94955"/>
                  </a:cubicBezTo>
                  <a:cubicBezTo>
                    <a:pt x="353463" y="95621"/>
                    <a:pt x="349644" y="95955"/>
                    <a:pt x="345167" y="95955"/>
                  </a:cubicBezTo>
                  <a:close/>
                  <a:moveTo>
                    <a:pt x="342452" y="35671"/>
                  </a:moveTo>
                  <a:cubicBezTo>
                    <a:pt x="337128" y="35671"/>
                    <a:pt x="332889" y="37405"/>
                    <a:pt x="329717" y="40871"/>
                  </a:cubicBezTo>
                  <a:cubicBezTo>
                    <a:pt x="326555" y="44339"/>
                    <a:pt x="324698" y="49139"/>
                    <a:pt x="324126" y="55264"/>
                  </a:cubicBezTo>
                  <a:lnTo>
                    <a:pt x="358778" y="55264"/>
                  </a:lnTo>
                  <a:cubicBezTo>
                    <a:pt x="358778" y="48930"/>
                    <a:pt x="357359" y="44091"/>
                    <a:pt x="354539" y="40719"/>
                  </a:cubicBezTo>
                  <a:cubicBezTo>
                    <a:pt x="351720" y="37357"/>
                    <a:pt x="347691" y="35671"/>
                    <a:pt x="342452" y="35671"/>
                  </a:cubicBezTo>
                  <a:close/>
                  <a:moveTo>
                    <a:pt x="398736" y="94745"/>
                  </a:moveTo>
                  <a:lnTo>
                    <a:pt x="388705" y="94745"/>
                  </a:lnTo>
                  <a:lnTo>
                    <a:pt x="388705" y="666"/>
                  </a:lnTo>
                  <a:lnTo>
                    <a:pt x="398736" y="666"/>
                  </a:lnTo>
                  <a:close/>
                  <a:moveTo>
                    <a:pt x="466096" y="85858"/>
                  </a:moveTo>
                  <a:lnTo>
                    <a:pt x="465544" y="85858"/>
                  </a:lnTo>
                  <a:cubicBezTo>
                    <a:pt x="460915" y="92583"/>
                    <a:pt x="453980" y="95955"/>
                    <a:pt x="444751" y="95955"/>
                  </a:cubicBezTo>
                  <a:cubicBezTo>
                    <a:pt x="436083" y="95955"/>
                    <a:pt x="429340" y="92993"/>
                    <a:pt x="424529" y="87068"/>
                  </a:cubicBezTo>
                  <a:cubicBezTo>
                    <a:pt x="419709" y="81143"/>
                    <a:pt x="417300" y="72714"/>
                    <a:pt x="417300" y="61789"/>
                  </a:cubicBezTo>
                  <a:cubicBezTo>
                    <a:pt x="417300" y="50873"/>
                    <a:pt x="419719" y="42386"/>
                    <a:pt x="424558" y="36338"/>
                  </a:cubicBezTo>
                  <a:cubicBezTo>
                    <a:pt x="429396" y="30289"/>
                    <a:pt x="436121" y="27270"/>
                    <a:pt x="444751" y="27270"/>
                  </a:cubicBezTo>
                  <a:cubicBezTo>
                    <a:pt x="453742" y="27270"/>
                    <a:pt x="460629" y="30537"/>
                    <a:pt x="465430" y="37062"/>
                  </a:cubicBezTo>
                  <a:lnTo>
                    <a:pt x="466211" y="37062"/>
                  </a:lnTo>
                  <a:lnTo>
                    <a:pt x="465791" y="32289"/>
                  </a:lnTo>
                  <a:lnTo>
                    <a:pt x="465544" y="27632"/>
                  </a:lnTo>
                  <a:lnTo>
                    <a:pt x="465544" y="666"/>
                  </a:lnTo>
                  <a:lnTo>
                    <a:pt x="475583" y="666"/>
                  </a:lnTo>
                  <a:lnTo>
                    <a:pt x="475583" y="94745"/>
                  </a:lnTo>
                  <a:lnTo>
                    <a:pt x="467420" y="94745"/>
                  </a:lnTo>
                  <a:close/>
                  <a:moveTo>
                    <a:pt x="446018" y="87544"/>
                  </a:moveTo>
                  <a:cubicBezTo>
                    <a:pt x="452875" y="87544"/>
                    <a:pt x="457838" y="85687"/>
                    <a:pt x="460924" y="81953"/>
                  </a:cubicBezTo>
                  <a:cubicBezTo>
                    <a:pt x="464010" y="78228"/>
                    <a:pt x="465544" y="72209"/>
                    <a:pt x="465544" y="63912"/>
                  </a:cubicBezTo>
                  <a:lnTo>
                    <a:pt x="465544" y="61789"/>
                  </a:lnTo>
                  <a:cubicBezTo>
                    <a:pt x="465544" y="52397"/>
                    <a:pt x="463991" y="45701"/>
                    <a:pt x="460867" y="41690"/>
                  </a:cubicBezTo>
                  <a:cubicBezTo>
                    <a:pt x="457743" y="37681"/>
                    <a:pt x="452751" y="35671"/>
                    <a:pt x="445894" y="35671"/>
                  </a:cubicBezTo>
                  <a:cubicBezTo>
                    <a:pt x="440017" y="35671"/>
                    <a:pt x="435511" y="37957"/>
                    <a:pt x="432387" y="42539"/>
                  </a:cubicBezTo>
                  <a:cubicBezTo>
                    <a:pt x="429263" y="47110"/>
                    <a:pt x="427701" y="53568"/>
                    <a:pt x="427701" y="61913"/>
                  </a:cubicBezTo>
                  <a:cubicBezTo>
                    <a:pt x="427701" y="70380"/>
                    <a:pt x="429253" y="76762"/>
                    <a:pt x="432359" y="81076"/>
                  </a:cubicBezTo>
                  <a:cubicBezTo>
                    <a:pt x="435454" y="85391"/>
                    <a:pt x="440017" y="87544"/>
                    <a:pt x="446018" y="87544"/>
                  </a:cubicBezTo>
                  <a:close/>
                  <a:moveTo>
                    <a:pt x="563137" y="95955"/>
                  </a:moveTo>
                  <a:cubicBezTo>
                    <a:pt x="558822" y="95955"/>
                    <a:pt x="554879" y="95155"/>
                    <a:pt x="551316" y="93564"/>
                  </a:cubicBezTo>
                  <a:cubicBezTo>
                    <a:pt x="547745" y="91973"/>
                    <a:pt x="544753" y="89525"/>
                    <a:pt x="542334" y="86220"/>
                  </a:cubicBezTo>
                  <a:lnTo>
                    <a:pt x="541611" y="86220"/>
                  </a:lnTo>
                  <a:cubicBezTo>
                    <a:pt x="542096" y="90087"/>
                    <a:pt x="542334" y="93754"/>
                    <a:pt x="542334" y="97221"/>
                  </a:cubicBezTo>
                  <a:lnTo>
                    <a:pt x="542334" y="124491"/>
                  </a:lnTo>
                  <a:lnTo>
                    <a:pt x="532295" y="124491"/>
                  </a:lnTo>
                  <a:lnTo>
                    <a:pt x="532295" y="28480"/>
                  </a:lnTo>
                  <a:lnTo>
                    <a:pt x="540458" y="28480"/>
                  </a:lnTo>
                  <a:lnTo>
                    <a:pt x="541848" y="37547"/>
                  </a:lnTo>
                  <a:lnTo>
                    <a:pt x="542334" y="37547"/>
                  </a:lnTo>
                  <a:cubicBezTo>
                    <a:pt x="544916" y="33918"/>
                    <a:pt x="547916" y="31299"/>
                    <a:pt x="551345" y="29689"/>
                  </a:cubicBezTo>
                  <a:cubicBezTo>
                    <a:pt x="554774" y="28070"/>
                    <a:pt x="558698" y="27270"/>
                    <a:pt x="563137" y="27270"/>
                  </a:cubicBezTo>
                  <a:cubicBezTo>
                    <a:pt x="571919" y="27270"/>
                    <a:pt x="578701" y="30270"/>
                    <a:pt x="583482" y="36280"/>
                  </a:cubicBezTo>
                  <a:cubicBezTo>
                    <a:pt x="588254" y="42281"/>
                    <a:pt x="590645" y="50711"/>
                    <a:pt x="590645" y="61550"/>
                  </a:cubicBezTo>
                  <a:cubicBezTo>
                    <a:pt x="590645" y="72437"/>
                    <a:pt x="588216" y="80886"/>
                    <a:pt x="583359" y="86916"/>
                  </a:cubicBezTo>
                  <a:cubicBezTo>
                    <a:pt x="578501" y="92935"/>
                    <a:pt x="571757" y="95955"/>
                    <a:pt x="563137" y="95955"/>
                  </a:cubicBezTo>
                  <a:close/>
                  <a:moveTo>
                    <a:pt x="561680" y="35795"/>
                  </a:moveTo>
                  <a:cubicBezTo>
                    <a:pt x="554907" y="35795"/>
                    <a:pt x="550011" y="37671"/>
                    <a:pt x="546992" y="41414"/>
                  </a:cubicBezTo>
                  <a:cubicBezTo>
                    <a:pt x="543963" y="45167"/>
                    <a:pt x="542411" y="51130"/>
                    <a:pt x="542334" y="59312"/>
                  </a:cubicBezTo>
                  <a:lnTo>
                    <a:pt x="542334" y="61550"/>
                  </a:lnTo>
                  <a:cubicBezTo>
                    <a:pt x="542334" y="70866"/>
                    <a:pt x="543887" y="77524"/>
                    <a:pt x="546992" y="81534"/>
                  </a:cubicBezTo>
                  <a:cubicBezTo>
                    <a:pt x="550097" y="85544"/>
                    <a:pt x="555069" y="87544"/>
                    <a:pt x="561927" y="87544"/>
                  </a:cubicBezTo>
                  <a:cubicBezTo>
                    <a:pt x="567652" y="87544"/>
                    <a:pt x="572128" y="85230"/>
                    <a:pt x="575377" y="80600"/>
                  </a:cubicBezTo>
                  <a:cubicBezTo>
                    <a:pt x="578625" y="75962"/>
                    <a:pt x="580244" y="69570"/>
                    <a:pt x="580244" y="61426"/>
                  </a:cubicBezTo>
                  <a:cubicBezTo>
                    <a:pt x="580244" y="53168"/>
                    <a:pt x="578625" y="46824"/>
                    <a:pt x="575377" y="42415"/>
                  </a:cubicBezTo>
                  <a:cubicBezTo>
                    <a:pt x="572128" y="38005"/>
                    <a:pt x="567566" y="35795"/>
                    <a:pt x="561680" y="35795"/>
                  </a:cubicBezTo>
                  <a:close/>
                  <a:moveTo>
                    <a:pt x="620516" y="94745"/>
                  </a:moveTo>
                  <a:lnTo>
                    <a:pt x="610476" y="94745"/>
                  </a:lnTo>
                  <a:lnTo>
                    <a:pt x="610476" y="666"/>
                  </a:lnTo>
                  <a:lnTo>
                    <a:pt x="620516" y="666"/>
                  </a:lnTo>
                  <a:close/>
                  <a:moveTo>
                    <a:pt x="683514" y="94745"/>
                  </a:moveTo>
                  <a:lnTo>
                    <a:pt x="681514" y="85315"/>
                  </a:lnTo>
                  <a:lnTo>
                    <a:pt x="681038" y="85315"/>
                  </a:lnTo>
                  <a:cubicBezTo>
                    <a:pt x="677732" y="89458"/>
                    <a:pt x="674437" y="92278"/>
                    <a:pt x="671150" y="93745"/>
                  </a:cubicBezTo>
                  <a:cubicBezTo>
                    <a:pt x="667864" y="95221"/>
                    <a:pt x="663759" y="95955"/>
                    <a:pt x="658844" y="95955"/>
                  </a:cubicBezTo>
                  <a:cubicBezTo>
                    <a:pt x="652272" y="95955"/>
                    <a:pt x="647129" y="94259"/>
                    <a:pt x="643394" y="90878"/>
                  </a:cubicBezTo>
                  <a:cubicBezTo>
                    <a:pt x="639670" y="87487"/>
                    <a:pt x="637804" y="82667"/>
                    <a:pt x="637804" y="76428"/>
                  </a:cubicBezTo>
                  <a:cubicBezTo>
                    <a:pt x="637804" y="63046"/>
                    <a:pt x="648500" y="56026"/>
                    <a:pt x="669912" y="55388"/>
                  </a:cubicBezTo>
                  <a:lnTo>
                    <a:pt x="681151" y="55016"/>
                  </a:lnTo>
                  <a:lnTo>
                    <a:pt x="681151" y="50911"/>
                  </a:lnTo>
                  <a:cubicBezTo>
                    <a:pt x="681151" y="45710"/>
                    <a:pt x="680037" y="41872"/>
                    <a:pt x="677799" y="39395"/>
                  </a:cubicBezTo>
                  <a:cubicBezTo>
                    <a:pt x="675561" y="36909"/>
                    <a:pt x="671989" y="35671"/>
                    <a:pt x="667064" y="35671"/>
                  </a:cubicBezTo>
                  <a:cubicBezTo>
                    <a:pt x="661549" y="35671"/>
                    <a:pt x="655301" y="37366"/>
                    <a:pt x="648319" y="40748"/>
                  </a:cubicBezTo>
                  <a:lnTo>
                    <a:pt x="645243" y="33071"/>
                  </a:lnTo>
                  <a:cubicBezTo>
                    <a:pt x="648500" y="31299"/>
                    <a:pt x="652081" y="29908"/>
                    <a:pt x="655968" y="28899"/>
                  </a:cubicBezTo>
                  <a:cubicBezTo>
                    <a:pt x="659863" y="27889"/>
                    <a:pt x="663759" y="27394"/>
                    <a:pt x="667674" y="27394"/>
                  </a:cubicBezTo>
                  <a:cubicBezTo>
                    <a:pt x="675570" y="27394"/>
                    <a:pt x="681428" y="29146"/>
                    <a:pt x="685238" y="32651"/>
                  </a:cubicBezTo>
                  <a:cubicBezTo>
                    <a:pt x="689048" y="36157"/>
                    <a:pt x="690953" y="41777"/>
                    <a:pt x="690953" y="49520"/>
                  </a:cubicBezTo>
                  <a:lnTo>
                    <a:pt x="690953" y="94745"/>
                  </a:lnTo>
                  <a:close/>
                  <a:moveTo>
                    <a:pt x="660835" y="87668"/>
                  </a:moveTo>
                  <a:cubicBezTo>
                    <a:pt x="667083" y="87668"/>
                    <a:pt x="671998" y="85953"/>
                    <a:pt x="675561" y="82534"/>
                  </a:cubicBezTo>
                  <a:cubicBezTo>
                    <a:pt x="679132" y="79105"/>
                    <a:pt x="680914" y="74304"/>
                    <a:pt x="680914" y="68142"/>
                  </a:cubicBezTo>
                  <a:lnTo>
                    <a:pt x="680914" y="62150"/>
                  </a:lnTo>
                  <a:lnTo>
                    <a:pt x="670874" y="62579"/>
                  </a:lnTo>
                  <a:cubicBezTo>
                    <a:pt x="662892" y="62865"/>
                    <a:pt x="657139" y="64103"/>
                    <a:pt x="653615" y="66294"/>
                  </a:cubicBezTo>
                  <a:cubicBezTo>
                    <a:pt x="650091" y="68494"/>
                    <a:pt x="648319" y="71914"/>
                    <a:pt x="648319" y="76542"/>
                  </a:cubicBezTo>
                  <a:cubicBezTo>
                    <a:pt x="648319" y="80172"/>
                    <a:pt x="649424" y="82934"/>
                    <a:pt x="651615" y="84829"/>
                  </a:cubicBezTo>
                  <a:cubicBezTo>
                    <a:pt x="653815" y="86725"/>
                    <a:pt x="656891" y="87668"/>
                    <a:pt x="660835" y="87668"/>
                  </a:cubicBezTo>
                  <a:close/>
                  <a:moveTo>
                    <a:pt x="735082" y="87668"/>
                  </a:moveTo>
                  <a:cubicBezTo>
                    <a:pt x="736863" y="87668"/>
                    <a:pt x="738568" y="87535"/>
                    <a:pt x="740226" y="87277"/>
                  </a:cubicBezTo>
                  <a:cubicBezTo>
                    <a:pt x="741873" y="87010"/>
                    <a:pt x="743188" y="86744"/>
                    <a:pt x="744150" y="86458"/>
                  </a:cubicBezTo>
                  <a:lnTo>
                    <a:pt x="744150" y="94136"/>
                  </a:lnTo>
                  <a:cubicBezTo>
                    <a:pt x="743064" y="94659"/>
                    <a:pt x="741464" y="95097"/>
                    <a:pt x="739350" y="95440"/>
                  </a:cubicBezTo>
                  <a:cubicBezTo>
                    <a:pt x="737235" y="95783"/>
                    <a:pt x="735330" y="95955"/>
                    <a:pt x="733634" y="95955"/>
                  </a:cubicBezTo>
                  <a:cubicBezTo>
                    <a:pt x="720814" y="95955"/>
                    <a:pt x="714404" y="89202"/>
                    <a:pt x="714404" y="75695"/>
                  </a:cubicBezTo>
                  <a:lnTo>
                    <a:pt x="714404" y="36280"/>
                  </a:lnTo>
                  <a:lnTo>
                    <a:pt x="704916" y="36280"/>
                  </a:lnTo>
                  <a:lnTo>
                    <a:pt x="704916" y="31442"/>
                  </a:lnTo>
                  <a:lnTo>
                    <a:pt x="714404" y="27270"/>
                  </a:lnTo>
                  <a:lnTo>
                    <a:pt x="718642" y="13125"/>
                  </a:lnTo>
                  <a:lnTo>
                    <a:pt x="724443" y="13125"/>
                  </a:lnTo>
                  <a:lnTo>
                    <a:pt x="724443" y="28480"/>
                  </a:lnTo>
                  <a:lnTo>
                    <a:pt x="743674" y="28480"/>
                  </a:lnTo>
                  <a:lnTo>
                    <a:pt x="743674" y="36280"/>
                  </a:lnTo>
                  <a:lnTo>
                    <a:pt x="724443" y="36280"/>
                  </a:lnTo>
                  <a:lnTo>
                    <a:pt x="724443" y="75276"/>
                  </a:lnTo>
                  <a:cubicBezTo>
                    <a:pt x="724443" y="79267"/>
                    <a:pt x="725395" y="82324"/>
                    <a:pt x="727281" y="84468"/>
                  </a:cubicBezTo>
                  <a:cubicBezTo>
                    <a:pt x="729176" y="86601"/>
                    <a:pt x="731777" y="87668"/>
                    <a:pt x="735082" y="87668"/>
                  </a:cubicBezTo>
                  <a:close/>
                  <a:moveTo>
                    <a:pt x="788594" y="36280"/>
                  </a:moveTo>
                  <a:lnTo>
                    <a:pt x="771725" y="36280"/>
                  </a:lnTo>
                  <a:lnTo>
                    <a:pt x="771725" y="94745"/>
                  </a:lnTo>
                  <a:lnTo>
                    <a:pt x="761686" y="94745"/>
                  </a:lnTo>
                  <a:lnTo>
                    <a:pt x="761686" y="36280"/>
                  </a:lnTo>
                  <a:lnTo>
                    <a:pt x="749836" y="36280"/>
                  </a:lnTo>
                  <a:lnTo>
                    <a:pt x="749836" y="31746"/>
                  </a:lnTo>
                  <a:lnTo>
                    <a:pt x="761686" y="28117"/>
                  </a:lnTo>
                  <a:lnTo>
                    <a:pt x="761686" y="24432"/>
                  </a:lnTo>
                  <a:cubicBezTo>
                    <a:pt x="761686" y="8144"/>
                    <a:pt x="768801" y="0"/>
                    <a:pt x="783031" y="0"/>
                  </a:cubicBezTo>
                  <a:cubicBezTo>
                    <a:pt x="786536" y="0"/>
                    <a:pt x="790651" y="705"/>
                    <a:pt x="795366" y="2114"/>
                  </a:cubicBezTo>
                  <a:lnTo>
                    <a:pt x="792766" y="10153"/>
                  </a:lnTo>
                  <a:cubicBezTo>
                    <a:pt x="788898" y="8906"/>
                    <a:pt x="785593" y="8287"/>
                    <a:pt x="782850" y="8287"/>
                  </a:cubicBezTo>
                  <a:cubicBezTo>
                    <a:pt x="779059" y="8287"/>
                    <a:pt x="776259" y="9544"/>
                    <a:pt x="774449" y="12059"/>
                  </a:cubicBezTo>
                  <a:cubicBezTo>
                    <a:pt x="772630" y="14582"/>
                    <a:pt x="771725" y="18621"/>
                    <a:pt x="771725" y="24184"/>
                  </a:cubicBezTo>
                  <a:lnTo>
                    <a:pt x="771725" y="28480"/>
                  </a:lnTo>
                  <a:lnTo>
                    <a:pt x="788594" y="28480"/>
                  </a:lnTo>
                  <a:close/>
                  <a:moveTo>
                    <a:pt x="859155" y="61550"/>
                  </a:moveTo>
                  <a:cubicBezTo>
                    <a:pt x="859155" y="72351"/>
                    <a:pt x="856431" y="80791"/>
                    <a:pt x="850992" y="86849"/>
                  </a:cubicBezTo>
                  <a:cubicBezTo>
                    <a:pt x="845553" y="92916"/>
                    <a:pt x="838029" y="95955"/>
                    <a:pt x="828437" y="95955"/>
                  </a:cubicBezTo>
                  <a:cubicBezTo>
                    <a:pt x="822512" y="95955"/>
                    <a:pt x="817254" y="94564"/>
                    <a:pt x="812654" y="91783"/>
                  </a:cubicBezTo>
                  <a:cubicBezTo>
                    <a:pt x="808063" y="89002"/>
                    <a:pt x="804520" y="85011"/>
                    <a:pt x="802014" y="79810"/>
                  </a:cubicBezTo>
                  <a:cubicBezTo>
                    <a:pt x="799519" y="74609"/>
                    <a:pt x="798271" y="68523"/>
                    <a:pt x="798271" y="61550"/>
                  </a:cubicBezTo>
                  <a:cubicBezTo>
                    <a:pt x="798271" y="50749"/>
                    <a:pt x="800967" y="42329"/>
                    <a:pt x="806367" y="36309"/>
                  </a:cubicBezTo>
                  <a:cubicBezTo>
                    <a:pt x="811768" y="30280"/>
                    <a:pt x="819264" y="27270"/>
                    <a:pt x="828865" y="27270"/>
                  </a:cubicBezTo>
                  <a:cubicBezTo>
                    <a:pt x="838133" y="27270"/>
                    <a:pt x="845496" y="30356"/>
                    <a:pt x="850963" y="36519"/>
                  </a:cubicBezTo>
                  <a:cubicBezTo>
                    <a:pt x="856421" y="42691"/>
                    <a:pt x="859155" y="51035"/>
                    <a:pt x="859155" y="61550"/>
                  </a:cubicBezTo>
                  <a:close/>
                  <a:moveTo>
                    <a:pt x="808663" y="61550"/>
                  </a:moveTo>
                  <a:cubicBezTo>
                    <a:pt x="808663" y="70018"/>
                    <a:pt x="810358" y="76466"/>
                    <a:pt x="813749" y="80896"/>
                  </a:cubicBezTo>
                  <a:cubicBezTo>
                    <a:pt x="817130" y="85334"/>
                    <a:pt x="822112" y="87544"/>
                    <a:pt x="828684" y="87544"/>
                  </a:cubicBezTo>
                  <a:cubicBezTo>
                    <a:pt x="835247" y="87544"/>
                    <a:pt x="840238" y="85344"/>
                    <a:pt x="843648" y="80924"/>
                  </a:cubicBezTo>
                  <a:cubicBezTo>
                    <a:pt x="847048" y="76514"/>
                    <a:pt x="848753" y="70056"/>
                    <a:pt x="848753" y="61550"/>
                  </a:cubicBezTo>
                  <a:cubicBezTo>
                    <a:pt x="848753" y="53130"/>
                    <a:pt x="847048" y="46729"/>
                    <a:pt x="843648" y="42357"/>
                  </a:cubicBezTo>
                  <a:cubicBezTo>
                    <a:pt x="840238" y="37976"/>
                    <a:pt x="835209" y="35795"/>
                    <a:pt x="828561" y="35795"/>
                  </a:cubicBezTo>
                  <a:cubicBezTo>
                    <a:pt x="821988" y="35795"/>
                    <a:pt x="817035" y="37947"/>
                    <a:pt x="813682" y="42262"/>
                  </a:cubicBezTo>
                  <a:cubicBezTo>
                    <a:pt x="810340" y="46577"/>
                    <a:pt x="808663" y="53007"/>
                    <a:pt x="808663" y="61550"/>
                  </a:cubicBezTo>
                  <a:close/>
                  <a:moveTo>
                    <a:pt x="909218" y="27270"/>
                  </a:moveTo>
                  <a:cubicBezTo>
                    <a:pt x="912162" y="27270"/>
                    <a:pt x="914800" y="27508"/>
                    <a:pt x="917134" y="27994"/>
                  </a:cubicBezTo>
                  <a:lnTo>
                    <a:pt x="915743" y="37309"/>
                  </a:lnTo>
                  <a:cubicBezTo>
                    <a:pt x="913000" y="36700"/>
                    <a:pt x="910590" y="36395"/>
                    <a:pt x="908485" y="36395"/>
                  </a:cubicBezTo>
                  <a:cubicBezTo>
                    <a:pt x="903132" y="36395"/>
                    <a:pt x="898541" y="38576"/>
                    <a:pt x="894731" y="42929"/>
                  </a:cubicBezTo>
                  <a:cubicBezTo>
                    <a:pt x="890921" y="47282"/>
                    <a:pt x="889016" y="52701"/>
                    <a:pt x="889016" y="59188"/>
                  </a:cubicBezTo>
                  <a:lnTo>
                    <a:pt x="889016" y="94745"/>
                  </a:lnTo>
                  <a:lnTo>
                    <a:pt x="878986" y="94745"/>
                  </a:lnTo>
                  <a:lnTo>
                    <a:pt x="878986" y="28480"/>
                  </a:lnTo>
                  <a:lnTo>
                    <a:pt x="887263" y="28480"/>
                  </a:lnTo>
                  <a:lnTo>
                    <a:pt x="888416" y="40748"/>
                  </a:lnTo>
                  <a:lnTo>
                    <a:pt x="888902" y="40748"/>
                  </a:lnTo>
                  <a:cubicBezTo>
                    <a:pt x="891359" y="36443"/>
                    <a:pt x="894321" y="33108"/>
                    <a:pt x="897788" y="30775"/>
                  </a:cubicBezTo>
                  <a:cubicBezTo>
                    <a:pt x="901255" y="28441"/>
                    <a:pt x="905065" y="27270"/>
                    <a:pt x="909218" y="27270"/>
                  </a:cubicBezTo>
                  <a:close/>
                  <a:moveTo>
                    <a:pt x="1015508" y="94745"/>
                  </a:moveTo>
                  <a:lnTo>
                    <a:pt x="1015508" y="51635"/>
                  </a:lnTo>
                  <a:cubicBezTo>
                    <a:pt x="1015508" y="46358"/>
                    <a:pt x="1014374" y="42396"/>
                    <a:pt x="1012117" y="39757"/>
                  </a:cubicBezTo>
                  <a:cubicBezTo>
                    <a:pt x="1009859" y="37109"/>
                    <a:pt x="1006354" y="35795"/>
                    <a:pt x="1001601" y="35795"/>
                  </a:cubicBezTo>
                  <a:cubicBezTo>
                    <a:pt x="995353" y="35795"/>
                    <a:pt x="990733" y="37585"/>
                    <a:pt x="987752" y="41177"/>
                  </a:cubicBezTo>
                  <a:cubicBezTo>
                    <a:pt x="984771" y="44758"/>
                    <a:pt x="983275" y="50282"/>
                    <a:pt x="983275" y="57740"/>
                  </a:cubicBezTo>
                  <a:lnTo>
                    <a:pt x="983275" y="94745"/>
                  </a:lnTo>
                  <a:lnTo>
                    <a:pt x="973245" y="94745"/>
                  </a:lnTo>
                  <a:lnTo>
                    <a:pt x="973245" y="51635"/>
                  </a:lnTo>
                  <a:cubicBezTo>
                    <a:pt x="973245" y="46358"/>
                    <a:pt x="972112" y="42396"/>
                    <a:pt x="969854" y="39757"/>
                  </a:cubicBezTo>
                  <a:cubicBezTo>
                    <a:pt x="967597" y="37109"/>
                    <a:pt x="964073" y="35795"/>
                    <a:pt x="959272" y="35795"/>
                  </a:cubicBezTo>
                  <a:cubicBezTo>
                    <a:pt x="952985" y="35795"/>
                    <a:pt x="948385" y="37681"/>
                    <a:pt x="945461" y="41443"/>
                  </a:cubicBezTo>
                  <a:cubicBezTo>
                    <a:pt x="942537" y="45215"/>
                    <a:pt x="941079" y="51397"/>
                    <a:pt x="941079" y="59979"/>
                  </a:cubicBezTo>
                  <a:lnTo>
                    <a:pt x="941079" y="94745"/>
                  </a:lnTo>
                  <a:lnTo>
                    <a:pt x="931040" y="94745"/>
                  </a:lnTo>
                  <a:lnTo>
                    <a:pt x="931040" y="28480"/>
                  </a:lnTo>
                  <a:lnTo>
                    <a:pt x="939203" y="28480"/>
                  </a:lnTo>
                  <a:lnTo>
                    <a:pt x="940832" y="37547"/>
                  </a:lnTo>
                  <a:lnTo>
                    <a:pt x="941318" y="37547"/>
                  </a:lnTo>
                  <a:cubicBezTo>
                    <a:pt x="943213" y="34318"/>
                    <a:pt x="945880" y="31804"/>
                    <a:pt x="949328" y="29994"/>
                  </a:cubicBezTo>
                  <a:cubicBezTo>
                    <a:pt x="952776" y="28174"/>
                    <a:pt x="956633" y="27270"/>
                    <a:pt x="960911" y="27270"/>
                  </a:cubicBezTo>
                  <a:cubicBezTo>
                    <a:pt x="971264" y="27270"/>
                    <a:pt x="978036" y="31013"/>
                    <a:pt x="981227" y="38519"/>
                  </a:cubicBezTo>
                  <a:lnTo>
                    <a:pt x="981703" y="38519"/>
                  </a:lnTo>
                  <a:cubicBezTo>
                    <a:pt x="983685" y="35052"/>
                    <a:pt x="986542" y="32308"/>
                    <a:pt x="990295" y="30289"/>
                  </a:cubicBezTo>
                  <a:cubicBezTo>
                    <a:pt x="994038" y="28280"/>
                    <a:pt x="998315" y="27270"/>
                    <a:pt x="1003106" y="27270"/>
                  </a:cubicBezTo>
                  <a:cubicBezTo>
                    <a:pt x="1010612" y="27270"/>
                    <a:pt x="1016222" y="29194"/>
                    <a:pt x="1019946" y="33042"/>
                  </a:cubicBezTo>
                  <a:cubicBezTo>
                    <a:pt x="1023680" y="36890"/>
                    <a:pt x="1025537" y="43053"/>
                    <a:pt x="1025537" y="51511"/>
                  </a:cubicBezTo>
                  <a:lnTo>
                    <a:pt x="1025537" y="94745"/>
                  </a:lnTo>
                  <a:close/>
                </a:path>
              </a:pathLst>
            </a:custGeom>
            <a:solidFill>
              <a:srgbClr val="030303"/>
            </a:solidFill>
            <a:ln w="9525" cap="flat">
              <a:noFill/>
              <a:prstDash val="solid"/>
              <a:miter/>
            </a:ln>
          </p:spPr>
          <p:txBody>
            <a:bodyPr rtlCol="0" anchor="ctr"/>
            <a:lstStyle/>
            <a:p>
              <a:endParaRPr lang="nl-BE" sz="900"/>
            </a:p>
          </p:txBody>
        </p:sp>
        <p:sp>
          <p:nvSpPr>
            <p:cNvPr id="568" name="Freeform: Shape 567">
              <a:extLst>
                <a:ext uri="{FF2B5EF4-FFF2-40B4-BE49-F238E27FC236}">
                  <a16:creationId xmlns:a16="http://schemas.microsoft.com/office/drawing/2014/main" id="{AD554174-FD55-44D1-9F40-E44B3EEB1F7D}"/>
                </a:ext>
              </a:extLst>
            </p:cNvPr>
            <p:cNvSpPr/>
            <p:nvPr/>
          </p:nvSpPr>
          <p:spPr>
            <a:xfrm>
              <a:off x="3911673" y="3331205"/>
              <a:ext cx="724175" cy="150870"/>
            </a:xfrm>
            <a:custGeom>
              <a:avLst/>
              <a:gdLst>
                <a:gd name="connsiteX0" fmla="*/ 0 w 1143000"/>
                <a:gd name="connsiteY0" fmla="*/ 0 h 238125"/>
                <a:gd name="connsiteX1" fmla="*/ 1143000 w 1143000"/>
                <a:gd name="connsiteY1" fmla="*/ 0 h 238125"/>
                <a:gd name="connsiteX2" fmla="*/ 1143000 w 1143000"/>
                <a:gd name="connsiteY2" fmla="*/ 238125 h 238125"/>
                <a:gd name="connsiteX3" fmla="*/ 0 w 114300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1143000" h="238125">
                  <a:moveTo>
                    <a:pt x="0" y="0"/>
                  </a:moveTo>
                  <a:lnTo>
                    <a:pt x="1143000" y="0"/>
                  </a:lnTo>
                  <a:lnTo>
                    <a:pt x="1143000" y="238125"/>
                  </a:lnTo>
                  <a:lnTo>
                    <a:pt x="0" y="238125"/>
                  </a:lnTo>
                  <a:close/>
                </a:path>
              </a:pathLst>
            </a:custGeom>
            <a:noFill/>
            <a:ln w="9525" cap="flat">
              <a:solidFill>
                <a:srgbClr val="77933C"/>
              </a:solidFill>
              <a:prstDash val="solid"/>
              <a:miter/>
            </a:ln>
          </p:spPr>
          <p:txBody>
            <a:bodyPr rtlCol="0" anchor="ctr"/>
            <a:lstStyle/>
            <a:p>
              <a:endParaRPr lang="nl-BE" sz="900"/>
            </a:p>
          </p:txBody>
        </p:sp>
        <p:sp>
          <p:nvSpPr>
            <p:cNvPr id="569" name="Freeform: Shape 568">
              <a:extLst>
                <a:ext uri="{FF2B5EF4-FFF2-40B4-BE49-F238E27FC236}">
                  <a16:creationId xmlns:a16="http://schemas.microsoft.com/office/drawing/2014/main" id="{BE0FD151-2FED-4007-B3C8-077E54C08046}"/>
                </a:ext>
              </a:extLst>
            </p:cNvPr>
            <p:cNvSpPr/>
            <p:nvPr/>
          </p:nvSpPr>
          <p:spPr>
            <a:xfrm>
              <a:off x="3941847" y="1152645"/>
              <a:ext cx="1677672" cy="2166490"/>
            </a:xfrm>
            <a:custGeom>
              <a:avLst/>
              <a:gdLst>
                <a:gd name="connsiteX0" fmla="*/ 76200 w 2647950"/>
                <a:gd name="connsiteY0" fmla="*/ 0 h 3419475"/>
                <a:gd name="connsiteX1" fmla="*/ 0 w 2647950"/>
                <a:gd name="connsiteY1" fmla="*/ 76200 h 3419475"/>
                <a:gd name="connsiteX2" fmla="*/ 0 w 2647950"/>
                <a:gd name="connsiteY2" fmla="*/ 3343275 h 3419475"/>
                <a:gd name="connsiteX3" fmla="*/ 76200 w 2647950"/>
                <a:gd name="connsiteY3" fmla="*/ 3419475 h 3419475"/>
                <a:gd name="connsiteX4" fmla="*/ 2571750 w 2647950"/>
                <a:gd name="connsiteY4" fmla="*/ 3419475 h 3419475"/>
                <a:gd name="connsiteX5" fmla="*/ 2647950 w 2647950"/>
                <a:gd name="connsiteY5" fmla="*/ 3343275 h 3419475"/>
                <a:gd name="connsiteX6" fmla="*/ 2647950 w 2647950"/>
                <a:gd name="connsiteY6" fmla="*/ 76200 h 3419475"/>
                <a:gd name="connsiteX7" fmla="*/ 2571750 w 2647950"/>
                <a:gd name="connsiteY7" fmla="*/ 0 h 34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7950" h="3419475">
                  <a:moveTo>
                    <a:pt x="76200" y="0"/>
                  </a:moveTo>
                  <a:cubicBezTo>
                    <a:pt x="34118" y="0"/>
                    <a:pt x="0" y="34119"/>
                    <a:pt x="0" y="76200"/>
                  </a:cubicBezTo>
                  <a:lnTo>
                    <a:pt x="0" y="3343275"/>
                  </a:lnTo>
                  <a:cubicBezTo>
                    <a:pt x="0" y="3385357"/>
                    <a:pt x="34118" y="3419475"/>
                    <a:pt x="76200" y="3419475"/>
                  </a:cubicBezTo>
                  <a:lnTo>
                    <a:pt x="2571750" y="3419475"/>
                  </a:lnTo>
                  <a:cubicBezTo>
                    <a:pt x="2613832" y="3419475"/>
                    <a:pt x="2647950" y="3385357"/>
                    <a:pt x="2647950" y="3343275"/>
                  </a:cubicBezTo>
                  <a:lnTo>
                    <a:pt x="2647950" y="76200"/>
                  </a:lnTo>
                  <a:cubicBezTo>
                    <a:pt x="2647950" y="34119"/>
                    <a:pt x="2613832" y="0"/>
                    <a:pt x="2571750" y="0"/>
                  </a:cubicBezTo>
                  <a:close/>
                </a:path>
              </a:pathLst>
            </a:custGeom>
            <a:solidFill>
              <a:srgbClr val="FF6603">
                <a:alpha val="20000"/>
              </a:srgbClr>
            </a:solidFill>
            <a:ln w="9525" cap="flat">
              <a:noFill/>
              <a:prstDash val="solid"/>
              <a:miter/>
            </a:ln>
          </p:spPr>
          <p:txBody>
            <a:bodyPr rtlCol="0" anchor="ctr"/>
            <a:lstStyle/>
            <a:p>
              <a:endParaRPr lang="nl-BE" sz="900"/>
            </a:p>
          </p:txBody>
        </p:sp>
        <p:sp>
          <p:nvSpPr>
            <p:cNvPr id="570" name="Freeform: Shape 569">
              <a:extLst>
                <a:ext uri="{FF2B5EF4-FFF2-40B4-BE49-F238E27FC236}">
                  <a16:creationId xmlns:a16="http://schemas.microsoft.com/office/drawing/2014/main" id="{B0FE800B-E4FD-45BE-96FC-675CD1943251}"/>
                </a:ext>
              </a:extLst>
            </p:cNvPr>
            <p:cNvSpPr/>
            <p:nvPr/>
          </p:nvSpPr>
          <p:spPr>
            <a:xfrm>
              <a:off x="3941847" y="1152645"/>
              <a:ext cx="1677672" cy="2166490"/>
            </a:xfrm>
            <a:custGeom>
              <a:avLst/>
              <a:gdLst>
                <a:gd name="connsiteX0" fmla="*/ 76200 w 2647950"/>
                <a:gd name="connsiteY0" fmla="*/ 0 h 3419475"/>
                <a:gd name="connsiteX1" fmla="*/ 0 w 2647950"/>
                <a:gd name="connsiteY1" fmla="*/ 76200 h 3419475"/>
                <a:gd name="connsiteX2" fmla="*/ 0 w 2647950"/>
                <a:gd name="connsiteY2" fmla="*/ 3343275 h 3419475"/>
                <a:gd name="connsiteX3" fmla="*/ 76200 w 2647950"/>
                <a:gd name="connsiteY3" fmla="*/ 3419475 h 3419475"/>
                <a:gd name="connsiteX4" fmla="*/ 2571750 w 2647950"/>
                <a:gd name="connsiteY4" fmla="*/ 3419475 h 3419475"/>
                <a:gd name="connsiteX5" fmla="*/ 2647950 w 2647950"/>
                <a:gd name="connsiteY5" fmla="*/ 3343275 h 3419475"/>
                <a:gd name="connsiteX6" fmla="*/ 2647950 w 2647950"/>
                <a:gd name="connsiteY6" fmla="*/ 76200 h 3419475"/>
                <a:gd name="connsiteX7" fmla="*/ 2571750 w 2647950"/>
                <a:gd name="connsiteY7" fmla="*/ 0 h 34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7950" h="3419475">
                  <a:moveTo>
                    <a:pt x="76200" y="0"/>
                  </a:moveTo>
                  <a:cubicBezTo>
                    <a:pt x="34118" y="0"/>
                    <a:pt x="0" y="34119"/>
                    <a:pt x="0" y="76200"/>
                  </a:cubicBezTo>
                  <a:lnTo>
                    <a:pt x="0" y="3343275"/>
                  </a:lnTo>
                  <a:cubicBezTo>
                    <a:pt x="0" y="3385357"/>
                    <a:pt x="34118" y="3419475"/>
                    <a:pt x="76200" y="3419475"/>
                  </a:cubicBezTo>
                  <a:lnTo>
                    <a:pt x="2571750" y="3419475"/>
                  </a:lnTo>
                  <a:cubicBezTo>
                    <a:pt x="2613832" y="3419475"/>
                    <a:pt x="2647950" y="3385357"/>
                    <a:pt x="2647950" y="3343275"/>
                  </a:cubicBezTo>
                  <a:lnTo>
                    <a:pt x="2647950" y="76200"/>
                  </a:lnTo>
                  <a:cubicBezTo>
                    <a:pt x="2647950" y="34119"/>
                    <a:pt x="2613832" y="0"/>
                    <a:pt x="2571750" y="0"/>
                  </a:cubicBezTo>
                  <a:close/>
                </a:path>
              </a:pathLst>
            </a:custGeom>
            <a:solidFill>
              <a:srgbClr val="FF6603">
                <a:alpha val="20000"/>
              </a:srgbClr>
            </a:solidFill>
            <a:ln w="9525" cap="flat">
              <a:noFill/>
              <a:prstDash val="solid"/>
              <a:miter/>
            </a:ln>
          </p:spPr>
          <p:txBody>
            <a:bodyPr rtlCol="0" anchor="ctr"/>
            <a:lstStyle/>
            <a:p>
              <a:endParaRPr lang="nl-BE" sz="900"/>
            </a:p>
          </p:txBody>
        </p:sp>
        <p:sp>
          <p:nvSpPr>
            <p:cNvPr id="571" name="Freeform: Shape 570">
              <a:extLst>
                <a:ext uri="{FF2B5EF4-FFF2-40B4-BE49-F238E27FC236}">
                  <a16:creationId xmlns:a16="http://schemas.microsoft.com/office/drawing/2014/main" id="{A0470ADA-26C9-468A-A21C-A957577480B5}"/>
                </a:ext>
              </a:extLst>
            </p:cNvPr>
            <p:cNvSpPr/>
            <p:nvPr/>
          </p:nvSpPr>
          <p:spPr>
            <a:xfrm>
              <a:off x="3917708" y="1128506"/>
              <a:ext cx="591410" cy="144835"/>
            </a:xfrm>
            <a:custGeom>
              <a:avLst/>
              <a:gdLst>
                <a:gd name="connsiteX0" fmla="*/ 0 w 933450"/>
                <a:gd name="connsiteY0" fmla="*/ 0 h 228600"/>
                <a:gd name="connsiteX1" fmla="*/ 933450 w 933450"/>
                <a:gd name="connsiteY1" fmla="*/ 0 h 228600"/>
                <a:gd name="connsiteX2" fmla="*/ 933450 w 933450"/>
                <a:gd name="connsiteY2" fmla="*/ 228600 h 228600"/>
                <a:gd name="connsiteX3" fmla="*/ 0 w 93345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933450" h="228600">
                  <a:moveTo>
                    <a:pt x="0" y="0"/>
                  </a:moveTo>
                  <a:lnTo>
                    <a:pt x="933450" y="0"/>
                  </a:lnTo>
                  <a:lnTo>
                    <a:pt x="933450" y="228600"/>
                  </a:lnTo>
                  <a:lnTo>
                    <a:pt x="0" y="228600"/>
                  </a:lnTo>
                  <a:close/>
                </a:path>
              </a:pathLst>
            </a:custGeom>
            <a:solidFill>
              <a:srgbClr val="FF6603"/>
            </a:solidFill>
            <a:ln w="9525" cap="flat">
              <a:noFill/>
              <a:prstDash val="solid"/>
              <a:miter/>
            </a:ln>
          </p:spPr>
          <p:txBody>
            <a:bodyPr rtlCol="0" anchor="ctr"/>
            <a:lstStyle/>
            <a:p>
              <a:endParaRPr lang="nl-BE" sz="900"/>
            </a:p>
          </p:txBody>
        </p:sp>
        <p:sp>
          <p:nvSpPr>
            <p:cNvPr id="572" name="Freeform: Shape 571">
              <a:extLst>
                <a:ext uri="{FF2B5EF4-FFF2-40B4-BE49-F238E27FC236}">
                  <a16:creationId xmlns:a16="http://schemas.microsoft.com/office/drawing/2014/main" id="{26E0BB48-B46E-4A06-8F21-C072E31B602A}"/>
                </a:ext>
              </a:extLst>
            </p:cNvPr>
            <p:cNvSpPr/>
            <p:nvPr/>
          </p:nvSpPr>
          <p:spPr>
            <a:xfrm>
              <a:off x="3928727" y="1152434"/>
              <a:ext cx="518992" cy="78453"/>
            </a:xfrm>
            <a:custGeom>
              <a:avLst/>
              <a:gdLst>
                <a:gd name="connsiteX0" fmla="*/ 55626 w 819150"/>
                <a:gd name="connsiteY0" fmla="*/ 71228 h 123825"/>
                <a:gd name="connsiteX1" fmla="*/ 47168 w 819150"/>
                <a:gd name="connsiteY1" fmla="*/ 89421 h 123825"/>
                <a:gd name="connsiteX2" fmla="*/ 24184 w 819150"/>
                <a:gd name="connsiteY2" fmla="*/ 95955 h 123825"/>
                <a:gd name="connsiteX3" fmla="*/ 0 w 819150"/>
                <a:gd name="connsiteY3" fmla="*/ 91907 h 123825"/>
                <a:gd name="connsiteX4" fmla="*/ 0 w 819150"/>
                <a:gd name="connsiteY4" fmla="*/ 81991 h 123825"/>
                <a:gd name="connsiteX5" fmla="*/ 11859 w 819150"/>
                <a:gd name="connsiteY5" fmla="*/ 85611 h 123825"/>
                <a:gd name="connsiteX6" fmla="*/ 24555 w 819150"/>
                <a:gd name="connsiteY6" fmla="*/ 86944 h 123825"/>
                <a:gd name="connsiteX7" fmla="*/ 40034 w 819150"/>
                <a:gd name="connsiteY7" fmla="*/ 83049 h 123825"/>
                <a:gd name="connsiteX8" fmla="*/ 45225 w 819150"/>
                <a:gd name="connsiteY8" fmla="*/ 72190 h 123825"/>
                <a:gd name="connsiteX9" fmla="*/ 43386 w 819150"/>
                <a:gd name="connsiteY9" fmla="*/ 64665 h 123825"/>
                <a:gd name="connsiteX10" fmla="*/ 37214 w 819150"/>
                <a:gd name="connsiteY10" fmla="*/ 59255 h 123825"/>
                <a:gd name="connsiteX11" fmla="*/ 24070 w 819150"/>
                <a:gd name="connsiteY11" fmla="*/ 53626 h 123825"/>
                <a:gd name="connsiteX12" fmla="*/ 6439 w 819150"/>
                <a:gd name="connsiteY12" fmla="*/ 43167 h 123825"/>
                <a:gd name="connsiteX13" fmla="*/ 1153 w 819150"/>
                <a:gd name="connsiteY13" fmla="*/ 27394 h 123825"/>
                <a:gd name="connsiteX14" fmla="*/ 8830 w 819150"/>
                <a:gd name="connsiteY14" fmla="*/ 11125 h 123825"/>
                <a:gd name="connsiteX15" fmla="*/ 29146 w 819150"/>
                <a:gd name="connsiteY15" fmla="*/ 5077 h 123825"/>
                <a:gd name="connsiteX16" fmla="*/ 53388 w 819150"/>
                <a:gd name="connsiteY16" fmla="*/ 9916 h 123825"/>
                <a:gd name="connsiteX17" fmla="*/ 50187 w 819150"/>
                <a:gd name="connsiteY17" fmla="*/ 18869 h 123825"/>
                <a:gd name="connsiteX18" fmla="*/ 28909 w 819150"/>
                <a:gd name="connsiteY18" fmla="*/ 14268 h 123825"/>
                <a:gd name="connsiteX19" fmla="*/ 16145 w 819150"/>
                <a:gd name="connsiteY19" fmla="*/ 17774 h 123825"/>
                <a:gd name="connsiteX20" fmla="*/ 11554 w 819150"/>
                <a:gd name="connsiteY20" fmla="*/ 27508 h 123825"/>
                <a:gd name="connsiteX21" fmla="*/ 13249 w 819150"/>
                <a:gd name="connsiteY21" fmla="*/ 35042 h 123825"/>
                <a:gd name="connsiteX22" fmla="*/ 18955 w 819150"/>
                <a:gd name="connsiteY22" fmla="*/ 40415 h 123825"/>
                <a:gd name="connsiteX23" fmla="*/ 31261 w 819150"/>
                <a:gd name="connsiteY23" fmla="*/ 45834 h 123825"/>
                <a:gd name="connsiteX24" fmla="*/ 50397 w 819150"/>
                <a:gd name="connsiteY24" fmla="*/ 56474 h 123825"/>
                <a:gd name="connsiteX25" fmla="*/ 55626 w 819150"/>
                <a:gd name="connsiteY25" fmla="*/ 71228 h 123825"/>
                <a:gd name="connsiteX26" fmla="*/ 95650 w 819150"/>
                <a:gd name="connsiteY26" fmla="*/ 87668 h 123825"/>
                <a:gd name="connsiteX27" fmla="*/ 100794 w 819150"/>
                <a:gd name="connsiteY27" fmla="*/ 87278 h 123825"/>
                <a:gd name="connsiteX28" fmla="*/ 104727 w 819150"/>
                <a:gd name="connsiteY28" fmla="*/ 86459 h 123825"/>
                <a:gd name="connsiteX29" fmla="*/ 104727 w 819150"/>
                <a:gd name="connsiteY29" fmla="*/ 94136 h 123825"/>
                <a:gd name="connsiteX30" fmla="*/ 99917 w 819150"/>
                <a:gd name="connsiteY30" fmla="*/ 95441 h 123825"/>
                <a:gd name="connsiteX31" fmla="*/ 94202 w 819150"/>
                <a:gd name="connsiteY31" fmla="*/ 95955 h 123825"/>
                <a:gd name="connsiteX32" fmla="*/ 74981 w 819150"/>
                <a:gd name="connsiteY32" fmla="*/ 75695 h 123825"/>
                <a:gd name="connsiteX33" fmla="*/ 74981 w 819150"/>
                <a:gd name="connsiteY33" fmla="*/ 36281 h 123825"/>
                <a:gd name="connsiteX34" fmla="*/ 65484 w 819150"/>
                <a:gd name="connsiteY34" fmla="*/ 36281 h 123825"/>
                <a:gd name="connsiteX35" fmla="*/ 65484 w 819150"/>
                <a:gd name="connsiteY35" fmla="*/ 31442 h 123825"/>
                <a:gd name="connsiteX36" fmla="*/ 74981 w 819150"/>
                <a:gd name="connsiteY36" fmla="*/ 27270 h 123825"/>
                <a:gd name="connsiteX37" fmla="*/ 79210 w 819150"/>
                <a:gd name="connsiteY37" fmla="*/ 13126 h 123825"/>
                <a:gd name="connsiteX38" fmla="*/ 85011 w 819150"/>
                <a:gd name="connsiteY38" fmla="*/ 13126 h 123825"/>
                <a:gd name="connsiteX39" fmla="*/ 85011 w 819150"/>
                <a:gd name="connsiteY39" fmla="*/ 28480 h 123825"/>
                <a:gd name="connsiteX40" fmla="*/ 104242 w 819150"/>
                <a:gd name="connsiteY40" fmla="*/ 28480 h 123825"/>
                <a:gd name="connsiteX41" fmla="*/ 104242 w 819150"/>
                <a:gd name="connsiteY41" fmla="*/ 36281 h 123825"/>
                <a:gd name="connsiteX42" fmla="*/ 85011 w 819150"/>
                <a:gd name="connsiteY42" fmla="*/ 36281 h 123825"/>
                <a:gd name="connsiteX43" fmla="*/ 85011 w 819150"/>
                <a:gd name="connsiteY43" fmla="*/ 75276 h 123825"/>
                <a:gd name="connsiteX44" fmla="*/ 87859 w 819150"/>
                <a:gd name="connsiteY44" fmla="*/ 84468 h 123825"/>
                <a:gd name="connsiteX45" fmla="*/ 95650 w 819150"/>
                <a:gd name="connsiteY45" fmla="*/ 87668 h 123825"/>
                <a:gd name="connsiteX46" fmla="*/ 160049 w 819150"/>
                <a:gd name="connsiteY46" fmla="*/ 94745 h 123825"/>
                <a:gd name="connsiteX47" fmla="*/ 158049 w 819150"/>
                <a:gd name="connsiteY47" fmla="*/ 85315 h 123825"/>
                <a:gd name="connsiteX48" fmla="*/ 157562 w 819150"/>
                <a:gd name="connsiteY48" fmla="*/ 85315 h 123825"/>
                <a:gd name="connsiteX49" fmla="*/ 147685 w 819150"/>
                <a:gd name="connsiteY49" fmla="*/ 93745 h 123825"/>
                <a:gd name="connsiteX50" fmla="*/ 135379 w 819150"/>
                <a:gd name="connsiteY50" fmla="*/ 95955 h 123825"/>
                <a:gd name="connsiteX51" fmla="*/ 119929 w 819150"/>
                <a:gd name="connsiteY51" fmla="*/ 90878 h 123825"/>
                <a:gd name="connsiteX52" fmla="*/ 114338 w 819150"/>
                <a:gd name="connsiteY52" fmla="*/ 76429 h 123825"/>
                <a:gd name="connsiteX53" fmla="*/ 146438 w 819150"/>
                <a:gd name="connsiteY53" fmla="*/ 55388 h 123825"/>
                <a:gd name="connsiteX54" fmla="*/ 157686 w 819150"/>
                <a:gd name="connsiteY54" fmla="*/ 55016 h 123825"/>
                <a:gd name="connsiteX55" fmla="*/ 157686 w 819150"/>
                <a:gd name="connsiteY55" fmla="*/ 50911 h 123825"/>
                <a:gd name="connsiteX56" fmla="*/ 154334 w 819150"/>
                <a:gd name="connsiteY56" fmla="*/ 39395 h 123825"/>
                <a:gd name="connsiteX57" fmla="*/ 143599 w 819150"/>
                <a:gd name="connsiteY57" fmla="*/ 35671 h 123825"/>
                <a:gd name="connsiteX58" fmla="*/ 124854 w 819150"/>
                <a:gd name="connsiteY58" fmla="*/ 40748 h 123825"/>
                <a:gd name="connsiteX59" fmla="*/ 121777 w 819150"/>
                <a:gd name="connsiteY59" fmla="*/ 33071 h 123825"/>
                <a:gd name="connsiteX60" fmla="*/ 132502 w 819150"/>
                <a:gd name="connsiteY60" fmla="*/ 28899 h 123825"/>
                <a:gd name="connsiteX61" fmla="*/ 144209 w 819150"/>
                <a:gd name="connsiteY61" fmla="*/ 27394 h 123825"/>
                <a:gd name="connsiteX62" fmla="*/ 161773 w 819150"/>
                <a:gd name="connsiteY62" fmla="*/ 32652 h 123825"/>
                <a:gd name="connsiteX63" fmla="*/ 167478 w 819150"/>
                <a:gd name="connsiteY63" fmla="*/ 49521 h 123825"/>
                <a:gd name="connsiteX64" fmla="*/ 167478 w 819150"/>
                <a:gd name="connsiteY64" fmla="*/ 94745 h 123825"/>
                <a:gd name="connsiteX65" fmla="*/ 137370 w 819150"/>
                <a:gd name="connsiteY65" fmla="*/ 87668 h 123825"/>
                <a:gd name="connsiteX66" fmla="*/ 152095 w 819150"/>
                <a:gd name="connsiteY66" fmla="*/ 82534 h 123825"/>
                <a:gd name="connsiteX67" fmla="*/ 157449 w 819150"/>
                <a:gd name="connsiteY67" fmla="*/ 68142 h 123825"/>
                <a:gd name="connsiteX68" fmla="*/ 157449 w 819150"/>
                <a:gd name="connsiteY68" fmla="*/ 62151 h 123825"/>
                <a:gd name="connsiteX69" fmla="*/ 147409 w 819150"/>
                <a:gd name="connsiteY69" fmla="*/ 62579 h 123825"/>
                <a:gd name="connsiteX70" fmla="*/ 130150 w 819150"/>
                <a:gd name="connsiteY70" fmla="*/ 66294 h 123825"/>
                <a:gd name="connsiteX71" fmla="*/ 124854 w 819150"/>
                <a:gd name="connsiteY71" fmla="*/ 76543 h 123825"/>
                <a:gd name="connsiteX72" fmla="*/ 128150 w 819150"/>
                <a:gd name="connsiteY72" fmla="*/ 84830 h 123825"/>
                <a:gd name="connsiteX73" fmla="*/ 137370 w 819150"/>
                <a:gd name="connsiteY73" fmla="*/ 87668 h 123825"/>
                <a:gd name="connsiteX74" fmla="*/ 235315 w 819150"/>
                <a:gd name="connsiteY74" fmla="*/ 85858 h 123825"/>
                <a:gd name="connsiteX75" fmla="*/ 234772 w 819150"/>
                <a:gd name="connsiteY75" fmla="*/ 85858 h 123825"/>
                <a:gd name="connsiteX76" fmla="*/ 213979 w 819150"/>
                <a:gd name="connsiteY76" fmla="*/ 95955 h 123825"/>
                <a:gd name="connsiteX77" fmla="*/ 193748 w 819150"/>
                <a:gd name="connsiteY77" fmla="*/ 87068 h 123825"/>
                <a:gd name="connsiteX78" fmla="*/ 186528 w 819150"/>
                <a:gd name="connsiteY78" fmla="*/ 61789 h 123825"/>
                <a:gd name="connsiteX79" fmla="*/ 193786 w 819150"/>
                <a:gd name="connsiteY79" fmla="*/ 36338 h 123825"/>
                <a:gd name="connsiteX80" fmla="*/ 213979 w 819150"/>
                <a:gd name="connsiteY80" fmla="*/ 27270 h 123825"/>
                <a:gd name="connsiteX81" fmla="*/ 234658 w 819150"/>
                <a:gd name="connsiteY81" fmla="*/ 37062 h 123825"/>
                <a:gd name="connsiteX82" fmla="*/ 235439 w 819150"/>
                <a:gd name="connsiteY82" fmla="*/ 37062 h 123825"/>
                <a:gd name="connsiteX83" fmla="*/ 235020 w 819150"/>
                <a:gd name="connsiteY83" fmla="*/ 32290 h 123825"/>
                <a:gd name="connsiteX84" fmla="*/ 234772 w 819150"/>
                <a:gd name="connsiteY84" fmla="*/ 27632 h 123825"/>
                <a:gd name="connsiteX85" fmla="*/ 234772 w 819150"/>
                <a:gd name="connsiteY85" fmla="*/ 667 h 123825"/>
                <a:gd name="connsiteX86" fmla="*/ 244812 w 819150"/>
                <a:gd name="connsiteY86" fmla="*/ 667 h 123825"/>
                <a:gd name="connsiteX87" fmla="*/ 244812 w 819150"/>
                <a:gd name="connsiteY87" fmla="*/ 94745 h 123825"/>
                <a:gd name="connsiteX88" fmla="*/ 236649 w 819150"/>
                <a:gd name="connsiteY88" fmla="*/ 94745 h 123825"/>
                <a:gd name="connsiteX89" fmla="*/ 215246 w 819150"/>
                <a:gd name="connsiteY89" fmla="*/ 87544 h 123825"/>
                <a:gd name="connsiteX90" fmla="*/ 230153 w 819150"/>
                <a:gd name="connsiteY90" fmla="*/ 81953 h 123825"/>
                <a:gd name="connsiteX91" fmla="*/ 234772 w 819150"/>
                <a:gd name="connsiteY91" fmla="*/ 63913 h 123825"/>
                <a:gd name="connsiteX92" fmla="*/ 234772 w 819150"/>
                <a:gd name="connsiteY92" fmla="*/ 61789 h 123825"/>
                <a:gd name="connsiteX93" fmla="*/ 230086 w 819150"/>
                <a:gd name="connsiteY93" fmla="*/ 41691 h 123825"/>
                <a:gd name="connsiteX94" fmla="*/ 215122 w 819150"/>
                <a:gd name="connsiteY94" fmla="*/ 35671 h 123825"/>
                <a:gd name="connsiteX95" fmla="*/ 201616 w 819150"/>
                <a:gd name="connsiteY95" fmla="*/ 42539 h 123825"/>
                <a:gd name="connsiteX96" fmla="*/ 196929 w 819150"/>
                <a:gd name="connsiteY96" fmla="*/ 61913 h 123825"/>
                <a:gd name="connsiteX97" fmla="*/ 201587 w 819150"/>
                <a:gd name="connsiteY97" fmla="*/ 81077 h 123825"/>
                <a:gd name="connsiteX98" fmla="*/ 215246 w 819150"/>
                <a:gd name="connsiteY98" fmla="*/ 87544 h 123825"/>
                <a:gd name="connsiteX99" fmla="*/ 311135 w 819150"/>
                <a:gd name="connsiteY99" fmla="*/ 76667 h 123825"/>
                <a:gd name="connsiteX100" fmla="*/ 304248 w 819150"/>
                <a:gd name="connsiteY100" fmla="*/ 90935 h 123825"/>
                <a:gd name="connsiteX101" fmla="*/ 284902 w 819150"/>
                <a:gd name="connsiteY101" fmla="*/ 95955 h 123825"/>
                <a:gd name="connsiteX102" fmla="*/ 264338 w 819150"/>
                <a:gd name="connsiteY102" fmla="*/ 91783 h 123825"/>
                <a:gd name="connsiteX103" fmla="*/ 264338 w 819150"/>
                <a:gd name="connsiteY103" fmla="*/ 82467 h 123825"/>
                <a:gd name="connsiteX104" fmla="*/ 274587 w 819150"/>
                <a:gd name="connsiteY104" fmla="*/ 86277 h 123825"/>
                <a:gd name="connsiteX105" fmla="*/ 285141 w 819150"/>
                <a:gd name="connsiteY105" fmla="*/ 87668 h 123825"/>
                <a:gd name="connsiteX106" fmla="*/ 297228 w 819150"/>
                <a:gd name="connsiteY106" fmla="*/ 85163 h 123825"/>
                <a:gd name="connsiteX107" fmla="*/ 301466 w 819150"/>
                <a:gd name="connsiteY107" fmla="*/ 77514 h 123825"/>
                <a:gd name="connsiteX108" fmla="*/ 298114 w 819150"/>
                <a:gd name="connsiteY108" fmla="*/ 70895 h 123825"/>
                <a:gd name="connsiteX109" fmla="*/ 285017 w 819150"/>
                <a:gd name="connsiteY109" fmla="*/ 64389 h 123825"/>
                <a:gd name="connsiteX110" fmla="*/ 271872 w 819150"/>
                <a:gd name="connsiteY110" fmla="*/ 58379 h 123825"/>
                <a:gd name="connsiteX111" fmla="*/ 266062 w 819150"/>
                <a:gd name="connsiteY111" fmla="*/ 52540 h 123825"/>
                <a:gd name="connsiteX112" fmla="*/ 264157 w 819150"/>
                <a:gd name="connsiteY112" fmla="*/ 44739 h 123825"/>
                <a:gd name="connsiteX113" fmla="*/ 270748 w 819150"/>
                <a:gd name="connsiteY113" fmla="*/ 31956 h 123825"/>
                <a:gd name="connsiteX114" fmla="*/ 288827 w 819150"/>
                <a:gd name="connsiteY114" fmla="*/ 27270 h 123825"/>
                <a:gd name="connsiteX115" fmla="*/ 309743 w 819150"/>
                <a:gd name="connsiteY115" fmla="*/ 31623 h 123825"/>
                <a:gd name="connsiteX116" fmla="*/ 306181 w 819150"/>
                <a:gd name="connsiteY116" fmla="*/ 39786 h 123825"/>
                <a:gd name="connsiteX117" fmla="*/ 288103 w 819150"/>
                <a:gd name="connsiteY117" fmla="*/ 35671 h 123825"/>
                <a:gd name="connsiteX118" fmla="*/ 277339 w 819150"/>
                <a:gd name="connsiteY118" fmla="*/ 37910 h 123825"/>
                <a:gd name="connsiteX119" fmla="*/ 273711 w 819150"/>
                <a:gd name="connsiteY119" fmla="*/ 44082 h 123825"/>
                <a:gd name="connsiteX120" fmla="*/ 275073 w 819150"/>
                <a:gd name="connsiteY120" fmla="*/ 48616 h 123825"/>
                <a:gd name="connsiteX121" fmla="*/ 279454 w 819150"/>
                <a:gd name="connsiteY121" fmla="*/ 52178 h 123825"/>
                <a:gd name="connsiteX122" fmla="*/ 291065 w 819150"/>
                <a:gd name="connsiteY122" fmla="*/ 57074 h 123825"/>
                <a:gd name="connsiteX123" fmla="*/ 307000 w 819150"/>
                <a:gd name="connsiteY123" fmla="*/ 65723 h 123825"/>
                <a:gd name="connsiteX124" fmla="*/ 311135 w 819150"/>
                <a:gd name="connsiteY124" fmla="*/ 76667 h 123825"/>
                <a:gd name="connsiteX125" fmla="*/ 360055 w 819150"/>
                <a:gd name="connsiteY125" fmla="*/ 95955 h 123825"/>
                <a:gd name="connsiteX126" fmla="*/ 348234 w 819150"/>
                <a:gd name="connsiteY126" fmla="*/ 93564 h 123825"/>
                <a:gd name="connsiteX127" fmla="*/ 339252 w 819150"/>
                <a:gd name="connsiteY127" fmla="*/ 86220 h 123825"/>
                <a:gd name="connsiteX128" fmla="*/ 338528 w 819150"/>
                <a:gd name="connsiteY128" fmla="*/ 86220 h 123825"/>
                <a:gd name="connsiteX129" fmla="*/ 339252 w 819150"/>
                <a:gd name="connsiteY129" fmla="*/ 97222 h 123825"/>
                <a:gd name="connsiteX130" fmla="*/ 339252 w 819150"/>
                <a:gd name="connsiteY130" fmla="*/ 124492 h 123825"/>
                <a:gd name="connsiteX131" fmla="*/ 329212 w 819150"/>
                <a:gd name="connsiteY131" fmla="*/ 124492 h 123825"/>
                <a:gd name="connsiteX132" fmla="*/ 329212 w 819150"/>
                <a:gd name="connsiteY132" fmla="*/ 28480 h 123825"/>
                <a:gd name="connsiteX133" fmla="*/ 337375 w 819150"/>
                <a:gd name="connsiteY133" fmla="*/ 28480 h 123825"/>
                <a:gd name="connsiteX134" fmla="*/ 338767 w 819150"/>
                <a:gd name="connsiteY134" fmla="*/ 37548 h 123825"/>
                <a:gd name="connsiteX135" fmla="*/ 339252 w 819150"/>
                <a:gd name="connsiteY135" fmla="*/ 37548 h 123825"/>
                <a:gd name="connsiteX136" fmla="*/ 348262 w 819150"/>
                <a:gd name="connsiteY136" fmla="*/ 29689 h 123825"/>
                <a:gd name="connsiteX137" fmla="*/ 360055 w 819150"/>
                <a:gd name="connsiteY137" fmla="*/ 27270 h 123825"/>
                <a:gd name="connsiteX138" fmla="*/ 380400 w 819150"/>
                <a:gd name="connsiteY138" fmla="*/ 36281 h 123825"/>
                <a:gd name="connsiteX139" fmla="*/ 387563 w 819150"/>
                <a:gd name="connsiteY139" fmla="*/ 61551 h 123825"/>
                <a:gd name="connsiteX140" fmla="*/ 380276 w 819150"/>
                <a:gd name="connsiteY140" fmla="*/ 86916 h 123825"/>
                <a:gd name="connsiteX141" fmla="*/ 360055 w 819150"/>
                <a:gd name="connsiteY141" fmla="*/ 95955 h 123825"/>
                <a:gd name="connsiteX142" fmla="*/ 358597 w 819150"/>
                <a:gd name="connsiteY142" fmla="*/ 35795 h 123825"/>
                <a:gd name="connsiteX143" fmla="*/ 343910 w 819150"/>
                <a:gd name="connsiteY143" fmla="*/ 41415 h 123825"/>
                <a:gd name="connsiteX144" fmla="*/ 339252 w 819150"/>
                <a:gd name="connsiteY144" fmla="*/ 59312 h 123825"/>
                <a:gd name="connsiteX145" fmla="*/ 339252 w 819150"/>
                <a:gd name="connsiteY145" fmla="*/ 61551 h 123825"/>
                <a:gd name="connsiteX146" fmla="*/ 343910 w 819150"/>
                <a:gd name="connsiteY146" fmla="*/ 81534 h 123825"/>
                <a:gd name="connsiteX147" fmla="*/ 358845 w 819150"/>
                <a:gd name="connsiteY147" fmla="*/ 87544 h 123825"/>
                <a:gd name="connsiteX148" fmla="*/ 372294 w 819150"/>
                <a:gd name="connsiteY148" fmla="*/ 80601 h 123825"/>
                <a:gd name="connsiteX149" fmla="*/ 377161 w 819150"/>
                <a:gd name="connsiteY149" fmla="*/ 61427 h 123825"/>
                <a:gd name="connsiteX150" fmla="*/ 372294 w 819150"/>
                <a:gd name="connsiteY150" fmla="*/ 42415 h 123825"/>
                <a:gd name="connsiteX151" fmla="*/ 358597 w 819150"/>
                <a:gd name="connsiteY151" fmla="*/ 35795 h 123825"/>
                <a:gd name="connsiteX152" fmla="*/ 417433 w 819150"/>
                <a:gd name="connsiteY152" fmla="*/ 94745 h 123825"/>
                <a:gd name="connsiteX153" fmla="*/ 407394 w 819150"/>
                <a:gd name="connsiteY153" fmla="*/ 94745 h 123825"/>
                <a:gd name="connsiteX154" fmla="*/ 407394 w 819150"/>
                <a:gd name="connsiteY154" fmla="*/ 667 h 123825"/>
                <a:gd name="connsiteX155" fmla="*/ 417433 w 819150"/>
                <a:gd name="connsiteY155" fmla="*/ 667 h 123825"/>
                <a:gd name="connsiteX156" fmla="*/ 480432 w 819150"/>
                <a:gd name="connsiteY156" fmla="*/ 94745 h 123825"/>
                <a:gd name="connsiteX157" fmla="*/ 478431 w 819150"/>
                <a:gd name="connsiteY157" fmla="*/ 85315 h 123825"/>
                <a:gd name="connsiteX158" fmla="*/ 477955 w 819150"/>
                <a:gd name="connsiteY158" fmla="*/ 85315 h 123825"/>
                <a:gd name="connsiteX159" fmla="*/ 468068 w 819150"/>
                <a:gd name="connsiteY159" fmla="*/ 93745 h 123825"/>
                <a:gd name="connsiteX160" fmla="*/ 455762 w 819150"/>
                <a:gd name="connsiteY160" fmla="*/ 95955 h 123825"/>
                <a:gd name="connsiteX161" fmla="*/ 440312 w 819150"/>
                <a:gd name="connsiteY161" fmla="*/ 90878 h 123825"/>
                <a:gd name="connsiteX162" fmla="*/ 434721 w 819150"/>
                <a:gd name="connsiteY162" fmla="*/ 76429 h 123825"/>
                <a:gd name="connsiteX163" fmla="*/ 466830 w 819150"/>
                <a:gd name="connsiteY163" fmla="*/ 55388 h 123825"/>
                <a:gd name="connsiteX164" fmla="*/ 478070 w 819150"/>
                <a:gd name="connsiteY164" fmla="*/ 55016 h 123825"/>
                <a:gd name="connsiteX165" fmla="*/ 478070 w 819150"/>
                <a:gd name="connsiteY165" fmla="*/ 50911 h 123825"/>
                <a:gd name="connsiteX166" fmla="*/ 474716 w 819150"/>
                <a:gd name="connsiteY166" fmla="*/ 39395 h 123825"/>
                <a:gd name="connsiteX167" fmla="*/ 463982 w 819150"/>
                <a:gd name="connsiteY167" fmla="*/ 35671 h 123825"/>
                <a:gd name="connsiteX168" fmla="*/ 445246 w 819150"/>
                <a:gd name="connsiteY168" fmla="*/ 40748 h 123825"/>
                <a:gd name="connsiteX169" fmla="*/ 442160 w 819150"/>
                <a:gd name="connsiteY169" fmla="*/ 33071 h 123825"/>
                <a:gd name="connsiteX170" fmla="*/ 452895 w 819150"/>
                <a:gd name="connsiteY170" fmla="*/ 28899 h 123825"/>
                <a:gd name="connsiteX171" fmla="*/ 464591 w 819150"/>
                <a:gd name="connsiteY171" fmla="*/ 27394 h 123825"/>
                <a:gd name="connsiteX172" fmla="*/ 482155 w 819150"/>
                <a:gd name="connsiteY172" fmla="*/ 32652 h 123825"/>
                <a:gd name="connsiteX173" fmla="*/ 487871 w 819150"/>
                <a:gd name="connsiteY173" fmla="*/ 49521 h 123825"/>
                <a:gd name="connsiteX174" fmla="*/ 487871 w 819150"/>
                <a:gd name="connsiteY174" fmla="*/ 94745 h 123825"/>
                <a:gd name="connsiteX175" fmla="*/ 457762 w 819150"/>
                <a:gd name="connsiteY175" fmla="*/ 87668 h 123825"/>
                <a:gd name="connsiteX176" fmla="*/ 472478 w 819150"/>
                <a:gd name="connsiteY176" fmla="*/ 82534 h 123825"/>
                <a:gd name="connsiteX177" fmla="*/ 477831 w 819150"/>
                <a:gd name="connsiteY177" fmla="*/ 68142 h 123825"/>
                <a:gd name="connsiteX178" fmla="*/ 477831 w 819150"/>
                <a:gd name="connsiteY178" fmla="*/ 62151 h 123825"/>
                <a:gd name="connsiteX179" fmla="*/ 467792 w 819150"/>
                <a:gd name="connsiteY179" fmla="*/ 62579 h 123825"/>
                <a:gd name="connsiteX180" fmla="*/ 450532 w 819150"/>
                <a:gd name="connsiteY180" fmla="*/ 66294 h 123825"/>
                <a:gd name="connsiteX181" fmla="*/ 445246 w 819150"/>
                <a:gd name="connsiteY181" fmla="*/ 76543 h 123825"/>
                <a:gd name="connsiteX182" fmla="*/ 448542 w 819150"/>
                <a:gd name="connsiteY182" fmla="*/ 84830 h 123825"/>
                <a:gd name="connsiteX183" fmla="*/ 457762 w 819150"/>
                <a:gd name="connsiteY183" fmla="*/ 87668 h 123825"/>
                <a:gd name="connsiteX184" fmla="*/ 532000 w 819150"/>
                <a:gd name="connsiteY184" fmla="*/ 87668 h 123825"/>
                <a:gd name="connsiteX185" fmla="*/ 537143 w 819150"/>
                <a:gd name="connsiteY185" fmla="*/ 87278 h 123825"/>
                <a:gd name="connsiteX186" fmla="*/ 541077 w 819150"/>
                <a:gd name="connsiteY186" fmla="*/ 86459 h 123825"/>
                <a:gd name="connsiteX187" fmla="*/ 541077 w 819150"/>
                <a:gd name="connsiteY187" fmla="*/ 94136 h 123825"/>
                <a:gd name="connsiteX188" fmla="*/ 536267 w 819150"/>
                <a:gd name="connsiteY188" fmla="*/ 95441 h 123825"/>
                <a:gd name="connsiteX189" fmla="*/ 530552 w 819150"/>
                <a:gd name="connsiteY189" fmla="*/ 95955 h 123825"/>
                <a:gd name="connsiteX190" fmla="*/ 511330 w 819150"/>
                <a:gd name="connsiteY190" fmla="*/ 75695 h 123825"/>
                <a:gd name="connsiteX191" fmla="*/ 511330 w 819150"/>
                <a:gd name="connsiteY191" fmla="*/ 36281 h 123825"/>
                <a:gd name="connsiteX192" fmla="*/ 501835 w 819150"/>
                <a:gd name="connsiteY192" fmla="*/ 36281 h 123825"/>
                <a:gd name="connsiteX193" fmla="*/ 501835 w 819150"/>
                <a:gd name="connsiteY193" fmla="*/ 31442 h 123825"/>
                <a:gd name="connsiteX194" fmla="*/ 511330 w 819150"/>
                <a:gd name="connsiteY194" fmla="*/ 27270 h 123825"/>
                <a:gd name="connsiteX195" fmla="*/ 515560 w 819150"/>
                <a:gd name="connsiteY195" fmla="*/ 13126 h 123825"/>
                <a:gd name="connsiteX196" fmla="*/ 521361 w 819150"/>
                <a:gd name="connsiteY196" fmla="*/ 13126 h 123825"/>
                <a:gd name="connsiteX197" fmla="*/ 521361 w 819150"/>
                <a:gd name="connsiteY197" fmla="*/ 28480 h 123825"/>
                <a:gd name="connsiteX198" fmla="*/ 540591 w 819150"/>
                <a:gd name="connsiteY198" fmla="*/ 28480 h 123825"/>
                <a:gd name="connsiteX199" fmla="*/ 540591 w 819150"/>
                <a:gd name="connsiteY199" fmla="*/ 36281 h 123825"/>
                <a:gd name="connsiteX200" fmla="*/ 521361 w 819150"/>
                <a:gd name="connsiteY200" fmla="*/ 36281 h 123825"/>
                <a:gd name="connsiteX201" fmla="*/ 521361 w 819150"/>
                <a:gd name="connsiteY201" fmla="*/ 75276 h 123825"/>
                <a:gd name="connsiteX202" fmla="*/ 524209 w 819150"/>
                <a:gd name="connsiteY202" fmla="*/ 84468 h 123825"/>
                <a:gd name="connsiteX203" fmla="*/ 532000 w 819150"/>
                <a:gd name="connsiteY203" fmla="*/ 87668 h 123825"/>
                <a:gd name="connsiteX204" fmla="*/ 585511 w 819150"/>
                <a:gd name="connsiteY204" fmla="*/ 36281 h 123825"/>
                <a:gd name="connsiteX205" fmla="*/ 568643 w 819150"/>
                <a:gd name="connsiteY205" fmla="*/ 36281 h 123825"/>
                <a:gd name="connsiteX206" fmla="*/ 568643 w 819150"/>
                <a:gd name="connsiteY206" fmla="*/ 94745 h 123825"/>
                <a:gd name="connsiteX207" fmla="*/ 558603 w 819150"/>
                <a:gd name="connsiteY207" fmla="*/ 94745 h 123825"/>
                <a:gd name="connsiteX208" fmla="*/ 558603 w 819150"/>
                <a:gd name="connsiteY208" fmla="*/ 36281 h 123825"/>
                <a:gd name="connsiteX209" fmla="*/ 546754 w 819150"/>
                <a:gd name="connsiteY209" fmla="*/ 36281 h 123825"/>
                <a:gd name="connsiteX210" fmla="*/ 546754 w 819150"/>
                <a:gd name="connsiteY210" fmla="*/ 31747 h 123825"/>
                <a:gd name="connsiteX211" fmla="*/ 558603 w 819150"/>
                <a:gd name="connsiteY211" fmla="*/ 28118 h 123825"/>
                <a:gd name="connsiteX212" fmla="*/ 558603 w 819150"/>
                <a:gd name="connsiteY212" fmla="*/ 24432 h 123825"/>
                <a:gd name="connsiteX213" fmla="*/ 579949 w 819150"/>
                <a:gd name="connsiteY213" fmla="*/ 0 h 123825"/>
                <a:gd name="connsiteX214" fmla="*/ 592284 w 819150"/>
                <a:gd name="connsiteY214" fmla="*/ 2115 h 123825"/>
                <a:gd name="connsiteX215" fmla="*/ 589683 w 819150"/>
                <a:gd name="connsiteY215" fmla="*/ 10154 h 123825"/>
                <a:gd name="connsiteX216" fmla="*/ 579768 w 819150"/>
                <a:gd name="connsiteY216" fmla="*/ 8287 h 123825"/>
                <a:gd name="connsiteX217" fmla="*/ 571367 w 819150"/>
                <a:gd name="connsiteY217" fmla="*/ 12059 h 123825"/>
                <a:gd name="connsiteX218" fmla="*/ 568643 w 819150"/>
                <a:gd name="connsiteY218" fmla="*/ 24184 h 123825"/>
                <a:gd name="connsiteX219" fmla="*/ 568643 w 819150"/>
                <a:gd name="connsiteY219" fmla="*/ 28480 h 123825"/>
                <a:gd name="connsiteX220" fmla="*/ 585511 w 819150"/>
                <a:gd name="connsiteY220" fmla="*/ 28480 h 123825"/>
                <a:gd name="connsiteX221" fmla="*/ 656073 w 819150"/>
                <a:gd name="connsiteY221" fmla="*/ 61551 h 123825"/>
                <a:gd name="connsiteX222" fmla="*/ 647910 w 819150"/>
                <a:gd name="connsiteY222" fmla="*/ 86849 h 123825"/>
                <a:gd name="connsiteX223" fmla="*/ 625354 w 819150"/>
                <a:gd name="connsiteY223" fmla="*/ 95955 h 123825"/>
                <a:gd name="connsiteX224" fmla="*/ 609572 w 819150"/>
                <a:gd name="connsiteY224" fmla="*/ 91783 h 123825"/>
                <a:gd name="connsiteX225" fmla="*/ 598932 w 819150"/>
                <a:gd name="connsiteY225" fmla="*/ 79810 h 123825"/>
                <a:gd name="connsiteX226" fmla="*/ 595189 w 819150"/>
                <a:gd name="connsiteY226" fmla="*/ 61551 h 123825"/>
                <a:gd name="connsiteX227" fmla="*/ 603285 w 819150"/>
                <a:gd name="connsiteY227" fmla="*/ 36309 h 123825"/>
                <a:gd name="connsiteX228" fmla="*/ 625783 w 819150"/>
                <a:gd name="connsiteY228" fmla="*/ 27270 h 123825"/>
                <a:gd name="connsiteX229" fmla="*/ 647881 w 819150"/>
                <a:gd name="connsiteY229" fmla="*/ 36519 h 123825"/>
                <a:gd name="connsiteX230" fmla="*/ 656073 w 819150"/>
                <a:gd name="connsiteY230" fmla="*/ 61551 h 123825"/>
                <a:gd name="connsiteX231" fmla="*/ 605590 w 819150"/>
                <a:gd name="connsiteY231" fmla="*/ 61551 h 123825"/>
                <a:gd name="connsiteX232" fmla="*/ 610667 w 819150"/>
                <a:gd name="connsiteY232" fmla="*/ 80896 h 123825"/>
                <a:gd name="connsiteX233" fmla="*/ 625602 w 819150"/>
                <a:gd name="connsiteY233" fmla="*/ 87544 h 123825"/>
                <a:gd name="connsiteX234" fmla="*/ 640566 w 819150"/>
                <a:gd name="connsiteY234" fmla="*/ 80924 h 123825"/>
                <a:gd name="connsiteX235" fmla="*/ 645671 w 819150"/>
                <a:gd name="connsiteY235" fmla="*/ 61551 h 123825"/>
                <a:gd name="connsiteX236" fmla="*/ 640566 w 819150"/>
                <a:gd name="connsiteY236" fmla="*/ 42358 h 123825"/>
                <a:gd name="connsiteX237" fmla="*/ 625478 w 819150"/>
                <a:gd name="connsiteY237" fmla="*/ 35795 h 123825"/>
                <a:gd name="connsiteX238" fmla="*/ 610601 w 819150"/>
                <a:gd name="connsiteY238" fmla="*/ 42262 h 123825"/>
                <a:gd name="connsiteX239" fmla="*/ 605590 w 819150"/>
                <a:gd name="connsiteY239" fmla="*/ 61551 h 123825"/>
                <a:gd name="connsiteX240" fmla="*/ 706136 w 819150"/>
                <a:gd name="connsiteY240" fmla="*/ 27270 h 123825"/>
                <a:gd name="connsiteX241" fmla="*/ 714051 w 819150"/>
                <a:gd name="connsiteY241" fmla="*/ 27994 h 123825"/>
                <a:gd name="connsiteX242" fmla="*/ 712661 w 819150"/>
                <a:gd name="connsiteY242" fmla="*/ 37309 h 123825"/>
                <a:gd name="connsiteX243" fmla="*/ 705412 w 819150"/>
                <a:gd name="connsiteY243" fmla="*/ 36395 h 123825"/>
                <a:gd name="connsiteX244" fmla="*/ 691649 w 819150"/>
                <a:gd name="connsiteY244" fmla="*/ 42929 h 123825"/>
                <a:gd name="connsiteX245" fmla="*/ 685943 w 819150"/>
                <a:gd name="connsiteY245" fmla="*/ 59188 h 123825"/>
                <a:gd name="connsiteX246" fmla="*/ 685943 w 819150"/>
                <a:gd name="connsiteY246" fmla="*/ 94745 h 123825"/>
                <a:gd name="connsiteX247" fmla="*/ 675904 w 819150"/>
                <a:gd name="connsiteY247" fmla="*/ 94745 h 123825"/>
                <a:gd name="connsiteX248" fmla="*/ 675904 w 819150"/>
                <a:gd name="connsiteY248" fmla="*/ 28480 h 123825"/>
                <a:gd name="connsiteX249" fmla="*/ 684181 w 819150"/>
                <a:gd name="connsiteY249" fmla="*/ 28480 h 123825"/>
                <a:gd name="connsiteX250" fmla="*/ 685333 w 819150"/>
                <a:gd name="connsiteY250" fmla="*/ 40748 h 123825"/>
                <a:gd name="connsiteX251" fmla="*/ 685819 w 819150"/>
                <a:gd name="connsiteY251" fmla="*/ 40748 h 123825"/>
                <a:gd name="connsiteX252" fmla="*/ 694706 w 819150"/>
                <a:gd name="connsiteY252" fmla="*/ 30775 h 123825"/>
                <a:gd name="connsiteX253" fmla="*/ 706136 w 819150"/>
                <a:gd name="connsiteY253" fmla="*/ 27270 h 123825"/>
                <a:gd name="connsiteX254" fmla="*/ 812425 w 819150"/>
                <a:gd name="connsiteY254" fmla="*/ 94745 h 123825"/>
                <a:gd name="connsiteX255" fmla="*/ 812425 w 819150"/>
                <a:gd name="connsiteY255" fmla="*/ 51635 h 123825"/>
                <a:gd name="connsiteX256" fmla="*/ 809034 w 819150"/>
                <a:gd name="connsiteY256" fmla="*/ 39757 h 123825"/>
                <a:gd name="connsiteX257" fmla="*/ 798519 w 819150"/>
                <a:gd name="connsiteY257" fmla="*/ 35795 h 123825"/>
                <a:gd name="connsiteX258" fmla="*/ 784670 w 819150"/>
                <a:gd name="connsiteY258" fmla="*/ 41177 h 123825"/>
                <a:gd name="connsiteX259" fmla="*/ 780202 w 819150"/>
                <a:gd name="connsiteY259" fmla="*/ 57741 h 123825"/>
                <a:gd name="connsiteX260" fmla="*/ 780202 w 819150"/>
                <a:gd name="connsiteY260" fmla="*/ 94745 h 123825"/>
                <a:gd name="connsiteX261" fmla="*/ 770163 w 819150"/>
                <a:gd name="connsiteY261" fmla="*/ 94745 h 123825"/>
                <a:gd name="connsiteX262" fmla="*/ 770163 w 819150"/>
                <a:gd name="connsiteY262" fmla="*/ 51635 h 123825"/>
                <a:gd name="connsiteX263" fmla="*/ 766772 w 819150"/>
                <a:gd name="connsiteY263" fmla="*/ 39757 h 123825"/>
                <a:gd name="connsiteX264" fmla="*/ 756199 w 819150"/>
                <a:gd name="connsiteY264" fmla="*/ 35795 h 123825"/>
                <a:gd name="connsiteX265" fmla="*/ 742379 w 819150"/>
                <a:gd name="connsiteY265" fmla="*/ 41443 h 123825"/>
                <a:gd name="connsiteX266" fmla="*/ 737997 w 819150"/>
                <a:gd name="connsiteY266" fmla="*/ 59979 h 123825"/>
                <a:gd name="connsiteX267" fmla="*/ 737997 w 819150"/>
                <a:gd name="connsiteY267" fmla="*/ 94745 h 123825"/>
                <a:gd name="connsiteX268" fmla="*/ 727958 w 819150"/>
                <a:gd name="connsiteY268" fmla="*/ 94745 h 123825"/>
                <a:gd name="connsiteX269" fmla="*/ 727958 w 819150"/>
                <a:gd name="connsiteY269" fmla="*/ 28480 h 123825"/>
                <a:gd name="connsiteX270" fmla="*/ 736121 w 819150"/>
                <a:gd name="connsiteY270" fmla="*/ 28480 h 123825"/>
                <a:gd name="connsiteX271" fmla="*/ 737759 w 819150"/>
                <a:gd name="connsiteY271" fmla="*/ 37548 h 123825"/>
                <a:gd name="connsiteX272" fmla="*/ 738235 w 819150"/>
                <a:gd name="connsiteY272" fmla="*/ 37548 h 123825"/>
                <a:gd name="connsiteX273" fmla="*/ 746246 w 819150"/>
                <a:gd name="connsiteY273" fmla="*/ 29994 h 123825"/>
                <a:gd name="connsiteX274" fmla="*/ 757828 w 819150"/>
                <a:gd name="connsiteY274" fmla="*/ 27270 h 123825"/>
                <a:gd name="connsiteX275" fmla="*/ 778145 w 819150"/>
                <a:gd name="connsiteY275" fmla="*/ 38519 h 123825"/>
                <a:gd name="connsiteX276" fmla="*/ 778631 w 819150"/>
                <a:gd name="connsiteY276" fmla="*/ 38519 h 123825"/>
                <a:gd name="connsiteX277" fmla="*/ 787213 w 819150"/>
                <a:gd name="connsiteY277" fmla="*/ 30290 h 123825"/>
                <a:gd name="connsiteX278" fmla="*/ 800033 w 819150"/>
                <a:gd name="connsiteY278" fmla="*/ 27270 h 123825"/>
                <a:gd name="connsiteX279" fmla="*/ 816864 w 819150"/>
                <a:gd name="connsiteY279" fmla="*/ 33042 h 123825"/>
                <a:gd name="connsiteX280" fmla="*/ 822465 w 819150"/>
                <a:gd name="connsiteY280" fmla="*/ 51511 h 123825"/>
                <a:gd name="connsiteX281" fmla="*/ 822465 w 819150"/>
                <a:gd name="connsiteY281" fmla="*/ 9474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819150" h="123825">
                  <a:moveTo>
                    <a:pt x="55626" y="71228"/>
                  </a:moveTo>
                  <a:cubicBezTo>
                    <a:pt x="55626" y="79000"/>
                    <a:pt x="52807" y="85068"/>
                    <a:pt x="47168" y="89421"/>
                  </a:cubicBezTo>
                  <a:cubicBezTo>
                    <a:pt x="41520" y="93774"/>
                    <a:pt x="33861" y="95955"/>
                    <a:pt x="24184" y="95955"/>
                  </a:cubicBezTo>
                  <a:cubicBezTo>
                    <a:pt x="13707" y="95955"/>
                    <a:pt x="5648" y="94602"/>
                    <a:pt x="0" y="91907"/>
                  </a:cubicBezTo>
                  <a:lnTo>
                    <a:pt x="0" y="81991"/>
                  </a:lnTo>
                  <a:cubicBezTo>
                    <a:pt x="3629" y="83515"/>
                    <a:pt x="7582" y="84725"/>
                    <a:pt x="11859" y="85611"/>
                  </a:cubicBezTo>
                  <a:cubicBezTo>
                    <a:pt x="16126" y="86497"/>
                    <a:pt x="20364" y="86944"/>
                    <a:pt x="24555" y="86944"/>
                  </a:cubicBezTo>
                  <a:cubicBezTo>
                    <a:pt x="31404" y="86944"/>
                    <a:pt x="36566" y="85649"/>
                    <a:pt x="40034" y="83049"/>
                  </a:cubicBezTo>
                  <a:cubicBezTo>
                    <a:pt x="43501" y="80448"/>
                    <a:pt x="45225" y="76829"/>
                    <a:pt x="45225" y="72190"/>
                  </a:cubicBezTo>
                  <a:cubicBezTo>
                    <a:pt x="45225" y="69133"/>
                    <a:pt x="44615" y="66618"/>
                    <a:pt x="43386" y="64665"/>
                  </a:cubicBezTo>
                  <a:cubicBezTo>
                    <a:pt x="42158" y="62713"/>
                    <a:pt x="40100" y="60903"/>
                    <a:pt x="37214" y="59255"/>
                  </a:cubicBezTo>
                  <a:cubicBezTo>
                    <a:pt x="34338" y="57598"/>
                    <a:pt x="29956" y="55731"/>
                    <a:pt x="24070" y="53626"/>
                  </a:cubicBezTo>
                  <a:cubicBezTo>
                    <a:pt x="15850" y="50692"/>
                    <a:pt x="9973" y="47196"/>
                    <a:pt x="6439" y="43167"/>
                  </a:cubicBezTo>
                  <a:cubicBezTo>
                    <a:pt x="2915" y="39138"/>
                    <a:pt x="1153" y="33880"/>
                    <a:pt x="1153" y="27394"/>
                  </a:cubicBezTo>
                  <a:cubicBezTo>
                    <a:pt x="1153" y="20574"/>
                    <a:pt x="3715" y="15154"/>
                    <a:pt x="8830" y="11125"/>
                  </a:cubicBezTo>
                  <a:cubicBezTo>
                    <a:pt x="13954" y="7096"/>
                    <a:pt x="20727" y="5077"/>
                    <a:pt x="29146" y="5077"/>
                  </a:cubicBezTo>
                  <a:cubicBezTo>
                    <a:pt x="37938" y="5077"/>
                    <a:pt x="46015" y="6696"/>
                    <a:pt x="53388" y="9916"/>
                  </a:cubicBezTo>
                  <a:lnTo>
                    <a:pt x="50187" y="18869"/>
                  </a:lnTo>
                  <a:cubicBezTo>
                    <a:pt x="42891" y="15802"/>
                    <a:pt x="35795" y="14268"/>
                    <a:pt x="28909" y="14268"/>
                  </a:cubicBezTo>
                  <a:cubicBezTo>
                    <a:pt x="23460" y="14268"/>
                    <a:pt x="19212" y="15440"/>
                    <a:pt x="16145" y="17774"/>
                  </a:cubicBezTo>
                  <a:cubicBezTo>
                    <a:pt x="13088" y="20117"/>
                    <a:pt x="11554" y="23355"/>
                    <a:pt x="11554" y="27508"/>
                  </a:cubicBezTo>
                  <a:cubicBezTo>
                    <a:pt x="11554" y="30575"/>
                    <a:pt x="12116" y="33080"/>
                    <a:pt x="13249" y="35042"/>
                  </a:cubicBezTo>
                  <a:cubicBezTo>
                    <a:pt x="14374" y="36995"/>
                    <a:pt x="16278" y="38786"/>
                    <a:pt x="18955" y="40415"/>
                  </a:cubicBezTo>
                  <a:cubicBezTo>
                    <a:pt x="21641" y="42053"/>
                    <a:pt x="25737" y="43853"/>
                    <a:pt x="31261" y="45834"/>
                  </a:cubicBezTo>
                  <a:cubicBezTo>
                    <a:pt x="40529" y="49139"/>
                    <a:pt x="46911" y="52683"/>
                    <a:pt x="50397" y="56474"/>
                  </a:cubicBezTo>
                  <a:cubicBezTo>
                    <a:pt x="53883" y="60265"/>
                    <a:pt x="55626" y="65180"/>
                    <a:pt x="55626" y="71228"/>
                  </a:cubicBezTo>
                  <a:close/>
                  <a:moveTo>
                    <a:pt x="95650" y="87668"/>
                  </a:moveTo>
                  <a:cubicBezTo>
                    <a:pt x="97431" y="87668"/>
                    <a:pt x="99136" y="87535"/>
                    <a:pt x="100794" y="87278"/>
                  </a:cubicBezTo>
                  <a:cubicBezTo>
                    <a:pt x="102441" y="87011"/>
                    <a:pt x="103756" y="86744"/>
                    <a:pt x="104727" y="86459"/>
                  </a:cubicBezTo>
                  <a:lnTo>
                    <a:pt x="104727" y="94136"/>
                  </a:lnTo>
                  <a:cubicBezTo>
                    <a:pt x="103632" y="94659"/>
                    <a:pt x="102032" y="95098"/>
                    <a:pt x="99917" y="95441"/>
                  </a:cubicBezTo>
                  <a:cubicBezTo>
                    <a:pt x="97803" y="95783"/>
                    <a:pt x="95898" y="95955"/>
                    <a:pt x="94202" y="95955"/>
                  </a:cubicBezTo>
                  <a:cubicBezTo>
                    <a:pt x="81382" y="95955"/>
                    <a:pt x="74981" y="89202"/>
                    <a:pt x="74981" y="75695"/>
                  </a:cubicBezTo>
                  <a:lnTo>
                    <a:pt x="74981" y="36281"/>
                  </a:lnTo>
                  <a:lnTo>
                    <a:pt x="65484" y="36281"/>
                  </a:lnTo>
                  <a:lnTo>
                    <a:pt x="65484" y="31442"/>
                  </a:lnTo>
                  <a:lnTo>
                    <a:pt x="74981" y="27270"/>
                  </a:lnTo>
                  <a:lnTo>
                    <a:pt x="79210" y="13126"/>
                  </a:lnTo>
                  <a:lnTo>
                    <a:pt x="85011" y="13126"/>
                  </a:lnTo>
                  <a:lnTo>
                    <a:pt x="85011" y="28480"/>
                  </a:lnTo>
                  <a:lnTo>
                    <a:pt x="104242" y="28480"/>
                  </a:lnTo>
                  <a:lnTo>
                    <a:pt x="104242" y="36281"/>
                  </a:lnTo>
                  <a:lnTo>
                    <a:pt x="85011" y="36281"/>
                  </a:lnTo>
                  <a:lnTo>
                    <a:pt x="85011" y="75276"/>
                  </a:lnTo>
                  <a:cubicBezTo>
                    <a:pt x="85011" y="79267"/>
                    <a:pt x="85963" y="82325"/>
                    <a:pt x="87859" y="84468"/>
                  </a:cubicBezTo>
                  <a:cubicBezTo>
                    <a:pt x="89745" y="86601"/>
                    <a:pt x="92345" y="87668"/>
                    <a:pt x="95650" y="87668"/>
                  </a:cubicBezTo>
                  <a:close/>
                  <a:moveTo>
                    <a:pt x="160049" y="94745"/>
                  </a:moveTo>
                  <a:lnTo>
                    <a:pt x="158049" y="85315"/>
                  </a:lnTo>
                  <a:lnTo>
                    <a:pt x="157562" y="85315"/>
                  </a:lnTo>
                  <a:cubicBezTo>
                    <a:pt x="154257" y="89459"/>
                    <a:pt x="150962" y="92278"/>
                    <a:pt x="147685" y="93745"/>
                  </a:cubicBezTo>
                  <a:cubicBezTo>
                    <a:pt x="144399" y="95222"/>
                    <a:pt x="140294" y="95955"/>
                    <a:pt x="135379" y="95955"/>
                  </a:cubicBezTo>
                  <a:cubicBezTo>
                    <a:pt x="128807" y="95955"/>
                    <a:pt x="123654" y="94259"/>
                    <a:pt x="119929" y="90878"/>
                  </a:cubicBezTo>
                  <a:cubicBezTo>
                    <a:pt x="116205" y="87487"/>
                    <a:pt x="114338" y="82667"/>
                    <a:pt x="114338" y="76429"/>
                  </a:cubicBezTo>
                  <a:cubicBezTo>
                    <a:pt x="114338" y="63046"/>
                    <a:pt x="125035" y="56026"/>
                    <a:pt x="146438" y="55388"/>
                  </a:cubicBezTo>
                  <a:lnTo>
                    <a:pt x="157686" y="55016"/>
                  </a:lnTo>
                  <a:lnTo>
                    <a:pt x="157686" y="50911"/>
                  </a:lnTo>
                  <a:cubicBezTo>
                    <a:pt x="157686" y="45711"/>
                    <a:pt x="156572" y="41872"/>
                    <a:pt x="154334" y="39395"/>
                  </a:cubicBezTo>
                  <a:cubicBezTo>
                    <a:pt x="152095" y="36909"/>
                    <a:pt x="148514" y="35671"/>
                    <a:pt x="143599" y="35671"/>
                  </a:cubicBezTo>
                  <a:cubicBezTo>
                    <a:pt x="138075" y="35671"/>
                    <a:pt x="131826" y="37367"/>
                    <a:pt x="124854" y="40748"/>
                  </a:cubicBezTo>
                  <a:lnTo>
                    <a:pt x="121777" y="33071"/>
                  </a:lnTo>
                  <a:cubicBezTo>
                    <a:pt x="125035" y="31299"/>
                    <a:pt x="128616" y="29908"/>
                    <a:pt x="132502" y="28899"/>
                  </a:cubicBezTo>
                  <a:cubicBezTo>
                    <a:pt x="136398" y="27889"/>
                    <a:pt x="140294" y="27394"/>
                    <a:pt x="144209" y="27394"/>
                  </a:cubicBezTo>
                  <a:cubicBezTo>
                    <a:pt x="152105" y="27394"/>
                    <a:pt x="157962" y="29146"/>
                    <a:pt x="161773" y="32652"/>
                  </a:cubicBezTo>
                  <a:cubicBezTo>
                    <a:pt x="165573" y="36157"/>
                    <a:pt x="167478" y="41777"/>
                    <a:pt x="167478" y="49521"/>
                  </a:cubicBezTo>
                  <a:lnTo>
                    <a:pt x="167478" y="94745"/>
                  </a:lnTo>
                  <a:close/>
                  <a:moveTo>
                    <a:pt x="137370" y="87668"/>
                  </a:moveTo>
                  <a:cubicBezTo>
                    <a:pt x="143618" y="87668"/>
                    <a:pt x="148524" y="85954"/>
                    <a:pt x="152095" y="82534"/>
                  </a:cubicBezTo>
                  <a:cubicBezTo>
                    <a:pt x="155658" y="79105"/>
                    <a:pt x="157449" y="74305"/>
                    <a:pt x="157449" y="68142"/>
                  </a:cubicBezTo>
                  <a:lnTo>
                    <a:pt x="157449" y="62151"/>
                  </a:lnTo>
                  <a:lnTo>
                    <a:pt x="147409" y="62579"/>
                  </a:lnTo>
                  <a:cubicBezTo>
                    <a:pt x="139427" y="62865"/>
                    <a:pt x="133674" y="64103"/>
                    <a:pt x="130150" y="66294"/>
                  </a:cubicBezTo>
                  <a:cubicBezTo>
                    <a:pt x="126625" y="68494"/>
                    <a:pt x="124854" y="71914"/>
                    <a:pt x="124854" y="76543"/>
                  </a:cubicBezTo>
                  <a:cubicBezTo>
                    <a:pt x="124854" y="80172"/>
                    <a:pt x="125959" y="82934"/>
                    <a:pt x="128150" y="84830"/>
                  </a:cubicBezTo>
                  <a:cubicBezTo>
                    <a:pt x="130350" y="86725"/>
                    <a:pt x="133426" y="87668"/>
                    <a:pt x="137370" y="87668"/>
                  </a:cubicBezTo>
                  <a:close/>
                  <a:moveTo>
                    <a:pt x="235315" y="85858"/>
                  </a:moveTo>
                  <a:lnTo>
                    <a:pt x="234772" y="85858"/>
                  </a:lnTo>
                  <a:cubicBezTo>
                    <a:pt x="230143" y="92583"/>
                    <a:pt x="223209" y="95955"/>
                    <a:pt x="213979" y="95955"/>
                  </a:cubicBezTo>
                  <a:cubicBezTo>
                    <a:pt x="205311" y="95955"/>
                    <a:pt x="198568" y="92993"/>
                    <a:pt x="193748" y="87068"/>
                  </a:cubicBezTo>
                  <a:cubicBezTo>
                    <a:pt x="188938" y="81143"/>
                    <a:pt x="186528" y="72714"/>
                    <a:pt x="186528" y="61789"/>
                  </a:cubicBezTo>
                  <a:cubicBezTo>
                    <a:pt x="186528" y="50873"/>
                    <a:pt x="188948" y="42386"/>
                    <a:pt x="193786" y="36338"/>
                  </a:cubicBezTo>
                  <a:cubicBezTo>
                    <a:pt x="198615" y="30290"/>
                    <a:pt x="205350" y="27270"/>
                    <a:pt x="213979" y="27270"/>
                  </a:cubicBezTo>
                  <a:cubicBezTo>
                    <a:pt x="222961" y="27270"/>
                    <a:pt x="229857" y="30537"/>
                    <a:pt x="234658" y="37062"/>
                  </a:cubicBezTo>
                  <a:lnTo>
                    <a:pt x="235439" y="37062"/>
                  </a:lnTo>
                  <a:lnTo>
                    <a:pt x="235020" y="32290"/>
                  </a:lnTo>
                  <a:lnTo>
                    <a:pt x="234772" y="27632"/>
                  </a:lnTo>
                  <a:lnTo>
                    <a:pt x="234772" y="667"/>
                  </a:lnTo>
                  <a:lnTo>
                    <a:pt x="244812" y="667"/>
                  </a:lnTo>
                  <a:lnTo>
                    <a:pt x="244812" y="94745"/>
                  </a:lnTo>
                  <a:lnTo>
                    <a:pt x="236649" y="94745"/>
                  </a:lnTo>
                  <a:close/>
                  <a:moveTo>
                    <a:pt x="215246" y="87544"/>
                  </a:moveTo>
                  <a:cubicBezTo>
                    <a:pt x="222095" y="87544"/>
                    <a:pt x="227066" y="85687"/>
                    <a:pt x="230153" y="81953"/>
                  </a:cubicBezTo>
                  <a:cubicBezTo>
                    <a:pt x="233239" y="78229"/>
                    <a:pt x="234772" y="72209"/>
                    <a:pt x="234772" y="63913"/>
                  </a:cubicBezTo>
                  <a:lnTo>
                    <a:pt x="234772" y="61789"/>
                  </a:lnTo>
                  <a:cubicBezTo>
                    <a:pt x="234772" y="52397"/>
                    <a:pt x="233210" y="45701"/>
                    <a:pt x="230086" y="41691"/>
                  </a:cubicBezTo>
                  <a:cubicBezTo>
                    <a:pt x="226962" y="37681"/>
                    <a:pt x="221980" y="35671"/>
                    <a:pt x="215122" y="35671"/>
                  </a:cubicBezTo>
                  <a:cubicBezTo>
                    <a:pt x="209245" y="35671"/>
                    <a:pt x="204740" y="37957"/>
                    <a:pt x="201616" y="42539"/>
                  </a:cubicBezTo>
                  <a:cubicBezTo>
                    <a:pt x="198491" y="47111"/>
                    <a:pt x="196929" y="53569"/>
                    <a:pt x="196929" y="61913"/>
                  </a:cubicBezTo>
                  <a:cubicBezTo>
                    <a:pt x="196929" y="70380"/>
                    <a:pt x="198482" y="76762"/>
                    <a:pt x="201587" y="81077"/>
                  </a:cubicBezTo>
                  <a:cubicBezTo>
                    <a:pt x="204683" y="85392"/>
                    <a:pt x="209245" y="87544"/>
                    <a:pt x="215246" y="87544"/>
                  </a:cubicBezTo>
                  <a:close/>
                  <a:moveTo>
                    <a:pt x="311135" y="76667"/>
                  </a:moveTo>
                  <a:cubicBezTo>
                    <a:pt x="311135" y="82829"/>
                    <a:pt x="308839" y="87592"/>
                    <a:pt x="304248" y="90935"/>
                  </a:cubicBezTo>
                  <a:cubicBezTo>
                    <a:pt x="299647" y="94279"/>
                    <a:pt x="293198" y="95955"/>
                    <a:pt x="284902" y="95955"/>
                  </a:cubicBezTo>
                  <a:cubicBezTo>
                    <a:pt x="276111" y="95955"/>
                    <a:pt x="269262" y="94564"/>
                    <a:pt x="264338" y="91783"/>
                  </a:cubicBezTo>
                  <a:lnTo>
                    <a:pt x="264338" y="82467"/>
                  </a:lnTo>
                  <a:cubicBezTo>
                    <a:pt x="267529" y="84087"/>
                    <a:pt x="270939" y="85354"/>
                    <a:pt x="274587" y="86277"/>
                  </a:cubicBezTo>
                  <a:cubicBezTo>
                    <a:pt x="278235" y="87211"/>
                    <a:pt x="281750" y="87668"/>
                    <a:pt x="285141" y="87668"/>
                  </a:cubicBezTo>
                  <a:cubicBezTo>
                    <a:pt x="290379" y="87668"/>
                    <a:pt x="294408" y="86830"/>
                    <a:pt x="297228" y="85163"/>
                  </a:cubicBezTo>
                  <a:cubicBezTo>
                    <a:pt x="300057" y="83487"/>
                    <a:pt x="301466" y="80934"/>
                    <a:pt x="301466" y="77514"/>
                  </a:cubicBezTo>
                  <a:cubicBezTo>
                    <a:pt x="301466" y="74933"/>
                    <a:pt x="300342" y="72723"/>
                    <a:pt x="298114" y="70895"/>
                  </a:cubicBezTo>
                  <a:cubicBezTo>
                    <a:pt x="295875" y="69056"/>
                    <a:pt x="291513" y="66894"/>
                    <a:pt x="285017" y="64389"/>
                  </a:cubicBezTo>
                  <a:cubicBezTo>
                    <a:pt x="278854" y="62093"/>
                    <a:pt x="274473" y="60093"/>
                    <a:pt x="271872" y="58379"/>
                  </a:cubicBezTo>
                  <a:cubicBezTo>
                    <a:pt x="269272" y="56664"/>
                    <a:pt x="267338" y="54721"/>
                    <a:pt x="266062" y="52540"/>
                  </a:cubicBezTo>
                  <a:cubicBezTo>
                    <a:pt x="264795" y="50368"/>
                    <a:pt x="264157" y="47768"/>
                    <a:pt x="264157" y="44739"/>
                  </a:cubicBezTo>
                  <a:cubicBezTo>
                    <a:pt x="264157" y="39338"/>
                    <a:pt x="266357" y="35081"/>
                    <a:pt x="270748" y="31956"/>
                  </a:cubicBezTo>
                  <a:cubicBezTo>
                    <a:pt x="275149" y="28832"/>
                    <a:pt x="281168" y="27270"/>
                    <a:pt x="288827" y="27270"/>
                  </a:cubicBezTo>
                  <a:cubicBezTo>
                    <a:pt x="295961" y="27270"/>
                    <a:pt x="302933" y="28718"/>
                    <a:pt x="309743" y="31623"/>
                  </a:cubicBezTo>
                  <a:lnTo>
                    <a:pt x="306181" y="39786"/>
                  </a:lnTo>
                  <a:cubicBezTo>
                    <a:pt x="299533" y="37043"/>
                    <a:pt x="293504" y="35671"/>
                    <a:pt x="288103" y="35671"/>
                  </a:cubicBezTo>
                  <a:cubicBezTo>
                    <a:pt x="283350" y="35671"/>
                    <a:pt x="279759" y="36414"/>
                    <a:pt x="277339" y="37910"/>
                  </a:cubicBezTo>
                  <a:cubicBezTo>
                    <a:pt x="274920" y="39405"/>
                    <a:pt x="273711" y="41453"/>
                    <a:pt x="273711" y="44082"/>
                  </a:cubicBezTo>
                  <a:cubicBezTo>
                    <a:pt x="273711" y="45853"/>
                    <a:pt x="274168" y="47358"/>
                    <a:pt x="275073" y="48616"/>
                  </a:cubicBezTo>
                  <a:cubicBezTo>
                    <a:pt x="275977" y="49863"/>
                    <a:pt x="277444" y="51054"/>
                    <a:pt x="279454" y="52178"/>
                  </a:cubicBezTo>
                  <a:cubicBezTo>
                    <a:pt x="281474" y="53311"/>
                    <a:pt x="285341" y="54940"/>
                    <a:pt x="291065" y="57074"/>
                  </a:cubicBezTo>
                  <a:cubicBezTo>
                    <a:pt x="298923" y="59941"/>
                    <a:pt x="304238" y="62817"/>
                    <a:pt x="307000" y="65723"/>
                  </a:cubicBezTo>
                  <a:cubicBezTo>
                    <a:pt x="309763" y="68628"/>
                    <a:pt x="311135" y="72276"/>
                    <a:pt x="311135" y="76667"/>
                  </a:cubicBezTo>
                  <a:close/>
                  <a:moveTo>
                    <a:pt x="360055" y="95955"/>
                  </a:moveTo>
                  <a:cubicBezTo>
                    <a:pt x="355740" y="95955"/>
                    <a:pt x="351797" y="95155"/>
                    <a:pt x="348234" y="93564"/>
                  </a:cubicBezTo>
                  <a:cubicBezTo>
                    <a:pt x="344662" y="91973"/>
                    <a:pt x="341672" y="89525"/>
                    <a:pt x="339252" y="86220"/>
                  </a:cubicBezTo>
                  <a:lnTo>
                    <a:pt x="338528" y="86220"/>
                  </a:lnTo>
                  <a:cubicBezTo>
                    <a:pt x="339014" y="90088"/>
                    <a:pt x="339252" y="93755"/>
                    <a:pt x="339252" y="97222"/>
                  </a:cubicBezTo>
                  <a:lnTo>
                    <a:pt x="339252" y="124492"/>
                  </a:lnTo>
                  <a:lnTo>
                    <a:pt x="329212" y="124492"/>
                  </a:lnTo>
                  <a:lnTo>
                    <a:pt x="329212" y="28480"/>
                  </a:lnTo>
                  <a:lnTo>
                    <a:pt x="337375" y="28480"/>
                  </a:lnTo>
                  <a:lnTo>
                    <a:pt x="338767" y="37548"/>
                  </a:lnTo>
                  <a:lnTo>
                    <a:pt x="339252" y="37548"/>
                  </a:lnTo>
                  <a:cubicBezTo>
                    <a:pt x="341833" y="33919"/>
                    <a:pt x="344834" y="31299"/>
                    <a:pt x="348262" y="29689"/>
                  </a:cubicBezTo>
                  <a:cubicBezTo>
                    <a:pt x="351692" y="28080"/>
                    <a:pt x="355616" y="27270"/>
                    <a:pt x="360055" y="27270"/>
                  </a:cubicBezTo>
                  <a:cubicBezTo>
                    <a:pt x="368837" y="27270"/>
                    <a:pt x="375618" y="30271"/>
                    <a:pt x="380400" y="36281"/>
                  </a:cubicBezTo>
                  <a:cubicBezTo>
                    <a:pt x="385172" y="42282"/>
                    <a:pt x="387563" y="50711"/>
                    <a:pt x="387563" y="61551"/>
                  </a:cubicBezTo>
                  <a:cubicBezTo>
                    <a:pt x="387563" y="72438"/>
                    <a:pt x="385134" y="80886"/>
                    <a:pt x="380276" y="86916"/>
                  </a:cubicBezTo>
                  <a:cubicBezTo>
                    <a:pt x="375418" y="92935"/>
                    <a:pt x="368675" y="95955"/>
                    <a:pt x="360055" y="95955"/>
                  </a:cubicBezTo>
                  <a:close/>
                  <a:moveTo>
                    <a:pt x="358597" y="35795"/>
                  </a:moveTo>
                  <a:cubicBezTo>
                    <a:pt x="351825" y="35795"/>
                    <a:pt x="346929" y="37671"/>
                    <a:pt x="343910" y="41415"/>
                  </a:cubicBezTo>
                  <a:cubicBezTo>
                    <a:pt x="340890" y="45168"/>
                    <a:pt x="339338" y="51130"/>
                    <a:pt x="339252" y="59312"/>
                  </a:cubicBezTo>
                  <a:lnTo>
                    <a:pt x="339252" y="61551"/>
                  </a:lnTo>
                  <a:cubicBezTo>
                    <a:pt x="339252" y="70866"/>
                    <a:pt x="340805" y="77524"/>
                    <a:pt x="343910" y="81534"/>
                  </a:cubicBezTo>
                  <a:cubicBezTo>
                    <a:pt x="347015" y="85544"/>
                    <a:pt x="351987" y="87544"/>
                    <a:pt x="358845" y="87544"/>
                  </a:cubicBezTo>
                  <a:cubicBezTo>
                    <a:pt x="364570" y="87544"/>
                    <a:pt x="369046" y="85230"/>
                    <a:pt x="372294" y="80601"/>
                  </a:cubicBezTo>
                  <a:cubicBezTo>
                    <a:pt x="375542" y="75962"/>
                    <a:pt x="377161" y="69571"/>
                    <a:pt x="377161" y="61427"/>
                  </a:cubicBezTo>
                  <a:cubicBezTo>
                    <a:pt x="377161" y="53169"/>
                    <a:pt x="375542" y="46825"/>
                    <a:pt x="372294" y="42415"/>
                  </a:cubicBezTo>
                  <a:cubicBezTo>
                    <a:pt x="369046" y="38005"/>
                    <a:pt x="364484" y="35795"/>
                    <a:pt x="358597" y="35795"/>
                  </a:cubicBezTo>
                  <a:close/>
                  <a:moveTo>
                    <a:pt x="417433" y="94745"/>
                  </a:moveTo>
                  <a:lnTo>
                    <a:pt x="407394" y="94745"/>
                  </a:lnTo>
                  <a:lnTo>
                    <a:pt x="407394" y="667"/>
                  </a:lnTo>
                  <a:lnTo>
                    <a:pt x="417433" y="667"/>
                  </a:lnTo>
                  <a:close/>
                  <a:moveTo>
                    <a:pt x="480432" y="94745"/>
                  </a:moveTo>
                  <a:lnTo>
                    <a:pt x="478431" y="85315"/>
                  </a:lnTo>
                  <a:lnTo>
                    <a:pt x="477955" y="85315"/>
                  </a:lnTo>
                  <a:cubicBezTo>
                    <a:pt x="474650" y="89459"/>
                    <a:pt x="471354" y="92278"/>
                    <a:pt x="468068" y="93745"/>
                  </a:cubicBezTo>
                  <a:cubicBezTo>
                    <a:pt x="464782" y="95222"/>
                    <a:pt x="460677" y="95955"/>
                    <a:pt x="455762" y="95955"/>
                  </a:cubicBezTo>
                  <a:cubicBezTo>
                    <a:pt x="449189" y="95955"/>
                    <a:pt x="444046" y="94259"/>
                    <a:pt x="440312" y="90878"/>
                  </a:cubicBezTo>
                  <a:cubicBezTo>
                    <a:pt x="436588" y="87487"/>
                    <a:pt x="434721" y="82667"/>
                    <a:pt x="434721" y="76429"/>
                  </a:cubicBezTo>
                  <a:cubicBezTo>
                    <a:pt x="434721" y="63046"/>
                    <a:pt x="445427" y="56026"/>
                    <a:pt x="466830" y="55388"/>
                  </a:cubicBezTo>
                  <a:lnTo>
                    <a:pt x="478070" y="55016"/>
                  </a:lnTo>
                  <a:lnTo>
                    <a:pt x="478070" y="50911"/>
                  </a:lnTo>
                  <a:cubicBezTo>
                    <a:pt x="478070" y="45711"/>
                    <a:pt x="476955" y="41872"/>
                    <a:pt x="474716" y="39395"/>
                  </a:cubicBezTo>
                  <a:cubicBezTo>
                    <a:pt x="472478" y="36909"/>
                    <a:pt x="468906" y="35671"/>
                    <a:pt x="463982" y="35671"/>
                  </a:cubicBezTo>
                  <a:cubicBezTo>
                    <a:pt x="458467" y="35671"/>
                    <a:pt x="452218" y="37367"/>
                    <a:pt x="445246" y="40748"/>
                  </a:cubicBezTo>
                  <a:lnTo>
                    <a:pt x="442160" y="33071"/>
                  </a:lnTo>
                  <a:cubicBezTo>
                    <a:pt x="445427" y="31299"/>
                    <a:pt x="448999" y="29908"/>
                    <a:pt x="452895" y="28899"/>
                  </a:cubicBezTo>
                  <a:cubicBezTo>
                    <a:pt x="456781" y="27889"/>
                    <a:pt x="460677" y="27394"/>
                    <a:pt x="464591" y="27394"/>
                  </a:cubicBezTo>
                  <a:cubicBezTo>
                    <a:pt x="472488" y="27394"/>
                    <a:pt x="478346" y="29146"/>
                    <a:pt x="482155" y="32652"/>
                  </a:cubicBezTo>
                  <a:cubicBezTo>
                    <a:pt x="485966" y="36157"/>
                    <a:pt x="487871" y="41777"/>
                    <a:pt x="487871" y="49521"/>
                  </a:cubicBezTo>
                  <a:lnTo>
                    <a:pt x="487871" y="94745"/>
                  </a:lnTo>
                  <a:close/>
                  <a:moveTo>
                    <a:pt x="457762" y="87668"/>
                  </a:moveTo>
                  <a:cubicBezTo>
                    <a:pt x="464001" y="87668"/>
                    <a:pt x="468916" y="85954"/>
                    <a:pt x="472478" y="82534"/>
                  </a:cubicBezTo>
                  <a:cubicBezTo>
                    <a:pt x="476050" y="79105"/>
                    <a:pt x="477831" y="74305"/>
                    <a:pt x="477831" y="68142"/>
                  </a:cubicBezTo>
                  <a:lnTo>
                    <a:pt x="477831" y="62151"/>
                  </a:lnTo>
                  <a:lnTo>
                    <a:pt x="467792" y="62579"/>
                  </a:lnTo>
                  <a:cubicBezTo>
                    <a:pt x="459810" y="62865"/>
                    <a:pt x="454057" y="64103"/>
                    <a:pt x="450532" y="66294"/>
                  </a:cubicBezTo>
                  <a:cubicBezTo>
                    <a:pt x="447008" y="68494"/>
                    <a:pt x="445246" y="71914"/>
                    <a:pt x="445246" y="76543"/>
                  </a:cubicBezTo>
                  <a:cubicBezTo>
                    <a:pt x="445246" y="80172"/>
                    <a:pt x="446341" y="82934"/>
                    <a:pt x="448542" y="84830"/>
                  </a:cubicBezTo>
                  <a:cubicBezTo>
                    <a:pt x="450732" y="86725"/>
                    <a:pt x="453809" y="87668"/>
                    <a:pt x="457762" y="87668"/>
                  </a:cubicBezTo>
                  <a:close/>
                  <a:moveTo>
                    <a:pt x="532000" y="87668"/>
                  </a:moveTo>
                  <a:cubicBezTo>
                    <a:pt x="533781" y="87668"/>
                    <a:pt x="535496" y="87535"/>
                    <a:pt x="537143" y="87278"/>
                  </a:cubicBezTo>
                  <a:cubicBezTo>
                    <a:pt x="538801" y="87011"/>
                    <a:pt x="540106" y="86744"/>
                    <a:pt x="541077" y="86459"/>
                  </a:cubicBezTo>
                  <a:lnTo>
                    <a:pt x="541077" y="94136"/>
                  </a:lnTo>
                  <a:cubicBezTo>
                    <a:pt x="539982" y="94659"/>
                    <a:pt x="538382" y="95098"/>
                    <a:pt x="536267" y="95441"/>
                  </a:cubicBezTo>
                  <a:cubicBezTo>
                    <a:pt x="534153" y="95783"/>
                    <a:pt x="532248" y="95955"/>
                    <a:pt x="530552" y="95955"/>
                  </a:cubicBezTo>
                  <a:cubicBezTo>
                    <a:pt x="517732" y="95955"/>
                    <a:pt x="511330" y="89202"/>
                    <a:pt x="511330" y="75695"/>
                  </a:cubicBezTo>
                  <a:lnTo>
                    <a:pt x="511330" y="36281"/>
                  </a:lnTo>
                  <a:lnTo>
                    <a:pt x="501835" y="36281"/>
                  </a:lnTo>
                  <a:lnTo>
                    <a:pt x="501835" y="31442"/>
                  </a:lnTo>
                  <a:lnTo>
                    <a:pt x="511330" y="27270"/>
                  </a:lnTo>
                  <a:lnTo>
                    <a:pt x="515560" y="13126"/>
                  </a:lnTo>
                  <a:lnTo>
                    <a:pt x="521361" y="13126"/>
                  </a:lnTo>
                  <a:lnTo>
                    <a:pt x="521361" y="28480"/>
                  </a:lnTo>
                  <a:lnTo>
                    <a:pt x="540591" y="28480"/>
                  </a:lnTo>
                  <a:lnTo>
                    <a:pt x="540591" y="36281"/>
                  </a:lnTo>
                  <a:lnTo>
                    <a:pt x="521361" y="36281"/>
                  </a:lnTo>
                  <a:lnTo>
                    <a:pt x="521361" y="75276"/>
                  </a:lnTo>
                  <a:cubicBezTo>
                    <a:pt x="521361" y="79267"/>
                    <a:pt x="522313" y="82325"/>
                    <a:pt x="524209" y="84468"/>
                  </a:cubicBezTo>
                  <a:cubicBezTo>
                    <a:pt x="526104" y="86601"/>
                    <a:pt x="528695" y="87668"/>
                    <a:pt x="532000" y="87668"/>
                  </a:cubicBezTo>
                  <a:close/>
                  <a:moveTo>
                    <a:pt x="585511" y="36281"/>
                  </a:moveTo>
                  <a:lnTo>
                    <a:pt x="568643" y="36281"/>
                  </a:lnTo>
                  <a:lnTo>
                    <a:pt x="568643" y="94745"/>
                  </a:lnTo>
                  <a:lnTo>
                    <a:pt x="558603" y="94745"/>
                  </a:lnTo>
                  <a:lnTo>
                    <a:pt x="558603" y="36281"/>
                  </a:lnTo>
                  <a:lnTo>
                    <a:pt x="546754" y="36281"/>
                  </a:lnTo>
                  <a:lnTo>
                    <a:pt x="546754" y="31747"/>
                  </a:lnTo>
                  <a:lnTo>
                    <a:pt x="558603" y="28118"/>
                  </a:lnTo>
                  <a:lnTo>
                    <a:pt x="558603" y="24432"/>
                  </a:lnTo>
                  <a:cubicBezTo>
                    <a:pt x="558603" y="8144"/>
                    <a:pt x="565718" y="0"/>
                    <a:pt x="579949" y="0"/>
                  </a:cubicBezTo>
                  <a:cubicBezTo>
                    <a:pt x="583454" y="0"/>
                    <a:pt x="587569" y="705"/>
                    <a:pt x="592284" y="2115"/>
                  </a:cubicBezTo>
                  <a:lnTo>
                    <a:pt x="589683" y="10154"/>
                  </a:lnTo>
                  <a:cubicBezTo>
                    <a:pt x="585816" y="8906"/>
                    <a:pt x="582511" y="8287"/>
                    <a:pt x="579768" y="8287"/>
                  </a:cubicBezTo>
                  <a:cubicBezTo>
                    <a:pt x="575977" y="8287"/>
                    <a:pt x="573177" y="9544"/>
                    <a:pt x="571367" y="12059"/>
                  </a:cubicBezTo>
                  <a:cubicBezTo>
                    <a:pt x="569547" y="14583"/>
                    <a:pt x="568643" y="18621"/>
                    <a:pt x="568643" y="24184"/>
                  </a:cubicBezTo>
                  <a:lnTo>
                    <a:pt x="568643" y="28480"/>
                  </a:lnTo>
                  <a:lnTo>
                    <a:pt x="585511" y="28480"/>
                  </a:lnTo>
                  <a:close/>
                  <a:moveTo>
                    <a:pt x="656073" y="61551"/>
                  </a:moveTo>
                  <a:cubicBezTo>
                    <a:pt x="656073" y="72352"/>
                    <a:pt x="653349" y="80791"/>
                    <a:pt x="647910" y="86849"/>
                  </a:cubicBezTo>
                  <a:cubicBezTo>
                    <a:pt x="642471" y="92916"/>
                    <a:pt x="634946" y="95955"/>
                    <a:pt x="625354" y="95955"/>
                  </a:cubicBezTo>
                  <a:cubicBezTo>
                    <a:pt x="619430" y="95955"/>
                    <a:pt x="614172" y="94564"/>
                    <a:pt x="609572" y="91783"/>
                  </a:cubicBezTo>
                  <a:cubicBezTo>
                    <a:pt x="604981" y="89002"/>
                    <a:pt x="601437" y="85011"/>
                    <a:pt x="598932" y="79810"/>
                  </a:cubicBezTo>
                  <a:cubicBezTo>
                    <a:pt x="596436" y="74609"/>
                    <a:pt x="595189" y="68523"/>
                    <a:pt x="595189" y="61551"/>
                  </a:cubicBezTo>
                  <a:cubicBezTo>
                    <a:pt x="595189" y="50749"/>
                    <a:pt x="597884" y="42339"/>
                    <a:pt x="603285" y="36309"/>
                  </a:cubicBezTo>
                  <a:cubicBezTo>
                    <a:pt x="608686" y="30280"/>
                    <a:pt x="616191" y="27270"/>
                    <a:pt x="625783" y="27270"/>
                  </a:cubicBezTo>
                  <a:cubicBezTo>
                    <a:pt x="635051" y="27270"/>
                    <a:pt x="642414" y="30356"/>
                    <a:pt x="647881" y="36519"/>
                  </a:cubicBezTo>
                  <a:cubicBezTo>
                    <a:pt x="653339" y="42691"/>
                    <a:pt x="656073" y="51035"/>
                    <a:pt x="656073" y="61551"/>
                  </a:cubicBezTo>
                  <a:close/>
                  <a:moveTo>
                    <a:pt x="605590" y="61551"/>
                  </a:moveTo>
                  <a:cubicBezTo>
                    <a:pt x="605590" y="70018"/>
                    <a:pt x="607276" y="76467"/>
                    <a:pt x="610667" y="80896"/>
                  </a:cubicBezTo>
                  <a:cubicBezTo>
                    <a:pt x="614049" y="85334"/>
                    <a:pt x="619030" y="87544"/>
                    <a:pt x="625602" y="87544"/>
                  </a:cubicBezTo>
                  <a:cubicBezTo>
                    <a:pt x="632165" y="87544"/>
                    <a:pt x="637156" y="85344"/>
                    <a:pt x="640566" y="80924"/>
                  </a:cubicBezTo>
                  <a:cubicBezTo>
                    <a:pt x="643967" y="76514"/>
                    <a:pt x="645671" y="70056"/>
                    <a:pt x="645671" y="61551"/>
                  </a:cubicBezTo>
                  <a:cubicBezTo>
                    <a:pt x="645671" y="53130"/>
                    <a:pt x="643967" y="46730"/>
                    <a:pt x="640566" y="42358"/>
                  </a:cubicBezTo>
                  <a:cubicBezTo>
                    <a:pt x="637156" y="37976"/>
                    <a:pt x="632127" y="35795"/>
                    <a:pt x="625478" y="35795"/>
                  </a:cubicBezTo>
                  <a:cubicBezTo>
                    <a:pt x="618906" y="35795"/>
                    <a:pt x="613953" y="37948"/>
                    <a:pt x="610601" y="42262"/>
                  </a:cubicBezTo>
                  <a:cubicBezTo>
                    <a:pt x="607257" y="46577"/>
                    <a:pt x="605590" y="53007"/>
                    <a:pt x="605590" y="61551"/>
                  </a:cubicBezTo>
                  <a:close/>
                  <a:moveTo>
                    <a:pt x="706136" y="27270"/>
                  </a:moveTo>
                  <a:cubicBezTo>
                    <a:pt x="709079" y="27270"/>
                    <a:pt x="711718" y="27508"/>
                    <a:pt x="714051" y="27994"/>
                  </a:cubicBezTo>
                  <a:lnTo>
                    <a:pt x="712661" y="37309"/>
                  </a:lnTo>
                  <a:cubicBezTo>
                    <a:pt x="709927" y="36700"/>
                    <a:pt x="707507" y="36395"/>
                    <a:pt x="705412" y="36395"/>
                  </a:cubicBezTo>
                  <a:cubicBezTo>
                    <a:pt x="700050" y="36395"/>
                    <a:pt x="695459" y="38576"/>
                    <a:pt x="691649" y="42929"/>
                  </a:cubicBezTo>
                  <a:cubicBezTo>
                    <a:pt x="687848" y="47282"/>
                    <a:pt x="685943" y="52702"/>
                    <a:pt x="685943" y="59188"/>
                  </a:cubicBezTo>
                  <a:lnTo>
                    <a:pt x="685943" y="94745"/>
                  </a:lnTo>
                  <a:lnTo>
                    <a:pt x="675904" y="94745"/>
                  </a:lnTo>
                  <a:lnTo>
                    <a:pt x="675904" y="28480"/>
                  </a:lnTo>
                  <a:lnTo>
                    <a:pt x="684181" y="28480"/>
                  </a:lnTo>
                  <a:lnTo>
                    <a:pt x="685333" y="40748"/>
                  </a:lnTo>
                  <a:lnTo>
                    <a:pt x="685819" y="40748"/>
                  </a:lnTo>
                  <a:cubicBezTo>
                    <a:pt x="688277" y="36443"/>
                    <a:pt x="691239" y="33109"/>
                    <a:pt x="694706" y="30775"/>
                  </a:cubicBezTo>
                  <a:cubicBezTo>
                    <a:pt x="698173" y="28442"/>
                    <a:pt x="701983" y="27270"/>
                    <a:pt x="706136" y="27270"/>
                  </a:cubicBezTo>
                  <a:close/>
                  <a:moveTo>
                    <a:pt x="812425" y="94745"/>
                  </a:moveTo>
                  <a:lnTo>
                    <a:pt x="812425" y="51635"/>
                  </a:lnTo>
                  <a:cubicBezTo>
                    <a:pt x="812425" y="46358"/>
                    <a:pt x="811292" y="42396"/>
                    <a:pt x="809034" y="39757"/>
                  </a:cubicBezTo>
                  <a:cubicBezTo>
                    <a:pt x="806777" y="37109"/>
                    <a:pt x="803272" y="35795"/>
                    <a:pt x="798519" y="35795"/>
                  </a:cubicBezTo>
                  <a:cubicBezTo>
                    <a:pt x="792271" y="35795"/>
                    <a:pt x="787651" y="37586"/>
                    <a:pt x="784670" y="41177"/>
                  </a:cubicBezTo>
                  <a:cubicBezTo>
                    <a:pt x="781688" y="44758"/>
                    <a:pt x="780202" y="50283"/>
                    <a:pt x="780202" y="57741"/>
                  </a:cubicBezTo>
                  <a:lnTo>
                    <a:pt x="780202" y="94745"/>
                  </a:lnTo>
                  <a:lnTo>
                    <a:pt x="770163" y="94745"/>
                  </a:lnTo>
                  <a:lnTo>
                    <a:pt x="770163" y="51635"/>
                  </a:lnTo>
                  <a:cubicBezTo>
                    <a:pt x="770163" y="46358"/>
                    <a:pt x="769030" y="42396"/>
                    <a:pt x="766772" y="39757"/>
                  </a:cubicBezTo>
                  <a:cubicBezTo>
                    <a:pt x="764515" y="37109"/>
                    <a:pt x="760990" y="35795"/>
                    <a:pt x="756199" y="35795"/>
                  </a:cubicBezTo>
                  <a:cubicBezTo>
                    <a:pt x="749904" y="35795"/>
                    <a:pt x="745303" y="37681"/>
                    <a:pt x="742379" y="41443"/>
                  </a:cubicBezTo>
                  <a:cubicBezTo>
                    <a:pt x="739454" y="45215"/>
                    <a:pt x="737997" y="51397"/>
                    <a:pt x="737997" y="59979"/>
                  </a:cubicBezTo>
                  <a:lnTo>
                    <a:pt x="737997" y="94745"/>
                  </a:lnTo>
                  <a:lnTo>
                    <a:pt x="727958" y="94745"/>
                  </a:lnTo>
                  <a:lnTo>
                    <a:pt x="727958" y="28480"/>
                  </a:lnTo>
                  <a:lnTo>
                    <a:pt x="736121" y="28480"/>
                  </a:lnTo>
                  <a:lnTo>
                    <a:pt x="737759" y="37548"/>
                  </a:lnTo>
                  <a:lnTo>
                    <a:pt x="738235" y="37548"/>
                  </a:lnTo>
                  <a:cubicBezTo>
                    <a:pt x="740131" y="34319"/>
                    <a:pt x="742807" y="31804"/>
                    <a:pt x="746246" y="29994"/>
                  </a:cubicBezTo>
                  <a:cubicBezTo>
                    <a:pt x="749694" y="28175"/>
                    <a:pt x="753552" y="27270"/>
                    <a:pt x="757828" y="27270"/>
                  </a:cubicBezTo>
                  <a:cubicBezTo>
                    <a:pt x="768192" y="27270"/>
                    <a:pt x="774954" y="31013"/>
                    <a:pt x="778145" y="38519"/>
                  </a:cubicBezTo>
                  <a:lnTo>
                    <a:pt x="778631" y="38519"/>
                  </a:lnTo>
                  <a:cubicBezTo>
                    <a:pt x="780602" y="35052"/>
                    <a:pt x="783460" y="32309"/>
                    <a:pt x="787213" y="30290"/>
                  </a:cubicBezTo>
                  <a:cubicBezTo>
                    <a:pt x="790956" y="28280"/>
                    <a:pt x="795233" y="27270"/>
                    <a:pt x="800033" y="27270"/>
                  </a:cubicBezTo>
                  <a:cubicBezTo>
                    <a:pt x="807530" y="27270"/>
                    <a:pt x="813140" y="29194"/>
                    <a:pt x="816864" y="33042"/>
                  </a:cubicBezTo>
                  <a:cubicBezTo>
                    <a:pt x="820598" y="36890"/>
                    <a:pt x="822465" y="43053"/>
                    <a:pt x="822465" y="51511"/>
                  </a:cubicBezTo>
                  <a:lnTo>
                    <a:pt x="822465" y="94745"/>
                  </a:lnTo>
                  <a:close/>
                </a:path>
              </a:pathLst>
            </a:custGeom>
            <a:solidFill>
              <a:srgbClr val="030303"/>
            </a:solidFill>
            <a:ln w="9525" cap="flat">
              <a:noFill/>
              <a:prstDash val="solid"/>
              <a:miter/>
            </a:ln>
          </p:spPr>
          <p:txBody>
            <a:bodyPr rtlCol="0" anchor="ctr"/>
            <a:lstStyle/>
            <a:p>
              <a:endParaRPr lang="nl-BE" sz="900"/>
            </a:p>
          </p:txBody>
        </p:sp>
        <p:sp>
          <p:nvSpPr>
            <p:cNvPr id="573" name="Freeform: Shape 572">
              <a:extLst>
                <a:ext uri="{FF2B5EF4-FFF2-40B4-BE49-F238E27FC236}">
                  <a16:creationId xmlns:a16="http://schemas.microsoft.com/office/drawing/2014/main" id="{C56C37DE-D56A-4556-B9E9-1D6FCE98E013}"/>
                </a:ext>
              </a:extLst>
            </p:cNvPr>
            <p:cNvSpPr/>
            <p:nvPr/>
          </p:nvSpPr>
          <p:spPr>
            <a:xfrm>
              <a:off x="3911673" y="1122471"/>
              <a:ext cx="597445" cy="150870"/>
            </a:xfrm>
            <a:custGeom>
              <a:avLst/>
              <a:gdLst>
                <a:gd name="connsiteX0" fmla="*/ 0 w 942975"/>
                <a:gd name="connsiteY0" fmla="*/ 0 h 238125"/>
                <a:gd name="connsiteX1" fmla="*/ 942975 w 942975"/>
                <a:gd name="connsiteY1" fmla="*/ 0 h 238125"/>
                <a:gd name="connsiteX2" fmla="*/ 942975 w 942975"/>
                <a:gd name="connsiteY2" fmla="*/ 238125 h 238125"/>
                <a:gd name="connsiteX3" fmla="*/ 0 w 942975"/>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942975" h="238125">
                  <a:moveTo>
                    <a:pt x="0" y="0"/>
                  </a:moveTo>
                  <a:lnTo>
                    <a:pt x="942975" y="0"/>
                  </a:lnTo>
                  <a:lnTo>
                    <a:pt x="942975" y="238125"/>
                  </a:lnTo>
                  <a:lnTo>
                    <a:pt x="0" y="238125"/>
                  </a:lnTo>
                  <a:close/>
                </a:path>
              </a:pathLst>
            </a:custGeom>
            <a:noFill/>
            <a:ln w="9525" cap="flat">
              <a:solidFill>
                <a:srgbClr val="FF6603"/>
              </a:solidFill>
              <a:prstDash val="solid"/>
              <a:miter/>
            </a:ln>
          </p:spPr>
          <p:txBody>
            <a:bodyPr rtlCol="0" anchor="ctr"/>
            <a:lstStyle/>
            <a:p>
              <a:endParaRPr lang="nl-BE" sz="900"/>
            </a:p>
          </p:txBody>
        </p:sp>
        <p:sp>
          <p:nvSpPr>
            <p:cNvPr id="574" name="Freeform: Shape 573">
              <a:extLst>
                <a:ext uri="{FF2B5EF4-FFF2-40B4-BE49-F238E27FC236}">
                  <a16:creationId xmlns:a16="http://schemas.microsoft.com/office/drawing/2014/main" id="{D13E65E7-D542-493D-BD77-3F6DA875CCC0}"/>
                </a:ext>
              </a:extLst>
            </p:cNvPr>
            <p:cNvSpPr/>
            <p:nvPr/>
          </p:nvSpPr>
          <p:spPr>
            <a:xfrm>
              <a:off x="3861403" y="1074193"/>
              <a:ext cx="144835" cy="289670"/>
            </a:xfrm>
            <a:custGeom>
              <a:avLst/>
              <a:gdLst>
                <a:gd name="connsiteX0" fmla="*/ 0 w 228600"/>
                <a:gd name="connsiteY0" fmla="*/ 0 h 457200"/>
                <a:gd name="connsiteX1" fmla="*/ 0 w 228600"/>
                <a:gd name="connsiteY1" fmla="*/ 457200 h 457200"/>
                <a:gd name="connsiteX2" fmla="*/ 231743 w 228600"/>
                <a:gd name="connsiteY2" fmla="*/ 457200 h 457200"/>
              </a:gdLst>
              <a:ahLst/>
              <a:cxnLst>
                <a:cxn ang="0">
                  <a:pos x="connsiteX0" y="connsiteY0"/>
                </a:cxn>
                <a:cxn ang="0">
                  <a:pos x="connsiteX1" y="connsiteY1"/>
                </a:cxn>
                <a:cxn ang="0">
                  <a:pos x="connsiteX2" y="connsiteY2"/>
                </a:cxn>
              </a:cxnLst>
              <a:rect l="l" t="t" r="r" b="b"/>
              <a:pathLst>
                <a:path w="228600" h="457200">
                  <a:moveTo>
                    <a:pt x="0" y="0"/>
                  </a:moveTo>
                  <a:lnTo>
                    <a:pt x="0" y="457200"/>
                  </a:lnTo>
                  <a:lnTo>
                    <a:pt x="231743" y="457200"/>
                  </a:lnTo>
                </a:path>
              </a:pathLst>
            </a:custGeom>
            <a:noFill/>
            <a:ln w="9525" cap="flat">
              <a:solidFill>
                <a:srgbClr val="558ED5"/>
              </a:solidFill>
              <a:prstDash val="solid"/>
              <a:miter/>
            </a:ln>
          </p:spPr>
          <p:txBody>
            <a:bodyPr rtlCol="0" anchor="ctr"/>
            <a:lstStyle/>
            <a:p>
              <a:endParaRPr lang="nl-BE" sz="900"/>
            </a:p>
          </p:txBody>
        </p:sp>
        <p:sp>
          <p:nvSpPr>
            <p:cNvPr id="575" name="Freeform: Shape 574">
              <a:extLst>
                <a:ext uri="{FF2B5EF4-FFF2-40B4-BE49-F238E27FC236}">
                  <a16:creationId xmlns:a16="http://schemas.microsoft.com/office/drawing/2014/main" id="{7881019E-988A-4444-AD95-7760635EA5BA}"/>
                </a:ext>
              </a:extLst>
            </p:cNvPr>
            <p:cNvSpPr/>
            <p:nvPr/>
          </p:nvSpPr>
          <p:spPr>
            <a:xfrm>
              <a:off x="3861403" y="1074193"/>
              <a:ext cx="144835" cy="470714"/>
            </a:xfrm>
            <a:custGeom>
              <a:avLst/>
              <a:gdLst>
                <a:gd name="connsiteX0" fmla="*/ 0 w 228600"/>
                <a:gd name="connsiteY0" fmla="*/ 0 h 742950"/>
                <a:gd name="connsiteX1" fmla="*/ 0 w 228600"/>
                <a:gd name="connsiteY1" fmla="*/ 742950 h 742950"/>
                <a:gd name="connsiteX2" fmla="*/ 231743 w 228600"/>
                <a:gd name="connsiteY2" fmla="*/ 742950 h 742950"/>
              </a:gdLst>
              <a:ahLst/>
              <a:cxnLst>
                <a:cxn ang="0">
                  <a:pos x="connsiteX0" y="connsiteY0"/>
                </a:cxn>
                <a:cxn ang="0">
                  <a:pos x="connsiteX1" y="connsiteY1"/>
                </a:cxn>
                <a:cxn ang="0">
                  <a:pos x="connsiteX2" y="connsiteY2"/>
                </a:cxn>
              </a:cxnLst>
              <a:rect l="l" t="t" r="r" b="b"/>
              <a:pathLst>
                <a:path w="228600" h="742950">
                  <a:moveTo>
                    <a:pt x="0" y="0"/>
                  </a:moveTo>
                  <a:lnTo>
                    <a:pt x="0" y="742950"/>
                  </a:lnTo>
                  <a:lnTo>
                    <a:pt x="231743" y="742950"/>
                  </a:lnTo>
                </a:path>
              </a:pathLst>
            </a:custGeom>
            <a:noFill/>
            <a:ln w="9525" cap="flat">
              <a:solidFill>
                <a:srgbClr val="558ED5"/>
              </a:solidFill>
              <a:prstDash val="solid"/>
              <a:miter/>
            </a:ln>
          </p:spPr>
          <p:txBody>
            <a:bodyPr rtlCol="0" anchor="ctr"/>
            <a:lstStyle/>
            <a:p>
              <a:endParaRPr lang="nl-BE" sz="900"/>
            </a:p>
          </p:txBody>
        </p:sp>
        <p:sp>
          <p:nvSpPr>
            <p:cNvPr id="576" name="Freeform: Shape 575">
              <a:extLst>
                <a:ext uri="{FF2B5EF4-FFF2-40B4-BE49-F238E27FC236}">
                  <a16:creationId xmlns:a16="http://schemas.microsoft.com/office/drawing/2014/main" id="{5E7FBD1F-62FD-4A54-A60E-6AA0B39DED67}"/>
                </a:ext>
              </a:extLst>
            </p:cNvPr>
            <p:cNvSpPr/>
            <p:nvPr/>
          </p:nvSpPr>
          <p:spPr>
            <a:xfrm>
              <a:off x="3861403" y="1074193"/>
              <a:ext cx="144835" cy="651758"/>
            </a:xfrm>
            <a:custGeom>
              <a:avLst/>
              <a:gdLst>
                <a:gd name="connsiteX0" fmla="*/ 0 w 228600"/>
                <a:gd name="connsiteY0" fmla="*/ 0 h 1028700"/>
                <a:gd name="connsiteX1" fmla="*/ 0 w 228600"/>
                <a:gd name="connsiteY1" fmla="*/ 1028700 h 1028700"/>
                <a:gd name="connsiteX2" fmla="*/ 231743 w 228600"/>
                <a:gd name="connsiteY2" fmla="*/ 1028700 h 1028700"/>
              </a:gdLst>
              <a:ahLst/>
              <a:cxnLst>
                <a:cxn ang="0">
                  <a:pos x="connsiteX0" y="connsiteY0"/>
                </a:cxn>
                <a:cxn ang="0">
                  <a:pos x="connsiteX1" y="connsiteY1"/>
                </a:cxn>
                <a:cxn ang="0">
                  <a:pos x="connsiteX2" y="connsiteY2"/>
                </a:cxn>
              </a:cxnLst>
              <a:rect l="l" t="t" r="r" b="b"/>
              <a:pathLst>
                <a:path w="228600" h="1028700">
                  <a:moveTo>
                    <a:pt x="0" y="0"/>
                  </a:moveTo>
                  <a:lnTo>
                    <a:pt x="0" y="1028700"/>
                  </a:lnTo>
                  <a:lnTo>
                    <a:pt x="231743" y="1028700"/>
                  </a:lnTo>
                </a:path>
              </a:pathLst>
            </a:custGeom>
            <a:noFill/>
            <a:ln w="9525" cap="flat">
              <a:solidFill>
                <a:srgbClr val="558ED5"/>
              </a:solidFill>
              <a:prstDash val="solid"/>
              <a:miter/>
            </a:ln>
          </p:spPr>
          <p:txBody>
            <a:bodyPr rtlCol="0" anchor="ctr"/>
            <a:lstStyle/>
            <a:p>
              <a:endParaRPr lang="nl-BE" sz="900"/>
            </a:p>
          </p:txBody>
        </p:sp>
        <p:sp>
          <p:nvSpPr>
            <p:cNvPr id="577" name="Freeform: Shape 576">
              <a:extLst>
                <a:ext uri="{FF2B5EF4-FFF2-40B4-BE49-F238E27FC236}">
                  <a16:creationId xmlns:a16="http://schemas.microsoft.com/office/drawing/2014/main" id="{CBC554F1-B1E5-4DD1-A370-2F233345CEBF}"/>
                </a:ext>
              </a:extLst>
            </p:cNvPr>
            <p:cNvSpPr/>
            <p:nvPr/>
          </p:nvSpPr>
          <p:spPr>
            <a:xfrm>
              <a:off x="3861403" y="1074193"/>
              <a:ext cx="144835" cy="832801"/>
            </a:xfrm>
            <a:custGeom>
              <a:avLst/>
              <a:gdLst>
                <a:gd name="connsiteX0" fmla="*/ 0 w 228600"/>
                <a:gd name="connsiteY0" fmla="*/ 0 h 1314450"/>
                <a:gd name="connsiteX1" fmla="*/ 0 w 228600"/>
                <a:gd name="connsiteY1" fmla="*/ 1314450 h 1314450"/>
                <a:gd name="connsiteX2" fmla="*/ 231743 w 228600"/>
                <a:gd name="connsiteY2" fmla="*/ 1314450 h 1314450"/>
              </a:gdLst>
              <a:ahLst/>
              <a:cxnLst>
                <a:cxn ang="0">
                  <a:pos x="connsiteX0" y="connsiteY0"/>
                </a:cxn>
                <a:cxn ang="0">
                  <a:pos x="connsiteX1" y="connsiteY1"/>
                </a:cxn>
                <a:cxn ang="0">
                  <a:pos x="connsiteX2" y="connsiteY2"/>
                </a:cxn>
              </a:cxnLst>
              <a:rect l="l" t="t" r="r" b="b"/>
              <a:pathLst>
                <a:path w="228600" h="1314450">
                  <a:moveTo>
                    <a:pt x="0" y="0"/>
                  </a:moveTo>
                  <a:lnTo>
                    <a:pt x="0" y="1314450"/>
                  </a:lnTo>
                  <a:lnTo>
                    <a:pt x="231743" y="1314450"/>
                  </a:lnTo>
                </a:path>
              </a:pathLst>
            </a:custGeom>
            <a:noFill/>
            <a:ln w="9525" cap="flat">
              <a:solidFill>
                <a:srgbClr val="558ED5"/>
              </a:solidFill>
              <a:prstDash val="solid"/>
              <a:miter/>
            </a:ln>
          </p:spPr>
          <p:txBody>
            <a:bodyPr rtlCol="0" anchor="ctr"/>
            <a:lstStyle/>
            <a:p>
              <a:endParaRPr lang="nl-BE" sz="900"/>
            </a:p>
          </p:txBody>
        </p:sp>
        <p:sp>
          <p:nvSpPr>
            <p:cNvPr id="578" name="Freeform: Shape 577">
              <a:extLst>
                <a:ext uri="{FF2B5EF4-FFF2-40B4-BE49-F238E27FC236}">
                  <a16:creationId xmlns:a16="http://schemas.microsoft.com/office/drawing/2014/main" id="{EB5459E0-EEEE-4FB1-8F33-072961AE372D}"/>
                </a:ext>
              </a:extLst>
            </p:cNvPr>
            <p:cNvSpPr/>
            <p:nvPr/>
          </p:nvSpPr>
          <p:spPr>
            <a:xfrm>
              <a:off x="3861403" y="1074193"/>
              <a:ext cx="144835" cy="1013845"/>
            </a:xfrm>
            <a:custGeom>
              <a:avLst/>
              <a:gdLst>
                <a:gd name="connsiteX0" fmla="*/ 0 w 228600"/>
                <a:gd name="connsiteY0" fmla="*/ 0 h 1600200"/>
                <a:gd name="connsiteX1" fmla="*/ 0 w 228600"/>
                <a:gd name="connsiteY1" fmla="*/ 1600200 h 1600200"/>
                <a:gd name="connsiteX2" fmla="*/ 231743 w 228600"/>
                <a:gd name="connsiteY2" fmla="*/ 1600200 h 1600200"/>
              </a:gdLst>
              <a:ahLst/>
              <a:cxnLst>
                <a:cxn ang="0">
                  <a:pos x="connsiteX0" y="connsiteY0"/>
                </a:cxn>
                <a:cxn ang="0">
                  <a:pos x="connsiteX1" y="connsiteY1"/>
                </a:cxn>
                <a:cxn ang="0">
                  <a:pos x="connsiteX2" y="connsiteY2"/>
                </a:cxn>
              </a:cxnLst>
              <a:rect l="l" t="t" r="r" b="b"/>
              <a:pathLst>
                <a:path w="228600" h="1600200">
                  <a:moveTo>
                    <a:pt x="0" y="0"/>
                  </a:moveTo>
                  <a:lnTo>
                    <a:pt x="0" y="1600200"/>
                  </a:lnTo>
                  <a:lnTo>
                    <a:pt x="231743" y="1600200"/>
                  </a:lnTo>
                </a:path>
              </a:pathLst>
            </a:custGeom>
            <a:noFill/>
            <a:ln w="9525" cap="flat">
              <a:solidFill>
                <a:srgbClr val="558ED5"/>
              </a:solidFill>
              <a:prstDash val="solid"/>
              <a:miter/>
            </a:ln>
          </p:spPr>
          <p:txBody>
            <a:bodyPr rtlCol="0" anchor="ctr"/>
            <a:lstStyle/>
            <a:p>
              <a:endParaRPr lang="nl-BE" sz="900"/>
            </a:p>
          </p:txBody>
        </p:sp>
        <p:sp>
          <p:nvSpPr>
            <p:cNvPr id="579" name="Freeform: Shape 578">
              <a:extLst>
                <a:ext uri="{FF2B5EF4-FFF2-40B4-BE49-F238E27FC236}">
                  <a16:creationId xmlns:a16="http://schemas.microsoft.com/office/drawing/2014/main" id="{D1225D21-4E3B-4696-A5FD-0C4FDB6F15AA}"/>
                </a:ext>
              </a:extLst>
            </p:cNvPr>
            <p:cNvSpPr/>
            <p:nvPr/>
          </p:nvSpPr>
          <p:spPr>
            <a:xfrm>
              <a:off x="3861403" y="1074193"/>
              <a:ext cx="144835" cy="1194889"/>
            </a:xfrm>
            <a:custGeom>
              <a:avLst/>
              <a:gdLst>
                <a:gd name="connsiteX0" fmla="*/ 0 w 228600"/>
                <a:gd name="connsiteY0" fmla="*/ 0 h 1885950"/>
                <a:gd name="connsiteX1" fmla="*/ 0 w 228600"/>
                <a:gd name="connsiteY1" fmla="*/ 1885950 h 1885950"/>
                <a:gd name="connsiteX2" fmla="*/ 231743 w 228600"/>
                <a:gd name="connsiteY2" fmla="*/ 1885950 h 1885950"/>
              </a:gdLst>
              <a:ahLst/>
              <a:cxnLst>
                <a:cxn ang="0">
                  <a:pos x="connsiteX0" y="connsiteY0"/>
                </a:cxn>
                <a:cxn ang="0">
                  <a:pos x="connsiteX1" y="connsiteY1"/>
                </a:cxn>
                <a:cxn ang="0">
                  <a:pos x="connsiteX2" y="connsiteY2"/>
                </a:cxn>
              </a:cxnLst>
              <a:rect l="l" t="t" r="r" b="b"/>
              <a:pathLst>
                <a:path w="228600" h="1885950">
                  <a:moveTo>
                    <a:pt x="0" y="0"/>
                  </a:moveTo>
                  <a:lnTo>
                    <a:pt x="0" y="1885950"/>
                  </a:lnTo>
                  <a:lnTo>
                    <a:pt x="231743" y="1885950"/>
                  </a:lnTo>
                </a:path>
              </a:pathLst>
            </a:custGeom>
            <a:noFill/>
            <a:ln w="9525" cap="flat">
              <a:solidFill>
                <a:srgbClr val="558ED5"/>
              </a:solidFill>
              <a:prstDash val="solid"/>
              <a:miter/>
            </a:ln>
          </p:spPr>
          <p:txBody>
            <a:bodyPr rtlCol="0" anchor="ctr"/>
            <a:lstStyle/>
            <a:p>
              <a:endParaRPr lang="nl-BE" sz="900"/>
            </a:p>
          </p:txBody>
        </p:sp>
        <p:sp>
          <p:nvSpPr>
            <p:cNvPr id="580" name="Freeform: Shape 579">
              <a:extLst>
                <a:ext uri="{FF2B5EF4-FFF2-40B4-BE49-F238E27FC236}">
                  <a16:creationId xmlns:a16="http://schemas.microsoft.com/office/drawing/2014/main" id="{319B7237-F42D-4DF1-BDC6-0BFC5EA3A675}"/>
                </a:ext>
              </a:extLst>
            </p:cNvPr>
            <p:cNvSpPr/>
            <p:nvPr/>
          </p:nvSpPr>
          <p:spPr>
            <a:xfrm>
              <a:off x="3861403" y="1074193"/>
              <a:ext cx="144835" cy="1375933"/>
            </a:xfrm>
            <a:custGeom>
              <a:avLst/>
              <a:gdLst>
                <a:gd name="connsiteX0" fmla="*/ 0 w 228600"/>
                <a:gd name="connsiteY0" fmla="*/ 0 h 2171700"/>
                <a:gd name="connsiteX1" fmla="*/ 0 w 228600"/>
                <a:gd name="connsiteY1" fmla="*/ 2171700 h 2171700"/>
                <a:gd name="connsiteX2" fmla="*/ 231743 w 228600"/>
                <a:gd name="connsiteY2" fmla="*/ 2171700 h 2171700"/>
              </a:gdLst>
              <a:ahLst/>
              <a:cxnLst>
                <a:cxn ang="0">
                  <a:pos x="connsiteX0" y="connsiteY0"/>
                </a:cxn>
                <a:cxn ang="0">
                  <a:pos x="connsiteX1" y="connsiteY1"/>
                </a:cxn>
                <a:cxn ang="0">
                  <a:pos x="connsiteX2" y="connsiteY2"/>
                </a:cxn>
              </a:cxnLst>
              <a:rect l="l" t="t" r="r" b="b"/>
              <a:pathLst>
                <a:path w="228600" h="2171700">
                  <a:moveTo>
                    <a:pt x="0" y="0"/>
                  </a:moveTo>
                  <a:lnTo>
                    <a:pt x="0" y="2171700"/>
                  </a:lnTo>
                  <a:lnTo>
                    <a:pt x="231743" y="2171700"/>
                  </a:lnTo>
                </a:path>
              </a:pathLst>
            </a:custGeom>
            <a:noFill/>
            <a:ln w="9525" cap="flat">
              <a:solidFill>
                <a:srgbClr val="558ED5"/>
              </a:solidFill>
              <a:prstDash val="solid"/>
              <a:miter/>
            </a:ln>
          </p:spPr>
          <p:txBody>
            <a:bodyPr rtlCol="0" anchor="ctr"/>
            <a:lstStyle/>
            <a:p>
              <a:endParaRPr lang="nl-BE" sz="900"/>
            </a:p>
          </p:txBody>
        </p:sp>
        <p:sp>
          <p:nvSpPr>
            <p:cNvPr id="581" name="Freeform: Shape 580">
              <a:extLst>
                <a:ext uri="{FF2B5EF4-FFF2-40B4-BE49-F238E27FC236}">
                  <a16:creationId xmlns:a16="http://schemas.microsoft.com/office/drawing/2014/main" id="{58C5E208-2291-4299-A568-C122530E3707}"/>
                </a:ext>
              </a:extLst>
            </p:cNvPr>
            <p:cNvSpPr/>
            <p:nvPr/>
          </p:nvSpPr>
          <p:spPr>
            <a:xfrm>
              <a:off x="3861403" y="1074193"/>
              <a:ext cx="144835" cy="1556976"/>
            </a:xfrm>
            <a:custGeom>
              <a:avLst/>
              <a:gdLst>
                <a:gd name="connsiteX0" fmla="*/ 0 w 228600"/>
                <a:gd name="connsiteY0" fmla="*/ 0 h 2457450"/>
                <a:gd name="connsiteX1" fmla="*/ 0 w 228600"/>
                <a:gd name="connsiteY1" fmla="*/ 2457450 h 2457450"/>
                <a:gd name="connsiteX2" fmla="*/ 231743 w 228600"/>
                <a:gd name="connsiteY2" fmla="*/ 2457450 h 2457450"/>
              </a:gdLst>
              <a:ahLst/>
              <a:cxnLst>
                <a:cxn ang="0">
                  <a:pos x="connsiteX0" y="connsiteY0"/>
                </a:cxn>
                <a:cxn ang="0">
                  <a:pos x="connsiteX1" y="connsiteY1"/>
                </a:cxn>
                <a:cxn ang="0">
                  <a:pos x="connsiteX2" y="connsiteY2"/>
                </a:cxn>
              </a:cxnLst>
              <a:rect l="l" t="t" r="r" b="b"/>
              <a:pathLst>
                <a:path w="228600" h="2457450">
                  <a:moveTo>
                    <a:pt x="0" y="0"/>
                  </a:moveTo>
                  <a:lnTo>
                    <a:pt x="0" y="2457450"/>
                  </a:lnTo>
                  <a:lnTo>
                    <a:pt x="231743" y="2457450"/>
                  </a:lnTo>
                </a:path>
              </a:pathLst>
            </a:custGeom>
            <a:noFill/>
            <a:ln w="9525" cap="flat">
              <a:solidFill>
                <a:srgbClr val="558ED5"/>
              </a:solidFill>
              <a:prstDash val="solid"/>
              <a:miter/>
            </a:ln>
          </p:spPr>
          <p:txBody>
            <a:bodyPr rtlCol="0" anchor="ctr"/>
            <a:lstStyle/>
            <a:p>
              <a:endParaRPr lang="nl-BE" sz="900"/>
            </a:p>
          </p:txBody>
        </p:sp>
        <p:sp>
          <p:nvSpPr>
            <p:cNvPr id="582" name="Freeform: Shape 581">
              <a:extLst>
                <a:ext uri="{FF2B5EF4-FFF2-40B4-BE49-F238E27FC236}">
                  <a16:creationId xmlns:a16="http://schemas.microsoft.com/office/drawing/2014/main" id="{4CCFF249-46E7-4F11-9663-74E0F63F13D8}"/>
                </a:ext>
              </a:extLst>
            </p:cNvPr>
            <p:cNvSpPr/>
            <p:nvPr/>
          </p:nvSpPr>
          <p:spPr>
            <a:xfrm>
              <a:off x="3861403" y="1074193"/>
              <a:ext cx="144835" cy="1738020"/>
            </a:xfrm>
            <a:custGeom>
              <a:avLst/>
              <a:gdLst>
                <a:gd name="connsiteX0" fmla="*/ 0 w 228600"/>
                <a:gd name="connsiteY0" fmla="*/ 0 h 2743200"/>
                <a:gd name="connsiteX1" fmla="*/ 0 w 228600"/>
                <a:gd name="connsiteY1" fmla="*/ 2743200 h 2743200"/>
                <a:gd name="connsiteX2" fmla="*/ 231743 w 228600"/>
                <a:gd name="connsiteY2" fmla="*/ 2743200 h 2743200"/>
              </a:gdLst>
              <a:ahLst/>
              <a:cxnLst>
                <a:cxn ang="0">
                  <a:pos x="connsiteX0" y="connsiteY0"/>
                </a:cxn>
                <a:cxn ang="0">
                  <a:pos x="connsiteX1" y="connsiteY1"/>
                </a:cxn>
                <a:cxn ang="0">
                  <a:pos x="connsiteX2" y="connsiteY2"/>
                </a:cxn>
              </a:cxnLst>
              <a:rect l="l" t="t" r="r" b="b"/>
              <a:pathLst>
                <a:path w="228600" h="2743200">
                  <a:moveTo>
                    <a:pt x="0" y="0"/>
                  </a:moveTo>
                  <a:lnTo>
                    <a:pt x="0" y="2743200"/>
                  </a:lnTo>
                  <a:lnTo>
                    <a:pt x="231743" y="2743200"/>
                  </a:lnTo>
                </a:path>
              </a:pathLst>
            </a:custGeom>
            <a:noFill/>
            <a:ln w="9525" cap="flat">
              <a:solidFill>
                <a:srgbClr val="558ED5"/>
              </a:solidFill>
              <a:prstDash val="solid"/>
              <a:miter/>
            </a:ln>
          </p:spPr>
          <p:txBody>
            <a:bodyPr rtlCol="0" anchor="ctr"/>
            <a:lstStyle/>
            <a:p>
              <a:endParaRPr lang="nl-BE" sz="900"/>
            </a:p>
          </p:txBody>
        </p:sp>
        <p:sp>
          <p:nvSpPr>
            <p:cNvPr id="583" name="Freeform: Shape 582">
              <a:extLst>
                <a:ext uri="{FF2B5EF4-FFF2-40B4-BE49-F238E27FC236}">
                  <a16:creationId xmlns:a16="http://schemas.microsoft.com/office/drawing/2014/main" id="{8642050B-90CF-4176-BA5F-E6D63F6683AB}"/>
                </a:ext>
              </a:extLst>
            </p:cNvPr>
            <p:cNvSpPr/>
            <p:nvPr/>
          </p:nvSpPr>
          <p:spPr>
            <a:xfrm>
              <a:off x="3861403" y="1074193"/>
              <a:ext cx="144835" cy="1919064"/>
            </a:xfrm>
            <a:custGeom>
              <a:avLst/>
              <a:gdLst>
                <a:gd name="connsiteX0" fmla="*/ 0 w 228600"/>
                <a:gd name="connsiteY0" fmla="*/ 0 h 3028950"/>
                <a:gd name="connsiteX1" fmla="*/ 0 w 228600"/>
                <a:gd name="connsiteY1" fmla="*/ 3028950 h 3028950"/>
                <a:gd name="connsiteX2" fmla="*/ 231743 w 228600"/>
                <a:gd name="connsiteY2" fmla="*/ 3028950 h 3028950"/>
              </a:gdLst>
              <a:ahLst/>
              <a:cxnLst>
                <a:cxn ang="0">
                  <a:pos x="connsiteX0" y="connsiteY0"/>
                </a:cxn>
                <a:cxn ang="0">
                  <a:pos x="connsiteX1" y="connsiteY1"/>
                </a:cxn>
                <a:cxn ang="0">
                  <a:pos x="connsiteX2" y="connsiteY2"/>
                </a:cxn>
              </a:cxnLst>
              <a:rect l="l" t="t" r="r" b="b"/>
              <a:pathLst>
                <a:path w="228600" h="3028950">
                  <a:moveTo>
                    <a:pt x="0" y="0"/>
                  </a:moveTo>
                  <a:lnTo>
                    <a:pt x="0" y="3028950"/>
                  </a:lnTo>
                  <a:lnTo>
                    <a:pt x="231743" y="3028950"/>
                  </a:lnTo>
                </a:path>
              </a:pathLst>
            </a:custGeom>
            <a:noFill/>
            <a:ln w="9525" cap="flat">
              <a:solidFill>
                <a:srgbClr val="558ED5"/>
              </a:solidFill>
              <a:prstDash val="solid"/>
              <a:miter/>
            </a:ln>
          </p:spPr>
          <p:txBody>
            <a:bodyPr rtlCol="0" anchor="ctr"/>
            <a:lstStyle/>
            <a:p>
              <a:endParaRPr lang="nl-BE" sz="900"/>
            </a:p>
          </p:txBody>
        </p:sp>
        <p:sp>
          <p:nvSpPr>
            <p:cNvPr id="584" name="Freeform: Shape 583">
              <a:extLst>
                <a:ext uri="{FF2B5EF4-FFF2-40B4-BE49-F238E27FC236}">
                  <a16:creationId xmlns:a16="http://schemas.microsoft.com/office/drawing/2014/main" id="{7628C08A-D535-461B-9573-18E58F35463B}"/>
                </a:ext>
              </a:extLst>
            </p:cNvPr>
            <p:cNvSpPr/>
            <p:nvPr/>
          </p:nvSpPr>
          <p:spPr>
            <a:xfrm>
              <a:off x="3861403" y="1074193"/>
              <a:ext cx="144835" cy="2100107"/>
            </a:xfrm>
            <a:custGeom>
              <a:avLst/>
              <a:gdLst>
                <a:gd name="connsiteX0" fmla="*/ 0 w 228600"/>
                <a:gd name="connsiteY0" fmla="*/ 0 h 3314700"/>
                <a:gd name="connsiteX1" fmla="*/ 0 w 228600"/>
                <a:gd name="connsiteY1" fmla="*/ 3314700 h 3314700"/>
                <a:gd name="connsiteX2" fmla="*/ 231743 w 228600"/>
                <a:gd name="connsiteY2" fmla="*/ 3314700 h 3314700"/>
              </a:gdLst>
              <a:ahLst/>
              <a:cxnLst>
                <a:cxn ang="0">
                  <a:pos x="connsiteX0" y="connsiteY0"/>
                </a:cxn>
                <a:cxn ang="0">
                  <a:pos x="connsiteX1" y="connsiteY1"/>
                </a:cxn>
                <a:cxn ang="0">
                  <a:pos x="connsiteX2" y="connsiteY2"/>
                </a:cxn>
              </a:cxnLst>
              <a:rect l="l" t="t" r="r" b="b"/>
              <a:pathLst>
                <a:path w="228600" h="3314700">
                  <a:moveTo>
                    <a:pt x="0" y="0"/>
                  </a:moveTo>
                  <a:lnTo>
                    <a:pt x="0" y="3314700"/>
                  </a:lnTo>
                  <a:lnTo>
                    <a:pt x="231743" y="3314700"/>
                  </a:lnTo>
                </a:path>
              </a:pathLst>
            </a:custGeom>
            <a:noFill/>
            <a:ln w="9525" cap="flat">
              <a:solidFill>
                <a:srgbClr val="9BBB59"/>
              </a:solidFill>
              <a:prstDash val="solid"/>
              <a:miter/>
            </a:ln>
          </p:spPr>
          <p:txBody>
            <a:bodyPr rtlCol="0" anchor="ctr"/>
            <a:lstStyle/>
            <a:p>
              <a:endParaRPr lang="nl-BE" sz="900"/>
            </a:p>
          </p:txBody>
        </p:sp>
        <p:sp>
          <p:nvSpPr>
            <p:cNvPr id="585" name="Freeform: Shape 584">
              <a:extLst>
                <a:ext uri="{FF2B5EF4-FFF2-40B4-BE49-F238E27FC236}">
                  <a16:creationId xmlns:a16="http://schemas.microsoft.com/office/drawing/2014/main" id="{F5D479A8-A130-4C58-912C-35C240AB5EEC}"/>
                </a:ext>
              </a:extLst>
            </p:cNvPr>
            <p:cNvSpPr/>
            <p:nvPr/>
          </p:nvSpPr>
          <p:spPr>
            <a:xfrm>
              <a:off x="3861403" y="1074193"/>
              <a:ext cx="144835" cy="2504438"/>
            </a:xfrm>
            <a:custGeom>
              <a:avLst/>
              <a:gdLst>
                <a:gd name="connsiteX0" fmla="*/ 0 w 228600"/>
                <a:gd name="connsiteY0" fmla="*/ 0 h 3952875"/>
                <a:gd name="connsiteX1" fmla="*/ 0 w 228600"/>
                <a:gd name="connsiteY1" fmla="*/ 3953885 h 3952875"/>
                <a:gd name="connsiteX2" fmla="*/ 231743 w 228600"/>
                <a:gd name="connsiteY2" fmla="*/ 3953885 h 3952875"/>
              </a:gdLst>
              <a:ahLst/>
              <a:cxnLst>
                <a:cxn ang="0">
                  <a:pos x="connsiteX0" y="connsiteY0"/>
                </a:cxn>
                <a:cxn ang="0">
                  <a:pos x="connsiteX1" y="connsiteY1"/>
                </a:cxn>
                <a:cxn ang="0">
                  <a:pos x="connsiteX2" y="connsiteY2"/>
                </a:cxn>
              </a:cxnLst>
              <a:rect l="l" t="t" r="r" b="b"/>
              <a:pathLst>
                <a:path w="228600" h="3952875">
                  <a:moveTo>
                    <a:pt x="0" y="0"/>
                  </a:moveTo>
                  <a:lnTo>
                    <a:pt x="0" y="3953885"/>
                  </a:lnTo>
                  <a:lnTo>
                    <a:pt x="231743" y="3953885"/>
                  </a:lnTo>
                </a:path>
              </a:pathLst>
            </a:custGeom>
            <a:noFill/>
            <a:ln w="9525" cap="flat">
              <a:solidFill>
                <a:srgbClr val="558ED5"/>
              </a:solidFill>
              <a:prstDash val="solid"/>
              <a:miter/>
            </a:ln>
          </p:spPr>
          <p:txBody>
            <a:bodyPr rtlCol="0" anchor="ctr"/>
            <a:lstStyle/>
            <a:p>
              <a:endParaRPr lang="nl-BE" sz="900"/>
            </a:p>
          </p:txBody>
        </p:sp>
        <p:sp>
          <p:nvSpPr>
            <p:cNvPr id="586" name="Freeform: Shape 585">
              <a:extLst>
                <a:ext uri="{FF2B5EF4-FFF2-40B4-BE49-F238E27FC236}">
                  <a16:creationId xmlns:a16="http://schemas.microsoft.com/office/drawing/2014/main" id="{0DB75D73-68AB-4EA9-84DE-BA3A52212A0B}"/>
                </a:ext>
              </a:extLst>
            </p:cNvPr>
            <p:cNvSpPr/>
            <p:nvPr/>
          </p:nvSpPr>
          <p:spPr>
            <a:xfrm>
              <a:off x="3861403" y="1074193"/>
              <a:ext cx="144835" cy="2685482"/>
            </a:xfrm>
            <a:custGeom>
              <a:avLst/>
              <a:gdLst>
                <a:gd name="connsiteX0" fmla="*/ 0 w 228600"/>
                <a:gd name="connsiteY0" fmla="*/ 0 h 4238625"/>
                <a:gd name="connsiteX1" fmla="*/ 0 w 228600"/>
                <a:gd name="connsiteY1" fmla="*/ 4238625 h 4238625"/>
                <a:gd name="connsiteX2" fmla="*/ 231743 w 228600"/>
                <a:gd name="connsiteY2" fmla="*/ 4238625 h 4238625"/>
              </a:gdLst>
              <a:ahLst/>
              <a:cxnLst>
                <a:cxn ang="0">
                  <a:pos x="connsiteX0" y="connsiteY0"/>
                </a:cxn>
                <a:cxn ang="0">
                  <a:pos x="connsiteX1" y="connsiteY1"/>
                </a:cxn>
                <a:cxn ang="0">
                  <a:pos x="connsiteX2" y="connsiteY2"/>
                </a:cxn>
              </a:cxnLst>
              <a:rect l="l" t="t" r="r" b="b"/>
              <a:pathLst>
                <a:path w="228600" h="4238625">
                  <a:moveTo>
                    <a:pt x="0" y="0"/>
                  </a:moveTo>
                  <a:lnTo>
                    <a:pt x="0" y="4238625"/>
                  </a:lnTo>
                  <a:lnTo>
                    <a:pt x="231743" y="4238625"/>
                  </a:lnTo>
                </a:path>
              </a:pathLst>
            </a:custGeom>
            <a:noFill/>
            <a:ln w="9525" cap="flat">
              <a:solidFill>
                <a:srgbClr val="558ED5"/>
              </a:solidFill>
              <a:prstDash val="solid"/>
              <a:miter/>
            </a:ln>
          </p:spPr>
          <p:txBody>
            <a:bodyPr rtlCol="0" anchor="ctr"/>
            <a:lstStyle/>
            <a:p>
              <a:endParaRPr lang="nl-BE" sz="900"/>
            </a:p>
          </p:txBody>
        </p:sp>
        <p:sp>
          <p:nvSpPr>
            <p:cNvPr id="587" name="Freeform: Shape 586">
              <a:extLst>
                <a:ext uri="{FF2B5EF4-FFF2-40B4-BE49-F238E27FC236}">
                  <a16:creationId xmlns:a16="http://schemas.microsoft.com/office/drawing/2014/main" id="{8E6905C4-DB03-41C5-A6DC-69024F80BB2C}"/>
                </a:ext>
              </a:extLst>
            </p:cNvPr>
            <p:cNvSpPr/>
            <p:nvPr/>
          </p:nvSpPr>
          <p:spPr>
            <a:xfrm>
              <a:off x="3861403" y="1074193"/>
              <a:ext cx="144835" cy="2866526"/>
            </a:xfrm>
            <a:custGeom>
              <a:avLst/>
              <a:gdLst>
                <a:gd name="connsiteX0" fmla="*/ 0 w 228600"/>
                <a:gd name="connsiteY0" fmla="*/ 0 h 4524375"/>
                <a:gd name="connsiteX1" fmla="*/ 0 w 228600"/>
                <a:gd name="connsiteY1" fmla="*/ 4524375 h 4524375"/>
                <a:gd name="connsiteX2" fmla="*/ 231743 w 228600"/>
                <a:gd name="connsiteY2" fmla="*/ 4524375 h 4524375"/>
              </a:gdLst>
              <a:ahLst/>
              <a:cxnLst>
                <a:cxn ang="0">
                  <a:pos x="connsiteX0" y="connsiteY0"/>
                </a:cxn>
                <a:cxn ang="0">
                  <a:pos x="connsiteX1" y="connsiteY1"/>
                </a:cxn>
                <a:cxn ang="0">
                  <a:pos x="connsiteX2" y="connsiteY2"/>
                </a:cxn>
              </a:cxnLst>
              <a:rect l="l" t="t" r="r" b="b"/>
              <a:pathLst>
                <a:path w="228600" h="4524375">
                  <a:moveTo>
                    <a:pt x="0" y="0"/>
                  </a:moveTo>
                  <a:lnTo>
                    <a:pt x="0" y="4524375"/>
                  </a:lnTo>
                  <a:lnTo>
                    <a:pt x="231743" y="4524375"/>
                  </a:lnTo>
                </a:path>
              </a:pathLst>
            </a:custGeom>
            <a:noFill/>
            <a:ln w="9525" cap="flat">
              <a:solidFill>
                <a:srgbClr val="558ED5"/>
              </a:solidFill>
              <a:prstDash val="solid"/>
              <a:miter/>
            </a:ln>
          </p:spPr>
          <p:txBody>
            <a:bodyPr rtlCol="0" anchor="ctr"/>
            <a:lstStyle/>
            <a:p>
              <a:endParaRPr lang="nl-BE" sz="900"/>
            </a:p>
          </p:txBody>
        </p:sp>
        <p:sp>
          <p:nvSpPr>
            <p:cNvPr id="588" name="Freeform: Shape 587">
              <a:extLst>
                <a:ext uri="{FF2B5EF4-FFF2-40B4-BE49-F238E27FC236}">
                  <a16:creationId xmlns:a16="http://schemas.microsoft.com/office/drawing/2014/main" id="{072E46D4-96C0-4A81-9FF0-0957E598F01E}"/>
                </a:ext>
              </a:extLst>
            </p:cNvPr>
            <p:cNvSpPr/>
            <p:nvPr/>
          </p:nvSpPr>
          <p:spPr>
            <a:xfrm>
              <a:off x="3861403" y="1074193"/>
              <a:ext cx="144835" cy="3047569"/>
            </a:xfrm>
            <a:custGeom>
              <a:avLst/>
              <a:gdLst>
                <a:gd name="connsiteX0" fmla="*/ 0 w 228600"/>
                <a:gd name="connsiteY0" fmla="*/ 0 h 4810125"/>
                <a:gd name="connsiteX1" fmla="*/ 0 w 228600"/>
                <a:gd name="connsiteY1" fmla="*/ 4810125 h 4810125"/>
                <a:gd name="connsiteX2" fmla="*/ 231743 w 228600"/>
                <a:gd name="connsiteY2" fmla="*/ 4810125 h 4810125"/>
              </a:gdLst>
              <a:ahLst/>
              <a:cxnLst>
                <a:cxn ang="0">
                  <a:pos x="connsiteX0" y="connsiteY0"/>
                </a:cxn>
                <a:cxn ang="0">
                  <a:pos x="connsiteX1" y="connsiteY1"/>
                </a:cxn>
                <a:cxn ang="0">
                  <a:pos x="connsiteX2" y="connsiteY2"/>
                </a:cxn>
              </a:cxnLst>
              <a:rect l="l" t="t" r="r" b="b"/>
              <a:pathLst>
                <a:path w="228600" h="4810125">
                  <a:moveTo>
                    <a:pt x="0" y="0"/>
                  </a:moveTo>
                  <a:lnTo>
                    <a:pt x="0" y="4810125"/>
                  </a:lnTo>
                  <a:lnTo>
                    <a:pt x="231743" y="4810125"/>
                  </a:lnTo>
                </a:path>
              </a:pathLst>
            </a:custGeom>
            <a:noFill/>
            <a:ln w="9525" cap="flat">
              <a:solidFill>
                <a:srgbClr val="558ED5"/>
              </a:solidFill>
              <a:prstDash val="solid"/>
              <a:miter/>
            </a:ln>
          </p:spPr>
          <p:txBody>
            <a:bodyPr rtlCol="0" anchor="ctr"/>
            <a:lstStyle/>
            <a:p>
              <a:endParaRPr lang="nl-BE" sz="900"/>
            </a:p>
          </p:txBody>
        </p:sp>
        <p:sp>
          <p:nvSpPr>
            <p:cNvPr id="589" name="Freeform: Shape 588">
              <a:extLst>
                <a:ext uri="{FF2B5EF4-FFF2-40B4-BE49-F238E27FC236}">
                  <a16:creationId xmlns:a16="http://schemas.microsoft.com/office/drawing/2014/main" id="{9D20F7AB-7050-46C0-9402-7CBDAB69FBB8}"/>
                </a:ext>
              </a:extLst>
            </p:cNvPr>
            <p:cNvSpPr/>
            <p:nvPr/>
          </p:nvSpPr>
          <p:spPr>
            <a:xfrm>
              <a:off x="3861403" y="1074193"/>
              <a:ext cx="144835" cy="3228613"/>
            </a:xfrm>
            <a:custGeom>
              <a:avLst/>
              <a:gdLst>
                <a:gd name="connsiteX0" fmla="*/ 0 w 228600"/>
                <a:gd name="connsiteY0" fmla="*/ 0 h 5095875"/>
                <a:gd name="connsiteX1" fmla="*/ 0 w 228600"/>
                <a:gd name="connsiteY1" fmla="*/ 5095875 h 5095875"/>
                <a:gd name="connsiteX2" fmla="*/ 231743 w 228600"/>
                <a:gd name="connsiteY2" fmla="*/ 5095875 h 5095875"/>
              </a:gdLst>
              <a:ahLst/>
              <a:cxnLst>
                <a:cxn ang="0">
                  <a:pos x="connsiteX0" y="connsiteY0"/>
                </a:cxn>
                <a:cxn ang="0">
                  <a:pos x="connsiteX1" y="connsiteY1"/>
                </a:cxn>
                <a:cxn ang="0">
                  <a:pos x="connsiteX2" y="connsiteY2"/>
                </a:cxn>
              </a:cxnLst>
              <a:rect l="l" t="t" r="r" b="b"/>
              <a:pathLst>
                <a:path w="228600" h="5095875">
                  <a:moveTo>
                    <a:pt x="0" y="0"/>
                  </a:moveTo>
                  <a:lnTo>
                    <a:pt x="0" y="5095875"/>
                  </a:lnTo>
                  <a:lnTo>
                    <a:pt x="231743" y="5095875"/>
                  </a:lnTo>
                </a:path>
              </a:pathLst>
            </a:custGeom>
            <a:noFill/>
            <a:ln w="9525" cap="flat">
              <a:solidFill>
                <a:srgbClr val="558ED5"/>
              </a:solidFill>
              <a:prstDash val="solid"/>
              <a:miter/>
            </a:ln>
          </p:spPr>
          <p:txBody>
            <a:bodyPr rtlCol="0" anchor="ctr"/>
            <a:lstStyle/>
            <a:p>
              <a:endParaRPr lang="nl-BE" sz="900"/>
            </a:p>
          </p:txBody>
        </p:sp>
        <p:sp>
          <p:nvSpPr>
            <p:cNvPr id="590" name="Freeform: Shape 589">
              <a:extLst>
                <a:ext uri="{FF2B5EF4-FFF2-40B4-BE49-F238E27FC236}">
                  <a16:creationId xmlns:a16="http://schemas.microsoft.com/office/drawing/2014/main" id="{25B4F9CE-29D5-4ECA-AE7A-5712D8D7557E}"/>
                </a:ext>
              </a:extLst>
            </p:cNvPr>
            <p:cNvSpPr/>
            <p:nvPr/>
          </p:nvSpPr>
          <p:spPr>
            <a:xfrm>
              <a:off x="3861403" y="1074193"/>
              <a:ext cx="144835" cy="3626909"/>
            </a:xfrm>
            <a:custGeom>
              <a:avLst/>
              <a:gdLst>
                <a:gd name="connsiteX0" fmla="*/ 0 w 228600"/>
                <a:gd name="connsiteY0" fmla="*/ 0 h 5724525"/>
                <a:gd name="connsiteX1" fmla="*/ 0 w 228600"/>
                <a:gd name="connsiteY1" fmla="*/ 5724525 h 5724525"/>
                <a:gd name="connsiteX2" fmla="*/ 231743 w 228600"/>
                <a:gd name="connsiteY2" fmla="*/ 5724525 h 5724525"/>
              </a:gdLst>
              <a:ahLst/>
              <a:cxnLst>
                <a:cxn ang="0">
                  <a:pos x="connsiteX0" y="connsiteY0"/>
                </a:cxn>
                <a:cxn ang="0">
                  <a:pos x="connsiteX1" y="connsiteY1"/>
                </a:cxn>
                <a:cxn ang="0">
                  <a:pos x="connsiteX2" y="connsiteY2"/>
                </a:cxn>
              </a:cxnLst>
              <a:rect l="l" t="t" r="r" b="b"/>
              <a:pathLst>
                <a:path w="228600" h="5724525">
                  <a:moveTo>
                    <a:pt x="0" y="0"/>
                  </a:moveTo>
                  <a:lnTo>
                    <a:pt x="0" y="5724525"/>
                  </a:lnTo>
                  <a:lnTo>
                    <a:pt x="231743" y="5724525"/>
                  </a:lnTo>
                </a:path>
              </a:pathLst>
            </a:custGeom>
            <a:noFill/>
            <a:ln w="9525" cap="flat">
              <a:solidFill>
                <a:srgbClr val="558ED5"/>
              </a:solidFill>
              <a:prstDash val="solid"/>
              <a:miter/>
            </a:ln>
          </p:spPr>
          <p:txBody>
            <a:bodyPr rtlCol="0" anchor="ctr"/>
            <a:lstStyle/>
            <a:p>
              <a:endParaRPr lang="nl-BE" sz="900"/>
            </a:p>
          </p:txBody>
        </p:sp>
        <p:sp>
          <p:nvSpPr>
            <p:cNvPr id="591" name="Freeform: Shape 590">
              <a:extLst>
                <a:ext uri="{FF2B5EF4-FFF2-40B4-BE49-F238E27FC236}">
                  <a16:creationId xmlns:a16="http://schemas.microsoft.com/office/drawing/2014/main" id="{A18AF29D-116F-4D04-9121-A0B5322EF0A9}"/>
                </a:ext>
              </a:extLst>
            </p:cNvPr>
            <p:cNvSpPr/>
            <p:nvPr/>
          </p:nvSpPr>
          <p:spPr>
            <a:xfrm>
              <a:off x="3861010" y="995741"/>
              <a:ext cx="6035" cy="78453"/>
            </a:xfrm>
            <a:custGeom>
              <a:avLst/>
              <a:gdLst>
                <a:gd name="connsiteX0" fmla="*/ 0 w 0"/>
                <a:gd name="connsiteY0" fmla="*/ 0 h 123825"/>
                <a:gd name="connsiteX1" fmla="*/ 619 w 0"/>
                <a:gd name="connsiteY1" fmla="*/ 123825 h 123825"/>
              </a:gdLst>
              <a:ahLst/>
              <a:cxnLst>
                <a:cxn ang="0">
                  <a:pos x="connsiteX0" y="connsiteY0"/>
                </a:cxn>
                <a:cxn ang="0">
                  <a:pos x="connsiteX1" y="connsiteY1"/>
                </a:cxn>
              </a:cxnLst>
              <a:rect l="l" t="t" r="r" b="b"/>
              <a:pathLst>
                <a:path h="123825">
                  <a:moveTo>
                    <a:pt x="0" y="0"/>
                  </a:moveTo>
                  <a:lnTo>
                    <a:pt x="619" y="123825"/>
                  </a:lnTo>
                </a:path>
              </a:pathLst>
            </a:custGeom>
            <a:noFill/>
            <a:ln w="9525" cap="flat">
              <a:solidFill>
                <a:srgbClr val="558ED5"/>
              </a:solidFill>
              <a:prstDash val="solid"/>
              <a:miter/>
            </a:ln>
          </p:spPr>
          <p:txBody>
            <a:bodyPr rtlCol="0" anchor="ctr"/>
            <a:lstStyle/>
            <a:p>
              <a:endParaRPr lang="nl-BE" sz="900"/>
            </a:p>
          </p:txBody>
        </p:sp>
        <p:sp>
          <p:nvSpPr>
            <p:cNvPr id="592" name="Freeform: Shape 591">
              <a:extLst>
                <a:ext uri="{FF2B5EF4-FFF2-40B4-BE49-F238E27FC236}">
                  <a16:creationId xmlns:a16="http://schemas.microsoft.com/office/drawing/2014/main" id="{561E652B-FBC7-41BF-9D28-641A0185F467}"/>
                </a:ext>
              </a:extLst>
            </p:cNvPr>
            <p:cNvSpPr/>
            <p:nvPr/>
          </p:nvSpPr>
          <p:spPr>
            <a:xfrm>
              <a:off x="2934037" y="742279"/>
              <a:ext cx="1852681" cy="253461"/>
            </a:xfrm>
            <a:custGeom>
              <a:avLst/>
              <a:gdLst>
                <a:gd name="connsiteX0" fmla="*/ 0 w 2924175"/>
                <a:gd name="connsiteY0" fmla="*/ 0 h 400050"/>
                <a:gd name="connsiteX1" fmla="*/ 0 w 2924175"/>
                <a:gd name="connsiteY1" fmla="*/ 400050 h 400050"/>
                <a:gd name="connsiteX2" fmla="*/ 2924175 w 2924175"/>
                <a:gd name="connsiteY2" fmla="*/ 400050 h 400050"/>
                <a:gd name="connsiteX3" fmla="*/ 2924175 w 2924175"/>
                <a:gd name="connsiteY3" fmla="*/ 0 h 400050"/>
              </a:gdLst>
              <a:ahLst/>
              <a:cxnLst>
                <a:cxn ang="0">
                  <a:pos x="connsiteX0" y="connsiteY0"/>
                </a:cxn>
                <a:cxn ang="0">
                  <a:pos x="connsiteX1" y="connsiteY1"/>
                </a:cxn>
                <a:cxn ang="0">
                  <a:pos x="connsiteX2" y="connsiteY2"/>
                </a:cxn>
                <a:cxn ang="0">
                  <a:pos x="connsiteX3" y="connsiteY3"/>
                </a:cxn>
              </a:cxnLst>
              <a:rect l="l" t="t" r="r" b="b"/>
              <a:pathLst>
                <a:path w="2924175" h="400050">
                  <a:moveTo>
                    <a:pt x="0" y="0"/>
                  </a:moveTo>
                  <a:lnTo>
                    <a:pt x="0" y="400050"/>
                  </a:lnTo>
                  <a:lnTo>
                    <a:pt x="2924175" y="400050"/>
                  </a:lnTo>
                  <a:lnTo>
                    <a:pt x="2924175" y="0"/>
                  </a:lnTo>
                  <a:close/>
                </a:path>
              </a:pathLst>
            </a:custGeom>
            <a:solidFill>
              <a:srgbClr val="FF6603"/>
            </a:solidFill>
            <a:ln w="9525" cap="flat">
              <a:noFill/>
              <a:prstDash val="solid"/>
              <a:miter/>
            </a:ln>
          </p:spPr>
          <p:txBody>
            <a:bodyPr rtlCol="0" anchor="ctr"/>
            <a:lstStyle/>
            <a:p>
              <a:endParaRPr lang="nl-BE" sz="900"/>
            </a:p>
          </p:txBody>
        </p:sp>
        <p:sp>
          <p:nvSpPr>
            <p:cNvPr id="593" name="Freeform: Shape 592">
              <a:extLst>
                <a:ext uri="{FF2B5EF4-FFF2-40B4-BE49-F238E27FC236}">
                  <a16:creationId xmlns:a16="http://schemas.microsoft.com/office/drawing/2014/main" id="{FFEE9360-104E-4E09-9C7A-CD8D5F36B55C}"/>
                </a:ext>
              </a:extLst>
            </p:cNvPr>
            <p:cNvSpPr/>
            <p:nvPr/>
          </p:nvSpPr>
          <p:spPr>
            <a:xfrm>
              <a:off x="2934037" y="742279"/>
              <a:ext cx="1852681" cy="253461"/>
            </a:xfrm>
            <a:custGeom>
              <a:avLst/>
              <a:gdLst>
                <a:gd name="connsiteX0" fmla="*/ 0 w 2924175"/>
                <a:gd name="connsiteY0" fmla="*/ 0 h 400050"/>
                <a:gd name="connsiteX1" fmla="*/ 0 w 2924175"/>
                <a:gd name="connsiteY1" fmla="*/ 400050 h 400050"/>
                <a:gd name="connsiteX2" fmla="*/ 2924175 w 2924175"/>
                <a:gd name="connsiteY2" fmla="*/ 400050 h 400050"/>
                <a:gd name="connsiteX3" fmla="*/ 2924175 w 2924175"/>
                <a:gd name="connsiteY3" fmla="*/ 0 h 400050"/>
              </a:gdLst>
              <a:ahLst/>
              <a:cxnLst>
                <a:cxn ang="0">
                  <a:pos x="connsiteX0" y="connsiteY0"/>
                </a:cxn>
                <a:cxn ang="0">
                  <a:pos x="connsiteX1" y="connsiteY1"/>
                </a:cxn>
                <a:cxn ang="0">
                  <a:pos x="connsiteX2" y="connsiteY2"/>
                </a:cxn>
                <a:cxn ang="0">
                  <a:pos x="connsiteX3" y="connsiteY3"/>
                </a:cxn>
              </a:cxnLst>
              <a:rect l="l" t="t" r="r" b="b"/>
              <a:pathLst>
                <a:path w="2924175" h="400050">
                  <a:moveTo>
                    <a:pt x="0" y="0"/>
                  </a:moveTo>
                  <a:lnTo>
                    <a:pt x="0" y="400050"/>
                  </a:lnTo>
                  <a:lnTo>
                    <a:pt x="2924175" y="400050"/>
                  </a:lnTo>
                  <a:lnTo>
                    <a:pt x="2924175" y="0"/>
                  </a:lnTo>
                  <a:close/>
                </a:path>
              </a:pathLst>
            </a:custGeom>
            <a:noFill/>
            <a:ln w="19050" cap="flat">
              <a:solidFill>
                <a:srgbClr val="FF6603"/>
              </a:solidFill>
              <a:prstDash val="solid"/>
              <a:miter/>
            </a:ln>
          </p:spPr>
          <p:txBody>
            <a:bodyPr rtlCol="0" anchor="ctr"/>
            <a:lstStyle/>
            <a:p>
              <a:endParaRPr lang="nl-BE" sz="900"/>
            </a:p>
          </p:txBody>
        </p:sp>
        <p:sp>
          <p:nvSpPr>
            <p:cNvPr id="594" name="Freeform: Shape 593">
              <a:extLst>
                <a:ext uri="{FF2B5EF4-FFF2-40B4-BE49-F238E27FC236}">
                  <a16:creationId xmlns:a16="http://schemas.microsoft.com/office/drawing/2014/main" id="{A646E90F-C9E9-4086-BE34-7CCD809B452D}"/>
                </a:ext>
              </a:extLst>
            </p:cNvPr>
            <p:cNvSpPr/>
            <p:nvPr/>
          </p:nvSpPr>
          <p:spPr>
            <a:xfrm>
              <a:off x="3021638" y="820454"/>
              <a:ext cx="1671637" cy="102592"/>
            </a:xfrm>
            <a:custGeom>
              <a:avLst/>
              <a:gdLst>
                <a:gd name="connsiteX0" fmla="*/ 87764 w 2638425"/>
                <a:gd name="connsiteY0" fmla="*/ 123901 h 161925"/>
                <a:gd name="connsiteX1" fmla="*/ 74324 w 2638425"/>
                <a:gd name="connsiteY1" fmla="*/ 123901 h 161925"/>
                <a:gd name="connsiteX2" fmla="*/ 74324 w 2638425"/>
                <a:gd name="connsiteY2" fmla="*/ 69504 h 161925"/>
                <a:gd name="connsiteX3" fmla="*/ 13440 w 2638425"/>
                <a:gd name="connsiteY3" fmla="*/ 69504 h 161925"/>
                <a:gd name="connsiteX4" fmla="*/ 13440 w 2638425"/>
                <a:gd name="connsiteY4" fmla="*/ 123901 h 161925"/>
                <a:gd name="connsiteX5" fmla="*/ 0 w 2638425"/>
                <a:gd name="connsiteY5" fmla="*/ 123901 h 161925"/>
                <a:gd name="connsiteX6" fmla="*/ 0 w 2638425"/>
                <a:gd name="connsiteY6" fmla="*/ 8306 h 161925"/>
                <a:gd name="connsiteX7" fmla="*/ 13440 w 2638425"/>
                <a:gd name="connsiteY7" fmla="*/ 8306 h 161925"/>
                <a:gd name="connsiteX8" fmla="*/ 13440 w 2638425"/>
                <a:gd name="connsiteY8" fmla="*/ 57483 h 161925"/>
                <a:gd name="connsiteX9" fmla="*/ 74324 w 2638425"/>
                <a:gd name="connsiteY9" fmla="*/ 57483 h 161925"/>
                <a:gd name="connsiteX10" fmla="*/ 74324 w 2638425"/>
                <a:gd name="connsiteY10" fmla="*/ 8306 h 161925"/>
                <a:gd name="connsiteX11" fmla="*/ 87764 w 2638425"/>
                <a:gd name="connsiteY11" fmla="*/ 8306 h 161925"/>
                <a:gd name="connsiteX12" fmla="*/ 195844 w 2638425"/>
                <a:gd name="connsiteY12" fmla="*/ 80496 h 161925"/>
                <a:gd name="connsiteX13" fmla="*/ 185166 w 2638425"/>
                <a:gd name="connsiteY13" fmla="*/ 113576 h 161925"/>
                <a:gd name="connsiteX14" fmla="*/ 155677 w 2638425"/>
                <a:gd name="connsiteY14" fmla="*/ 125482 h 161925"/>
                <a:gd name="connsiteX15" fmla="*/ 135046 w 2638425"/>
                <a:gd name="connsiteY15" fmla="*/ 120025 h 161925"/>
                <a:gd name="connsiteX16" fmla="*/ 121130 w 2638425"/>
                <a:gd name="connsiteY16" fmla="*/ 104365 h 161925"/>
                <a:gd name="connsiteX17" fmla="*/ 116224 w 2638425"/>
                <a:gd name="connsiteY17" fmla="*/ 80496 h 161925"/>
                <a:gd name="connsiteX18" fmla="*/ 126816 w 2638425"/>
                <a:gd name="connsiteY18" fmla="*/ 47482 h 161925"/>
                <a:gd name="connsiteX19" fmla="*/ 156229 w 2638425"/>
                <a:gd name="connsiteY19" fmla="*/ 35662 h 161925"/>
                <a:gd name="connsiteX20" fmla="*/ 185128 w 2638425"/>
                <a:gd name="connsiteY20" fmla="*/ 47758 h 161925"/>
                <a:gd name="connsiteX21" fmla="*/ 195844 w 2638425"/>
                <a:gd name="connsiteY21" fmla="*/ 80496 h 161925"/>
                <a:gd name="connsiteX22" fmla="*/ 129826 w 2638425"/>
                <a:gd name="connsiteY22" fmla="*/ 80496 h 161925"/>
                <a:gd name="connsiteX23" fmla="*/ 136465 w 2638425"/>
                <a:gd name="connsiteY23" fmla="*/ 105794 h 161925"/>
                <a:gd name="connsiteX24" fmla="*/ 155991 w 2638425"/>
                <a:gd name="connsiteY24" fmla="*/ 114491 h 161925"/>
                <a:gd name="connsiteX25" fmla="*/ 175565 w 2638425"/>
                <a:gd name="connsiteY25" fmla="*/ 105832 h 161925"/>
                <a:gd name="connsiteX26" fmla="*/ 182242 w 2638425"/>
                <a:gd name="connsiteY26" fmla="*/ 80496 h 161925"/>
                <a:gd name="connsiteX27" fmla="*/ 175565 w 2638425"/>
                <a:gd name="connsiteY27" fmla="*/ 55388 h 161925"/>
                <a:gd name="connsiteX28" fmla="*/ 155839 w 2638425"/>
                <a:gd name="connsiteY28" fmla="*/ 46806 h 161925"/>
                <a:gd name="connsiteX29" fmla="*/ 136388 w 2638425"/>
                <a:gd name="connsiteY29" fmla="*/ 55274 h 161925"/>
                <a:gd name="connsiteX30" fmla="*/ 129826 w 2638425"/>
                <a:gd name="connsiteY30" fmla="*/ 80496 h 161925"/>
                <a:gd name="connsiteX31" fmla="*/ 258385 w 2638425"/>
                <a:gd name="connsiteY31" fmla="*/ 125482 h 161925"/>
                <a:gd name="connsiteX32" fmla="*/ 228067 w 2638425"/>
                <a:gd name="connsiteY32" fmla="*/ 113776 h 161925"/>
                <a:gd name="connsiteX33" fmla="*/ 216951 w 2638425"/>
                <a:gd name="connsiteY33" fmla="*/ 81286 h 161925"/>
                <a:gd name="connsiteX34" fmla="*/ 227267 w 2638425"/>
                <a:gd name="connsiteY34" fmla="*/ 47996 h 161925"/>
                <a:gd name="connsiteX35" fmla="*/ 254984 w 2638425"/>
                <a:gd name="connsiteY35" fmla="*/ 35662 h 161925"/>
                <a:gd name="connsiteX36" fmla="*/ 280759 w 2638425"/>
                <a:gd name="connsiteY36" fmla="*/ 46377 h 161925"/>
                <a:gd name="connsiteX37" fmla="*/ 290246 w 2638425"/>
                <a:gd name="connsiteY37" fmla="*/ 74638 h 161925"/>
                <a:gd name="connsiteX38" fmla="*/ 290246 w 2638425"/>
                <a:gd name="connsiteY38" fmla="*/ 82944 h 161925"/>
                <a:gd name="connsiteX39" fmla="*/ 230553 w 2638425"/>
                <a:gd name="connsiteY39" fmla="*/ 82944 h 161925"/>
                <a:gd name="connsiteX40" fmla="*/ 238258 w 2638425"/>
                <a:gd name="connsiteY40" fmla="*/ 106108 h 161925"/>
                <a:gd name="connsiteX41" fmla="*/ 258861 w 2638425"/>
                <a:gd name="connsiteY41" fmla="*/ 114014 h 161925"/>
                <a:gd name="connsiteX42" fmla="*/ 286531 w 2638425"/>
                <a:gd name="connsiteY42" fmla="*/ 108166 h 161925"/>
                <a:gd name="connsiteX43" fmla="*/ 286531 w 2638425"/>
                <a:gd name="connsiteY43" fmla="*/ 119863 h 161925"/>
                <a:gd name="connsiteX44" fmla="*/ 273368 w 2638425"/>
                <a:gd name="connsiteY44" fmla="*/ 124177 h 161925"/>
                <a:gd name="connsiteX45" fmla="*/ 258385 w 2638425"/>
                <a:gd name="connsiteY45" fmla="*/ 125482 h 161925"/>
                <a:gd name="connsiteX46" fmla="*/ 254823 w 2638425"/>
                <a:gd name="connsiteY46" fmla="*/ 46654 h 161925"/>
                <a:gd name="connsiteX47" fmla="*/ 238182 w 2638425"/>
                <a:gd name="connsiteY47" fmla="*/ 53454 h 161925"/>
                <a:gd name="connsiteX48" fmla="*/ 230867 w 2638425"/>
                <a:gd name="connsiteY48" fmla="*/ 72266 h 161925"/>
                <a:gd name="connsiteX49" fmla="*/ 276177 w 2638425"/>
                <a:gd name="connsiteY49" fmla="*/ 72266 h 161925"/>
                <a:gd name="connsiteX50" fmla="*/ 270634 w 2638425"/>
                <a:gd name="connsiteY50" fmla="*/ 53254 h 161925"/>
                <a:gd name="connsiteX51" fmla="*/ 254823 w 2638425"/>
                <a:gd name="connsiteY51" fmla="*/ 46654 h 161925"/>
                <a:gd name="connsiteX52" fmla="*/ 351206 w 2638425"/>
                <a:gd name="connsiteY52" fmla="*/ 79543 h 161925"/>
                <a:gd name="connsiteX53" fmla="*/ 357331 w 2638425"/>
                <a:gd name="connsiteY53" fmla="*/ 40329 h 161925"/>
                <a:gd name="connsiteX54" fmla="*/ 375009 w 2638425"/>
                <a:gd name="connsiteY54" fmla="*/ 8306 h 161925"/>
                <a:gd name="connsiteX55" fmla="*/ 387810 w 2638425"/>
                <a:gd name="connsiteY55" fmla="*/ 8306 h 161925"/>
                <a:gd name="connsiteX56" fmla="*/ 370694 w 2638425"/>
                <a:gd name="connsiteY56" fmla="*/ 41824 h 161925"/>
                <a:gd name="connsiteX57" fmla="*/ 364960 w 2638425"/>
                <a:gd name="connsiteY57" fmla="*/ 79381 h 161925"/>
                <a:gd name="connsiteX58" fmla="*/ 370818 w 2638425"/>
                <a:gd name="connsiteY58" fmla="*/ 116462 h 161925"/>
                <a:gd name="connsiteX59" fmla="*/ 387658 w 2638425"/>
                <a:gd name="connsiteY59" fmla="*/ 149514 h 161925"/>
                <a:gd name="connsiteX60" fmla="*/ 375009 w 2638425"/>
                <a:gd name="connsiteY60" fmla="*/ 149514 h 161925"/>
                <a:gd name="connsiteX61" fmla="*/ 357292 w 2638425"/>
                <a:gd name="connsiteY61" fmla="*/ 118129 h 161925"/>
                <a:gd name="connsiteX62" fmla="*/ 351206 w 2638425"/>
                <a:gd name="connsiteY62" fmla="*/ 79543 h 161925"/>
                <a:gd name="connsiteX63" fmla="*/ 435959 w 2638425"/>
                <a:gd name="connsiteY63" fmla="*/ 114643 h 161925"/>
                <a:gd name="connsiteX64" fmla="*/ 442684 w 2638425"/>
                <a:gd name="connsiteY64" fmla="*/ 114138 h 161925"/>
                <a:gd name="connsiteX65" fmla="*/ 447828 w 2638425"/>
                <a:gd name="connsiteY65" fmla="*/ 113062 h 161925"/>
                <a:gd name="connsiteX66" fmla="*/ 447828 w 2638425"/>
                <a:gd name="connsiteY66" fmla="*/ 123111 h 161925"/>
                <a:gd name="connsiteX67" fmla="*/ 441541 w 2638425"/>
                <a:gd name="connsiteY67" fmla="*/ 124806 h 161925"/>
                <a:gd name="connsiteX68" fmla="*/ 434064 w 2638425"/>
                <a:gd name="connsiteY68" fmla="*/ 125482 h 161925"/>
                <a:gd name="connsiteX69" fmla="*/ 408927 w 2638425"/>
                <a:gd name="connsiteY69" fmla="*/ 98993 h 161925"/>
                <a:gd name="connsiteX70" fmla="*/ 408927 w 2638425"/>
                <a:gd name="connsiteY70" fmla="*/ 47444 h 161925"/>
                <a:gd name="connsiteX71" fmla="*/ 396507 w 2638425"/>
                <a:gd name="connsiteY71" fmla="*/ 47444 h 161925"/>
                <a:gd name="connsiteX72" fmla="*/ 396507 w 2638425"/>
                <a:gd name="connsiteY72" fmla="*/ 41119 h 161925"/>
                <a:gd name="connsiteX73" fmla="*/ 408927 w 2638425"/>
                <a:gd name="connsiteY73" fmla="*/ 35662 h 161925"/>
                <a:gd name="connsiteX74" fmla="*/ 414461 w 2638425"/>
                <a:gd name="connsiteY74" fmla="*/ 17164 h 161925"/>
                <a:gd name="connsiteX75" fmla="*/ 422043 w 2638425"/>
                <a:gd name="connsiteY75" fmla="*/ 17164 h 161925"/>
                <a:gd name="connsiteX76" fmla="*/ 422043 w 2638425"/>
                <a:gd name="connsiteY76" fmla="*/ 37243 h 161925"/>
                <a:gd name="connsiteX77" fmla="*/ 447189 w 2638425"/>
                <a:gd name="connsiteY77" fmla="*/ 37243 h 161925"/>
                <a:gd name="connsiteX78" fmla="*/ 447189 w 2638425"/>
                <a:gd name="connsiteY78" fmla="*/ 47444 h 161925"/>
                <a:gd name="connsiteX79" fmla="*/ 422043 w 2638425"/>
                <a:gd name="connsiteY79" fmla="*/ 47444 h 161925"/>
                <a:gd name="connsiteX80" fmla="*/ 422043 w 2638425"/>
                <a:gd name="connsiteY80" fmla="*/ 98441 h 161925"/>
                <a:gd name="connsiteX81" fmla="*/ 425768 w 2638425"/>
                <a:gd name="connsiteY81" fmla="*/ 110461 h 161925"/>
                <a:gd name="connsiteX82" fmla="*/ 435959 w 2638425"/>
                <a:gd name="connsiteY82" fmla="*/ 114643 h 161925"/>
                <a:gd name="connsiteX83" fmla="*/ 506406 w 2638425"/>
                <a:gd name="connsiteY83" fmla="*/ 35662 h 161925"/>
                <a:gd name="connsiteX84" fmla="*/ 516769 w 2638425"/>
                <a:gd name="connsiteY84" fmla="*/ 36614 h 161925"/>
                <a:gd name="connsiteX85" fmla="*/ 514950 w 2638425"/>
                <a:gd name="connsiteY85" fmla="*/ 48787 h 161925"/>
                <a:gd name="connsiteX86" fmla="*/ 505463 w 2638425"/>
                <a:gd name="connsiteY86" fmla="*/ 47597 h 161925"/>
                <a:gd name="connsiteX87" fmla="*/ 487471 w 2638425"/>
                <a:gd name="connsiteY87" fmla="*/ 56140 h 161925"/>
                <a:gd name="connsiteX88" fmla="*/ 480003 w 2638425"/>
                <a:gd name="connsiteY88" fmla="*/ 77410 h 161925"/>
                <a:gd name="connsiteX89" fmla="*/ 480003 w 2638425"/>
                <a:gd name="connsiteY89" fmla="*/ 123901 h 161925"/>
                <a:gd name="connsiteX90" fmla="*/ 466878 w 2638425"/>
                <a:gd name="connsiteY90" fmla="*/ 123901 h 161925"/>
                <a:gd name="connsiteX91" fmla="*/ 466878 w 2638425"/>
                <a:gd name="connsiteY91" fmla="*/ 37243 h 161925"/>
                <a:gd name="connsiteX92" fmla="*/ 477707 w 2638425"/>
                <a:gd name="connsiteY92" fmla="*/ 37243 h 161925"/>
                <a:gd name="connsiteX93" fmla="*/ 479212 w 2638425"/>
                <a:gd name="connsiteY93" fmla="*/ 53292 h 161925"/>
                <a:gd name="connsiteX94" fmla="*/ 479841 w 2638425"/>
                <a:gd name="connsiteY94" fmla="*/ 53292 h 161925"/>
                <a:gd name="connsiteX95" fmla="*/ 491471 w 2638425"/>
                <a:gd name="connsiteY95" fmla="*/ 40243 h 161925"/>
                <a:gd name="connsiteX96" fmla="*/ 506406 w 2638425"/>
                <a:gd name="connsiteY96" fmla="*/ 35662 h 161925"/>
                <a:gd name="connsiteX97" fmla="*/ 588245 w 2638425"/>
                <a:gd name="connsiteY97" fmla="*/ 123901 h 161925"/>
                <a:gd name="connsiteX98" fmla="*/ 585635 w 2638425"/>
                <a:gd name="connsiteY98" fmla="*/ 111566 h 161925"/>
                <a:gd name="connsiteX99" fmla="*/ 584997 w 2638425"/>
                <a:gd name="connsiteY99" fmla="*/ 111566 h 161925"/>
                <a:gd name="connsiteX100" fmla="*/ 572072 w 2638425"/>
                <a:gd name="connsiteY100" fmla="*/ 122596 h 161925"/>
                <a:gd name="connsiteX101" fmla="*/ 555984 w 2638425"/>
                <a:gd name="connsiteY101" fmla="*/ 125482 h 161925"/>
                <a:gd name="connsiteX102" fmla="*/ 535781 w 2638425"/>
                <a:gd name="connsiteY102" fmla="*/ 118834 h 161925"/>
                <a:gd name="connsiteX103" fmla="*/ 528466 w 2638425"/>
                <a:gd name="connsiteY103" fmla="*/ 99946 h 161925"/>
                <a:gd name="connsiteX104" fmla="*/ 570452 w 2638425"/>
                <a:gd name="connsiteY104" fmla="*/ 72428 h 161925"/>
                <a:gd name="connsiteX105" fmla="*/ 585159 w 2638425"/>
                <a:gd name="connsiteY105" fmla="*/ 71952 h 161925"/>
                <a:gd name="connsiteX106" fmla="*/ 585159 w 2638425"/>
                <a:gd name="connsiteY106" fmla="*/ 66580 h 161925"/>
                <a:gd name="connsiteX107" fmla="*/ 580768 w 2638425"/>
                <a:gd name="connsiteY107" fmla="*/ 51511 h 161925"/>
                <a:gd name="connsiteX108" fmla="*/ 566738 w 2638425"/>
                <a:gd name="connsiteY108" fmla="*/ 46654 h 161925"/>
                <a:gd name="connsiteX109" fmla="*/ 542230 w 2638425"/>
                <a:gd name="connsiteY109" fmla="*/ 53292 h 161925"/>
                <a:gd name="connsiteX110" fmla="*/ 538191 w 2638425"/>
                <a:gd name="connsiteY110" fmla="*/ 43253 h 161925"/>
                <a:gd name="connsiteX111" fmla="*/ 552231 w 2638425"/>
                <a:gd name="connsiteY111" fmla="*/ 37795 h 161925"/>
                <a:gd name="connsiteX112" fmla="*/ 567528 w 2638425"/>
                <a:gd name="connsiteY112" fmla="*/ 35824 h 161925"/>
                <a:gd name="connsiteX113" fmla="*/ 590493 w 2638425"/>
                <a:gd name="connsiteY113" fmla="*/ 42701 h 161925"/>
                <a:gd name="connsiteX114" fmla="*/ 597970 w 2638425"/>
                <a:gd name="connsiteY114" fmla="*/ 64761 h 161925"/>
                <a:gd name="connsiteX115" fmla="*/ 597970 w 2638425"/>
                <a:gd name="connsiteY115" fmla="*/ 123901 h 161925"/>
                <a:gd name="connsiteX116" fmla="*/ 558594 w 2638425"/>
                <a:gd name="connsiteY116" fmla="*/ 114643 h 161925"/>
                <a:gd name="connsiteX117" fmla="*/ 577844 w 2638425"/>
                <a:gd name="connsiteY117" fmla="*/ 107928 h 161925"/>
                <a:gd name="connsiteX118" fmla="*/ 584845 w 2638425"/>
                <a:gd name="connsiteY118" fmla="*/ 89106 h 161925"/>
                <a:gd name="connsiteX119" fmla="*/ 584845 w 2638425"/>
                <a:gd name="connsiteY119" fmla="*/ 81286 h 161925"/>
                <a:gd name="connsiteX120" fmla="*/ 571719 w 2638425"/>
                <a:gd name="connsiteY120" fmla="*/ 81839 h 161925"/>
                <a:gd name="connsiteX121" fmla="*/ 549145 w 2638425"/>
                <a:gd name="connsiteY121" fmla="*/ 86697 h 161925"/>
                <a:gd name="connsiteX122" fmla="*/ 542230 w 2638425"/>
                <a:gd name="connsiteY122" fmla="*/ 100098 h 161925"/>
                <a:gd name="connsiteX123" fmla="*/ 546535 w 2638425"/>
                <a:gd name="connsiteY123" fmla="*/ 110928 h 161925"/>
                <a:gd name="connsiteX124" fmla="*/ 558594 w 2638425"/>
                <a:gd name="connsiteY124" fmla="*/ 114643 h 161925"/>
                <a:gd name="connsiteX125" fmla="*/ 686991 w 2638425"/>
                <a:gd name="connsiteY125" fmla="*/ 123901 h 161925"/>
                <a:gd name="connsiteX126" fmla="*/ 686991 w 2638425"/>
                <a:gd name="connsiteY126" fmla="*/ 67837 h 161925"/>
                <a:gd name="connsiteX127" fmla="*/ 682171 w 2638425"/>
                <a:gd name="connsiteY127" fmla="*/ 52026 h 161925"/>
                <a:gd name="connsiteX128" fmla="*/ 667074 w 2638425"/>
                <a:gd name="connsiteY128" fmla="*/ 46806 h 161925"/>
                <a:gd name="connsiteX129" fmla="*/ 647148 w 2638425"/>
                <a:gd name="connsiteY129" fmla="*/ 54159 h 161925"/>
                <a:gd name="connsiteX130" fmla="*/ 640823 w 2638425"/>
                <a:gd name="connsiteY130" fmla="*/ 78438 h 161925"/>
                <a:gd name="connsiteX131" fmla="*/ 640823 w 2638425"/>
                <a:gd name="connsiteY131" fmla="*/ 123901 h 161925"/>
                <a:gd name="connsiteX132" fmla="*/ 627697 w 2638425"/>
                <a:gd name="connsiteY132" fmla="*/ 123901 h 161925"/>
                <a:gd name="connsiteX133" fmla="*/ 627697 w 2638425"/>
                <a:gd name="connsiteY133" fmla="*/ 37243 h 161925"/>
                <a:gd name="connsiteX134" fmla="*/ 638366 w 2638425"/>
                <a:gd name="connsiteY134" fmla="*/ 37243 h 161925"/>
                <a:gd name="connsiteX135" fmla="*/ 640499 w 2638425"/>
                <a:gd name="connsiteY135" fmla="*/ 49101 h 161925"/>
                <a:gd name="connsiteX136" fmla="*/ 641138 w 2638425"/>
                <a:gd name="connsiteY136" fmla="*/ 49101 h 161925"/>
                <a:gd name="connsiteX137" fmla="*/ 652443 w 2638425"/>
                <a:gd name="connsiteY137" fmla="*/ 39176 h 161925"/>
                <a:gd name="connsiteX138" fmla="*/ 668655 w 2638425"/>
                <a:gd name="connsiteY138" fmla="*/ 35662 h 161925"/>
                <a:gd name="connsiteX139" fmla="*/ 692211 w 2638425"/>
                <a:gd name="connsiteY139" fmla="*/ 43215 h 161925"/>
                <a:gd name="connsiteX140" fmla="*/ 700116 w 2638425"/>
                <a:gd name="connsiteY140" fmla="*/ 67370 h 161925"/>
                <a:gd name="connsiteX141" fmla="*/ 700116 w 2638425"/>
                <a:gd name="connsiteY141" fmla="*/ 123901 h 161925"/>
                <a:gd name="connsiteX142" fmla="*/ 785984 w 2638425"/>
                <a:gd name="connsiteY142" fmla="*/ 100260 h 161925"/>
                <a:gd name="connsiteX143" fmla="*/ 776974 w 2638425"/>
                <a:gd name="connsiteY143" fmla="*/ 118920 h 161925"/>
                <a:gd name="connsiteX144" fmla="*/ 751666 w 2638425"/>
                <a:gd name="connsiteY144" fmla="*/ 125482 h 161925"/>
                <a:gd name="connsiteX145" fmla="*/ 724786 w 2638425"/>
                <a:gd name="connsiteY145" fmla="*/ 120025 h 161925"/>
                <a:gd name="connsiteX146" fmla="*/ 724786 w 2638425"/>
                <a:gd name="connsiteY146" fmla="*/ 107852 h 161925"/>
                <a:gd name="connsiteX147" fmla="*/ 738188 w 2638425"/>
                <a:gd name="connsiteY147" fmla="*/ 112833 h 161925"/>
                <a:gd name="connsiteX148" fmla="*/ 751990 w 2638425"/>
                <a:gd name="connsiteY148" fmla="*/ 114643 h 161925"/>
                <a:gd name="connsiteX149" fmla="*/ 767801 w 2638425"/>
                <a:gd name="connsiteY149" fmla="*/ 111366 h 161925"/>
                <a:gd name="connsiteX150" fmla="*/ 773335 w 2638425"/>
                <a:gd name="connsiteY150" fmla="*/ 101365 h 161925"/>
                <a:gd name="connsiteX151" fmla="*/ 768944 w 2638425"/>
                <a:gd name="connsiteY151" fmla="*/ 92707 h 161925"/>
                <a:gd name="connsiteX152" fmla="*/ 751827 w 2638425"/>
                <a:gd name="connsiteY152" fmla="*/ 84211 h 161925"/>
                <a:gd name="connsiteX153" fmla="*/ 734635 w 2638425"/>
                <a:gd name="connsiteY153" fmla="*/ 76343 h 161925"/>
                <a:gd name="connsiteX154" fmla="*/ 727043 w 2638425"/>
                <a:gd name="connsiteY154" fmla="*/ 68713 h 161925"/>
                <a:gd name="connsiteX155" fmla="*/ 724548 w 2638425"/>
                <a:gd name="connsiteY155" fmla="*/ 58512 h 161925"/>
                <a:gd name="connsiteX156" fmla="*/ 733168 w 2638425"/>
                <a:gd name="connsiteY156" fmla="*/ 41786 h 161925"/>
                <a:gd name="connsiteX157" fmla="*/ 756809 w 2638425"/>
                <a:gd name="connsiteY157" fmla="*/ 35662 h 161925"/>
                <a:gd name="connsiteX158" fmla="*/ 784165 w 2638425"/>
                <a:gd name="connsiteY158" fmla="*/ 41358 h 161925"/>
                <a:gd name="connsiteX159" fmla="*/ 779498 w 2638425"/>
                <a:gd name="connsiteY159" fmla="*/ 52026 h 161925"/>
                <a:gd name="connsiteX160" fmla="*/ 755856 w 2638425"/>
                <a:gd name="connsiteY160" fmla="*/ 46654 h 161925"/>
                <a:gd name="connsiteX161" fmla="*/ 741788 w 2638425"/>
                <a:gd name="connsiteY161" fmla="*/ 49578 h 161925"/>
                <a:gd name="connsiteX162" fmla="*/ 737045 w 2638425"/>
                <a:gd name="connsiteY162" fmla="*/ 57645 h 161925"/>
                <a:gd name="connsiteX163" fmla="*/ 738826 w 2638425"/>
                <a:gd name="connsiteY163" fmla="*/ 63570 h 161925"/>
                <a:gd name="connsiteX164" fmla="*/ 744551 w 2638425"/>
                <a:gd name="connsiteY164" fmla="*/ 68237 h 161925"/>
                <a:gd name="connsiteX165" fmla="*/ 759733 w 2638425"/>
                <a:gd name="connsiteY165" fmla="*/ 74638 h 161925"/>
                <a:gd name="connsiteX166" fmla="*/ 780565 w 2638425"/>
                <a:gd name="connsiteY166" fmla="*/ 85944 h 161925"/>
                <a:gd name="connsiteX167" fmla="*/ 785984 w 2638425"/>
                <a:gd name="connsiteY167" fmla="*/ 100260 h 161925"/>
                <a:gd name="connsiteX168" fmla="*/ 848678 w 2638425"/>
                <a:gd name="connsiteY168" fmla="*/ 47444 h 161925"/>
                <a:gd name="connsiteX169" fmla="*/ 826627 w 2638425"/>
                <a:gd name="connsiteY169" fmla="*/ 47444 h 161925"/>
                <a:gd name="connsiteX170" fmla="*/ 826627 w 2638425"/>
                <a:gd name="connsiteY170" fmla="*/ 123901 h 161925"/>
                <a:gd name="connsiteX171" fmla="*/ 813502 w 2638425"/>
                <a:gd name="connsiteY171" fmla="*/ 123901 h 161925"/>
                <a:gd name="connsiteX172" fmla="*/ 813502 w 2638425"/>
                <a:gd name="connsiteY172" fmla="*/ 47444 h 161925"/>
                <a:gd name="connsiteX173" fmla="*/ 798005 w 2638425"/>
                <a:gd name="connsiteY173" fmla="*/ 47444 h 161925"/>
                <a:gd name="connsiteX174" fmla="*/ 798005 w 2638425"/>
                <a:gd name="connsiteY174" fmla="*/ 41510 h 161925"/>
                <a:gd name="connsiteX175" fmla="*/ 813502 w 2638425"/>
                <a:gd name="connsiteY175" fmla="*/ 36767 h 161925"/>
                <a:gd name="connsiteX176" fmla="*/ 813502 w 2638425"/>
                <a:gd name="connsiteY176" fmla="*/ 31947 h 161925"/>
                <a:gd name="connsiteX177" fmla="*/ 841410 w 2638425"/>
                <a:gd name="connsiteY177" fmla="*/ 0 h 161925"/>
                <a:gd name="connsiteX178" fmla="*/ 857536 w 2638425"/>
                <a:gd name="connsiteY178" fmla="*/ 2772 h 161925"/>
                <a:gd name="connsiteX179" fmla="*/ 854136 w 2638425"/>
                <a:gd name="connsiteY179" fmla="*/ 13287 h 161925"/>
                <a:gd name="connsiteX180" fmla="*/ 841172 w 2638425"/>
                <a:gd name="connsiteY180" fmla="*/ 10839 h 161925"/>
                <a:gd name="connsiteX181" fmla="*/ 830180 w 2638425"/>
                <a:gd name="connsiteY181" fmla="*/ 15773 h 161925"/>
                <a:gd name="connsiteX182" fmla="*/ 826627 w 2638425"/>
                <a:gd name="connsiteY182" fmla="*/ 31633 h 161925"/>
                <a:gd name="connsiteX183" fmla="*/ 826627 w 2638425"/>
                <a:gd name="connsiteY183" fmla="*/ 37243 h 161925"/>
                <a:gd name="connsiteX184" fmla="*/ 848678 w 2638425"/>
                <a:gd name="connsiteY184" fmla="*/ 37243 h 161925"/>
                <a:gd name="connsiteX185" fmla="*/ 940946 w 2638425"/>
                <a:gd name="connsiteY185" fmla="*/ 80496 h 161925"/>
                <a:gd name="connsiteX186" fmla="*/ 930278 w 2638425"/>
                <a:gd name="connsiteY186" fmla="*/ 113576 h 161925"/>
                <a:gd name="connsiteX187" fmla="*/ 900789 w 2638425"/>
                <a:gd name="connsiteY187" fmla="*/ 125482 h 161925"/>
                <a:gd name="connsiteX188" fmla="*/ 880148 w 2638425"/>
                <a:gd name="connsiteY188" fmla="*/ 120025 h 161925"/>
                <a:gd name="connsiteX189" fmla="*/ 866232 w 2638425"/>
                <a:gd name="connsiteY189" fmla="*/ 104365 h 161925"/>
                <a:gd name="connsiteX190" fmla="*/ 861336 w 2638425"/>
                <a:gd name="connsiteY190" fmla="*/ 80496 h 161925"/>
                <a:gd name="connsiteX191" fmla="*/ 871928 w 2638425"/>
                <a:gd name="connsiteY191" fmla="*/ 47482 h 161925"/>
                <a:gd name="connsiteX192" fmla="*/ 901342 w 2638425"/>
                <a:gd name="connsiteY192" fmla="*/ 35662 h 161925"/>
                <a:gd name="connsiteX193" fmla="*/ 930240 w 2638425"/>
                <a:gd name="connsiteY193" fmla="*/ 47758 h 161925"/>
                <a:gd name="connsiteX194" fmla="*/ 940946 w 2638425"/>
                <a:gd name="connsiteY194" fmla="*/ 80496 h 161925"/>
                <a:gd name="connsiteX195" fmla="*/ 874929 w 2638425"/>
                <a:gd name="connsiteY195" fmla="*/ 80496 h 161925"/>
                <a:gd name="connsiteX196" fmla="*/ 881577 w 2638425"/>
                <a:gd name="connsiteY196" fmla="*/ 105794 h 161925"/>
                <a:gd name="connsiteX197" fmla="*/ 901103 w 2638425"/>
                <a:gd name="connsiteY197" fmla="*/ 114491 h 161925"/>
                <a:gd name="connsiteX198" fmla="*/ 920668 w 2638425"/>
                <a:gd name="connsiteY198" fmla="*/ 105832 h 161925"/>
                <a:gd name="connsiteX199" fmla="*/ 927354 w 2638425"/>
                <a:gd name="connsiteY199" fmla="*/ 80496 h 161925"/>
                <a:gd name="connsiteX200" fmla="*/ 920668 w 2638425"/>
                <a:gd name="connsiteY200" fmla="*/ 55388 h 161925"/>
                <a:gd name="connsiteX201" fmla="*/ 900942 w 2638425"/>
                <a:gd name="connsiteY201" fmla="*/ 46806 h 161925"/>
                <a:gd name="connsiteX202" fmla="*/ 881491 w 2638425"/>
                <a:gd name="connsiteY202" fmla="*/ 55274 h 161925"/>
                <a:gd name="connsiteX203" fmla="*/ 874929 w 2638425"/>
                <a:gd name="connsiteY203" fmla="*/ 80496 h 161925"/>
                <a:gd name="connsiteX204" fmla="*/ 1006421 w 2638425"/>
                <a:gd name="connsiteY204" fmla="*/ 35662 h 161925"/>
                <a:gd name="connsiteX205" fmla="*/ 1016775 w 2638425"/>
                <a:gd name="connsiteY205" fmla="*/ 36614 h 161925"/>
                <a:gd name="connsiteX206" fmla="*/ 1014956 w 2638425"/>
                <a:gd name="connsiteY206" fmla="*/ 48787 h 161925"/>
                <a:gd name="connsiteX207" fmla="*/ 1005469 w 2638425"/>
                <a:gd name="connsiteY207" fmla="*/ 47597 h 161925"/>
                <a:gd name="connsiteX208" fmla="*/ 987476 w 2638425"/>
                <a:gd name="connsiteY208" fmla="*/ 56140 h 161925"/>
                <a:gd name="connsiteX209" fmla="*/ 980008 w 2638425"/>
                <a:gd name="connsiteY209" fmla="*/ 77410 h 161925"/>
                <a:gd name="connsiteX210" fmla="*/ 980008 w 2638425"/>
                <a:gd name="connsiteY210" fmla="*/ 123901 h 161925"/>
                <a:gd name="connsiteX211" fmla="*/ 966883 w 2638425"/>
                <a:gd name="connsiteY211" fmla="*/ 123901 h 161925"/>
                <a:gd name="connsiteX212" fmla="*/ 966883 w 2638425"/>
                <a:gd name="connsiteY212" fmla="*/ 37243 h 161925"/>
                <a:gd name="connsiteX213" fmla="*/ 977713 w 2638425"/>
                <a:gd name="connsiteY213" fmla="*/ 37243 h 161925"/>
                <a:gd name="connsiteX214" fmla="*/ 979218 w 2638425"/>
                <a:gd name="connsiteY214" fmla="*/ 53292 h 161925"/>
                <a:gd name="connsiteX215" fmla="*/ 979847 w 2638425"/>
                <a:gd name="connsiteY215" fmla="*/ 53292 h 161925"/>
                <a:gd name="connsiteX216" fmla="*/ 991476 w 2638425"/>
                <a:gd name="connsiteY216" fmla="*/ 40243 h 161925"/>
                <a:gd name="connsiteX217" fmla="*/ 1006421 w 2638425"/>
                <a:gd name="connsiteY217" fmla="*/ 35662 h 161925"/>
                <a:gd name="connsiteX218" fmla="*/ 1145410 w 2638425"/>
                <a:gd name="connsiteY218" fmla="*/ 123901 h 161925"/>
                <a:gd name="connsiteX219" fmla="*/ 1145410 w 2638425"/>
                <a:gd name="connsiteY219" fmla="*/ 67523 h 161925"/>
                <a:gd name="connsiteX220" fmla="*/ 1140981 w 2638425"/>
                <a:gd name="connsiteY220" fmla="*/ 51988 h 161925"/>
                <a:gd name="connsiteX221" fmla="*/ 1127227 w 2638425"/>
                <a:gd name="connsiteY221" fmla="*/ 46806 h 161925"/>
                <a:gd name="connsiteX222" fmla="*/ 1109120 w 2638425"/>
                <a:gd name="connsiteY222" fmla="*/ 53845 h 161925"/>
                <a:gd name="connsiteX223" fmla="*/ 1103271 w 2638425"/>
                <a:gd name="connsiteY223" fmla="*/ 75514 h 161925"/>
                <a:gd name="connsiteX224" fmla="*/ 1103271 w 2638425"/>
                <a:gd name="connsiteY224" fmla="*/ 123901 h 161925"/>
                <a:gd name="connsiteX225" fmla="*/ 1090146 w 2638425"/>
                <a:gd name="connsiteY225" fmla="*/ 123901 h 161925"/>
                <a:gd name="connsiteX226" fmla="*/ 1090146 w 2638425"/>
                <a:gd name="connsiteY226" fmla="*/ 67523 h 161925"/>
                <a:gd name="connsiteX227" fmla="*/ 1085717 w 2638425"/>
                <a:gd name="connsiteY227" fmla="*/ 51988 h 161925"/>
                <a:gd name="connsiteX228" fmla="*/ 1071886 w 2638425"/>
                <a:gd name="connsiteY228" fmla="*/ 46806 h 161925"/>
                <a:gd name="connsiteX229" fmla="*/ 1053818 w 2638425"/>
                <a:gd name="connsiteY229" fmla="*/ 54207 h 161925"/>
                <a:gd name="connsiteX230" fmla="*/ 1048084 w 2638425"/>
                <a:gd name="connsiteY230" fmla="*/ 78438 h 161925"/>
                <a:gd name="connsiteX231" fmla="*/ 1048084 w 2638425"/>
                <a:gd name="connsiteY231" fmla="*/ 123901 h 161925"/>
                <a:gd name="connsiteX232" fmla="*/ 1034958 w 2638425"/>
                <a:gd name="connsiteY232" fmla="*/ 123901 h 161925"/>
                <a:gd name="connsiteX233" fmla="*/ 1034958 w 2638425"/>
                <a:gd name="connsiteY233" fmla="*/ 37243 h 161925"/>
                <a:gd name="connsiteX234" fmla="*/ 1045636 w 2638425"/>
                <a:gd name="connsiteY234" fmla="*/ 37243 h 161925"/>
                <a:gd name="connsiteX235" fmla="*/ 1047769 w 2638425"/>
                <a:gd name="connsiteY235" fmla="*/ 49101 h 161925"/>
                <a:gd name="connsiteX236" fmla="*/ 1048398 w 2638425"/>
                <a:gd name="connsiteY236" fmla="*/ 49101 h 161925"/>
                <a:gd name="connsiteX237" fmla="*/ 1058876 w 2638425"/>
                <a:gd name="connsiteY237" fmla="*/ 39224 h 161925"/>
                <a:gd name="connsiteX238" fmla="*/ 1074020 w 2638425"/>
                <a:gd name="connsiteY238" fmla="*/ 35662 h 161925"/>
                <a:gd name="connsiteX239" fmla="*/ 1100585 w 2638425"/>
                <a:gd name="connsiteY239" fmla="*/ 50368 h 161925"/>
                <a:gd name="connsiteX240" fmla="*/ 1101214 w 2638425"/>
                <a:gd name="connsiteY240" fmla="*/ 50368 h 161925"/>
                <a:gd name="connsiteX241" fmla="*/ 1112444 w 2638425"/>
                <a:gd name="connsiteY241" fmla="*/ 39615 h 161925"/>
                <a:gd name="connsiteX242" fmla="*/ 1129208 w 2638425"/>
                <a:gd name="connsiteY242" fmla="*/ 35662 h 161925"/>
                <a:gd name="connsiteX243" fmla="*/ 1151220 w 2638425"/>
                <a:gd name="connsiteY243" fmla="*/ 43215 h 161925"/>
                <a:gd name="connsiteX244" fmla="*/ 1158535 w 2638425"/>
                <a:gd name="connsiteY244" fmla="*/ 67370 h 161925"/>
                <a:gd name="connsiteX245" fmla="*/ 1158535 w 2638425"/>
                <a:gd name="connsiteY245" fmla="*/ 123901 h 161925"/>
                <a:gd name="connsiteX246" fmla="*/ 1243375 w 2638425"/>
                <a:gd name="connsiteY246" fmla="*/ 123901 h 161925"/>
                <a:gd name="connsiteX247" fmla="*/ 1240765 w 2638425"/>
                <a:gd name="connsiteY247" fmla="*/ 111566 h 161925"/>
                <a:gd name="connsiteX248" fmla="*/ 1240136 w 2638425"/>
                <a:gd name="connsiteY248" fmla="*/ 111566 h 161925"/>
                <a:gd name="connsiteX249" fmla="*/ 1227201 w 2638425"/>
                <a:gd name="connsiteY249" fmla="*/ 122596 h 161925"/>
                <a:gd name="connsiteX250" fmla="*/ 1211113 w 2638425"/>
                <a:gd name="connsiteY250" fmla="*/ 125482 h 161925"/>
                <a:gd name="connsiteX251" fmla="*/ 1190911 w 2638425"/>
                <a:gd name="connsiteY251" fmla="*/ 118834 h 161925"/>
                <a:gd name="connsiteX252" fmla="*/ 1183605 w 2638425"/>
                <a:gd name="connsiteY252" fmla="*/ 99946 h 161925"/>
                <a:gd name="connsiteX253" fmla="*/ 1225582 w 2638425"/>
                <a:gd name="connsiteY253" fmla="*/ 72428 h 161925"/>
                <a:gd name="connsiteX254" fmla="*/ 1240288 w 2638425"/>
                <a:gd name="connsiteY254" fmla="*/ 71952 h 161925"/>
                <a:gd name="connsiteX255" fmla="*/ 1240288 w 2638425"/>
                <a:gd name="connsiteY255" fmla="*/ 66580 h 161925"/>
                <a:gd name="connsiteX256" fmla="*/ 1235907 w 2638425"/>
                <a:gd name="connsiteY256" fmla="*/ 51511 h 161925"/>
                <a:gd name="connsiteX257" fmla="*/ 1221867 w 2638425"/>
                <a:gd name="connsiteY257" fmla="*/ 46654 h 161925"/>
                <a:gd name="connsiteX258" fmla="*/ 1197360 w 2638425"/>
                <a:gd name="connsiteY258" fmla="*/ 53292 h 161925"/>
                <a:gd name="connsiteX259" fmla="*/ 1193330 w 2638425"/>
                <a:gd name="connsiteY259" fmla="*/ 43253 h 161925"/>
                <a:gd name="connsiteX260" fmla="*/ 1207361 w 2638425"/>
                <a:gd name="connsiteY260" fmla="*/ 37795 h 161925"/>
                <a:gd name="connsiteX261" fmla="*/ 1222658 w 2638425"/>
                <a:gd name="connsiteY261" fmla="*/ 35824 h 161925"/>
                <a:gd name="connsiteX262" fmla="*/ 1245632 w 2638425"/>
                <a:gd name="connsiteY262" fmla="*/ 42701 h 161925"/>
                <a:gd name="connsiteX263" fmla="*/ 1253100 w 2638425"/>
                <a:gd name="connsiteY263" fmla="*/ 64761 h 161925"/>
                <a:gd name="connsiteX264" fmla="*/ 1253100 w 2638425"/>
                <a:gd name="connsiteY264" fmla="*/ 123901 h 161925"/>
                <a:gd name="connsiteX265" fmla="*/ 1213723 w 2638425"/>
                <a:gd name="connsiteY265" fmla="*/ 114643 h 161925"/>
                <a:gd name="connsiteX266" fmla="*/ 1232973 w 2638425"/>
                <a:gd name="connsiteY266" fmla="*/ 107928 h 161925"/>
                <a:gd name="connsiteX267" fmla="*/ 1239974 w 2638425"/>
                <a:gd name="connsiteY267" fmla="*/ 89106 h 161925"/>
                <a:gd name="connsiteX268" fmla="*/ 1239974 w 2638425"/>
                <a:gd name="connsiteY268" fmla="*/ 81286 h 161925"/>
                <a:gd name="connsiteX269" fmla="*/ 1226848 w 2638425"/>
                <a:gd name="connsiteY269" fmla="*/ 81839 h 161925"/>
                <a:gd name="connsiteX270" fmla="*/ 1204274 w 2638425"/>
                <a:gd name="connsiteY270" fmla="*/ 86697 h 161925"/>
                <a:gd name="connsiteX271" fmla="*/ 1197360 w 2638425"/>
                <a:gd name="connsiteY271" fmla="*/ 100098 h 161925"/>
                <a:gd name="connsiteX272" fmla="*/ 1201665 w 2638425"/>
                <a:gd name="connsiteY272" fmla="*/ 110928 h 161925"/>
                <a:gd name="connsiteX273" fmla="*/ 1213723 w 2638425"/>
                <a:gd name="connsiteY273" fmla="*/ 114643 h 161925"/>
                <a:gd name="connsiteX274" fmla="*/ 1310821 w 2638425"/>
                <a:gd name="connsiteY274" fmla="*/ 114643 h 161925"/>
                <a:gd name="connsiteX275" fmla="*/ 1317537 w 2638425"/>
                <a:gd name="connsiteY275" fmla="*/ 114138 h 161925"/>
                <a:gd name="connsiteX276" fmla="*/ 1322680 w 2638425"/>
                <a:gd name="connsiteY276" fmla="*/ 113062 h 161925"/>
                <a:gd name="connsiteX277" fmla="*/ 1322680 w 2638425"/>
                <a:gd name="connsiteY277" fmla="*/ 123111 h 161925"/>
                <a:gd name="connsiteX278" fmla="*/ 1316393 w 2638425"/>
                <a:gd name="connsiteY278" fmla="*/ 124806 h 161925"/>
                <a:gd name="connsiteX279" fmla="*/ 1308916 w 2638425"/>
                <a:gd name="connsiteY279" fmla="*/ 125482 h 161925"/>
                <a:gd name="connsiteX280" fmla="*/ 1283780 w 2638425"/>
                <a:gd name="connsiteY280" fmla="*/ 98993 h 161925"/>
                <a:gd name="connsiteX281" fmla="*/ 1283780 w 2638425"/>
                <a:gd name="connsiteY281" fmla="*/ 47444 h 161925"/>
                <a:gd name="connsiteX282" fmla="*/ 1271359 w 2638425"/>
                <a:gd name="connsiteY282" fmla="*/ 47444 h 161925"/>
                <a:gd name="connsiteX283" fmla="*/ 1271359 w 2638425"/>
                <a:gd name="connsiteY283" fmla="*/ 41119 h 161925"/>
                <a:gd name="connsiteX284" fmla="*/ 1283780 w 2638425"/>
                <a:gd name="connsiteY284" fmla="*/ 35662 h 161925"/>
                <a:gd name="connsiteX285" fmla="*/ 1289314 w 2638425"/>
                <a:gd name="connsiteY285" fmla="*/ 17164 h 161925"/>
                <a:gd name="connsiteX286" fmla="*/ 1296905 w 2638425"/>
                <a:gd name="connsiteY286" fmla="*/ 17164 h 161925"/>
                <a:gd name="connsiteX287" fmla="*/ 1296905 w 2638425"/>
                <a:gd name="connsiteY287" fmla="*/ 37243 h 161925"/>
                <a:gd name="connsiteX288" fmla="*/ 1322041 w 2638425"/>
                <a:gd name="connsiteY288" fmla="*/ 37243 h 161925"/>
                <a:gd name="connsiteX289" fmla="*/ 1322041 w 2638425"/>
                <a:gd name="connsiteY289" fmla="*/ 47444 h 161925"/>
                <a:gd name="connsiteX290" fmla="*/ 1296905 w 2638425"/>
                <a:gd name="connsiteY290" fmla="*/ 47444 h 161925"/>
                <a:gd name="connsiteX291" fmla="*/ 1296905 w 2638425"/>
                <a:gd name="connsiteY291" fmla="*/ 98441 h 161925"/>
                <a:gd name="connsiteX292" fmla="*/ 1300620 w 2638425"/>
                <a:gd name="connsiteY292" fmla="*/ 110461 h 161925"/>
                <a:gd name="connsiteX293" fmla="*/ 1310821 w 2638425"/>
                <a:gd name="connsiteY293" fmla="*/ 114643 h 161925"/>
                <a:gd name="connsiteX294" fmla="*/ 1354855 w 2638425"/>
                <a:gd name="connsiteY294" fmla="*/ 123901 h 161925"/>
                <a:gd name="connsiteX295" fmla="*/ 1341730 w 2638425"/>
                <a:gd name="connsiteY295" fmla="*/ 123901 h 161925"/>
                <a:gd name="connsiteX296" fmla="*/ 1341730 w 2638425"/>
                <a:gd name="connsiteY296" fmla="*/ 37243 h 161925"/>
                <a:gd name="connsiteX297" fmla="*/ 1354855 w 2638425"/>
                <a:gd name="connsiteY297" fmla="*/ 37243 h 161925"/>
                <a:gd name="connsiteX298" fmla="*/ 1340625 w 2638425"/>
                <a:gd name="connsiteY298" fmla="*/ 13764 h 161925"/>
                <a:gd name="connsiteX299" fmla="*/ 1342834 w 2638425"/>
                <a:gd name="connsiteY299" fmla="*/ 7163 h 161925"/>
                <a:gd name="connsiteX300" fmla="*/ 1348369 w 2638425"/>
                <a:gd name="connsiteY300" fmla="*/ 5067 h 161925"/>
                <a:gd name="connsiteX301" fmla="*/ 1353827 w 2638425"/>
                <a:gd name="connsiteY301" fmla="*/ 7201 h 161925"/>
                <a:gd name="connsiteX302" fmla="*/ 1356122 w 2638425"/>
                <a:gd name="connsiteY302" fmla="*/ 13764 h 161925"/>
                <a:gd name="connsiteX303" fmla="*/ 1353827 w 2638425"/>
                <a:gd name="connsiteY303" fmla="*/ 20364 h 161925"/>
                <a:gd name="connsiteX304" fmla="*/ 1348369 w 2638425"/>
                <a:gd name="connsiteY304" fmla="*/ 22536 h 161925"/>
                <a:gd name="connsiteX305" fmla="*/ 1342834 w 2638425"/>
                <a:gd name="connsiteY305" fmla="*/ 20364 h 161925"/>
                <a:gd name="connsiteX306" fmla="*/ 1340625 w 2638425"/>
                <a:gd name="connsiteY306" fmla="*/ 13764 h 161925"/>
                <a:gd name="connsiteX307" fmla="*/ 1420559 w 2638425"/>
                <a:gd name="connsiteY307" fmla="*/ 125482 h 161925"/>
                <a:gd name="connsiteX308" fmla="*/ 1390241 w 2638425"/>
                <a:gd name="connsiteY308" fmla="*/ 113776 h 161925"/>
                <a:gd name="connsiteX309" fmla="*/ 1379125 w 2638425"/>
                <a:gd name="connsiteY309" fmla="*/ 81286 h 161925"/>
                <a:gd name="connsiteX310" fmla="*/ 1389450 w 2638425"/>
                <a:gd name="connsiteY310" fmla="*/ 47996 h 161925"/>
                <a:gd name="connsiteX311" fmla="*/ 1417158 w 2638425"/>
                <a:gd name="connsiteY311" fmla="*/ 35662 h 161925"/>
                <a:gd name="connsiteX312" fmla="*/ 1442933 w 2638425"/>
                <a:gd name="connsiteY312" fmla="*/ 46377 h 161925"/>
                <a:gd name="connsiteX313" fmla="*/ 1452420 w 2638425"/>
                <a:gd name="connsiteY313" fmla="*/ 74638 h 161925"/>
                <a:gd name="connsiteX314" fmla="*/ 1452420 w 2638425"/>
                <a:gd name="connsiteY314" fmla="*/ 82944 h 161925"/>
                <a:gd name="connsiteX315" fmla="*/ 1392727 w 2638425"/>
                <a:gd name="connsiteY315" fmla="*/ 82944 h 161925"/>
                <a:gd name="connsiteX316" fmla="*/ 1400433 w 2638425"/>
                <a:gd name="connsiteY316" fmla="*/ 106108 h 161925"/>
                <a:gd name="connsiteX317" fmla="*/ 1421035 w 2638425"/>
                <a:gd name="connsiteY317" fmla="*/ 114014 h 161925"/>
                <a:gd name="connsiteX318" fmla="*/ 1448705 w 2638425"/>
                <a:gd name="connsiteY318" fmla="*/ 108166 h 161925"/>
                <a:gd name="connsiteX319" fmla="*/ 1448705 w 2638425"/>
                <a:gd name="connsiteY319" fmla="*/ 119863 h 161925"/>
                <a:gd name="connsiteX320" fmla="*/ 1435542 w 2638425"/>
                <a:gd name="connsiteY320" fmla="*/ 124177 h 161925"/>
                <a:gd name="connsiteX321" fmla="*/ 1420559 w 2638425"/>
                <a:gd name="connsiteY321" fmla="*/ 125482 h 161925"/>
                <a:gd name="connsiteX322" fmla="*/ 1416996 w 2638425"/>
                <a:gd name="connsiteY322" fmla="*/ 46654 h 161925"/>
                <a:gd name="connsiteX323" fmla="*/ 1400356 w 2638425"/>
                <a:gd name="connsiteY323" fmla="*/ 53454 h 161925"/>
                <a:gd name="connsiteX324" fmla="*/ 1393041 w 2638425"/>
                <a:gd name="connsiteY324" fmla="*/ 72266 h 161925"/>
                <a:gd name="connsiteX325" fmla="*/ 1438351 w 2638425"/>
                <a:gd name="connsiteY325" fmla="*/ 72266 h 161925"/>
                <a:gd name="connsiteX326" fmla="*/ 1432817 w 2638425"/>
                <a:gd name="connsiteY326" fmla="*/ 53254 h 161925"/>
                <a:gd name="connsiteX327" fmla="*/ 1416996 w 2638425"/>
                <a:gd name="connsiteY327" fmla="*/ 46654 h 161925"/>
                <a:gd name="connsiteX328" fmla="*/ 1557424 w 2638425"/>
                <a:gd name="connsiteY328" fmla="*/ 125482 h 161925"/>
                <a:gd name="connsiteX329" fmla="*/ 1527096 w 2638425"/>
                <a:gd name="connsiteY329" fmla="*/ 113776 h 161925"/>
                <a:gd name="connsiteX330" fmla="*/ 1515990 w 2638425"/>
                <a:gd name="connsiteY330" fmla="*/ 81286 h 161925"/>
                <a:gd name="connsiteX331" fmla="*/ 1526305 w 2638425"/>
                <a:gd name="connsiteY331" fmla="*/ 47996 h 161925"/>
                <a:gd name="connsiteX332" fmla="*/ 1554023 w 2638425"/>
                <a:gd name="connsiteY332" fmla="*/ 35662 h 161925"/>
                <a:gd name="connsiteX333" fmla="*/ 1579798 w 2638425"/>
                <a:gd name="connsiteY333" fmla="*/ 46377 h 161925"/>
                <a:gd name="connsiteX334" fmla="*/ 1589284 w 2638425"/>
                <a:gd name="connsiteY334" fmla="*/ 74638 h 161925"/>
                <a:gd name="connsiteX335" fmla="*/ 1589284 w 2638425"/>
                <a:gd name="connsiteY335" fmla="*/ 82944 h 161925"/>
                <a:gd name="connsiteX336" fmla="*/ 1529592 w 2638425"/>
                <a:gd name="connsiteY336" fmla="*/ 82944 h 161925"/>
                <a:gd name="connsiteX337" fmla="*/ 1537297 w 2638425"/>
                <a:gd name="connsiteY337" fmla="*/ 106108 h 161925"/>
                <a:gd name="connsiteX338" fmla="*/ 1557890 w 2638425"/>
                <a:gd name="connsiteY338" fmla="*/ 114014 h 161925"/>
                <a:gd name="connsiteX339" fmla="*/ 1585570 w 2638425"/>
                <a:gd name="connsiteY339" fmla="*/ 108166 h 161925"/>
                <a:gd name="connsiteX340" fmla="*/ 1585570 w 2638425"/>
                <a:gd name="connsiteY340" fmla="*/ 119863 h 161925"/>
                <a:gd name="connsiteX341" fmla="*/ 1572406 w 2638425"/>
                <a:gd name="connsiteY341" fmla="*/ 124177 h 161925"/>
                <a:gd name="connsiteX342" fmla="*/ 1557424 w 2638425"/>
                <a:gd name="connsiteY342" fmla="*/ 125482 h 161925"/>
                <a:gd name="connsiteX343" fmla="*/ 1553861 w 2638425"/>
                <a:gd name="connsiteY343" fmla="*/ 46654 h 161925"/>
                <a:gd name="connsiteX344" fmla="*/ 1537221 w 2638425"/>
                <a:gd name="connsiteY344" fmla="*/ 53454 h 161925"/>
                <a:gd name="connsiteX345" fmla="*/ 1529906 w 2638425"/>
                <a:gd name="connsiteY345" fmla="*/ 72266 h 161925"/>
                <a:gd name="connsiteX346" fmla="*/ 1575207 w 2638425"/>
                <a:gd name="connsiteY346" fmla="*/ 72266 h 161925"/>
                <a:gd name="connsiteX347" fmla="*/ 1569672 w 2638425"/>
                <a:gd name="connsiteY347" fmla="*/ 53254 h 161925"/>
                <a:gd name="connsiteX348" fmla="*/ 1553861 w 2638425"/>
                <a:gd name="connsiteY348" fmla="*/ 46654 h 161925"/>
                <a:gd name="connsiteX349" fmla="*/ 1673647 w 2638425"/>
                <a:gd name="connsiteY349" fmla="*/ 123901 h 161925"/>
                <a:gd name="connsiteX350" fmla="*/ 1673647 w 2638425"/>
                <a:gd name="connsiteY350" fmla="*/ 67837 h 161925"/>
                <a:gd name="connsiteX351" fmla="*/ 1668818 w 2638425"/>
                <a:gd name="connsiteY351" fmla="*/ 52026 h 161925"/>
                <a:gd name="connsiteX352" fmla="*/ 1653721 w 2638425"/>
                <a:gd name="connsiteY352" fmla="*/ 46806 h 161925"/>
                <a:gd name="connsiteX353" fmla="*/ 1633795 w 2638425"/>
                <a:gd name="connsiteY353" fmla="*/ 54159 h 161925"/>
                <a:gd name="connsiteX354" fmla="*/ 1627470 w 2638425"/>
                <a:gd name="connsiteY354" fmla="*/ 78438 h 161925"/>
                <a:gd name="connsiteX355" fmla="*/ 1627470 w 2638425"/>
                <a:gd name="connsiteY355" fmla="*/ 123901 h 161925"/>
                <a:gd name="connsiteX356" fmla="*/ 1614345 w 2638425"/>
                <a:gd name="connsiteY356" fmla="*/ 123901 h 161925"/>
                <a:gd name="connsiteX357" fmla="*/ 1614345 w 2638425"/>
                <a:gd name="connsiteY357" fmla="*/ 37243 h 161925"/>
                <a:gd name="connsiteX358" fmla="*/ 1625022 w 2638425"/>
                <a:gd name="connsiteY358" fmla="*/ 37243 h 161925"/>
                <a:gd name="connsiteX359" fmla="*/ 1627156 w 2638425"/>
                <a:gd name="connsiteY359" fmla="*/ 49101 h 161925"/>
                <a:gd name="connsiteX360" fmla="*/ 1627784 w 2638425"/>
                <a:gd name="connsiteY360" fmla="*/ 49101 h 161925"/>
                <a:gd name="connsiteX361" fmla="*/ 1639091 w 2638425"/>
                <a:gd name="connsiteY361" fmla="*/ 39176 h 161925"/>
                <a:gd name="connsiteX362" fmla="*/ 1655303 w 2638425"/>
                <a:gd name="connsiteY362" fmla="*/ 35662 h 161925"/>
                <a:gd name="connsiteX363" fmla="*/ 1678867 w 2638425"/>
                <a:gd name="connsiteY363" fmla="*/ 43215 h 161925"/>
                <a:gd name="connsiteX364" fmla="*/ 1686773 w 2638425"/>
                <a:gd name="connsiteY364" fmla="*/ 67370 h 161925"/>
                <a:gd name="connsiteX365" fmla="*/ 1686773 w 2638425"/>
                <a:gd name="connsiteY365" fmla="*/ 123901 h 161925"/>
                <a:gd name="connsiteX366" fmla="*/ 1779041 w 2638425"/>
                <a:gd name="connsiteY366" fmla="*/ 123901 h 161925"/>
                <a:gd name="connsiteX367" fmla="*/ 1746152 w 2638425"/>
                <a:gd name="connsiteY367" fmla="*/ 37243 h 161925"/>
                <a:gd name="connsiteX368" fmla="*/ 1760220 w 2638425"/>
                <a:gd name="connsiteY368" fmla="*/ 37243 h 161925"/>
                <a:gd name="connsiteX369" fmla="*/ 1778880 w 2638425"/>
                <a:gd name="connsiteY369" fmla="*/ 88640 h 161925"/>
                <a:gd name="connsiteX370" fmla="*/ 1786309 w 2638425"/>
                <a:gd name="connsiteY370" fmla="*/ 112043 h 161925"/>
                <a:gd name="connsiteX371" fmla="*/ 1786947 w 2638425"/>
                <a:gd name="connsiteY371" fmla="*/ 112043 h 161925"/>
                <a:gd name="connsiteX372" fmla="*/ 1792443 w 2638425"/>
                <a:gd name="connsiteY372" fmla="*/ 94688 h 161925"/>
                <a:gd name="connsiteX373" fmla="*/ 1813198 w 2638425"/>
                <a:gd name="connsiteY373" fmla="*/ 37243 h 161925"/>
                <a:gd name="connsiteX374" fmla="*/ 1827266 w 2638425"/>
                <a:gd name="connsiteY374" fmla="*/ 37243 h 161925"/>
                <a:gd name="connsiteX375" fmla="*/ 1794377 w 2638425"/>
                <a:gd name="connsiteY375" fmla="*/ 123901 h 161925"/>
                <a:gd name="connsiteX376" fmla="*/ 1880245 w 2638425"/>
                <a:gd name="connsiteY376" fmla="*/ 125482 h 161925"/>
                <a:gd name="connsiteX377" fmla="*/ 1849917 w 2638425"/>
                <a:gd name="connsiteY377" fmla="*/ 113776 h 161925"/>
                <a:gd name="connsiteX378" fmla="*/ 1838811 w 2638425"/>
                <a:gd name="connsiteY378" fmla="*/ 81286 h 161925"/>
                <a:gd name="connsiteX379" fmla="*/ 1849127 w 2638425"/>
                <a:gd name="connsiteY379" fmla="*/ 47996 h 161925"/>
                <a:gd name="connsiteX380" fmla="*/ 1876844 w 2638425"/>
                <a:gd name="connsiteY380" fmla="*/ 35662 h 161925"/>
                <a:gd name="connsiteX381" fmla="*/ 1902619 w 2638425"/>
                <a:gd name="connsiteY381" fmla="*/ 46377 h 161925"/>
                <a:gd name="connsiteX382" fmla="*/ 1912106 w 2638425"/>
                <a:gd name="connsiteY382" fmla="*/ 74638 h 161925"/>
                <a:gd name="connsiteX383" fmla="*/ 1912106 w 2638425"/>
                <a:gd name="connsiteY383" fmla="*/ 82944 h 161925"/>
                <a:gd name="connsiteX384" fmla="*/ 1852413 w 2638425"/>
                <a:gd name="connsiteY384" fmla="*/ 82944 h 161925"/>
                <a:gd name="connsiteX385" fmla="*/ 1860118 w 2638425"/>
                <a:gd name="connsiteY385" fmla="*/ 106108 h 161925"/>
                <a:gd name="connsiteX386" fmla="*/ 1880721 w 2638425"/>
                <a:gd name="connsiteY386" fmla="*/ 114014 h 161925"/>
                <a:gd name="connsiteX387" fmla="*/ 1908391 w 2638425"/>
                <a:gd name="connsiteY387" fmla="*/ 108166 h 161925"/>
                <a:gd name="connsiteX388" fmla="*/ 1908391 w 2638425"/>
                <a:gd name="connsiteY388" fmla="*/ 119863 h 161925"/>
                <a:gd name="connsiteX389" fmla="*/ 1895227 w 2638425"/>
                <a:gd name="connsiteY389" fmla="*/ 124177 h 161925"/>
                <a:gd name="connsiteX390" fmla="*/ 1880245 w 2638425"/>
                <a:gd name="connsiteY390" fmla="*/ 125482 h 161925"/>
                <a:gd name="connsiteX391" fmla="*/ 1876683 w 2638425"/>
                <a:gd name="connsiteY391" fmla="*/ 46654 h 161925"/>
                <a:gd name="connsiteX392" fmla="*/ 1860042 w 2638425"/>
                <a:gd name="connsiteY392" fmla="*/ 53454 h 161925"/>
                <a:gd name="connsiteX393" fmla="*/ 1852727 w 2638425"/>
                <a:gd name="connsiteY393" fmla="*/ 72266 h 161925"/>
                <a:gd name="connsiteX394" fmla="*/ 1898028 w 2638425"/>
                <a:gd name="connsiteY394" fmla="*/ 72266 h 161925"/>
                <a:gd name="connsiteX395" fmla="*/ 1892494 w 2638425"/>
                <a:gd name="connsiteY395" fmla="*/ 53254 h 161925"/>
                <a:gd name="connsiteX396" fmla="*/ 1876683 w 2638425"/>
                <a:gd name="connsiteY396" fmla="*/ 46654 h 161925"/>
                <a:gd name="connsiteX397" fmla="*/ 1976704 w 2638425"/>
                <a:gd name="connsiteY397" fmla="*/ 35662 h 161925"/>
                <a:gd name="connsiteX398" fmla="*/ 1987058 w 2638425"/>
                <a:gd name="connsiteY398" fmla="*/ 36614 h 161925"/>
                <a:gd name="connsiteX399" fmla="*/ 1985239 w 2638425"/>
                <a:gd name="connsiteY399" fmla="*/ 48787 h 161925"/>
                <a:gd name="connsiteX400" fmla="*/ 1975752 w 2638425"/>
                <a:gd name="connsiteY400" fmla="*/ 47597 h 161925"/>
                <a:gd name="connsiteX401" fmla="*/ 1957769 w 2638425"/>
                <a:gd name="connsiteY401" fmla="*/ 56140 h 161925"/>
                <a:gd name="connsiteX402" fmla="*/ 1950291 w 2638425"/>
                <a:gd name="connsiteY402" fmla="*/ 77410 h 161925"/>
                <a:gd name="connsiteX403" fmla="*/ 1950291 w 2638425"/>
                <a:gd name="connsiteY403" fmla="*/ 123901 h 161925"/>
                <a:gd name="connsiteX404" fmla="*/ 1937166 w 2638425"/>
                <a:gd name="connsiteY404" fmla="*/ 123901 h 161925"/>
                <a:gd name="connsiteX405" fmla="*/ 1937166 w 2638425"/>
                <a:gd name="connsiteY405" fmla="*/ 37243 h 161925"/>
                <a:gd name="connsiteX406" fmla="*/ 1948006 w 2638425"/>
                <a:gd name="connsiteY406" fmla="*/ 37243 h 161925"/>
                <a:gd name="connsiteX407" fmla="*/ 1949501 w 2638425"/>
                <a:gd name="connsiteY407" fmla="*/ 53292 h 161925"/>
                <a:gd name="connsiteX408" fmla="*/ 1950139 w 2638425"/>
                <a:gd name="connsiteY408" fmla="*/ 53292 h 161925"/>
                <a:gd name="connsiteX409" fmla="*/ 1961759 w 2638425"/>
                <a:gd name="connsiteY409" fmla="*/ 40243 h 161925"/>
                <a:gd name="connsiteX410" fmla="*/ 1976704 w 2638425"/>
                <a:gd name="connsiteY410" fmla="*/ 35662 h 161925"/>
                <a:gd name="connsiteX411" fmla="*/ 2076002 w 2638425"/>
                <a:gd name="connsiteY411" fmla="*/ 123901 h 161925"/>
                <a:gd name="connsiteX412" fmla="*/ 2060115 w 2638425"/>
                <a:gd name="connsiteY412" fmla="*/ 73057 h 161925"/>
                <a:gd name="connsiteX413" fmla="*/ 2054504 w 2638425"/>
                <a:gd name="connsiteY413" fmla="*/ 51873 h 161925"/>
                <a:gd name="connsiteX414" fmla="*/ 2053867 w 2638425"/>
                <a:gd name="connsiteY414" fmla="*/ 51873 h 161925"/>
                <a:gd name="connsiteX415" fmla="*/ 2048333 w 2638425"/>
                <a:gd name="connsiteY415" fmla="*/ 73219 h 161925"/>
                <a:gd name="connsiteX416" fmla="*/ 2031968 w 2638425"/>
                <a:gd name="connsiteY416" fmla="*/ 123901 h 161925"/>
                <a:gd name="connsiteX417" fmla="*/ 2016786 w 2638425"/>
                <a:gd name="connsiteY417" fmla="*/ 123901 h 161925"/>
                <a:gd name="connsiteX418" fmla="*/ 1993145 w 2638425"/>
                <a:gd name="connsiteY418" fmla="*/ 37243 h 161925"/>
                <a:gd name="connsiteX419" fmla="*/ 2006908 w 2638425"/>
                <a:gd name="connsiteY419" fmla="*/ 37243 h 161925"/>
                <a:gd name="connsiteX420" fmla="*/ 2019672 w 2638425"/>
                <a:gd name="connsiteY420" fmla="*/ 86973 h 161925"/>
                <a:gd name="connsiteX421" fmla="*/ 2024691 w 2638425"/>
                <a:gd name="connsiteY421" fmla="*/ 109985 h 161925"/>
                <a:gd name="connsiteX422" fmla="*/ 2025329 w 2638425"/>
                <a:gd name="connsiteY422" fmla="*/ 109985 h 161925"/>
                <a:gd name="connsiteX423" fmla="*/ 2028130 w 2638425"/>
                <a:gd name="connsiteY423" fmla="*/ 98317 h 161925"/>
                <a:gd name="connsiteX424" fmla="*/ 2031492 w 2638425"/>
                <a:gd name="connsiteY424" fmla="*/ 86973 h 161925"/>
                <a:gd name="connsiteX425" fmla="*/ 2047390 w 2638425"/>
                <a:gd name="connsiteY425" fmla="*/ 37243 h 161925"/>
                <a:gd name="connsiteX426" fmla="*/ 2061620 w 2638425"/>
                <a:gd name="connsiteY426" fmla="*/ 37243 h 161925"/>
                <a:gd name="connsiteX427" fmla="*/ 2077117 w 2638425"/>
                <a:gd name="connsiteY427" fmla="*/ 86973 h 161925"/>
                <a:gd name="connsiteX428" fmla="*/ 2083127 w 2638425"/>
                <a:gd name="connsiteY428" fmla="*/ 109823 h 161925"/>
                <a:gd name="connsiteX429" fmla="*/ 2083756 w 2638425"/>
                <a:gd name="connsiteY429" fmla="*/ 109823 h 161925"/>
                <a:gd name="connsiteX430" fmla="*/ 2085451 w 2638425"/>
                <a:gd name="connsiteY430" fmla="*/ 101051 h 161925"/>
                <a:gd name="connsiteX431" fmla="*/ 2101939 w 2638425"/>
                <a:gd name="connsiteY431" fmla="*/ 37243 h 161925"/>
                <a:gd name="connsiteX432" fmla="*/ 2115541 w 2638425"/>
                <a:gd name="connsiteY432" fmla="*/ 37243 h 161925"/>
                <a:gd name="connsiteX433" fmla="*/ 2091585 w 2638425"/>
                <a:gd name="connsiteY433" fmla="*/ 123901 h 161925"/>
                <a:gd name="connsiteX434" fmla="*/ 2171595 w 2638425"/>
                <a:gd name="connsiteY434" fmla="*/ 125482 h 161925"/>
                <a:gd name="connsiteX435" fmla="*/ 2141278 w 2638425"/>
                <a:gd name="connsiteY435" fmla="*/ 113776 h 161925"/>
                <a:gd name="connsiteX436" fmla="*/ 2130171 w 2638425"/>
                <a:gd name="connsiteY436" fmla="*/ 81286 h 161925"/>
                <a:gd name="connsiteX437" fmla="*/ 2140487 w 2638425"/>
                <a:gd name="connsiteY437" fmla="*/ 47996 h 161925"/>
                <a:gd name="connsiteX438" fmla="*/ 2168195 w 2638425"/>
                <a:gd name="connsiteY438" fmla="*/ 35662 h 161925"/>
                <a:gd name="connsiteX439" fmla="*/ 2193970 w 2638425"/>
                <a:gd name="connsiteY439" fmla="*/ 46377 h 161925"/>
                <a:gd name="connsiteX440" fmla="*/ 2203456 w 2638425"/>
                <a:gd name="connsiteY440" fmla="*/ 74638 h 161925"/>
                <a:gd name="connsiteX441" fmla="*/ 2203456 w 2638425"/>
                <a:gd name="connsiteY441" fmla="*/ 82944 h 161925"/>
                <a:gd name="connsiteX442" fmla="*/ 2143763 w 2638425"/>
                <a:gd name="connsiteY442" fmla="*/ 82944 h 161925"/>
                <a:gd name="connsiteX443" fmla="*/ 2151479 w 2638425"/>
                <a:gd name="connsiteY443" fmla="*/ 106108 h 161925"/>
                <a:gd name="connsiteX444" fmla="*/ 2172072 w 2638425"/>
                <a:gd name="connsiteY444" fmla="*/ 114014 h 161925"/>
                <a:gd name="connsiteX445" fmla="*/ 2199742 w 2638425"/>
                <a:gd name="connsiteY445" fmla="*/ 108166 h 161925"/>
                <a:gd name="connsiteX446" fmla="*/ 2199742 w 2638425"/>
                <a:gd name="connsiteY446" fmla="*/ 119863 h 161925"/>
                <a:gd name="connsiteX447" fmla="*/ 2186578 w 2638425"/>
                <a:gd name="connsiteY447" fmla="*/ 124177 h 161925"/>
                <a:gd name="connsiteX448" fmla="*/ 2171595 w 2638425"/>
                <a:gd name="connsiteY448" fmla="*/ 125482 h 161925"/>
                <a:gd name="connsiteX449" fmla="*/ 2168043 w 2638425"/>
                <a:gd name="connsiteY449" fmla="*/ 46654 h 161925"/>
                <a:gd name="connsiteX450" fmla="*/ 2151393 w 2638425"/>
                <a:gd name="connsiteY450" fmla="*/ 53454 h 161925"/>
                <a:gd name="connsiteX451" fmla="*/ 2144078 w 2638425"/>
                <a:gd name="connsiteY451" fmla="*/ 72266 h 161925"/>
                <a:gd name="connsiteX452" fmla="*/ 2189388 w 2638425"/>
                <a:gd name="connsiteY452" fmla="*/ 72266 h 161925"/>
                <a:gd name="connsiteX453" fmla="*/ 2183854 w 2638425"/>
                <a:gd name="connsiteY453" fmla="*/ 53254 h 161925"/>
                <a:gd name="connsiteX454" fmla="*/ 2168043 w 2638425"/>
                <a:gd name="connsiteY454" fmla="*/ 46654 h 161925"/>
                <a:gd name="connsiteX455" fmla="*/ 2268055 w 2638425"/>
                <a:gd name="connsiteY455" fmla="*/ 35662 h 161925"/>
                <a:gd name="connsiteX456" fmla="*/ 2278409 w 2638425"/>
                <a:gd name="connsiteY456" fmla="*/ 36614 h 161925"/>
                <a:gd name="connsiteX457" fmla="*/ 2276599 w 2638425"/>
                <a:gd name="connsiteY457" fmla="*/ 48787 h 161925"/>
                <a:gd name="connsiteX458" fmla="*/ 2267102 w 2638425"/>
                <a:gd name="connsiteY458" fmla="*/ 47597 h 161925"/>
                <a:gd name="connsiteX459" fmla="*/ 2249119 w 2638425"/>
                <a:gd name="connsiteY459" fmla="*/ 56140 h 161925"/>
                <a:gd name="connsiteX460" fmla="*/ 2241652 w 2638425"/>
                <a:gd name="connsiteY460" fmla="*/ 77410 h 161925"/>
                <a:gd name="connsiteX461" fmla="*/ 2241652 w 2638425"/>
                <a:gd name="connsiteY461" fmla="*/ 123901 h 161925"/>
                <a:gd name="connsiteX462" fmla="*/ 2228526 w 2638425"/>
                <a:gd name="connsiteY462" fmla="*/ 123901 h 161925"/>
                <a:gd name="connsiteX463" fmla="*/ 2228526 w 2638425"/>
                <a:gd name="connsiteY463" fmla="*/ 37243 h 161925"/>
                <a:gd name="connsiteX464" fmla="*/ 2239356 w 2638425"/>
                <a:gd name="connsiteY464" fmla="*/ 37243 h 161925"/>
                <a:gd name="connsiteX465" fmla="*/ 2240861 w 2638425"/>
                <a:gd name="connsiteY465" fmla="*/ 53292 h 161925"/>
                <a:gd name="connsiteX466" fmla="*/ 2241490 w 2638425"/>
                <a:gd name="connsiteY466" fmla="*/ 53292 h 161925"/>
                <a:gd name="connsiteX467" fmla="*/ 2253110 w 2638425"/>
                <a:gd name="connsiteY467" fmla="*/ 40243 h 161925"/>
                <a:gd name="connsiteX468" fmla="*/ 2268055 w 2638425"/>
                <a:gd name="connsiteY468" fmla="*/ 35662 h 161925"/>
                <a:gd name="connsiteX469" fmla="*/ 2309565 w 2638425"/>
                <a:gd name="connsiteY469" fmla="*/ 79543 h 161925"/>
                <a:gd name="connsiteX470" fmla="*/ 2319919 w 2638425"/>
                <a:gd name="connsiteY470" fmla="*/ 66894 h 161925"/>
                <a:gd name="connsiteX471" fmla="*/ 2347913 w 2638425"/>
                <a:gd name="connsiteY471" fmla="*/ 37243 h 161925"/>
                <a:gd name="connsiteX472" fmla="*/ 2363486 w 2638425"/>
                <a:gd name="connsiteY472" fmla="*/ 37243 h 161925"/>
                <a:gd name="connsiteX473" fmla="*/ 2328386 w 2638425"/>
                <a:gd name="connsiteY473" fmla="*/ 74162 h 161925"/>
                <a:gd name="connsiteX474" fmla="*/ 2365934 w 2638425"/>
                <a:gd name="connsiteY474" fmla="*/ 123901 h 161925"/>
                <a:gd name="connsiteX475" fmla="*/ 2350046 w 2638425"/>
                <a:gd name="connsiteY475" fmla="*/ 123901 h 161925"/>
                <a:gd name="connsiteX476" fmla="*/ 2319452 w 2638425"/>
                <a:gd name="connsiteY476" fmla="*/ 82944 h 161925"/>
                <a:gd name="connsiteX477" fmla="*/ 2309565 w 2638425"/>
                <a:gd name="connsiteY477" fmla="*/ 91478 h 161925"/>
                <a:gd name="connsiteX478" fmla="*/ 2309565 w 2638425"/>
                <a:gd name="connsiteY478" fmla="*/ 123901 h 161925"/>
                <a:gd name="connsiteX479" fmla="*/ 2296602 w 2638425"/>
                <a:gd name="connsiteY479" fmla="*/ 123901 h 161925"/>
                <a:gd name="connsiteX480" fmla="*/ 2296602 w 2638425"/>
                <a:gd name="connsiteY480" fmla="*/ 876 h 161925"/>
                <a:gd name="connsiteX481" fmla="*/ 2309565 w 2638425"/>
                <a:gd name="connsiteY481" fmla="*/ 876 h 161925"/>
                <a:gd name="connsiteX482" fmla="*/ 2309565 w 2638425"/>
                <a:gd name="connsiteY482" fmla="*/ 66104 h 161925"/>
                <a:gd name="connsiteX483" fmla="*/ 2308937 w 2638425"/>
                <a:gd name="connsiteY483" fmla="*/ 79543 h 161925"/>
                <a:gd name="connsiteX484" fmla="*/ 2397252 w 2638425"/>
                <a:gd name="connsiteY484" fmla="*/ 123901 h 161925"/>
                <a:gd name="connsiteX485" fmla="*/ 2384127 w 2638425"/>
                <a:gd name="connsiteY485" fmla="*/ 123901 h 161925"/>
                <a:gd name="connsiteX486" fmla="*/ 2384127 w 2638425"/>
                <a:gd name="connsiteY486" fmla="*/ 37243 h 161925"/>
                <a:gd name="connsiteX487" fmla="*/ 2397252 w 2638425"/>
                <a:gd name="connsiteY487" fmla="*/ 37243 h 161925"/>
                <a:gd name="connsiteX488" fmla="*/ 2383012 w 2638425"/>
                <a:gd name="connsiteY488" fmla="*/ 13764 h 161925"/>
                <a:gd name="connsiteX489" fmla="*/ 2385232 w 2638425"/>
                <a:gd name="connsiteY489" fmla="*/ 7163 h 161925"/>
                <a:gd name="connsiteX490" fmla="*/ 2390766 w 2638425"/>
                <a:gd name="connsiteY490" fmla="*/ 5067 h 161925"/>
                <a:gd name="connsiteX491" fmla="*/ 2396224 w 2638425"/>
                <a:gd name="connsiteY491" fmla="*/ 7201 h 161925"/>
                <a:gd name="connsiteX492" fmla="*/ 2398510 w 2638425"/>
                <a:gd name="connsiteY492" fmla="*/ 13764 h 161925"/>
                <a:gd name="connsiteX493" fmla="*/ 2396224 w 2638425"/>
                <a:gd name="connsiteY493" fmla="*/ 20364 h 161925"/>
                <a:gd name="connsiteX494" fmla="*/ 2390766 w 2638425"/>
                <a:gd name="connsiteY494" fmla="*/ 22536 h 161925"/>
                <a:gd name="connsiteX495" fmla="*/ 2385232 w 2638425"/>
                <a:gd name="connsiteY495" fmla="*/ 20364 h 161925"/>
                <a:gd name="connsiteX496" fmla="*/ 2383012 w 2638425"/>
                <a:gd name="connsiteY496" fmla="*/ 13764 h 161925"/>
                <a:gd name="connsiteX497" fmla="*/ 2485644 w 2638425"/>
                <a:gd name="connsiteY497" fmla="*/ 123901 h 161925"/>
                <a:gd name="connsiteX498" fmla="*/ 2485644 w 2638425"/>
                <a:gd name="connsiteY498" fmla="*/ 67837 h 161925"/>
                <a:gd name="connsiteX499" fmla="*/ 2480815 w 2638425"/>
                <a:gd name="connsiteY499" fmla="*/ 52026 h 161925"/>
                <a:gd name="connsiteX500" fmla="*/ 2465718 w 2638425"/>
                <a:gd name="connsiteY500" fmla="*/ 46806 h 161925"/>
                <a:gd name="connsiteX501" fmla="*/ 2445792 w 2638425"/>
                <a:gd name="connsiteY501" fmla="*/ 54159 h 161925"/>
                <a:gd name="connsiteX502" fmla="*/ 2439467 w 2638425"/>
                <a:gd name="connsiteY502" fmla="*/ 78438 h 161925"/>
                <a:gd name="connsiteX503" fmla="*/ 2439467 w 2638425"/>
                <a:gd name="connsiteY503" fmla="*/ 123901 h 161925"/>
                <a:gd name="connsiteX504" fmla="*/ 2426342 w 2638425"/>
                <a:gd name="connsiteY504" fmla="*/ 123901 h 161925"/>
                <a:gd name="connsiteX505" fmla="*/ 2426342 w 2638425"/>
                <a:gd name="connsiteY505" fmla="*/ 37243 h 161925"/>
                <a:gd name="connsiteX506" fmla="*/ 2437019 w 2638425"/>
                <a:gd name="connsiteY506" fmla="*/ 37243 h 161925"/>
                <a:gd name="connsiteX507" fmla="*/ 2439152 w 2638425"/>
                <a:gd name="connsiteY507" fmla="*/ 49101 h 161925"/>
                <a:gd name="connsiteX508" fmla="*/ 2439781 w 2638425"/>
                <a:gd name="connsiteY508" fmla="*/ 49101 h 161925"/>
                <a:gd name="connsiteX509" fmla="*/ 2451088 w 2638425"/>
                <a:gd name="connsiteY509" fmla="*/ 39176 h 161925"/>
                <a:gd name="connsiteX510" fmla="*/ 2467299 w 2638425"/>
                <a:gd name="connsiteY510" fmla="*/ 35662 h 161925"/>
                <a:gd name="connsiteX511" fmla="*/ 2490864 w 2638425"/>
                <a:gd name="connsiteY511" fmla="*/ 43215 h 161925"/>
                <a:gd name="connsiteX512" fmla="*/ 2498770 w 2638425"/>
                <a:gd name="connsiteY512" fmla="*/ 67370 h 161925"/>
                <a:gd name="connsiteX513" fmla="*/ 2498770 w 2638425"/>
                <a:gd name="connsiteY513" fmla="*/ 123901 h 161925"/>
                <a:gd name="connsiteX514" fmla="*/ 2599658 w 2638425"/>
                <a:gd name="connsiteY514" fmla="*/ 37243 h 161925"/>
                <a:gd name="connsiteX515" fmla="*/ 2599658 w 2638425"/>
                <a:gd name="connsiteY515" fmla="*/ 45549 h 161925"/>
                <a:gd name="connsiteX516" fmla="*/ 2583599 w 2638425"/>
                <a:gd name="connsiteY516" fmla="*/ 47444 h 161925"/>
                <a:gd name="connsiteX517" fmla="*/ 2587562 w 2638425"/>
                <a:gd name="connsiteY517" fmla="*/ 54674 h 161925"/>
                <a:gd name="connsiteX518" fmla="*/ 2589295 w 2638425"/>
                <a:gd name="connsiteY518" fmla="*/ 64761 h 161925"/>
                <a:gd name="connsiteX519" fmla="*/ 2580599 w 2638425"/>
                <a:gd name="connsiteY519" fmla="*/ 85077 h 161925"/>
                <a:gd name="connsiteX520" fmla="*/ 2556720 w 2638425"/>
                <a:gd name="connsiteY520" fmla="*/ 92669 h 161925"/>
                <a:gd name="connsiteX521" fmla="*/ 2549452 w 2638425"/>
                <a:gd name="connsiteY521" fmla="*/ 92031 h 161925"/>
                <a:gd name="connsiteX522" fmla="*/ 2541070 w 2638425"/>
                <a:gd name="connsiteY522" fmla="*/ 103184 h 161925"/>
                <a:gd name="connsiteX523" fmla="*/ 2543994 w 2638425"/>
                <a:gd name="connsiteY523" fmla="*/ 108442 h 161925"/>
                <a:gd name="connsiteX524" fmla="*/ 2554034 w 2638425"/>
                <a:gd name="connsiteY524" fmla="*/ 110138 h 161925"/>
                <a:gd name="connsiteX525" fmla="*/ 2569369 w 2638425"/>
                <a:gd name="connsiteY525" fmla="*/ 110138 h 161925"/>
                <a:gd name="connsiteX526" fmla="*/ 2591000 w 2638425"/>
                <a:gd name="connsiteY526" fmla="*/ 116072 h 161925"/>
                <a:gd name="connsiteX527" fmla="*/ 2598544 w 2638425"/>
                <a:gd name="connsiteY527" fmla="*/ 133302 h 161925"/>
                <a:gd name="connsiteX528" fmla="*/ 2587000 w 2638425"/>
                <a:gd name="connsiteY528" fmla="*/ 155248 h 161925"/>
                <a:gd name="connsiteX529" fmla="*/ 2553319 w 2638425"/>
                <a:gd name="connsiteY529" fmla="*/ 162801 h 161925"/>
                <a:gd name="connsiteX530" fmla="*/ 2527116 w 2638425"/>
                <a:gd name="connsiteY530" fmla="*/ 156477 h 161925"/>
                <a:gd name="connsiteX531" fmla="*/ 2517905 w 2638425"/>
                <a:gd name="connsiteY531" fmla="*/ 138608 h 161925"/>
                <a:gd name="connsiteX532" fmla="*/ 2522963 w 2638425"/>
                <a:gd name="connsiteY532" fmla="*/ 124930 h 161925"/>
                <a:gd name="connsiteX533" fmla="*/ 2537194 w 2638425"/>
                <a:gd name="connsiteY533" fmla="*/ 117100 h 161925"/>
                <a:gd name="connsiteX534" fmla="*/ 2531621 w 2638425"/>
                <a:gd name="connsiteY534" fmla="*/ 112433 h 161925"/>
                <a:gd name="connsiteX535" fmla="*/ 2529364 w 2638425"/>
                <a:gd name="connsiteY535" fmla="*/ 105080 h 161925"/>
                <a:gd name="connsiteX536" fmla="*/ 2531897 w 2638425"/>
                <a:gd name="connsiteY536" fmla="*/ 96784 h 161925"/>
                <a:gd name="connsiteX537" fmla="*/ 2539879 w 2638425"/>
                <a:gd name="connsiteY537" fmla="*/ 89897 h 161925"/>
                <a:gd name="connsiteX538" fmla="*/ 2528935 w 2638425"/>
                <a:gd name="connsiteY538" fmla="*/ 80496 h 161925"/>
                <a:gd name="connsiteX539" fmla="*/ 2524697 w 2638425"/>
                <a:gd name="connsiteY539" fmla="*/ 65313 h 161925"/>
                <a:gd name="connsiteX540" fmla="*/ 2533241 w 2638425"/>
                <a:gd name="connsiteY540" fmla="*/ 43367 h 161925"/>
                <a:gd name="connsiteX541" fmla="*/ 2557434 w 2638425"/>
                <a:gd name="connsiteY541" fmla="*/ 35662 h 161925"/>
                <a:gd name="connsiteX542" fmla="*/ 2569693 w 2638425"/>
                <a:gd name="connsiteY542" fmla="*/ 37243 h 161925"/>
                <a:gd name="connsiteX543" fmla="*/ 2530554 w 2638425"/>
                <a:gd name="connsiteY543" fmla="*/ 138446 h 161925"/>
                <a:gd name="connsiteX544" fmla="*/ 2536479 w 2638425"/>
                <a:gd name="connsiteY544" fmla="*/ 149123 h 161925"/>
                <a:gd name="connsiteX545" fmla="*/ 2553481 w 2638425"/>
                <a:gd name="connsiteY545" fmla="*/ 152752 h 161925"/>
                <a:gd name="connsiteX546" fmla="*/ 2577951 w 2638425"/>
                <a:gd name="connsiteY546" fmla="*/ 147819 h 161925"/>
                <a:gd name="connsiteX547" fmla="*/ 2585895 w 2638425"/>
                <a:gd name="connsiteY547" fmla="*/ 134417 h 161925"/>
                <a:gd name="connsiteX548" fmla="*/ 2581551 w 2638425"/>
                <a:gd name="connsiteY548" fmla="*/ 124654 h 161925"/>
                <a:gd name="connsiteX549" fmla="*/ 2565178 w 2638425"/>
                <a:gd name="connsiteY549" fmla="*/ 121920 h 161925"/>
                <a:gd name="connsiteX550" fmla="*/ 2549452 w 2638425"/>
                <a:gd name="connsiteY550" fmla="*/ 121920 h 161925"/>
                <a:gd name="connsiteX551" fmla="*/ 2535536 w 2638425"/>
                <a:gd name="connsiteY551" fmla="*/ 126187 h 161925"/>
                <a:gd name="connsiteX552" fmla="*/ 2530554 w 2638425"/>
                <a:gd name="connsiteY552" fmla="*/ 138446 h 161925"/>
                <a:gd name="connsiteX553" fmla="*/ 2537670 w 2638425"/>
                <a:gd name="connsiteY553" fmla="*/ 64999 h 161925"/>
                <a:gd name="connsiteX554" fmla="*/ 2542804 w 2638425"/>
                <a:gd name="connsiteY554" fmla="*/ 78753 h 161925"/>
                <a:gd name="connsiteX555" fmla="*/ 2557120 w 2638425"/>
                <a:gd name="connsiteY555" fmla="*/ 83420 h 161925"/>
                <a:gd name="connsiteX556" fmla="*/ 2576332 w 2638425"/>
                <a:gd name="connsiteY556" fmla="*/ 64761 h 161925"/>
                <a:gd name="connsiteX557" fmla="*/ 2556882 w 2638425"/>
                <a:gd name="connsiteY557" fmla="*/ 45225 h 161925"/>
                <a:gd name="connsiteX558" fmla="*/ 2542651 w 2638425"/>
                <a:gd name="connsiteY558" fmla="*/ 50206 h 161925"/>
                <a:gd name="connsiteX559" fmla="*/ 2537670 w 2638425"/>
                <a:gd name="connsiteY559" fmla="*/ 64999 h 161925"/>
                <a:gd name="connsiteX560" fmla="*/ 2647645 w 2638425"/>
                <a:gd name="connsiteY560" fmla="*/ 79543 h 161925"/>
                <a:gd name="connsiteX561" fmla="*/ 2641521 w 2638425"/>
                <a:gd name="connsiteY561" fmla="*/ 118281 h 161925"/>
                <a:gd name="connsiteX562" fmla="*/ 2623852 w 2638425"/>
                <a:gd name="connsiteY562" fmla="*/ 149514 h 161925"/>
                <a:gd name="connsiteX563" fmla="*/ 2611193 w 2638425"/>
                <a:gd name="connsiteY563" fmla="*/ 149514 h 161925"/>
                <a:gd name="connsiteX564" fmla="*/ 2628043 w 2638425"/>
                <a:gd name="connsiteY564" fmla="*/ 116510 h 161925"/>
                <a:gd name="connsiteX565" fmla="*/ 2633891 w 2638425"/>
                <a:gd name="connsiteY565" fmla="*/ 79381 h 161925"/>
                <a:gd name="connsiteX566" fmla="*/ 2628157 w 2638425"/>
                <a:gd name="connsiteY566" fmla="*/ 41824 h 161925"/>
                <a:gd name="connsiteX567" fmla="*/ 2611041 w 2638425"/>
                <a:gd name="connsiteY567" fmla="*/ 8306 h 161925"/>
                <a:gd name="connsiteX568" fmla="*/ 2623852 w 2638425"/>
                <a:gd name="connsiteY568" fmla="*/ 8306 h 161925"/>
                <a:gd name="connsiteX569" fmla="*/ 2641559 w 2638425"/>
                <a:gd name="connsiteY569" fmla="*/ 40443 h 161925"/>
                <a:gd name="connsiteX570" fmla="*/ 2647645 w 2638425"/>
                <a:gd name="connsiteY570" fmla="*/ 7954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Lst>
              <a:rect l="l" t="t" r="r" b="b"/>
              <a:pathLst>
                <a:path w="2638425" h="161925">
                  <a:moveTo>
                    <a:pt x="87764" y="123901"/>
                  </a:moveTo>
                  <a:lnTo>
                    <a:pt x="74324" y="123901"/>
                  </a:lnTo>
                  <a:lnTo>
                    <a:pt x="74324" y="69504"/>
                  </a:lnTo>
                  <a:lnTo>
                    <a:pt x="13440" y="69504"/>
                  </a:lnTo>
                  <a:lnTo>
                    <a:pt x="13440" y="123901"/>
                  </a:lnTo>
                  <a:lnTo>
                    <a:pt x="0" y="123901"/>
                  </a:lnTo>
                  <a:lnTo>
                    <a:pt x="0" y="8306"/>
                  </a:lnTo>
                  <a:lnTo>
                    <a:pt x="13440" y="8306"/>
                  </a:lnTo>
                  <a:lnTo>
                    <a:pt x="13440" y="57483"/>
                  </a:lnTo>
                  <a:lnTo>
                    <a:pt x="74324" y="57483"/>
                  </a:lnTo>
                  <a:lnTo>
                    <a:pt x="74324" y="8306"/>
                  </a:lnTo>
                  <a:lnTo>
                    <a:pt x="87764" y="8306"/>
                  </a:lnTo>
                  <a:close/>
                  <a:moveTo>
                    <a:pt x="195844" y="80496"/>
                  </a:moveTo>
                  <a:cubicBezTo>
                    <a:pt x="195844" y="94621"/>
                    <a:pt x="192281" y="105651"/>
                    <a:pt x="185166" y="113576"/>
                  </a:cubicBezTo>
                  <a:cubicBezTo>
                    <a:pt x="178051" y="121510"/>
                    <a:pt x="168221" y="125482"/>
                    <a:pt x="155677" y="125482"/>
                  </a:cubicBezTo>
                  <a:cubicBezTo>
                    <a:pt x="147933" y="125482"/>
                    <a:pt x="141046" y="123663"/>
                    <a:pt x="135046" y="120025"/>
                  </a:cubicBezTo>
                  <a:cubicBezTo>
                    <a:pt x="129035" y="116386"/>
                    <a:pt x="124396" y="111166"/>
                    <a:pt x="121130" y="104365"/>
                  </a:cubicBezTo>
                  <a:cubicBezTo>
                    <a:pt x="117863" y="97574"/>
                    <a:pt x="116224" y="89611"/>
                    <a:pt x="116224" y="80496"/>
                  </a:cubicBezTo>
                  <a:cubicBezTo>
                    <a:pt x="116224" y="66361"/>
                    <a:pt x="119758" y="55359"/>
                    <a:pt x="126816" y="47482"/>
                  </a:cubicBezTo>
                  <a:cubicBezTo>
                    <a:pt x="133883" y="39605"/>
                    <a:pt x="143685" y="35662"/>
                    <a:pt x="156229" y="35662"/>
                  </a:cubicBezTo>
                  <a:cubicBezTo>
                    <a:pt x="168355" y="35662"/>
                    <a:pt x="177984" y="39691"/>
                    <a:pt x="185128" y="47758"/>
                  </a:cubicBezTo>
                  <a:cubicBezTo>
                    <a:pt x="192272" y="55826"/>
                    <a:pt x="195844" y="66732"/>
                    <a:pt x="195844" y="80496"/>
                  </a:cubicBezTo>
                  <a:close/>
                  <a:moveTo>
                    <a:pt x="129826" y="80496"/>
                  </a:moveTo>
                  <a:cubicBezTo>
                    <a:pt x="129826" y="91564"/>
                    <a:pt x="132036" y="99993"/>
                    <a:pt x="136465" y="105794"/>
                  </a:cubicBezTo>
                  <a:cubicBezTo>
                    <a:pt x="140894" y="111595"/>
                    <a:pt x="147399" y="114491"/>
                    <a:pt x="155991" y="114491"/>
                  </a:cubicBezTo>
                  <a:cubicBezTo>
                    <a:pt x="164583" y="114491"/>
                    <a:pt x="171107" y="111605"/>
                    <a:pt x="175565" y="105832"/>
                  </a:cubicBezTo>
                  <a:cubicBezTo>
                    <a:pt x="180013" y="100060"/>
                    <a:pt x="182242" y="91612"/>
                    <a:pt x="182242" y="80496"/>
                  </a:cubicBezTo>
                  <a:cubicBezTo>
                    <a:pt x="182242" y="69475"/>
                    <a:pt x="180013" y="61103"/>
                    <a:pt x="175565" y="55388"/>
                  </a:cubicBezTo>
                  <a:cubicBezTo>
                    <a:pt x="171107" y="49673"/>
                    <a:pt x="164535" y="46806"/>
                    <a:pt x="155839" y="46806"/>
                  </a:cubicBezTo>
                  <a:cubicBezTo>
                    <a:pt x="147247" y="46806"/>
                    <a:pt x="140761" y="49625"/>
                    <a:pt x="136388" y="55274"/>
                  </a:cubicBezTo>
                  <a:cubicBezTo>
                    <a:pt x="132007" y="60912"/>
                    <a:pt x="129826" y="69314"/>
                    <a:pt x="129826" y="80496"/>
                  </a:cubicBezTo>
                  <a:close/>
                  <a:moveTo>
                    <a:pt x="258385" y="125482"/>
                  </a:moveTo>
                  <a:cubicBezTo>
                    <a:pt x="245574" y="125482"/>
                    <a:pt x="235468" y="121577"/>
                    <a:pt x="228067" y="113776"/>
                  </a:cubicBezTo>
                  <a:cubicBezTo>
                    <a:pt x="220656" y="105975"/>
                    <a:pt x="216951" y="95145"/>
                    <a:pt x="216951" y="81286"/>
                  </a:cubicBezTo>
                  <a:cubicBezTo>
                    <a:pt x="216951" y="67313"/>
                    <a:pt x="220389" y="56217"/>
                    <a:pt x="227267" y="47996"/>
                  </a:cubicBezTo>
                  <a:cubicBezTo>
                    <a:pt x="234153" y="39776"/>
                    <a:pt x="243383" y="35662"/>
                    <a:pt x="254984" y="35662"/>
                  </a:cubicBezTo>
                  <a:cubicBezTo>
                    <a:pt x="265843" y="35662"/>
                    <a:pt x="274434" y="39234"/>
                    <a:pt x="280759" y="46377"/>
                  </a:cubicBezTo>
                  <a:cubicBezTo>
                    <a:pt x="287084" y="53521"/>
                    <a:pt x="290246" y="62941"/>
                    <a:pt x="290246" y="74638"/>
                  </a:cubicBezTo>
                  <a:lnTo>
                    <a:pt x="290246" y="82944"/>
                  </a:lnTo>
                  <a:lnTo>
                    <a:pt x="230553" y="82944"/>
                  </a:lnTo>
                  <a:cubicBezTo>
                    <a:pt x="230819" y="93116"/>
                    <a:pt x="233382" y="100841"/>
                    <a:pt x="238258" y="106108"/>
                  </a:cubicBezTo>
                  <a:cubicBezTo>
                    <a:pt x="243135" y="111376"/>
                    <a:pt x="250003" y="114014"/>
                    <a:pt x="258861" y="114014"/>
                  </a:cubicBezTo>
                  <a:cubicBezTo>
                    <a:pt x="268186" y="114014"/>
                    <a:pt x="277416" y="112062"/>
                    <a:pt x="286531" y="108166"/>
                  </a:cubicBezTo>
                  <a:lnTo>
                    <a:pt x="286531" y="119863"/>
                  </a:lnTo>
                  <a:cubicBezTo>
                    <a:pt x="281892" y="121872"/>
                    <a:pt x="277501" y="123301"/>
                    <a:pt x="273368" y="124177"/>
                  </a:cubicBezTo>
                  <a:cubicBezTo>
                    <a:pt x="269224" y="125044"/>
                    <a:pt x="264233" y="125482"/>
                    <a:pt x="258385" y="125482"/>
                  </a:cubicBezTo>
                  <a:close/>
                  <a:moveTo>
                    <a:pt x="254823" y="46654"/>
                  </a:moveTo>
                  <a:cubicBezTo>
                    <a:pt x="247869" y="46654"/>
                    <a:pt x="242316" y="48920"/>
                    <a:pt x="238182" y="53454"/>
                  </a:cubicBezTo>
                  <a:cubicBezTo>
                    <a:pt x="234049" y="57988"/>
                    <a:pt x="231610" y="64256"/>
                    <a:pt x="230867" y="72266"/>
                  </a:cubicBezTo>
                  <a:lnTo>
                    <a:pt x="276177" y="72266"/>
                  </a:lnTo>
                  <a:cubicBezTo>
                    <a:pt x="276168" y="63989"/>
                    <a:pt x="274329" y="57655"/>
                    <a:pt x="270634" y="53254"/>
                  </a:cubicBezTo>
                  <a:cubicBezTo>
                    <a:pt x="266948" y="48854"/>
                    <a:pt x="261681" y="46654"/>
                    <a:pt x="254823" y="46654"/>
                  </a:cubicBezTo>
                  <a:close/>
                  <a:moveTo>
                    <a:pt x="351206" y="79543"/>
                  </a:moveTo>
                  <a:cubicBezTo>
                    <a:pt x="351206" y="65570"/>
                    <a:pt x="353244" y="52502"/>
                    <a:pt x="357331" y="40329"/>
                  </a:cubicBezTo>
                  <a:cubicBezTo>
                    <a:pt x="361417" y="28146"/>
                    <a:pt x="367313" y="17478"/>
                    <a:pt x="375009" y="8306"/>
                  </a:cubicBezTo>
                  <a:lnTo>
                    <a:pt x="387810" y="8306"/>
                  </a:lnTo>
                  <a:cubicBezTo>
                    <a:pt x="380219" y="18479"/>
                    <a:pt x="374513" y="29651"/>
                    <a:pt x="370694" y="41824"/>
                  </a:cubicBezTo>
                  <a:cubicBezTo>
                    <a:pt x="366874" y="54007"/>
                    <a:pt x="364960" y="66523"/>
                    <a:pt x="364960" y="79381"/>
                  </a:cubicBezTo>
                  <a:cubicBezTo>
                    <a:pt x="364960" y="92031"/>
                    <a:pt x="366913" y="104394"/>
                    <a:pt x="370818" y="116462"/>
                  </a:cubicBezTo>
                  <a:cubicBezTo>
                    <a:pt x="374713" y="128540"/>
                    <a:pt x="380324" y="139551"/>
                    <a:pt x="387658" y="149514"/>
                  </a:cubicBezTo>
                  <a:lnTo>
                    <a:pt x="375009" y="149514"/>
                  </a:lnTo>
                  <a:cubicBezTo>
                    <a:pt x="367256" y="140551"/>
                    <a:pt x="361350" y="130092"/>
                    <a:pt x="357292" y="118129"/>
                  </a:cubicBezTo>
                  <a:cubicBezTo>
                    <a:pt x="353235" y="106166"/>
                    <a:pt x="351206" y="93297"/>
                    <a:pt x="351206" y="79543"/>
                  </a:cubicBezTo>
                  <a:close/>
                  <a:moveTo>
                    <a:pt x="435959" y="114643"/>
                  </a:moveTo>
                  <a:cubicBezTo>
                    <a:pt x="438283" y="114643"/>
                    <a:pt x="440522" y="114472"/>
                    <a:pt x="442684" y="114138"/>
                  </a:cubicBezTo>
                  <a:cubicBezTo>
                    <a:pt x="444846" y="113795"/>
                    <a:pt x="446561" y="113433"/>
                    <a:pt x="447828" y="113062"/>
                  </a:cubicBezTo>
                  <a:lnTo>
                    <a:pt x="447828" y="123111"/>
                  </a:lnTo>
                  <a:cubicBezTo>
                    <a:pt x="446399" y="123797"/>
                    <a:pt x="444303" y="124358"/>
                    <a:pt x="441541" y="124806"/>
                  </a:cubicBezTo>
                  <a:cubicBezTo>
                    <a:pt x="438769" y="125254"/>
                    <a:pt x="436283" y="125482"/>
                    <a:pt x="434064" y="125482"/>
                  </a:cubicBezTo>
                  <a:cubicBezTo>
                    <a:pt x="417300" y="125482"/>
                    <a:pt x="408927" y="116653"/>
                    <a:pt x="408927" y="98993"/>
                  </a:cubicBezTo>
                  <a:lnTo>
                    <a:pt x="408927" y="47444"/>
                  </a:lnTo>
                  <a:lnTo>
                    <a:pt x="396507" y="47444"/>
                  </a:lnTo>
                  <a:lnTo>
                    <a:pt x="396507" y="41119"/>
                  </a:lnTo>
                  <a:lnTo>
                    <a:pt x="408927" y="35662"/>
                  </a:lnTo>
                  <a:lnTo>
                    <a:pt x="414461" y="17164"/>
                  </a:lnTo>
                  <a:lnTo>
                    <a:pt x="422043" y="17164"/>
                  </a:lnTo>
                  <a:lnTo>
                    <a:pt x="422043" y="37243"/>
                  </a:lnTo>
                  <a:lnTo>
                    <a:pt x="447189" y="37243"/>
                  </a:lnTo>
                  <a:lnTo>
                    <a:pt x="447189" y="47444"/>
                  </a:lnTo>
                  <a:lnTo>
                    <a:pt x="422043" y="47444"/>
                  </a:lnTo>
                  <a:lnTo>
                    <a:pt x="422043" y="98441"/>
                  </a:lnTo>
                  <a:cubicBezTo>
                    <a:pt x="422043" y="103661"/>
                    <a:pt x="423291" y="107661"/>
                    <a:pt x="425768" y="110461"/>
                  </a:cubicBezTo>
                  <a:cubicBezTo>
                    <a:pt x="428244" y="113252"/>
                    <a:pt x="431645" y="114643"/>
                    <a:pt x="435959" y="114643"/>
                  </a:cubicBezTo>
                  <a:close/>
                  <a:moveTo>
                    <a:pt x="506406" y="35662"/>
                  </a:moveTo>
                  <a:cubicBezTo>
                    <a:pt x="510254" y="35662"/>
                    <a:pt x="513712" y="35976"/>
                    <a:pt x="516769" y="36614"/>
                  </a:cubicBezTo>
                  <a:lnTo>
                    <a:pt x="514950" y="48787"/>
                  </a:lnTo>
                  <a:cubicBezTo>
                    <a:pt x="511369" y="47996"/>
                    <a:pt x="508206" y="47597"/>
                    <a:pt x="505463" y="47597"/>
                  </a:cubicBezTo>
                  <a:cubicBezTo>
                    <a:pt x="498453" y="47597"/>
                    <a:pt x="492452" y="50444"/>
                    <a:pt x="487471" y="56140"/>
                  </a:cubicBezTo>
                  <a:cubicBezTo>
                    <a:pt x="482489" y="61836"/>
                    <a:pt x="480003" y="68923"/>
                    <a:pt x="480003" y="77410"/>
                  </a:cubicBezTo>
                  <a:lnTo>
                    <a:pt x="480003" y="123901"/>
                  </a:lnTo>
                  <a:lnTo>
                    <a:pt x="466878" y="123901"/>
                  </a:lnTo>
                  <a:lnTo>
                    <a:pt x="466878" y="37243"/>
                  </a:lnTo>
                  <a:lnTo>
                    <a:pt x="477707" y="37243"/>
                  </a:lnTo>
                  <a:lnTo>
                    <a:pt x="479212" y="53292"/>
                  </a:lnTo>
                  <a:lnTo>
                    <a:pt x="479841" y="53292"/>
                  </a:lnTo>
                  <a:cubicBezTo>
                    <a:pt x="483060" y="47654"/>
                    <a:pt x="486937" y="43301"/>
                    <a:pt x="491471" y="40243"/>
                  </a:cubicBezTo>
                  <a:cubicBezTo>
                    <a:pt x="495995" y="37186"/>
                    <a:pt x="500977" y="35662"/>
                    <a:pt x="506406" y="35662"/>
                  </a:cubicBezTo>
                  <a:close/>
                  <a:moveTo>
                    <a:pt x="588245" y="123901"/>
                  </a:moveTo>
                  <a:lnTo>
                    <a:pt x="585635" y="111566"/>
                  </a:lnTo>
                  <a:lnTo>
                    <a:pt x="584997" y="111566"/>
                  </a:lnTo>
                  <a:cubicBezTo>
                    <a:pt x="580682" y="116996"/>
                    <a:pt x="576367" y="120672"/>
                    <a:pt x="572072" y="122596"/>
                  </a:cubicBezTo>
                  <a:cubicBezTo>
                    <a:pt x="567776" y="124520"/>
                    <a:pt x="562413" y="125482"/>
                    <a:pt x="555984" y="125482"/>
                  </a:cubicBezTo>
                  <a:cubicBezTo>
                    <a:pt x="547392" y="125482"/>
                    <a:pt x="540658" y="123263"/>
                    <a:pt x="535781" y="118834"/>
                  </a:cubicBezTo>
                  <a:cubicBezTo>
                    <a:pt x="530905" y="114414"/>
                    <a:pt x="528466" y="108109"/>
                    <a:pt x="528466" y="99946"/>
                  </a:cubicBezTo>
                  <a:cubicBezTo>
                    <a:pt x="528466" y="82439"/>
                    <a:pt x="542468" y="73266"/>
                    <a:pt x="570452" y="72428"/>
                  </a:cubicBezTo>
                  <a:lnTo>
                    <a:pt x="585159" y="71952"/>
                  </a:lnTo>
                  <a:lnTo>
                    <a:pt x="585159" y="66580"/>
                  </a:lnTo>
                  <a:cubicBezTo>
                    <a:pt x="585159" y="59779"/>
                    <a:pt x="583692" y="54759"/>
                    <a:pt x="580768" y="51511"/>
                  </a:cubicBezTo>
                  <a:cubicBezTo>
                    <a:pt x="577844" y="48273"/>
                    <a:pt x="573167" y="46654"/>
                    <a:pt x="566738" y="46654"/>
                  </a:cubicBezTo>
                  <a:cubicBezTo>
                    <a:pt x="559518" y="46654"/>
                    <a:pt x="551345" y="48863"/>
                    <a:pt x="542230" y="53292"/>
                  </a:cubicBezTo>
                  <a:lnTo>
                    <a:pt x="538191" y="43253"/>
                  </a:lnTo>
                  <a:cubicBezTo>
                    <a:pt x="542468" y="40929"/>
                    <a:pt x="547145" y="39110"/>
                    <a:pt x="552231" y="37795"/>
                  </a:cubicBezTo>
                  <a:cubicBezTo>
                    <a:pt x="557317" y="36481"/>
                    <a:pt x="562413" y="35824"/>
                    <a:pt x="567528" y="35824"/>
                  </a:cubicBezTo>
                  <a:cubicBezTo>
                    <a:pt x="577863" y="35824"/>
                    <a:pt x="585511" y="38110"/>
                    <a:pt x="590493" y="42701"/>
                  </a:cubicBezTo>
                  <a:cubicBezTo>
                    <a:pt x="595474" y="47282"/>
                    <a:pt x="597970" y="54635"/>
                    <a:pt x="597970" y="64761"/>
                  </a:cubicBezTo>
                  <a:lnTo>
                    <a:pt x="597970" y="123901"/>
                  </a:lnTo>
                  <a:close/>
                  <a:moveTo>
                    <a:pt x="558594" y="114643"/>
                  </a:moveTo>
                  <a:cubicBezTo>
                    <a:pt x="566766" y="114643"/>
                    <a:pt x="573176" y="112405"/>
                    <a:pt x="577844" y="107928"/>
                  </a:cubicBezTo>
                  <a:cubicBezTo>
                    <a:pt x="582511" y="103451"/>
                    <a:pt x="584845" y="97174"/>
                    <a:pt x="584845" y="89106"/>
                  </a:cubicBezTo>
                  <a:lnTo>
                    <a:pt x="584845" y="81286"/>
                  </a:lnTo>
                  <a:lnTo>
                    <a:pt x="571719" y="81839"/>
                  </a:lnTo>
                  <a:cubicBezTo>
                    <a:pt x="561280" y="82201"/>
                    <a:pt x="553755" y="83830"/>
                    <a:pt x="549145" y="86697"/>
                  </a:cubicBezTo>
                  <a:cubicBezTo>
                    <a:pt x="544535" y="89573"/>
                    <a:pt x="542230" y="94040"/>
                    <a:pt x="542230" y="100098"/>
                  </a:cubicBezTo>
                  <a:cubicBezTo>
                    <a:pt x="542230" y="104842"/>
                    <a:pt x="543658" y="108452"/>
                    <a:pt x="546535" y="110928"/>
                  </a:cubicBezTo>
                  <a:cubicBezTo>
                    <a:pt x="549412" y="113405"/>
                    <a:pt x="553431" y="114643"/>
                    <a:pt x="558594" y="114643"/>
                  </a:cubicBezTo>
                  <a:close/>
                  <a:moveTo>
                    <a:pt x="686991" y="123901"/>
                  </a:moveTo>
                  <a:lnTo>
                    <a:pt x="686991" y="67837"/>
                  </a:lnTo>
                  <a:cubicBezTo>
                    <a:pt x="686991" y="60779"/>
                    <a:pt x="685391" y="55502"/>
                    <a:pt x="682171" y="52026"/>
                  </a:cubicBezTo>
                  <a:cubicBezTo>
                    <a:pt x="678952" y="48549"/>
                    <a:pt x="673922" y="46806"/>
                    <a:pt x="667074" y="46806"/>
                  </a:cubicBezTo>
                  <a:cubicBezTo>
                    <a:pt x="658006" y="46806"/>
                    <a:pt x="651367" y="49263"/>
                    <a:pt x="647148" y="54159"/>
                  </a:cubicBezTo>
                  <a:cubicBezTo>
                    <a:pt x="642928" y="59065"/>
                    <a:pt x="640823" y="67151"/>
                    <a:pt x="640823" y="78438"/>
                  </a:cubicBezTo>
                  <a:lnTo>
                    <a:pt x="640823" y="123901"/>
                  </a:lnTo>
                  <a:lnTo>
                    <a:pt x="627697" y="123901"/>
                  </a:lnTo>
                  <a:lnTo>
                    <a:pt x="627697" y="37243"/>
                  </a:lnTo>
                  <a:lnTo>
                    <a:pt x="638366" y="37243"/>
                  </a:lnTo>
                  <a:lnTo>
                    <a:pt x="640499" y="49101"/>
                  </a:lnTo>
                  <a:lnTo>
                    <a:pt x="641138" y="49101"/>
                  </a:lnTo>
                  <a:cubicBezTo>
                    <a:pt x="643824" y="44834"/>
                    <a:pt x="647595" y="41529"/>
                    <a:pt x="652443" y="39176"/>
                  </a:cubicBezTo>
                  <a:cubicBezTo>
                    <a:pt x="657292" y="36833"/>
                    <a:pt x="662693" y="35662"/>
                    <a:pt x="668655" y="35662"/>
                  </a:cubicBezTo>
                  <a:cubicBezTo>
                    <a:pt x="679085" y="35662"/>
                    <a:pt x="686943" y="38176"/>
                    <a:pt x="692211" y="43215"/>
                  </a:cubicBezTo>
                  <a:cubicBezTo>
                    <a:pt x="697487" y="48244"/>
                    <a:pt x="700116" y="56302"/>
                    <a:pt x="700116" y="67370"/>
                  </a:cubicBezTo>
                  <a:lnTo>
                    <a:pt x="700116" y="123901"/>
                  </a:lnTo>
                  <a:close/>
                  <a:moveTo>
                    <a:pt x="785984" y="100260"/>
                  </a:moveTo>
                  <a:cubicBezTo>
                    <a:pt x="785984" y="108318"/>
                    <a:pt x="782984" y="114538"/>
                    <a:pt x="776974" y="118920"/>
                  </a:cubicBezTo>
                  <a:cubicBezTo>
                    <a:pt x="770963" y="123292"/>
                    <a:pt x="762524" y="125482"/>
                    <a:pt x="751666" y="125482"/>
                  </a:cubicBezTo>
                  <a:cubicBezTo>
                    <a:pt x="740178" y="125482"/>
                    <a:pt x="731215" y="123663"/>
                    <a:pt x="724786" y="120025"/>
                  </a:cubicBezTo>
                  <a:lnTo>
                    <a:pt x="724786" y="107852"/>
                  </a:lnTo>
                  <a:cubicBezTo>
                    <a:pt x="728949" y="109957"/>
                    <a:pt x="733416" y="111614"/>
                    <a:pt x="738188" y="112833"/>
                  </a:cubicBezTo>
                  <a:cubicBezTo>
                    <a:pt x="742960" y="114043"/>
                    <a:pt x="747560" y="114643"/>
                    <a:pt x="751990" y="114643"/>
                  </a:cubicBezTo>
                  <a:cubicBezTo>
                    <a:pt x="758838" y="114643"/>
                    <a:pt x="764105" y="113557"/>
                    <a:pt x="767801" y="111366"/>
                  </a:cubicBezTo>
                  <a:cubicBezTo>
                    <a:pt x="771487" y="109176"/>
                    <a:pt x="773335" y="105842"/>
                    <a:pt x="773335" y="101365"/>
                  </a:cubicBezTo>
                  <a:cubicBezTo>
                    <a:pt x="773335" y="97993"/>
                    <a:pt x="771868" y="95107"/>
                    <a:pt x="768944" y="92707"/>
                  </a:cubicBezTo>
                  <a:cubicBezTo>
                    <a:pt x="766020" y="90307"/>
                    <a:pt x="760314" y="87478"/>
                    <a:pt x="751827" y="84211"/>
                  </a:cubicBezTo>
                  <a:cubicBezTo>
                    <a:pt x="743760" y="81201"/>
                    <a:pt x="738035" y="78581"/>
                    <a:pt x="734635" y="76343"/>
                  </a:cubicBezTo>
                  <a:cubicBezTo>
                    <a:pt x="731234" y="74104"/>
                    <a:pt x="728701" y="71561"/>
                    <a:pt x="727043" y="68713"/>
                  </a:cubicBezTo>
                  <a:cubicBezTo>
                    <a:pt x="725377" y="65865"/>
                    <a:pt x="724548" y="62465"/>
                    <a:pt x="724548" y="58512"/>
                  </a:cubicBezTo>
                  <a:cubicBezTo>
                    <a:pt x="724548" y="51445"/>
                    <a:pt x="727424" y="45872"/>
                    <a:pt x="733168" y="41786"/>
                  </a:cubicBezTo>
                  <a:cubicBezTo>
                    <a:pt x="738911" y="37700"/>
                    <a:pt x="746798" y="35662"/>
                    <a:pt x="756809" y="35662"/>
                  </a:cubicBezTo>
                  <a:cubicBezTo>
                    <a:pt x="766134" y="35662"/>
                    <a:pt x="775259" y="37557"/>
                    <a:pt x="784165" y="41358"/>
                  </a:cubicBezTo>
                  <a:lnTo>
                    <a:pt x="779498" y="52026"/>
                  </a:lnTo>
                  <a:cubicBezTo>
                    <a:pt x="770801" y="48444"/>
                    <a:pt x="762924" y="46654"/>
                    <a:pt x="755856" y="46654"/>
                  </a:cubicBezTo>
                  <a:cubicBezTo>
                    <a:pt x="749637" y="46654"/>
                    <a:pt x="744950" y="47625"/>
                    <a:pt x="741788" y="49578"/>
                  </a:cubicBezTo>
                  <a:cubicBezTo>
                    <a:pt x="738626" y="51530"/>
                    <a:pt x="737045" y="54216"/>
                    <a:pt x="737045" y="57645"/>
                  </a:cubicBezTo>
                  <a:cubicBezTo>
                    <a:pt x="737045" y="59960"/>
                    <a:pt x="737635" y="61941"/>
                    <a:pt x="738826" y="63570"/>
                  </a:cubicBezTo>
                  <a:cubicBezTo>
                    <a:pt x="740007" y="65208"/>
                    <a:pt x="741922" y="66761"/>
                    <a:pt x="744551" y="68237"/>
                  </a:cubicBezTo>
                  <a:cubicBezTo>
                    <a:pt x="747189" y="69713"/>
                    <a:pt x="752247" y="71847"/>
                    <a:pt x="759733" y="74638"/>
                  </a:cubicBezTo>
                  <a:cubicBezTo>
                    <a:pt x="770011" y="78381"/>
                    <a:pt x="776954" y="82153"/>
                    <a:pt x="780565" y="85944"/>
                  </a:cubicBezTo>
                  <a:cubicBezTo>
                    <a:pt x="784174" y="89745"/>
                    <a:pt x="785984" y="94517"/>
                    <a:pt x="785984" y="100260"/>
                  </a:cubicBezTo>
                  <a:close/>
                  <a:moveTo>
                    <a:pt x="848678" y="47444"/>
                  </a:moveTo>
                  <a:lnTo>
                    <a:pt x="826627" y="47444"/>
                  </a:lnTo>
                  <a:lnTo>
                    <a:pt x="826627" y="123901"/>
                  </a:lnTo>
                  <a:lnTo>
                    <a:pt x="813502" y="123901"/>
                  </a:lnTo>
                  <a:lnTo>
                    <a:pt x="813502" y="47444"/>
                  </a:lnTo>
                  <a:lnTo>
                    <a:pt x="798005" y="47444"/>
                  </a:lnTo>
                  <a:lnTo>
                    <a:pt x="798005" y="41510"/>
                  </a:lnTo>
                  <a:lnTo>
                    <a:pt x="813502" y="36767"/>
                  </a:lnTo>
                  <a:lnTo>
                    <a:pt x="813502" y="31947"/>
                  </a:lnTo>
                  <a:cubicBezTo>
                    <a:pt x="813502" y="10649"/>
                    <a:pt x="822798" y="0"/>
                    <a:pt x="841410" y="0"/>
                  </a:cubicBezTo>
                  <a:cubicBezTo>
                    <a:pt x="845991" y="0"/>
                    <a:pt x="851373" y="924"/>
                    <a:pt x="857536" y="2772"/>
                  </a:cubicBezTo>
                  <a:lnTo>
                    <a:pt x="854136" y="13287"/>
                  </a:lnTo>
                  <a:cubicBezTo>
                    <a:pt x="849078" y="11649"/>
                    <a:pt x="844753" y="10839"/>
                    <a:pt x="841172" y="10839"/>
                  </a:cubicBezTo>
                  <a:cubicBezTo>
                    <a:pt x="836219" y="10839"/>
                    <a:pt x="832552" y="12478"/>
                    <a:pt x="830180" y="15773"/>
                  </a:cubicBezTo>
                  <a:cubicBezTo>
                    <a:pt x="827808" y="19069"/>
                    <a:pt x="826627" y="24355"/>
                    <a:pt x="826627" y="31633"/>
                  </a:cubicBezTo>
                  <a:lnTo>
                    <a:pt x="826627" y="37243"/>
                  </a:lnTo>
                  <a:lnTo>
                    <a:pt x="848678" y="37243"/>
                  </a:lnTo>
                  <a:close/>
                  <a:moveTo>
                    <a:pt x="940946" y="80496"/>
                  </a:moveTo>
                  <a:cubicBezTo>
                    <a:pt x="940946" y="94621"/>
                    <a:pt x="937393" y="105651"/>
                    <a:pt x="930278" y="113576"/>
                  </a:cubicBezTo>
                  <a:cubicBezTo>
                    <a:pt x="923163" y="121510"/>
                    <a:pt x="913333" y="125482"/>
                    <a:pt x="900789" y="125482"/>
                  </a:cubicBezTo>
                  <a:cubicBezTo>
                    <a:pt x="893036" y="125482"/>
                    <a:pt x="886159" y="123663"/>
                    <a:pt x="880148" y="120025"/>
                  </a:cubicBezTo>
                  <a:cubicBezTo>
                    <a:pt x="874138" y="116386"/>
                    <a:pt x="869499" y="111166"/>
                    <a:pt x="866232" y="104365"/>
                  </a:cubicBezTo>
                  <a:cubicBezTo>
                    <a:pt x="862965" y="97574"/>
                    <a:pt x="861336" y="89611"/>
                    <a:pt x="861336" y="80496"/>
                  </a:cubicBezTo>
                  <a:cubicBezTo>
                    <a:pt x="861336" y="66361"/>
                    <a:pt x="864861" y="55359"/>
                    <a:pt x="871928" y="47482"/>
                  </a:cubicBezTo>
                  <a:cubicBezTo>
                    <a:pt x="878986" y="39605"/>
                    <a:pt x="888797" y="35662"/>
                    <a:pt x="901342" y="35662"/>
                  </a:cubicBezTo>
                  <a:cubicBezTo>
                    <a:pt x="913467" y="35662"/>
                    <a:pt x="923097" y="39691"/>
                    <a:pt x="930240" y="47758"/>
                  </a:cubicBezTo>
                  <a:cubicBezTo>
                    <a:pt x="937384" y="55826"/>
                    <a:pt x="940946" y="66732"/>
                    <a:pt x="940946" y="80496"/>
                  </a:cubicBezTo>
                  <a:close/>
                  <a:moveTo>
                    <a:pt x="874929" y="80496"/>
                  </a:moveTo>
                  <a:cubicBezTo>
                    <a:pt x="874929" y="91564"/>
                    <a:pt x="877148" y="99993"/>
                    <a:pt x="881577" y="105794"/>
                  </a:cubicBezTo>
                  <a:cubicBezTo>
                    <a:pt x="885997" y="111595"/>
                    <a:pt x="892512" y="114491"/>
                    <a:pt x="901103" y="114491"/>
                  </a:cubicBezTo>
                  <a:cubicBezTo>
                    <a:pt x="909695" y="114491"/>
                    <a:pt x="916219" y="111605"/>
                    <a:pt x="920668" y="105832"/>
                  </a:cubicBezTo>
                  <a:cubicBezTo>
                    <a:pt x="925126" y="100060"/>
                    <a:pt x="927354" y="91612"/>
                    <a:pt x="927354" y="80496"/>
                  </a:cubicBezTo>
                  <a:cubicBezTo>
                    <a:pt x="927354" y="69475"/>
                    <a:pt x="925126" y="61103"/>
                    <a:pt x="920668" y="55388"/>
                  </a:cubicBezTo>
                  <a:cubicBezTo>
                    <a:pt x="916219" y="49673"/>
                    <a:pt x="909638" y="46806"/>
                    <a:pt x="900942" y="46806"/>
                  </a:cubicBezTo>
                  <a:cubicBezTo>
                    <a:pt x="892350" y="46806"/>
                    <a:pt x="885873" y="49625"/>
                    <a:pt x="881491" y="55274"/>
                  </a:cubicBezTo>
                  <a:cubicBezTo>
                    <a:pt x="877119" y="60912"/>
                    <a:pt x="874929" y="69314"/>
                    <a:pt x="874929" y="80496"/>
                  </a:cubicBezTo>
                  <a:close/>
                  <a:moveTo>
                    <a:pt x="1006421" y="35662"/>
                  </a:moveTo>
                  <a:cubicBezTo>
                    <a:pt x="1010269" y="35662"/>
                    <a:pt x="1013717" y="35976"/>
                    <a:pt x="1016775" y="36614"/>
                  </a:cubicBezTo>
                  <a:lnTo>
                    <a:pt x="1014956" y="48787"/>
                  </a:lnTo>
                  <a:cubicBezTo>
                    <a:pt x="1011374" y="47996"/>
                    <a:pt x="1008212" y="47597"/>
                    <a:pt x="1005469" y="47597"/>
                  </a:cubicBezTo>
                  <a:cubicBezTo>
                    <a:pt x="998458" y="47597"/>
                    <a:pt x="992457" y="50444"/>
                    <a:pt x="987476" y="56140"/>
                  </a:cubicBezTo>
                  <a:cubicBezTo>
                    <a:pt x="982504" y="61836"/>
                    <a:pt x="980008" y="68923"/>
                    <a:pt x="980008" y="77410"/>
                  </a:cubicBezTo>
                  <a:lnTo>
                    <a:pt x="980008" y="123901"/>
                  </a:lnTo>
                  <a:lnTo>
                    <a:pt x="966883" y="123901"/>
                  </a:lnTo>
                  <a:lnTo>
                    <a:pt x="966883" y="37243"/>
                  </a:lnTo>
                  <a:lnTo>
                    <a:pt x="977713" y="37243"/>
                  </a:lnTo>
                  <a:lnTo>
                    <a:pt x="979218" y="53292"/>
                  </a:lnTo>
                  <a:lnTo>
                    <a:pt x="979847" y="53292"/>
                  </a:lnTo>
                  <a:cubicBezTo>
                    <a:pt x="983066" y="47654"/>
                    <a:pt x="986943" y="43301"/>
                    <a:pt x="991476" y="40243"/>
                  </a:cubicBezTo>
                  <a:cubicBezTo>
                    <a:pt x="996010" y="37186"/>
                    <a:pt x="1000992" y="35662"/>
                    <a:pt x="1006421" y="35662"/>
                  </a:cubicBezTo>
                  <a:close/>
                  <a:moveTo>
                    <a:pt x="1145410" y="123901"/>
                  </a:moveTo>
                  <a:lnTo>
                    <a:pt x="1145410" y="67523"/>
                  </a:lnTo>
                  <a:cubicBezTo>
                    <a:pt x="1145410" y="60617"/>
                    <a:pt x="1143934" y="55445"/>
                    <a:pt x="1140981" y="51988"/>
                  </a:cubicBezTo>
                  <a:cubicBezTo>
                    <a:pt x="1138038" y="48539"/>
                    <a:pt x="1133447" y="46806"/>
                    <a:pt x="1127227" y="46806"/>
                  </a:cubicBezTo>
                  <a:cubicBezTo>
                    <a:pt x="1119054" y="46806"/>
                    <a:pt x="1113025" y="49159"/>
                    <a:pt x="1109120" y="53845"/>
                  </a:cubicBezTo>
                  <a:cubicBezTo>
                    <a:pt x="1105224" y="58541"/>
                    <a:pt x="1103271" y="65761"/>
                    <a:pt x="1103271" y="75514"/>
                  </a:cubicBezTo>
                  <a:lnTo>
                    <a:pt x="1103271" y="123901"/>
                  </a:lnTo>
                  <a:lnTo>
                    <a:pt x="1090146" y="123901"/>
                  </a:lnTo>
                  <a:lnTo>
                    <a:pt x="1090146" y="67523"/>
                  </a:lnTo>
                  <a:cubicBezTo>
                    <a:pt x="1090146" y="60617"/>
                    <a:pt x="1088670" y="55445"/>
                    <a:pt x="1085717" y="51988"/>
                  </a:cubicBezTo>
                  <a:cubicBezTo>
                    <a:pt x="1082764" y="48539"/>
                    <a:pt x="1078154" y="46806"/>
                    <a:pt x="1071886" y="46806"/>
                  </a:cubicBezTo>
                  <a:cubicBezTo>
                    <a:pt x="1063657" y="46806"/>
                    <a:pt x="1057637" y="49273"/>
                    <a:pt x="1053818" y="54207"/>
                  </a:cubicBezTo>
                  <a:cubicBezTo>
                    <a:pt x="1049998" y="59131"/>
                    <a:pt x="1048084" y="67208"/>
                    <a:pt x="1048084" y="78438"/>
                  </a:cubicBezTo>
                  <a:lnTo>
                    <a:pt x="1048084" y="123901"/>
                  </a:lnTo>
                  <a:lnTo>
                    <a:pt x="1034958" y="123901"/>
                  </a:lnTo>
                  <a:lnTo>
                    <a:pt x="1034958" y="37243"/>
                  </a:lnTo>
                  <a:lnTo>
                    <a:pt x="1045636" y="37243"/>
                  </a:lnTo>
                  <a:lnTo>
                    <a:pt x="1047769" y="49101"/>
                  </a:lnTo>
                  <a:lnTo>
                    <a:pt x="1048398" y="49101"/>
                  </a:lnTo>
                  <a:cubicBezTo>
                    <a:pt x="1050874" y="44882"/>
                    <a:pt x="1054370" y="41596"/>
                    <a:pt x="1058876" y="39224"/>
                  </a:cubicBezTo>
                  <a:cubicBezTo>
                    <a:pt x="1063381" y="36852"/>
                    <a:pt x="1068429" y="35662"/>
                    <a:pt x="1074020" y="35662"/>
                  </a:cubicBezTo>
                  <a:cubicBezTo>
                    <a:pt x="1087564" y="35662"/>
                    <a:pt x="1096423" y="40567"/>
                    <a:pt x="1100585" y="50368"/>
                  </a:cubicBezTo>
                  <a:lnTo>
                    <a:pt x="1101214" y="50368"/>
                  </a:lnTo>
                  <a:cubicBezTo>
                    <a:pt x="1103795" y="45834"/>
                    <a:pt x="1107539" y="42253"/>
                    <a:pt x="1112444" y="39615"/>
                  </a:cubicBezTo>
                  <a:cubicBezTo>
                    <a:pt x="1117349" y="36976"/>
                    <a:pt x="1122931" y="35662"/>
                    <a:pt x="1129208" y="35662"/>
                  </a:cubicBezTo>
                  <a:cubicBezTo>
                    <a:pt x="1139009" y="35662"/>
                    <a:pt x="1146353" y="38176"/>
                    <a:pt x="1151220" y="43215"/>
                  </a:cubicBezTo>
                  <a:cubicBezTo>
                    <a:pt x="1156097" y="48244"/>
                    <a:pt x="1158535" y="56302"/>
                    <a:pt x="1158535" y="67370"/>
                  </a:cubicBezTo>
                  <a:lnTo>
                    <a:pt x="1158535" y="123901"/>
                  </a:lnTo>
                  <a:close/>
                  <a:moveTo>
                    <a:pt x="1243375" y="123901"/>
                  </a:moveTo>
                  <a:lnTo>
                    <a:pt x="1240765" y="111566"/>
                  </a:lnTo>
                  <a:lnTo>
                    <a:pt x="1240136" y="111566"/>
                  </a:lnTo>
                  <a:cubicBezTo>
                    <a:pt x="1235812" y="116996"/>
                    <a:pt x="1231497" y="120672"/>
                    <a:pt x="1227201" y="122596"/>
                  </a:cubicBezTo>
                  <a:cubicBezTo>
                    <a:pt x="1222906" y="124520"/>
                    <a:pt x="1217543" y="125482"/>
                    <a:pt x="1211113" y="125482"/>
                  </a:cubicBezTo>
                  <a:cubicBezTo>
                    <a:pt x="1202522" y="125482"/>
                    <a:pt x="1195788" y="123263"/>
                    <a:pt x="1190911" y="118834"/>
                  </a:cubicBezTo>
                  <a:cubicBezTo>
                    <a:pt x="1186043" y="114414"/>
                    <a:pt x="1183605" y="108109"/>
                    <a:pt x="1183605" y="99946"/>
                  </a:cubicBezTo>
                  <a:cubicBezTo>
                    <a:pt x="1183605" y="82439"/>
                    <a:pt x="1197597" y="73266"/>
                    <a:pt x="1225582" y="72428"/>
                  </a:cubicBezTo>
                  <a:lnTo>
                    <a:pt x="1240288" y="71952"/>
                  </a:lnTo>
                  <a:lnTo>
                    <a:pt x="1240288" y="66580"/>
                  </a:lnTo>
                  <a:cubicBezTo>
                    <a:pt x="1240288" y="59779"/>
                    <a:pt x="1238831" y="54759"/>
                    <a:pt x="1235907" y="51511"/>
                  </a:cubicBezTo>
                  <a:cubicBezTo>
                    <a:pt x="1232973" y="48273"/>
                    <a:pt x="1228297" y="46654"/>
                    <a:pt x="1221867" y="46654"/>
                  </a:cubicBezTo>
                  <a:cubicBezTo>
                    <a:pt x="1214647" y="46654"/>
                    <a:pt x="1206475" y="48863"/>
                    <a:pt x="1197360" y="53292"/>
                  </a:cubicBezTo>
                  <a:lnTo>
                    <a:pt x="1193330" y="43253"/>
                  </a:lnTo>
                  <a:cubicBezTo>
                    <a:pt x="1197597" y="40929"/>
                    <a:pt x="1202274" y="39110"/>
                    <a:pt x="1207361" y="37795"/>
                  </a:cubicBezTo>
                  <a:cubicBezTo>
                    <a:pt x="1212447" y="36481"/>
                    <a:pt x="1217543" y="35824"/>
                    <a:pt x="1222658" y="35824"/>
                  </a:cubicBezTo>
                  <a:cubicBezTo>
                    <a:pt x="1232992" y="35824"/>
                    <a:pt x="1240650" y="38110"/>
                    <a:pt x="1245632" y="42701"/>
                  </a:cubicBezTo>
                  <a:cubicBezTo>
                    <a:pt x="1250604" y="47282"/>
                    <a:pt x="1253100" y="54635"/>
                    <a:pt x="1253100" y="64761"/>
                  </a:cubicBezTo>
                  <a:lnTo>
                    <a:pt x="1253100" y="123901"/>
                  </a:lnTo>
                  <a:close/>
                  <a:moveTo>
                    <a:pt x="1213723" y="114643"/>
                  </a:moveTo>
                  <a:cubicBezTo>
                    <a:pt x="1221896" y="114643"/>
                    <a:pt x="1228316" y="112405"/>
                    <a:pt x="1232973" y="107928"/>
                  </a:cubicBezTo>
                  <a:cubicBezTo>
                    <a:pt x="1237641" y="103451"/>
                    <a:pt x="1239974" y="97174"/>
                    <a:pt x="1239974" y="89106"/>
                  </a:cubicBezTo>
                  <a:lnTo>
                    <a:pt x="1239974" y="81286"/>
                  </a:lnTo>
                  <a:lnTo>
                    <a:pt x="1226848" y="81839"/>
                  </a:lnTo>
                  <a:cubicBezTo>
                    <a:pt x="1216410" y="82201"/>
                    <a:pt x="1208884" y="83830"/>
                    <a:pt x="1204274" y="86697"/>
                  </a:cubicBezTo>
                  <a:cubicBezTo>
                    <a:pt x="1199665" y="89573"/>
                    <a:pt x="1197360" y="94040"/>
                    <a:pt x="1197360" y="100098"/>
                  </a:cubicBezTo>
                  <a:cubicBezTo>
                    <a:pt x="1197360" y="104842"/>
                    <a:pt x="1198798" y="108452"/>
                    <a:pt x="1201665" y="110928"/>
                  </a:cubicBezTo>
                  <a:cubicBezTo>
                    <a:pt x="1204541" y="113405"/>
                    <a:pt x="1208561" y="114643"/>
                    <a:pt x="1213723" y="114643"/>
                  </a:cubicBezTo>
                  <a:close/>
                  <a:moveTo>
                    <a:pt x="1310821" y="114643"/>
                  </a:moveTo>
                  <a:cubicBezTo>
                    <a:pt x="1313136" y="114643"/>
                    <a:pt x="1315374" y="114472"/>
                    <a:pt x="1317537" y="114138"/>
                  </a:cubicBezTo>
                  <a:cubicBezTo>
                    <a:pt x="1319699" y="113795"/>
                    <a:pt x="1321413" y="113433"/>
                    <a:pt x="1322680" y="113062"/>
                  </a:cubicBezTo>
                  <a:lnTo>
                    <a:pt x="1322680" y="123111"/>
                  </a:lnTo>
                  <a:cubicBezTo>
                    <a:pt x="1321251" y="123797"/>
                    <a:pt x="1319156" y="124358"/>
                    <a:pt x="1316393" y="124806"/>
                  </a:cubicBezTo>
                  <a:cubicBezTo>
                    <a:pt x="1313622" y="125254"/>
                    <a:pt x="1311136" y="125482"/>
                    <a:pt x="1308916" y="125482"/>
                  </a:cubicBezTo>
                  <a:cubicBezTo>
                    <a:pt x="1292162" y="125482"/>
                    <a:pt x="1283780" y="116653"/>
                    <a:pt x="1283780" y="98993"/>
                  </a:cubicBezTo>
                  <a:lnTo>
                    <a:pt x="1283780" y="47444"/>
                  </a:lnTo>
                  <a:lnTo>
                    <a:pt x="1271359" y="47444"/>
                  </a:lnTo>
                  <a:lnTo>
                    <a:pt x="1271359" y="41119"/>
                  </a:lnTo>
                  <a:lnTo>
                    <a:pt x="1283780" y="35662"/>
                  </a:lnTo>
                  <a:lnTo>
                    <a:pt x="1289314" y="17164"/>
                  </a:lnTo>
                  <a:lnTo>
                    <a:pt x="1296905" y="17164"/>
                  </a:lnTo>
                  <a:lnTo>
                    <a:pt x="1296905" y="37243"/>
                  </a:lnTo>
                  <a:lnTo>
                    <a:pt x="1322041" y="37243"/>
                  </a:lnTo>
                  <a:lnTo>
                    <a:pt x="1322041" y="47444"/>
                  </a:lnTo>
                  <a:lnTo>
                    <a:pt x="1296905" y="47444"/>
                  </a:lnTo>
                  <a:lnTo>
                    <a:pt x="1296905" y="98441"/>
                  </a:lnTo>
                  <a:cubicBezTo>
                    <a:pt x="1296905" y="103661"/>
                    <a:pt x="1298143" y="107661"/>
                    <a:pt x="1300620" y="110461"/>
                  </a:cubicBezTo>
                  <a:cubicBezTo>
                    <a:pt x="1303096" y="113252"/>
                    <a:pt x="1306497" y="114643"/>
                    <a:pt x="1310821" y="114643"/>
                  </a:cubicBezTo>
                  <a:close/>
                  <a:moveTo>
                    <a:pt x="1354855" y="123901"/>
                  </a:moveTo>
                  <a:lnTo>
                    <a:pt x="1341730" y="123901"/>
                  </a:lnTo>
                  <a:lnTo>
                    <a:pt x="1341730" y="37243"/>
                  </a:lnTo>
                  <a:lnTo>
                    <a:pt x="1354855" y="37243"/>
                  </a:lnTo>
                  <a:close/>
                  <a:moveTo>
                    <a:pt x="1340625" y="13764"/>
                  </a:moveTo>
                  <a:cubicBezTo>
                    <a:pt x="1340625" y="10754"/>
                    <a:pt x="1341358" y="8554"/>
                    <a:pt x="1342834" y="7163"/>
                  </a:cubicBezTo>
                  <a:cubicBezTo>
                    <a:pt x="1344311" y="5763"/>
                    <a:pt x="1346159" y="5067"/>
                    <a:pt x="1348369" y="5067"/>
                  </a:cubicBezTo>
                  <a:cubicBezTo>
                    <a:pt x="1350483" y="5067"/>
                    <a:pt x="1352302" y="5772"/>
                    <a:pt x="1353827" y="7201"/>
                  </a:cubicBezTo>
                  <a:cubicBezTo>
                    <a:pt x="1355360" y="8620"/>
                    <a:pt x="1356122" y="10811"/>
                    <a:pt x="1356122" y="13764"/>
                  </a:cubicBezTo>
                  <a:cubicBezTo>
                    <a:pt x="1356122" y="16716"/>
                    <a:pt x="1355360" y="18917"/>
                    <a:pt x="1353827" y="20364"/>
                  </a:cubicBezTo>
                  <a:cubicBezTo>
                    <a:pt x="1352302" y="21812"/>
                    <a:pt x="1350483" y="22536"/>
                    <a:pt x="1348369" y="22536"/>
                  </a:cubicBezTo>
                  <a:cubicBezTo>
                    <a:pt x="1346159" y="22536"/>
                    <a:pt x="1344311" y="21812"/>
                    <a:pt x="1342834" y="20364"/>
                  </a:cubicBezTo>
                  <a:cubicBezTo>
                    <a:pt x="1341358" y="18917"/>
                    <a:pt x="1340625" y="16716"/>
                    <a:pt x="1340625" y="13764"/>
                  </a:cubicBezTo>
                  <a:close/>
                  <a:moveTo>
                    <a:pt x="1420559" y="125482"/>
                  </a:moveTo>
                  <a:cubicBezTo>
                    <a:pt x="1407747" y="125482"/>
                    <a:pt x="1397641" y="121577"/>
                    <a:pt x="1390241" y="113776"/>
                  </a:cubicBezTo>
                  <a:cubicBezTo>
                    <a:pt x="1382830" y="105975"/>
                    <a:pt x="1379125" y="95145"/>
                    <a:pt x="1379125" y="81286"/>
                  </a:cubicBezTo>
                  <a:cubicBezTo>
                    <a:pt x="1379125" y="67313"/>
                    <a:pt x="1382563" y="56217"/>
                    <a:pt x="1389450" y="47996"/>
                  </a:cubicBezTo>
                  <a:cubicBezTo>
                    <a:pt x="1396327" y="39776"/>
                    <a:pt x="1405566" y="35662"/>
                    <a:pt x="1417158" y="35662"/>
                  </a:cubicBezTo>
                  <a:cubicBezTo>
                    <a:pt x="1428017" y="35662"/>
                    <a:pt x="1436608" y="39234"/>
                    <a:pt x="1442933" y="46377"/>
                  </a:cubicBezTo>
                  <a:cubicBezTo>
                    <a:pt x="1449258" y="53521"/>
                    <a:pt x="1452420" y="62941"/>
                    <a:pt x="1452420" y="74638"/>
                  </a:cubicBezTo>
                  <a:lnTo>
                    <a:pt x="1452420" y="82944"/>
                  </a:lnTo>
                  <a:lnTo>
                    <a:pt x="1392727" y="82944"/>
                  </a:lnTo>
                  <a:cubicBezTo>
                    <a:pt x="1392994" y="93116"/>
                    <a:pt x="1395565" y="100841"/>
                    <a:pt x="1400433" y="106108"/>
                  </a:cubicBezTo>
                  <a:cubicBezTo>
                    <a:pt x="1405309" y="111376"/>
                    <a:pt x="1412177" y="114014"/>
                    <a:pt x="1421035" y="114014"/>
                  </a:cubicBezTo>
                  <a:cubicBezTo>
                    <a:pt x="1430360" y="114014"/>
                    <a:pt x="1439590" y="112062"/>
                    <a:pt x="1448705" y="108166"/>
                  </a:cubicBezTo>
                  <a:lnTo>
                    <a:pt x="1448705" y="119863"/>
                  </a:lnTo>
                  <a:cubicBezTo>
                    <a:pt x="1444067" y="121872"/>
                    <a:pt x="1439676" y="123301"/>
                    <a:pt x="1435542" y="124177"/>
                  </a:cubicBezTo>
                  <a:cubicBezTo>
                    <a:pt x="1431407" y="125044"/>
                    <a:pt x="1426407" y="125482"/>
                    <a:pt x="1420559" y="125482"/>
                  </a:cubicBezTo>
                  <a:close/>
                  <a:moveTo>
                    <a:pt x="1416996" y="46654"/>
                  </a:moveTo>
                  <a:cubicBezTo>
                    <a:pt x="1410043" y="46654"/>
                    <a:pt x="1404499" y="48920"/>
                    <a:pt x="1400356" y="53454"/>
                  </a:cubicBezTo>
                  <a:cubicBezTo>
                    <a:pt x="1396222" y="57988"/>
                    <a:pt x="1393784" y="64256"/>
                    <a:pt x="1393041" y="72266"/>
                  </a:cubicBezTo>
                  <a:lnTo>
                    <a:pt x="1438351" y="72266"/>
                  </a:lnTo>
                  <a:cubicBezTo>
                    <a:pt x="1438351" y="63989"/>
                    <a:pt x="1436504" y="57655"/>
                    <a:pt x="1432817" y="53254"/>
                  </a:cubicBezTo>
                  <a:cubicBezTo>
                    <a:pt x="1429122" y="48854"/>
                    <a:pt x="1423854" y="46654"/>
                    <a:pt x="1416996" y="46654"/>
                  </a:cubicBezTo>
                  <a:close/>
                  <a:moveTo>
                    <a:pt x="1557424" y="125482"/>
                  </a:moveTo>
                  <a:cubicBezTo>
                    <a:pt x="1544612" y="125482"/>
                    <a:pt x="1534506" y="121577"/>
                    <a:pt x="1527096" y="113776"/>
                  </a:cubicBezTo>
                  <a:cubicBezTo>
                    <a:pt x="1519695" y="105975"/>
                    <a:pt x="1515990" y="95145"/>
                    <a:pt x="1515990" y="81286"/>
                  </a:cubicBezTo>
                  <a:cubicBezTo>
                    <a:pt x="1515990" y="67313"/>
                    <a:pt x="1519428" y="56217"/>
                    <a:pt x="1526305" y="47996"/>
                  </a:cubicBezTo>
                  <a:cubicBezTo>
                    <a:pt x="1533182" y="39776"/>
                    <a:pt x="1542422" y="35662"/>
                    <a:pt x="1554023" y="35662"/>
                  </a:cubicBezTo>
                  <a:cubicBezTo>
                    <a:pt x="1564881" y="35662"/>
                    <a:pt x="1573473" y="39234"/>
                    <a:pt x="1579798" y="46377"/>
                  </a:cubicBezTo>
                  <a:cubicBezTo>
                    <a:pt x="1586122" y="53521"/>
                    <a:pt x="1589284" y="62941"/>
                    <a:pt x="1589284" y="74638"/>
                  </a:cubicBezTo>
                  <a:lnTo>
                    <a:pt x="1589284" y="82944"/>
                  </a:lnTo>
                  <a:lnTo>
                    <a:pt x="1529592" y="82944"/>
                  </a:lnTo>
                  <a:cubicBezTo>
                    <a:pt x="1529849" y="93116"/>
                    <a:pt x="1532420" y="100841"/>
                    <a:pt x="1537297" y="106108"/>
                  </a:cubicBezTo>
                  <a:cubicBezTo>
                    <a:pt x="1542174" y="111376"/>
                    <a:pt x="1549042" y="114014"/>
                    <a:pt x="1557890" y="114014"/>
                  </a:cubicBezTo>
                  <a:cubicBezTo>
                    <a:pt x="1567225" y="114014"/>
                    <a:pt x="1576445" y="112062"/>
                    <a:pt x="1585570" y="108166"/>
                  </a:cubicBezTo>
                  <a:lnTo>
                    <a:pt x="1585570" y="119863"/>
                  </a:lnTo>
                  <a:cubicBezTo>
                    <a:pt x="1580931" y="121872"/>
                    <a:pt x="1576540" y="123301"/>
                    <a:pt x="1572406" y="124177"/>
                  </a:cubicBezTo>
                  <a:cubicBezTo>
                    <a:pt x="1568263" y="125044"/>
                    <a:pt x="1563272" y="125482"/>
                    <a:pt x="1557424" y="125482"/>
                  </a:cubicBezTo>
                  <a:close/>
                  <a:moveTo>
                    <a:pt x="1553861" y="46654"/>
                  </a:moveTo>
                  <a:cubicBezTo>
                    <a:pt x="1546908" y="46654"/>
                    <a:pt x="1541355" y="48920"/>
                    <a:pt x="1537221" y="53454"/>
                  </a:cubicBezTo>
                  <a:cubicBezTo>
                    <a:pt x="1533077" y="57988"/>
                    <a:pt x="1530648" y="64256"/>
                    <a:pt x="1529906" y="72266"/>
                  </a:cubicBezTo>
                  <a:lnTo>
                    <a:pt x="1575207" y="72266"/>
                  </a:lnTo>
                  <a:cubicBezTo>
                    <a:pt x="1575207" y="63989"/>
                    <a:pt x="1573368" y="57655"/>
                    <a:pt x="1569672" y="53254"/>
                  </a:cubicBezTo>
                  <a:cubicBezTo>
                    <a:pt x="1565986" y="48854"/>
                    <a:pt x="1560719" y="46654"/>
                    <a:pt x="1553861" y="46654"/>
                  </a:cubicBezTo>
                  <a:close/>
                  <a:moveTo>
                    <a:pt x="1673647" y="123901"/>
                  </a:moveTo>
                  <a:lnTo>
                    <a:pt x="1673647" y="67837"/>
                  </a:lnTo>
                  <a:cubicBezTo>
                    <a:pt x="1673647" y="60779"/>
                    <a:pt x="1672038" y="55502"/>
                    <a:pt x="1668818" y="52026"/>
                  </a:cubicBezTo>
                  <a:cubicBezTo>
                    <a:pt x="1665608" y="48549"/>
                    <a:pt x="1660570" y="46806"/>
                    <a:pt x="1653721" y="46806"/>
                  </a:cubicBezTo>
                  <a:cubicBezTo>
                    <a:pt x="1644653" y="46806"/>
                    <a:pt x="1638015" y="49263"/>
                    <a:pt x="1633795" y="54159"/>
                  </a:cubicBezTo>
                  <a:cubicBezTo>
                    <a:pt x="1629585" y="59065"/>
                    <a:pt x="1627470" y="67151"/>
                    <a:pt x="1627470" y="78438"/>
                  </a:cubicBezTo>
                  <a:lnTo>
                    <a:pt x="1627470" y="123901"/>
                  </a:lnTo>
                  <a:lnTo>
                    <a:pt x="1614345" y="123901"/>
                  </a:lnTo>
                  <a:lnTo>
                    <a:pt x="1614345" y="37243"/>
                  </a:lnTo>
                  <a:lnTo>
                    <a:pt x="1625022" y="37243"/>
                  </a:lnTo>
                  <a:lnTo>
                    <a:pt x="1627156" y="49101"/>
                  </a:lnTo>
                  <a:lnTo>
                    <a:pt x="1627784" y="49101"/>
                  </a:lnTo>
                  <a:cubicBezTo>
                    <a:pt x="1630480" y="44834"/>
                    <a:pt x="1634243" y="41529"/>
                    <a:pt x="1639091" y="39176"/>
                  </a:cubicBezTo>
                  <a:cubicBezTo>
                    <a:pt x="1643949" y="36833"/>
                    <a:pt x="1649349" y="35662"/>
                    <a:pt x="1655303" y="35662"/>
                  </a:cubicBezTo>
                  <a:cubicBezTo>
                    <a:pt x="1665741" y="35662"/>
                    <a:pt x="1673590" y="38176"/>
                    <a:pt x="1678867" y="43215"/>
                  </a:cubicBezTo>
                  <a:cubicBezTo>
                    <a:pt x="1684134" y="48244"/>
                    <a:pt x="1686773" y="56302"/>
                    <a:pt x="1686773" y="67370"/>
                  </a:cubicBezTo>
                  <a:lnTo>
                    <a:pt x="1686773" y="123901"/>
                  </a:lnTo>
                  <a:close/>
                  <a:moveTo>
                    <a:pt x="1779041" y="123901"/>
                  </a:moveTo>
                  <a:lnTo>
                    <a:pt x="1746152" y="37243"/>
                  </a:lnTo>
                  <a:lnTo>
                    <a:pt x="1760220" y="37243"/>
                  </a:lnTo>
                  <a:lnTo>
                    <a:pt x="1778880" y="88640"/>
                  </a:lnTo>
                  <a:cubicBezTo>
                    <a:pt x="1783099" y="100651"/>
                    <a:pt x="1785576" y="108452"/>
                    <a:pt x="1786309" y="112043"/>
                  </a:cubicBezTo>
                  <a:lnTo>
                    <a:pt x="1786947" y="112043"/>
                  </a:lnTo>
                  <a:cubicBezTo>
                    <a:pt x="1787528" y="109242"/>
                    <a:pt x="1789357" y="103461"/>
                    <a:pt x="1792443" y="94688"/>
                  </a:cubicBezTo>
                  <a:cubicBezTo>
                    <a:pt x="1795520" y="85906"/>
                    <a:pt x="1802445" y="66761"/>
                    <a:pt x="1813198" y="37243"/>
                  </a:cubicBezTo>
                  <a:lnTo>
                    <a:pt x="1827266" y="37243"/>
                  </a:lnTo>
                  <a:lnTo>
                    <a:pt x="1794377" y="123901"/>
                  </a:lnTo>
                  <a:close/>
                  <a:moveTo>
                    <a:pt x="1880245" y="125482"/>
                  </a:moveTo>
                  <a:cubicBezTo>
                    <a:pt x="1867434" y="125482"/>
                    <a:pt x="1857327" y="121577"/>
                    <a:pt x="1849917" y="113776"/>
                  </a:cubicBezTo>
                  <a:cubicBezTo>
                    <a:pt x="1842516" y="105975"/>
                    <a:pt x="1838811" y="95145"/>
                    <a:pt x="1838811" y="81286"/>
                  </a:cubicBezTo>
                  <a:cubicBezTo>
                    <a:pt x="1838811" y="67313"/>
                    <a:pt x="1842249" y="56217"/>
                    <a:pt x="1849127" y="47996"/>
                  </a:cubicBezTo>
                  <a:cubicBezTo>
                    <a:pt x="1856013" y="39776"/>
                    <a:pt x="1865243" y="35662"/>
                    <a:pt x="1876844" y="35662"/>
                  </a:cubicBezTo>
                  <a:cubicBezTo>
                    <a:pt x="1887703" y="35662"/>
                    <a:pt x="1896294" y="39234"/>
                    <a:pt x="1902619" y="46377"/>
                  </a:cubicBezTo>
                  <a:cubicBezTo>
                    <a:pt x="1908943" y="53521"/>
                    <a:pt x="1912106" y="62941"/>
                    <a:pt x="1912106" y="74638"/>
                  </a:cubicBezTo>
                  <a:lnTo>
                    <a:pt x="1912106" y="82944"/>
                  </a:lnTo>
                  <a:lnTo>
                    <a:pt x="1852413" y="82944"/>
                  </a:lnTo>
                  <a:cubicBezTo>
                    <a:pt x="1852679" y="93116"/>
                    <a:pt x="1855241" y="100841"/>
                    <a:pt x="1860118" y="106108"/>
                  </a:cubicBezTo>
                  <a:cubicBezTo>
                    <a:pt x="1864995" y="111376"/>
                    <a:pt x="1871863" y="114014"/>
                    <a:pt x="1880721" y="114014"/>
                  </a:cubicBezTo>
                  <a:cubicBezTo>
                    <a:pt x="1890046" y="114014"/>
                    <a:pt x="1899266" y="112062"/>
                    <a:pt x="1908391" y="108166"/>
                  </a:cubicBezTo>
                  <a:lnTo>
                    <a:pt x="1908391" y="119863"/>
                  </a:lnTo>
                  <a:cubicBezTo>
                    <a:pt x="1903752" y="121872"/>
                    <a:pt x="1899361" y="123301"/>
                    <a:pt x="1895227" y="124177"/>
                  </a:cubicBezTo>
                  <a:cubicBezTo>
                    <a:pt x="1891084" y="125044"/>
                    <a:pt x="1886093" y="125482"/>
                    <a:pt x="1880245" y="125482"/>
                  </a:cubicBezTo>
                  <a:close/>
                  <a:moveTo>
                    <a:pt x="1876683" y="46654"/>
                  </a:moveTo>
                  <a:cubicBezTo>
                    <a:pt x="1869729" y="46654"/>
                    <a:pt x="1864176" y="48920"/>
                    <a:pt x="1860042" y="53454"/>
                  </a:cubicBezTo>
                  <a:cubicBezTo>
                    <a:pt x="1855908" y="57988"/>
                    <a:pt x="1853470" y="64256"/>
                    <a:pt x="1852727" y="72266"/>
                  </a:cubicBezTo>
                  <a:lnTo>
                    <a:pt x="1898028" y="72266"/>
                  </a:lnTo>
                  <a:cubicBezTo>
                    <a:pt x="1898028" y="63989"/>
                    <a:pt x="1896190" y="57655"/>
                    <a:pt x="1892494" y="53254"/>
                  </a:cubicBezTo>
                  <a:cubicBezTo>
                    <a:pt x="1888807" y="48854"/>
                    <a:pt x="1883540" y="46654"/>
                    <a:pt x="1876683" y="46654"/>
                  </a:cubicBezTo>
                  <a:close/>
                  <a:moveTo>
                    <a:pt x="1976704" y="35662"/>
                  </a:moveTo>
                  <a:cubicBezTo>
                    <a:pt x="1980552" y="35662"/>
                    <a:pt x="1984000" y="35976"/>
                    <a:pt x="1987058" y="36614"/>
                  </a:cubicBezTo>
                  <a:lnTo>
                    <a:pt x="1985239" y="48787"/>
                  </a:lnTo>
                  <a:cubicBezTo>
                    <a:pt x="1981658" y="47996"/>
                    <a:pt x="1978495" y="47597"/>
                    <a:pt x="1975752" y="47597"/>
                  </a:cubicBezTo>
                  <a:cubicBezTo>
                    <a:pt x="1968742" y="47597"/>
                    <a:pt x="1962750" y="50444"/>
                    <a:pt x="1957769" y="56140"/>
                  </a:cubicBezTo>
                  <a:cubicBezTo>
                    <a:pt x="1952787" y="61836"/>
                    <a:pt x="1950291" y="68923"/>
                    <a:pt x="1950291" y="77410"/>
                  </a:cubicBezTo>
                  <a:lnTo>
                    <a:pt x="1950291" y="123901"/>
                  </a:lnTo>
                  <a:lnTo>
                    <a:pt x="1937166" y="123901"/>
                  </a:lnTo>
                  <a:lnTo>
                    <a:pt x="1937166" y="37243"/>
                  </a:lnTo>
                  <a:lnTo>
                    <a:pt x="1948006" y="37243"/>
                  </a:lnTo>
                  <a:lnTo>
                    <a:pt x="1949501" y="53292"/>
                  </a:lnTo>
                  <a:lnTo>
                    <a:pt x="1950139" y="53292"/>
                  </a:lnTo>
                  <a:cubicBezTo>
                    <a:pt x="1953349" y="47654"/>
                    <a:pt x="1957226" y="43301"/>
                    <a:pt x="1961759" y="40243"/>
                  </a:cubicBezTo>
                  <a:cubicBezTo>
                    <a:pt x="1966293" y="37186"/>
                    <a:pt x="1971275" y="35662"/>
                    <a:pt x="1976704" y="35662"/>
                  </a:cubicBezTo>
                  <a:close/>
                  <a:moveTo>
                    <a:pt x="2076002" y="123901"/>
                  </a:moveTo>
                  <a:lnTo>
                    <a:pt x="2060115" y="73057"/>
                  </a:lnTo>
                  <a:cubicBezTo>
                    <a:pt x="2059114" y="69952"/>
                    <a:pt x="2057238" y="62884"/>
                    <a:pt x="2054504" y="51873"/>
                  </a:cubicBezTo>
                  <a:lnTo>
                    <a:pt x="2053867" y="51873"/>
                  </a:lnTo>
                  <a:cubicBezTo>
                    <a:pt x="2051761" y="61093"/>
                    <a:pt x="2049913" y="68209"/>
                    <a:pt x="2048333" y="73219"/>
                  </a:cubicBezTo>
                  <a:lnTo>
                    <a:pt x="2031968" y="123901"/>
                  </a:lnTo>
                  <a:lnTo>
                    <a:pt x="2016786" y="123901"/>
                  </a:lnTo>
                  <a:lnTo>
                    <a:pt x="1993145" y="37243"/>
                  </a:lnTo>
                  <a:lnTo>
                    <a:pt x="2006908" y="37243"/>
                  </a:lnTo>
                  <a:cubicBezTo>
                    <a:pt x="2012490" y="59007"/>
                    <a:pt x="2016747" y="75590"/>
                    <a:pt x="2019672" y="86973"/>
                  </a:cubicBezTo>
                  <a:cubicBezTo>
                    <a:pt x="2022596" y="98365"/>
                    <a:pt x="2024272" y="106032"/>
                    <a:pt x="2024691" y="109985"/>
                  </a:cubicBezTo>
                  <a:lnTo>
                    <a:pt x="2025329" y="109985"/>
                  </a:lnTo>
                  <a:cubicBezTo>
                    <a:pt x="2025911" y="106975"/>
                    <a:pt x="2026844" y="103089"/>
                    <a:pt x="2028130" y="98317"/>
                  </a:cubicBezTo>
                  <a:cubicBezTo>
                    <a:pt x="2029425" y="93555"/>
                    <a:pt x="2030549" y="89764"/>
                    <a:pt x="2031492" y="86973"/>
                  </a:cubicBezTo>
                  <a:lnTo>
                    <a:pt x="2047390" y="37243"/>
                  </a:lnTo>
                  <a:lnTo>
                    <a:pt x="2061620" y="37243"/>
                  </a:lnTo>
                  <a:lnTo>
                    <a:pt x="2077117" y="86973"/>
                  </a:lnTo>
                  <a:cubicBezTo>
                    <a:pt x="2080070" y="96041"/>
                    <a:pt x="2082070" y="103661"/>
                    <a:pt x="2083127" y="109823"/>
                  </a:cubicBezTo>
                  <a:lnTo>
                    <a:pt x="2083756" y="109823"/>
                  </a:lnTo>
                  <a:cubicBezTo>
                    <a:pt x="2083965" y="107928"/>
                    <a:pt x="2084537" y="105004"/>
                    <a:pt x="2085451" y="101051"/>
                  </a:cubicBezTo>
                  <a:cubicBezTo>
                    <a:pt x="2086375" y="97098"/>
                    <a:pt x="2091871" y="75829"/>
                    <a:pt x="2101939" y="37243"/>
                  </a:cubicBezTo>
                  <a:lnTo>
                    <a:pt x="2115541" y="37243"/>
                  </a:lnTo>
                  <a:lnTo>
                    <a:pt x="2091585" y="123901"/>
                  </a:lnTo>
                  <a:close/>
                  <a:moveTo>
                    <a:pt x="2171595" y="125482"/>
                  </a:moveTo>
                  <a:cubicBezTo>
                    <a:pt x="2158784" y="125482"/>
                    <a:pt x="2148678" y="121577"/>
                    <a:pt x="2141278" y="113776"/>
                  </a:cubicBezTo>
                  <a:cubicBezTo>
                    <a:pt x="2133867" y="105975"/>
                    <a:pt x="2130171" y="95145"/>
                    <a:pt x="2130171" y="81286"/>
                  </a:cubicBezTo>
                  <a:cubicBezTo>
                    <a:pt x="2130171" y="67313"/>
                    <a:pt x="2133610" y="56217"/>
                    <a:pt x="2140487" y="47996"/>
                  </a:cubicBezTo>
                  <a:cubicBezTo>
                    <a:pt x="2147364" y="39776"/>
                    <a:pt x="2156603" y="35662"/>
                    <a:pt x="2168195" y="35662"/>
                  </a:cubicBezTo>
                  <a:cubicBezTo>
                    <a:pt x="2179054" y="35662"/>
                    <a:pt x="2187645" y="39234"/>
                    <a:pt x="2193970" y="46377"/>
                  </a:cubicBezTo>
                  <a:cubicBezTo>
                    <a:pt x="2200294" y="53521"/>
                    <a:pt x="2203456" y="62941"/>
                    <a:pt x="2203456" y="74638"/>
                  </a:cubicBezTo>
                  <a:lnTo>
                    <a:pt x="2203456" y="82944"/>
                  </a:lnTo>
                  <a:lnTo>
                    <a:pt x="2143763" y="82944"/>
                  </a:lnTo>
                  <a:cubicBezTo>
                    <a:pt x="2144030" y="93116"/>
                    <a:pt x="2146602" y="100841"/>
                    <a:pt x="2151479" y="106108"/>
                  </a:cubicBezTo>
                  <a:cubicBezTo>
                    <a:pt x="2156346" y="111376"/>
                    <a:pt x="2163213" y="114014"/>
                    <a:pt x="2172072" y="114014"/>
                  </a:cubicBezTo>
                  <a:cubicBezTo>
                    <a:pt x="2181397" y="114014"/>
                    <a:pt x="2190626" y="112062"/>
                    <a:pt x="2199742" y="108166"/>
                  </a:cubicBezTo>
                  <a:lnTo>
                    <a:pt x="2199742" y="119863"/>
                  </a:lnTo>
                  <a:cubicBezTo>
                    <a:pt x="2195103" y="121872"/>
                    <a:pt x="2190722" y="123301"/>
                    <a:pt x="2186578" y="124177"/>
                  </a:cubicBezTo>
                  <a:cubicBezTo>
                    <a:pt x="2182444" y="125044"/>
                    <a:pt x="2177444" y="125482"/>
                    <a:pt x="2171595" y="125482"/>
                  </a:cubicBezTo>
                  <a:close/>
                  <a:moveTo>
                    <a:pt x="2168043" y="46654"/>
                  </a:moveTo>
                  <a:cubicBezTo>
                    <a:pt x="2161080" y="46654"/>
                    <a:pt x="2155536" y="48920"/>
                    <a:pt x="2151393" y="53454"/>
                  </a:cubicBezTo>
                  <a:cubicBezTo>
                    <a:pt x="2147259" y="57988"/>
                    <a:pt x="2144820" y="64256"/>
                    <a:pt x="2144078" y="72266"/>
                  </a:cubicBezTo>
                  <a:lnTo>
                    <a:pt x="2189388" y="72266"/>
                  </a:lnTo>
                  <a:cubicBezTo>
                    <a:pt x="2189388" y="63989"/>
                    <a:pt x="2187540" y="57655"/>
                    <a:pt x="2183854" y="53254"/>
                  </a:cubicBezTo>
                  <a:cubicBezTo>
                    <a:pt x="2180158" y="48854"/>
                    <a:pt x="2174891" y="46654"/>
                    <a:pt x="2168043" y="46654"/>
                  </a:cubicBezTo>
                  <a:close/>
                  <a:moveTo>
                    <a:pt x="2268055" y="35662"/>
                  </a:moveTo>
                  <a:cubicBezTo>
                    <a:pt x="2271903" y="35662"/>
                    <a:pt x="2275361" y="35976"/>
                    <a:pt x="2278409" y="36614"/>
                  </a:cubicBezTo>
                  <a:lnTo>
                    <a:pt x="2276599" y="48787"/>
                  </a:lnTo>
                  <a:cubicBezTo>
                    <a:pt x="2273008" y="47996"/>
                    <a:pt x="2269846" y="47597"/>
                    <a:pt x="2267102" y="47597"/>
                  </a:cubicBezTo>
                  <a:cubicBezTo>
                    <a:pt x="2260102" y="47597"/>
                    <a:pt x="2254101" y="50444"/>
                    <a:pt x="2249119" y="56140"/>
                  </a:cubicBezTo>
                  <a:cubicBezTo>
                    <a:pt x="2244138" y="61836"/>
                    <a:pt x="2241652" y="68923"/>
                    <a:pt x="2241652" y="77410"/>
                  </a:cubicBezTo>
                  <a:lnTo>
                    <a:pt x="2241652" y="123901"/>
                  </a:lnTo>
                  <a:lnTo>
                    <a:pt x="2228526" y="123901"/>
                  </a:lnTo>
                  <a:lnTo>
                    <a:pt x="2228526" y="37243"/>
                  </a:lnTo>
                  <a:lnTo>
                    <a:pt x="2239356" y="37243"/>
                  </a:lnTo>
                  <a:lnTo>
                    <a:pt x="2240861" y="53292"/>
                  </a:lnTo>
                  <a:lnTo>
                    <a:pt x="2241490" y="53292"/>
                  </a:lnTo>
                  <a:cubicBezTo>
                    <a:pt x="2244710" y="47654"/>
                    <a:pt x="2248576" y="43301"/>
                    <a:pt x="2253110" y="40243"/>
                  </a:cubicBezTo>
                  <a:cubicBezTo>
                    <a:pt x="2257644" y="37186"/>
                    <a:pt x="2262626" y="35662"/>
                    <a:pt x="2268055" y="35662"/>
                  </a:cubicBezTo>
                  <a:close/>
                  <a:moveTo>
                    <a:pt x="2309565" y="79543"/>
                  </a:moveTo>
                  <a:cubicBezTo>
                    <a:pt x="2311832" y="76324"/>
                    <a:pt x="2315280" y="72114"/>
                    <a:pt x="2319919" y="66894"/>
                  </a:cubicBezTo>
                  <a:lnTo>
                    <a:pt x="2347913" y="37243"/>
                  </a:lnTo>
                  <a:lnTo>
                    <a:pt x="2363486" y="37243"/>
                  </a:lnTo>
                  <a:lnTo>
                    <a:pt x="2328386" y="74162"/>
                  </a:lnTo>
                  <a:lnTo>
                    <a:pt x="2365934" y="123901"/>
                  </a:lnTo>
                  <a:lnTo>
                    <a:pt x="2350046" y="123901"/>
                  </a:lnTo>
                  <a:lnTo>
                    <a:pt x="2319452" y="82944"/>
                  </a:lnTo>
                  <a:lnTo>
                    <a:pt x="2309565" y="91478"/>
                  </a:lnTo>
                  <a:lnTo>
                    <a:pt x="2309565" y="123901"/>
                  </a:lnTo>
                  <a:lnTo>
                    <a:pt x="2296602" y="123901"/>
                  </a:lnTo>
                  <a:lnTo>
                    <a:pt x="2296602" y="876"/>
                  </a:lnTo>
                  <a:lnTo>
                    <a:pt x="2309565" y="876"/>
                  </a:lnTo>
                  <a:lnTo>
                    <a:pt x="2309565" y="66104"/>
                  </a:lnTo>
                  <a:cubicBezTo>
                    <a:pt x="2309565" y="68999"/>
                    <a:pt x="2309356" y="73485"/>
                    <a:pt x="2308937" y="79543"/>
                  </a:cubicBezTo>
                  <a:close/>
                  <a:moveTo>
                    <a:pt x="2397252" y="123901"/>
                  </a:moveTo>
                  <a:lnTo>
                    <a:pt x="2384127" y="123901"/>
                  </a:lnTo>
                  <a:lnTo>
                    <a:pt x="2384127" y="37243"/>
                  </a:lnTo>
                  <a:lnTo>
                    <a:pt x="2397252" y="37243"/>
                  </a:lnTo>
                  <a:close/>
                  <a:moveTo>
                    <a:pt x="2383012" y="13764"/>
                  </a:moveTo>
                  <a:cubicBezTo>
                    <a:pt x="2383012" y="10754"/>
                    <a:pt x="2383755" y="8554"/>
                    <a:pt x="2385232" y="7163"/>
                  </a:cubicBezTo>
                  <a:cubicBezTo>
                    <a:pt x="2386708" y="5763"/>
                    <a:pt x="2388546" y="5067"/>
                    <a:pt x="2390766" y="5067"/>
                  </a:cubicBezTo>
                  <a:cubicBezTo>
                    <a:pt x="2392871" y="5067"/>
                    <a:pt x="2394690" y="5772"/>
                    <a:pt x="2396224" y="7201"/>
                  </a:cubicBezTo>
                  <a:cubicBezTo>
                    <a:pt x="2397747" y="8620"/>
                    <a:pt x="2398510" y="10811"/>
                    <a:pt x="2398510" y="13764"/>
                  </a:cubicBezTo>
                  <a:cubicBezTo>
                    <a:pt x="2398510" y="16716"/>
                    <a:pt x="2397747" y="18917"/>
                    <a:pt x="2396224" y="20364"/>
                  </a:cubicBezTo>
                  <a:cubicBezTo>
                    <a:pt x="2394690" y="21812"/>
                    <a:pt x="2392871" y="22536"/>
                    <a:pt x="2390766" y="22536"/>
                  </a:cubicBezTo>
                  <a:cubicBezTo>
                    <a:pt x="2388546" y="22536"/>
                    <a:pt x="2386708" y="21812"/>
                    <a:pt x="2385232" y="20364"/>
                  </a:cubicBezTo>
                  <a:cubicBezTo>
                    <a:pt x="2383755" y="18917"/>
                    <a:pt x="2383012" y="16716"/>
                    <a:pt x="2383012" y="13764"/>
                  </a:cubicBezTo>
                  <a:close/>
                  <a:moveTo>
                    <a:pt x="2485644" y="123901"/>
                  </a:moveTo>
                  <a:lnTo>
                    <a:pt x="2485644" y="67837"/>
                  </a:lnTo>
                  <a:cubicBezTo>
                    <a:pt x="2485644" y="60779"/>
                    <a:pt x="2484035" y="55502"/>
                    <a:pt x="2480815" y="52026"/>
                  </a:cubicBezTo>
                  <a:cubicBezTo>
                    <a:pt x="2477605" y="48549"/>
                    <a:pt x="2472567" y="46806"/>
                    <a:pt x="2465718" y="46806"/>
                  </a:cubicBezTo>
                  <a:cubicBezTo>
                    <a:pt x="2456650" y="46806"/>
                    <a:pt x="2450011" y="49263"/>
                    <a:pt x="2445792" y="54159"/>
                  </a:cubicBezTo>
                  <a:cubicBezTo>
                    <a:pt x="2441581" y="59065"/>
                    <a:pt x="2439467" y="67151"/>
                    <a:pt x="2439467" y="78438"/>
                  </a:cubicBezTo>
                  <a:lnTo>
                    <a:pt x="2439467" y="123901"/>
                  </a:lnTo>
                  <a:lnTo>
                    <a:pt x="2426342" y="123901"/>
                  </a:lnTo>
                  <a:lnTo>
                    <a:pt x="2426342" y="37243"/>
                  </a:lnTo>
                  <a:lnTo>
                    <a:pt x="2437019" y="37243"/>
                  </a:lnTo>
                  <a:lnTo>
                    <a:pt x="2439152" y="49101"/>
                  </a:lnTo>
                  <a:lnTo>
                    <a:pt x="2439781" y="49101"/>
                  </a:lnTo>
                  <a:cubicBezTo>
                    <a:pt x="2442477" y="44834"/>
                    <a:pt x="2446239" y="41529"/>
                    <a:pt x="2451088" y="39176"/>
                  </a:cubicBezTo>
                  <a:cubicBezTo>
                    <a:pt x="2455945" y="36833"/>
                    <a:pt x="2461346" y="35662"/>
                    <a:pt x="2467299" y="35662"/>
                  </a:cubicBezTo>
                  <a:cubicBezTo>
                    <a:pt x="2477738" y="35662"/>
                    <a:pt x="2485587" y="38176"/>
                    <a:pt x="2490864" y="43215"/>
                  </a:cubicBezTo>
                  <a:cubicBezTo>
                    <a:pt x="2496131" y="48244"/>
                    <a:pt x="2498770" y="56302"/>
                    <a:pt x="2498770" y="67370"/>
                  </a:cubicBezTo>
                  <a:lnTo>
                    <a:pt x="2498770" y="123901"/>
                  </a:lnTo>
                  <a:close/>
                  <a:moveTo>
                    <a:pt x="2599658" y="37243"/>
                  </a:moveTo>
                  <a:lnTo>
                    <a:pt x="2599658" y="45549"/>
                  </a:lnTo>
                  <a:lnTo>
                    <a:pt x="2583599" y="47444"/>
                  </a:lnTo>
                  <a:cubicBezTo>
                    <a:pt x="2585075" y="49282"/>
                    <a:pt x="2586400" y="51702"/>
                    <a:pt x="2587562" y="54674"/>
                  </a:cubicBezTo>
                  <a:cubicBezTo>
                    <a:pt x="2588714" y="57655"/>
                    <a:pt x="2589295" y="61017"/>
                    <a:pt x="2589295" y="64761"/>
                  </a:cubicBezTo>
                  <a:cubicBezTo>
                    <a:pt x="2589295" y="73247"/>
                    <a:pt x="2586400" y="80020"/>
                    <a:pt x="2580599" y="85077"/>
                  </a:cubicBezTo>
                  <a:cubicBezTo>
                    <a:pt x="2574798" y="90135"/>
                    <a:pt x="2566845" y="92669"/>
                    <a:pt x="2556720" y="92669"/>
                  </a:cubicBezTo>
                  <a:cubicBezTo>
                    <a:pt x="2554138" y="92669"/>
                    <a:pt x="2551719" y="92459"/>
                    <a:pt x="2549452" y="92031"/>
                  </a:cubicBezTo>
                  <a:cubicBezTo>
                    <a:pt x="2543861" y="94983"/>
                    <a:pt x="2541070" y="98698"/>
                    <a:pt x="2541070" y="103184"/>
                  </a:cubicBezTo>
                  <a:cubicBezTo>
                    <a:pt x="2541070" y="105556"/>
                    <a:pt x="2542041" y="107309"/>
                    <a:pt x="2543994" y="108442"/>
                  </a:cubicBezTo>
                  <a:cubicBezTo>
                    <a:pt x="2545947" y="109576"/>
                    <a:pt x="2549290" y="110138"/>
                    <a:pt x="2554034" y="110138"/>
                  </a:cubicBezTo>
                  <a:lnTo>
                    <a:pt x="2569369" y="110138"/>
                  </a:lnTo>
                  <a:cubicBezTo>
                    <a:pt x="2578751" y="110138"/>
                    <a:pt x="2585961" y="112119"/>
                    <a:pt x="2591000" y="116072"/>
                  </a:cubicBezTo>
                  <a:cubicBezTo>
                    <a:pt x="2596029" y="120025"/>
                    <a:pt x="2598544" y="125768"/>
                    <a:pt x="2598544" y="133302"/>
                  </a:cubicBezTo>
                  <a:cubicBezTo>
                    <a:pt x="2598544" y="142904"/>
                    <a:pt x="2594696" y="150209"/>
                    <a:pt x="2587000" y="155248"/>
                  </a:cubicBezTo>
                  <a:cubicBezTo>
                    <a:pt x="2579313" y="160277"/>
                    <a:pt x="2568083" y="162801"/>
                    <a:pt x="2553319" y="162801"/>
                  </a:cubicBezTo>
                  <a:cubicBezTo>
                    <a:pt x="2541994" y="162801"/>
                    <a:pt x="2533250" y="160687"/>
                    <a:pt x="2527116" y="156477"/>
                  </a:cubicBezTo>
                  <a:cubicBezTo>
                    <a:pt x="2520972" y="152257"/>
                    <a:pt x="2517905" y="146304"/>
                    <a:pt x="2517905" y="138608"/>
                  </a:cubicBezTo>
                  <a:cubicBezTo>
                    <a:pt x="2517905" y="133331"/>
                    <a:pt x="2519591" y="128778"/>
                    <a:pt x="2522963" y="124930"/>
                  </a:cubicBezTo>
                  <a:cubicBezTo>
                    <a:pt x="2526335" y="121082"/>
                    <a:pt x="2531078" y="118472"/>
                    <a:pt x="2537194" y="117100"/>
                  </a:cubicBezTo>
                  <a:cubicBezTo>
                    <a:pt x="2534984" y="116100"/>
                    <a:pt x="2533117" y="114538"/>
                    <a:pt x="2531621" y="112433"/>
                  </a:cubicBezTo>
                  <a:cubicBezTo>
                    <a:pt x="2530117" y="110328"/>
                    <a:pt x="2529364" y="107871"/>
                    <a:pt x="2529364" y="105080"/>
                  </a:cubicBezTo>
                  <a:cubicBezTo>
                    <a:pt x="2529364" y="101918"/>
                    <a:pt x="2530212" y="99155"/>
                    <a:pt x="2531897" y="96784"/>
                  </a:cubicBezTo>
                  <a:cubicBezTo>
                    <a:pt x="2533583" y="94402"/>
                    <a:pt x="2536241" y="92116"/>
                    <a:pt x="2539879" y="89897"/>
                  </a:cubicBezTo>
                  <a:cubicBezTo>
                    <a:pt x="2535403" y="88059"/>
                    <a:pt x="2531755" y="84915"/>
                    <a:pt x="2528935" y="80496"/>
                  </a:cubicBezTo>
                  <a:cubicBezTo>
                    <a:pt x="2526106" y="76067"/>
                    <a:pt x="2524697" y="70999"/>
                    <a:pt x="2524697" y="65313"/>
                  </a:cubicBezTo>
                  <a:cubicBezTo>
                    <a:pt x="2524697" y="55826"/>
                    <a:pt x="2527545" y="48511"/>
                    <a:pt x="2533241" y="43367"/>
                  </a:cubicBezTo>
                  <a:cubicBezTo>
                    <a:pt x="2538936" y="38233"/>
                    <a:pt x="2546995" y="35662"/>
                    <a:pt x="2557434" y="35662"/>
                  </a:cubicBezTo>
                  <a:cubicBezTo>
                    <a:pt x="2561968" y="35662"/>
                    <a:pt x="2566055" y="36186"/>
                    <a:pt x="2569693" y="37243"/>
                  </a:cubicBezTo>
                  <a:close/>
                  <a:moveTo>
                    <a:pt x="2530554" y="138446"/>
                  </a:moveTo>
                  <a:cubicBezTo>
                    <a:pt x="2530554" y="143142"/>
                    <a:pt x="2532526" y="146695"/>
                    <a:pt x="2536479" y="149123"/>
                  </a:cubicBezTo>
                  <a:cubicBezTo>
                    <a:pt x="2540432" y="151543"/>
                    <a:pt x="2546099" y="152752"/>
                    <a:pt x="2553481" y="152752"/>
                  </a:cubicBezTo>
                  <a:cubicBezTo>
                    <a:pt x="2564502" y="152752"/>
                    <a:pt x="2572655" y="151114"/>
                    <a:pt x="2577951" y="147819"/>
                  </a:cubicBezTo>
                  <a:cubicBezTo>
                    <a:pt x="2583247" y="144523"/>
                    <a:pt x="2585895" y="140056"/>
                    <a:pt x="2585895" y="134417"/>
                  </a:cubicBezTo>
                  <a:cubicBezTo>
                    <a:pt x="2585895" y="129721"/>
                    <a:pt x="2584447" y="126464"/>
                    <a:pt x="2581551" y="124654"/>
                  </a:cubicBezTo>
                  <a:cubicBezTo>
                    <a:pt x="2578646" y="122835"/>
                    <a:pt x="2573198" y="121920"/>
                    <a:pt x="2565178" y="121920"/>
                  </a:cubicBezTo>
                  <a:lnTo>
                    <a:pt x="2549452" y="121920"/>
                  </a:lnTo>
                  <a:cubicBezTo>
                    <a:pt x="2543490" y="121920"/>
                    <a:pt x="2538851" y="123349"/>
                    <a:pt x="2535536" y="126187"/>
                  </a:cubicBezTo>
                  <a:cubicBezTo>
                    <a:pt x="2532212" y="129035"/>
                    <a:pt x="2530554" y="133121"/>
                    <a:pt x="2530554" y="138446"/>
                  </a:cubicBezTo>
                  <a:close/>
                  <a:moveTo>
                    <a:pt x="2537670" y="64999"/>
                  </a:moveTo>
                  <a:cubicBezTo>
                    <a:pt x="2537670" y="71057"/>
                    <a:pt x="2539384" y="75638"/>
                    <a:pt x="2542804" y="78753"/>
                  </a:cubicBezTo>
                  <a:cubicBezTo>
                    <a:pt x="2546232" y="81858"/>
                    <a:pt x="2551005" y="83420"/>
                    <a:pt x="2557120" y="83420"/>
                  </a:cubicBezTo>
                  <a:cubicBezTo>
                    <a:pt x="2569921" y="83420"/>
                    <a:pt x="2576332" y="77200"/>
                    <a:pt x="2576332" y="64761"/>
                  </a:cubicBezTo>
                  <a:cubicBezTo>
                    <a:pt x="2576332" y="51740"/>
                    <a:pt x="2569845" y="45225"/>
                    <a:pt x="2556882" y="45225"/>
                  </a:cubicBezTo>
                  <a:cubicBezTo>
                    <a:pt x="2550710" y="45225"/>
                    <a:pt x="2545966" y="46892"/>
                    <a:pt x="2542651" y="50206"/>
                  </a:cubicBezTo>
                  <a:cubicBezTo>
                    <a:pt x="2539327" y="53531"/>
                    <a:pt x="2537670" y="58455"/>
                    <a:pt x="2537670" y="64999"/>
                  </a:cubicBezTo>
                  <a:close/>
                  <a:moveTo>
                    <a:pt x="2647645" y="79543"/>
                  </a:moveTo>
                  <a:cubicBezTo>
                    <a:pt x="2647645" y="93402"/>
                    <a:pt x="2645607" y="106318"/>
                    <a:pt x="2641521" y="118281"/>
                  </a:cubicBezTo>
                  <a:cubicBezTo>
                    <a:pt x="2637434" y="130245"/>
                    <a:pt x="2631548" y="140656"/>
                    <a:pt x="2623852" y="149514"/>
                  </a:cubicBezTo>
                  <a:lnTo>
                    <a:pt x="2611193" y="149514"/>
                  </a:lnTo>
                  <a:cubicBezTo>
                    <a:pt x="2618528" y="139608"/>
                    <a:pt x="2624138" y="128607"/>
                    <a:pt x="2628043" y="116510"/>
                  </a:cubicBezTo>
                  <a:cubicBezTo>
                    <a:pt x="2631939" y="104413"/>
                    <a:pt x="2633891" y="92031"/>
                    <a:pt x="2633891" y="79381"/>
                  </a:cubicBezTo>
                  <a:cubicBezTo>
                    <a:pt x="2633891" y="66523"/>
                    <a:pt x="2631977" y="54007"/>
                    <a:pt x="2628157" y="41824"/>
                  </a:cubicBezTo>
                  <a:cubicBezTo>
                    <a:pt x="2624338" y="29651"/>
                    <a:pt x="2618632" y="18479"/>
                    <a:pt x="2611041" y="8306"/>
                  </a:cubicBezTo>
                  <a:lnTo>
                    <a:pt x="2623852" y="8306"/>
                  </a:lnTo>
                  <a:cubicBezTo>
                    <a:pt x="2631596" y="17526"/>
                    <a:pt x="2637501" y="28242"/>
                    <a:pt x="2641559" y="40443"/>
                  </a:cubicBezTo>
                  <a:cubicBezTo>
                    <a:pt x="2645617" y="52645"/>
                    <a:pt x="2647645" y="65685"/>
                    <a:pt x="2647645" y="79543"/>
                  </a:cubicBezTo>
                  <a:close/>
                </a:path>
              </a:pathLst>
            </a:custGeom>
            <a:solidFill>
              <a:srgbClr val="17375E"/>
            </a:solidFill>
            <a:ln w="9525" cap="flat">
              <a:noFill/>
              <a:prstDash val="solid"/>
              <a:miter/>
            </a:ln>
          </p:spPr>
          <p:txBody>
            <a:bodyPr rtlCol="0" anchor="ctr"/>
            <a:lstStyle/>
            <a:p>
              <a:endParaRPr lang="nl-BE" sz="900"/>
            </a:p>
          </p:txBody>
        </p:sp>
        <p:sp>
          <p:nvSpPr>
            <p:cNvPr id="595" name="Freeform: Shape 594">
              <a:extLst>
                <a:ext uri="{FF2B5EF4-FFF2-40B4-BE49-F238E27FC236}">
                  <a16:creationId xmlns:a16="http://schemas.microsoft.com/office/drawing/2014/main" id="{372C1E19-9525-4901-8324-4F90474B46F0}"/>
                </a:ext>
              </a:extLst>
            </p:cNvPr>
            <p:cNvSpPr/>
            <p:nvPr/>
          </p:nvSpPr>
          <p:spPr>
            <a:xfrm>
              <a:off x="3836238" y="1010828"/>
              <a:ext cx="54313" cy="54313"/>
            </a:xfrm>
            <a:custGeom>
              <a:avLst/>
              <a:gdLst>
                <a:gd name="connsiteX0" fmla="*/ 85725 w 85725"/>
                <a:gd name="connsiteY0" fmla="*/ 42863 h 85725"/>
                <a:gd name="connsiteX1" fmla="*/ 42863 w 85725"/>
                <a:gd name="connsiteY1" fmla="*/ 0 h 85725"/>
                <a:gd name="connsiteX2" fmla="*/ 0 w 85725"/>
                <a:gd name="connsiteY2" fmla="*/ 42863 h 85725"/>
                <a:gd name="connsiteX3" fmla="*/ 42863 w 85725"/>
                <a:gd name="connsiteY3" fmla="*/ 85725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19193"/>
                    <a:pt x="66532" y="0"/>
                    <a:pt x="42863" y="0"/>
                  </a:cubicBezTo>
                  <a:cubicBezTo>
                    <a:pt x="19193" y="0"/>
                    <a:pt x="0" y="19193"/>
                    <a:pt x="0" y="42863"/>
                  </a:cubicBezTo>
                  <a:cubicBezTo>
                    <a:pt x="0" y="66532"/>
                    <a:pt x="19193" y="85725"/>
                    <a:pt x="42863" y="85725"/>
                  </a:cubicBezTo>
                  <a:cubicBezTo>
                    <a:pt x="66532" y="85725"/>
                    <a:pt x="85725" y="66532"/>
                    <a:pt x="85725" y="42863"/>
                  </a:cubicBezTo>
                  <a:close/>
                </a:path>
              </a:pathLst>
            </a:custGeom>
            <a:solidFill>
              <a:srgbClr val="FAFAFA"/>
            </a:solidFill>
            <a:ln w="9525" cap="flat">
              <a:noFill/>
              <a:prstDash val="solid"/>
              <a:miter/>
            </a:ln>
          </p:spPr>
          <p:txBody>
            <a:bodyPr rtlCol="0" anchor="ctr"/>
            <a:lstStyle/>
            <a:p>
              <a:endParaRPr lang="nl-BE" sz="900"/>
            </a:p>
          </p:txBody>
        </p:sp>
        <p:sp>
          <p:nvSpPr>
            <p:cNvPr id="596" name="Freeform: Shape 595">
              <a:extLst>
                <a:ext uri="{FF2B5EF4-FFF2-40B4-BE49-F238E27FC236}">
                  <a16:creationId xmlns:a16="http://schemas.microsoft.com/office/drawing/2014/main" id="{5235561B-CA87-4324-B30D-16FCBA4E3073}"/>
                </a:ext>
              </a:extLst>
            </p:cNvPr>
            <p:cNvSpPr/>
            <p:nvPr/>
          </p:nvSpPr>
          <p:spPr>
            <a:xfrm>
              <a:off x="3836238" y="1010828"/>
              <a:ext cx="54313" cy="54313"/>
            </a:xfrm>
            <a:custGeom>
              <a:avLst/>
              <a:gdLst>
                <a:gd name="connsiteX0" fmla="*/ 85725 w 85725"/>
                <a:gd name="connsiteY0" fmla="*/ 42863 h 85725"/>
                <a:gd name="connsiteX1" fmla="*/ 42863 w 85725"/>
                <a:gd name="connsiteY1" fmla="*/ 0 h 85725"/>
                <a:gd name="connsiteX2" fmla="*/ 0 w 85725"/>
                <a:gd name="connsiteY2" fmla="*/ 42863 h 85725"/>
                <a:gd name="connsiteX3" fmla="*/ 42863 w 85725"/>
                <a:gd name="connsiteY3" fmla="*/ 85725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19193"/>
                    <a:pt x="66532" y="0"/>
                    <a:pt x="42863" y="0"/>
                  </a:cubicBezTo>
                  <a:cubicBezTo>
                    <a:pt x="19193" y="0"/>
                    <a:pt x="0" y="19193"/>
                    <a:pt x="0" y="42863"/>
                  </a:cubicBezTo>
                  <a:cubicBezTo>
                    <a:pt x="0" y="66532"/>
                    <a:pt x="19193" y="85725"/>
                    <a:pt x="42863" y="85725"/>
                  </a:cubicBezTo>
                  <a:cubicBezTo>
                    <a:pt x="66532" y="85725"/>
                    <a:pt x="85725" y="66532"/>
                    <a:pt x="85725" y="42863"/>
                  </a:cubicBezTo>
                  <a:close/>
                </a:path>
              </a:pathLst>
            </a:custGeom>
            <a:noFill/>
            <a:ln w="9525" cap="flat">
              <a:solidFill>
                <a:srgbClr val="558ED5"/>
              </a:solidFill>
              <a:prstDash val="solid"/>
              <a:miter/>
            </a:ln>
          </p:spPr>
          <p:txBody>
            <a:bodyPr rtlCol="0" anchor="ctr"/>
            <a:lstStyle/>
            <a:p>
              <a:endParaRPr lang="nl-BE" sz="900"/>
            </a:p>
          </p:txBody>
        </p:sp>
        <p:sp>
          <p:nvSpPr>
            <p:cNvPr id="597" name="Freeform: Shape 596">
              <a:extLst>
                <a:ext uri="{FF2B5EF4-FFF2-40B4-BE49-F238E27FC236}">
                  <a16:creationId xmlns:a16="http://schemas.microsoft.com/office/drawing/2014/main" id="{F5EB66A6-B917-4DBA-8C85-AE1FC86BD61B}"/>
                </a:ext>
              </a:extLst>
            </p:cNvPr>
            <p:cNvSpPr/>
            <p:nvPr/>
          </p:nvSpPr>
          <p:spPr>
            <a:xfrm>
              <a:off x="3851325" y="1037984"/>
              <a:ext cx="24139" cy="6035"/>
            </a:xfrm>
            <a:custGeom>
              <a:avLst/>
              <a:gdLst>
                <a:gd name="connsiteX0" fmla="*/ 0 w 38100"/>
                <a:gd name="connsiteY0" fmla="*/ 0 h 0"/>
                <a:gd name="connsiteX1" fmla="*/ 38100 w 38100"/>
                <a:gd name="connsiteY1" fmla="*/ 0 h 0"/>
              </a:gdLst>
              <a:ahLst/>
              <a:cxnLst>
                <a:cxn ang="0">
                  <a:pos x="connsiteX0" y="connsiteY0"/>
                </a:cxn>
                <a:cxn ang="0">
                  <a:pos x="connsiteX1" y="connsiteY1"/>
                </a:cxn>
              </a:cxnLst>
              <a:rect l="l" t="t" r="r" b="b"/>
              <a:pathLst>
                <a:path w="38100">
                  <a:moveTo>
                    <a:pt x="0" y="0"/>
                  </a:moveTo>
                  <a:lnTo>
                    <a:pt x="38100" y="0"/>
                  </a:lnTo>
                </a:path>
              </a:pathLst>
            </a:custGeom>
            <a:noFill/>
            <a:ln w="9525" cap="flat">
              <a:solidFill>
                <a:srgbClr val="96A0C8"/>
              </a:solidFill>
              <a:prstDash val="solid"/>
              <a:miter/>
            </a:ln>
          </p:spPr>
          <p:txBody>
            <a:bodyPr rtlCol="0" anchor="ctr"/>
            <a:lstStyle/>
            <a:p>
              <a:endParaRPr lang="nl-BE" sz="900"/>
            </a:p>
          </p:txBody>
        </p:sp>
        <p:sp>
          <p:nvSpPr>
            <p:cNvPr id="598" name="Freeform: Shape 597">
              <a:extLst>
                <a:ext uri="{FF2B5EF4-FFF2-40B4-BE49-F238E27FC236}">
                  <a16:creationId xmlns:a16="http://schemas.microsoft.com/office/drawing/2014/main" id="{52E25029-CB7F-4C7D-8065-A8ACA77CF62F}"/>
                </a:ext>
              </a:extLst>
            </p:cNvPr>
            <p:cNvSpPr/>
            <p:nvPr/>
          </p:nvSpPr>
          <p:spPr>
            <a:xfrm>
              <a:off x="4008229" y="1285411"/>
              <a:ext cx="1031949" cy="156905"/>
            </a:xfrm>
            <a:custGeom>
              <a:avLst/>
              <a:gdLst>
                <a:gd name="connsiteX0" fmla="*/ 0 w 1628775"/>
                <a:gd name="connsiteY0" fmla="*/ 0 h 247650"/>
                <a:gd name="connsiteX1" fmla="*/ 0 w 1628775"/>
                <a:gd name="connsiteY1" fmla="*/ 247650 h 247650"/>
                <a:gd name="connsiteX2" fmla="*/ 1628775 w 1628775"/>
                <a:gd name="connsiteY2" fmla="*/ 247650 h 247650"/>
                <a:gd name="connsiteX3" fmla="*/ 1628775 w 1628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28775" h="247650">
                  <a:moveTo>
                    <a:pt x="0" y="0"/>
                  </a:moveTo>
                  <a:lnTo>
                    <a:pt x="0" y="247650"/>
                  </a:lnTo>
                  <a:lnTo>
                    <a:pt x="1628775" y="247650"/>
                  </a:lnTo>
                  <a:lnTo>
                    <a:pt x="1628775" y="0"/>
                  </a:lnTo>
                  <a:close/>
                </a:path>
              </a:pathLst>
            </a:custGeom>
            <a:solidFill>
              <a:srgbClr val="FFFFFF"/>
            </a:solidFill>
            <a:ln w="9525" cap="flat">
              <a:noFill/>
              <a:prstDash val="solid"/>
              <a:miter/>
            </a:ln>
          </p:spPr>
          <p:txBody>
            <a:bodyPr rtlCol="0" anchor="ctr"/>
            <a:lstStyle/>
            <a:p>
              <a:endParaRPr lang="nl-BE" sz="900"/>
            </a:p>
          </p:txBody>
        </p:sp>
        <p:sp>
          <p:nvSpPr>
            <p:cNvPr id="599" name="Freeform: Shape 598">
              <a:extLst>
                <a:ext uri="{FF2B5EF4-FFF2-40B4-BE49-F238E27FC236}">
                  <a16:creationId xmlns:a16="http://schemas.microsoft.com/office/drawing/2014/main" id="{69C5D9E2-D9A1-4A0D-A311-40CDB58E458E}"/>
                </a:ext>
              </a:extLst>
            </p:cNvPr>
            <p:cNvSpPr/>
            <p:nvPr/>
          </p:nvSpPr>
          <p:spPr>
            <a:xfrm>
              <a:off x="4008229" y="1285411"/>
              <a:ext cx="1031949" cy="156905"/>
            </a:xfrm>
            <a:custGeom>
              <a:avLst/>
              <a:gdLst>
                <a:gd name="connsiteX0" fmla="*/ 0 w 1628775"/>
                <a:gd name="connsiteY0" fmla="*/ 0 h 247650"/>
                <a:gd name="connsiteX1" fmla="*/ 0 w 1628775"/>
                <a:gd name="connsiteY1" fmla="*/ 247650 h 247650"/>
                <a:gd name="connsiteX2" fmla="*/ 1628775 w 1628775"/>
                <a:gd name="connsiteY2" fmla="*/ 247650 h 247650"/>
                <a:gd name="connsiteX3" fmla="*/ 1628775 w 1628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28775" h="247650">
                  <a:moveTo>
                    <a:pt x="0" y="0"/>
                  </a:moveTo>
                  <a:lnTo>
                    <a:pt x="0" y="247650"/>
                  </a:lnTo>
                  <a:lnTo>
                    <a:pt x="1628775" y="247650"/>
                  </a:lnTo>
                  <a:lnTo>
                    <a:pt x="1628775" y="0"/>
                  </a:lnTo>
                  <a:close/>
                </a:path>
              </a:pathLst>
            </a:custGeom>
            <a:noFill/>
            <a:ln w="19050" cap="flat">
              <a:solidFill>
                <a:srgbClr val="E46C0A"/>
              </a:solidFill>
              <a:prstDash val="solid"/>
              <a:miter/>
            </a:ln>
          </p:spPr>
          <p:txBody>
            <a:bodyPr rtlCol="0" anchor="ctr"/>
            <a:lstStyle/>
            <a:p>
              <a:endParaRPr lang="nl-BE" sz="900"/>
            </a:p>
          </p:txBody>
        </p:sp>
        <p:sp>
          <p:nvSpPr>
            <p:cNvPr id="600" name="Freeform: Shape 599">
              <a:extLst>
                <a:ext uri="{FF2B5EF4-FFF2-40B4-BE49-F238E27FC236}">
                  <a16:creationId xmlns:a16="http://schemas.microsoft.com/office/drawing/2014/main" id="{FD4D2EF5-EC62-42FA-86C3-47A7888B02E1}"/>
                </a:ext>
              </a:extLst>
            </p:cNvPr>
            <p:cNvSpPr/>
            <p:nvPr/>
          </p:nvSpPr>
          <p:spPr>
            <a:xfrm>
              <a:off x="4140952" y="1327443"/>
              <a:ext cx="826767" cy="78453"/>
            </a:xfrm>
            <a:custGeom>
              <a:avLst/>
              <a:gdLst>
                <a:gd name="connsiteX0" fmla="*/ 43472 w 1304925"/>
                <a:gd name="connsiteY0" fmla="*/ 48435 h 123825"/>
                <a:gd name="connsiteX1" fmla="*/ 73523 w 1304925"/>
                <a:gd name="connsiteY1" fmla="*/ 48435 h 123825"/>
                <a:gd name="connsiteX2" fmla="*/ 73523 w 1304925"/>
                <a:gd name="connsiteY2" fmla="*/ 91421 h 123825"/>
                <a:gd name="connsiteX3" fmla="*/ 59255 w 1304925"/>
                <a:gd name="connsiteY3" fmla="*/ 94802 h 123825"/>
                <a:gd name="connsiteX4" fmla="*/ 42443 w 1304925"/>
                <a:gd name="connsiteY4" fmla="*/ 95955 h 123825"/>
                <a:gd name="connsiteX5" fmla="*/ 11182 w 1304925"/>
                <a:gd name="connsiteY5" fmla="*/ 84011 h 123825"/>
                <a:gd name="connsiteX6" fmla="*/ 0 w 1304925"/>
                <a:gd name="connsiteY6" fmla="*/ 50549 h 123825"/>
                <a:gd name="connsiteX7" fmla="*/ 5534 w 1304925"/>
                <a:gd name="connsiteY7" fmla="*/ 26394 h 123825"/>
                <a:gd name="connsiteX8" fmla="*/ 21460 w 1304925"/>
                <a:gd name="connsiteY8" fmla="*/ 10554 h 123825"/>
                <a:gd name="connsiteX9" fmla="*/ 45825 w 1304925"/>
                <a:gd name="connsiteY9" fmla="*/ 5077 h 123825"/>
                <a:gd name="connsiteX10" fmla="*/ 72190 w 1304925"/>
                <a:gd name="connsiteY10" fmla="*/ 10278 h 123825"/>
                <a:gd name="connsiteX11" fmla="*/ 68199 w 1304925"/>
                <a:gd name="connsiteY11" fmla="*/ 19345 h 123825"/>
                <a:gd name="connsiteX12" fmla="*/ 45168 w 1304925"/>
                <a:gd name="connsiteY12" fmla="*/ 14268 h 123825"/>
                <a:gd name="connsiteX13" fmla="*/ 19955 w 1304925"/>
                <a:gd name="connsiteY13" fmla="*/ 23879 h 123825"/>
                <a:gd name="connsiteX14" fmla="*/ 10878 w 1304925"/>
                <a:gd name="connsiteY14" fmla="*/ 50549 h 123825"/>
                <a:gd name="connsiteX15" fmla="*/ 19621 w 1304925"/>
                <a:gd name="connsiteY15" fmla="*/ 77695 h 123825"/>
                <a:gd name="connsiteX16" fmla="*/ 45282 w 1304925"/>
                <a:gd name="connsiteY16" fmla="*/ 86944 h 123825"/>
                <a:gd name="connsiteX17" fmla="*/ 63246 w 1304925"/>
                <a:gd name="connsiteY17" fmla="*/ 84830 h 123825"/>
                <a:gd name="connsiteX18" fmla="*/ 63246 w 1304925"/>
                <a:gd name="connsiteY18" fmla="*/ 57617 h 123825"/>
                <a:gd name="connsiteX19" fmla="*/ 43472 w 1304925"/>
                <a:gd name="connsiteY19" fmla="*/ 57617 h 123825"/>
                <a:gd name="connsiteX20" fmla="*/ 123949 w 1304925"/>
                <a:gd name="connsiteY20" fmla="*/ 95955 h 123825"/>
                <a:gd name="connsiteX21" fmla="*/ 100755 w 1304925"/>
                <a:gd name="connsiteY21" fmla="*/ 87001 h 123825"/>
                <a:gd name="connsiteX22" fmla="*/ 92259 w 1304925"/>
                <a:gd name="connsiteY22" fmla="*/ 62151 h 123825"/>
                <a:gd name="connsiteX23" fmla="*/ 100156 w 1304925"/>
                <a:gd name="connsiteY23" fmla="*/ 36700 h 123825"/>
                <a:gd name="connsiteX24" fmla="*/ 121348 w 1304925"/>
                <a:gd name="connsiteY24" fmla="*/ 27270 h 123825"/>
                <a:gd name="connsiteX25" fmla="*/ 141056 w 1304925"/>
                <a:gd name="connsiteY25" fmla="*/ 35462 h 123825"/>
                <a:gd name="connsiteX26" fmla="*/ 148314 w 1304925"/>
                <a:gd name="connsiteY26" fmla="*/ 57074 h 123825"/>
                <a:gd name="connsiteX27" fmla="*/ 148314 w 1304925"/>
                <a:gd name="connsiteY27" fmla="*/ 63427 h 123825"/>
                <a:gd name="connsiteX28" fmla="*/ 102661 w 1304925"/>
                <a:gd name="connsiteY28" fmla="*/ 63427 h 123825"/>
                <a:gd name="connsiteX29" fmla="*/ 108557 w 1304925"/>
                <a:gd name="connsiteY29" fmla="*/ 81143 h 123825"/>
                <a:gd name="connsiteX30" fmla="*/ 124311 w 1304925"/>
                <a:gd name="connsiteY30" fmla="*/ 87182 h 123825"/>
                <a:gd name="connsiteX31" fmla="*/ 145466 w 1304925"/>
                <a:gd name="connsiteY31" fmla="*/ 82715 h 123825"/>
                <a:gd name="connsiteX32" fmla="*/ 145466 w 1304925"/>
                <a:gd name="connsiteY32" fmla="*/ 91659 h 123825"/>
                <a:gd name="connsiteX33" fmla="*/ 135398 w 1304925"/>
                <a:gd name="connsiteY33" fmla="*/ 94955 h 123825"/>
                <a:gd name="connsiteX34" fmla="*/ 123949 w 1304925"/>
                <a:gd name="connsiteY34" fmla="*/ 95955 h 123825"/>
                <a:gd name="connsiteX35" fmla="*/ 121225 w 1304925"/>
                <a:gd name="connsiteY35" fmla="*/ 35671 h 123825"/>
                <a:gd name="connsiteX36" fmla="*/ 108499 w 1304925"/>
                <a:gd name="connsiteY36" fmla="*/ 40872 h 123825"/>
                <a:gd name="connsiteX37" fmla="*/ 102908 w 1304925"/>
                <a:gd name="connsiteY37" fmla="*/ 55264 h 123825"/>
                <a:gd name="connsiteX38" fmla="*/ 137551 w 1304925"/>
                <a:gd name="connsiteY38" fmla="*/ 55264 h 123825"/>
                <a:gd name="connsiteX39" fmla="*/ 133322 w 1304925"/>
                <a:gd name="connsiteY39" fmla="*/ 40719 h 123825"/>
                <a:gd name="connsiteX40" fmla="*/ 121225 w 1304925"/>
                <a:gd name="connsiteY40" fmla="*/ 35671 h 123825"/>
                <a:gd name="connsiteX41" fmla="*/ 212827 w 1304925"/>
                <a:gd name="connsiteY41" fmla="*/ 94745 h 123825"/>
                <a:gd name="connsiteX42" fmla="*/ 212827 w 1304925"/>
                <a:gd name="connsiteY42" fmla="*/ 51873 h 123825"/>
                <a:gd name="connsiteX43" fmla="*/ 209131 w 1304925"/>
                <a:gd name="connsiteY43" fmla="*/ 39786 h 123825"/>
                <a:gd name="connsiteX44" fmla="*/ 197587 w 1304925"/>
                <a:gd name="connsiteY44" fmla="*/ 35795 h 123825"/>
                <a:gd name="connsiteX45" fmla="*/ 182347 w 1304925"/>
                <a:gd name="connsiteY45" fmla="*/ 41415 h 123825"/>
                <a:gd name="connsiteX46" fmla="*/ 177518 w 1304925"/>
                <a:gd name="connsiteY46" fmla="*/ 59979 h 123825"/>
                <a:gd name="connsiteX47" fmla="*/ 177518 w 1304925"/>
                <a:gd name="connsiteY47" fmla="*/ 94745 h 123825"/>
                <a:gd name="connsiteX48" fmla="*/ 167478 w 1304925"/>
                <a:gd name="connsiteY48" fmla="*/ 94745 h 123825"/>
                <a:gd name="connsiteX49" fmla="*/ 167478 w 1304925"/>
                <a:gd name="connsiteY49" fmla="*/ 28480 h 123825"/>
                <a:gd name="connsiteX50" fmla="*/ 175641 w 1304925"/>
                <a:gd name="connsiteY50" fmla="*/ 28480 h 123825"/>
                <a:gd name="connsiteX51" fmla="*/ 177270 w 1304925"/>
                <a:gd name="connsiteY51" fmla="*/ 37548 h 123825"/>
                <a:gd name="connsiteX52" fmla="*/ 177756 w 1304925"/>
                <a:gd name="connsiteY52" fmla="*/ 37548 h 123825"/>
                <a:gd name="connsiteX53" fmla="*/ 186404 w 1304925"/>
                <a:gd name="connsiteY53" fmla="*/ 29956 h 123825"/>
                <a:gd name="connsiteX54" fmla="*/ 198797 w 1304925"/>
                <a:gd name="connsiteY54" fmla="*/ 27270 h 123825"/>
                <a:gd name="connsiteX55" fmla="*/ 216818 w 1304925"/>
                <a:gd name="connsiteY55" fmla="*/ 33042 h 123825"/>
                <a:gd name="connsiteX56" fmla="*/ 222857 w 1304925"/>
                <a:gd name="connsiteY56" fmla="*/ 51511 h 123825"/>
                <a:gd name="connsiteX57" fmla="*/ 222857 w 1304925"/>
                <a:gd name="connsiteY57" fmla="*/ 94745 h 123825"/>
                <a:gd name="connsiteX58" fmla="*/ 273768 w 1304925"/>
                <a:gd name="connsiteY58" fmla="*/ 95955 h 123825"/>
                <a:gd name="connsiteX59" fmla="*/ 250584 w 1304925"/>
                <a:gd name="connsiteY59" fmla="*/ 87001 h 123825"/>
                <a:gd name="connsiteX60" fmla="*/ 242088 w 1304925"/>
                <a:gd name="connsiteY60" fmla="*/ 62151 h 123825"/>
                <a:gd name="connsiteX61" fmla="*/ 249974 w 1304925"/>
                <a:gd name="connsiteY61" fmla="*/ 36700 h 123825"/>
                <a:gd name="connsiteX62" fmla="*/ 271167 w 1304925"/>
                <a:gd name="connsiteY62" fmla="*/ 27270 h 123825"/>
                <a:gd name="connsiteX63" fmla="*/ 290875 w 1304925"/>
                <a:gd name="connsiteY63" fmla="*/ 35462 h 123825"/>
                <a:gd name="connsiteX64" fmla="*/ 298133 w 1304925"/>
                <a:gd name="connsiteY64" fmla="*/ 57074 h 123825"/>
                <a:gd name="connsiteX65" fmla="*/ 298133 w 1304925"/>
                <a:gd name="connsiteY65" fmla="*/ 63427 h 123825"/>
                <a:gd name="connsiteX66" fmla="*/ 252489 w 1304925"/>
                <a:gd name="connsiteY66" fmla="*/ 63427 h 123825"/>
                <a:gd name="connsiteX67" fmla="*/ 258385 w 1304925"/>
                <a:gd name="connsiteY67" fmla="*/ 81143 h 123825"/>
                <a:gd name="connsiteX68" fmla="*/ 274130 w 1304925"/>
                <a:gd name="connsiteY68" fmla="*/ 87182 h 123825"/>
                <a:gd name="connsiteX69" fmla="*/ 295294 w 1304925"/>
                <a:gd name="connsiteY69" fmla="*/ 82715 h 123825"/>
                <a:gd name="connsiteX70" fmla="*/ 295294 w 1304925"/>
                <a:gd name="connsiteY70" fmla="*/ 91659 h 123825"/>
                <a:gd name="connsiteX71" fmla="*/ 285226 w 1304925"/>
                <a:gd name="connsiteY71" fmla="*/ 94955 h 123825"/>
                <a:gd name="connsiteX72" fmla="*/ 273768 w 1304925"/>
                <a:gd name="connsiteY72" fmla="*/ 95955 h 123825"/>
                <a:gd name="connsiteX73" fmla="*/ 271043 w 1304925"/>
                <a:gd name="connsiteY73" fmla="*/ 35671 h 123825"/>
                <a:gd name="connsiteX74" fmla="*/ 258318 w 1304925"/>
                <a:gd name="connsiteY74" fmla="*/ 40872 h 123825"/>
                <a:gd name="connsiteX75" fmla="*/ 252727 w 1304925"/>
                <a:gd name="connsiteY75" fmla="*/ 55264 h 123825"/>
                <a:gd name="connsiteX76" fmla="*/ 287370 w 1304925"/>
                <a:gd name="connsiteY76" fmla="*/ 55264 h 123825"/>
                <a:gd name="connsiteX77" fmla="*/ 283140 w 1304925"/>
                <a:gd name="connsiteY77" fmla="*/ 40719 h 123825"/>
                <a:gd name="connsiteX78" fmla="*/ 271043 w 1304925"/>
                <a:gd name="connsiteY78" fmla="*/ 35671 h 123825"/>
                <a:gd name="connsiteX79" fmla="*/ 347529 w 1304925"/>
                <a:gd name="connsiteY79" fmla="*/ 27270 h 123825"/>
                <a:gd name="connsiteX80" fmla="*/ 355454 w 1304925"/>
                <a:gd name="connsiteY80" fmla="*/ 27994 h 123825"/>
                <a:gd name="connsiteX81" fmla="*/ 354063 w 1304925"/>
                <a:gd name="connsiteY81" fmla="*/ 37309 h 123825"/>
                <a:gd name="connsiteX82" fmla="*/ 346806 w 1304925"/>
                <a:gd name="connsiteY82" fmla="*/ 36395 h 123825"/>
                <a:gd name="connsiteX83" fmla="*/ 333051 w 1304925"/>
                <a:gd name="connsiteY83" fmla="*/ 42929 h 123825"/>
                <a:gd name="connsiteX84" fmla="*/ 327336 w 1304925"/>
                <a:gd name="connsiteY84" fmla="*/ 59188 h 123825"/>
                <a:gd name="connsiteX85" fmla="*/ 327336 w 1304925"/>
                <a:gd name="connsiteY85" fmla="*/ 94745 h 123825"/>
                <a:gd name="connsiteX86" fmla="*/ 317297 w 1304925"/>
                <a:gd name="connsiteY86" fmla="*/ 94745 h 123825"/>
                <a:gd name="connsiteX87" fmla="*/ 317297 w 1304925"/>
                <a:gd name="connsiteY87" fmla="*/ 28480 h 123825"/>
                <a:gd name="connsiteX88" fmla="*/ 325584 w 1304925"/>
                <a:gd name="connsiteY88" fmla="*/ 28480 h 123825"/>
                <a:gd name="connsiteX89" fmla="*/ 326736 w 1304925"/>
                <a:gd name="connsiteY89" fmla="*/ 40748 h 123825"/>
                <a:gd name="connsiteX90" fmla="*/ 327213 w 1304925"/>
                <a:gd name="connsiteY90" fmla="*/ 40748 h 123825"/>
                <a:gd name="connsiteX91" fmla="*/ 336109 w 1304925"/>
                <a:gd name="connsiteY91" fmla="*/ 30775 h 123825"/>
                <a:gd name="connsiteX92" fmla="*/ 347529 w 1304925"/>
                <a:gd name="connsiteY92" fmla="*/ 27270 h 123825"/>
                <a:gd name="connsiteX93" fmla="*/ 379390 w 1304925"/>
                <a:gd name="connsiteY93" fmla="*/ 94745 h 123825"/>
                <a:gd name="connsiteX94" fmla="*/ 369361 w 1304925"/>
                <a:gd name="connsiteY94" fmla="*/ 94745 h 123825"/>
                <a:gd name="connsiteX95" fmla="*/ 369361 w 1304925"/>
                <a:gd name="connsiteY95" fmla="*/ 28480 h 123825"/>
                <a:gd name="connsiteX96" fmla="*/ 379390 w 1304925"/>
                <a:gd name="connsiteY96" fmla="*/ 28480 h 123825"/>
                <a:gd name="connsiteX97" fmla="*/ 368513 w 1304925"/>
                <a:gd name="connsiteY97" fmla="*/ 10525 h 123825"/>
                <a:gd name="connsiteX98" fmla="*/ 370208 w 1304925"/>
                <a:gd name="connsiteY98" fmla="*/ 5477 h 123825"/>
                <a:gd name="connsiteX99" fmla="*/ 374438 w 1304925"/>
                <a:gd name="connsiteY99" fmla="*/ 3867 h 123825"/>
                <a:gd name="connsiteX100" fmla="*/ 378609 w 1304925"/>
                <a:gd name="connsiteY100" fmla="*/ 5505 h 123825"/>
                <a:gd name="connsiteX101" fmla="*/ 380362 w 1304925"/>
                <a:gd name="connsiteY101" fmla="*/ 10525 h 123825"/>
                <a:gd name="connsiteX102" fmla="*/ 378609 w 1304925"/>
                <a:gd name="connsiteY102" fmla="*/ 15573 h 123825"/>
                <a:gd name="connsiteX103" fmla="*/ 374438 w 1304925"/>
                <a:gd name="connsiteY103" fmla="*/ 17231 h 123825"/>
                <a:gd name="connsiteX104" fmla="*/ 370208 w 1304925"/>
                <a:gd name="connsiteY104" fmla="*/ 15573 h 123825"/>
                <a:gd name="connsiteX105" fmla="*/ 368513 w 1304925"/>
                <a:gd name="connsiteY105" fmla="*/ 10525 h 123825"/>
                <a:gd name="connsiteX106" fmla="*/ 429635 w 1304925"/>
                <a:gd name="connsiteY106" fmla="*/ 95955 h 123825"/>
                <a:gd name="connsiteX107" fmla="*/ 406451 w 1304925"/>
                <a:gd name="connsiteY107" fmla="*/ 87001 h 123825"/>
                <a:gd name="connsiteX108" fmla="*/ 397955 w 1304925"/>
                <a:gd name="connsiteY108" fmla="*/ 62151 h 123825"/>
                <a:gd name="connsiteX109" fmla="*/ 405851 w 1304925"/>
                <a:gd name="connsiteY109" fmla="*/ 36700 h 123825"/>
                <a:gd name="connsiteX110" fmla="*/ 427034 w 1304925"/>
                <a:gd name="connsiteY110" fmla="*/ 27270 h 123825"/>
                <a:gd name="connsiteX111" fmla="*/ 446751 w 1304925"/>
                <a:gd name="connsiteY111" fmla="*/ 35462 h 123825"/>
                <a:gd name="connsiteX112" fmla="*/ 454000 w 1304925"/>
                <a:gd name="connsiteY112" fmla="*/ 57074 h 123825"/>
                <a:gd name="connsiteX113" fmla="*/ 454000 w 1304925"/>
                <a:gd name="connsiteY113" fmla="*/ 63427 h 123825"/>
                <a:gd name="connsiteX114" fmla="*/ 408356 w 1304925"/>
                <a:gd name="connsiteY114" fmla="*/ 63427 h 123825"/>
                <a:gd name="connsiteX115" fmla="*/ 414252 w 1304925"/>
                <a:gd name="connsiteY115" fmla="*/ 81143 h 123825"/>
                <a:gd name="connsiteX116" fmla="*/ 429997 w 1304925"/>
                <a:gd name="connsiteY116" fmla="*/ 87182 h 123825"/>
                <a:gd name="connsiteX117" fmla="*/ 451161 w 1304925"/>
                <a:gd name="connsiteY117" fmla="*/ 82715 h 123825"/>
                <a:gd name="connsiteX118" fmla="*/ 451161 w 1304925"/>
                <a:gd name="connsiteY118" fmla="*/ 91659 h 123825"/>
                <a:gd name="connsiteX119" fmla="*/ 441093 w 1304925"/>
                <a:gd name="connsiteY119" fmla="*/ 94955 h 123825"/>
                <a:gd name="connsiteX120" fmla="*/ 429635 w 1304925"/>
                <a:gd name="connsiteY120" fmla="*/ 95955 h 123825"/>
                <a:gd name="connsiteX121" fmla="*/ 426920 w 1304925"/>
                <a:gd name="connsiteY121" fmla="*/ 35671 h 123825"/>
                <a:gd name="connsiteX122" fmla="*/ 414195 w 1304925"/>
                <a:gd name="connsiteY122" fmla="*/ 40872 h 123825"/>
                <a:gd name="connsiteX123" fmla="*/ 408594 w 1304925"/>
                <a:gd name="connsiteY123" fmla="*/ 55264 h 123825"/>
                <a:gd name="connsiteX124" fmla="*/ 443246 w 1304925"/>
                <a:gd name="connsiteY124" fmla="*/ 55264 h 123825"/>
                <a:gd name="connsiteX125" fmla="*/ 439008 w 1304925"/>
                <a:gd name="connsiteY125" fmla="*/ 40719 h 123825"/>
                <a:gd name="connsiteX126" fmla="*/ 426920 w 1304925"/>
                <a:gd name="connsiteY126" fmla="*/ 35671 h 123825"/>
                <a:gd name="connsiteX127" fmla="*/ 483089 w 1304925"/>
                <a:gd name="connsiteY127" fmla="*/ 60827 h 123825"/>
                <a:gd name="connsiteX128" fmla="*/ 491004 w 1304925"/>
                <a:gd name="connsiteY128" fmla="*/ 51149 h 123825"/>
                <a:gd name="connsiteX129" fmla="*/ 512407 w 1304925"/>
                <a:gd name="connsiteY129" fmla="*/ 28480 h 123825"/>
                <a:gd name="connsiteX130" fmla="*/ 524323 w 1304925"/>
                <a:gd name="connsiteY130" fmla="*/ 28480 h 123825"/>
                <a:gd name="connsiteX131" fmla="*/ 497472 w 1304925"/>
                <a:gd name="connsiteY131" fmla="*/ 56712 h 123825"/>
                <a:gd name="connsiteX132" fmla="*/ 526199 w 1304925"/>
                <a:gd name="connsiteY132" fmla="*/ 94745 h 123825"/>
                <a:gd name="connsiteX133" fmla="*/ 514045 w 1304925"/>
                <a:gd name="connsiteY133" fmla="*/ 94745 h 123825"/>
                <a:gd name="connsiteX134" fmla="*/ 490643 w 1304925"/>
                <a:gd name="connsiteY134" fmla="*/ 63427 h 123825"/>
                <a:gd name="connsiteX135" fmla="*/ 483089 w 1304925"/>
                <a:gd name="connsiteY135" fmla="*/ 69952 h 123825"/>
                <a:gd name="connsiteX136" fmla="*/ 483089 w 1304925"/>
                <a:gd name="connsiteY136" fmla="*/ 94745 h 123825"/>
                <a:gd name="connsiteX137" fmla="*/ 473173 w 1304925"/>
                <a:gd name="connsiteY137" fmla="*/ 94745 h 123825"/>
                <a:gd name="connsiteX138" fmla="*/ 473173 w 1304925"/>
                <a:gd name="connsiteY138" fmla="*/ 667 h 123825"/>
                <a:gd name="connsiteX139" fmla="*/ 483089 w 1304925"/>
                <a:gd name="connsiteY139" fmla="*/ 667 h 123825"/>
                <a:gd name="connsiteX140" fmla="*/ 483089 w 1304925"/>
                <a:gd name="connsiteY140" fmla="*/ 50549 h 123825"/>
                <a:gd name="connsiteX141" fmla="*/ 482603 w 1304925"/>
                <a:gd name="connsiteY141" fmla="*/ 60827 h 123825"/>
                <a:gd name="connsiteX142" fmla="*/ 574748 w 1304925"/>
                <a:gd name="connsiteY142" fmla="*/ 94745 h 123825"/>
                <a:gd name="connsiteX143" fmla="*/ 574748 w 1304925"/>
                <a:gd name="connsiteY143" fmla="*/ 6353 h 123825"/>
                <a:gd name="connsiteX144" fmla="*/ 585026 w 1304925"/>
                <a:gd name="connsiteY144" fmla="*/ 6353 h 123825"/>
                <a:gd name="connsiteX145" fmla="*/ 585026 w 1304925"/>
                <a:gd name="connsiteY145" fmla="*/ 94745 h 123825"/>
                <a:gd name="connsiteX146" fmla="*/ 687019 w 1304925"/>
                <a:gd name="connsiteY146" fmla="*/ 50425 h 123825"/>
                <a:gd name="connsiteX147" fmla="*/ 676294 w 1304925"/>
                <a:gd name="connsiteY147" fmla="*/ 83801 h 123825"/>
                <a:gd name="connsiteX148" fmla="*/ 646452 w 1304925"/>
                <a:gd name="connsiteY148" fmla="*/ 95955 h 123825"/>
                <a:gd name="connsiteX149" fmla="*/ 616315 w 1304925"/>
                <a:gd name="connsiteY149" fmla="*/ 84011 h 123825"/>
                <a:gd name="connsiteX150" fmla="*/ 605704 w 1304925"/>
                <a:gd name="connsiteY150" fmla="*/ 50302 h 123825"/>
                <a:gd name="connsiteX151" fmla="*/ 616344 w 1304925"/>
                <a:gd name="connsiteY151" fmla="*/ 16840 h 123825"/>
                <a:gd name="connsiteX152" fmla="*/ 646576 w 1304925"/>
                <a:gd name="connsiteY152" fmla="*/ 4962 h 123825"/>
                <a:gd name="connsiteX153" fmla="*/ 676323 w 1304925"/>
                <a:gd name="connsiteY153" fmla="*/ 17050 h 123825"/>
                <a:gd name="connsiteX154" fmla="*/ 687019 w 1304925"/>
                <a:gd name="connsiteY154" fmla="*/ 50425 h 123825"/>
                <a:gd name="connsiteX155" fmla="*/ 616582 w 1304925"/>
                <a:gd name="connsiteY155" fmla="*/ 50425 h 123825"/>
                <a:gd name="connsiteX156" fmla="*/ 624231 w 1304925"/>
                <a:gd name="connsiteY156" fmla="*/ 77667 h 123825"/>
                <a:gd name="connsiteX157" fmla="*/ 646452 w 1304925"/>
                <a:gd name="connsiteY157" fmla="*/ 86944 h 123825"/>
                <a:gd name="connsiteX158" fmla="*/ 668646 w 1304925"/>
                <a:gd name="connsiteY158" fmla="*/ 77695 h 123825"/>
                <a:gd name="connsiteX159" fmla="*/ 676142 w 1304925"/>
                <a:gd name="connsiteY159" fmla="*/ 50425 h 123825"/>
                <a:gd name="connsiteX160" fmla="*/ 668674 w 1304925"/>
                <a:gd name="connsiteY160" fmla="*/ 23365 h 123825"/>
                <a:gd name="connsiteX161" fmla="*/ 646576 w 1304925"/>
                <a:gd name="connsiteY161" fmla="*/ 14145 h 123825"/>
                <a:gd name="connsiteX162" fmla="*/ 624231 w 1304925"/>
                <a:gd name="connsiteY162" fmla="*/ 23432 h 123825"/>
                <a:gd name="connsiteX163" fmla="*/ 616582 w 1304925"/>
                <a:gd name="connsiteY163" fmla="*/ 50425 h 123825"/>
                <a:gd name="connsiteX164" fmla="*/ 736845 w 1304925"/>
                <a:gd name="connsiteY164" fmla="*/ 94745 h 123825"/>
                <a:gd name="connsiteX165" fmla="*/ 726567 w 1304925"/>
                <a:gd name="connsiteY165" fmla="*/ 94745 h 123825"/>
                <a:gd name="connsiteX166" fmla="*/ 726567 w 1304925"/>
                <a:gd name="connsiteY166" fmla="*/ 15478 h 123825"/>
                <a:gd name="connsiteX167" fmla="*/ 698573 w 1304925"/>
                <a:gd name="connsiteY167" fmla="*/ 15478 h 123825"/>
                <a:gd name="connsiteX168" fmla="*/ 698573 w 1304925"/>
                <a:gd name="connsiteY168" fmla="*/ 6353 h 123825"/>
                <a:gd name="connsiteX169" fmla="*/ 764839 w 1304925"/>
                <a:gd name="connsiteY169" fmla="*/ 6353 h 123825"/>
                <a:gd name="connsiteX170" fmla="*/ 764839 w 1304925"/>
                <a:gd name="connsiteY170" fmla="*/ 15478 h 123825"/>
                <a:gd name="connsiteX171" fmla="*/ 736845 w 1304925"/>
                <a:gd name="connsiteY171" fmla="*/ 15478 h 123825"/>
                <a:gd name="connsiteX172" fmla="*/ 842649 w 1304925"/>
                <a:gd name="connsiteY172" fmla="*/ 95955 h 123825"/>
                <a:gd name="connsiteX173" fmla="*/ 830828 w 1304925"/>
                <a:gd name="connsiteY173" fmla="*/ 93564 h 123825"/>
                <a:gd name="connsiteX174" fmla="*/ 821855 w 1304925"/>
                <a:gd name="connsiteY174" fmla="*/ 86220 h 123825"/>
                <a:gd name="connsiteX175" fmla="*/ 821122 w 1304925"/>
                <a:gd name="connsiteY175" fmla="*/ 86220 h 123825"/>
                <a:gd name="connsiteX176" fmla="*/ 821855 w 1304925"/>
                <a:gd name="connsiteY176" fmla="*/ 97222 h 123825"/>
                <a:gd name="connsiteX177" fmla="*/ 821855 w 1304925"/>
                <a:gd name="connsiteY177" fmla="*/ 124492 h 123825"/>
                <a:gd name="connsiteX178" fmla="*/ 811816 w 1304925"/>
                <a:gd name="connsiteY178" fmla="*/ 124492 h 123825"/>
                <a:gd name="connsiteX179" fmla="*/ 811816 w 1304925"/>
                <a:gd name="connsiteY179" fmla="*/ 28480 h 123825"/>
                <a:gd name="connsiteX180" fmla="*/ 819979 w 1304925"/>
                <a:gd name="connsiteY180" fmla="*/ 28480 h 123825"/>
                <a:gd name="connsiteX181" fmla="*/ 821370 w 1304925"/>
                <a:gd name="connsiteY181" fmla="*/ 37548 h 123825"/>
                <a:gd name="connsiteX182" fmla="*/ 821855 w 1304925"/>
                <a:gd name="connsiteY182" fmla="*/ 37548 h 123825"/>
                <a:gd name="connsiteX183" fmla="*/ 830856 w 1304925"/>
                <a:gd name="connsiteY183" fmla="*/ 29689 h 123825"/>
                <a:gd name="connsiteX184" fmla="*/ 842649 w 1304925"/>
                <a:gd name="connsiteY184" fmla="*/ 27270 h 123825"/>
                <a:gd name="connsiteX185" fmla="*/ 862994 w 1304925"/>
                <a:gd name="connsiteY185" fmla="*/ 36281 h 123825"/>
                <a:gd name="connsiteX186" fmla="*/ 870157 w 1304925"/>
                <a:gd name="connsiteY186" fmla="*/ 61551 h 123825"/>
                <a:gd name="connsiteX187" fmla="*/ 862870 w 1304925"/>
                <a:gd name="connsiteY187" fmla="*/ 86916 h 123825"/>
                <a:gd name="connsiteX188" fmla="*/ 842649 w 1304925"/>
                <a:gd name="connsiteY188" fmla="*/ 95955 h 123825"/>
                <a:gd name="connsiteX189" fmla="*/ 841200 w 1304925"/>
                <a:gd name="connsiteY189" fmla="*/ 35795 h 123825"/>
                <a:gd name="connsiteX190" fmla="*/ 826504 w 1304925"/>
                <a:gd name="connsiteY190" fmla="*/ 41415 h 123825"/>
                <a:gd name="connsiteX191" fmla="*/ 821855 w 1304925"/>
                <a:gd name="connsiteY191" fmla="*/ 59312 h 123825"/>
                <a:gd name="connsiteX192" fmla="*/ 821855 w 1304925"/>
                <a:gd name="connsiteY192" fmla="*/ 61551 h 123825"/>
                <a:gd name="connsiteX193" fmla="*/ 826504 w 1304925"/>
                <a:gd name="connsiteY193" fmla="*/ 81534 h 123825"/>
                <a:gd name="connsiteX194" fmla="*/ 841439 w 1304925"/>
                <a:gd name="connsiteY194" fmla="*/ 87544 h 123825"/>
                <a:gd name="connsiteX195" fmla="*/ 854897 w 1304925"/>
                <a:gd name="connsiteY195" fmla="*/ 80601 h 123825"/>
                <a:gd name="connsiteX196" fmla="*/ 859765 w 1304925"/>
                <a:gd name="connsiteY196" fmla="*/ 61427 h 123825"/>
                <a:gd name="connsiteX197" fmla="*/ 854897 w 1304925"/>
                <a:gd name="connsiteY197" fmla="*/ 42415 h 123825"/>
                <a:gd name="connsiteX198" fmla="*/ 841200 w 1304925"/>
                <a:gd name="connsiteY198" fmla="*/ 35795 h 123825"/>
                <a:gd name="connsiteX199" fmla="*/ 900027 w 1304925"/>
                <a:gd name="connsiteY199" fmla="*/ 94745 h 123825"/>
                <a:gd name="connsiteX200" fmla="*/ 889988 w 1304925"/>
                <a:gd name="connsiteY200" fmla="*/ 94745 h 123825"/>
                <a:gd name="connsiteX201" fmla="*/ 889988 w 1304925"/>
                <a:gd name="connsiteY201" fmla="*/ 667 h 123825"/>
                <a:gd name="connsiteX202" fmla="*/ 900027 w 1304925"/>
                <a:gd name="connsiteY202" fmla="*/ 667 h 123825"/>
                <a:gd name="connsiteX203" fmla="*/ 963026 w 1304925"/>
                <a:gd name="connsiteY203" fmla="*/ 94745 h 123825"/>
                <a:gd name="connsiteX204" fmla="*/ 961034 w 1304925"/>
                <a:gd name="connsiteY204" fmla="*/ 85315 h 123825"/>
                <a:gd name="connsiteX205" fmla="*/ 960549 w 1304925"/>
                <a:gd name="connsiteY205" fmla="*/ 85315 h 123825"/>
                <a:gd name="connsiteX206" fmla="*/ 950662 w 1304925"/>
                <a:gd name="connsiteY206" fmla="*/ 93745 h 123825"/>
                <a:gd name="connsiteX207" fmla="*/ 938365 w 1304925"/>
                <a:gd name="connsiteY207" fmla="*/ 95955 h 123825"/>
                <a:gd name="connsiteX208" fmla="*/ 922916 w 1304925"/>
                <a:gd name="connsiteY208" fmla="*/ 90878 h 123825"/>
                <a:gd name="connsiteX209" fmla="*/ 917324 w 1304925"/>
                <a:gd name="connsiteY209" fmla="*/ 76429 h 123825"/>
                <a:gd name="connsiteX210" fmla="*/ 949423 w 1304925"/>
                <a:gd name="connsiteY210" fmla="*/ 55388 h 123825"/>
                <a:gd name="connsiteX211" fmla="*/ 960673 w 1304925"/>
                <a:gd name="connsiteY211" fmla="*/ 55016 h 123825"/>
                <a:gd name="connsiteX212" fmla="*/ 960673 w 1304925"/>
                <a:gd name="connsiteY212" fmla="*/ 50911 h 123825"/>
                <a:gd name="connsiteX213" fmla="*/ 957320 w 1304925"/>
                <a:gd name="connsiteY213" fmla="*/ 39395 h 123825"/>
                <a:gd name="connsiteX214" fmla="*/ 946585 w 1304925"/>
                <a:gd name="connsiteY214" fmla="*/ 35671 h 123825"/>
                <a:gd name="connsiteX215" fmla="*/ 927840 w 1304925"/>
                <a:gd name="connsiteY215" fmla="*/ 40748 h 123825"/>
                <a:gd name="connsiteX216" fmla="*/ 924754 w 1304925"/>
                <a:gd name="connsiteY216" fmla="*/ 33071 h 123825"/>
                <a:gd name="connsiteX217" fmla="*/ 935488 w 1304925"/>
                <a:gd name="connsiteY217" fmla="*/ 28899 h 123825"/>
                <a:gd name="connsiteX218" fmla="*/ 947185 w 1304925"/>
                <a:gd name="connsiteY218" fmla="*/ 27394 h 123825"/>
                <a:gd name="connsiteX219" fmla="*/ 964749 w 1304925"/>
                <a:gd name="connsiteY219" fmla="*/ 32652 h 123825"/>
                <a:gd name="connsiteX220" fmla="*/ 970465 w 1304925"/>
                <a:gd name="connsiteY220" fmla="*/ 49521 h 123825"/>
                <a:gd name="connsiteX221" fmla="*/ 970465 w 1304925"/>
                <a:gd name="connsiteY221" fmla="*/ 94745 h 123825"/>
                <a:gd name="connsiteX222" fmla="*/ 940356 w 1304925"/>
                <a:gd name="connsiteY222" fmla="*/ 87668 h 123825"/>
                <a:gd name="connsiteX223" fmla="*/ 955081 w 1304925"/>
                <a:gd name="connsiteY223" fmla="*/ 82534 h 123825"/>
                <a:gd name="connsiteX224" fmla="*/ 960425 w 1304925"/>
                <a:gd name="connsiteY224" fmla="*/ 68142 h 123825"/>
                <a:gd name="connsiteX225" fmla="*/ 960425 w 1304925"/>
                <a:gd name="connsiteY225" fmla="*/ 62151 h 123825"/>
                <a:gd name="connsiteX226" fmla="*/ 950395 w 1304925"/>
                <a:gd name="connsiteY226" fmla="*/ 62579 h 123825"/>
                <a:gd name="connsiteX227" fmla="*/ 933126 w 1304925"/>
                <a:gd name="connsiteY227" fmla="*/ 66294 h 123825"/>
                <a:gd name="connsiteX228" fmla="*/ 927840 w 1304925"/>
                <a:gd name="connsiteY228" fmla="*/ 76543 h 123825"/>
                <a:gd name="connsiteX229" fmla="*/ 931136 w 1304925"/>
                <a:gd name="connsiteY229" fmla="*/ 84830 h 123825"/>
                <a:gd name="connsiteX230" fmla="*/ 940356 w 1304925"/>
                <a:gd name="connsiteY230" fmla="*/ 87668 h 123825"/>
                <a:gd name="connsiteX231" fmla="*/ 1014603 w 1304925"/>
                <a:gd name="connsiteY231" fmla="*/ 87668 h 123825"/>
                <a:gd name="connsiteX232" fmla="*/ 1019737 w 1304925"/>
                <a:gd name="connsiteY232" fmla="*/ 87278 h 123825"/>
                <a:gd name="connsiteX233" fmla="*/ 1023671 w 1304925"/>
                <a:gd name="connsiteY233" fmla="*/ 86459 h 123825"/>
                <a:gd name="connsiteX234" fmla="*/ 1023671 w 1304925"/>
                <a:gd name="connsiteY234" fmla="*/ 94136 h 123825"/>
                <a:gd name="connsiteX235" fmla="*/ 1018861 w 1304925"/>
                <a:gd name="connsiteY235" fmla="*/ 95441 h 123825"/>
                <a:gd name="connsiteX236" fmla="*/ 1013156 w 1304925"/>
                <a:gd name="connsiteY236" fmla="*/ 95955 h 123825"/>
                <a:gd name="connsiteX237" fmla="*/ 993924 w 1304925"/>
                <a:gd name="connsiteY237" fmla="*/ 75695 h 123825"/>
                <a:gd name="connsiteX238" fmla="*/ 993924 w 1304925"/>
                <a:gd name="connsiteY238" fmla="*/ 36281 h 123825"/>
                <a:gd name="connsiteX239" fmla="*/ 984428 w 1304925"/>
                <a:gd name="connsiteY239" fmla="*/ 36281 h 123825"/>
                <a:gd name="connsiteX240" fmla="*/ 984428 w 1304925"/>
                <a:gd name="connsiteY240" fmla="*/ 31442 h 123825"/>
                <a:gd name="connsiteX241" fmla="*/ 993924 w 1304925"/>
                <a:gd name="connsiteY241" fmla="*/ 27270 h 123825"/>
                <a:gd name="connsiteX242" fmla="*/ 998154 w 1304925"/>
                <a:gd name="connsiteY242" fmla="*/ 13126 h 123825"/>
                <a:gd name="connsiteX243" fmla="*/ 1003964 w 1304925"/>
                <a:gd name="connsiteY243" fmla="*/ 13126 h 123825"/>
                <a:gd name="connsiteX244" fmla="*/ 1003964 w 1304925"/>
                <a:gd name="connsiteY244" fmla="*/ 28480 h 123825"/>
                <a:gd name="connsiteX245" fmla="*/ 1023185 w 1304925"/>
                <a:gd name="connsiteY245" fmla="*/ 28480 h 123825"/>
                <a:gd name="connsiteX246" fmla="*/ 1023185 w 1304925"/>
                <a:gd name="connsiteY246" fmla="*/ 36281 h 123825"/>
                <a:gd name="connsiteX247" fmla="*/ 1003964 w 1304925"/>
                <a:gd name="connsiteY247" fmla="*/ 36281 h 123825"/>
                <a:gd name="connsiteX248" fmla="*/ 1003964 w 1304925"/>
                <a:gd name="connsiteY248" fmla="*/ 75276 h 123825"/>
                <a:gd name="connsiteX249" fmla="*/ 1006802 w 1304925"/>
                <a:gd name="connsiteY249" fmla="*/ 84468 h 123825"/>
                <a:gd name="connsiteX250" fmla="*/ 1014603 w 1304925"/>
                <a:gd name="connsiteY250" fmla="*/ 87668 h 123825"/>
                <a:gd name="connsiteX251" fmla="*/ 1068115 w 1304925"/>
                <a:gd name="connsiteY251" fmla="*/ 36281 h 123825"/>
                <a:gd name="connsiteX252" fmla="*/ 1051246 w 1304925"/>
                <a:gd name="connsiteY252" fmla="*/ 36281 h 123825"/>
                <a:gd name="connsiteX253" fmla="*/ 1051246 w 1304925"/>
                <a:gd name="connsiteY253" fmla="*/ 94745 h 123825"/>
                <a:gd name="connsiteX254" fmla="*/ 1041207 w 1304925"/>
                <a:gd name="connsiteY254" fmla="*/ 94745 h 123825"/>
                <a:gd name="connsiteX255" fmla="*/ 1041207 w 1304925"/>
                <a:gd name="connsiteY255" fmla="*/ 36281 h 123825"/>
                <a:gd name="connsiteX256" fmla="*/ 1029358 w 1304925"/>
                <a:gd name="connsiteY256" fmla="*/ 36281 h 123825"/>
                <a:gd name="connsiteX257" fmla="*/ 1029358 w 1304925"/>
                <a:gd name="connsiteY257" fmla="*/ 31747 h 123825"/>
                <a:gd name="connsiteX258" fmla="*/ 1041207 w 1304925"/>
                <a:gd name="connsiteY258" fmla="*/ 28118 h 123825"/>
                <a:gd name="connsiteX259" fmla="*/ 1041207 w 1304925"/>
                <a:gd name="connsiteY259" fmla="*/ 24432 h 123825"/>
                <a:gd name="connsiteX260" fmla="*/ 1062552 w 1304925"/>
                <a:gd name="connsiteY260" fmla="*/ 0 h 123825"/>
                <a:gd name="connsiteX261" fmla="*/ 1074887 w 1304925"/>
                <a:gd name="connsiteY261" fmla="*/ 2115 h 123825"/>
                <a:gd name="connsiteX262" fmla="*/ 1072286 w 1304925"/>
                <a:gd name="connsiteY262" fmla="*/ 10154 h 123825"/>
                <a:gd name="connsiteX263" fmla="*/ 1062371 w 1304925"/>
                <a:gd name="connsiteY263" fmla="*/ 8287 h 123825"/>
                <a:gd name="connsiteX264" fmla="*/ 1053961 w 1304925"/>
                <a:gd name="connsiteY264" fmla="*/ 12059 h 123825"/>
                <a:gd name="connsiteX265" fmla="*/ 1051246 w 1304925"/>
                <a:gd name="connsiteY265" fmla="*/ 24184 h 123825"/>
                <a:gd name="connsiteX266" fmla="*/ 1051246 w 1304925"/>
                <a:gd name="connsiteY266" fmla="*/ 28480 h 123825"/>
                <a:gd name="connsiteX267" fmla="*/ 1068115 w 1304925"/>
                <a:gd name="connsiteY267" fmla="*/ 28480 h 123825"/>
                <a:gd name="connsiteX268" fmla="*/ 1138667 w 1304925"/>
                <a:gd name="connsiteY268" fmla="*/ 61551 h 123825"/>
                <a:gd name="connsiteX269" fmla="*/ 1130504 w 1304925"/>
                <a:gd name="connsiteY269" fmla="*/ 86849 h 123825"/>
                <a:gd name="connsiteX270" fmla="*/ 1107958 w 1304925"/>
                <a:gd name="connsiteY270" fmla="*/ 95955 h 123825"/>
                <a:gd name="connsiteX271" fmla="*/ 1092175 w 1304925"/>
                <a:gd name="connsiteY271" fmla="*/ 91783 h 123825"/>
                <a:gd name="connsiteX272" fmla="*/ 1081535 w 1304925"/>
                <a:gd name="connsiteY272" fmla="*/ 79810 h 123825"/>
                <a:gd name="connsiteX273" fmla="*/ 1077783 w 1304925"/>
                <a:gd name="connsiteY273" fmla="*/ 61551 h 123825"/>
                <a:gd name="connsiteX274" fmla="*/ 1085888 w 1304925"/>
                <a:gd name="connsiteY274" fmla="*/ 36309 h 123825"/>
                <a:gd name="connsiteX275" fmla="*/ 1108377 w 1304925"/>
                <a:gd name="connsiteY275" fmla="*/ 27270 h 123825"/>
                <a:gd name="connsiteX276" fmla="*/ 1130475 w 1304925"/>
                <a:gd name="connsiteY276" fmla="*/ 36519 h 123825"/>
                <a:gd name="connsiteX277" fmla="*/ 1138667 w 1304925"/>
                <a:gd name="connsiteY277" fmla="*/ 61551 h 123825"/>
                <a:gd name="connsiteX278" fmla="*/ 1088184 w 1304925"/>
                <a:gd name="connsiteY278" fmla="*/ 61551 h 123825"/>
                <a:gd name="connsiteX279" fmla="*/ 1093261 w 1304925"/>
                <a:gd name="connsiteY279" fmla="*/ 80896 h 123825"/>
                <a:gd name="connsiteX280" fmla="*/ 1108196 w 1304925"/>
                <a:gd name="connsiteY280" fmla="*/ 87544 h 123825"/>
                <a:gd name="connsiteX281" fmla="*/ 1123159 w 1304925"/>
                <a:gd name="connsiteY281" fmla="*/ 80924 h 123825"/>
                <a:gd name="connsiteX282" fmla="*/ 1128275 w 1304925"/>
                <a:gd name="connsiteY282" fmla="*/ 61551 h 123825"/>
                <a:gd name="connsiteX283" fmla="*/ 1123159 w 1304925"/>
                <a:gd name="connsiteY283" fmla="*/ 42358 h 123825"/>
                <a:gd name="connsiteX284" fmla="*/ 1108072 w 1304925"/>
                <a:gd name="connsiteY284" fmla="*/ 35795 h 123825"/>
                <a:gd name="connsiteX285" fmla="*/ 1093204 w 1304925"/>
                <a:gd name="connsiteY285" fmla="*/ 42262 h 123825"/>
                <a:gd name="connsiteX286" fmla="*/ 1088184 w 1304925"/>
                <a:gd name="connsiteY286" fmla="*/ 61551 h 123825"/>
                <a:gd name="connsiteX287" fmla="*/ 1188730 w 1304925"/>
                <a:gd name="connsiteY287" fmla="*/ 27270 h 123825"/>
                <a:gd name="connsiteX288" fmla="*/ 1196654 w 1304925"/>
                <a:gd name="connsiteY288" fmla="*/ 27994 h 123825"/>
                <a:gd name="connsiteX289" fmla="*/ 1195264 w 1304925"/>
                <a:gd name="connsiteY289" fmla="*/ 37309 h 123825"/>
                <a:gd name="connsiteX290" fmla="*/ 1188006 w 1304925"/>
                <a:gd name="connsiteY290" fmla="*/ 36395 h 123825"/>
                <a:gd name="connsiteX291" fmla="*/ 1174252 w 1304925"/>
                <a:gd name="connsiteY291" fmla="*/ 42929 h 123825"/>
                <a:gd name="connsiteX292" fmla="*/ 1168537 w 1304925"/>
                <a:gd name="connsiteY292" fmla="*/ 59188 h 123825"/>
                <a:gd name="connsiteX293" fmla="*/ 1168537 w 1304925"/>
                <a:gd name="connsiteY293" fmla="*/ 94745 h 123825"/>
                <a:gd name="connsiteX294" fmla="*/ 1158497 w 1304925"/>
                <a:gd name="connsiteY294" fmla="*/ 94745 h 123825"/>
                <a:gd name="connsiteX295" fmla="*/ 1158497 w 1304925"/>
                <a:gd name="connsiteY295" fmla="*/ 28480 h 123825"/>
                <a:gd name="connsiteX296" fmla="*/ 1166784 w 1304925"/>
                <a:gd name="connsiteY296" fmla="*/ 28480 h 123825"/>
                <a:gd name="connsiteX297" fmla="*/ 1167937 w 1304925"/>
                <a:gd name="connsiteY297" fmla="*/ 40748 h 123825"/>
                <a:gd name="connsiteX298" fmla="*/ 1168413 w 1304925"/>
                <a:gd name="connsiteY298" fmla="*/ 40748 h 123825"/>
                <a:gd name="connsiteX299" fmla="*/ 1177300 w 1304925"/>
                <a:gd name="connsiteY299" fmla="*/ 30775 h 123825"/>
                <a:gd name="connsiteX300" fmla="*/ 1188730 w 1304925"/>
                <a:gd name="connsiteY300" fmla="*/ 27270 h 123825"/>
                <a:gd name="connsiteX301" fmla="*/ 1295019 w 1304925"/>
                <a:gd name="connsiteY301" fmla="*/ 94745 h 123825"/>
                <a:gd name="connsiteX302" fmla="*/ 1295019 w 1304925"/>
                <a:gd name="connsiteY302" fmla="*/ 51635 h 123825"/>
                <a:gd name="connsiteX303" fmla="*/ 1291638 w 1304925"/>
                <a:gd name="connsiteY303" fmla="*/ 39757 h 123825"/>
                <a:gd name="connsiteX304" fmla="*/ 1281113 w 1304925"/>
                <a:gd name="connsiteY304" fmla="*/ 35795 h 123825"/>
                <a:gd name="connsiteX305" fmla="*/ 1267273 w 1304925"/>
                <a:gd name="connsiteY305" fmla="*/ 41177 h 123825"/>
                <a:gd name="connsiteX306" fmla="*/ 1262796 w 1304925"/>
                <a:gd name="connsiteY306" fmla="*/ 57741 h 123825"/>
                <a:gd name="connsiteX307" fmla="*/ 1262796 w 1304925"/>
                <a:gd name="connsiteY307" fmla="*/ 94745 h 123825"/>
                <a:gd name="connsiteX308" fmla="*/ 1252757 w 1304925"/>
                <a:gd name="connsiteY308" fmla="*/ 94745 h 123825"/>
                <a:gd name="connsiteX309" fmla="*/ 1252757 w 1304925"/>
                <a:gd name="connsiteY309" fmla="*/ 51635 h 123825"/>
                <a:gd name="connsiteX310" fmla="*/ 1249376 w 1304925"/>
                <a:gd name="connsiteY310" fmla="*/ 39757 h 123825"/>
                <a:gd name="connsiteX311" fmla="*/ 1238793 w 1304925"/>
                <a:gd name="connsiteY311" fmla="*/ 35795 h 123825"/>
                <a:gd name="connsiteX312" fmla="*/ 1224982 w 1304925"/>
                <a:gd name="connsiteY312" fmla="*/ 41443 h 123825"/>
                <a:gd name="connsiteX313" fmla="*/ 1220591 w 1304925"/>
                <a:gd name="connsiteY313" fmla="*/ 59979 h 123825"/>
                <a:gd name="connsiteX314" fmla="*/ 1220591 w 1304925"/>
                <a:gd name="connsiteY314" fmla="*/ 94745 h 123825"/>
                <a:gd name="connsiteX315" fmla="*/ 1210561 w 1304925"/>
                <a:gd name="connsiteY315" fmla="*/ 94745 h 123825"/>
                <a:gd name="connsiteX316" fmla="*/ 1210561 w 1304925"/>
                <a:gd name="connsiteY316" fmla="*/ 28480 h 123825"/>
                <a:gd name="connsiteX317" fmla="*/ 1218724 w 1304925"/>
                <a:gd name="connsiteY317" fmla="*/ 28480 h 123825"/>
                <a:gd name="connsiteX318" fmla="*/ 1220353 w 1304925"/>
                <a:gd name="connsiteY318" fmla="*/ 37548 h 123825"/>
                <a:gd name="connsiteX319" fmla="*/ 1220838 w 1304925"/>
                <a:gd name="connsiteY319" fmla="*/ 37548 h 123825"/>
                <a:gd name="connsiteX320" fmla="*/ 1228849 w 1304925"/>
                <a:gd name="connsiteY320" fmla="*/ 29994 h 123825"/>
                <a:gd name="connsiteX321" fmla="*/ 1240422 w 1304925"/>
                <a:gd name="connsiteY321" fmla="*/ 27270 h 123825"/>
                <a:gd name="connsiteX322" fmla="*/ 1260739 w 1304925"/>
                <a:gd name="connsiteY322" fmla="*/ 38519 h 123825"/>
                <a:gd name="connsiteX323" fmla="*/ 1261225 w 1304925"/>
                <a:gd name="connsiteY323" fmla="*/ 38519 h 123825"/>
                <a:gd name="connsiteX324" fmla="*/ 1269807 w 1304925"/>
                <a:gd name="connsiteY324" fmla="*/ 30290 h 123825"/>
                <a:gd name="connsiteX325" fmla="*/ 1282627 w 1304925"/>
                <a:gd name="connsiteY325" fmla="*/ 27270 h 123825"/>
                <a:gd name="connsiteX326" fmla="*/ 1299467 w 1304925"/>
                <a:gd name="connsiteY326" fmla="*/ 33042 h 123825"/>
                <a:gd name="connsiteX327" fmla="*/ 1305059 w 1304925"/>
                <a:gd name="connsiteY327" fmla="*/ 51511 h 123825"/>
                <a:gd name="connsiteX328" fmla="*/ 1305059 w 1304925"/>
                <a:gd name="connsiteY328" fmla="*/ 9474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Lst>
              <a:rect l="l" t="t" r="r" b="b"/>
              <a:pathLst>
                <a:path w="1304925" h="123825">
                  <a:moveTo>
                    <a:pt x="43472" y="48435"/>
                  </a:moveTo>
                  <a:lnTo>
                    <a:pt x="73523" y="48435"/>
                  </a:lnTo>
                  <a:lnTo>
                    <a:pt x="73523" y="91421"/>
                  </a:lnTo>
                  <a:cubicBezTo>
                    <a:pt x="68847" y="92907"/>
                    <a:pt x="64084" y="94040"/>
                    <a:pt x="59255" y="94802"/>
                  </a:cubicBezTo>
                  <a:cubicBezTo>
                    <a:pt x="54416" y="95574"/>
                    <a:pt x="48816" y="95955"/>
                    <a:pt x="42443" y="95955"/>
                  </a:cubicBezTo>
                  <a:cubicBezTo>
                    <a:pt x="29061" y="95955"/>
                    <a:pt x="18641" y="91973"/>
                    <a:pt x="11182" y="84011"/>
                  </a:cubicBezTo>
                  <a:cubicBezTo>
                    <a:pt x="3724" y="76048"/>
                    <a:pt x="0" y="64894"/>
                    <a:pt x="0" y="50549"/>
                  </a:cubicBezTo>
                  <a:cubicBezTo>
                    <a:pt x="0" y="41358"/>
                    <a:pt x="1848" y="33309"/>
                    <a:pt x="5534" y="26394"/>
                  </a:cubicBezTo>
                  <a:cubicBezTo>
                    <a:pt x="9220" y="19479"/>
                    <a:pt x="14526" y="14202"/>
                    <a:pt x="21460" y="10554"/>
                  </a:cubicBezTo>
                  <a:cubicBezTo>
                    <a:pt x="28394" y="6906"/>
                    <a:pt x="36519" y="5077"/>
                    <a:pt x="45825" y="5077"/>
                  </a:cubicBezTo>
                  <a:cubicBezTo>
                    <a:pt x="55264" y="5077"/>
                    <a:pt x="64046" y="6810"/>
                    <a:pt x="72190" y="10278"/>
                  </a:cubicBezTo>
                  <a:lnTo>
                    <a:pt x="68199" y="19345"/>
                  </a:lnTo>
                  <a:cubicBezTo>
                    <a:pt x="60217" y="15964"/>
                    <a:pt x="52540" y="14268"/>
                    <a:pt x="45168" y="14268"/>
                  </a:cubicBezTo>
                  <a:cubicBezTo>
                    <a:pt x="34404" y="14268"/>
                    <a:pt x="25994" y="17478"/>
                    <a:pt x="19955" y="23879"/>
                  </a:cubicBezTo>
                  <a:cubicBezTo>
                    <a:pt x="13907" y="30290"/>
                    <a:pt x="10878" y="39176"/>
                    <a:pt x="10878" y="50549"/>
                  </a:cubicBezTo>
                  <a:cubicBezTo>
                    <a:pt x="10878" y="62475"/>
                    <a:pt x="13792" y="71523"/>
                    <a:pt x="19621" y="77695"/>
                  </a:cubicBezTo>
                  <a:cubicBezTo>
                    <a:pt x="25441" y="83858"/>
                    <a:pt x="33995" y="86944"/>
                    <a:pt x="45282" y="86944"/>
                  </a:cubicBezTo>
                  <a:cubicBezTo>
                    <a:pt x="51416" y="86944"/>
                    <a:pt x="57398" y="86239"/>
                    <a:pt x="63246" y="84830"/>
                  </a:cubicBezTo>
                  <a:lnTo>
                    <a:pt x="63246" y="57617"/>
                  </a:lnTo>
                  <a:lnTo>
                    <a:pt x="43472" y="57617"/>
                  </a:lnTo>
                  <a:close/>
                  <a:moveTo>
                    <a:pt x="123949" y="95955"/>
                  </a:moveTo>
                  <a:cubicBezTo>
                    <a:pt x="114148" y="95955"/>
                    <a:pt x="106423" y="92974"/>
                    <a:pt x="100755" y="87001"/>
                  </a:cubicBezTo>
                  <a:cubicBezTo>
                    <a:pt x="95098" y="81039"/>
                    <a:pt x="92259" y="72752"/>
                    <a:pt x="92259" y="62151"/>
                  </a:cubicBezTo>
                  <a:cubicBezTo>
                    <a:pt x="92259" y="51473"/>
                    <a:pt x="94898" y="42986"/>
                    <a:pt x="100156" y="36700"/>
                  </a:cubicBezTo>
                  <a:cubicBezTo>
                    <a:pt x="105413" y="30413"/>
                    <a:pt x="112481" y="27270"/>
                    <a:pt x="121348" y="27270"/>
                  </a:cubicBezTo>
                  <a:cubicBezTo>
                    <a:pt x="129645" y="27270"/>
                    <a:pt x="136217" y="30004"/>
                    <a:pt x="141056" y="35462"/>
                  </a:cubicBezTo>
                  <a:cubicBezTo>
                    <a:pt x="145895" y="40919"/>
                    <a:pt x="148314" y="48130"/>
                    <a:pt x="148314" y="57074"/>
                  </a:cubicBezTo>
                  <a:lnTo>
                    <a:pt x="148314" y="63427"/>
                  </a:lnTo>
                  <a:lnTo>
                    <a:pt x="102661" y="63427"/>
                  </a:lnTo>
                  <a:cubicBezTo>
                    <a:pt x="102861" y="71209"/>
                    <a:pt x="104833" y="77105"/>
                    <a:pt x="108557" y="81143"/>
                  </a:cubicBezTo>
                  <a:cubicBezTo>
                    <a:pt x="112290" y="85173"/>
                    <a:pt x="117539" y="87182"/>
                    <a:pt x="124311" y="87182"/>
                  </a:cubicBezTo>
                  <a:cubicBezTo>
                    <a:pt x="131445" y="87182"/>
                    <a:pt x="138494" y="85697"/>
                    <a:pt x="145466" y="82715"/>
                  </a:cubicBezTo>
                  <a:lnTo>
                    <a:pt x="145466" y="91659"/>
                  </a:lnTo>
                  <a:cubicBezTo>
                    <a:pt x="141923" y="93193"/>
                    <a:pt x="138570" y="94288"/>
                    <a:pt x="135398" y="94955"/>
                  </a:cubicBezTo>
                  <a:cubicBezTo>
                    <a:pt x="132236" y="95621"/>
                    <a:pt x="128416" y="95955"/>
                    <a:pt x="123949" y="95955"/>
                  </a:cubicBezTo>
                  <a:close/>
                  <a:moveTo>
                    <a:pt x="121225" y="35671"/>
                  </a:moveTo>
                  <a:cubicBezTo>
                    <a:pt x="115900" y="35671"/>
                    <a:pt x="111662" y="37405"/>
                    <a:pt x="108499" y="40872"/>
                  </a:cubicBezTo>
                  <a:cubicBezTo>
                    <a:pt x="105337" y="44339"/>
                    <a:pt x="103470" y="49139"/>
                    <a:pt x="102908" y="55264"/>
                  </a:cubicBezTo>
                  <a:lnTo>
                    <a:pt x="137551" y="55264"/>
                  </a:lnTo>
                  <a:cubicBezTo>
                    <a:pt x="137551" y="48930"/>
                    <a:pt x="136141" y="44091"/>
                    <a:pt x="133322" y="40719"/>
                  </a:cubicBezTo>
                  <a:cubicBezTo>
                    <a:pt x="130493" y="37357"/>
                    <a:pt x="126464" y="35671"/>
                    <a:pt x="121225" y="35671"/>
                  </a:cubicBezTo>
                  <a:close/>
                  <a:moveTo>
                    <a:pt x="212827" y="94745"/>
                  </a:moveTo>
                  <a:lnTo>
                    <a:pt x="212827" y="51873"/>
                  </a:lnTo>
                  <a:cubicBezTo>
                    <a:pt x="212827" y="46472"/>
                    <a:pt x="211598" y="42443"/>
                    <a:pt x="209131" y="39786"/>
                  </a:cubicBezTo>
                  <a:cubicBezTo>
                    <a:pt x="206673" y="37129"/>
                    <a:pt x="202825" y="35795"/>
                    <a:pt x="197587" y="35795"/>
                  </a:cubicBezTo>
                  <a:cubicBezTo>
                    <a:pt x="190652" y="35795"/>
                    <a:pt x="185576" y="37671"/>
                    <a:pt x="182347" y="41415"/>
                  </a:cubicBezTo>
                  <a:cubicBezTo>
                    <a:pt x="179127" y="45168"/>
                    <a:pt x="177518" y="51349"/>
                    <a:pt x="177518" y="59979"/>
                  </a:cubicBezTo>
                  <a:lnTo>
                    <a:pt x="177518" y="94745"/>
                  </a:lnTo>
                  <a:lnTo>
                    <a:pt x="167478" y="94745"/>
                  </a:lnTo>
                  <a:lnTo>
                    <a:pt x="167478" y="28480"/>
                  </a:lnTo>
                  <a:lnTo>
                    <a:pt x="175641" y="28480"/>
                  </a:lnTo>
                  <a:lnTo>
                    <a:pt x="177270" y="37548"/>
                  </a:lnTo>
                  <a:lnTo>
                    <a:pt x="177756" y="37548"/>
                  </a:lnTo>
                  <a:cubicBezTo>
                    <a:pt x="179813" y="34280"/>
                    <a:pt x="182689" y="31756"/>
                    <a:pt x="186404" y="29956"/>
                  </a:cubicBezTo>
                  <a:cubicBezTo>
                    <a:pt x="190110" y="28165"/>
                    <a:pt x="194243" y="27270"/>
                    <a:pt x="198797" y="27270"/>
                  </a:cubicBezTo>
                  <a:cubicBezTo>
                    <a:pt x="206779" y="27270"/>
                    <a:pt x="212779" y="29194"/>
                    <a:pt x="216818" y="33042"/>
                  </a:cubicBezTo>
                  <a:cubicBezTo>
                    <a:pt x="220847" y="36890"/>
                    <a:pt x="222857" y="43053"/>
                    <a:pt x="222857" y="51511"/>
                  </a:cubicBezTo>
                  <a:lnTo>
                    <a:pt x="222857" y="94745"/>
                  </a:lnTo>
                  <a:close/>
                  <a:moveTo>
                    <a:pt x="273768" y="95955"/>
                  </a:moveTo>
                  <a:cubicBezTo>
                    <a:pt x="263976" y="95955"/>
                    <a:pt x="256242" y="92974"/>
                    <a:pt x="250584" y="87001"/>
                  </a:cubicBezTo>
                  <a:cubicBezTo>
                    <a:pt x="244916" y="81039"/>
                    <a:pt x="242088" y="72752"/>
                    <a:pt x="242088" y="62151"/>
                  </a:cubicBezTo>
                  <a:cubicBezTo>
                    <a:pt x="242088" y="51473"/>
                    <a:pt x="244716" y="42986"/>
                    <a:pt x="249974" y="36700"/>
                  </a:cubicBezTo>
                  <a:cubicBezTo>
                    <a:pt x="255241" y="30413"/>
                    <a:pt x="262300" y="27270"/>
                    <a:pt x="271167" y="27270"/>
                  </a:cubicBezTo>
                  <a:cubicBezTo>
                    <a:pt x="279473" y="27270"/>
                    <a:pt x="286045" y="30004"/>
                    <a:pt x="290875" y="35462"/>
                  </a:cubicBezTo>
                  <a:cubicBezTo>
                    <a:pt x="295713" y="40919"/>
                    <a:pt x="298133" y="48130"/>
                    <a:pt x="298133" y="57074"/>
                  </a:cubicBezTo>
                  <a:lnTo>
                    <a:pt x="298133" y="63427"/>
                  </a:lnTo>
                  <a:lnTo>
                    <a:pt x="252489" y="63427"/>
                  </a:lnTo>
                  <a:cubicBezTo>
                    <a:pt x="252689" y="71209"/>
                    <a:pt x="254651" y="77105"/>
                    <a:pt x="258385" y="81143"/>
                  </a:cubicBezTo>
                  <a:cubicBezTo>
                    <a:pt x="262109" y="85173"/>
                    <a:pt x="267358" y="87182"/>
                    <a:pt x="274130" y="87182"/>
                  </a:cubicBezTo>
                  <a:cubicBezTo>
                    <a:pt x="281264" y="87182"/>
                    <a:pt x="288322" y="85697"/>
                    <a:pt x="295294" y="82715"/>
                  </a:cubicBezTo>
                  <a:lnTo>
                    <a:pt x="295294" y="91659"/>
                  </a:lnTo>
                  <a:cubicBezTo>
                    <a:pt x="291742" y="93193"/>
                    <a:pt x="288389" y="94288"/>
                    <a:pt x="285226" y="94955"/>
                  </a:cubicBezTo>
                  <a:cubicBezTo>
                    <a:pt x="282064" y="95621"/>
                    <a:pt x="278245" y="95955"/>
                    <a:pt x="273768" y="95955"/>
                  </a:cubicBezTo>
                  <a:close/>
                  <a:moveTo>
                    <a:pt x="271043" y="35671"/>
                  </a:moveTo>
                  <a:cubicBezTo>
                    <a:pt x="265729" y="35671"/>
                    <a:pt x="261481" y="37405"/>
                    <a:pt x="258318" y="40872"/>
                  </a:cubicBezTo>
                  <a:cubicBezTo>
                    <a:pt x="255156" y="44339"/>
                    <a:pt x="253289" y="49139"/>
                    <a:pt x="252727" y="55264"/>
                  </a:cubicBezTo>
                  <a:lnTo>
                    <a:pt x="287370" y="55264"/>
                  </a:lnTo>
                  <a:cubicBezTo>
                    <a:pt x="287370" y="48930"/>
                    <a:pt x="285960" y="44091"/>
                    <a:pt x="283140" y="40719"/>
                  </a:cubicBezTo>
                  <a:cubicBezTo>
                    <a:pt x="280321" y="37357"/>
                    <a:pt x="276292" y="35671"/>
                    <a:pt x="271043" y="35671"/>
                  </a:cubicBezTo>
                  <a:close/>
                  <a:moveTo>
                    <a:pt x="347529" y="27270"/>
                  </a:moveTo>
                  <a:cubicBezTo>
                    <a:pt x="350473" y="27270"/>
                    <a:pt x="353111" y="27508"/>
                    <a:pt x="355454" y="27994"/>
                  </a:cubicBezTo>
                  <a:lnTo>
                    <a:pt x="354063" y="37309"/>
                  </a:lnTo>
                  <a:cubicBezTo>
                    <a:pt x="351320" y="36700"/>
                    <a:pt x="348901" y="36395"/>
                    <a:pt x="346806" y="36395"/>
                  </a:cubicBezTo>
                  <a:cubicBezTo>
                    <a:pt x="341443" y="36395"/>
                    <a:pt x="336861" y="38576"/>
                    <a:pt x="333051" y="42929"/>
                  </a:cubicBezTo>
                  <a:cubicBezTo>
                    <a:pt x="329242" y="47282"/>
                    <a:pt x="327336" y="52702"/>
                    <a:pt x="327336" y="59188"/>
                  </a:cubicBezTo>
                  <a:lnTo>
                    <a:pt x="327336" y="94745"/>
                  </a:lnTo>
                  <a:lnTo>
                    <a:pt x="317297" y="94745"/>
                  </a:lnTo>
                  <a:lnTo>
                    <a:pt x="317297" y="28480"/>
                  </a:lnTo>
                  <a:lnTo>
                    <a:pt x="325584" y="28480"/>
                  </a:lnTo>
                  <a:lnTo>
                    <a:pt x="326736" y="40748"/>
                  </a:lnTo>
                  <a:lnTo>
                    <a:pt x="327213" y="40748"/>
                  </a:lnTo>
                  <a:cubicBezTo>
                    <a:pt x="329679" y="36443"/>
                    <a:pt x="332642" y="33109"/>
                    <a:pt x="336109" y="30775"/>
                  </a:cubicBezTo>
                  <a:cubicBezTo>
                    <a:pt x="339566" y="28442"/>
                    <a:pt x="343377" y="27270"/>
                    <a:pt x="347529" y="27270"/>
                  </a:cubicBezTo>
                  <a:close/>
                  <a:moveTo>
                    <a:pt x="379390" y="94745"/>
                  </a:moveTo>
                  <a:lnTo>
                    <a:pt x="369361" y="94745"/>
                  </a:lnTo>
                  <a:lnTo>
                    <a:pt x="369361" y="28480"/>
                  </a:lnTo>
                  <a:lnTo>
                    <a:pt x="379390" y="28480"/>
                  </a:lnTo>
                  <a:close/>
                  <a:moveTo>
                    <a:pt x="368513" y="10525"/>
                  </a:moveTo>
                  <a:cubicBezTo>
                    <a:pt x="368513" y="8220"/>
                    <a:pt x="369075" y="6544"/>
                    <a:pt x="370208" y="5477"/>
                  </a:cubicBezTo>
                  <a:cubicBezTo>
                    <a:pt x="371333" y="4401"/>
                    <a:pt x="372742" y="3867"/>
                    <a:pt x="374438" y="3867"/>
                  </a:cubicBezTo>
                  <a:cubicBezTo>
                    <a:pt x="376047" y="3867"/>
                    <a:pt x="377438" y="4410"/>
                    <a:pt x="378609" y="5505"/>
                  </a:cubicBezTo>
                  <a:cubicBezTo>
                    <a:pt x="379781" y="6591"/>
                    <a:pt x="380362" y="8268"/>
                    <a:pt x="380362" y="10525"/>
                  </a:cubicBezTo>
                  <a:cubicBezTo>
                    <a:pt x="380362" y="12783"/>
                    <a:pt x="379781" y="14459"/>
                    <a:pt x="378609" y="15573"/>
                  </a:cubicBezTo>
                  <a:cubicBezTo>
                    <a:pt x="377438" y="16678"/>
                    <a:pt x="376047" y="17231"/>
                    <a:pt x="374438" y="17231"/>
                  </a:cubicBezTo>
                  <a:cubicBezTo>
                    <a:pt x="372742" y="17231"/>
                    <a:pt x="371333" y="16678"/>
                    <a:pt x="370208" y="15573"/>
                  </a:cubicBezTo>
                  <a:cubicBezTo>
                    <a:pt x="369075" y="14459"/>
                    <a:pt x="368513" y="12783"/>
                    <a:pt x="368513" y="10525"/>
                  </a:cubicBezTo>
                  <a:close/>
                  <a:moveTo>
                    <a:pt x="429635" y="95955"/>
                  </a:moveTo>
                  <a:cubicBezTo>
                    <a:pt x="419843" y="95955"/>
                    <a:pt x="412118" y="92974"/>
                    <a:pt x="406451" y="87001"/>
                  </a:cubicBezTo>
                  <a:cubicBezTo>
                    <a:pt x="400784" y="81039"/>
                    <a:pt x="397955" y="72752"/>
                    <a:pt x="397955" y="62151"/>
                  </a:cubicBezTo>
                  <a:cubicBezTo>
                    <a:pt x="397955" y="51473"/>
                    <a:pt x="400584" y="42986"/>
                    <a:pt x="405851" y="36700"/>
                  </a:cubicBezTo>
                  <a:cubicBezTo>
                    <a:pt x="411109" y="30413"/>
                    <a:pt x="418167" y="27270"/>
                    <a:pt x="427034" y="27270"/>
                  </a:cubicBezTo>
                  <a:cubicBezTo>
                    <a:pt x="435340" y="27270"/>
                    <a:pt x="441913" y="30004"/>
                    <a:pt x="446751" y="35462"/>
                  </a:cubicBezTo>
                  <a:cubicBezTo>
                    <a:pt x="451590" y="40919"/>
                    <a:pt x="454000" y="48130"/>
                    <a:pt x="454000" y="57074"/>
                  </a:cubicBezTo>
                  <a:lnTo>
                    <a:pt x="454000" y="63427"/>
                  </a:lnTo>
                  <a:lnTo>
                    <a:pt x="408356" y="63427"/>
                  </a:lnTo>
                  <a:cubicBezTo>
                    <a:pt x="408556" y="71209"/>
                    <a:pt x="410518" y="77105"/>
                    <a:pt x="414252" y="81143"/>
                  </a:cubicBezTo>
                  <a:cubicBezTo>
                    <a:pt x="417976" y="85173"/>
                    <a:pt x="423234" y="87182"/>
                    <a:pt x="429997" y="87182"/>
                  </a:cubicBezTo>
                  <a:cubicBezTo>
                    <a:pt x="437131" y="87182"/>
                    <a:pt x="444189" y="85697"/>
                    <a:pt x="451161" y="82715"/>
                  </a:cubicBezTo>
                  <a:lnTo>
                    <a:pt x="451161" y="91659"/>
                  </a:lnTo>
                  <a:cubicBezTo>
                    <a:pt x="447618" y="93193"/>
                    <a:pt x="444255" y="94288"/>
                    <a:pt x="441093" y="94955"/>
                  </a:cubicBezTo>
                  <a:cubicBezTo>
                    <a:pt x="437931" y="95621"/>
                    <a:pt x="434111" y="95955"/>
                    <a:pt x="429635" y="95955"/>
                  </a:cubicBezTo>
                  <a:close/>
                  <a:moveTo>
                    <a:pt x="426920" y="35671"/>
                  </a:moveTo>
                  <a:cubicBezTo>
                    <a:pt x="421596" y="35671"/>
                    <a:pt x="417357" y="37405"/>
                    <a:pt x="414195" y="40872"/>
                  </a:cubicBezTo>
                  <a:cubicBezTo>
                    <a:pt x="411023" y="44339"/>
                    <a:pt x="409166" y="49139"/>
                    <a:pt x="408594" y="55264"/>
                  </a:cubicBezTo>
                  <a:lnTo>
                    <a:pt x="443246" y="55264"/>
                  </a:lnTo>
                  <a:cubicBezTo>
                    <a:pt x="443246" y="48930"/>
                    <a:pt x="441836" y="44091"/>
                    <a:pt x="439008" y="40719"/>
                  </a:cubicBezTo>
                  <a:cubicBezTo>
                    <a:pt x="436188" y="37357"/>
                    <a:pt x="432159" y="35671"/>
                    <a:pt x="426920" y="35671"/>
                  </a:cubicBezTo>
                  <a:close/>
                  <a:moveTo>
                    <a:pt x="483089" y="60827"/>
                  </a:moveTo>
                  <a:cubicBezTo>
                    <a:pt x="484823" y="58369"/>
                    <a:pt x="487461" y="55140"/>
                    <a:pt x="491004" y="51149"/>
                  </a:cubicBezTo>
                  <a:lnTo>
                    <a:pt x="512407" y="28480"/>
                  </a:lnTo>
                  <a:lnTo>
                    <a:pt x="524323" y="28480"/>
                  </a:lnTo>
                  <a:lnTo>
                    <a:pt x="497472" y="56712"/>
                  </a:lnTo>
                  <a:lnTo>
                    <a:pt x="526199" y="94745"/>
                  </a:lnTo>
                  <a:lnTo>
                    <a:pt x="514045" y="94745"/>
                  </a:lnTo>
                  <a:lnTo>
                    <a:pt x="490643" y="63427"/>
                  </a:lnTo>
                  <a:lnTo>
                    <a:pt x="483089" y="69952"/>
                  </a:lnTo>
                  <a:lnTo>
                    <a:pt x="483089" y="94745"/>
                  </a:lnTo>
                  <a:lnTo>
                    <a:pt x="473173" y="94745"/>
                  </a:lnTo>
                  <a:lnTo>
                    <a:pt x="473173" y="667"/>
                  </a:lnTo>
                  <a:lnTo>
                    <a:pt x="483089" y="667"/>
                  </a:lnTo>
                  <a:lnTo>
                    <a:pt x="483089" y="50549"/>
                  </a:lnTo>
                  <a:cubicBezTo>
                    <a:pt x="483089" y="52759"/>
                    <a:pt x="482927" y="56188"/>
                    <a:pt x="482603" y="60827"/>
                  </a:cubicBezTo>
                  <a:close/>
                  <a:moveTo>
                    <a:pt x="574748" y="94745"/>
                  </a:moveTo>
                  <a:lnTo>
                    <a:pt x="574748" y="6353"/>
                  </a:lnTo>
                  <a:lnTo>
                    <a:pt x="585026" y="6353"/>
                  </a:lnTo>
                  <a:lnTo>
                    <a:pt x="585026" y="94745"/>
                  </a:lnTo>
                  <a:close/>
                  <a:moveTo>
                    <a:pt x="687019" y="50425"/>
                  </a:moveTo>
                  <a:cubicBezTo>
                    <a:pt x="687019" y="64570"/>
                    <a:pt x="683447" y="75695"/>
                    <a:pt x="676294" y="83801"/>
                  </a:cubicBezTo>
                  <a:cubicBezTo>
                    <a:pt x="669141" y="91907"/>
                    <a:pt x="659187" y="95955"/>
                    <a:pt x="646452" y="95955"/>
                  </a:cubicBezTo>
                  <a:cubicBezTo>
                    <a:pt x="633432" y="95955"/>
                    <a:pt x="623383" y="91973"/>
                    <a:pt x="616315" y="84011"/>
                  </a:cubicBezTo>
                  <a:cubicBezTo>
                    <a:pt x="609238" y="76048"/>
                    <a:pt x="605704" y="64818"/>
                    <a:pt x="605704" y="50302"/>
                  </a:cubicBezTo>
                  <a:cubicBezTo>
                    <a:pt x="605704" y="35919"/>
                    <a:pt x="609248" y="24755"/>
                    <a:pt x="616344" y="16840"/>
                  </a:cubicBezTo>
                  <a:cubicBezTo>
                    <a:pt x="623440" y="8915"/>
                    <a:pt x="633518" y="4962"/>
                    <a:pt x="646576" y="4962"/>
                  </a:cubicBezTo>
                  <a:cubicBezTo>
                    <a:pt x="659273" y="4962"/>
                    <a:pt x="669189" y="8992"/>
                    <a:pt x="676323" y="17050"/>
                  </a:cubicBezTo>
                  <a:cubicBezTo>
                    <a:pt x="683457" y="25108"/>
                    <a:pt x="687019" y="36233"/>
                    <a:pt x="687019" y="50425"/>
                  </a:cubicBezTo>
                  <a:close/>
                  <a:moveTo>
                    <a:pt x="616582" y="50425"/>
                  </a:moveTo>
                  <a:cubicBezTo>
                    <a:pt x="616582" y="62398"/>
                    <a:pt x="619135" y="71476"/>
                    <a:pt x="624231" y="77667"/>
                  </a:cubicBezTo>
                  <a:cubicBezTo>
                    <a:pt x="629336" y="83849"/>
                    <a:pt x="636737" y="86944"/>
                    <a:pt x="646452" y="86944"/>
                  </a:cubicBezTo>
                  <a:cubicBezTo>
                    <a:pt x="656244" y="86944"/>
                    <a:pt x="663645" y="83858"/>
                    <a:pt x="668646" y="77695"/>
                  </a:cubicBezTo>
                  <a:cubicBezTo>
                    <a:pt x="673637" y="71523"/>
                    <a:pt x="676142" y="62436"/>
                    <a:pt x="676142" y="50425"/>
                  </a:cubicBezTo>
                  <a:cubicBezTo>
                    <a:pt x="676142" y="38538"/>
                    <a:pt x="673646" y="29518"/>
                    <a:pt x="668674" y="23365"/>
                  </a:cubicBezTo>
                  <a:cubicBezTo>
                    <a:pt x="663693" y="17221"/>
                    <a:pt x="656330" y="14145"/>
                    <a:pt x="646576" y="14145"/>
                  </a:cubicBezTo>
                  <a:cubicBezTo>
                    <a:pt x="636775" y="14145"/>
                    <a:pt x="629336" y="17240"/>
                    <a:pt x="624231" y="23432"/>
                  </a:cubicBezTo>
                  <a:cubicBezTo>
                    <a:pt x="619135" y="29613"/>
                    <a:pt x="616582" y="38614"/>
                    <a:pt x="616582" y="50425"/>
                  </a:cubicBezTo>
                  <a:close/>
                  <a:moveTo>
                    <a:pt x="736845" y="94745"/>
                  </a:moveTo>
                  <a:lnTo>
                    <a:pt x="726567" y="94745"/>
                  </a:lnTo>
                  <a:lnTo>
                    <a:pt x="726567" y="15478"/>
                  </a:lnTo>
                  <a:lnTo>
                    <a:pt x="698573" y="15478"/>
                  </a:lnTo>
                  <a:lnTo>
                    <a:pt x="698573" y="6353"/>
                  </a:lnTo>
                  <a:lnTo>
                    <a:pt x="764839" y="6353"/>
                  </a:lnTo>
                  <a:lnTo>
                    <a:pt x="764839" y="15478"/>
                  </a:lnTo>
                  <a:lnTo>
                    <a:pt x="736845" y="15478"/>
                  </a:lnTo>
                  <a:close/>
                  <a:moveTo>
                    <a:pt x="842649" y="95955"/>
                  </a:moveTo>
                  <a:cubicBezTo>
                    <a:pt x="838334" y="95955"/>
                    <a:pt x="834400" y="95155"/>
                    <a:pt x="830828" y="93564"/>
                  </a:cubicBezTo>
                  <a:cubicBezTo>
                    <a:pt x="827265" y="91973"/>
                    <a:pt x="824275" y="89525"/>
                    <a:pt x="821855" y="86220"/>
                  </a:cubicBezTo>
                  <a:lnTo>
                    <a:pt x="821122" y="86220"/>
                  </a:lnTo>
                  <a:cubicBezTo>
                    <a:pt x="821607" y="90088"/>
                    <a:pt x="821855" y="93755"/>
                    <a:pt x="821855" y="97222"/>
                  </a:cubicBezTo>
                  <a:lnTo>
                    <a:pt x="821855" y="124492"/>
                  </a:lnTo>
                  <a:lnTo>
                    <a:pt x="811816" y="124492"/>
                  </a:lnTo>
                  <a:lnTo>
                    <a:pt x="811816" y="28480"/>
                  </a:lnTo>
                  <a:lnTo>
                    <a:pt x="819979" y="28480"/>
                  </a:lnTo>
                  <a:lnTo>
                    <a:pt x="821370" y="37548"/>
                  </a:lnTo>
                  <a:lnTo>
                    <a:pt x="821855" y="37548"/>
                  </a:lnTo>
                  <a:cubicBezTo>
                    <a:pt x="824427" y="33919"/>
                    <a:pt x="827437" y="31299"/>
                    <a:pt x="830856" y="29689"/>
                  </a:cubicBezTo>
                  <a:cubicBezTo>
                    <a:pt x="834285" y="28080"/>
                    <a:pt x="838219" y="27270"/>
                    <a:pt x="842649" y="27270"/>
                  </a:cubicBezTo>
                  <a:cubicBezTo>
                    <a:pt x="851440" y="27270"/>
                    <a:pt x="858221" y="30271"/>
                    <a:pt x="862994" y="36281"/>
                  </a:cubicBezTo>
                  <a:cubicBezTo>
                    <a:pt x="867776" y="42282"/>
                    <a:pt x="870157" y="50711"/>
                    <a:pt x="870157" y="61551"/>
                  </a:cubicBezTo>
                  <a:cubicBezTo>
                    <a:pt x="870157" y="72438"/>
                    <a:pt x="867728" y="80886"/>
                    <a:pt x="862870" y="86916"/>
                  </a:cubicBezTo>
                  <a:cubicBezTo>
                    <a:pt x="858021" y="92935"/>
                    <a:pt x="851278" y="95955"/>
                    <a:pt x="842649" y="95955"/>
                  </a:cubicBezTo>
                  <a:close/>
                  <a:moveTo>
                    <a:pt x="841200" y="35795"/>
                  </a:moveTo>
                  <a:cubicBezTo>
                    <a:pt x="834428" y="35795"/>
                    <a:pt x="829533" y="37671"/>
                    <a:pt x="826504" y="41415"/>
                  </a:cubicBezTo>
                  <a:cubicBezTo>
                    <a:pt x="823484" y="45168"/>
                    <a:pt x="821931" y="51130"/>
                    <a:pt x="821855" y="59312"/>
                  </a:cubicBezTo>
                  <a:lnTo>
                    <a:pt x="821855" y="61551"/>
                  </a:lnTo>
                  <a:cubicBezTo>
                    <a:pt x="821855" y="70866"/>
                    <a:pt x="823408" y="77524"/>
                    <a:pt x="826504" y="81534"/>
                  </a:cubicBezTo>
                  <a:cubicBezTo>
                    <a:pt x="829609" y="85544"/>
                    <a:pt x="834590" y="87544"/>
                    <a:pt x="841439" y="87544"/>
                  </a:cubicBezTo>
                  <a:cubicBezTo>
                    <a:pt x="847163" y="87544"/>
                    <a:pt x="851650" y="85230"/>
                    <a:pt x="854897" y="80601"/>
                  </a:cubicBezTo>
                  <a:cubicBezTo>
                    <a:pt x="858136" y="75962"/>
                    <a:pt x="859765" y="69571"/>
                    <a:pt x="859765" y="61427"/>
                  </a:cubicBezTo>
                  <a:cubicBezTo>
                    <a:pt x="859765" y="53169"/>
                    <a:pt x="858136" y="46825"/>
                    <a:pt x="854897" y="42415"/>
                  </a:cubicBezTo>
                  <a:cubicBezTo>
                    <a:pt x="851650" y="38005"/>
                    <a:pt x="847087" y="35795"/>
                    <a:pt x="841200" y="35795"/>
                  </a:cubicBezTo>
                  <a:close/>
                  <a:moveTo>
                    <a:pt x="900027" y="94745"/>
                  </a:moveTo>
                  <a:lnTo>
                    <a:pt x="889988" y="94745"/>
                  </a:lnTo>
                  <a:lnTo>
                    <a:pt x="889988" y="667"/>
                  </a:lnTo>
                  <a:lnTo>
                    <a:pt x="900027" y="667"/>
                  </a:lnTo>
                  <a:close/>
                  <a:moveTo>
                    <a:pt x="963026" y="94745"/>
                  </a:moveTo>
                  <a:lnTo>
                    <a:pt x="961034" y="85315"/>
                  </a:lnTo>
                  <a:lnTo>
                    <a:pt x="960549" y="85315"/>
                  </a:lnTo>
                  <a:cubicBezTo>
                    <a:pt x="957244" y="89459"/>
                    <a:pt x="953948" y="92278"/>
                    <a:pt x="950662" y="93745"/>
                  </a:cubicBezTo>
                  <a:cubicBezTo>
                    <a:pt x="947376" y="95222"/>
                    <a:pt x="943280" y="95955"/>
                    <a:pt x="938365" y="95955"/>
                  </a:cubicBezTo>
                  <a:cubicBezTo>
                    <a:pt x="931793" y="95955"/>
                    <a:pt x="926640" y="94259"/>
                    <a:pt x="922916" y="90878"/>
                  </a:cubicBezTo>
                  <a:cubicBezTo>
                    <a:pt x="919182" y="87487"/>
                    <a:pt x="917324" y="82667"/>
                    <a:pt x="917324" y="76429"/>
                  </a:cubicBezTo>
                  <a:cubicBezTo>
                    <a:pt x="917324" y="63046"/>
                    <a:pt x="928021" y="56026"/>
                    <a:pt x="949423" y="55388"/>
                  </a:cubicBezTo>
                  <a:lnTo>
                    <a:pt x="960673" y="55016"/>
                  </a:lnTo>
                  <a:lnTo>
                    <a:pt x="960673" y="50911"/>
                  </a:lnTo>
                  <a:cubicBezTo>
                    <a:pt x="960673" y="45711"/>
                    <a:pt x="959548" y="41872"/>
                    <a:pt x="957320" y="39395"/>
                  </a:cubicBezTo>
                  <a:cubicBezTo>
                    <a:pt x="955081" y="36909"/>
                    <a:pt x="951500" y="35671"/>
                    <a:pt x="946585" y="35671"/>
                  </a:cubicBezTo>
                  <a:cubicBezTo>
                    <a:pt x="941061" y="35671"/>
                    <a:pt x="934812" y="37367"/>
                    <a:pt x="927840" y="40748"/>
                  </a:cubicBezTo>
                  <a:lnTo>
                    <a:pt x="924754" y="33071"/>
                  </a:lnTo>
                  <a:cubicBezTo>
                    <a:pt x="928021" y="31299"/>
                    <a:pt x="931602" y="29908"/>
                    <a:pt x="935488" y="28899"/>
                  </a:cubicBezTo>
                  <a:cubicBezTo>
                    <a:pt x="939375" y="27889"/>
                    <a:pt x="943280" y="27394"/>
                    <a:pt x="947185" y="27394"/>
                  </a:cubicBezTo>
                  <a:cubicBezTo>
                    <a:pt x="955091" y="27394"/>
                    <a:pt x="960940" y="29146"/>
                    <a:pt x="964749" y="32652"/>
                  </a:cubicBezTo>
                  <a:cubicBezTo>
                    <a:pt x="968560" y="36157"/>
                    <a:pt x="970465" y="41777"/>
                    <a:pt x="970465" y="49521"/>
                  </a:cubicBezTo>
                  <a:lnTo>
                    <a:pt x="970465" y="94745"/>
                  </a:lnTo>
                  <a:close/>
                  <a:moveTo>
                    <a:pt x="940356" y="87668"/>
                  </a:moveTo>
                  <a:cubicBezTo>
                    <a:pt x="946604" y="87668"/>
                    <a:pt x="951509" y="85954"/>
                    <a:pt x="955081" y="82534"/>
                  </a:cubicBezTo>
                  <a:cubicBezTo>
                    <a:pt x="958644" y="79105"/>
                    <a:pt x="960425" y="74305"/>
                    <a:pt x="960425" y="68142"/>
                  </a:cubicBezTo>
                  <a:lnTo>
                    <a:pt x="960425" y="62151"/>
                  </a:lnTo>
                  <a:lnTo>
                    <a:pt x="950395" y="62579"/>
                  </a:lnTo>
                  <a:cubicBezTo>
                    <a:pt x="942413" y="62865"/>
                    <a:pt x="936660" y="64103"/>
                    <a:pt x="933126" y="66294"/>
                  </a:cubicBezTo>
                  <a:cubicBezTo>
                    <a:pt x="929602" y="68494"/>
                    <a:pt x="927840" y="71914"/>
                    <a:pt x="927840" y="76543"/>
                  </a:cubicBezTo>
                  <a:cubicBezTo>
                    <a:pt x="927840" y="80172"/>
                    <a:pt x="928935" y="82934"/>
                    <a:pt x="931136" y="84830"/>
                  </a:cubicBezTo>
                  <a:cubicBezTo>
                    <a:pt x="933336" y="86725"/>
                    <a:pt x="936403" y="87668"/>
                    <a:pt x="940356" y="87668"/>
                  </a:cubicBezTo>
                  <a:close/>
                  <a:moveTo>
                    <a:pt x="1014603" y="87668"/>
                  </a:moveTo>
                  <a:cubicBezTo>
                    <a:pt x="1016375" y="87668"/>
                    <a:pt x="1018090" y="87535"/>
                    <a:pt x="1019737" y="87278"/>
                  </a:cubicBezTo>
                  <a:cubicBezTo>
                    <a:pt x="1021395" y="87011"/>
                    <a:pt x="1022709" y="86744"/>
                    <a:pt x="1023671" y="86459"/>
                  </a:cubicBezTo>
                  <a:lnTo>
                    <a:pt x="1023671" y="94136"/>
                  </a:lnTo>
                  <a:cubicBezTo>
                    <a:pt x="1022585" y="94659"/>
                    <a:pt x="1020985" y="95098"/>
                    <a:pt x="1018861" y="95441"/>
                  </a:cubicBezTo>
                  <a:cubicBezTo>
                    <a:pt x="1016746" y="95783"/>
                    <a:pt x="1014842" y="95955"/>
                    <a:pt x="1013156" y="95955"/>
                  </a:cubicBezTo>
                  <a:cubicBezTo>
                    <a:pt x="1000335" y="95955"/>
                    <a:pt x="993924" y="89202"/>
                    <a:pt x="993924" y="75695"/>
                  </a:cubicBezTo>
                  <a:lnTo>
                    <a:pt x="993924" y="36281"/>
                  </a:lnTo>
                  <a:lnTo>
                    <a:pt x="984428" y="36281"/>
                  </a:lnTo>
                  <a:lnTo>
                    <a:pt x="984428" y="31442"/>
                  </a:lnTo>
                  <a:lnTo>
                    <a:pt x="993924" y="27270"/>
                  </a:lnTo>
                  <a:lnTo>
                    <a:pt x="998154" y="13126"/>
                  </a:lnTo>
                  <a:lnTo>
                    <a:pt x="1003964" y="13126"/>
                  </a:lnTo>
                  <a:lnTo>
                    <a:pt x="1003964" y="28480"/>
                  </a:lnTo>
                  <a:lnTo>
                    <a:pt x="1023185" y="28480"/>
                  </a:lnTo>
                  <a:lnTo>
                    <a:pt x="1023185" y="36281"/>
                  </a:lnTo>
                  <a:lnTo>
                    <a:pt x="1003964" y="36281"/>
                  </a:lnTo>
                  <a:lnTo>
                    <a:pt x="1003964" y="75276"/>
                  </a:lnTo>
                  <a:cubicBezTo>
                    <a:pt x="1003964" y="79267"/>
                    <a:pt x="1004907" y="82325"/>
                    <a:pt x="1006802" y="84468"/>
                  </a:cubicBezTo>
                  <a:cubicBezTo>
                    <a:pt x="1008698" y="86601"/>
                    <a:pt x="1011298" y="87668"/>
                    <a:pt x="1014603" y="87668"/>
                  </a:cubicBezTo>
                  <a:close/>
                  <a:moveTo>
                    <a:pt x="1068115" y="36281"/>
                  </a:moveTo>
                  <a:lnTo>
                    <a:pt x="1051246" y="36281"/>
                  </a:lnTo>
                  <a:lnTo>
                    <a:pt x="1051246" y="94745"/>
                  </a:lnTo>
                  <a:lnTo>
                    <a:pt x="1041207" y="94745"/>
                  </a:lnTo>
                  <a:lnTo>
                    <a:pt x="1041207" y="36281"/>
                  </a:lnTo>
                  <a:lnTo>
                    <a:pt x="1029358" y="36281"/>
                  </a:lnTo>
                  <a:lnTo>
                    <a:pt x="1029358" y="31747"/>
                  </a:lnTo>
                  <a:lnTo>
                    <a:pt x="1041207" y="28118"/>
                  </a:lnTo>
                  <a:lnTo>
                    <a:pt x="1041207" y="24432"/>
                  </a:lnTo>
                  <a:cubicBezTo>
                    <a:pt x="1041207" y="8144"/>
                    <a:pt x="1048322" y="0"/>
                    <a:pt x="1062552" y="0"/>
                  </a:cubicBezTo>
                  <a:cubicBezTo>
                    <a:pt x="1066057" y="0"/>
                    <a:pt x="1070163" y="705"/>
                    <a:pt x="1074887" y="2115"/>
                  </a:cubicBezTo>
                  <a:lnTo>
                    <a:pt x="1072286" y="10154"/>
                  </a:lnTo>
                  <a:cubicBezTo>
                    <a:pt x="1068410" y="8906"/>
                    <a:pt x="1065105" y="8287"/>
                    <a:pt x="1062371" y="8287"/>
                  </a:cubicBezTo>
                  <a:cubicBezTo>
                    <a:pt x="1058580" y="8287"/>
                    <a:pt x="1055780" y="9544"/>
                    <a:pt x="1053961" y="12059"/>
                  </a:cubicBezTo>
                  <a:cubicBezTo>
                    <a:pt x="1052151" y="14583"/>
                    <a:pt x="1051246" y="18621"/>
                    <a:pt x="1051246" y="24184"/>
                  </a:cubicBezTo>
                  <a:lnTo>
                    <a:pt x="1051246" y="28480"/>
                  </a:lnTo>
                  <a:lnTo>
                    <a:pt x="1068115" y="28480"/>
                  </a:lnTo>
                  <a:close/>
                  <a:moveTo>
                    <a:pt x="1138667" y="61551"/>
                  </a:moveTo>
                  <a:cubicBezTo>
                    <a:pt x="1138667" y="72352"/>
                    <a:pt x="1135952" y="80791"/>
                    <a:pt x="1130504" y="86849"/>
                  </a:cubicBezTo>
                  <a:cubicBezTo>
                    <a:pt x="1125065" y="92916"/>
                    <a:pt x="1117549" y="95955"/>
                    <a:pt x="1107958" y="95955"/>
                  </a:cubicBezTo>
                  <a:cubicBezTo>
                    <a:pt x="1102033" y="95955"/>
                    <a:pt x="1096766" y="94564"/>
                    <a:pt x="1092175" y="91783"/>
                  </a:cubicBezTo>
                  <a:cubicBezTo>
                    <a:pt x="1087584" y="89002"/>
                    <a:pt x="1084031" y="85011"/>
                    <a:pt x="1081535" y="79810"/>
                  </a:cubicBezTo>
                  <a:cubicBezTo>
                    <a:pt x="1079030" y="74609"/>
                    <a:pt x="1077783" y="68523"/>
                    <a:pt x="1077783" y="61551"/>
                  </a:cubicBezTo>
                  <a:cubicBezTo>
                    <a:pt x="1077783" y="50749"/>
                    <a:pt x="1080488" y="42339"/>
                    <a:pt x="1085888" y="36309"/>
                  </a:cubicBezTo>
                  <a:cubicBezTo>
                    <a:pt x="1091289" y="30280"/>
                    <a:pt x="1098785" y="27270"/>
                    <a:pt x="1108377" y="27270"/>
                  </a:cubicBezTo>
                  <a:cubicBezTo>
                    <a:pt x="1117645" y="27270"/>
                    <a:pt x="1125017" y="30356"/>
                    <a:pt x="1130475" y="36519"/>
                  </a:cubicBezTo>
                  <a:cubicBezTo>
                    <a:pt x="1135942" y="42691"/>
                    <a:pt x="1138667" y="51035"/>
                    <a:pt x="1138667" y="61551"/>
                  </a:cubicBezTo>
                  <a:close/>
                  <a:moveTo>
                    <a:pt x="1088184" y="61551"/>
                  </a:moveTo>
                  <a:cubicBezTo>
                    <a:pt x="1088184" y="70018"/>
                    <a:pt x="1089879" y="76467"/>
                    <a:pt x="1093261" y="80896"/>
                  </a:cubicBezTo>
                  <a:cubicBezTo>
                    <a:pt x="1096652" y="85334"/>
                    <a:pt x="1101624" y="87544"/>
                    <a:pt x="1108196" y="87544"/>
                  </a:cubicBezTo>
                  <a:cubicBezTo>
                    <a:pt x="1114768" y="87544"/>
                    <a:pt x="1119759" y="85344"/>
                    <a:pt x="1123159" y="80924"/>
                  </a:cubicBezTo>
                  <a:cubicBezTo>
                    <a:pt x="1126570" y="76514"/>
                    <a:pt x="1128275" y="70056"/>
                    <a:pt x="1128275" y="61551"/>
                  </a:cubicBezTo>
                  <a:cubicBezTo>
                    <a:pt x="1128275" y="53130"/>
                    <a:pt x="1126570" y="46730"/>
                    <a:pt x="1123159" y="42358"/>
                  </a:cubicBezTo>
                  <a:cubicBezTo>
                    <a:pt x="1119759" y="37976"/>
                    <a:pt x="1114730" y="35795"/>
                    <a:pt x="1108072" y="35795"/>
                  </a:cubicBezTo>
                  <a:cubicBezTo>
                    <a:pt x="1101510" y="35795"/>
                    <a:pt x="1096547" y="37948"/>
                    <a:pt x="1093204" y="42262"/>
                  </a:cubicBezTo>
                  <a:cubicBezTo>
                    <a:pt x="1089860" y="46577"/>
                    <a:pt x="1088184" y="53007"/>
                    <a:pt x="1088184" y="61551"/>
                  </a:cubicBezTo>
                  <a:close/>
                  <a:moveTo>
                    <a:pt x="1188730" y="27270"/>
                  </a:moveTo>
                  <a:cubicBezTo>
                    <a:pt x="1191673" y="27270"/>
                    <a:pt x="1194311" y="27508"/>
                    <a:pt x="1196654" y="27994"/>
                  </a:cubicBezTo>
                  <a:lnTo>
                    <a:pt x="1195264" y="37309"/>
                  </a:lnTo>
                  <a:cubicBezTo>
                    <a:pt x="1192521" y="36700"/>
                    <a:pt x="1190101" y="36395"/>
                    <a:pt x="1188006" y="36395"/>
                  </a:cubicBezTo>
                  <a:cubicBezTo>
                    <a:pt x="1182644" y="36395"/>
                    <a:pt x="1178062" y="38576"/>
                    <a:pt x="1174252" y="42929"/>
                  </a:cubicBezTo>
                  <a:cubicBezTo>
                    <a:pt x="1170442" y="47282"/>
                    <a:pt x="1168537" y="52702"/>
                    <a:pt x="1168537" y="59188"/>
                  </a:cubicBezTo>
                  <a:lnTo>
                    <a:pt x="1168537" y="94745"/>
                  </a:lnTo>
                  <a:lnTo>
                    <a:pt x="1158497" y="94745"/>
                  </a:lnTo>
                  <a:lnTo>
                    <a:pt x="1158497" y="28480"/>
                  </a:lnTo>
                  <a:lnTo>
                    <a:pt x="1166784" y="28480"/>
                  </a:lnTo>
                  <a:lnTo>
                    <a:pt x="1167937" y="40748"/>
                  </a:lnTo>
                  <a:lnTo>
                    <a:pt x="1168413" y="40748"/>
                  </a:lnTo>
                  <a:cubicBezTo>
                    <a:pt x="1170880" y="36443"/>
                    <a:pt x="1173842" y="33109"/>
                    <a:pt x="1177300" y="30775"/>
                  </a:cubicBezTo>
                  <a:cubicBezTo>
                    <a:pt x="1180767" y="28442"/>
                    <a:pt x="1184577" y="27270"/>
                    <a:pt x="1188730" y="27270"/>
                  </a:cubicBezTo>
                  <a:close/>
                  <a:moveTo>
                    <a:pt x="1295019" y="94745"/>
                  </a:moveTo>
                  <a:lnTo>
                    <a:pt x="1295019" y="51635"/>
                  </a:lnTo>
                  <a:cubicBezTo>
                    <a:pt x="1295019" y="46358"/>
                    <a:pt x="1293896" y="42396"/>
                    <a:pt x="1291638" y="39757"/>
                  </a:cubicBezTo>
                  <a:cubicBezTo>
                    <a:pt x="1289381" y="37109"/>
                    <a:pt x="1285875" y="35795"/>
                    <a:pt x="1281113" y="35795"/>
                  </a:cubicBezTo>
                  <a:cubicBezTo>
                    <a:pt x="1274874" y="35795"/>
                    <a:pt x="1270255" y="37586"/>
                    <a:pt x="1267273" y="41177"/>
                  </a:cubicBezTo>
                  <a:cubicBezTo>
                    <a:pt x="1264291" y="44758"/>
                    <a:pt x="1262796" y="50283"/>
                    <a:pt x="1262796" y="57741"/>
                  </a:cubicBezTo>
                  <a:lnTo>
                    <a:pt x="1262796" y="94745"/>
                  </a:lnTo>
                  <a:lnTo>
                    <a:pt x="1252757" y="94745"/>
                  </a:lnTo>
                  <a:lnTo>
                    <a:pt x="1252757" y="51635"/>
                  </a:lnTo>
                  <a:cubicBezTo>
                    <a:pt x="1252757" y="46358"/>
                    <a:pt x="1251633" y="42396"/>
                    <a:pt x="1249376" y="39757"/>
                  </a:cubicBezTo>
                  <a:cubicBezTo>
                    <a:pt x="1247118" y="37109"/>
                    <a:pt x="1243594" y="35795"/>
                    <a:pt x="1238793" y="35795"/>
                  </a:cubicBezTo>
                  <a:cubicBezTo>
                    <a:pt x="1232507" y="35795"/>
                    <a:pt x="1227897" y="37681"/>
                    <a:pt x="1224982" y="41443"/>
                  </a:cubicBezTo>
                  <a:cubicBezTo>
                    <a:pt x="1222058" y="45215"/>
                    <a:pt x="1220591" y="51397"/>
                    <a:pt x="1220591" y="59979"/>
                  </a:cubicBezTo>
                  <a:lnTo>
                    <a:pt x="1220591" y="94745"/>
                  </a:lnTo>
                  <a:lnTo>
                    <a:pt x="1210561" y="94745"/>
                  </a:lnTo>
                  <a:lnTo>
                    <a:pt x="1210561" y="28480"/>
                  </a:lnTo>
                  <a:lnTo>
                    <a:pt x="1218724" y="28480"/>
                  </a:lnTo>
                  <a:lnTo>
                    <a:pt x="1220353" y="37548"/>
                  </a:lnTo>
                  <a:lnTo>
                    <a:pt x="1220838" y="37548"/>
                  </a:lnTo>
                  <a:cubicBezTo>
                    <a:pt x="1222734" y="34319"/>
                    <a:pt x="1225401" y="31804"/>
                    <a:pt x="1228849" y="29994"/>
                  </a:cubicBezTo>
                  <a:cubicBezTo>
                    <a:pt x="1232297" y="28175"/>
                    <a:pt x="1236155" y="27270"/>
                    <a:pt x="1240422" y="27270"/>
                  </a:cubicBezTo>
                  <a:cubicBezTo>
                    <a:pt x="1250785" y="27270"/>
                    <a:pt x="1257558" y="31013"/>
                    <a:pt x="1260739" y="38519"/>
                  </a:cubicBezTo>
                  <a:lnTo>
                    <a:pt x="1261225" y="38519"/>
                  </a:lnTo>
                  <a:cubicBezTo>
                    <a:pt x="1263196" y="35052"/>
                    <a:pt x="1266063" y="32309"/>
                    <a:pt x="1269807" y="30290"/>
                  </a:cubicBezTo>
                  <a:cubicBezTo>
                    <a:pt x="1273560" y="28280"/>
                    <a:pt x="1277836" y="27270"/>
                    <a:pt x="1282627" y="27270"/>
                  </a:cubicBezTo>
                  <a:cubicBezTo>
                    <a:pt x="1290124" y="27270"/>
                    <a:pt x="1295743" y="29194"/>
                    <a:pt x="1299467" y="33042"/>
                  </a:cubicBezTo>
                  <a:cubicBezTo>
                    <a:pt x="1303191" y="36890"/>
                    <a:pt x="1305059" y="43053"/>
                    <a:pt x="1305059" y="51511"/>
                  </a:cubicBezTo>
                  <a:lnTo>
                    <a:pt x="1305059" y="94745"/>
                  </a:lnTo>
                  <a:close/>
                </a:path>
              </a:pathLst>
            </a:custGeom>
            <a:solidFill>
              <a:srgbClr val="000000"/>
            </a:solidFill>
            <a:ln w="9525" cap="flat">
              <a:noFill/>
              <a:prstDash val="solid"/>
              <a:miter/>
            </a:ln>
          </p:spPr>
          <p:txBody>
            <a:bodyPr rtlCol="0" anchor="ctr"/>
            <a:lstStyle/>
            <a:p>
              <a:endParaRPr lang="nl-BE" sz="900"/>
            </a:p>
          </p:txBody>
        </p:sp>
        <p:sp>
          <p:nvSpPr>
            <p:cNvPr id="601" name="Freeform: Shape 600">
              <a:extLst>
                <a:ext uri="{FF2B5EF4-FFF2-40B4-BE49-F238E27FC236}">
                  <a16:creationId xmlns:a16="http://schemas.microsoft.com/office/drawing/2014/main" id="{E7E00331-D44E-4DBA-97A5-06FF057502F2}"/>
                </a:ext>
              </a:extLst>
            </p:cNvPr>
            <p:cNvSpPr/>
            <p:nvPr/>
          </p:nvSpPr>
          <p:spPr>
            <a:xfrm>
              <a:off x="4086440" y="1338879"/>
              <a:ext cx="6035" cy="54313"/>
            </a:xfrm>
            <a:custGeom>
              <a:avLst/>
              <a:gdLst>
                <a:gd name="connsiteX0" fmla="*/ 0 w 9525"/>
                <a:gd name="connsiteY0" fmla="*/ 88392 h 85725"/>
                <a:gd name="connsiteX1" fmla="*/ 0 w 9525"/>
                <a:gd name="connsiteY1" fmla="*/ 0 h 85725"/>
                <a:gd name="connsiteX2" fmla="*/ 10287 w 9525"/>
                <a:gd name="connsiteY2" fmla="*/ 0 h 85725"/>
                <a:gd name="connsiteX3" fmla="*/ 10287 w 9525"/>
                <a:gd name="connsiteY3" fmla="*/ 88392 h 85725"/>
              </a:gdLst>
              <a:ahLst/>
              <a:cxnLst>
                <a:cxn ang="0">
                  <a:pos x="connsiteX0" y="connsiteY0"/>
                </a:cxn>
                <a:cxn ang="0">
                  <a:pos x="connsiteX1" y="connsiteY1"/>
                </a:cxn>
                <a:cxn ang="0">
                  <a:pos x="connsiteX2" y="connsiteY2"/>
                </a:cxn>
                <a:cxn ang="0">
                  <a:pos x="connsiteX3" y="connsiteY3"/>
                </a:cxn>
              </a:cxnLst>
              <a:rect l="l" t="t" r="r" b="b"/>
              <a:pathLst>
                <a:path w="9525" h="85725">
                  <a:moveTo>
                    <a:pt x="0" y="88392"/>
                  </a:moveTo>
                  <a:lnTo>
                    <a:pt x="0" y="0"/>
                  </a:lnTo>
                  <a:lnTo>
                    <a:pt x="10287" y="0"/>
                  </a:lnTo>
                  <a:lnTo>
                    <a:pt x="10287" y="88392"/>
                  </a:lnTo>
                  <a:close/>
                </a:path>
              </a:pathLst>
            </a:custGeom>
            <a:solidFill>
              <a:srgbClr val="000000"/>
            </a:solidFill>
            <a:ln w="9525" cap="flat">
              <a:noFill/>
              <a:prstDash val="solid"/>
              <a:miter/>
            </a:ln>
          </p:spPr>
          <p:txBody>
            <a:bodyPr rtlCol="0" anchor="ctr"/>
            <a:lstStyle/>
            <a:p>
              <a:endParaRPr lang="nl-BE" sz="900"/>
            </a:p>
          </p:txBody>
        </p:sp>
        <p:sp>
          <p:nvSpPr>
            <p:cNvPr id="602" name="Freeform: Shape 601">
              <a:extLst>
                <a:ext uri="{FF2B5EF4-FFF2-40B4-BE49-F238E27FC236}">
                  <a16:creationId xmlns:a16="http://schemas.microsoft.com/office/drawing/2014/main" id="{45EEE1BC-2A7B-48CB-9855-B759D8352AC2}"/>
                </a:ext>
              </a:extLst>
            </p:cNvPr>
            <p:cNvSpPr/>
            <p:nvPr/>
          </p:nvSpPr>
          <p:spPr>
            <a:xfrm>
              <a:off x="4008229" y="1466454"/>
              <a:ext cx="862975" cy="156905"/>
            </a:xfrm>
            <a:custGeom>
              <a:avLst/>
              <a:gdLst>
                <a:gd name="connsiteX0" fmla="*/ 0 w 1362075"/>
                <a:gd name="connsiteY0" fmla="*/ 0 h 247650"/>
                <a:gd name="connsiteX1" fmla="*/ 0 w 1362075"/>
                <a:gd name="connsiteY1" fmla="*/ 247650 h 247650"/>
                <a:gd name="connsiteX2" fmla="*/ 1362075 w 1362075"/>
                <a:gd name="connsiteY2" fmla="*/ 247650 h 247650"/>
                <a:gd name="connsiteX3" fmla="*/ 1362075 w 1362075"/>
                <a:gd name="connsiteY3" fmla="*/ 0 h 247650"/>
              </a:gdLst>
              <a:ahLst/>
              <a:cxnLst>
                <a:cxn ang="0">
                  <a:pos x="connsiteX0" y="connsiteY0"/>
                </a:cxn>
                <a:cxn ang="0">
                  <a:pos x="connsiteX1" y="connsiteY1"/>
                </a:cxn>
                <a:cxn ang="0">
                  <a:pos x="connsiteX2" y="connsiteY2"/>
                </a:cxn>
                <a:cxn ang="0">
                  <a:pos x="connsiteX3" y="connsiteY3"/>
                </a:cxn>
              </a:cxnLst>
              <a:rect l="l" t="t" r="r" b="b"/>
              <a:pathLst>
                <a:path w="1362075" h="247650">
                  <a:moveTo>
                    <a:pt x="0" y="0"/>
                  </a:moveTo>
                  <a:lnTo>
                    <a:pt x="0" y="247650"/>
                  </a:lnTo>
                  <a:lnTo>
                    <a:pt x="1362075" y="247650"/>
                  </a:lnTo>
                  <a:lnTo>
                    <a:pt x="1362075" y="0"/>
                  </a:lnTo>
                  <a:close/>
                </a:path>
              </a:pathLst>
            </a:custGeom>
            <a:solidFill>
              <a:srgbClr val="FFFFFF"/>
            </a:solidFill>
            <a:ln w="9525" cap="flat">
              <a:noFill/>
              <a:prstDash val="solid"/>
              <a:miter/>
            </a:ln>
          </p:spPr>
          <p:txBody>
            <a:bodyPr rtlCol="0" anchor="ctr"/>
            <a:lstStyle/>
            <a:p>
              <a:endParaRPr lang="nl-BE" sz="900"/>
            </a:p>
          </p:txBody>
        </p:sp>
        <p:sp>
          <p:nvSpPr>
            <p:cNvPr id="603" name="Freeform: Shape 602">
              <a:extLst>
                <a:ext uri="{FF2B5EF4-FFF2-40B4-BE49-F238E27FC236}">
                  <a16:creationId xmlns:a16="http://schemas.microsoft.com/office/drawing/2014/main" id="{34E0457E-554E-46F2-9B1F-2334C6156F32}"/>
                </a:ext>
              </a:extLst>
            </p:cNvPr>
            <p:cNvSpPr/>
            <p:nvPr/>
          </p:nvSpPr>
          <p:spPr>
            <a:xfrm>
              <a:off x="4008229" y="1466454"/>
              <a:ext cx="862975" cy="156905"/>
            </a:xfrm>
            <a:custGeom>
              <a:avLst/>
              <a:gdLst>
                <a:gd name="connsiteX0" fmla="*/ 0 w 1362075"/>
                <a:gd name="connsiteY0" fmla="*/ 0 h 247650"/>
                <a:gd name="connsiteX1" fmla="*/ 0 w 1362075"/>
                <a:gd name="connsiteY1" fmla="*/ 247650 h 247650"/>
                <a:gd name="connsiteX2" fmla="*/ 1362075 w 1362075"/>
                <a:gd name="connsiteY2" fmla="*/ 247650 h 247650"/>
                <a:gd name="connsiteX3" fmla="*/ 1362075 w 1362075"/>
                <a:gd name="connsiteY3" fmla="*/ 0 h 247650"/>
              </a:gdLst>
              <a:ahLst/>
              <a:cxnLst>
                <a:cxn ang="0">
                  <a:pos x="connsiteX0" y="connsiteY0"/>
                </a:cxn>
                <a:cxn ang="0">
                  <a:pos x="connsiteX1" y="connsiteY1"/>
                </a:cxn>
                <a:cxn ang="0">
                  <a:pos x="connsiteX2" y="connsiteY2"/>
                </a:cxn>
                <a:cxn ang="0">
                  <a:pos x="connsiteX3" y="connsiteY3"/>
                </a:cxn>
              </a:cxnLst>
              <a:rect l="l" t="t" r="r" b="b"/>
              <a:pathLst>
                <a:path w="1362075" h="247650">
                  <a:moveTo>
                    <a:pt x="0" y="0"/>
                  </a:moveTo>
                  <a:lnTo>
                    <a:pt x="0" y="247650"/>
                  </a:lnTo>
                  <a:lnTo>
                    <a:pt x="1362075" y="247650"/>
                  </a:lnTo>
                  <a:lnTo>
                    <a:pt x="1362075" y="0"/>
                  </a:lnTo>
                  <a:close/>
                </a:path>
              </a:pathLst>
            </a:custGeom>
            <a:noFill/>
            <a:ln w="19050" cap="flat">
              <a:solidFill>
                <a:srgbClr val="E46C0A"/>
              </a:solidFill>
              <a:prstDash val="solid"/>
              <a:miter/>
            </a:ln>
          </p:spPr>
          <p:txBody>
            <a:bodyPr rtlCol="0" anchor="ctr"/>
            <a:lstStyle/>
            <a:p>
              <a:endParaRPr lang="nl-BE" sz="900"/>
            </a:p>
          </p:txBody>
        </p:sp>
        <p:sp>
          <p:nvSpPr>
            <p:cNvPr id="604" name="Freeform: Shape 603">
              <a:extLst>
                <a:ext uri="{FF2B5EF4-FFF2-40B4-BE49-F238E27FC236}">
                  <a16:creationId xmlns:a16="http://schemas.microsoft.com/office/drawing/2014/main" id="{DC892AC6-8F35-419F-ADFB-EC26071C6E39}"/>
                </a:ext>
              </a:extLst>
            </p:cNvPr>
            <p:cNvSpPr/>
            <p:nvPr/>
          </p:nvSpPr>
          <p:spPr>
            <a:xfrm>
              <a:off x="4162273" y="1508698"/>
              <a:ext cx="633653" cy="78453"/>
            </a:xfrm>
            <a:custGeom>
              <a:avLst/>
              <a:gdLst>
                <a:gd name="connsiteX0" fmla="*/ 81315 w 1000125"/>
                <a:gd name="connsiteY0" fmla="*/ 49759 h 123825"/>
                <a:gd name="connsiteX1" fmla="*/ 70590 w 1000125"/>
                <a:gd name="connsiteY1" fmla="*/ 83134 h 123825"/>
                <a:gd name="connsiteX2" fmla="*/ 40748 w 1000125"/>
                <a:gd name="connsiteY2" fmla="*/ 95288 h 123825"/>
                <a:gd name="connsiteX3" fmla="*/ 10611 w 1000125"/>
                <a:gd name="connsiteY3" fmla="*/ 83344 h 123825"/>
                <a:gd name="connsiteX4" fmla="*/ 0 w 1000125"/>
                <a:gd name="connsiteY4" fmla="*/ 49635 h 123825"/>
                <a:gd name="connsiteX5" fmla="*/ 10639 w 1000125"/>
                <a:gd name="connsiteY5" fmla="*/ 16173 h 123825"/>
                <a:gd name="connsiteX6" fmla="*/ 40872 w 1000125"/>
                <a:gd name="connsiteY6" fmla="*/ 4296 h 123825"/>
                <a:gd name="connsiteX7" fmla="*/ 70618 w 1000125"/>
                <a:gd name="connsiteY7" fmla="*/ 16383 h 123825"/>
                <a:gd name="connsiteX8" fmla="*/ 81315 w 1000125"/>
                <a:gd name="connsiteY8" fmla="*/ 49759 h 123825"/>
                <a:gd name="connsiteX9" fmla="*/ 10878 w 1000125"/>
                <a:gd name="connsiteY9" fmla="*/ 49759 h 123825"/>
                <a:gd name="connsiteX10" fmla="*/ 18526 w 1000125"/>
                <a:gd name="connsiteY10" fmla="*/ 77000 h 123825"/>
                <a:gd name="connsiteX11" fmla="*/ 40748 w 1000125"/>
                <a:gd name="connsiteY11" fmla="*/ 86278 h 123825"/>
                <a:gd name="connsiteX12" fmla="*/ 62941 w 1000125"/>
                <a:gd name="connsiteY12" fmla="*/ 77029 h 123825"/>
                <a:gd name="connsiteX13" fmla="*/ 70438 w 1000125"/>
                <a:gd name="connsiteY13" fmla="*/ 49759 h 123825"/>
                <a:gd name="connsiteX14" fmla="*/ 62970 w 1000125"/>
                <a:gd name="connsiteY14" fmla="*/ 22708 h 123825"/>
                <a:gd name="connsiteX15" fmla="*/ 40872 w 1000125"/>
                <a:gd name="connsiteY15" fmla="*/ 13487 h 123825"/>
                <a:gd name="connsiteX16" fmla="*/ 18526 w 1000125"/>
                <a:gd name="connsiteY16" fmla="*/ 22765 h 123825"/>
                <a:gd name="connsiteX17" fmla="*/ 10878 w 1000125"/>
                <a:gd name="connsiteY17" fmla="*/ 49759 h 123825"/>
                <a:gd name="connsiteX18" fmla="*/ 133255 w 1000125"/>
                <a:gd name="connsiteY18" fmla="*/ 95288 h 123825"/>
                <a:gd name="connsiteX19" fmla="*/ 121434 w 1000125"/>
                <a:gd name="connsiteY19" fmla="*/ 92897 h 123825"/>
                <a:gd name="connsiteX20" fmla="*/ 112452 w 1000125"/>
                <a:gd name="connsiteY20" fmla="*/ 85554 h 123825"/>
                <a:gd name="connsiteX21" fmla="*/ 111728 w 1000125"/>
                <a:gd name="connsiteY21" fmla="*/ 85554 h 123825"/>
                <a:gd name="connsiteX22" fmla="*/ 112452 w 1000125"/>
                <a:gd name="connsiteY22" fmla="*/ 96555 h 123825"/>
                <a:gd name="connsiteX23" fmla="*/ 112452 w 1000125"/>
                <a:gd name="connsiteY23" fmla="*/ 123825 h 123825"/>
                <a:gd name="connsiteX24" fmla="*/ 102422 w 1000125"/>
                <a:gd name="connsiteY24" fmla="*/ 123825 h 123825"/>
                <a:gd name="connsiteX25" fmla="*/ 102422 w 1000125"/>
                <a:gd name="connsiteY25" fmla="*/ 27813 h 123825"/>
                <a:gd name="connsiteX26" fmla="*/ 110576 w 1000125"/>
                <a:gd name="connsiteY26" fmla="*/ 27813 h 123825"/>
                <a:gd name="connsiteX27" fmla="*/ 111966 w 1000125"/>
                <a:gd name="connsiteY27" fmla="*/ 36881 h 123825"/>
                <a:gd name="connsiteX28" fmla="*/ 112452 w 1000125"/>
                <a:gd name="connsiteY28" fmla="*/ 36881 h 123825"/>
                <a:gd name="connsiteX29" fmla="*/ 121463 w 1000125"/>
                <a:gd name="connsiteY29" fmla="*/ 29023 h 123825"/>
                <a:gd name="connsiteX30" fmla="*/ 133255 w 1000125"/>
                <a:gd name="connsiteY30" fmla="*/ 26603 h 123825"/>
                <a:gd name="connsiteX31" fmla="*/ 153600 w 1000125"/>
                <a:gd name="connsiteY31" fmla="*/ 35614 h 123825"/>
                <a:gd name="connsiteX32" fmla="*/ 160763 w 1000125"/>
                <a:gd name="connsiteY32" fmla="*/ 60884 h 123825"/>
                <a:gd name="connsiteX33" fmla="*/ 153476 w 1000125"/>
                <a:gd name="connsiteY33" fmla="*/ 86249 h 123825"/>
                <a:gd name="connsiteX34" fmla="*/ 133255 w 1000125"/>
                <a:gd name="connsiteY34" fmla="*/ 95288 h 123825"/>
                <a:gd name="connsiteX35" fmla="*/ 131807 w 1000125"/>
                <a:gd name="connsiteY35" fmla="*/ 35128 h 123825"/>
                <a:gd name="connsiteX36" fmla="*/ 117110 w 1000125"/>
                <a:gd name="connsiteY36" fmla="*/ 40748 h 123825"/>
                <a:gd name="connsiteX37" fmla="*/ 112452 w 1000125"/>
                <a:gd name="connsiteY37" fmla="*/ 58646 h 123825"/>
                <a:gd name="connsiteX38" fmla="*/ 112452 w 1000125"/>
                <a:gd name="connsiteY38" fmla="*/ 60884 h 123825"/>
                <a:gd name="connsiteX39" fmla="*/ 117110 w 1000125"/>
                <a:gd name="connsiteY39" fmla="*/ 80867 h 123825"/>
                <a:gd name="connsiteX40" fmla="*/ 132045 w 1000125"/>
                <a:gd name="connsiteY40" fmla="*/ 86887 h 123825"/>
                <a:gd name="connsiteX41" fmla="*/ 145495 w 1000125"/>
                <a:gd name="connsiteY41" fmla="*/ 79934 h 123825"/>
                <a:gd name="connsiteX42" fmla="*/ 150362 w 1000125"/>
                <a:gd name="connsiteY42" fmla="*/ 60760 h 123825"/>
                <a:gd name="connsiteX43" fmla="*/ 145495 w 1000125"/>
                <a:gd name="connsiteY43" fmla="*/ 41748 h 123825"/>
                <a:gd name="connsiteX44" fmla="*/ 131807 w 1000125"/>
                <a:gd name="connsiteY44" fmla="*/ 35128 h 123825"/>
                <a:gd name="connsiteX45" fmla="*/ 208588 w 1000125"/>
                <a:gd name="connsiteY45" fmla="*/ 95288 h 123825"/>
                <a:gd name="connsiteX46" fmla="*/ 185404 w 1000125"/>
                <a:gd name="connsiteY46" fmla="*/ 86335 h 123825"/>
                <a:gd name="connsiteX47" fmla="*/ 176908 w 1000125"/>
                <a:gd name="connsiteY47" fmla="*/ 61493 h 123825"/>
                <a:gd name="connsiteX48" fmla="*/ 184795 w 1000125"/>
                <a:gd name="connsiteY48" fmla="*/ 36033 h 123825"/>
                <a:gd name="connsiteX49" fmla="*/ 205987 w 1000125"/>
                <a:gd name="connsiteY49" fmla="*/ 26603 h 123825"/>
                <a:gd name="connsiteX50" fmla="*/ 225695 w 1000125"/>
                <a:gd name="connsiteY50" fmla="*/ 34795 h 123825"/>
                <a:gd name="connsiteX51" fmla="*/ 232953 w 1000125"/>
                <a:gd name="connsiteY51" fmla="*/ 56407 h 123825"/>
                <a:gd name="connsiteX52" fmla="*/ 232953 w 1000125"/>
                <a:gd name="connsiteY52" fmla="*/ 62760 h 123825"/>
                <a:gd name="connsiteX53" fmla="*/ 187309 w 1000125"/>
                <a:gd name="connsiteY53" fmla="*/ 62760 h 123825"/>
                <a:gd name="connsiteX54" fmla="*/ 193205 w 1000125"/>
                <a:gd name="connsiteY54" fmla="*/ 80477 h 123825"/>
                <a:gd name="connsiteX55" fmla="*/ 208950 w 1000125"/>
                <a:gd name="connsiteY55" fmla="*/ 86516 h 123825"/>
                <a:gd name="connsiteX56" fmla="*/ 230114 w 1000125"/>
                <a:gd name="connsiteY56" fmla="*/ 82048 h 123825"/>
                <a:gd name="connsiteX57" fmla="*/ 230114 w 1000125"/>
                <a:gd name="connsiteY57" fmla="*/ 90992 h 123825"/>
                <a:gd name="connsiteX58" fmla="*/ 220046 w 1000125"/>
                <a:gd name="connsiteY58" fmla="*/ 94288 h 123825"/>
                <a:gd name="connsiteX59" fmla="*/ 208588 w 1000125"/>
                <a:gd name="connsiteY59" fmla="*/ 95288 h 123825"/>
                <a:gd name="connsiteX60" fmla="*/ 205864 w 1000125"/>
                <a:gd name="connsiteY60" fmla="*/ 35004 h 123825"/>
                <a:gd name="connsiteX61" fmla="*/ 193138 w 1000125"/>
                <a:gd name="connsiteY61" fmla="*/ 40205 h 123825"/>
                <a:gd name="connsiteX62" fmla="*/ 187547 w 1000125"/>
                <a:gd name="connsiteY62" fmla="*/ 54597 h 123825"/>
                <a:gd name="connsiteX63" fmla="*/ 222190 w 1000125"/>
                <a:gd name="connsiteY63" fmla="*/ 54597 h 123825"/>
                <a:gd name="connsiteX64" fmla="*/ 217961 w 1000125"/>
                <a:gd name="connsiteY64" fmla="*/ 40053 h 123825"/>
                <a:gd name="connsiteX65" fmla="*/ 205864 w 1000125"/>
                <a:gd name="connsiteY65" fmla="*/ 35004 h 123825"/>
                <a:gd name="connsiteX66" fmla="*/ 297466 w 1000125"/>
                <a:gd name="connsiteY66" fmla="*/ 94079 h 123825"/>
                <a:gd name="connsiteX67" fmla="*/ 297466 w 1000125"/>
                <a:gd name="connsiteY67" fmla="*/ 51206 h 123825"/>
                <a:gd name="connsiteX68" fmla="*/ 293780 w 1000125"/>
                <a:gd name="connsiteY68" fmla="*/ 39119 h 123825"/>
                <a:gd name="connsiteX69" fmla="*/ 282226 w 1000125"/>
                <a:gd name="connsiteY69" fmla="*/ 35128 h 123825"/>
                <a:gd name="connsiteX70" fmla="*/ 266995 w 1000125"/>
                <a:gd name="connsiteY70" fmla="*/ 40748 h 123825"/>
                <a:gd name="connsiteX71" fmla="*/ 262157 w 1000125"/>
                <a:gd name="connsiteY71" fmla="*/ 59312 h 123825"/>
                <a:gd name="connsiteX72" fmla="*/ 262157 w 1000125"/>
                <a:gd name="connsiteY72" fmla="*/ 94079 h 123825"/>
                <a:gd name="connsiteX73" fmla="*/ 252117 w 1000125"/>
                <a:gd name="connsiteY73" fmla="*/ 94079 h 123825"/>
                <a:gd name="connsiteX74" fmla="*/ 252117 w 1000125"/>
                <a:gd name="connsiteY74" fmla="*/ 27813 h 123825"/>
                <a:gd name="connsiteX75" fmla="*/ 260280 w 1000125"/>
                <a:gd name="connsiteY75" fmla="*/ 27813 h 123825"/>
                <a:gd name="connsiteX76" fmla="*/ 261918 w 1000125"/>
                <a:gd name="connsiteY76" fmla="*/ 36881 h 123825"/>
                <a:gd name="connsiteX77" fmla="*/ 262394 w 1000125"/>
                <a:gd name="connsiteY77" fmla="*/ 36881 h 123825"/>
                <a:gd name="connsiteX78" fmla="*/ 271043 w 1000125"/>
                <a:gd name="connsiteY78" fmla="*/ 29289 h 123825"/>
                <a:gd name="connsiteX79" fmla="*/ 283436 w 1000125"/>
                <a:gd name="connsiteY79" fmla="*/ 26603 h 123825"/>
                <a:gd name="connsiteX80" fmla="*/ 301457 w 1000125"/>
                <a:gd name="connsiteY80" fmla="*/ 32375 h 123825"/>
                <a:gd name="connsiteX81" fmla="*/ 307505 w 1000125"/>
                <a:gd name="connsiteY81" fmla="*/ 50844 h 123825"/>
                <a:gd name="connsiteX82" fmla="*/ 307505 w 1000125"/>
                <a:gd name="connsiteY82" fmla="*/ 94079 h 123825"/>
                <a:gd name="connsiteX83" fmla="*/ 403936 w 1000125"/>
                <a:gd name="connsiteY83" fmla="*/ 47768 h 123825"/>
                <a:gd name="connsiteX84" fmla="*/ 433987 w 1000125"/>
                <a:gd name="connsiteY84" fmla="*/ 47768 h 123825"/>
                <a:gd name="connsiteX85" fmla="*/ 433987 w 1000125"/>
                <a:gd name="connsiteY85" fmla="*/ 90754 h 123825"/>
                <a:gd name="connsiteX86" fmla="*/ 419719 w 1000125"/>
                <a:gd name="connsiteY86" fmla="*/ 94136 h 123825"/>
                <a:gd name="connsiteX87" fmla="*/ 402907 w 1000125"/>
                <a:gd name="connsiteY87" fmla="*/ 95288 h 123825"/>
                <a:gd name="connsiteX88" fmla="*/ 371656 w 1000125"/>
                <a:gd name="connsiteY88" fmla="*/ 83344 h 123825"/>
                <a:gd name="connsiteX89" fmla="*/ 360464 w 1000125"/>
                <a:gd name="connsiteY89" fmla="*/ 49882 h 123825"/>
                <a:gd name="connsiteX90" fmla="*/ 365998 w 1000125"/>
                <a:gd name="connsiteY90" fmla="*/ 25727 h 123825"/>
                <a:gd name="connsiteX91" fmla="*/ 381934 w 1000125"/>
                <a:gd name="connsiteY91" fmla="*/ 9887 h 123825"/>
                <a:gd name="connsiteX92" fmla="*/ 406298 w 1000125"/>
                <a:gd name="connsiteY92" fmla="*/ 4410 h 123825"/>
                <a:gd name="connsiteX93" fmla="*/ 432654 w 1000125"/>
                <a:gd name="connsiteY93" fmla="*/ 9611 h 123825"/>
                <a:gd name="connsiteX94" fmla="*/ 428673 w 1000125"/>
                <a:gd name="connsiteY94" fmla="*/ 18679 h 123825"/>
                <a:gd name="connsiteX95" fmla="*/ 405632 w 1000125"/>
                <a:gd name="connsiteY95" fmla="*/ 13602 h 123825"/>
                <a:gd name="connsiteX96" fmla="*/ 380419 w 1000125"/>
                <a:gd name="connsiteY96" fmla="*/ 23222 h 123825"/>
                <a:gd name="connsiteX97" fmla="*/ 371351 w 1000125"/>
                <a:gd name="connsiteY97" fmla="*/ 49882 h 123825"/>
                <a:gd name="connsiteX98" fmla="*/ 380086 w 1000125"/>
                <a:gd name="connsiteY98" fmla="*/ 77029 h 123825"/>
                <a:gd name="connsiteX99" fmla="*/ 405755 w 1000125"/>
                <a:gd name="connsiteY99" fmla="*/ 86278 h 123825"/>
                <a:gd name="connsiteX100" fmla="*/ 423710 w 1000125"/>
                <a:gd name="connsiteY100" fmla="*/ 84163 h 123825"/>
                <a:gd name="connsiteX101" fmla="*/ 423710 w 1000125"/>
                <a:gd name="connsiteY101" fmla="*/ 56950 h 123825"/>
                <a:gd name="connsiteX102" fmla="*/ 403936 w 1000125"/>
                <a:gd name="connsiteY102" fmla="*/ 56950 h 123825"/>
                <a:gd name="connsiteX103" fmla="*/ 484413 w 1000125"/>
                <a:gd name="connsiteY103" fmla="*/ 95288 h 123825"/>
                <a:gd name="connsiteX104" fmla="*/ 461229 w 1000125"/>
                <a:gd name="connsiteY104" fmla="*/ 86335 h 123825"/>
                <a:gd name="connsiteX105" fmla="*/ 452733 w 1000125"/>
                <a:gd name="connsiteY105" fmla="*/ 61493 h 123825"/>
                <a:gd name="connsiteX106" fmla="*/ 460620 w 1000125"/>
                <a:gd name="connsiteY106" fmla="*/ 36033 h 123825"/>
                <a:gd name="connsiteX107" fmla="*/ 481812 w 1000125"/>
                <a:gd name="connsiteY107" fmla="*/ 26603 h 123825"/>
                <a:gd name="connsiteX108" fmla="*/ 501520 w 1000125"/>
                <a:gd name="connsiteY108" fmla="*/ 34795 h 123825"/>
                <a:gd name="connsiteX109" fmla="*/ 508778 w 1000125"/>
                <a:gd name="connsiteY109" fmla="*/ 56407 h 123825"/>
                <a:gd name="connsiteX110" fmla="*/ 508778 w 1000125"/>
                <a:gd name="connsiteY110" fmla="*/ 62760 h 123825"/>
                <a:gd name="connsiteX111" fmla="*/ 463134 w 1000125"/>
                <a:gd name="connsiteY111" fmla="*/ 62760 h 123825"/>
                <a:gd name="connsiteX112" fmla="*/ 469030 w 1000125"/>
                <a:gd name="connsiteY112" fmla="*/ 80477 h 123825"/>
                <a:gd name="connsiteX113" fmla="*/ 484775 w 1000125"/>
                <a:gd name="connsiteY113" fmla="*/ 86516 h 123825"/>
                <a:gd name="connsiteX114" fmla="*/ 505939 w 1000125"/>
                <a:gd name="connsiteY114" fmla="*/ 82048 h 123825"/>
                <a:gd name="connsiteX115" fmla="*/ 505939 w 1000125"/>
                <a:gd name="connsiteY115" fmla="*/ 90992 h 123825"/>
                <a:gd name="connsiteX116" fmla="*/ 495871 w 1000125"/>
                <a:gd name="connsiteY116" fmla="*/ 94288 h 123825"/>
                <a:gd name="connsiteX117" fmla="*/ 484413 w 1000125"/>
                <a:gd name="connsiteY117" fmla="*/ 95288 h 123825"/>
                <a:gd name="connsiteX118" fmla="*/ 481689 w 1000125"/>
                <a:gd name="connsiteY118" fmla="*/ 35004 h 123825"/>
                <a:gd name="connsiteX119" fmla="*/ 468963 w 1000125"/>
                <a:gd name="connsiteY119" fmla="*/ 40205 h 123825"/>
                <a:gd name="connsiteX120" fmla="*/ 463372 w 1000125"/>
                <a:gd name="connsiteY120" fmla="*/ 54597 h 123825"/>
                <a:gd name="connsiteX121" fmla="*/ 498014 w 1000125"/>
                <a:gd name="connsiteY121" fmla="*/ 54597 h 123825"/>
                <a:gd name="connsiteX122" fmla="*/ 493786 w 1000125"/>
                <a:gd name="connsiteY122" fmla="*/ 40053 h 123825"/>
                <a:gd name="connsiteX123" fmla="*/ 481689 w 1000125"/>
                <a:gd name="connsiteY123" fmla="*/ 35004 h 123825"/>
                <a:gd name="connsiteX124" fmla="*/ 585140 w 1000125"/>
                <a:gd name="connsiteY124" fmla="*/ 60884 h 123825"/>
                <a:gd name="connsiteX125" fmla="*/ 576977 w 1000125"/>
                <a:gd name="connsiteY125" fmla="*/ 86192 h 123825"/>
                <a:gd name="connsiteX126" fmla="*/ 554431 w 1000125"/>
                <a:gd name="connsiteY126" fmla="*/ 95288 h 123825"/>
                <a:gd name="connsiteX127" fmla="*/ 538649 w 1000125"/>
                <a:gd name="connsiteY127" fmla="*/ 91116 h 123825"/>
                <a:gd name="connsiteX128" fmla="*/ 528009 w 1000125"/>
                <a:gd name="connsiteY128" fmla="*/ 79143 h 123825"/>
                <a:gd name="connsiteX129" fmla="*/ 524256 w 1000125"/>
                <a:gd name="connsiteY129" fmla="*/ 60884 h 123825"/>
                <a:gd name="connsiteX130" fmla="*/ 532362 w 1000125"/>
                <a:gd name="connsiteY130" fmla="*/ 35643 h 123825"/>
                <a:gd name="connsiteX131" fmla="*/ 554850 w 1000125"/>
                <a:gd name="connsiteY131" fmla="*/ 26603 h 123825"/>
                <a:gd name="connsiteX132" fmla="*/ 576949 w 1000125"/>
                <a:gd name="connsiteY132" fmla="*/ 35852 h 123825"/>
                <a:gd name="connsiteX133" fmla="*/ 585140 w 1000125"/>
                <a:gd name="connsiteY133" fmla="*/ 60884 h 123825"/>
                <a:gd name="connsiteX134" fmla="*/ 534658 w 1000125"/>
                <a:gd name="connsiteY134" fmla="*/ 60884 h 123825"/>
                <a:gd name="connsiteX135" fmla="*/ 539734 w 1000125"/>
                <a:gd name="connsiteY135" fmla="*/ 80229 h 123825"/>
                <a:gd name="connsiteX136" fmla="*/ 554669 w 1000125"/>
                <a:gd name="connsiteY136" fmla="*/ 86887 h 123825"/>
                <a:gd name="connsiteX137" fmla="*/ 569633 w 1000125"/>
                <a:gd name="connsiteY137" fmla="*/ 80267 h 123825"/>
                <a:gd name="connsiteX138" fmla="*/ 574739 w 1000125"/>
                <a:gd name="connsiteY138" fmla="*/ 60884 h 123825"/>
                <a:gd name="connsiteX139" fmla="*/ 569633 w 1000125"/>
                <a:gd name="connsiteY139" fmla="*/ 41691 h 123825"/>
                <a:gd name="connsiteX140" fmla="*/ 554545 w 1000125"/>
                <a:gd name="connsiteY140" fmla="*/ 35128 h 123825"/>
                <a:gd name="connsiteX141" fmla="*/ 539677 w 1000125"/>
                <a:gd name="connsiteY141" fmla="*/ 41596 h 123825"/>
                <a:gd name="connsiteX142" fmla="*/ 534658 w 1000125"/>
                <a:gd name="connsiteY142" fmla="*/ 60884 h 123825"/>
                <a:gd name="connsiteX143" fmla="*/ 635813 w 1000125"/>
                <a:gd name="connsiteY143" fmla="*/ 95288 h 123825"/>
                <a:gd name="connsiteX144" fmla="*/ 623992 w 1000125"/>
                <a:gd name="connsiteY144" fmla="*/ 92897 h 123825"/>
                <a:gd name="connsiteX145" fmla="*/ 615010 w 1000125"/>
                <a:gd name="connsiteY145" fmla="*/ 85554 h 123825"/>
                <a:gd name="connsiteX146" fmla="*/ 614286 w 1000125"/>
                <a:gd name="connsiteY146" fmla="*/ 85554 h 123825"/>
                <a:gd name="connsiteX147" fmla="*/ 615010 w 1000125"/>
                <a:gd name="connsiteY147" fmla="*/ 96555 h 123825"/>
                <a:gd name="connsiteX148" fmla="*/ 615010 w 1000125"/>
                <a:gd name="connsiteY148" fmla="*/ 123825 h 123825"/>
                <a:gd name="connsiteX149" fmla="*/ 604971 w 1000125"/>
                <a:gd name="connsiteY149" fmla="*/ 123825 h 123825"/>
                <a:gd name="connsiteX150" fmla="*/ 604971 w 1000125"/>
                <a:gd name="connsiteY150" fmla="*/ 27813 h 123825"/>
                <a:gd name="connsiteX151" fmla="*/ 613134 w 1000125"/>
                <a:gd name="connsiteY151" fmla="*/ 27813 h 123825"/>
                <a:gd name="connsiteX152" fmla="*/ 614525 w 1000125"/>
                <a:gd name="connsiteY152" fmla="*/ 36881 h 123825"/>
                <a:gd name="connsiteX153" fmla="*/ 615010 w 1000125"/>
                <a:gd name="connsiteY153" fmla="*/ 36881 h 123825"/>
                <a:gd name="connsiteX154" fmla="*/ 624021 w 1000125"/>
                <a:gd name="connsiteY154" fmla="*/ 29023 h 123825"/>
                <a:gd name="connsiteX155" fmla="*/ 635813 w 1000125"/>
                <a:gd name="connsiteY155" fmla="*/ 26603 h 123825"/>
                <a:gd name="connsiteX156" fmla="*/ 656158 w 1000125"/>
                <a:gd name="connsiteY156" fmla="*/ 35614 h 123825"/>
                <a:gd name="connsiteX157" fmla="*/ 663321 w 1000125"/>
                <a:gd name="connsiteY157" fmla="*/ 60884 h 123825"/>
                <a:gd name="connsiteX158" fmla="*/ 656034 w 1000125"/>
                <a:gd name="connsiteY158" fmla="*/ 86249 h 123825"/>
                <a:gd name="connsiteX159" fmla="*/ 635813 w 1000125"/>
                <a:gd name="connsiteY159" fmla="*/ 95288 h 123825"/>
                <a:gd name="connsiteX160" fmla="*/ 634355 w 1000125"/>
                <a:gd name="connsiteY160" fmla="*/ 35128 h 123825"/>
                <a:gd name="connsiteX161" fmla="*/ 619668 w 1000125"/>
                <a:gd name="connsiteY161" fmla="*/ 40748 h 123825"/>
                <a:gd name="connsiteX162" fmla="*/ 615010 w 1000125"/>
                <a:gd name="connsiteY162" fmla="*/ 58646 h 123825"/>
                <a:gd name="connsiteX163" fmla="*/ 615010 w 1000125"/>
                <a:gd name="connsiteY163" fmla="*/ 60884 h 123825"/>
                <a:gd name="connsiteX164" fmla="*/ 619668 w 1000125"/>
                <a:gd name="connsiteY164" fmla="*/ 80867 h 123825"/>
                <a:gd name="connsiteX165" fmla="*/ 634603 w 1000125"/>
                <a:gd name="connsiteY165" fmla="*/ 86887 h 123825"/>
                <a:gd name="connsiteX166" fmla="*/ 648052 w 1000125"/>
                <a:gd name="connsiteY166" fmla="*/ 79934 h 123825"/>
                <a:gd name="connsiteX167" fmla="*/ 652919 w 1000125"/>
                <a:gd name="connsiteY167" fmla="*/ 60760 h 123825"/>
                <a:gd name="connsiteX168" fmla="*/ 648052 w 1000125"/>
                <a:gd name="connsiteY168" fmla="*/ 41748 h 123825"/>
                <a:gd name="connsiteX169" fmla="*/ 634355 w 1000125"/>
                <a:gd name="connsiteY169" fmla="*/ 35128 h 123825"/>
                <a:gd name="connsiteX170" fmla="*/ 740350 w 1000125"/>
                <a:gd name="connsiteY170" fmla="*/ 60884 h 123825"/>
                <a:gd name="connsiteX171" fmla="*/ 732187 w 1000125"/>
                <a:gd name="connsiteY171" fmla="*/ 86192 h 123825"/>
                <a:gd name="connsiteX172" fmla="*/ 709632 w 1000125"/>
                <a:gd name="connsiteY172" fmla="*/ 95288 h 123825"/>
                <a:gd name="connsiteX173" fmla="*/ 693848 w 1000125"/>
                <a:gd name="connsiteY173" fmla="*/ 91116 h 123825"/>
                <a:gd name="connsiteX174" fmla="*/ 683209 w 1000125"/>
                <a:gd name="connsiteY174" fmla="*/ 79143 h 123825"/>
                <a:gd name="connsiteX175" fmla="*/ 679466 w 1000125"/>
                <a:gd name="connsiteY175" fmla="*/ 60884 h 123825"/>
                <a:gd name="connsiteX176" fmla="*/ 687562 w 1000125"/>
                <a:gd name="connsiteY176" fmla="*/ 35643 h 123825"/>
                <a:gd name="connsiteX177" fmla="*/ 710060 w 1000125"/>
                <a:gd name="connsiteY177" fmla="*/ 26603 h 123825"/>
                <a:gd name="connsiteX178" fmla="*/ 732158 w 1000125"/>
                <a:gd name="connsiteY178" fmla="*/ 35852 h 123825"/>
                <a:gd name="connsiteX179" fmla="*/ 740350 w 1000125"/>
                <a:gd name="connsiteY179" fmla="*/ 60884 h 123825"/>
                <a:gd name="connsiteX180" fmla="*/ 689858 w 1000125"/>
                <a:gd name="connsiteY180" fmla="*/ 60884 h 123825"/>
                <a:gd name="connsiteX181" fmla="*/ 694944 w 1000125"/>
                <a:gd name="connsiteY181" fmla="*/ 80229 h 123825"/>
                <a:gd name="connsiteX182" fmla="*/ 709869 w 1000125"/>
                <a:gd name="connsiteY182" fmla="*/ 86887 h 123825"/>
                <a:gd name="connsiteX183" fmla="*/ 724843 w 1000125"/>
                <a:gd name="connsiteY183" fmla="*/ 80267 h 123825"/>
                <a:gd name="connsiteX184" fmla="*/ 729948 w 1000125"/>
                <a:gd name="connsiteY184" fmla="*/ 60884 h 123825"/>
                <a:gd name="connsiteX185" fmla="*/ 724843 w 1000125"/>
                <a:gd name="connsiteY185" fmla="*/ 41691 h 123825"/>
                <a:gd name="connsiteX186" fmla="*/ 709756 w 1000125"/>
                <a:gd name="connsiteY186" fmla="*/ 35128 h 123825"/>
                <a:gd name="connsiteX187" fmla="*/ 694877 w 1000125"/>
                <a:gd name="connsiteY187" fmla="*/ 41596 h 123825"/>
                <a:gd name="connsiteX188" fmla="*/ 689858 w 1000125"/>
                <a:gd name="connsiteY188" fmla="*/ 60884 h 123825"/>
                <a:gd name="connsiteX189" fmla="*/ 790413 w 1000125"/>
                <a:gd name="connsiteY189" fmla="*/ 26603 h 123825"/>
                <a:gd name="connsiteX190" fmla="*/ 798329 w 1000125"/>
                <a:gd name="connsiteY190" fmla="*/ 27327 h 123825"/>
                <a:gd name="connsiteX191" fmla="*/ 796937 w 1000125"/>
                <a:gd name="connsiteY191" fmla="*/ 36643 h 123825"/>
                <a:gd name="connsiteX192" fmla="*/ 789680 w 1000125"/>
                <a:gd name="connsiteY192" fmla="*/ 35728 h 123825"/>
                <a:gd name="connsiteX193" fmla="*/ 775925 w 1000125"/>
                <a:gd name="connsiteY193" fmla="*/ 42262 h 123825"/>
                <a:gd name="connsiteX194" fmla="*/ 770211 w 1000125"/>
                <a:gd name="connsiteY194" fmla="*/ 58531 h 123825"/>
                <a:gd name="connsiteX195" fmla="*/ 770211 w 1000125"/>
                <a:gd name="connsiteY195" fmla="*/ 94079 h 123825"/>
                <a:gd name="connsiteX196" fmla="*/ 760181 w 1000125"/>
                <a:gd name="connsiteY196" fmla="*/ 94079 h 123825"/>
                <a:gd name="connsiteX197" fmla="*/ 760181 w 1000125"/>
                <a:gd name="connsiteY197" fmla="*/ 27813 h 123825"/>
                <a:gd name="connsiteX198" fmla="*/ 768458 w 1000125"/>
                <a:gd name="connsiteY198" fmla="*/ 27813 h 123825"/>
                <a:gd name="connsiteX199" fmla="*/ 769611 w 1000125"/>
                <a:gd name="connsiteY199" fmla="*/ 40081 h 123825"/>
                <a:gd name="connsiteX200" fmla="*/ 770096 w 1000125"/>
                <a:gd name="connsiteY200" fmla="*/ 40081 h 123825"/>
                <a:gd name="connsiteX201" fmla="*/ 778983 w 1000125"/>
                <a:gd name="connsiteY201" fmla="*/ 30108 h 123825"/>
                <a:gd name="connsiteX202" fmla="*/ 790413 w 1000125"/>
                <a:gd name="connsiteY202" fmla="*/ 26603 h 123825"/>
                <a:gd name="connsiteX203" fmla="*/ 833638 w 1000125"/>
                <a:gd name="connsiteY203" fmla="*/ 87001 h 123825"/>
                <a:gd name="connsiteX204" fmla="*/ 838781 w 1000125"/>
                <a:gd name="connsiteY204" fmla="*/ 86611 h 123825"/>
                <a:gd name="connsiteX205" fmla="*/ 842706 w 1000125"/>
                <a:gd name="connsiteY205" fmla="*/ 85792 h 123825"/>
                <a:gd name="connsiteX206" fmla="*/ 842706 w 1000125"/>
                <a:gd name="connsiteY206" fmla="*/ 93469 h 123825"/>
                <a:gd name="connsiteX207" fmla="*/ 837905 w 1000125"/>
                <a:gd name="connsiteY207" fmla="*/ 94774 h 123825"/>
                <a:gd name="connsiteX208" fmla="*/ 832190 w 1000125"/>
                <a:gd name="connsiteY208" fmla="*/ 95288 h 123825"/>
                <a:gd name="connsiteX209" fmla="*/ 812959 w 1000125"/>
                <a:gd name="connsiteY209" fmla="*/ 75029 h 123825"/>
                <a:gd name="connsiteX210" fmla="*/ 812959 w 1000125"/>
                <a:gd name="connsiteY210" fmla="*/ 35614 h 123825"/>
                <a:gd name="connsiteX211" fmla="*/ 803472 w 1000125"/>
                <a:gd name="connsiteY211" fmla="*/ 35614 h 123825"/>
                <a:gd name="connsiteX212" fmla="*/ 803472 w 1000125"/>
                <a:gd name="connsiteY212" fmla="*/ 30775 h 123825"/>
                <a:gd name="connsiteX213" fmla="*/ 812959 w 1000125"/>
                <a:gd name="connsiteY213" fmla="*/ 26603 h 123825"/>
                <a:gd name="connsiteX214" fmla="*/ 817197 w 1000125"/>
                <a:gd name="connsiteY214" fmla="*/ 12459 h 123825"/>
                <a:gd name="connsiteX215" fmla="*/ 822998 w 1000125"/>
                <a:gd name="connsiteY215" fmla="*/ 12459 h 123825"/>
                <a:gd name="connsiteX216" fmla="*/ 822998 w 1000125"/>
                <a:gd name="connsiteY216" fmla="*/ 27813 h 123825"/>
                <a:gd name="connsiteX217" fmla="*/ 842220 w 1000125"/>
                <a:gd name="connsiteY217" fmla="*/ 27813 h 123825"/>
                <a:gd name="connsiteX218" fmla="*/ 842220 w 1000125"/>
                <a:gd name="connsiteY218" fmla="*/ 35614 h 123825"/>
                <a:gd name="connsiteX219" fmla="*/ 822998 w 1000125"/>
                <a:gd name="connsiteY219" fmla="*/ 35614 h 123825"/>
                <a:gd name="connsiteX220" fmla="*/ 822998 w 1000125"/>
                <a:gd name="connsiteY220" fmla="*/ 74609 h 123825"/>
                <a:gd name="connsiteX221" fmla="*/ 825837 w 1000125"/>
                <a:gd name="connsiteY221" fmla="*/ 83801 h 123825"/>
                <a:gd name="connsiteX222" fmla="*/ 833638 w 1000125"/>
                <a:gd name="connsiteY222" fmla="*/ 87001 h 123825"/>
                <a:gd name="connsiteX223" fmla="*/ 898027 w 1000125"/>
                <a:gd name="connsiteY223" fmla="*/ 94079 h 123825"/>
                <a:gd name="connsiteX224" fmla="*/ 896036 w 1000125"/>
                <a:gd name="connsiteY224" fmla="*/ 84649 h 123825"/>
                <a:gd name="connsiteX225" fmla="*/ 895550 w 1000125"/>
                <a:gd name="connsiteY225" fmla="*/ 84649 h 123825"/>
                <a:gd name="connsiteX226" fmla="*/ 885663 w 1000125"/>
                <a:gd name="connsiteY226" fmla="*/ 93078 h 123825"/>
                <a:gd name="connsiteX227" fmla="*/ 873366 w 1000125"/>
                <a:gd name="connsiteY227" fmla="*/ 95288 h 123825"/>
                <a:gd name="connsiteX228" fmla="*/ 857917 w 1000125"/>
                <a:gd name="connsiteY228" fmla="*/ 90211 h 123825"/>
                <a:gd name="connsiteX229" fmla="*/ 852325 w 1000125"/>
                <a:gd name="connsiteY229" fmla="*/ 75762 h 123825"/>
                <a:gd name="connsiteX230" fmla="*/ 884425 w 1000125"/>
                <a:gd name="connsiteY230" fmla="*/ 54721 h 123825"/>
                <a:gd name="connsiteX231" fmla="*/ 895674 w 1000125"/>
                <a:gd name="connsiteY231" fmla="*/ 54359 h 123825"/>
                <a:gd name="connsiteX232" fmla="*/ 895674 w 1000125"/>
                <a:gd name="connsiteY232" fmla="*/ 50244 h 123825"/>
                <a:gd name="connsiteX233" fmla="*/ 892321 w 1000125"/>
                <a:gd name="connsiteY233" fmla="*/ 38729 h 123825"/>
                <a:gd name="connsiteX234" fmla="*/ 881586 w 1000125"/>
                <a:gd name="connsiteY234" fmla="*/ 35004 h 123825"/>
                <a:gd name="connsiteX235" fmla="*/ 862841 w 1000125"/>
                <a:gd name="connsiteY235" fmla="*/ 40081 h 123825"/>
                <a:gd name="connsiteX236" fmla="*/ 859755 w 1000125"/>
                <a:gd name="connsiteY236" fmla="*/ 32404 h 123825"/>
                <a:gd name="connsiteX237" fmla="*/ 870490 w 1000125"/>
                <a:gd name="connsiteY237" fmla="*/ 28232 h 123825"/>
                <a:gd name="connsiteX238" fmla="*/ 882186 w 1000125"/>
                <a:gd name="connsiteY238" fmla="*/ 26727 h 123825"/>
                <a:gd name="connsiteX239" fmla="*/ 899750 w 1000125"/>
                <a:gd name="connsiteY239" fmla="*/ 31985 h 123825"/>
                <a:gd name="connsiteX240" fmla="*/ 905466 w 1000125"/>
                <a:gd name="connsiteY240" fmla="*/ 48854 h 123825"/>
                <a:gd name="connsiteX241" fmla="*/ 905466 w 1000125"/>
                <a:gd name="connsiteY241" fmla="*/ 94079 h 123825"/>
                <a:gd name="connsiteX242" fmla="*/ 875357 w 1000125"/>
                <a:gd name="connsiteY242" fmla="*/ 87001 h 123825"/>
                <a:gd name="connsiteX243" fmla="*/ 890083 w 1000125"/>
                <a:gd name="connsiteY243" fmla="*/ 81867 h 123825"/>
                <a:gd name="connsiteX244" fmla="*/ 895426 w 1000125"/>
                <a:gd name="connsiteY244" fmla="*/ 67475 h 123825"/>
                <a:gd name="connsiteX245" fmla="*/ 895426 w 1000125"/>
                <a:gd name="connsiteY245" fmla="*/ 61493 h 123825"/>
                <a:gd name="connsiteX246" fmla="*/ 885397 w 1000125"/>
                <a:gd name="connsiteY246" fmla="*/ 61913 h 123825"/>
                <a:gd name="connsiteX247" fmla="*/ 868128 w 1000125"/>
                <a:gd name="connsiteY247" fmla="*/ 65627 h 123825"/>
                <a:gd name="connsiteX248" fmla="*/ 862841 w 1000125"/>
                <a:gd name="connsiteY248" fmla="*/ 75876 h 123825"/>
                <a:gd name="connsiteX249" fmla="*/ 866137 w 1000125"/>
                <a:gd name="connsiteY249" fmla="*/ 84163 h 123825"/>
                <a:gd name="connsiteX250" fmla="*/ 875357 w 1000125"/>
                <a:gd name="connsiteY250" fmla="*/ 87001 h 123825"/>
                <a:gd name="connsiteX251" fmla="*/ 968950 w 1000125"/>
                <a:gd name="connsiteY251" fmla="*/ 94079 h 123825"/>
                <a:gd name="connsiteX252" fmla="*/ 966959 w 1000125"/>
                <a:gd name="connsiteY252" fmla="*/ 84649 h 123825"/>
                <a:gd name="connsiteX253" fmla="*/ 966473 w 1000125"/>
                <a:gd name="connsiteY253" fmla="*/ 84649 h 123825"/>
                <a:gd name="connsiteX254" fmla="*/ 956586 w 1000125"/>
                <a:gd name="connsiteY254" fmla="*/ 93078 h 123825"/>
                <a:gd name="connsiteX255" fmla="*/ 944280 w 1000125"/>
                <a:gd name="connsiteY255" fmla="*/ 95288 h 123825"/>
                <a:gd name="connsiteX256" fmla="*/ 928840 w 1000125"/>
                <a:gd name="connsiteY256" fmla="*/ 90211 h 123825"/>
                <a:gd name="connsiteX257" fmla="*/ 923239 w 1000125"/>
                <a:gd name="connsiteY257" fmla="*/ 75762 h 123825"/>
                <a:gd name="connsiteX258" fmla="*/ 955348 w 1000125"/>
                <a:gd name="connsiteY258" fmla="*/ 54721 h 123825"/>
                <a:gd name="connsiteX259" fmla="*/ 966597 w 1000125"/>
                <a:gd name="connsiteY259" fmla="*/ 54359 h 123825"/>
                <a:gd name="connsiteX260" fmla="*/ 966597 w 1000125"/>
                <a:gd name="connsiteY260" fmla="*/ 50244 h 123825"/>
                <a:gd name="connsiteX261" fmla="*/ 963235 w 1000125"/>
                <a:gd name="connsiteY261" fmla="*/ 38729 h 123825"/>
                <a:gd name="connsiteX262" fmla="*/ 952509 w 1000125"/>
                <a:gd name="connsiteY262" fmla="*/ 35004 h 123825"/>
                <a:gd name="connsiteX263" fmla="*/ 933765 w 1000125"/>
                <a:gd name="connsiteY263" fmla="*/ 40081 h 123825"/>
                <a:gd name="connsiteX264" fmla="*/ 930678 w 1000125"/>
                <a:gd name="connsiteY264" fmla="*/ 32404 h 123825"/>
                <a:gd name="connsiteX265" fmla="*/ 941413 w 1000125"/>
                <a:gd name="connsiteY265" fmla="*/ 28232 h 123825"/>
                <a:gd name="connsiteX266" fmla="*/ 953110 w 1000125"/>
                <a:gd name="connsiteY266" fmla="*/ 26727 h 123825"/>
                <a:gd name="connsiteX267" fmla="*/ 970674 w 1000125"/>
                <a:gd name="connsiteY267" fmla="*/ 31985 h 123825"/>
                <a:gd name="connsiteX268" fmla="*/ 976389 w 1000125"/>
                <a:gd name="connsiteY268" fmla="*/ 48854 h 123825"/>
                <a:gd name="connsiteX269" fmla="*/ 976389 w 1000125"/>
                <a:gd name="connsiteY269" fmla="*/ 94079 h 123825"/>
                <a:gd name="connsiteX270" fmla="*/ 946280 w 1000125"/>
                <a:gd name="connsiteY270" fmla="*/ 87001 h 123825"/>
                <a:gd name="connsiteX271" fmla="*/ 960997 w 1000125"/>
                <a:gd name="connsiteY271" fmla="*/ 81867 h 123825"/>
                <a:gd name="connsiteX272" fmla="*/ 966349 w 1000125"/>
                <a:gd name="connsiteY272" fmla="*/ 67475 h 123825"/>
                <a:gd name="connsiteX273" fmla="*/ 966349 w 1000125"/>
                <a:gd name="connsiteY273" fmla="*/ 61493 h 123825"/>
                <a:gd name="connsiteX274" fmla="*/ 956320 w 1000125"/>
                <a:gd name="connsiteY274" fmla="*/ 61913 h 123825"/>
                <a:gd name="connsiteX275" fmla="*/ 939051 w 1000125"/>
                <a:gd name="connsiteY275" fmla="*/ 65627 h 123825"/>
                <a:gd name="connsiteX276" fmla="*/ 933765 w 1000125"/>
                <a:gd name="connsiteY276" fmla="*/ 75876 h 123825"/>
                <a:gd name="connsiteX277" fmla="*/ 937060 w 1000125"/>
                <a:gd name="connsiteY277" fmla="*/ 84163 h 123825"/>
                <a:gd name="connsiteX278" fmla="*/ 946280 w 1000125"/>
                <a:gd name="connsiteY278" fmla="*/ 87001 h 123825"/>
                <a:gd name="connsiteX279" fmla="*/ 1009155 w 1000125"/>
                <a:gd name="connsiteY279" fmla="*/ 94079 h 123825"/>
                <a:gd name="connsiteX280" fmla="*/ 999125 w 1000125"/>
                <a:gd name="connsiteY280" fmla="*/ 94079 h 123825"/>
                <a:gd name="connsiteX281" fmla="*/ 999125 w 1000125"/>
                <a:gd name="connsiteY281" fmla="*/ 0 h 123825"/>
                <a:gd name="connsiteX282" fmla="*/ 1009155 w 1000125"/>
                <a:gd name="connsiteY282"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1000125" h="123825">
                  <a:moveTo>
                    <a:pt x="81315" y="49759"/>
                  </a:moveTo>
                  <a:cubicBezTo>
                    <a:pt x="81315" y="63903"/>
                    <a:pt x="77743" y="75029"/>
                    <a:pt x="70590" y="83134"/>
                  </a:cubicBezTo>
                  <a:cubicBezTo>
                    <a:pt x="63427" y="91240"/>
                    <a:pt x="53483" y="95288"/>
                    <a:pt x="40748" y="95288"/>
                  </a:cubicBezTo>
                  <a:cubicBezTo>
                    <a:pt x="27727" y="95288"/>
                    <a:pt x="17679" y="91307"/>
                    <a:pt x="10611" y="83344"/>
                  </a:cubicBezTo>
                  <a:cubicBezTo>
                    <a:pt x="3534" y="75381"/>
                    <a:pt x="0" y="64151"/>
                    <a:pt x="0" y="49635"/>
                  </a:cubicBezTo>
                  <a:cubicBezTo>
                    <a:pt x="0" y="35252"/>
                    <a:pt x="3543" y="24098"/>
                    <a:pt x="10639" y="16173"/>
                  </a:cubicBezTo>
                  <a:cubicBezTo>
                    <a:pt x="17736" y="8249"/>
                    <a:pt x="27813" y="4296"/>
                    <a:pt x="40872" y="4296"/>
                  </a:cubicBezTo>
                  <a:cubicBezTo>
                    <a:pt x="53569" y="4296"/>
                    <a:pt x="63484" y="8325"/>
                    <a:pt x="70618" y="16383"/>
                  </a:cubicBezTo>
                  <a:cubicBezTo>
                    <a:pt x="77753" y="24451"/>
                    <a:pt x="81315" y="35576"/>
                    <a:pt x="81315" y="49759"/>
                  </a:cubicBezTo>
                  <a:close/>
                  <a:moveTo>
                    <a:pt x="10878" y="49759"/>
                  </a:moveTo>
                  <a:cubicBezTo>
                    <a:pt x="10878" y="61731"/>
                    <a:pt x="13430" y="70809"/>
                    <a:pt x="18526" y="77000"/>
                  </a:cubicBezTo>
                  <a:cubicBezTo>
                    <a:pt x="23632" y="83182"/>
                    <a:pt x="31032" y="86278"/>
                    <a:pt x="40748" y="86278"/>
                  </a:cubicBezTo>
                  <a:cubicBezTo>
                    <a:pt x="50539" y="86278"/>
                    <a:pt x="57941" y="83191"/>
                    <a:pt x="62941" y="77029"/>
                  </a:cubicBezTo>
                  <a:cubicBezTo>
                    <a:pt x="67932" y="70856"/>
                    <a:pt x="70438" y="61769"/>
                    <a:pt x="70438" y="49759"/>
                  </a:cubicBezTo>
                  <a:cubicBezTo>
                    <a:pt x="70438" y="37871"/>
                    <a:pt x="67942" y="28851"/>
                    <a:pt x="62970" y="22708"/>
                  </a:cubicBezTo>
                  <a:cubicBezTo>
                    <a:pt x="57988" y="16555"/>
                    <a:pt x="50625" y="13487"/>
                    <a:pt x="40872" y="13487"/>
                  </a:cubicBezTo>
                  <a:cubicBezTo>
                    <a:pt x="31071" y="13487"/>
                    <a:pt x="23632" y="16574"/>
                    <a:pt x="18526" y="22765"/>
                  </a:cubicBezTo>
                  <a:cubicBezTo>
                    <a:pt x="13430" y="28946"/>
                    <a:pt x="10878" y="37948"/>
                    <a:pt x="10878" y="49759"/>
                  </a:cubicBezTo>
                  <a:close/>
                  <a:moveTo>
                    <a:pt x="133255" y="95288"/>
                  </a:moveTo>
                  <a:cubicBezTo>
                    <a:pt x="128940" y="95288"/>
                    <a:pt x="124996" y="94488"/>
                    <a:pt x="121434" y="92897"/>
                  </a:cubicBezTo>
                  <a:cubicBezTo>
                    <a:pt x="117863" y="91307"/>
                    <a:pt x="114871" y="88859"/>
                    <a:pt x="112452" y="85554"/>
                  </a:cubicBezTo>
                  <a:lnTo>
                    <a:pt x="111728" y="85554"/>
                  </a:lnTo>
                  <a:cubicBezTo>
                    <a:pt x="112214" y="89421"/>
                    <a:pt x="112452" y="93088"/>
                    <a:pt x="112452" y="96555"/>
                  </a:cubicBezTo>
                  <a:lnTo>
                    <a:pt x="112452" y="123825"/>
                  </a:lnTo>
                  <a:lnTo>
                    <a:pt x="102422" y="123825"/>
                  </a:lnTo>
                  <a:lnTo>
                    <a:pt x="102422" y="27813"/>
                  </a:lnTo>
                  <a:lnTo>
                    <a:pt x="110576" y="27813"/>
                  </a:lnTo>
                  <a:lnTo>
                    <a:pt x="111966" y="36881"/>
                  </a:lnTo>
                  <a:lnTo>
                    <a:pt x="112452" y="36881"/>
                  </a:lnTo>
                  <a:cubicBezTo>
                    <a:pt x="115034" y="33252"/>
                    <a:pt x="118034" y="30632"/>
                    <a:pt x="121463" y="29023"/>
                  </a:cubicBezTo>
                  <a:cubicBezTo>
                    <a:pt x="124892" y="27413"/>
                    <a:pt x="128816" y="26603"/>
                    <a:pt x="133255" y="26603"/>
                  </a:cubicBezTo>
                  <a:cubicBezTo>
                    <a:pt x="142037" y="26603"/>
                    <a:pt x="148819" y="29604"/>
                    <a:pt x="153600" y="35614"/>
                  </a:cubicBezTo>
                  <a:cubicBezTo>
                    <a:pt x="158372" y="41615"/>
                    <a:pt x="160763" y="50044"/>
                    <a:pt x="160763" y="60884"/>
                  </a:cubicBezTo>
                  <a:cubicBezTo>
                    <a:pt x="160763" y="71771"/>
                    <a:pt x="158334" y="80220"/>
                    <a:pt x="153476" y="86249"/>
                  </a:cubicBezTo>
                  <a:cubicBezTo>
                    <a:pt x="148619" y="92278"/>
                    <a:pt x="141884" y="95288"/>
                    <a:pt x="133255" y="95288"/>
                  </a:cubicBezTo>
                  <a:close/>
                  <a:moveTo>
                    <a:pt x="131807" y="35128"/>
                  </a:moveTo>
                  <a:cubicBezTo>
                    <a:pt x="125035" y="35128"/>
                    <a:pt x="120129" y="37005"/>
                    <a:pt x="117110" y="40748"/>
                  </a:cubicBezTo>
                  <a:cubicBezTo>
                    <a:pt x="114091" y="44501"/>
                    <a:pt x="112538" y="50463"/>
                    <a:pt x="112452" y="58646"/>
                  </a:cubicBezTo>
                  <a:lnTo>
                    <a:pt x="112452" y="60884"/>
                  </a:lnTo>
                  <a:cubicBezTo>
                    <a:pt x="112452" y="70199"/>
                    <a:pt x="114005" y="76857"/>
                    <a:pt x="117110" y="80867"/>
                  </a:cubicBezTo>
                  <a:cubicBezTo>
                    <a:pt x="120215" y="84877"/>
                    <a:pt x="125196" y="86887"/>
                    <a:pt x="132045" y="86887"/>
                  </a:cubicBezTo>
                  <a:cubicBezTo>
                    <a:pt x="137770" y="86887"/>
                    <a:pt x="142256" y="84563"/>
                    <a:pt x="145495" y="79934"/>
                  </a:cubicBezTo>
                  <a:cubicBezTo>
                    <a:pt x="148743" y="75295"/>
                    <a:pt x="150362" y="68904"/>
                    <a:pt x="150362" y="60760"/>
                  </a:cubicBezTo>
                  <a:cubicBezTo>
                    <a:pt x="150362" y="52502"/>
                    <a:pt x="148743" y="46158"/>
                    <a:pt x="145495" y="41748"/>
                  </a:cubicBezTo>
                  <a:cubicBezTo>
                    <a:pt x="142256" y="37338"/>
                    <a:pt x="137684" y="35128"/>
                    <a:pt x="131807" y="35128"/>
                  </a:cubicBezTo>
                  <a:close/>
                  <a:moveTo>
                    <a:pt x="208588" y="95288"/>
                  </a:moveTo>
                  <a:cubicBezTo>
                    <a:pt x="198796" y="95288"/>
                    <a:pt x="191062" y="92307"/>
                    <a:pt x="185404" y="86335"/>
                  </a:cubicBezTo>
                  <a:cubicBezTo>
                    <a:pt x="179737" y="80372"/>
                    <a:pt x="176908" y="72095"/>
                    <a:pt x="176908" y="61493"/>
                  </a:cubicBezTo>
                  <a:cubicBezTo>
                    <a:pt x="176908" y="50806"/>
                    <a:pt x="179537" y="42320"/>
                    <a:pt x="184795" y="36033"/>
                  </a:cubicBezTo>
                  <a:cubicBezTo>
                    <a:pt x="190052" y="29747"/>
                    <a:pt x="197120" y="26603"/>
                    <a:pt x="205987" y="26603"/>
                  </a:cubicBezTo>
                  <a:cubicBezTo>
                    <a:pt x="214293" y="26603"/>
                    <a:pt x="220866" y="29337"/>
                    <a:pt x="225695" y="34795"/>
                  </a:cubicBezTo>
                  <a:cubicBezTo>
                    <a:pt x="230534" y="40253"/>
                    <a:pt x="232953" y="47463"/>
                    <a:pt x="232953" y="56407"/>
                  </a:cubicBezTo>
                  <a:lnTo>
                    <a:pt x="232953" y="62760"/>
                  </a:lnTo>
                  <a:lnTo>
                    <a:pt x="187309" y="62760"/>
                  </a:lnTo>
                  <a:cubicBezTo>
                    <a:pt x="187509" y="70542"/>
                    <a:pt x="189472" y="76448"/>
                    <a:pt x="193205" y="80477"/>
                  </a:cubicBezTo>
                  <a:cubicBezTo>
                    <a:pt x="196929" y="84506"/>
                    <a:pt x="202178" y="86516"/>
                    <a:pt x="208950" y="86516"/>
                  </a:cubicBezTo>
                  <a:cubicBezTo>
                    <a:pt x="216084" y="86516"/>
                    <a:pt x="223142" y="85030"/>
                    <a:pt x="230114" y="82048"/>
                  </a:cubicBezTo>
                  <a:lnTo>
                    <a:pt x="230114" y="90992"/>
                  </a:lnTo>
                  <a:cubicBezTo>
                    <a:pt x="226562" y="92526"/>
                    <a:pt x="223209" y="93621"/>
                    <a:pt x="220046" y="94288"/>
                  </a:cubicBezTo>
                  <a:cubicBezTo>
                    <a:pt x="216884" y="94955"/>
                    <a:pt x="213065" y="95288"/>
                    <a:pt x="208588" y="95288"/>
                  </a:cubicBezTo>
                  <a:close/>
                  <a:moveTo>
                    <a:pt x="205864" y="35004"/>
                  </a:moveTo>
                  <a:cubicBezTo>
                    <a:pt x="200549" y="35004"/>
                    <a:pt x="196301" y="36738"/>
                    <a:pt x="193138" y="40205"/>
                  </a:cubicBezTo>
                  <a:cubicBezTo>
                    <a:pt x="189976" y="43672"/>
                    <a:pt x="188109" y="48473"/>
                    <a:pt x="187547" y="54597"/>
                  </a:cubicBezTo>
                  <a:lnTo>
                    <a:pt x="222190" y="54597"/>
                  </a:lnTo>
                  <a:cubicBezTo>
                    <a:pt x="222190" y="48273"/>
                    <a:pt x="220780" y="43425"/>
                    <a:pt x="217961" y="40053"/>
                  </a:cubicBezTo>
                  <a:cubicBezTo>
                    <a:pt x="215141" y="36690"/>
                    <a:pt x="211112" y="35004"/>
                    <a:pt x="205864" y="35004"/>
                  </a:cubicBezTo>
                  <a:close/>
                  <a:moveTo>
                    <a:pt x="297466" y="94079"/>
                  </a:moveTo>
                  <a:lnTo>
                    <a:pt x="297466" y="51206"/>
                  </a:lnTo>
                  <a:cubicBezTo>
                    <a:pt x="297466" y="45806"/>
                    <a:pt x="296237" y="41777"/>
                    <a:pt x="293780" y="39119"/>
                  </a:cubicBezTo>
                  <a:cubicBezTo>
                    <a:pt x="291322" y="36462"/>
                    <a:pt x="287474" y="35128"/>
                    <a:pt x="282226" y="35128"/>
                  </a:cubicBezTo>
                  <a:cubicBezTo>
                    <a:pt x="275301" y="35128"/>
                    <a:pt x="270215" y="37005"/>
                    <a:pt x="266995" y="40748"/>
                  </a:cubicBezTo>
                  <a:cubicBezTo>
                    <a:pt x="263766" y="44501"/>
                    <a:pt x="262157" y="50683"/>
                    <a:pt x="262157" y="59312"/>
                  </a:cubicBezTo>
                  <a:lnTo>
                    <a:pt x="262157" y="94079"/>
                  </a:lnTo>
                  <a:lnTo>
                    <a:pt x="252117" y="94079"/>
                  </a:lnTo>
                  <a:lnTo>
                    <a:pt x="252117" y="27813"/>
                  </a:lnTo>
                  <a:lnTo>
                    <a:pt x="260280" y="27813"/>
                  </a:lnTo>
                  <a:lnTo>
                    <a:pt x="261918" y="36881"/>
                  </a:lnTo>
                  <a:lnTo>
                    <a:pt x="262394" y="36881"/>
                  </a:lnTo>
                  <a:cubicBezTo>
                    <a:pt x="264452" y="33614"/>
                    <a:pt x="267338" y="31090"/>
                    <a:pt x="271043" y="29289"/>
                  </a:cubicBezTo>
                  <a:cubicBezTo>
                    <a:pt x="274758" y="27499"/>
                    <a:pt x="278882" y="26603"/>
                    <a:pt x="283436" y="26603"/>
                  </a:cubicBezTo>
                  <a:cubicBezTo>
                    <a:pt x="291417" y="26603"/>
                    <a:pt x="297428" y="28527"/>
                    <a:pt x="301457" y="32375"/>
                  </a:cubicBezTo>
                  <a:cubicBezTo>
                    <a:pt x="305486" y="36224"/>
                    <a:pt x="307505" y="42386"/>
                    <a:pt x="307505" y="50844"/>
                  </a:cubicBezTo>
                  <a:lnTo>
                    <a:pt x="307505" y="94079"/>
                  </a:lnTo>
                  <a:close/>
                  <a:moveTo>
                    <a:pt x="403936" y="47768"/>
                  </a:moveTo>
                  <a:lnTo>
                    <a:pt x="433987" y="47768"/>
                  </a:lnTo>
                  <a:lnTo>
                    <a:pt x="433987" y="90754"/>
                  </a:lnTo>
                  <a:cubicBezTo>
                    <a:pt x="429311" y="92240"/>
                    <a:pt x="424558" y="93374"/>
                    <a:pt x="419719" y="94136"/>
                  </a:cubicBezTo>
                  <a:cubicBezTo>
                    <a:pt x="414881" y="94907"/>
                    <a:pt x="409280" y="95288"/>
                    <a:pt x="402907" y="95288"/>
                  </a:cubicBezTo>
                  <a:cubicBezTo>
                    <a:pt x="389534" y="95288"/>
                    <a:pt x="379114" y="91307"/>
                    <a:pt x="371656" y="83344"/>
                  </a:cubicBezTo>
                  <a:cubicBezTo>
                    <a:pt x="364198" y="75381"/>
                    <a:pt x="360464" y="64227"/>
                    <a:pt x="360464" y="49882"/>
                  </a:cubicBezTo>
                  <a:cubicBezTo>
                    <a:pt x="360464" y="40691"/>
                    <a:pt x="362312" y="32642"/>
                    <a:pt x="365998" y="25727"/>
                  </a:cubicBezTo>
                  <a:cubicBezTo>
                    <a:pt x="369684" y="18812"/>
                    <a:pt x="374999" y="13535"/>
                    <a:pt x="381934" y="9887"/>
                  </a:cubicBezTo>
                  <a:cubicBezTo>
                    <a:pt x="388868" y="6239"/>
                    <a:pt x="396983" y="4410"/>
                    <a:pt x="406298" y="4410"/>
                  </a:cubicBezTo>
                  <a:cubicBezTo>
                    <a:pt x="415728" y="4410"/>
                    <a:pt x="424519" y="6144"/>
                    <a:pt x="432654" y="9611"/>
                  </a:cubicBezTo>
                  <a:lnTo>
                    <a:pt x="428673" y="18679"/>
                  </a:lnTo>
                  <a:cubicBezTo>
                    <a:pt x="420691" y="15297"/>
                    <a:pt x="413004" y="13602"/>
                    <a:pt x="405632" y="13602"/>
                  </a:cubicBezTo>
                  <a:cubicBezTo>
                    <a:pt x="394868" y="13602"/>
                    <a:pt x="386467" y="16812"/>
                    <a:pt x="380419" y="23222"/>
                  </a:cubicBezTo>
                  <a:cubicBezTo>
                    <a:pt x="374371" y="29623"/>
                    <a:pt x="371351" y="38510"/>
                    <a:pt x="371351" y="49882"/>
                  </a:cubicBezTo>
                  <a:cubicBezTo>
                    <a:pt x="371351" y="61808"/>
                    <a:pt x="374266" y="70856"/>
                    <a:pt x="380086" y="77029"/>
                  </a:cubicBezTo>
                  <a:cubicBezTo>
                    <a:pt x="385915" y="83191"/>
                    <a:pt x="394468" y="86278"/>
                    <a:pt x="405755" y="86278"/>
                  </a:cubicBezTo>
                  <a:cubicBezTo>
                    <a:pt x="411880" y="86278"/>
                    <a:pt x="417862" y="85573"/>
                    <a:pt x="423710" y="84163"/>
                  </a:cubicBezTo>
                  <a:lnTo>
                    <a:pt x="423710" y="56950"/>
                  </a:lnTo>
                  <a:lnTo>
                    <a:pt x="403936" y="56950"/>
                  </a:lnTo>
                  <a:close/>
                  <a:moveTo>
                    <a:pt x="484413" y="95288"/>
                  </a:moveTo>
                  <a:cubicBezTo>
                    <a:pt x="474621" y="95288"/>
                    <a:pt x="466887" y="92307"/>
                    <a:pt x="461229" y="86335"/>
                  </a:cubicBezTo>
                  <a:cubicBezTo>
                    <a:pt x="455562" y="80372"/>
                    <a:pt x="452733" y="72095"/>
                    <a:pt x="452733" y="61493"/>
                  </a:cubicBezTo>
                  <a:cubicBezTo>
                    <a:pt x="452733" y="50806"/>
                    <a:pt x="455362" y="42320"/>
                    <a:pt x="460620" y="36033"/>
                  </a:cubicBezTo>
                  <a:cubicBezTo>
                    <a:pt x="465887" y="29747"/>
                    <a:pt x="472945" y="26603"/>
                    <a:pt x="481812" y="26603"/>
                  </a:cubicBezTo>
                  <a:cubicBezTo>
                    <a:pt x="490118" y="26603"/>
                    <a:pt x="496691" y="29337"/>
                    <a:pt x="501520" y="34795"/>
                  </a:cubicBezTo>
                  <a:cubicBezTo>
                    <a:pt x="506359" y="40253"/>
                    <a:pt x="508778" y="47463"/>
                    <a:pt x="508778" y="56407"/>
                  </a:cubicBezTo>
                  <a:lnTo>
                    <a:pt x="508778" y="62760"/>
                  </a:lnTo>
                  <a:lnTo>
                    <a:pt x="463134" y="62760"/>
                  </a:lnTo>
                  <a:cubicBezTo>
                    <a:pt x="463334" y="70542"/>
                    <a:pt x="465296" y="76448"/>
                    <a:pt x="469030" y="80477"/>
                  </a:cubicBezTo>
                  <a:cubicBezTo>
                    <a:pt x="472754" y="84506"/>
                    <a:pt x="478003" y="86516"/>
                    <a:pt x="484775" y="86516"/>
                  </a:cubicBezTo>
                  <a:cubicBezTo>
                    <a:pt x="491909" y="86516"/>
                    <a:pt x="498967" y="85030"/>
                    <a:pt x="505939" y="82048"/>
                  </a:cubicBezTo>
                  <a:lnTo>
                    <a:pt x="505939" y="90992"/>
                  </a:lnTo>
                  <a:cubicBezTo>
                    <a:pt x="502387" y="92526"/>
                    <a:pt x="499034" y="93621"/>
                    <a:pt x="495871" y="94288"/>
                  </a:cubicBezTo>
                  <a:cubicBezTo>
                    <a:pt x="492709" y="94955"/>
                    <a:pt x="488890" y="95288"/>
                    <a:pt x="484413" y="95288"/>
                  </a:cubicBezTo>
                  <a:close/>
                  <a:moveTo>
                    <a:pt x="481689" y="35004"/>
                  </a:moveTo>
                  <a:cubicBezTo>
                    <a:pt x="476374" y="35004"/>
                    <a:pt x="472126" y="36738"/>
                    <a:pt x="468963" y="40205"/>
                  </a:cubicBezTo>
                  <a:cubicBezTo>
                    <a:pt x="465801" y="43672"/>
                    <a:pt x="463934" y="48473"/>
                    <a:pt x="463372" y="54597"/>
                  </a:cubicBezTo>
                  <a:lnTo>
                    <a:pt x="498014" y="54597"/>
                  </a:lnTo>
                  <a:cubicBezTo>
                    <a:pt x="498014" y="48273"/>
                    <a:pt x="496605" y="43425"/>
                    <a:pt x="493786" y="40053"/>
                  </a:cubicBezTo>
                  <a:cubicBezTo>
                    <a:pt x="490966" y="36690"/>
                    <a:pt x="486937" y="35004"/>
                    <a:pt x="481689" y="35004"/>
                  </a:cubicBezTo>
                  <a:close/>
                  <a:moveTo>
                    <a:pt x="585140" y="60884"/>
                  </a:moveTo>
                  <a:cubicBezTo>
                    <a:pt x="585140" y="71685"/>
                    <a:pt x="582425" y="80124"/>
                    <a:pt x="576977" y="86192"/>
                  </a:cubicBezTo>
                  <a:cubicBezTo>
                    <a:pt x="571538" y="92250"/>
                    <a:pt x="564023" y="95288"/>
                    <a:pt x="554431" y="95288"/>
                  </a:cubicBezTo>
                  <a:cubicBezTo>
                    <a:pt x="548507" y="95288"/>
                    <a:pt x="543240" y="93897"/>
                    <a:pt x="538649" y="91116"/>
                  </a:cubicBezTo>
                  <a:cubicBezTo>
                    <a:pt x="534048" y="88335"/>
                    <a:pt x="530504" y="84344"/>
                    <a:pt x="528009" y="79143"/>
                  </a:cubicBezTo>
                  <a:cubicBezTo>
                    <a:pt x="525504" y="73943"/>
                    <a:pt x="524256" y="67856"/>
                    <a:pt x="524256" y="60884"/>
                  </a:cubicBezTo>
                  <a:cubicBezTo>
                    <a:pt x="524256" y="50082"/>
                    <a:pt x="526961" y="41672"/>
                    <a:pt x="532362" y="35643"/>
                  </a:cubicBezTo>
                  <a:cubicBezTo>
                    <a:pt x="537763" y="29613"/>
                    <a:pt x="545259" y="26603"/>
                    <a:pt x="554850" y="26603"/>
                  </a:cubicBezTo>
                  <a:cubicBezTo>
                    <a:pt x="564118" y="26603"/>
                    <a:pt x="571491" y="29689"/>
                    <a:pt x="576949" y="35852"/>
                  </a:cubicBezTo>
                  <a:cubicBezTo>
                    <a:pt x="582416" y="42024"/>
                    <a:pt x="585140" y="50368"/>
                    <a:pt x="585140" y="60884"/>
                  </a:cubicBezTo>
                  <a:close/>
                  <a:moveTo>
                    <a:pt x="534658" y="60884"/>
                  </a:moveTo>
                  <a:cubicBezTo>
                    <a:pt x="534658" y="69352"/>
                    <a:pt x="536353" y="75800"/>
                    <a:pt x="539734" y="80229"/>
                  </a:cubicBezTo>
                  <a:cubicBezTo>
                    <a:pt x="543125" y="84668"/>
                    <a:pt x="548097" y="86887"/>
                    <a:pt x="554669" y="86887"/>
                  </a:cubicBezTo>
                  <a:cubicBezTo>
                    <a:pt x="561241" y="86887"/>
                    <a:pt x="566233" y="84677"/>
                    <a:pt x="569633" y="80267"/>
                  </a:cubicBezTo>
                  <a:cubicBezTo>
                    <a:pt x="573043" y="75848"/>
                    <a:pt x="574739" y="69390"/>
                    <a:pt x="574739" y="60884"/>
                  </a:cubicBezTo>
                  <a:cubicBezTo>
                    <a:pt x="574739" y="52464"/>
                    <a:pt x="573043" y="46063"/>
                    <a:pt x="569633" y="41691"/>
                  </a:cubicBezTo>
                  <a:cubicBezTo>
                    <a:pt x="566233" y="37319"/>
                    <a:pt x="561204" y="35128"/>
                    <a:pt x="554545" y="35128"/>
                  </a:cubicBezTo>
                  <a:cubicBezTo>
                    <a:pt x="547983" y="35128"/>
                    <a:pt x="543020" y="37281"/>
                    <a:pt x="539677" y="41596"/>
                  </a:cubicBezTo>
                  <a:cubicBezTo>
                    <a:pt x="536334" y="45911"/>
                    <a:pt x="534658" y="52340"/>
                    <a:pt x="534658" y="60884"/>
                  </a:cubicBezTo>
                  <a:close/>
                  <a:moveTo>
                    <a:pt x="635813" y="95288"/>
                  </a:moveTo>
                  <a:cubicBezTo>
                    <a:pt x="631498" y="95288"/>
                    <a:pt x="627555" y="94488"/>
                    <a:pt x="623992" y="92897"/>
                  </a:cubicBezTo>
                  <a:cubicBezTo>
                    <a:pt x="620420" y="91307"/>
                    <a:pt x="617430" y="88859"/>
                    <a:pt x="615010" y="85554"/>
                  </a:cubicBezTo>
                  <a:lnTo>
                    <a:pt x="614286" y="85554"/>
                  </a:lnTo>
                  <a:cubicBezTo>
                    <a:pt x="614772" y="89421"/>
                    <a:pt x="615010" y="93088"/>
                    <a:pt x="615010" y="96555"/>
                  </a:cubicBezTo>
                  <a:lnTo>
                    <a:pt x="615010" y="123825"/>
                  </a:lnTo>
                  <a:lnTo>
                    <a:pt x="604971" y="123825"/>
                  </a:lnTo>
                  <a:lnTo>
                    <a:pt x="604971" y="27813"/>
                  </a:lnTo>
                  <a:lnTo>
                    <a:pt x="613134" y="27813"/>
                  </a:lnTo>
                  <a:lnTo>
                    <a:pt x="614525" y="36881"/>
                  </a:lnTo>
                  <a:lnTo>
                    <a:pt x="615010" y="36881"/>
                  </a:lnTo>
                  <a:cubicBezTo>
                    <a:pt x="617591" y="33252"/>
                    <a:pt x="620592" y="30632"/>
                    <a:pt x="624021" y="29023"/>
                  </a:cubicBezTo>
                  <a:cubicBezTo>
                    <a:pt x="627450" y="27413"/>
                    <a:pt x="631374" y="26603"/>
                    <a:pt x="635813" y="26603"/>
                  </a:cubicBezTo>
                  <a:cubicBezTo>
                    <a:pt x="644595" y="26603"/>
                    <a:pt x="651377" y="29604"/>
                    <a:pt x="656158" y="35614"/>
                  </a:cubicBezTo>
                  <a:cubicBezTo>
                    <a:pt x="660930" y="41615"/>
                    <a:pt x="663321" y="50044"/>
                    <a:pt x="663321" y="60884"/>
                  </a:cubicBezTo>
                  <a:cubicBezTo>
                    <a:pt x="663321" y="71771"/>
                    <a:pt x="660892" y="80220"/>
                    <a:pt x="656034" y="86249"/>
                  </a:cubicBezTo>
                  <a:cubicBezTo>
                    <a:pt x="651177" y="92278"/>
                    <a:pt x="644433" y="95288"/>
                    <a:pt x="635813" y="95288"/>
                  </a:cubicBezTo>
                  <a:close/>
                  <a:moveTo>
                    <a:pt x="634355" y="35128"/>
                  </a:moveTo>
                  <a:cubicBezTo>
                    <a:pt x="627583" y="35128"/>
                    <a:pt x="622688" y="37005"/>
                    <a:pt x="619668" y="40748"/>
                  </a:cubicBezTo>
                  <a:cubicBezTo>
                    <a:pt x="616639" y="44501"/>
                    <a:pt x="615086" y="50463"/>
                    <a:pt x="615010" y="58646"/>
                  </a:cubicBezTo>
                  <a:lnTo>
                    <a:pt x="615010" y="60884"/>
                  </a:lnTo>
                  <a:cubicBezTo>
                    <a:pt x="615010" y="70199"/>
                    <a:pt x="616563" y="76857"/>
                    <a:pt x="619668" y="80867"/>
                  </a:cubicBezTo>
                  <a:cubicBezTo>
                    <a:pt x="622773" y="84877"/>
                    <a:pt x="627745" y="86887"/>
                    <a:pt x="634603" y="86887"/>
                  </a:cubicBezTo>
                  <a:cubicBezTo>
                    <a:pt x="640328" y="86887"/>
                    <a:pt x="644804" y="84563"/>
                    <a:pt x="648052" y="79934"/>
                  </a:cubicBezTo>
                  <a:cubicBezTo>
                    <a:pt x="651300" y="75295"/>
                    <a:pt x="652919" y="68904"/>
                    <a:pt x="652919" y="60760"/>
                  </a:cubicBezTo>
                  <a:cubicBezTo>
                    <a:pt x="652919" y="52502"/>
                    <a:pt x="651300" y="46158"/>
                    <a:pt x="648052" y="41748"/>
                  </a:cubicBezTo>
                  <a:cubicBezTo>
                    <a:pt x="644804" y="37338"/>
                    <a:pt x="640242" y="35128"/>
                    <a:pt x="634355" y="35128"/>
                  </a:cubicBezTo>
                  <a:close/>
                  <a:moveTo>
                    <a:pt x="740350" y="60884"/>
                  </a:moveTo>
                  <a:cubicBezTo>
                    <a:pt x="740350" y="71685"/>
                    <a:pt x="737625" y="80124"/>
                    <a:pt x="732187" y="86192"/>
                  </a:cubicBezTo>
                  <a:cubicBezTo>
                    <a:pt x="726738" y="92250"/>
                    <a:pt x="719223" y="95288"/>
                    <a:pt x="709632" y="95288"/>
                  </a:cubicBezTo>
                  <a:cubicBezTo>
                    <a:pt x="703707" y="95288"/>
                    <a:pt x="698449" y="93897"/>
                    <a:pt x="693848" y="91116"/>
                  </a:cubicBezTo>
                  <a:cubicBezTo>
                    <a:pt x="689257" y="88335"/>
                    <a:pt x="685715" y="84344"/>
                    <a:pt x="683209" y="79143"/>
                  </a:cubicBezTo>
                  <a:cubicBezTo>
                    <a:pt x="680714" y="73943"/>
                    <a:pt x="679466" y="67856"/>
                    <a:pt x="679466" y="60884"/>
                  </a:cubicBezTo>
                  <a:cubicBezTo>
                    <a:pt x="679466" y="50082"/>
                    <a:pt x="682161" y="41672"/>
                    <a:pt x="687562" y="35643"/>
                  </a:cubicBezTo>
                  <a:cubicBezTo>
                    <a:pt x="692963" y="29613"/>
                    <a:pt x="700459" y="26603"/>
                    <a:pt x="710060" y="26603"/>
                  </a:cubicBezTo>
                  <a:cubicBezTo>
                    <a:pt x="719328" y="26603"/>
                    <a:pt x="726691" y="29689"/>
                    <a:pt x="732158" y="35852"/>
                  </a:cubicBezTo>
                  <a:cubicBezTo>
                    <a:pt x="737616" y="42024"/>
                    <a:pt x="740350" y="50368"/>
                    <a:pt x="740350" y="60884"/>
                  </a:cubicBezTo>
                  <a:close/>
                  <a:moveTo>
                    <a:pt x="689858" y="60884"/>
                  </a:moveTo>
                  <a:cubicBezTo>
                    <a:pt x="689858" y="69352"/>
                    <a:pt x="691553" y="75800"/>
                    <a:pt x="694944" y="80229"/>
                  </a:cubicBezTo>
                  <a:cubicBezTo>
                    <a:pt x="698325" y="84668"/>
                    <a:pt x="703307" y="86887"/>
                    <a:pt x="709869" y="86887"/>
                  </a:cubicBezTo>
                  <a:cubicBezTo>
                    <a:pt x="716442" y="86887"/>
                    <a:pt x="721433" y="84677"/>
                    <a:pt x="724843" y="80267"/>
                  </a:cubicBezTo>
                  <a:cubicBezTo>
                    <a:pt x="728243" y="75848"/>
                    <a:pt x="729948" y="69390"/>
                    <a:pt x="729948" y="60884"/>
                  </a:cubicBezTo>
                  <a:cubicBezTo>
                    <a:pt x="729948" y="52464"/>
                    <a:pt x="728243" y="46063"/>
                    <a:pt x="724843" y="41691"/>
                  </a:cubicBezTo>
                  <a:cubicBezTo>
                    <a:pt x="721433" y="37319"/>
                    <a:pt x="716404" y="35128"/>
                    <a:pt x="709756" y="35128"/>
                  </a:cubicBezTo>
                  <a:cubicBezTo>
                    <a:pt x="703183" y="35128"/>
                    <a:pt x="698230" y="37281"/>
                    <a:pt x="694877" y="41596"/>
                  </a:cubicBezTo>
                  <a:cubicBezTo>
                    <a:pt x="691534" y="45911"/>
                    <a:pt x="689858" y="52340"/>
                    <a:pt x="689858" y="60884"/>
                  </a:cubicBezTo>
                  <a:close/>
                  <a:moveTo>
                    <a:pt x="790413" y="26603"/>
                  </a:moveTo>
                  <a:cubicBezTo>
                    <a:pt x="793356" y="26603"/>
                    <a:pt x="795994" y="26841"/>
                    <a:pt x="798329" y="27327"/>
                  </a:cubicBezTo>
                  <a:lnTo>
                    <a:pt x="796937" y="36643"/>
                  </a:lnTo>
                  <a:cubicBezTo>
                    <a:pt x="794195" y="36033"/>
                    <a:pt x="791775" y="35728"/>
                    <a:pt x="789680" y="35728"/>
                  </a:cubicBezTo>
                  <a:cubicBezTo>
                    <a:pt x="784327" y="35728"/>
                    <a:pt x="779736" y="37909"/>
                    <a:pt x="775925" y="42262"/>
                  </a:cubicBezTo>
                  <a:cubicBezTo>
                    <a:pt x="772116" y="46615"/>
                    <a:pt x="770211" y="52035"/>
                    <a:pt x="770211" y="58531"/>
                  </a:cubicBezTo>
                  <a:lnTo>
                    <a:pt x="770211" y="94079"/>
                  </a:lnTo>
                  <a:lnTo>
                    <a:pt x="760181" y="94079"/>
                  </a:lnTo>
                  <a:lnTo>
                    <a:pt x="760181" y="27813"/>
                  </a:lnTo>
                  <a:lnTo>
                    <a:pt x="768458" y="27813"/>
                  </a:lnTo>
                  <a:lnTo>
                    <a:pt x="769611" y="40081"/>
                  </a:lnTo>
                  <a:lnTo>
                    <a:pt x="770096" y="40081"/>
                  </a:lnTo>
                  <a:cubicBezTo>
                    <a:pt x="772553" y="35776"/>
                    <a:pt x="775516" y="32452"/>
                    <a:pt x="778983" y="30108"/>
                  </a:cubicBezTo>
                  <a:cubicBezTo>
                    <a:pt x="782450" y="27775"/>
                    <a:pt x="786260" y="26603"/>
                    <a:pt x="790413" y="26603"/>
                  </a:cubicBezTo>
                  <a:close/>
                  <a:moveTo>
                    <a:pt x="833638" y="87001"/>
                  </a:moveTo>
                  <a:cubicBezTo>
                    <a:pt x="835409" y="87001"/>
                    <a:pt x="837124" y="86878"/>
                    <a:pt x="838781" y="86611"/>
                  </a:cubicBezTo>
                  <a:cubicBezTo>
                    <a:pt x="840429" y="86344"/>
                    <a:pt x="841743" y="86077"/>
                    <a:pt x="842706" y="85792"/>
                  </a:cubicBezTo>
                  <a:lnTo>
                    <a:pt x="842706" y="93469"/>
                  </a:lnTo>
                  <a:cubicBezTo>
                    <a:pt x="841620" y="93993"/>
                    <a:pt x="840019" y="94431"/>
                    <a:pt x="837905" y="94774"/>
                  </a:cubicBezTo>
                  <a:cubicBezTo>
                    <a:pt x="835780" y="95117"/>
                    <a:pt x="833885" y="95288"/>
                    <a:pt x="832190" y="95288"/>
                  </a:cubicBezTo>
                  <a:cubicBezTo>
                    <a:pt x="819369" y="95288"/>
                    <a:pt x="812959" y="88535"/>
                    <a:pt x="812959" y="75029"/>
                  </a:cubicBezTo>
                  <a:lnTo>
                    <a:pt x="812959" y="35614"/>
                  </a:lnTo>
                  <a:lnTo>
                    <a:pt x="803472" y="35614"/>
                  </a:lnTo>
                  <a:lnTo>
                    <a:pt x="803472" y="30775"/>
                  </a:lnTo>
                  <a:lnTo>
                    <a:pt x="812959" y="26603"/>
                  </a:lnTo>
                  <a:lnTo>
                    <a:pt x="817197" y="12459"/>
                  </a:lnTo>
                  <a:lnTo>
                    <a:pt x="822998" y="12459"/>
                  </a:lnTo>
                  <a:lnTo>
                    <a:pt x="822998" y="27813"/>
                  </a:lnTo>
                  <a:lnTo>
                    <a:pt x="842220" y="27813"/>
                  </a:lnTo>
                  <a:lnTo>
                    <a:pt x="842220" y="35614"/>
                  </a:lnTo>
                  <a:lnTo>
                    <a:pt x="822998" y="35614"/>
                  </a:lnTo>
                  <a:lnTo>
                    <a:pt x="822998" y="74609"/>
                  </a:lnTo>
                  <a:cubicBezTo>
                    <a:pt x="822998" y="78600"/>
                    <a:pt x="823941" y="81667"/>
                    <a:pt x="825837" y="83801"/>
                  </a:cubicBezTo>
                  <a:cubicBezTo>
                    <a:pt x="827732" y="85935"/>
                    <a:pt x="830332" y="87001"/>
                    <a:pt x="833638" y="87001"/>
                  </a:cubicBezTo>
                  <a:close/>
                  <a:moveTo>
                    <a:pt x="898027" y="94079"/>
                  </a:moveTo>
                  <a:lnTo>
                    <a:pt x="896036" y="84649"/>
                  </a:lnTo>
                  <a:lnTo>
                    <a:pt x="895550" y="84649"/>
                  </a:lnTo>
                  <a:cubicBezTo>
                    <a:pt x="892245" y="88802"/>
                    <a:pt x="888949" y="91612"/>
                    <a:pt x="885663" y="93078"/>
                  </a:cubicBezTo>
                  <a:cubicBezTo>
                    <a:pt x="882377" y="94555"/>
                    <a:pt x="878281" y="95288"/>
                    <a:pt x="873366" y="95288"/>
                  </a:cubicBezTo>
                  <a:cubicBezTo>
                    <a:pt x="866794" y="95288"/>
                    <a:pt x="861641" y="93593"/>
                    <a:pt x="857917" y="90211"/>
                  </a:cubicBezTo>
                  <a:cubicBezTo>
                    <a:pt x="854183" y="86820"/>
                    <a:pt x="852325" y="82010"/>
                    <a:pt x="852325" y="75762"/>
                  </a:cubicBezTo>
                  <a:cubicBezTo>
                    <a:pt x="852325" y="62379"/>
                    <a:pt x="863022" y="55359"/>
                    <a:pt x="884425" y="54721"/>
                  </a:cubicBezTo>
                  <a:lnTo>
                    <a:pt x="895674" y="54359"/>
                  </a:lnTo>
                  <a:lnTo>
                    <a:pt x="895674" y="50244"/>
                  </a:lnTo>
                  <a:cubicBezTo>
                    <a:pt x="895674" y="45044"/>
                    <a:pt x="894550" y="41205"/>
                    <a:pt x="892321" y="38729"/>
                  </a:cubicBezTo>
                  <a:cubicBezTo>
                    <a:pt x="890083" y="36243"/>
                    <a:pt x="886501" y="35004"/>
                    <a:pt x="881586" y="35004"/>
                  </a:cubicBezTo>
                  <a:cubicBezTo>
                    <a:pt x="876062" y="35004"/>
                    <a:pt x="869813" y="36700"/>
                    <a:pt x="862841" y="40081"/>
                  </a:cubicBezTo>
                  <a:lnTo>
                    <a:pt x="859755" y="32404"/>
                  </a:lnTo>
                  <a:cubicBezTo>
                    <a:pt x="863022" y="30632"/>
                    <a:pt x="866604" y="29242"/>
                    <a:pt x="870490" y="28232"/>
                  </a:cubicBezTo>
                  <a:cubicBezTo>
                    <a:pt x="874376" y="27232"/>
                    <a:pt x="878281" y="26727"/>
                    <a:pt x="882186" y="26727"/>
                  </a:cubicBezTo>
                  <a:cubicBezTo>
                    <a:pt x="890092" y="26727"/>
                    <a:pt x="895941" y="28480"/>
                    <a:pt x="899750" y="31985"/>
                  </a:cubicBezTo>
                  <a:cubicBezTo>
                    <a:pt x="903561" y="35490"/>
                    <a:pt x="905466" y="41110"/>
                    <a:pt x="905466" y="48854"/>
                  </a:cubicBezTo>
                  <a:lnTo>
                    <a:pt x="905466" y="94079"/>
                  </a:lnTo>
                  <a:close/>
                  <a:moveTo>
                    <a:pt x="875357" y="87001"/>
                  </a:moveTo>
                  <a:cubicBezTo>
                    <a:pt x="881606" y="87001"/>
                    <a:pt x="886511" y="85287"/>
                    <a:pt x="890083" y="81867"/>
                  </a:cubicBezTo>
                  <a:cubicBezTo>
                    <a:pt x="893645" y="78438"/>
                    <a:pt x="895426" y="73638"/>
                    <a:pt x="895426" y="67475"/>
                  </a:cubicBezTo>
                  <a:lnTo>
                    <a:pt x="895426" y="61493"/>
                  </a:lnTo>
                  <a:lnTo>
                    <a:pt x="885397" y="61913"/>
                  </a:lnTo>
                  <a:cubicBezTo>
                    <a:pt x="877414" y="62198"/>
                    <a:pt x="871661" y="63437"/>
                    <a:pt x="868128" y="65627"/>
                  </a:cubicBezTo>
                  <a:cubicBezTo>
                    <a:pt x="864603" y="67828"/>
                    <a:pt x="862841" y="71247"/>
                    <a:pt x="862841" y="75876"/>
                  </a:cubicBezTo>
                  <a:cubicBezTo>
                    <a:pt x="862841" y="79505"/>
                    <a:pt x="863937" y="82267"/>
                    <a:pt x="866137" y="84163"/>
                  </a:cubicBezTo>
                  <a:cubicBezTo>
                    <a:pt x="868337" y="86058"/>
                    <a:pt x="871404" y="87001"/>
                    <a:pt x="875357" y="87001"/>
                  </a:cubicBezTo>
                  <a:close/>
                  <a:moveTo>
                    <a:pt x="968950" y="94079"/>
                  </a:moveTo>
                  <a:lnTo>
                    <a:pt x="966959" y="84649"/>
                  </a:lnTo>
                  <a:lnTo>
                    <a:pt x="966473" y="84649"/>
                  </a:lnTo>
                  <a:cubicBezTo>
                    <a:pt x="963168" y="88802"/>
                    <a:pt x="959872" y="91612"/>
                    <a:pt x="956586" y="93078"/>
                  </a:cubicBezTo>
                  <a:cubicBezTo>
                    <a:pt x="953300" y="94555"/>
                    <a:pt x="949204" y="95288"/>
                    <a:pt x="944280" y="95288"/>
                  </a:cubicBezTo>
                  <a:cubicBezTo>
                    <a:pt x="937717" y="95288"/>
                    <a:pt x="932564" y="93593"/>
                    <a:pt x="928840" y="90211"/>
                  </a:cubicBezTo>
                  <a:cubicBezTo>
                    <a:pt x="925106" y="86820"/>
                    <a:pt x="923239" y="82010"/>
                    <a:pt x="923239" y="75762"/>
                  </a:cubicBezTo>
                  <a:cubicBezTo>
                    <a:pt x="923239" y="62379"/>
                    <a:pt x="933945" y="55359"/>
                    <a:pt x="955348" y="54721"/>
                  </a:cubicBezTo>
                  <a:lnTo>
                    <a:pt x="966597" y="54359"/>
                  </a:lnTo>
                  <a:lnTo>
                    <a:pt x="966597" y="50244"/>
                  </a:lnTo>
                  <a:cubicBezTo>
                    <a:pt x="966597" y="45044"/>
                    <a:pt x="965473" y="41205"/>
                    <a:pt x="963235" y="38729"/>
                  </a:cubicBezTo>
                  <a:cubicBezTo>
                    <a:pt x="960997" y="36243"/>
                    <a:pt x="957425" y="35004"/>
                    <a:pt x="952509" y="35004"/>
                  </a:cubicBezTo>
                  <a:cubicBezTo>
                    <a:pt x="946985" y="35004"/>
                    <a:pt x="940737" y="36700"/>
                    <a:pt x="933765" y="40081"/>
                  </a:cubicBezTo>
                  <a:lnTo>
                    <a:pt x="930678" y="32404"/>
                  </a:lnTo>
                  <a:cubicBezTo>
                    <a:pt x="933945" y="30632"/>
                    <a:pt x="937517" y="29242"/>
                    <a:pt x="941413" y="28232"/>
                  </a:cubicBezTo>
                  <a:cubicBezTo>
                    <a:pt x="945299" y="27232"/>
                    <a:pt x="949204" y="26727"/>
                    <a:pt x="953110" y="26727"/>
                  </a:cubicBezTo>
                  <a:cubicBezTo>
                    <a:pt x="961015" y="26727"/>
                    <a:pt x="966864" y="28480"/>
                    <a:pt x="970674" y="31985"/>
                  </a:cubicBezTo>
                  <a:cubicBezTo>
                    <a:pt x="974484" y="35490"/>
                    <a:pt x="976389" y="41110"/>
                    <a:pt x="976389" y="48854"/>
                  </a:cubicBezTo>
                  <a:lnTo>
                    <a:pt x="976389" y="94079"/>
                  </a:lnTo>
                  <a:close/>
                  <a:moveTo>
                    <a:pt x="946280" y="87001"/>
                  </a:moveTo>
                  <a:cubicBezTo>
                    <a:pt x="952529" y="87001"/>
                    <a:pt x="957434" y="85287"/>
                    <a:pt x="960997" y="81867"/>
                  </a:cubicBezTo>
                  <a:cubicBezTo>
                    <a:pt x="964568" y="78438"/>
                    <a:pt x="966349" y="73638"/>
                    <a:pt x="966349" y="67475"/>
                  </a:cubicBezTo>
                  <a:lnTo>
                    <a:pt x="966349" y="61493"/>
                  </a:lnTo>
                  <a:lnTo>
                    <a:pt x="956320" y="61913"/>
                  </a:lnTo>
                  <a:cubicBezTo>
                    <a:pt x="948337" y="62198"/>
                    <a:pt x="942584" y="63437"/>
                    <a:pt x="939051" y="65627"/>
                  </a:cubicBezTo>
                  <a:cubicBezTo>
                    <a:pt x="935527" y="67828"/>
                    <a:pt x="933765" y="71247"/>
                    <a:pt x="933765" y="75876"/>
                  </a:cubicBezTo>
                  <a:cubicBezTo>
                    <a:pt x="933765" y="79505"/>
                    <a:pt x="934860" y="82267"/>
                    <a:pt x="937060" y="84163"/>
                  </a:cubicBezTo>
                  <a:cubicBezTo>
                    <a:pt x="939251" y="86058"/>
                    <a:pt x="942327" y="87001"/>
                    <a:pt x="946280" y="87001"/>
                  </a:cubicBezTo>
                  <a:close/>
                  <a:moveTo>
                    <a:pt x="1009155" y="94079"/>
                  </a:moveTo>
                  <a:lnTo>
                    <a:pt x="999125" y="94079"/>
                  </a:lnTo>
                  <a:lnTo>
                    <a:pt x="999125" y="0"/>
                  </a:lnTo>
                  <a:lnTo>
                    <a:pt x="1009155" y="0"/>
                  </a:lnTo>
                  <a:close/>
                </a:path>
              </a:pathLst>
            </a:custGeom>
            <a:solidFill>
              <a:srgbClr val="000000"/>
            </a:solidFill>
            <a:ln w="9525" cap="flat">
              <a:noFill/>
              <a:prstDash val="solid"/>
              <a:miter/>
            </a:ln>
          </p:spPr>
          <p:txBody>
            <a:bodyPr rtlCol="0" anchor="ctr"/>
            <a:lstStyle/>
            <a:p>
              <a:endParaRPr lang="nl-BE" sz="900"/>
            </a:p>
          </p:txBody>
        </p:sp>
        <p:sp>
          <p:nvSpPr>
            <p:cNvPr id="605" name="Freeform: Shape 604">
              <a:extLst>
                <a:ext uri="{FF2B5EF4-FFF2-40B4-BE49-F238E27FC236}">
                  <a16:creationId xmlns:a16="http://schemas.microsoft.com/office/drawing/2014/main" id="{EAE245FB-71AB-4D97-91D7-720D74A7A3CB}"/>
                </a:ext>
              </a:extLst>
            </p:cNvPr>
            <p:cNvSpPr/>
            <p:nvPr/>
          </p:nvSpPr>
          <p:spPr>
            <a:xfrm>
              <a:off x="4087249" y="1519923"/>
              <a:ext cx="24139" cy="54313"/>
            </a:xfrm>
            <a:custGeom>
              <a:avLst/>
              <a:gdLst>
                <a:gd name="connsiteX0" fmla="*/ 0 w 38100"/>
                <a:gd name="connsiteY0" fmla="*/ 88392 h 85725"/>
                <a:gd name="connsiteX1" fmla="*/ 0 w 38100"/>
                <a:gd name="connsiteY1" fmla="*/ 0 h 85725"/>
                <a:gd name="connsiteX2" fmla="*/ 10277 w 38100"/>
                <a:gd name="connsiteY2" fmla="*/ 0 h 85725"/>
                <a:gd name="connsiteX3" fmla="*/ 10277 w 38100"/>
                <a:gd name="connsiteY3" fmla="*/ 88392 h 85725"/>
                <a:gd name="connsiteX4" fmla="*/ 35557 w 38100"/>
                <a:gd name="connsiteY4" fmla="*/ 88392 h 85725"/>
                <a:gd name="connsiteX5" fmla="*/ 35557 w 38100"/>
                <a:gd name="connsiteY5" fmla="*/ 0 h 85725"/>
                <a:gd name="connsiteX6" fmla="*/ 45834 w 38100"/>
                <a:gd name="connsiteY6" fmla="*/ 0 h 85725"/>
                <a:gd name="connsiteX7" fmla="*/ 45834 w 38100"/>
                <a:gd name="connsiteY7"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 h="85725">
                  <a:moveTo>
                    <a:pt x="0" y="88392"/>
                  </a:moveTo>
                  <a:lnTo>
                    <a:pt x="0" y="0"/>
                  </a:lnTo>
                  <a:lnTo>
                    <a:pt x="10277" y="0"/>
                  </a:lnTo>
                  <a:lnTo>
                    <a:pt x="10277" y="88392"/>
                  </a:lnTo>
                  <a:close/>
                  <a:moveTo>
                    <a:pt x="35557" y="88392"/>
                  </a:moveTo>
                  <a:lnTo>
                    <a:pt x="35557" y="0"/>
                  </a:lnTo>
                  <a:lnTo>
                    <a:pt x="45834" y="0"/>
                  </a:lnTo>
                  <a:lnTo>
                    <a:pt x="45834" y="88392"/>
                  </a:lnTo>
                  <a:close/>
                </a:path>
              </a:pathLst>
            </a:custGeom>
            <a:solidFill>
              <a:srgbClr val="000000"/>
            </a:solidFill>
            <a:ln w="9525" cap="flat">
              <a:noFill/>
              <a:prstDash val="solid"/>
              <a:miter/>
            </a:ln>
          </p:spPr>
          <p:txBody>
            <a:bodyPr rtlCol="0" anchor="ctr"/>
            <a:lstStyle/>
            <a:p>
              <a:endParaRPr lang="nl-BE" sz="900"/>
            </a:p>
          </p:txBody>
        </p:sp>
        <p:sp>
          <p:nvSpPr>
            <p:cNvPr id="606" name="Freeform: Shape 605">
              <a:extLst>
                <a:ext uri="{FF2B5EF4-FFF2-40B4-BE49-F238E27FC236}">
                  <a16:creationId xmlns:a16="http://schemas.microsoft.com/office/drawing/2014/main" id="{4325B5A0-C6DB-4C21-9DA6-123F90E38746}"/>
                </a:ext>
              </a:extLst>
            </p:cNvPr>
            <p:cNvSpPr/>
            <p:nvPr/>
          </p:nvSpPr>
          <p:spPr>
            <a:xfrm>
              <a:off x="4008229" y="1647498"/>
              <a:ext cx="760384" cy="156905"/>
            </a:xfrm>
            <a:custGeom>
              <a:avLst/>
              <a:gdLst>
                <a:gd name="connsiteX0" fmla="*/ 0 w 1200150"/>
                <a:gd name="connsiteY0" fmla="*/ 0 h 247650"/>
                <a:gd name="connsiteX1" fmla="*/ 0 w 1200150"/>
                <a:gd name="connsiteY1" fmla="*/ 247650 h 247650"/>
                <a:gd name="connsiteX2" fmla="*/ 1200150 w 1200150"/>
                <a:gd name="connsiteY2" fmla="*/ 247650 h 247650"/>
                <a:gd name="connsiteX3" fmla="*/ 1200150 w 1200150"/>
                <a:gd name="connsiteY3" fmla="*/ 0 h 247650"/>
              </a:gdLst>
              <a:ahLst/>
              <a:cxnLst>
                <a:cxn ang="0">
                  <a:pos x="connsiteX0" y="connsiteY0"/>
                </a:cxn>
                <a:cxn ang="0">
                  <a:pos x="connsiteX1" y="connsiteY1"/>
                </a:cxn>
                <a:cxn ang="0">
                  <a:pos x="connsiteX2" y="connsiteY2"/>
                </a:cxn>
                <a:cxn ang="0">
                  <a:pos x="connsiteX3" y="connsiteY3"/>
                </a:cxn>
              </a:cxnLst>
              <a:rect l="l" t="t" r="r" b="b"/>
              <a:pathLst>
                <a:path w="1200150" h="247650">
                  <a:moveTo>
                    <a:pt x="0" y="0"/>
                  </a:moveTo>
                  <a:lnTo>
                    <a:pt x="0" y="247650"/>
                  </a:lnTo>
                  <a:lnTo>
                    <a:pt x="1200150" y="247650"/>
                  </a:lnTo>
                  <a:lnTo>
                    <a:pt x="1200150" y="0"/>
                  </a:lnTo>
                  <a:close/>
                </a:path>
              </a:pathLst>
            </a:custGeom>
            <a:solidFill>
              <a:srgbClr val="FFFFFF"/>
            </a:solidFill>
            <a:ln w="9525" cap="flat">
              <a:noFill/>
              <a:prstDash val="solid"/>
              <a:miter/>
            </a:ln>
          </p:spPr>
          <p:txBody>
            <a:bodyPr rtlCol="0" anchor="ctr"/>
            <a:lstStyle/>
            <a:p>
              <a:endParaRPr lang="nl-BE" sz="900"/>
            </a:p>
          </p:txBody>
        </p:sp>
        <p:sp>
          <p:nvSpPr>
            <p:cNvPr id="607" name="Freeform: Shape 606">
              <a:extLst>
                <a:ext uri="{FF2B5EF4-FFF2-40B4-BE49-F238E27FC236}">
                  <a16:creationId xmlns:a16="http://schemas.microsoft.com/office/drawing/2014/main" id="{BD97C51F-E4FE-40CD-B57A-3D2E4AEDE1C8}"/>
                </a:ext>
              </a:extLst>
            </p:cNvPr>
            <p:cNvSpPr/>
            <p:nvPr/>
          </p:nvSpPr>
          <p:spPr>
            <a:xfrm>
              <a:off x="4008229" y="1647498"/>
              <a:ext cx="760384" cy="156905"/>
            </a:xfrm>
            <a:custGeom>
              <a:avLst/>
              <a:gdLst>
                <a:gd name="connsiteX0" fmla="*/ 0 w 1200150"/>
                <a:gd name="connsiteY0" fmla="*/ 0 h 247650"/>
                <a:gd name="connsiteX1" fmla="*/ 0 w 1200150"/>
                <a:gd name="connsiteY1" fmla="*/ 247650 h 247650"/>
                <a:gd name="connsiteX2" fmla="*/ 1200150 w 1200150"/>
                <a:gd name="connsiteY2" fmla="*/ 247650 h 247650"/>
                <a:gd name="connsiteX3" fmla="*/ 1200150 w 1200150"/>
                <a:gd name="connsiteY3" fmla="*/ 0 h 247650"/>
              </a:gdLst>
              <a:ahLst/>
              <a:cxnLst>
                <a:cxn ang="0">
                  <a:pos x="connsiteX0" y="connsiteY0"/>
                </a:cxn>
                <a:cxn ang="0">
                  <a:pos x="connsiteX1" y="connsiteY1"/>
                </a:cxn>
                <a:cxn ang="0">
                  <a:pos x="connsiteX2" y="connsiteY2"/>
                </a:cxn>
                <a:cxn ang="0">
                  <a:pos x="connsiteX3" y="connsiteY3"/>
                </a:cxn>
              </a:cxnLst>
              <a:rect l="l" t="t" r="r" b="b"/>
              <a:pathLst>
                <a:path w="1200150" h="247650">
                  <a:moveTo>
                    <a:pt x="0" y="0"/>
                  </a:moveTo>
                  <a:lnTo>
                    <a:pt x="0" y="247650"/>
                  </a:lnTo>
                  <a:lnTo>
                    <a:pt x="1200150" y="247650"/>
                  </a:lnTo>
                  <a:lnTo>
                    <a:pt x="1200150" y="0"/>
                  </a:lnTo>
                  <a:close/>
                </a:path>
              </a:pathLst>
            </a:custGeom>
            <a:noFill/>
            <a:ln w="19050" cap="flat">
              <a:solidFill>
                <a:srgbClr val="E46C0A"/>
              </a:solidFill>
              <a:prstDash val="solid"/>
              <a:miter/>
            </a:ln>
          </p:spPr>
          <p:txBody>
            <a:bodyPr rtlCol="0" anchor="ctr"/>
            <a:lstStyle/>
            <a:p>
              <a:endParaRPr lang="nl-BE" sz="900"/>
            </a:p>
          </p:txBody>
        </p:sp>
        <p:sp>
          <p:nvSpPr>
            <p:cNvPr id="608" name="Freeform: Shape 607">
              <a:extLst>
                <a:ext uri="{FF2B5EF4-FFF2-40B4-BE49-F238E27FC236}">
                  <a16:creationId xmlns:a16="http://schemas.microsoft.com/office/drawing/2014/main" id="{D182D6D0-5B35-4E57-BAE3-153F81D8A1D5}"/>
                </a:ext>
              </a:extLst>
            </p:cNvPr>
            <p:cNvSpPr/>
            <p:nvPr/>
          </p:nvSpPr>
          <p:spPr>
            <a:xfrm>
              <a:off x="4187590" y="1689531"/>
              <a:ext cx="506923" cy="78453"/>
            </a:xfrm>
            <a:custGeom>
              <a:avLst/>
              <a:gdLst>
                <a:gd name="connsiteX0" fmla="*/ 39119 w 800100"/>
                <a:gd name="connsiteY0" fmla="*/ 94745 h 123825"/>
                <a:gd name="connsiteX1" fmla="*/ 9134 w 800100"/>
                <a:gd name="connsiteY1" fmla="*/ 16383 h 123825"/>
                <a:gd name="connsiteX2" fmla="*/ 8649 w 800100"/>
                <a:gd name="connsiteY2" fmla="*/ 16383 h 123825"/>
                <a:gd name="connsiteX3" fmla="*/ 9497 w 800100"/>
                <a:gd name="connsiteY3" fmla="*/ 38519 h 123825"/>
                <a:gd name="connsiteX4" fmla="*/ 9497 w 800100"/>
                <a:gd name="connsiteY4" fmla="*/ 94745 h 123825"/>
                <a:gd name="connsiteX5" fmla="*/ 0 w 800100"/>
                <a:gd name="connsiteY5" fmla="*/ 94745 h 123825"/>
                <a:gd name="connsiteX6" fmla="*/ 0 w 800100"/>
                <a:gd name="connsiteY6" fmla="*/ 6353 h 123825"/>
                <a:gd name="connsiteX7" fmla="*/ 15478 w 800100"/>
                <a:gd name="connsiteY7" fmla="*/ 6353 h 123825"/>
                <a:gd name="connsiteX8" fmla="*/ 43472 w 800100"/>
                <a:gd name="connsiteY8" fmla="*/ 79267 h 123825"/>
                <a:gd name="connsiteX9" fmla="*/ 43958 w 800100"/>
                <a:gd name="connsiteY9" fmla="*/ 79267 h 123825"/>
                <a:gd name="connsiteX10" fmla="*/ 72200 w 800100"/>
                <a:gd name="connsiteY10" fmla="*/ 6353 h 123825"/>
                <a:gd name="connsiteX11" fmla="*/ 87554 w 800100"/>
                <a:gd name="connsiteY11" fmla="*/ 6353 h 123825"/>
                <a:gd name="connsiteX12" fmla="*/ 87554 w 800100"/>
                <a:gd name="connsiteY12" fmla="*/ 94745 h 123825"/>
                <a:gd name="connsiteX13" fmla="*/ 77276 w 800100"/>
                <a:gd name="connsiteY13" fmla="*/ 94745 h 123825"/>
                <a:gd name="connsiteX14" fmla="*/ 77276 w 800100"/>
                <a:gd name="connsiteY14" fmla="*/ 37786 h 123825"/>
                <a:gd name="connsiteX15" fmla="*/ 78124 w 800100"/>
                <a:gd name="connsiteY15" fmla="*/ 16507 h 123825"/>
                <a:gd name="connsiteX16" fmla="*/ 77638 w 800100"/>
                <a:gd name="connsiteY16" fmla="*/ 16507 h 123825"/>
                <a:gd name="connsiteX17" fmla="*/ 47406 w 800100"/>
                <a:gd name="connsiteY17" fmla="*/ 94745 h 123825"/>
                <a:gd name="connsiteX18" fmla="*/ 171174 w 800100"/>
                <a:gd name="connsiteY18" fmla="*/ 32109 h 123825"/>
                <a:gd name="connsiteX19" fmla="*/ 162010 w 800100"/>
                <a:gd name="connsiteY19" fmla="*/ 52749 h 123825"/>
                <a:gd name="connsiteX20" fmla="*/ 135798 w 800100"/>
                <a:gd name="connsiteY20" fmla="*/ 59979 h 123825"/>
                <a:gd name="connsiteX21" fmla="*/ 125396 w 800100"/>
                <a:gd name="connsiteY21" fmla="*/ 59979 h 123825"/>
                <a:gd name="connsiteX22" fmla="*/ 125396 w 800100"/>
                <a:gd name="connsiteY22" fmla="*/ 94745 h 123825"/>
                <a:gd name="connsiteX23" fmla="*/ 115119 w 800100"/>
                <a:gd name="connsiteY23" fmla="*/ 94745 h 123825"/>
                <a:gd name="connsiteX24" fmla="*/ 115119 w 800100"/>
                <a:gd name="connsiteY24" fmla="*/ 6353 h 123825"/>
                <a:gd name="connsiteX25" fmla="*/ 138036 w 800100"/>
                <a:gd name="connsiteY25" fmla="*/ 6353 h 123825"/>
                <a:gd name="connsiteX26" fmla="*/ 171174 w 800100"/>
                <a:gd name="connsiteY26" fmla="*/ 32109 h 123825"/>
                <a:gd name="connsiteX27" fmla="*/ 125396 w 800100"/>
                <a:gd name="connsiteY27" fmla="*/ 51149 h 123825"/>
                <a:gd name="connsiteX28" fmla="*/ 134655 w 800100"/>
                <a:gd name="connsiteY28" fmla="*/ 51149 h 123825"/>
                <a:gd name="connsiteX29" fmla="*/ 154419 w 800100"/>
                <a:gd name="connsiteY29" fmla="*/ 46739 h 123825"/>
                <a:gd name="connsiteX30" fmla="*/ 160525 w 800100"/>
                <a:gd name="connsiteY30" fmla="*/ 32585 h 123825"/>
                <a:gd name="connsiteX31" fmla="*/ 154781 w 800100"/>
                <a:gd name="connsiteY31" fmla="*/ 19526 h 123825"/>
                <a:gd name="connsiteX32" fmla="*/ 136893 w 800100"/>
                <a:gd name="connsiteY32" fmla="*/ 15240 h 123825"/>
                <a:gd name="connsiteX33" fmla="*/ 125396 w 800100"/>
                <a:gd name="connsiteY33" fmla="*/ 15240 h 123825"/>
                <a:gd name="connsiteX34" fmla="*/ 247469 w 800100"/>
                <a:gd name="connsiteY34" fmla="*/ 94745 h 123825"/>
                <a:gd name="connsiteX35" fmla="*/ 236468 w 800100"/>
                <a:gd name="connsiteY35" fmla="*/ 66627 h 123825"/>
                <a:gd name="connsiteX36" fmla="*/ 201035 w 800100"/>
                <a:gd name="connsiteY36" fmla="*/ 66627 h 123825"/>
                <a:gd name="connsiteX37" fmla="*/ 190157 w 800100"/>
                <a:gd name="connsiteY37" fmla="*/ 94745 h 123825"/>
                <a:gd name="connsiteX38" fmla="*/ 179756 w 800100"/>
                <a:gd name="connsiteY38" fmla="*/ 94745 h 123825"/>
                <a:gd name="connsiteX39" fmla="*/ 214703 w 800100"/>
                <a:gd name="connsiteY39" fmla="*/ 5991 h 123825"/>
                <a:gd name="connsiteX40" fmla="*/ 223351 w 800100"/>
                <a:gd name="connsiteY40" fmla="*/ 5991 h 123825"/>
                <a:gd name="connsiteX41" fmla="*/ 258118 w 800100"/>
                <a:gd name="connsiteY41" fmla="*/ 94745 h 123825"/>
                <a:gd name="connsiteX42" fmla="*/ 233267 w 800100"/>
                <a:gd name="connsiteY42" fmla="*/ 57379 h 123825"/>
                <a:gd name="connsiteX43" fmla="*/ 222990 w 800100"/>
                <a:gd name="connsiteY43" fmla="*/ 29994 h 123825"/>
                <a:gd name="connsiteX44" fmla="*/ 218875 w 800100"/>
                <a:gd name="connsiteY44" fmla="*/ 17231 h 123825"/>
                <a:gd name="connsiteX45" fmla="*/ 215065 w 800100"/>
                <a:gd name="connsiteY45" fmla="*/ 29994 h 123825"/>
                <a:gd name="connsiteX46" fmla="*/ 204664 w 800100"/>
                <a:gd name="connsiteY46" fmla="*/ 57379 h 123825"/>
                <a:gd name="connsiteX47" fmla="*/ 265547 w 800100"/>
                <a:gd name="connsiteY47" fmla="*/ 66142 h 123825"/>
                <a:gd name="connsiteX48" fmla="*/ 265547 w 800100"/>
                <a:gd name="connsiteY48" fmla="*/ 56960 h 123825"/>
                <a:gd name="connsiteX49" fmla="*/ 295237 w 800100"/>
                <a:gd name="connsiteY49" fmla="*/ 56960 h 123825"/>
                <a:gd name="connsiteX50" fmla="*/ 295237 w 800100"/>
                <a:gd name="connsiteY50" fmla="*/ 66142 h 123825"/>
                <a:gd name="connsiteX51" fmla="*/ 343005 w 800100"/>
                <a:gd name="connsiteY51" fmla="*/ 95955 h 123825"/>
                <a:gd name="connsiteX52" fmla="*/ 331184 w 800100"/>
                <a:gd name="connsiteY52" fmla="*/ 93564 h 123825"/>
                <a:gd name="connsiteX53" fmla="*/ 322202 w 800100"/>
                <a:gd name="connsiteY53" fmla="*/ 86220 h 123825"/>
                <a:gd name="connsiteX54" fmla="*/ 321478 w 800100"/>
                <a:gd name="connsiteY54" fmla="*/ 86220 h 123825"/>
                <a:gd name="connsiteX55" fmla="*/ 322202 w 800100"/>
                <a:gd name="connsiteY55" fmla="*/ 97222 h 123825"/>
                <a:gd name="connsiteX56" fmla="*/ 322202 w 800100"/>
                <a:gd name="connsiteY56" fmla="*/ 124492 h 123825"/>
                <a:gd name="connsiteX57" fmla="*/ 312163 w 800100"/>
                <a:gd name="connsiteY57" fmla="*/ 124492 h 123825"/>
                <a:gd name="connsiteX58" fmla="*/ 312163 w 800100"/>
                <a:gd name="connsiteY58" fmla="*/ 28480 h 123825"/>
                <a:gd name="connsiteX59" fmla="*/ 320326 w 800100"/>
                <a:gd name="connsiteY59" fmla="*/ 28480 h 123825"/>
                <a:gd name="connsiteX60" fmla="*/ 321716 w 800100"/>
                <a:gd name="connsiteY60" fmla="*/ 37548 h 123825"/>
                <a:gd name="connsiteX61" fmla="*/ 322202 w 800100"/>
                <a:gd name="connsiteY61" fmla="*/ 37548 h 123825"/>
                <a:gd name="connsiteX62" fmla="*/ 331213 w 800100"/>
                <a:gd name="connsiteY62" fmla="*/ 29689 h 123825"/>
                <a:gd name="connsiteX63" fmla="*/ 343005 w 800100"/>
                <a:gd name="connsiteY63" fmla="*/ 27270 h 123825"/>
                <a:gd name="connsiteX64" fmla="*/ 363350 w 800100"/>
                <a:gd name="connsiteY64" fmla="*/ 36281 h 123825"/>
                <a:gd name="connsiteX65" fmla="*/ 370513 w 800100"/>
                <a:gd name="connsiteY65" fmla="*/ 61551 h 123825"/>
                <a:gd name="connsiteX66" fmla="*/ 363226 w 800100"/>
                <a:gd name="connsiteY66" fmla="*/ 86916 h 123825"/>
                <a:gd name="connsiteX67" fmla="*/ 343005 w 800100"/>
                <a:gd name="connsiteY67" fmla="*/ 95955 h 123825"/>
                <a:gd name="connsiteX68" fmla="*/ 341547 w 800100"/>
                <a:gd name="connsiteY68" fmla="*/ 35795 h 123825"/>
                <a:gd name="connsiteX69" fmla="*/ 326860 w 800100"/>
                <a:gd name="connsiteY69" fmla="*/ 41415 h 123825"/>
                <a:gd name="connsiteX70" fmla="*/ 322202 w 800100"/>
                <a:gd name="connsiteY70" fmla="*/ 59312 h 123825"/>
                <a:gd name="connsiteX71" fmla="*/ 322202 w 800100"/>
                <a:gd name="connsiteY71" fmla="*/ 61551 h 123825"/>
                <a:gd name="connsiteX72" fmla="*/ 326860 w 800100"/>
                <a:gd name="connsiteY72" fmla="*/ 81534 h 123825"/>
                <a:gd name="connsiteX73" fmla="*/ 341795 w 800100"/>
                <a:gd name="connsiteY73" fmla="*/ 87544 h 123825"/>
                <a:gd name="connsiteX74" fmla="*/ 355245 w 800100"/>
                <a:gd name="connsiteY74" fmla="*/ 80601 h 123825"/>
                <a:gd name="connsiteX75" fmla="*/ 360112 w 800100"/>
                <a:gd name="connsiteY75" fmla="*/ 61427 h 123825"/>
                <a:gd name="connsiteX76" fmla="*/ 355245 w 800100"/>
                <a:gd name="connsiteY76" fmla="*/ 42415 h 123825"/>
                <a:gd name="connsiteX77" fmla="*/ 341547 w 800100"/>
                <a:gd name="connsiteY77" fmla="*/ 35795 h 123825"/>
                <a:gd name="connsiteX78" fmla="*/ 400383 w 800100"/>
                <a:gd name="connsiteY78" fmla="*/ 94745 h 123825"/>
                <a:gd name="connsiteX79" fmla="*/ 390344 w 800100"/>
                <a:gd name="connsiteY79" fmla="*/ 94745 h 123825"/>
                <a:gd name="connsiteX80" fmla="*/ 390344 w 800100"/>
                <a:gd name="connsiteY80" fmla="*/ 667 h 123825"/>
                <a:gd name="connsiteX81" fmla="*/ 400383 w 800100"/>
                <a:gd name="connsiteY81" fmla="*/ 667 h 123825"/>
                <a:gd name="connsiteX82" fmla="*/ 463382 w 800100"/>
                <a:gd name="connsiteY82" fmla="*/ 94745 h 123825"/>
                <a:gd name="connsiteX83" fmla="*/ 461381 w 800100"/>
                <a:gd name="connsiteY83" fmla="*/ 85315 h 123825"/>
                <a:gd name="connsiteX84" fmla="*/ 460905 w 800100"/>
                <a:gd name="connsiteY84" fmla="*/ 85315 h 123825"/>
                <a:gd name="connsiteX85" fmla="*/ 451018 w 800100"/>
                <a:gd name="connsiteY85" fmla="*/ 93745 h 123825"/>
                <a:gd name="connsiteX86" fmla="*/ 438712 w 800100"/>
                <a:gd name="connsiteY86" fmla="*/ 95955 h 123825"/>
                <a:gd name="connsiteX87" fmla="*/ 423263 w 800100"/>
                <a:gd name="connsiteY87" fmla="*/ 90878 h 123825"/>
                <a:gd name="connsiteX88" fmla="*/ 417671 w 800100"/>
                <a:gd name="connsiteY88" fmla="*/ 76429 h 123825"/>
                <a:gd name="connsiteX89" fmla="*/ 449780 w 800100"/>
                <a:gd name="connsiteY89" fmla="*/ 55388 h 123825"/>
                <a:gd name="connsiteX90" fmla="*/ 461020 w 800100"/>
                <a:gd name="connsiteY90" fmla="*/ 55016 h 123825"/>
                <a:gd name="connsiteX91" fmla="*/ 461020 w 800100"/>
                <a:gd name="connsiteY91" fmla="*/ 50911 h 123825"/>
                <a:gd name="connsiteX92" fmla="*/ 457667 w 800100"/>
                <a:gd name="connsiteY92" fmla="*/ 39396 h 123825"/>
                <a:gd name="connsiteX93" fmla="*/ 446932 w 800100"/>
                <a:gd name="connsiteY93" fmla="*/ 35671 h 123825"/>
                <a:gd name="connsiteX94" fmla="*/ 428197 w 800100"/>
                <a:gd name="connsiteY94" fmla="*/ 40748 h 123825"/>
                <a:gd name="connsiteX95" fmla="*/ 425110 w 800100"/>
                <a:gd name="connsiteY95" fmla="*/ 33071 h 123825"/>
                <a:gd name="connsiteX96" fmla="*/ 435845 w 800100"/>
                <a:gd name="connsiteY96" fmla="*/ 28899 h 123825"/>
                <a:gd name="connsiteX97" fmla="*/ 447541 w 800100"/>
                <a:gd name="connsiteY97" fmla="*/ 27394 h 123825"/>
                <a:gd name="connsiteX98" fmla="*/ 465106 w 800100"/>
                <a:gd name="connsiteY98" fmla="*/ 32652 h 123825"/>
                <a:gd name="connsiteX99" fmla="*/ 470821 w 800100"/>
                <a:gd name="connsiteY99" fmla="*/ 49521 h 123825"/>
                <a:gd name="connsiteX100" fmla="*/ 470821 w 800100"/>
                <a:gd name="connsiteY100" fmla="*/ 94745 h 123825"/>
                <a:gd name="connsiteX101" fmla="*/ 440712 w 800100"/>
                <a:gd name="connsiteY101" fmla="*/ 87668 h 123825"/>
                <a:gd name="connsiteX102" fmla="*/ 455428 w 800100"/>
                <a:gd name="connsiteY102" fmla="*/ 82534 h 123825"/>
                <a:gd name="connsiteX103" fmla="*/ 460781 w 800100"/>
                <a:gd name="connsiteY103" fmla="*/ 68142 h 123825"/>
                <a:gd name="connsiteX104" fmla="*/ 460781 w 800100"/>
                <a:gd name="connsiteY104" fmla="*/ 62151 h 123825"/>
                <a:gd name="connsiteX105" fmla="*/ 450742 w 800100"/>
                <a:gd name="connsiteY105" fmla="*/ 62579 h 123825"/>
                <a:gd name="connsiteX106" fmla="*/ 433483 w 800100"/>
                <a:gd name="connsiteY106" fmla="*/ 66294 h 123825"/>
                <a:gd name="connsiteX107" fmla="*/ 428197 w 800100"/>
                <a:gd name="connsiteY107" fmla="*/ 76543 h 123825"/>
                <a:gd name="connsiteX108" fmla="*/ 431482 w 800100"/>
                <a:gd name="connsiteY108" fmla="*/ 84830 h 123825"/>
                <a:gd name="connsiteX109" fmla="*/ 440712 w 800100"/>
                <a:gd name="connsiteY109" fmla="*/ 87668 h 123825"/>
                <a:gd name="connsiteX110" fmla="*/ 514950 w 800100"/>
                <a:gd name="connsiteY110" fmla="*/ 87668 h 123825"/>
                <a:gd name="connsiteX111" fmla="*/ 520093 w 800100"/>
                <a:gd name="connsiteY111" fmla="*/ 87278 h 123825"/>
                <a:gd name="connsiteX112" fmla="*/ 524027 w 800100"/>
                <a:gd name="connsiteY112" fmla="*/ 86458 h 123825"/>
                <a:gd name="connsiteX113" fmla="*/ 524027 w 800100"/>
                <a:gd name="connsiteY113" fmla="*/ 94136 h 123825"/>
                <a:gd name="connsiteX114" fmla="*/ 519217 w 800100"/>
                <a:gd name="connsiteY114" fmla="*/ 95440 h 123825"/>
                <a:gd name="connsiteX115" fmla="*/ 513502 w 800100"/>
                <a:gd name="connsiteY115" fmla="*/ 95955 h 123825"/>
                <a:gd name="connsiteX116" fmla="*/ 494281 w 800100"/>
                <a:gd name="connsiteY116" fmla="*/ 75695 h 123825"/>
                <a:gd name="connsiteX117" fmla="*/ 494281 w 800100"/>
                <a:gd name="connsiteY117" fmla="*/ 36281 h 123825"/>
                <a:gd name="connsiteX118" fmla="*/ 484784 w 800100"/>
                <a:gd name="connsiteY118" fmla="*/ 36281 h 123825"/>
                <a:gd name="connsiteX119" fmla="*/ 484784 w 800100"/>
                <a:gd name="connsiteY119" fmla="*/ 31442 h 123825"/>
                <a:gd name="connsiteX120" fmla="*/ 494281 w 800100"/>
                <a:gd name="connsiteY120" fmla="*/ 27270 h 123825"/>
                <a:gd name="connsiteX121" fmla="*/ 498510 w 800100"/>
                <a:gd name="connsiteY121" fmla="*/ 13125 h 123825"/>
                <a:gd name="connsiteX122" fmla="*/ 504311 w 800100"/>
                <a:gd name="connsiteY122" fmla="*/ 13125 h 123825"/>
                <a:gd name="connsiteX123" fmla="*/ 504311 w 800100"/>
                <a:gd name="connsiteY123" fmla="*/ 28480 h 123825"/>
                <a:gd name="connsiteX124" fmla="*/ 523541 w 800100"/>
                <a:gd name="connsiteY124" fmla="*/ 28480 h 123825"/>
                <a:gd name="connsiteX125" fmla="*/ 523541 w 800100"/>
                <a:gd name="connsiteY125" fmla="*/ 36281 h 123825"/>
                <a:gd name="connsiteX126" fmla="*/ 504311 w 800100"/>
                <a:gd name="connsiteY126" fmla="*/ 36281 h 123825"/>
                <a:gd name="connsiteX127" fmla="*/ 504311 w 800100"/>
                <a:gd name="connsiteY127" fmla="*/ 75276 h 123825"/>
                <a:gd name="connsiteX128" fmla="*/ 507159 w 800100"/>
                <a:gd name="connsiteY128" fmla="*/ 84468 h 123825"/>
                <a:gd name="connsiteX129" fmla="*/ 514950 w 800100"/>
                <a:gd name="connsiteY129" fmla="*/ 87668 h 123825"/>
                <a:gd name="connsiteX130" fmla="*/ 568461 w 800100"/>
                <a:gd name="connsiteY130" fmla="*/ 36281 h 123825"/>
                <a:gd name="connsiteX131" fmla="*/ 551593 w 800100"/>
                <a:gd name="connsiteY131" fmla="*/ 36281 h 123825"/>
                <a:gd name="connsiteX132" fmla="*/ 551593 w 800100"/>
                <a:gd name="connsiteY132" fmla="*/ 94745 h 123825"/>
                <a:gd name="connsiteX133" fmla="*/ 541554 w 800100"/>
                <a:gd name="connsiteY133" fmla="*/ 94745 h 123825"/>
                <a:gd name="connsiteX134" fmla="*/ 541554 w 800100"/>
                <a:gd name="connsiteY134" fmla="*/ 36281 h 123825"/>
                <a:gd name="connsiteX135" fmla="*/ 529704 w 800100"/>
                <a:gd name="connsiteY135" fmla="*/ 36281 h 123825"/>
                <a:gd name="connsiteX136" fmla="*/ 529704 w 800100"/>
                <a:gd name="connsiteY136" fmla="*/ 31747 h 123825"/>
                <a:gd name="connsiteX137" fmla="*/ 541554 w 800100"/>
                <a:gd name="connsiteY137" fmla="*/ 28118 h 123825"/>
                <a:gd name="connsiteX138" fmla="*/ 541554 w 800100"/>
                <a:gd name="connsiteY138" fmla="*/ 24432 h 123825"/>
                <a:gd name="connsiteX139" fmla="*/ 562899 w 800100"/>
                <a:gd name="connsiteY139" fmla="*/ 0 h 123825"/>
                <a:gd name="connsiteX140" fmla="*/ 575234 w 800100"/>
                <a:gd name="connsiteY140" fmla="*/ 2115 h 123825"/>
                <a:gd name="connsiteX141" fmla="*/ 572634 w 800100"/>
                <a:gd name="connsiteY141" fmla="*/ 10154 h 123825"/>
                <a:gd name="connsiteX142" fmla="*/ 562718 w 800100"/>
                <a:gd name="connsiteY142" fmla="*/ 8287 h 123825"/>
                <a:gd name="connsiteX143" fmla="*/ 554317 w 800100"/>
                <a:gd name="connsiteY143" fmla="*/ 12059 h 123825"/>
                <a:gd name="connsiteX144" fmla="*/ 551593 w 800100"/>
                <a:gd name="connsiteY144" fmla="*/ 24184 h 123825"/>
                <a:gd name="connsiteX145" fmla="*/ 551593 w 800100"/>
                <a:gd name="connsiteY145" fmla="*/ 28480 h 123825"/>
                <a:gd name="connsiteX146" fmla="*/ 568461 w 800100"/>
                <a:gd name="connsiteY146" fmla="*/ 28480 h 123825"/>
                <a:gd name="connsiteX147" fmla="*/ 639023 w 800100"/>
                <a:gd name="connsiteY147" fmla="*/ 61551 h 123825"/>
                <a:gd name="connsiteX148" fmla="*/ 630860 w 800100"/>
                <a:gd name="connsiteY148" fmla="*/ 86849 h 123825"/>
                <a:gd name="connsiteX149" fmla="*/ 608305 w 800100"/>
                <a:gd name="connsiteY149" fmla="*/ 95955 h 123825"/>
                <a:gd name="connsiteX150" fmla="*/ 592521 w 800100"/>
                <a:gd name="connsiteY150" fmla="*/ 91783 h 123825"/>
                <a:gd name="connsiteX151" fmla="*/ 581882 w 800100"/>
                <a:gd name="connsiteY151" fmla="*/ 79810 h 123825"/>
                <a:gd name="connsiteX152" fmla="*/ 578139 w 800100"/>
                <a:gd name="connsiteY152" fmla="*/ 61551 h 123825"/>
                <a:gd name="connsiteX153" fmla="*/ 586235 w 800100"/>
                <a:gd name="connsiteY153" fmla="*/ 36309 h 123825"/>
                <a:gd name="connsiteX154" fmla="*/ 608733 w 800100"/>
                <a:gd name="connsiteY154" fmla="*/ 27270 h 123825"/>
                <a:gd name="connsiteX155" fmla="*/ 630831 w 800100"/>
                <a:gd name="connsiteY155" fmla="*/ 36519 h 123825"/>
                <a:gd name="connsiteX156" fmla="*/ 639023 w 800100"/>
                <a:gd name="connsiteY156" fmla="*/ 61551 h 123825"/>
                <a:gd name="connsiteX157" fmla="*/ 588540 w 800100"/>
                <a:gd name="connsiteY157" fmla="*/ 61551 h 123825"/>
                <a:gd name="connsiteX158" fmla="*/ 593617 w 800100"/>
                <a:gd name="connsiteY158" fmla="*/ 80896 h 123825"/>
                <a:gd name="connsiteX159" fmla="*/ 608552 w 800100"/>
                <a:gd name="connsiteY159" fmla="*/ 87544 h 123825"/>
                <a:gd name="connsiteX160" fmla="*/ 623516 w 800100"/>
                <a:gd name="connsiteY160" fmla="*/ 80924 h 123825"/>
                <a:gd name="connsiteX161" fmla="*/ 628622 w 800100"/>
                <a:gd name="connsiteY161" fmla="*/ 61551 h 123825"/>
                <a:gd name="connsiteX162" fmla="*/ 623516 w 800100"/>
                <a:gd name="connsiteY162" fmla="*/ 42358 h 123825"/>
                <a:gd name="connsiteX163" fmla="*/ 608429 w 800100"/>
                <a:gd name="connsiteY163" fmla="*/ 35795 h 123825"/>
                <a:gd name="connsiteX164" fmla="*/ 593550 w 800100"/>
                <a:gd name="connsiteY164" fmla="*/ 42263 h 123825"/>
                <a:gd name="connsiteX165" fmla="*/ 588540 w 800100"/>
                <a:gd name="connsiteY165" fmla="*/ 61551 h 123825"/>
                <a:gd name="connsiteX166" fmla="*/ 689086 w 800100"/>
                <a:gd name="connsiteY166" fmla="*/ 27270 h 123825"/>
                <a:gd name="connsiteX167" fmla="*/ 697001 w 800100"/>
                <a:gd name="connsiteY167" fmla="*/ 27994 h 123825"/>
                <a:gd name="connsiteX168" fmla="*/ 695610 w 800100"/>
                <a:gd name="connsiteY168" fmla="*/ 37309 h 123825"/>
                <a:gd name="connsiteX169" fmla="*/ 688362 w 800100"/>
                <a:gd name="connsiteY169" fmla="*/ 36395 h 123825"/>
                <a:gd name="connsiteX170" fmla="*/ 674598 w 800100"/>
                <a:gd name="connsiteY170" fmla="*/ 42929 h 123825"/>
                <a:gd name="connsiteX171" fmla="*/ 668893 w 800100"/>
                <a:gd name="connsiteY171" fmla="*/ 59188 h 123825"/>
                <a:gd name="connsiteX172" fmla="*/ 668893 w 800100"/>
                <a:gd name="connsiteY172" fmla="*/ 94745 h 123825"/>
                <a:gd name="connsiteX173" fmla="*/ 658854 w 800100"/>
                <a:gd name="connsiteY173" fmla="*/ 94745 h 123825"/>
                <a:gd name="connsiteX174" fmla="*/ 658854 w 800100"/>
                <a:gd name="connsiteY174" fmla="*/ 28480 h 123825"/>
                <a:gd name="connsiteX175" fmla="*/ 667131 w 800100"/>
                <a:gd name="connsiteY175" fmla="*/ 28480 h 123825"/>
                <a:gd name="connsiteX176" fmla="*/ 668284 w 800100"/>
                <a:gd name="connsiteY176" fmla="*/ 40748 h 123825"/>
                <a:gd name="connsiteX177" fmla="*/ 668769 w 800100"/>
                <a:gd name="connsiteY177" fmla="*/ 40748 h 123825"/>
                <a:gd name="connsiteX178" fmla="*/ 677656 w 800100"/>
                <a:gd name="connsiteY178" fmla="*/ 30775 h 123825"/>
                <a:gd name="connsiteX179" fmla="*/ 689086 w 800100"/>
                <a:gd name="connsiteY179" fmla="*/ 27270 h 123825"/>
                <a:gd name="connsiteX180" fmla="*/ 795375 w 800100"/>
                <a:gd name="connsiteY180" fmla="*/ 94745 h 123825"/>
                <a:gd name="connsiteX181" fmla="*/ 795375 w 800100"/>
                <a:gd name="connsiteY181" fmla="*/ 51635 h 123825"/>
                <a:gd name="connsiteX182" fmla="*/ 791985 w 800100"/>
                <a:gd name="connsiteY182" fmla="*/ 39757 h 123825"/>
                <a:gd name="connsiteX183" fmla="*/ 781469 w 800100"/>
                <a:gd name="connsiteY183" fmla="*/ 35795 h 123825"/>
                <a:gd name="connsiteX184" fmla="*/ 767619 w 800100"/>
                <a:gd name="connsiteY184" fmla="*/ 41177 h 123825"/>
                <a:gd name="connsiteX185" fmla="*/ 763152 w 800100"/>
                <a:gd name="connsiteY185" fmla="*/ 57741 h 123825"/>
                <a:gd name="connsiteX186" fmla="*/ 763152 w 800100"/>
                <a:gd name="connsiteY186" fmla="*/ 94745 h 123825"/>
                <a:gd name="connsiteX187" fmla="*/ 753113 w 800100"/>
                <a:gd name="connsiteY187" fmla="*/ 94745 h 123825"/>
                <a:gd name="connsiteX188" fmla="*/ 753113 w 800100"/>
                <a:gd name="connsiteY188" fmla="*/ 51635 h 123825"/>
                <a:gd name="connsiteX189" fmla="*/ 749722 w 800100"/>
                <a:gd name="connsiteY189" fmla="*/ 39757 h 123825"/>
                <a:gd name="connsiteX190" fmla="*/ 739150 w 800100"/>
                <a:gd name="connsiteY190" fmla="*/ 35795 h 123825"/>
                <a:gd name="connsiteX191" fmla="*/ 725328 w 800100"/>
                <a:gd name="connsiteY191" fmla="*/ 41443 h 123825"/>
                <a:gd name="connsiteX192" fmla="*/ 720947 w 800100"/>
                <a:gd name="connsiteY192" fmla="*/ 59979 h 123825"/>
                <a:gd name="connsiteX193" fmla="*/ 720947 w 800100"/>
                <a:gd name="connsiteY193" fmla="*/ 94745 h 123825"/>
                <a:gd name="connsiteX194" fmla="*/ 710908 w 800100"/>
                <a:gd name="connsiteY194" fmla="*/ 94745 h 123825"/>
                <a:gd name="connsiteX195" fmla="*/ 710908 w 800100"/>
                <a:gd name="connsiteY195" fmla="*/ 28480 h 123825"/>
                <a:gd name="connsiteX196" fmla="*/ 719071 w 800100"/>
                <a:gd name="connsiteY196" fmla="*/ 28480 h 123825"/>
                <a:gd name="connsiteX197" fmla="*/ 720700 w 800100"/>
                <a:gd name="connsiteY197" fmla="*/ 37548 h 123825"/>
                <a:gd name="connsiteX198" fmla="*/ 721185 w 800100"/>
                <a:gd name="connsiteY198" fmla="*/ 37548 h 123825"/>
                <a:gd name="connsiteX199" fmla="*/ 729196 w 800100"/>
                <a:gd name="connsiteY199" fmla="*/ 29994 h 123825"/>
                <a:gd name="connsiteX200" fmla="*/ 740778 w 800100"/>
                <a:gd name="connsiteY200" fmla="*/ 27270 h 123825"/>
                <a:gd name="connsiteX201" fmla="*/ 761095 w 800100"/>
                <a:gd name="connsiteY201" fmla="*/ 38519 h 123825"/>
                <a:gd name="connsiteX202" fmla="*/ 761581 w 800100"/>
                <a:gd name="connsiteY202" fmla="*/ 38519 h 123825"/>
                <a:gd name="connsiteX203" fmla="*/ 770163 w 800100"/>
                <a:gd name="connsiteY203" fmla="*/ 30289 h 123825"/>
                <a:gd name="connsiteX204" fmla="*/ 782984 w 800100"/>
                <a:gd name="connsiteY204" fmla="*/ 27270 h 123825"/>
                <a:gd name="connsiteX205" fmla="*/ 799814 w 800100"/>
                <a:gd name="connsiteY205" fmla="*/ 33042 h 123825"/>
                <a:gd name="connsiteX206" fmla="*/ 805415 w 800100"/>
                <a:gd name="connsiteY206" fmla="*/ 51511 h 123825"/>
                <a:gd name="connsiteX207" fmla="*/ 805415 w 800100"/>
                <a:gd name="connsiteY207" fmla="*/ 9474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800100" h="123825">
                  <a:moveTo>
                    <a:pt x="39119" y="94745"/>
                  </a:moveTo>
                  <a:lnTo>
                    <a:pt x="9134" y="16383"/>
                  </a:lnTo>
                  <a:lnTo>
                    <a:pt x="8649" y="16383"/>
                  </a:lnTo>
                  <a:cubicBezTo>
                    <a:pt x="9210" y="22593"/>
                    <a:pt x="9497" y="29966"/>
                    <a:pt x="9497" y="38519"/>
                  </a:cubicBezTo>
                  <a:lnTo>
                    <a:pt x="9497" y="94745"/>
                  </a:lnTo>
                  <a:lnTo>
                    <a:pt x="0" y="94745"/>
                  </a:lnTo>
                  <a:lnTo>
                    <a:pt x="0" y="6353"/>
                  </a:lnTo>
                  <a:lnTo>
                    <a:pt x="15478" y="6353"/>
                  </a:lnTo>
                  <a:lnTo>
                    <a:pt x="43472" y="79267"/>
                  </a:lnTo>
                  <a:lnTo>
                    <a:pt x="43958" y="79267"/>
                  </a:lnTo>
                  <a:lnTo>
                    <a:pt x="72200" y="6353"/>
                  </a:lnTo>
                  <a:lnTo>
                    <a:pt x="87554" y="6353"/>
                  </a:lnTo>
                  <a:lnTo>
                    <a:pt x="87554" y="94745"/>
                  </a:lnTo>
                  <a:lnTo>
                    <a:pt x="77276" y="94745"/>
                  </a:lnTo>
                  <a:lnTo>
                    <a:pt x="77276" y="37786"/>
                  </a:lnTo>
                  <a:cubicBezTo>
                    <a:pt x="77276" y="31261"/>
                    <a:pt x="77552" y="24165"/>
                    <a:pt x="78124" y="16507"/>
                  </a:cubicBezTo>
                  <a:lnTo>
                    <a:pt x="77638" y="16507"/>
                  </a:lnTo>
                  <a:lnTo>
                    <a:pt x="47406" y="94745"/>
                  </a:lnTo>
                  <a:close/>
                  <a:moveTo>
                    <a:pt x="171174" y="32109"/>
                  </a:moveTo>
                  <a:cubicBezTo>
                    <a:pt x="171174" y="41053"/>
                    <a:pt x="168116" y="47939"/>
                    <a:pt x="162010" y="52749"/>
                  </a:cubicBezTo>
                  <a:cubicBezTo>
                    <a:pt x="155905" y="57569"/>
                    <a:pt x="147171" y="59979"/>
                    <a:pt x="135798" y="59979"/>
                  </a:cubicBezTo>
                  <a:lnTo>
                    <a:pt x="125396" y="59979"/>
                  </a:lnTo>
                  <a:lnTo>
                    <a:pt x="125396" y="94745"/>
                  </a:lnTo>
                  <a:lnTo>
                    <a:pt x="115119" y="94745"/>
                  </a:lnTo>
                  <a:lnTo>
                    <a:pt x="115119" y="6353"/>
                  </a:lnTo>
                  <a:lnTo>
                    <a:pt x="138036" y="6353"/>
                  </a:lnTo>
                  <a:cubicBezTo>
                    <a:pt x="160125" y="6353"/>
                    <a:pt x="171174" y="14935"/>
                    <a:pt x="171174" y="32109"/>
                  </a:cubicBezTo>
                  <a:close/>
                  <a:moveTo>
                    <a:pt x="125396" y="51149"/>
                  </a:moveTo>
                  <a:lnTo>
                    <a:pt x="134655" y="51149"/>
                  </a:lnTo>
                  <a:cubicBezTo>
                    <a:pt x="143761" y="51149"/>
                    <a:pt x="150352" y="49682"/>
                    <a:pt x="154419" y="46739"/>
                  </a:cubicBezTo>
                  <a:cubicBezTo>
                    <a:pt x="158496" y="43796"/>
                    <a:pt x="160525" y="39081"/>
                    <a:pt x="160525" y="32585"/>
                  </a:cubicBezTo>
                  <a:cubicBezTo>
                    <a:pt x="160525" y="26746"/>
                    <a:pt x="158610" y="22393"/>
                    <a:pt x="154781" y="19526"/>
                  </a:cubicBezTo>
                  <a:cubicBezTo>
                    <a:pt x="150952" y="16669"/>
                    <a:pt x="144989" y="15240"/>
                    <a:pt x="136893" y="15240"/>
                  </a:cubicBezTo>
                  <a:lnTo>
                    <a:pt x="125396" y="15240"/>
                  </a:lnTo>
                  <a:close/>
                  <a:moveTo>
                    <a:pt x="247469" y="94745"/>
                  </a:moveTo>
                  <a:lnTo>
                    <a:pt x="236468" y="66627"/>
                  </a:lnTo>
                  <a:lnTo>
                    <a:pt x="201035" y="66627"/>
                  </a:lnTo>
                  <a:lnTo>
                    <a:pt x="190157" y="94745"/>
                  </a:lnTo>
                  <a:lnTo>
                    <a:pt x="179756" y="94745"/>
                  </a:lnTo>
                  <a:lnTo>
                    <a:pt x="214703" y="5991"/>
                  </a:lnTo>
                  <a:lnTo>
                    <a:pt x="223351" y="5991"/>
                  </a:lnTo>
                  <a:lnTo>
                    <a:pt x="258118" y="94745"/>
                  </a:lnTo>
                  <a:close/>
                  <a:moveTo>
                    <a:pt x="233267" y="57379"/>
                  </a:moveTo>
                  <a:lnTo>
                    <a:pt x="222990" y="29994"/>
                  </a:lnTo>
                  <a:cubicBezTo>
                    <a:pt x="221656" y="26527"/>
                    <a:pt x="220285" y="22270"/>
                    <a:pt x="218875" y="17231"/>
                  </a:cubicBezTo>
                  <a:cubicBezTo>
                    <a:pt x="217989" y="21098"/>
                    <a:pt x="216722" y="25356"/>
                    <a:pt x="215065" y="29994"/>
                  </a:cubicBezTo>
                  <a:lnTo>
                    <a:pt x="204664" y="57379"/>
                  </a:lnTo>
                  <a:close/>
                  <a:moveTo>
                    <a:pt x="265547" y="66142"/>
                  </a:moveTo>
                  <a:lnTo>
                    <a:pt x="265547" y="56960"/>
                  </a:lnTo>
                  <a:lnTo>
                    <a:pt x="295237" y="56960"/>
                  </a:lnTo>
                  <a:lnTo>
                    <a:pt x="295237" y="66142"/>
                  </a:lnTo>
                  <a:close/>
                  <a:moveTo>
                    <a:pt x="343005" y="95955"/>
                  </a:moveTo>
                  <a:cubicBezTo>
                    <a:pt x="338690" y="95955"/>
                    <a:pt x="334746" y="95155"/>
                    <a:pt x="331184" y="93564"/>
                  </a:cubicBezTo>
                  <a:cubicBezTo>
                    <a:pt x="327613" y="91973"/>
                    <a:pt x="324621" y="89526"/>
                    <a:pt x="322202" y="86220"/>
                  </a:cubicBezTo>
                  <a:lnTo>
                    <a:pt x="321478" y="86220"/>
                  </a:lnTo>
                  <a:cubicBezTo>
                    <a:pt x="321964" y="90088"/>
                    <a:pt x="322202" y="93755"/>
                    <a:pt x="322202" y="97222"/>
                  </a:cubicBezTo>
                  <a:lnTo>
                    <a:pt x="322202" y="124492"/>
                  </a:lnTo>
                  <a:lnTo>
                    <a:pt x="312163" y="124492"/>
                  </a:lnTo>
                  <a:lnTo>
                    <a:pt x="312163" y="28480"/>
                  </a:lnTo>
                  <a:lnTo>
                    <a:pt x="320326" y="28480"/>
                  </a:lnTo>
                  <a:lnTo>
                    <a:pt x="321716" y="37548"/>
                  </a:lnTo>
                  <a:lnTo>
                    <a:pt x="322202" y="37548"/>
                  </a:lnTo>
                  <a:cubicBezTo>
                    <a:pt x="324783" y="33919"/>
                    <a:pt x="327783" y="31299"/>
                    <a:pt x="331213" y="29689"/>
                  </a:cubicBezTo>
                  <a:cubicBezTo>
                    <a:pt x="334642" y="28080"/>
                    <a:pt x="338566" y="27270"/>
                    <a:pt x="343005" y="27270"/>
                  </a:cubicBezTo>
                  <a:cubicBezTo>
                    <a:pt x="351787" y="27270"/>
                    <a:pt x="358569" y="30271"/>
                    <a:pt x="363350" y="36281"/>
                  </a:cubicBezTo>
                  <a:cubicBezTo>
                    <a:pt x="368122" y="42281"/>
                    <a:pt x="370513" y="50711"/>
                    <a:pt x="370513" y="61551"/>
                  </a:cubicBezTo>
                  <a:cubicBezTo>
                    <a:pt x="370513" y="72438"/>
                    <a:pt x="368084" y="80886"/>
                    <a:pt x="363226" y="86916"/>
                  </a:cubicBezTo>
                  <a:cubicBezTo>
                    <a:pt x="358368" y="92935"/>
                    <a:pt x="351625" y="95955"/>
                    <a:pt x="343005" y="95955"/>
                  </a:cubicBezTo>
                  <a:close/>
                  <a:moveTo>
                    <a:pt x="341547" y="35795"/>
                  </a:moveTo>
                  <a:cubicBezTo>
                    <a:pt x="334775" y="35795"/>
                    <a:pt x="329879" y="37672"/>
                    <a:pt x="326860" y="41415"/>
                  </a:cubicBezTo>
                  <a:cubicBezTo>
                    <a:pt x="323831" y="45168"/>
                    <a:pt x="322288" y="51130"/>
                    <a:pt x="322202" y="59312"/>
                  </a:cubicBezTo>
                  <a:lnTo>
                    <a:pt x="322202" y="61551"/>
                  </a:lnTo>
                  <a:cubicBezTo>
                    <a:pt x="322202" y="70866"/>
                    <a:pt x="323755" y="77524"/>
                    <a:pt x="326860" y="81534"/>
                  </a:cubicBezTo>
                  <a:cubicBezTo>
                    <a:pt x="329965" y="85544"/>
                    <a:pt x="334937" y="87544"/>
                    <a:pt x="341795" y="87544"/>
                  </a:cubicBezTo>
                  <a:cubicBezTo>
                    <a:pt x="347520" y="87544"/>
                    <a:pt x="351997" y="85230"/>
                    <a:pt x="355245" y="80601"/>
                  </a:cubicBezTo>
                  <a:cubicBezTo>
                    <a:pt x="358492" y="75962"/>
                    <a:pt x="360112" y="69571"/>
                    <a:pt x="360112" y="61427"/>
                  </a:cubicBezTo>
                  <a:cubicBezTo>
                    <a:pt x="360112" y="53169"/>
                    <a:pt x="358492" y="46825"/>
                    <a:pt x="355245" y="42415"/>
                  </a:cubicBezTo>
                  <a:cubicBezTo>
                    <a:pt x="351997" y="38005"/>
                    <a:pt x="347434" y="35795"/>
                    <a:pt x="341547" y="35795"/>
                  </a:cubicBezTo>
                  <a:close/>
                  <a:moveTo>
                    <a:pt x="400383" y="94745"/>
                  </a:moveTo>
                  <a:lnTo>
                    <a:pt x="390344" y="94745"/>
                  </a:lnTo>
                  <a:lnTo>
                    <a:pt x="390344" y="667"/>
                  </a:lnTo>
                  <a:lnTo>
                    <a:pt x="400383" y="667"/>
                  </a:lnTo>
                  <a:close/>
                  <a:moveTo>
                    <a:pt x="463382" y="94745"/>
                  </a:moveTo>
                  <a:lnTo>
                    <a:pt x="461381" y="85315"/>
                  </a:lnTo>
                  <a:lnTo>
                    <a:pt x="460905" y="85315"/>
                  </a:lnTo>
                  <a:cubicBezTo>
                    <a:pt x="457600" y="89459"/>
                    <a:pt x="454304" y="92278"/>
                    <a:pt x="451018" y="93745"/>
                  </a:cubicBezTo>
                  <a:cubicBezTo>
                    <a:pt x="447732" y="95222"/>
                    <a:pt x="443627" y="95955"/>
                    <a:pt x="438712" y="95955"/>
                  </a:cubicBezTo>
                  <a:cubicBezTo>
                    <a:pt x="432140" y="95955"/>
                    <a:pt x="426996" y="94259"/>
                    <a:pt x="423263" y="90878"/>
                  </a:cubicBezTo>
                  <a:cubicBezTo>
                    <a:pt x="419538" y="87487"/>
                    <a:pt x="417671" y="82668"/>
                    <a:pt x="417671" y="76429"/>
                  </a:cubicBezTo>
                  <a:cubicBezTo>
                    <a:pt x="417671" y="63046"/>
                    <a:pt x="428377" y="56026"/>
                    <a:pt x="449780" y="55388"/>
                  </a:cubicBezTo>
                  <a:lnTo>
                    <a:pt x="461020" y="55016"/>
                  </a:lnTo>
                  <a:lnTo>
                    <a:pt x="461020" y="50911"/>
                  </a:lnTo>
                  <a:cubicBezTo>
                    <a:pt x="461020" y="45711"/>
                    <a:pt x="459905" y="41872"/>
                    <a:pt x="457667" y="39396"/>
                  </a:cubicBezTo>
                  <a:cubicBezTo>
                    <a:pt x="455428" y="36909"/>
                    <a:pt x="451856" y="35671"/>
                    <a:pt x="446932" y="35671"/>
                  </a:cubicBezTo>
                  <a:cubicBezTo>
                    <a:pt x="441417" y="35671"/>
                    <a:pt x="435169" y="37367"/>
                    <a:pt x="428197" y="40748"/>
                  </a:cubicBezTo>
                  <a:lnTo>
                    <a:pt x="425110" y="33071"/>
                  </a:lnTo>
                  <a:cubicBezTo>
                    <a:pt x="428377" y="31299"/>
                    <a:pt x="431949" y="29909"/>
                    <a:pt x="435845" y="28899"/>
                  </a:cubicBezTo>
                  <a:cubicBezTo>
                    <a:pt x="439731" y="27889"/>
                    <a:pt x="443627" y="27394"/>
                    <a:pt x="447541" y="27394"/>
                  </a:cubicBezTo>
                  <a:cubicBezTo>
                    <a:pt x="455438" y="27394"/>
                    <a:pt x="461296" y="29146"/>
                    <a:pt x="465106" y="32652"/>
                  </a:cubicBezTo>
                  <a:cubicBezTo>
                    <a:pt x="468916" y="36157"/>
                    <a:pt x="470821" y="41777"/>
                    <a:pt x="470821" y="49521"/>
                  </a:cubicBezTo>
                  <a:lnTo>
                    <a:pt x="470821" y="94745"/>
                  </a:lnTo>
                  <a:close/>
                  <a:moveTo>
                    <a:pt x="440712" y="87668"/>
                  </a:moveTo>
                  <a:cubicBezTo>
                    <a:pt x="446951" y="87668"/>
                    <a:pt x="451866" y="85954"/>
                    <a:pt x="455428" y="82534"/>
                  </a:cubicBezTo>
                  <a:cubicBezTo>
                    <a:pt x="459000" y="79105"/>
                    <a:pt x="460781" y="74304"/>
                    <a:pt x="460781" y="68142"/>
                  </a:cubicBezTo>
                  <a:lnTo>
                    <a:pt x="460781" y="62151"/>
                  </a:lnTo>
                  <a:lnTo>
                    <a:pt x="450742" y="62579"/>
                  </a:lnTo>
                  <a:cubicBezTo>
                    <a:pt x="442760" y="62865"/>
                    <a:pt x="437007" y="64103"/>
                    <a:pt x="433483" y="66294"/>
                  </a:cubicBezTo>
                  <a:cubicBezTo>
                    <a:pt x="429959" y="68494"/>
                    <a:pt x="428197" y="71914"/>
                    <a:pt x="428197" y="76543"/>
                  </a:cubicBezTo>
                  <a:cubicBezTo>
                    <a:pt x="428197" y="80172"/>
                    <a:pt x="429292" y="82934"/>
                    <a:pt x="431482" y="84830"/>
                  </a:cubicBezTo>
                  <a:cubicBezTo>
                    <a:pt x="433683" y="86725"/>
                    <a:pt x="436759" y="87668"/>
                    <a:pt x="440712" y="87668"/>
                  </a:cubicBezTo>
                  <a:close/>
                  <a:moveTo>
                    <a:pt x="514950" y="87668"/>
                  </a:moveTo>
                  <a:cubicBezTo>
                    <a:pt x="516731" y="87668"/>
                    <a:pt x="518446" y="87535"/>
                    <a:pt x="520093" y="87278"/>
                  </a:cubicBezTo>
                  <a:cubicBezTo>
                    <a:pt x="521741" y="87011"/>
                    <a:pt x="523056" y="86744"/>
                    <a:pt x="524027" y="86458"/>
                  </a:cubicBezTo>
                  <a:lnTo>
                    <a:pt x="524027" y="94136"/>
                  </a:lnTo>
                  <a:cubicBezTo>
                    <a:pt x="522932" y="94660"/>
                    <a:pt x="521332" y="95098"/>
                    <a:pt x="519217" y="95440"/>
                  </a:cubicBezTo>
                  <a:cubicBezTo>
                    <a:pt x="517103" y="95783"/>
                    <a:pt x="515198" y="95955"/>
                    <a:pt x="513502" y="95955"/>
                  </a:cubicBezTo>
                  <a:cubicBezTo>
                    <a:pt x="500682" y="95955"/>
                    <a:pt x="494281" y="89202"/>
                    <a:pt x="494281" y="75695"/>
                  </a:cubicBezTo>
                  <a:lnTo>
                    <a:pt x="494281" y="36281"/>
                  </a:lnTo>
                  <a:lnTo>
                    <a:pt x="484784" y="36281"/>
                  </a:lnTo>
                  <a:lnTo>
                    <a:pt x="484784" y="31442"/>
                  </a:lnTo>
                  <a:lnTo>
                    <a:pt x="494281" y="27270"/>
                  </a:lnTo>
                  <a:lnTo>
                    <a:pt x="498510" y="13125"/>
                  </a:lnTo>
                  <a:lnTo>
                    <a:pt x="504311" y="13125"/>
                  </a:lnTo>
                  <a:lnTo>
                    <a:pt x="504311" y="28480"/>
                  </a:lnTo>
                  <a:lnTo>
                    <a:pt x="523541" y="28480"/>
                  </a:lnTo>
                  <a:lnTo>
                    <a:pt x="523541" y="36281"/>
                  </a:lnTo>
                  <a:lnTo>
                    <a:pt x="504311" y="36281"/>
                  </a:lnTo>
                  <a:lnTo>
                    <a:pt x="504311" y="75276"/>
                  </a:lnTo>
                  <a:cubicBezTo>
                    <a:pt x="504311" y="79267"/>
                    <a:pt x="505263" y="82325"/>
                    <a:pt x="507159" y="84468"/>
                  </a:cubicBezTo>
                  <a:cubicBezTo>
                    <a:pt x="509045" y="86601"/>
                    <a:pt x="511645" y="87668"/>
                    <a:pt x="514950" y="87668"/>
                  </a:cubicBezTo>
                  <a:close/>
                  <a:moveTo>
                    <a:pt x="568461" y="36281"/>
                  </a:moveTo>
                  <a:lnTo>
                    <a:pt x="551593" y="36281"/>
                  </a:lnTo>
                  <a:lnTo>
                    <a:pt x="551593" y="94745"/>
                  </a:lnTo>
                  <a:lnTo>
                    <a:pt x="541554" y="94745"/>
                  </a:lnTo>
                  <a:lnTo>
                    <a:pt x="541554" y="36281"/>
                  </a:lnTo>
                  <a:lnTo>
                    <a:pt x="529704" y="36281"/>
                  </a:lnTo>
                  <a:lnTo>
                    <a:pt x="529704" y="31747"/>
                  </a:lnTo>
                  <a:lnTo>
                    <a:pt x="541554" y="28118"/>
                  </a:lnTo>
                  <a:lnTo>
                    <a:pt x="541554" y="24432"/>
                  </a:lnTo>
                  <a:cubicBezTo>
                    <a:pt x="541554" y="8144"/>
                    <a:pt x="548668" y="0"/>
                    <a:pt x="562899" y="0"/>
                  </a:cubicBezTo>
                  <a:cubicBezTo>
                    <a:pt x="566404" y="0"/>
                    <a:pt x="570519" y="705"/>
                    <a:pt x="575234" y="2115"/>
                  </a:cubicBezTo>
                  <a:lnTo>
                    <a:pt x="572634" y="10154"/>
                  </a:lnTo>
                  <a:cubicBezTo>
                    <a:pt x="568766" y="8906"/>
                    <a:pt x="565461" y="8287"/>
                    <a:pt x="562718" y="8287"/>
                  </a:cubicBezTo>
                  <a:cubicBezTo>
                    <a:pt x="558927" y="8287"/>
                    <a:pt x="556127" y="9544"/>
                    <a:pt x="554317" y="12059"/>
                  </a:cubicBezTo>
                  <a:cubicBezTo>
                    <a:pt x="552498" y="14583"/>
                    <a:pt x="551593" y="18622"/>
                    <a:pt x="551593" y="24184"/>
                  </a:cubicBezTo>
                  <a:lnTo>
                    <a:pt x="551593" y="28480"/>
                  </a:lnTo>
                  <a:lnTo>
                    <a:pt x="568461" y="28480"/>
                  </a:lnTo>
                  <a:close/>
                  <a:moveTo>
                    <a:pt x="639023" y="61551"/>
                  </a:moveTo>
                  <a:cubicBezTo>
                    <a:pt x="639023" y="72352"/>
                    <a:pt x="636298" y="80791"/>
                    <a:pt x="630860" y="86849"/>
                  </a:cubicBezTo>
                  <a:cubicBezTo>
                    <a:pt x="625421" y="92916"/>
                    <a:pt x="617896" y="95955"/>
                    <a:pt x="608305" y="95955"/>
                  </a:cubicBezTo>
                  <a:cubicBezTo>
                    <a:pt x="602380" y="95955"/>
                    <a:pt x="597122" y="94564"/>
                    <a:pt x="592521" y="91783"/>
                  </a:cubicBezTo>
                  <a:cubicBezTo>
                    <a:pt x="587930" y="89002"/>
                    <a:pt x="584387" y="85011"/>
                    <a:pt x="581882" y="79810"/>
                  </a:cubicBezTo>
                  <a:cubicBezTo>
                    <a:pt x="579387" y="74609"/>
                    <a:pt x="578139" y="68523"/>
                    <a:pt x="578139" y="61551"/>
                  </a:cubicBezTo>
                  <a:cubicBezTo>
                    <a:pt x="578139" y="50749"/>
                    <a:pt x="580834" y="42329"/>
                    <a:pt x="586235" y="36309"/>
                  </a:cubicBezTo>
                  <a:cubicBezTo>
                    <a:pt x="591636" y="30280"/>
                    <a:pt x="599132" y="27270"/>
                    <a:pt x="608733" y="27270"/>
                  </a:cubicBezTo>
                  <a:cubicBezTo>
                    <a:pt x="618001" y="27270"/>
                    <a:pt x="625364" y="30356"/>
                    <a:pt x="630831" y="36519"/>
                  </a:cubicBezTo>
                  <a:cubicBezTo>
                    <a:pt x="636289" y="42691"/>
                    <a:pt x="639023" y="51035"/>
                    <a:pt x="639023" y="61551"/>
                  </a:cubicBezTo>
                  <a:close/>
                  <a:moveTo>
                    <a:pt x="588540" y="61551"/>
                  </a:moveTo>
                  <a:cubicBezTo>
                    <a:pt x="588540" y="70018"/>
                    <a:pt x="590226" y="76467"/>
                    <a:pt x="593617" y="80896"/>
                  </a:cubicBezTo>
                  <a:cubicBezTo>
                    <a:pt x="596998" y="85335"/>
                    <a:pt x="601980" y="87544"/>
                    <a:pt x="608552" y="87544"/>
                  </a:cubicBezTo>
                  <a:cubicBezTo>
                    <a:pt x="615115" y="87544"/>
                    <a:pt x="620106" y="85344"/>
                    <a:pt x="623516" y="80924"/>
                  </a:cubicBezTo>
                  <a:cubicBezTo>
                    <a:pt x="626916" y="76514"/>
                    <a:pt x="628622" y="70056"/>
                    <a:pt x="628622" y="61551"/>
                  </a:cubicBezTo>
                  <a:cubicBezTo>
                    <a:pt x="628622" y="53130"/>
                    <a:pt x="626916" y="46730"/>
                    <a:pt x="623516" y="42358"/>
                  </a:cubicBezTo>
                  <a:cubicBezTo>
                    <a:pt x="620106" y="37976"/>
                    <a:pt x="615077" y="35795"/>
                    <a:pt x="608429" y="35795"/>
                  </a:cubicBezTo>
                  <a:cubicBezTo>
                    <a:pt x="601856" y="35795"/>
                    <a:pt x="596903" y="37948"/>
                    <a:pt x="593550" y="42263"/>
                  </a:cubicBezTo>
                  <a:cubicBezTo>
                    <a:pt x="590207" y="46577"/>
                    <a:pt x="588540" y="53007"/>
                    <a:pt x="588540" y="61551"/>
                  </a:cubicBezTo>
                  <a:close/>
                  <a:moveTo>
                    <a:pt x="689086" y="27270"/>
                  </a:moveTo>
                  <a:cubicBezTo>
                    <a:pt x="692029" y="27270"/>
                    <a:pt x="694668" y="27508"/>
                    <a:pt x="697001" y="27994"/>
                  </a:cubicBezTo>
                  <a:lnTo>
                    <a:pt x="695610" y="37309"/>
                  </a:lnTo>
                  <a:cubicBezTo>
                    <a:pt x="692877" y="36700"/>
                    <a:pt x="690458" y="36395"/>
                    <a:pt x="688362" y="36395"/>
                  </a:cubicBezTo>
                  <a:cubicBezTo>
                    <a:pt x="683000" y="36395"/>
                    <a:pt x="678409" y="38576"/>
                    <a:pt x="674598" y="42929"/>
                  </a:cubicBezTo>
                  <a:cubicBezTo>
                    <a:pt x="670798" y="47282"/>
                    <a:pt x="668893" y="52702"/>
                    <a:pt x="668893" y="59188"/>
                  </a:cubicBezTo>
                  <a:lnTo>
                    <a:pt x="668893" y="94745"/>
                  </a:lnTo>
                  <a:lnTo>
                    <a:pt x="658854" y="94745"/>
                  </a:lnTo>
                  <a:lnTo>
                    <a:pt x="658854" y="28480"/>
                  </a:lnTo>
                  <a:lnTo>
                    <a:pt x="667131" y="28480"/>
                  </a:lnTo>
                  <a:lnTo>
                    <a:pt x="668284" y="40748"/>
                  </a:lnTo>
                  <a:lnTo>
                    <a:pt x="668769" y="40748"/>
                  </a:lnTo>
                  <a:cubicBezTo>
                    <a:pt x="671227" y="36443"/>
                    <a:pt x="674189" y="33109"/>
                    <a:pt x="677656" y="30775"/>
                  </a:cubicBezTo>
                  <a:cubicBezTo>
                    <a:pt x="681123" y="28442"/>
                    <a:pt x="684933" y="27270"/>
                    <a:pt x="689086" y="27270"/>
                  </a:cubicBezTo>
                  <a:close/>
                  <a:moveTo>
                    <a:pt x="795375" y="94745"/>
                  </a:moveTo>
                  <a:lnTo>
                    <a:pt x="795375" y="51635"/>
                  </a:lnTo>
                  <a:cubicBezTo>
                    <a:pt x="795375" y="46358"/>
                    <a:pt x="794242" y="42396"/>
                    <a:pt x="791985" y="39757"/>
                  </a:cubicBezTo>
                  <a:cubicBezTo>
                    <a:pt x="789727" y="37109"/>
                    <a:pt x="786222" y="35795"/>
                    <a:pt x="781469" y="35795"/>
                  </a:cubicBezTo>
                  <a:cubicBezTo>
                    <a:pt x="775221" y="35795"/>
                    <a:pt x="770601" y="37586"/>
                    <a:pt x="767619" y="41177"/>
                  </a:cubicBezTo>
                  <a:cubicBezTo>
                    <a:pt x="764638" y="44758"/>
                    <a:pt x="763152" y="50282"/>
                    <a:pt x="763152" y="57741"/>
                  </a:cubicBezTo>
                  <a:lnTo>
                    <a:pt x="763152" y="94745"/>
                  </a:lnTo>
                  <a:lnTo>
                    <a:pt x="753113" y="94745"/>
                  </a:lnTo>
                  <a:lnTo>
                    <a:pt x="753113" y="51635"/>
                  </a:lnTo>
                  <a:cubicBezTo>
                    <a:pt x="753113" y="46358"/>
                    <a:pt x="751980" y="42396"/>
                    <a:pt x="749722" y="39757"/>
                  </a:cubicBezTo>
                  <a:cubicBezTo>
                    <a:pt x="747465" y="37109"/>
                    <a:pt x="743941" y="35795"/>
                    <a:pt x="739150" y="35795"/>
                  </a:cubicBezTo>
                  <a:cubicBezTo>
                    <a:pt x="732854" y="35795"/>
                    <a:pt x="728253" y="37681"/>
                    <a:pt x="725328" y="41443"/>
                  </a:cubicBezTo>
                  <a:cubicBezTo>
                    <a:pt x="722405" y="45215"/>
                    <a:pt x="720947" y="51397"/>
                    <a:pt x="720947" y="59979"/>
                  </a:cubicBezTo>
                  <a:lnTo>
                    <a:pt x="720947" y="94745"/>
                  </a:lnTo>
                  <a:lnTo>
                    <a:pt x="710908" y="94745"/>
                  </a:lnTo>
                  <a:lnTo>
                    <a:pt x="710908" y="28480"/>
                  </a:lnTo>
                  <a:lnTo>
                    <a:pt x="719071" y="28480"/>
                  </a:lnTo>
                  <a:lnTo>
                    <a:pt x="720700" y="37548"/>
                  </a:lnTo>
                  <a:lnTo>
                    <a:pt x="721185" y="37548"/>
                  </a:lnTo>
                  <a:cubicBezTo>
                    <a:pt x="723081" y="34319"/>
                    <a:pt x="725757" y="31804"/>
                    <a:pt x="729196" y="29994"/>
                  </a:cubicBezTo>
                  <a:cubicBezTo>
                    <a:pt x="732644" y="28175"/>
                    <a:pt x="736502" y="27270"/>
                    <a:pt x="740778" y="27270"/>
                  </a:cubicBezTo>
                  <a:cubicBezTo>
                    <a:pt x="751141" y="27270"/>
                    <a:pt x="757904" y="31014"/>
                    <a:pt x="761095" y="38519"/>
                  </a:cubicBezTo>
                  <a:lnTo>
                    <a:pt x="761581" y="38519"/>
                  </a:lnTo>
                  <a:cubicBezTo>
                    <a:pt x="763552" y="35052"/>
                    <a:pt x="766410" y="32309"/>
                    <a:pt x="770163" y="30289"/>
                  </a:cubicBezTo>
                  <a:cubicBezTo>
                    <a:pt x="773906" y="28280"/>
                    <a:pt x="778183" y="27270"/>
                    <a:pt x="782984" y="27270"/>
                  </a:cubicBezTo>
                  <a:cubicBezTo>
                    <a:pt x="790480" y="27270"/>
                    <a:pt x="796090" y="29194"/>
                    <a:pt x="799814" y="33042"/>
                  </a:cubicBezTo>
                  <a:cubicBezTo>
                    <a:pt x="803548" y="36890"/>
                    <a:pt x="805415" y="43053"/>
                    <a:pt x="805415" y="51511"/>
                  </a:cubicBezTo>
                  <a:lnTo>
                    <a:pt x="805415" y="94745"/>
                  </a:lnTo>
                  <a:close/>
                </a:path>
              </a:pathLst>
            </a:custGeom>
            <a:solidFill>
              <a:srgbClr val="000000"/>
            </a:solidFill>
            <a:ln w="9525" cap="flat">
              <a:noFill/>
              <a:prstDash val="solid"/>
              <a:miter/>
            </a:ln>
          </p:spPr>
          <p:txBody>
            <a:bodyPr rtlCol="0" anchor="ctr"/>
            <a:lstStyle/>
            <a:p>
              <a:endParaRPr lang="nl-BE" sz="900"/>
            </a:p>
          </p:txBody>
        </p:sp>
        <p:sp>
          <p:nvSpPr>
            <p:cNvPr id="609" name="Freeform: Shape 608">
              <a:extLst>
                <a:ext uri="{FF2B5EF4-FFF2-40B4-BE49-F238E27FC236}">
                  <a16:creationId xmlns:a16="http://schemas.microsoft.com/office/drawing/2014/main" id="{549F71EF-7E91-4E7F-A9AB-207E19ED0034}"/>
                </a:ext>
              </a:extLst>
            </p:cNvPr>
            <p:cNvSpPr/>
            <p:nvPr/>
          </p:nvSpPr>
          <p:spPr>
            <a:xfrm>
              <a:off x="4088058" y="1700966"/>
              <a:ext cx="48279" cy="54313"/>
            </a:xfrm>
            <a:custGeom>
              <a:avLst/>
              <a:gdLst>
                <a:gd name="connsiteX0" fmla="*/ 0 w 76200"/>
                <a:gd name="connsiteY0" fmla="*/ 88392 h 85725"/>
                <a:gd name="connsiteX1" fmla="*/ 0 w 76200"/>
                <a:gd name="connsiteY1" fmla="*/ 0 h 85725"/>
                <a:gd name="connsiteX2" fmla="*/ 10277 w 76200"/>
                <a:gd name="connsiteY2" fmla="*/ 0 h 85725"/>
                <a:gd name="connsiteX3" fmla="*/ 10277 w 76200"/>
                <a:gd name="connsiteY3" fmla="*/ 88392 h 85725"/>
                <a:gd name="connsiteX4" fmla="*/ 35547 w 76200"/>
                <a:gd name="connsiteY4" fmla="*/ 88392 h 85725"/>
                <a:gd name="connsiteX5" fmla="*/ 35547 w 76200"/>
                <a:gd name="connsiteY5" fmla="*/ 0 h 85725"/>
                <a:gd name="connsiteX6" fmla="*/ 45834 w 76200"/>
                <a:gd name="connsiteY6" fmla="*/ 0 h 85725"/>
                <a:gd name="connsiteX7" fmla="*/ 45834 w 76200"/>
                <a:gd name="connsiteY7" fmla="*/ 88392 h 85725"/>
                <a:gd name="connsiteX8" fmla="*/ 71104 w 76200"/>
                <a:gd name="connsiteY8" fmla="*/ 88392 h 85725"/>
                <a:gd name="connsiteX9" fmla="*/ 71104 w 76200"/>
                <a:gd name="connsiteY9" fmla="*/ 0 h 85725"/>
                <a:gd name="connsiteX10" fmla="*/ 81381 w 76200"/>
                <a:gd name="connsiteY10" fmla="*/ 0 h 85725"/>
                <a:gd name="connsiteX11" fmla="*/ 81381 w 76200"/>
                <a:gd name="connsiteY11"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0" y="88392"/>
                  </a:moveTo>
                  <a:lnTo>
                    <a:pt x="0" y="0"/>
                  </a:lnTo>
                  <a:lnTo>
                    <a:pt x="10277" y="0"/>
                  </a:lnTo>
                  <a:lnTo>
                    <a:pt x="10277" y="88392"/>
                  </a:lnTo>
                  <a:close/>
                  <a:moveTo>
                    <a:pt x="35547" y="88392"/>
                  </a:moveTo>
                  <a:lnTo>
                    <a:pt x="35547" y="0"/>
                  </a:lnTo>
                  <a:lnTo>
                    <a:pt x="45834" y="0"/>
                  </a:lnTo>
                  <a:lnTo>
                    <a:pt x="45834" y="88392"/>
                  </a:lnTo>
                  <a:close/>
                  <a:moveTo>
                    <a:pt x="71104" y="88392"/>
                  </a:moveTo>
                  <a:lnTo>
                    <a:pt x="71104" y="0"/>
                  </a:lnTo>
                  <a:lnTo>
                    <a:pt x="81381" y="0"/>
                  </a:lnTo>
                  <a:lnTo>
                    <a:pt x="81381" y="88392"/>
                  </a:lnTo>
                  <a:close/>
                </a:path>
              </a:pathLst>
            </a:custGeom>
            <a:solidFill>
              <a:srgbClr val="000000"/>
            </a:solidFill>
            <a:ln w="9525" cap="flat">
              <a:noFill/>
              <a:prstDash val="solid"/>
              <a:miter/>
            </a:ln>
          </p:spPr>
          <p:txBody>
            <a:bodyPr rtlCol="0" anchor="ctr"/>
            <a:lstStyle/>
            <a:p>
              <a:endParaRPr lang="nl-BE" sz="900"/>
            </a:p>
          </p:txBody>
        </p:sp>
        <p:sp>
          <p:nvSpPr>
            <p:cNvPr id="610" name="Freeform: Shape 609">
              <a:extLst>
                <a:ext uri="{FF2B5EF4-FFF2-40B4-BE49-F238E27FC236}">
                  <a16:creationId xmlns:a16="http://schemas.microsoft.com/office/drawing/2014/main" id="{5D47AB01-77BA-4ACF-A641-95BB18D8CB01}"/>
                </a:ext>
              </a:extLst>
            </p:cNvPr>
            <p:cNvSpPr/>
            <p:nvPr/>
          </p:nvSpPr>
          <p:spPr>
            <a:xfrm>
              <a:off x="4008229" y="1828542"/>
              <a:ext cx="893149" cy="156905"/>
            </a:xfrm>
            <a:custGeom>
              <a:avLst/>
              <a:gdLst>
                <a:gd name="connsiteX0" fmla="*/ 0 w 1409700"/>
                <a:gd name="connsiteY0" fmla="*/ 0 h 247650"/>
                <a:gd name="connsiteX1" fmla="*/ 0 w 1409700"/>
                <a:gd name="connsiteY1" fmla="*/ 247650 h 247650"/>
                <a:gd name="connsiteX2" fmla="*/ 1409700 w 1409700"/>
                <a:gd name="connsiteY2" fmla="*/ 247650 h 247650"/>
                <a:gd name="connsiteX3" fmla="*/ 1409700 w 1409700"/>
                <a:gd name="connsiteY3" fmla="*/ 0 h 247650"/>
              </a:gdLst>
              <a:ahLst/>
              <a:cxnLst>
                <a:cxn ang="0">
                  <a:pos x="connsiteX0" y="connsiteY0"/>
                </a:cxn>
                <a:cxn ang="0">
                  <a:pos x="connsiteX1" y="connsiteY1"/>
                </a:cxn>
                <a:cxn ang="0">
                  <a:pos x="connsiteX2" y="connsiteY2"/>
                </a:cxn>
                <a:cxn ang="0">
                  <a:pos x="connsiteX3" y="connsiteY3"/>
                </a:cxn>
              </a:cxnLst>
              <a:rect l="l" t="t" r="r" b="b"/>
              <a:pathLst>
                <a:path w="1409700" h="247650">
                  <a:moveTo>
                    <a:pt x="0" y="0"/>
                  </a:moveTo>
                  <a:lnTo>
                    <a:pt x="0" y="247650"/>
                  </a:lnTo>
                  <a:lnTo>
                    <a:pt x="1409700" y="247650"/>
                  </a:lnTo>
                  <a:lnTo>
                    <a:pt x="1409700" y="0"/>
                  </a:lnTo>
                  <a:close/>
                </a:path>
              </a:pathLst>
            </a:custGeom>
            <a:solidFill>
              <a:srgbClr val="FFFFFF"/>
            </a:solidFill>
            <a:ln w="9525" cap="flat">
              <a:noFill/>
              <a:prstDash val="solid"/>
              <a:miter/>
            </a:ln>
          </p:spPr>
          <p:txBody>
            <a:bodyPr rtlCol="0" anchor="ctr"/>
            <a:lstStyle/>
            <a:p>
              <a:endParaRPr lang="nl-BE" sz="900"/>
            </a:p>
          </p:txBody>
        </p:sp>
        <p:sp>
          <p:nvSpPr>
            <p:cNvPr id="611" name="Freeform: Shape 610">
              <a:extLst>
                <a:ext uri="{FF2B5EF4-FFF2-40B4-BE49-F238E27FC236}">
                  <a16:creationId xmlns:a16="http://schemas.microsoft.com/office/drawing/2014/main" id="{5E8E6DA8-6D11-44E2-9587-B792A8712C61}"/>
                </a:ext>
              </a:extLst>
            </p:cNvPr>
            <p:cNvSpPr/>
            <p:nvPr/>
          </p:nvSpPr>
          <p:spPr>
            <a:xfrm>
              <a:off x="4008229" y="1828542"/>
              <a:ext cx="893149" cy="156905"/>
            </a:xfrm>
            <a:custGeom>
              <a:avLst/>
              <a:gdLst>
                <a:gd name="connsiteX0" fmla="*/ 0 w 1409700"/>
                <a:gd name="connsiteY0" fmla="*/ 0 h 247650"/>
                <a:gd name="connsiteX1" fmla="*/ 0 w 1409700"/>
                <a:gd name="connsiteY1" fmla="*/ 247650 h 247650"/>
                <a:gd name="connsiteX2" fmla="*/ 1409700 w 1409700"/>
                <a:gd name="connsiteY2" fmla="*/ 247650 h 247650"/>
                <a:gd name="connsiteX3" fmla="*/ 1409700 w 1409700"/>
                <a:gd name="connsiteY3" fmla="*/ 0 h 247650"/>
              </a:gdLst>
              <a:ahLst/>
              <a:cxnLst>
                <a:cxn ang="0">
                  <a:pos x="connsiteX0" y="connsiteY0"/>
                </a:cxn>
                <a:cxn ang="0">
                  <a:pos x="connsiteX1" y="connsiteY1"/>
                </a:cxn>
                <a:cxn ang="0">
                  <a:pos x="connsiteX2" y="connsiteY2"/>
                </a:cxn>
                <a:cxn ang="0">
                  <a:pos x="connsiteX3" y="connsiteY3"/>
                </a:cxn>
              </a:cxnLst>
              <a:rect l="l" t="t" r="r" b="b"/>
              <a:pathLst>
                <a:path w="1409700" h="247650">
                  <a:moveTo>
                    <a:pt x="0" y="0"/>
                  </a:moveTo>
                  <a:lnTo>
                    <a:pt x="0" y="247650"/>
                  </a:lnTo>
                  <a:lnTo>
                    <a:pt x="1409700" y="247650"/>
                  </a:lnTo>
                  <a:lnTo>
                    <a:pt x="1409700" y="0"/>
                  </a:lnTo>
                  <a:close/>
                </a:path>
              </a:pathLst>
            </a:custGeom>
            <a:noFill/>
            <a:ln w="19050" cap="flat">
              <a:solidFill>
                <a:srgbClr val="E46C0A"/>
              </a:solidFill>
              <a:prstDash val="solid"/>
              <a:miter/>
            </a:ln>
          </p:spPr>
          <p:txBody>
            <a:bodyPr rtlCol="0" anchor="ctr"/>
            <a:lstStyle/>
            <a:p>
              <a:endParaRPr lang="nl-BE" sz="900"/>
            </a:p>
          </p:txBody>
        </p:sp>
        <p:sp>
          <p:nvSpPr>
            <p:cNvPr id="612" name="Freeform: Shape 611">
              <a:extLst>
                <a:ext uri="{FF2B5EF4-FFF2-40B4-BE49-F238E27FC236}">
                  <a16:creationId xmlns:a16="http://schemas.microsoft.com/office/drawing/2014/main" id="{78C3B14D-FBEA-457A-9D46-EDDE007F6CF0}"/>
                </a:ext>
              </a:extLst>
            </p:cNvPr>
            <p:cNvSpPr/>
            <p:nvPr/>
          </p:nvSpPr>
          <p:spPr>
            <a:xfrm>
              <a:off x="4186902" y="1879825"/>
              <a:ext cx="639688" cy="60348"/>
            </a:xfrm>
            <a:custGeom>
              <a:avLst/>
              <a:gdLst>
                <a:gd name="connsiteX0" fmla="*/ 0 w 1009650"/>
                <a:gd name="connsiteY0" fmla="*/ 5687 h 95250"/>
                <a:gd name="connsiteX1" fmla="*/ 24965 w 1009650"/>
                <a:gd name="connsiteY1" fmla="*/ 5687 h 95250"/>
                <a:gd name="connsiteX2" fmla="*/ 50425 w 1009650"/>
                <a:gd name="connsiteY2" fmla="*/ 10944 h 95250"/>
                <a:gd name="connsiteX3" fmla="*/ 58284 w 1009650"/>
                <a:gd name="connsiteY3" fmla="*/ 27575 h 95250"/>
                <a:gd name="connsiteX4" fmla="*/ 53902 w 1009650"/>
                <a:gd name="connsiteY4" fmla="*/ 40539 h 95250"/>
                <a:gd name="connsiteX5" fmla="*/ 41110 w 1009650"/>
                <a:gd name="connsiteY5" fmla="*/ 47158 h 95250"/>
                <a:gd name="connsiteX6" fmla="*/ 41110 w 1009650"/>
                <a:gd name="connsiteY6" fmla="*/ 47768 h 95250"/>
                <a:gd name="connsiteX7" fmla="*/ 61246 w 1009650"/>
                <a:gd name="connsiteY7" fmla="*/ 68923 h 95250"/>
                <a:gd name="connsiteX8" fmla="*/ 53235 w 1009650"/>
                <a:gd name="connsiteY8" fmla="*/ 87430 h 95250"/>
                <a:gd name="connsiteX9" fmla="*/ 30832 w 1009650"/>
                <a:gd name="connsiteY9" fmla="*/ 94079 h 95250"/>
                <a:gd name="connsiteX10" fmla="*/ 0 w 1009650"/>
                <a:gd name="connsiteY10" fmla="*/ 94079 h 95250"/>
                <a:gd name="connsiteX11" fmla="*/ 10277 w 1009650"/>
                <a:gd name="connsiteY11" fmla="*/ 43529 h 95250"/>
                <a:gd name="connsiteX12" fmla="*/ 27204 w 1009650"/>
                <a:gd name="connsiteY12" fmla="*/ 43529 h 95250"/>
                <a:gd name="connsiteX13" fmla="*/ 42863 w 1009650"/>
                <a:gd name="connsiteY13" fmla="*/ 40119 h 95250"/>
                <a:gd name="connsiteX14" fmla="*/ 47644 w 1009650"/>
                <a:gd name="connsiteY14" fmla="*/ 28594 h 95250"/>
                <a:gd name="connsiteX15" fmla="*/ 42320 w 1009650"/>
                <a:gd name="connsiteY15" fmla="*/ 17869 h 95250"/>
                <a:gd name="connsiteX16" fmla="*/ 25394 w 1009650"/>
                <a:gd name="connsiteY16" fmla="*/ 14574 h 95250"/>
                <a:gd name="connsiteX17" fmla="*/ 10277 w 1009650"/>
                <a:gd name="connsiteY17" fmla="*/ 14574 h 95250"/>
                <a:gd name="connsiteX18" fmla="*/ 10277 w 1009650"/>
                <a:gd name="connsiteY18" fmla="*/ 52235 h 95250"/>
                <a:gd name="connsiteX19" fmla="*/ 10277 w 1009650"/>
                <a:gd name="connsiteY19" fmla="*/ 85315 h 95250"/>
                <a:gd name="connsiteX20" fmla="*/ 28718 w 1009650"/>
                <a:gd name="connsiteY20" fmla="*/ 85315 h 95250"/>
                <a:gd name="connsiteX21" fmla="*/ 44825 w 1009650"/>
                <a:gd name="connsiteY21" fmla="*/ 81172 h 95250"/>
                <a:gd name="connsiteX22" fmla="*/ 50245 w 1009650"/>
                <a:gd name="connsiteY22" fmla="*/ 68199 h 95250"/>
                <a:gd name="connsiteX23" fmla="*/ 44711 w 1009650"/>
                <a:gd name="connsiteY23" fmla="*/ 56112 h 95250"/>
                <a:gd name="connsiteX24" fmla="*/ 27870 w 1009650"/>
                <a:gd name="connsiteY24" fmla="*/ 52235 h 95250"/>
                <a:gd name="connsiteX25" fmla="*/ 159372 w 1009650"/>
                <a:gd name="connsiteY25" fmla="*/ 49759 h 95250"/>
                <a:gd name="connsiteX26" fmla="*/ 148637 w 1009650"/>
                <a:gd name="connsiteY26" fmla="*/ 83134 h 95250"/>
                <a:gd name="connsiteX27" fmla="*/ 118806 w 1009650"/>
                <a:gd name="connsiteY27" fmla="*/ 95288 h 95250"/>
                <a:gd name="connsiteX28" fmla="*/ 88668 w 1009650"/>
                <a:gd name="connsiteY28" fmla="*/ 83344 h 95250"/>
                <a:gd name="connsiteX29" fmla="*/ 78057 w 1009650"/>
                <a:gd name="connsiteY29" fmla="*/ 49635 h 95250"/>
                <a:gd name="connsiteX30" fmla="*/ 88697 w 1009650"/>
                <a:gd name="connsiteY30" fmla="*/ 16174 h 95250"/>
                <a:gd name="connsiteX31" fmla="*/ 118929 w 1009650"/>
                <a:gd name="connsiteY31" fmla="*/ 4296 h 95250"/>
                <a:gd name="connsiteX32" fmla="*/ 148676 w 1009650"/>
                <a:gd name="connsiteY32" fmla="*/ 16383 h 95250"/>
                <a:gd name="connsiteX33" fmla="*/ 159372 w 1009650"/>
                <a:gd name="connsiteY33" fmla="*/ 49759 h 95250"/>
                <a:gd name="connsiteX34" fmla="*/ 88935 w 1009650"/>
                <a:gd name="connsiteY34" fmla="*/ 49759 h 95250"/>
                <a:gd name="connsiteX35" fmla="*/ 96584 w 1009650"/>
                <a:gd name="connsiteY35" fmla="*/ 77000 h 95250"/>
                <a:gd name="connsiteX36" fmla="*/ 118806 w 1009650"/>
                <a:gd name="connsiteY36" fmla="*/ 86278 h 95250"/>
                <a:gd name="connsiteX37" fmla="*/ 140989 w 1009650"/>
                <a:gd name="connsiteY37" fmla="*/ 77029 h 95250"/>
                <a:gd name="connsiteX38" fmla="*/ 148495 w 1009650"/>
                <a:gd name="connsiteY38" fmla="*/ 49759 h 95250"/>
                <a:gd name="connsiteX39" fmla="*/ 141027 w 1009650"/>
                <a:gd name="connsiteY39" fmla="*/ 22708 h 95250"/>
                <a:gd name="connsiteX40" fmla="*/ 118929 w 1009650"/>
                <a:gd name="connsiteY40" fmla="*/ 13488 h 95250"/>
                <a:gd name="connsiteX41" fmla="*/ 96584 w 1009650"/>
                <a:gd name="connsiteY41" fmla="*/ 22765 h 95250"/>
                <a:gd name="connsiteX42" fmla="*/ 88935 w 1009650"/>
                <a:gd name="connsiteY42" fmla="*/ 49759 h 95250"/>
                <a:gd name="connsiteX43" fmla="*/ 258709 w 1009650"/>
                <a:gd name="connsiteY43" fmla="*/ 85192 h 95250"/>
                <a:gd name="connsiteX44" fmla="*/ 258166 w 1009650"/>
                <a:gd name="connsiteY44" fmla="*/ 85192 h 95250"/>
                <a:gd name="connsiteX45" fmla="*/ 237373 w 1009650"/>
                <a:gd name="connsiteY45" fmla="*/ 95288 h 95250"/>
                <a:gd name="connsiteX46" fmla="*/ 217141 w 1009650"/>
                <a:gd name="connsiteY46" fmla="*/ 86401 h 95250"/>
                <a:gd name="connsiteX47" fmla="*/ 209921 w 1009650"/>
                <a:gd name="connsiteY47" fmla="*/ 61131 h 95250"/>
                <a:gd name="connsiteX48" fmla="*/ 217170 w 1009650"/>
                <a:gd name="connsiteY48" fmla="*/ 35671 h 95250"/>
                <a:gd name="connsiteX49" fmla="*/ 237373 w 1009650"/>
                <a:gd name="connsiteY49" fmla="*/ 26603 h 95250"/>
                <a:gd name="connsiteX50" fmla="*/ 258042 w 1009650"/>
                <a:gd name="connsiteY50" fmla="*/ 36395 h 95250"/>
                <a:gd name="connsiteX51" fmla="*/ 258832 w 1009650"/>
                <a:gd name="connsiteY51" fmla="*/ 36395 h 95250"/>
                <a:gd name="connsiteX52" fmla="*/ 258413 w 1009650"/>
                <a:gd name="connsiteY52" fmla="*/ 31623 h 95250"/>
                <a:gd name="connsiteX53" fmla="*/ 258166 w 1009650"/>
                <a:gd name="connsiteY53" fmla="*/ 26966 h 95250"/>
                <a:gd name="connsiteX54" fmla="*/ 258166 w 1009650"/>
                <a:gd name="connsiteY54" fmla="*/ 0 h 95250"/>
                <a:gd name="connsiteX55" fmla="*/ 268205 w 1009650"/>
                <a:gd name="connsiteY55" fmla="*/ 0 h 95250"/>
                <a:gd name="connsiteX56" fmla="*/ 268205 w 1009650"/>
                <a:gd name="connsiteY56" fmla="*/ 94079 h 95250"/>
                <a:gd name="connsiteX57" fmla="*/ 260042 w 1009650"/>
                <a:gd name="connsiteY57" fmla="*/ 94079 h 95250"/>
                <a:gd name="connsiteX58" fmla="*/ 238640 w 1009650"/>
                <a:gd name="connsiteY58" fmla="*/ 86887 h 95250"/>
                <a:gd name="connsiteX59" fmla="*/ 253546 w 1009650"/>
                <a:gd name="connsiteY59" fmla="*/ 81287 h 95250"/>
                <a:gd name="connsiteX60" fmla="*/ 258166 w 1009650"/>
                <a:gd name="connsiteY60" fmla="*/ 63246 h 95250"/>
                <a:gd name="connsiteX61" fmla="*/ 258166 w 1009650"/>
                <a:gd name="connsiteY61" fmla="*/ 61131 h 95250"/>
                <a:gd name="connsiteX62" fmla="*/ 253479 w 1009650"/>
                <a:gd name="connsiteY62" fmla="*/ 41024 h 95250"/>
                <a:gd name="connsiteX63" fmla="*/ 238516 w 1009650"/>
                <a:gd name="connsiteY63" fmla="*/ 35005 h 95250"/>
                <a:gd name="connsiteX64" fmla="*/ 225000 w 1009650"/>
                <a:gd name="connsiteY64" fmla="*/ 41872 h 95250"/>
                <a:gd name="connsiteX65" fmla="*/ 220323 w 1009650"/>
                <a:gd name="connsiteY65" fmla="*/ 61246 h 95250"/>
                <a:gd name="connsiteX66" fmla="*/ 224971 w 1009650"/>
                <a:gd name="connsiteY66" fmla="*/ 80410 h 95250"/>
                <a:gd name="connsiteX67" fmla="*/ 238640 w 1009650"/>
                <a:gd name="connsiteY67" fmla="*/ 86887 h 95250"/>
                <a:gd name="connsiteX68" fmla="*/ 319774 w 1009650"/>
                <a:gd name="connsiteY68" fmla="*/ 95288 h 95250"/>
                <a:gd name="connsiteX69" fmla="*/ 296589 w 1009650"/>
                <a:gd name="connsiteY69" fmla="*/ 86344 h 95250"/>
                <a:gd name="connsiteX70" fmla="*/ 288093 w 1009650"/>
                <a:gd name="connsiteY70" fmla="*/ 61494 h 95250"/>
                <a:gd name="connsiteX71" fmla="*/ 295990 w 1009650"/>
                <a:gd name="connsiteY71" fmla="*/ 36033 h 95250"/>
                <a:gd name="connsiteX72" fmla="*/ 317173 w 1009650"/>
                <a:gd name="connsiteY72" fmla="*/ 26603 h 95250"/>
                <a:gd name="connsiteX73" fmla="*/ 336890 w 1009650"/>
                <a:gd name="connsiteY73" fmla="*/ 34795 h 95250"/>
                <a:gd name="connsiteX74" fmla="*/ 344148 w 1009650"/>
                <a:gd name="connsiteY74" fmla="*/ 56407 h 95250"/>
                <a:gd name="connsiteX75" fmla="*/ 344148 w 1009650"/>
                <a:gd name="connsiteY75" fmla="*/ 62760 h 95250"/>
                <a:gd name="connsiteX76" fmla="*/ 298495 w 1009650"/>
                <a:gd name="connsiteY76" fmla="*/ 62760 h 95250"/>
                <a:gd name="connsiteX77" fmla="*/ 304391 w 1009650"/>
                <a:gd name="connsiteY77" fmla="*/ 80477 h 95250"/>
                <a:gd name="connsiteX78" fmla="*/ 320145 w 1009650"/>
                <a:gd name="connsiteY78" fmla="*/ 86525 h 95250"/>
                <a:gd name="connsiteX79" fmla="*/ 341300 w 1009650"/>
                <a:gd name="connsiteY79" fmla="*/ 82048 h 95250"/>
                <a:gd name="connsiteX80" fmla="*/ 341300 w 1009650"/>
                <a:gd name="connsiteY80" fmla="*/ 90992 h 95250"/>
                <a:gd name="connsiteX81" fmla="*/ 331232 w 1009650"/>
                <a:gd name="connsiteY81" fmla="*/ 94288 h 95250"/>
                <a:gd name="connsiteX82" fmla="*/ 319774 w 1009650"/>
                <a:gd name="connsiteY82" fmla="*/ 95288 h 95250"/>
                <a:gd name="connsiteX83" fmla="*/ 317059 w 1009650"/>
                <a:gd name="connsiteY83" fmla="*/ 35005 h 95250"/>
                <a:gd name="connsiteX84" fmla="*/ 304333 w 1009650"/>
                <a:gd name="connsiteY84" fmla="*/ 40205 h 95250"/>
                <a:gd name="connsiteX85" fmla="*/ 298732 w 1009650"/>
                <a:gd name="connsiteY85" fmla="*/ 54598 h 95250"/>
                <a:gd name="connsiteX86" fmla="*/ 333384 w 1009650"/>
                <a:gd name="connsiteY86" fmla="*/ 54598 h 95250"/>
                <a:gd name="connsiteX87" fmla="*/ 329146 w 1009650"/>
                <a:gd name="connsiteY87" fmla="*/ 40053 h 95250"/>
                <a:gd name="connsiteX88" fmla="*/ 317059 w 1009650"/>
                <a:gd name="connsiteY88" fmla="*/ 35005 h 95250"/>
                <a:gd name="connsiteX89" fmla="*/ 391306 w 1009650"/>
                <a:gd name="connsiteY89" fmla="*/ 95288 h 95250"/>
                <a:gd name="connsiteX90" fmla="*/ 368113 w 1009650"/>
                <a:gd name="connsiteY90" fmla="*/ 86344 h 95250"/>
                <a:gd name="connsiteX91" fmla="*/ 359626 w 1009650"/>
                <a:gd name="connsiteY91" fmla="*/ 61494 h 95250"/>
                <a:gd name="connsiteX92" fmla="*/ 367512 w 1009650"/>
                <a:gd name="connsiteY92" fmla="*/ 36033 h 95250"/>
                <a:gd name="connsiteX93" fmla="*/ 388706 w 1009650"/>
                <a:gd name="connsiteY93" fmla="*/ 26603 h 95250"/>
                <a:gd name="connsiteX94" fmla="*/ 408413 w 1009650"/>
                <a:gd name="connsiteY94" fmla="*/ 34795 h 95250"/>
                <a:gd name="connsiteX95" fmla="*/ 415671 w 1009650"/>
                <a:gd name="connsiteY95" fmla="*/ 56407 h 95250"/>
                <a:gd name="connsiteX96" fmla="*/ 415671 w 1009650"/>
                <a:gd name="connsiteY96" fmla="*/ 62760 h 95250"/>
                <a:gd name="connsiteX97" fmla="*/ 370018 w 1009650"/>
                <a:gd name="connsiteY97" fmla="*/ 62760 h 95250"/>
                <a:gd name="connsiteX98" fmla="*/ 375914 w 1009650"/>
                <a:gd name="connsiteY98" fmla="*/ 80477 h 95250"/>
                <a:gd name="connsiteX99" fmla="*/ 391668 w 1009650"/>
                <a:gd name="connsiteY99" fmla="*/ 86525 h 95250"/>
                <a:gd name="connsiteX100" fmla="*/ 412823 w 1009650"/>
                <a:gd name="connsiteY100" fmla="*/ 82048 h 95250"/>
                <a:gd name="connsiteX101" fmla="*/ 412823 w 1009650"/>
                <a:gd name="connsiteY101" fmla="*/ 90992 h 95250"/>
                <a:gd name="connsiteX102" fmla="*/ 402765 w 1009650"/>
                <a:gd name="connsiteY102" fmla="*/ 94288 h 95250"/>
                <a:gd name="connsiteX103" fmla="*/ 391306 w 1009650"/>
                <a:gd name="connsiteY103" fmla="*/ 95288 h 95250"/>
                <a:gd name="connsiteX104" fmla="*/ 388582 w 1009650"/>
                <a:gd name="connsiteY104" fmla="*/ 35005 h 95250"/>
                <a:gd name="connsiteX105" fmla="*/ 375857 w 1009650"/>
                <a:gd name="connsiteY105" fmla="*/ 40205 h 95250"/>
                <a:gd name="connsiteX106" fmla="*/ 370265 w 1009650"/>
                <a:gd name="connsiteY106" fmla="*/ 54598 h 95250"/>
                <a:gd name="connsiteX107" fmla="*/ 404908 w 1009650"/>
                <a:gd name="connsiteY107" fmla="*/ 54598 h 95250"/>
                <a:gd name="connsiteX108" fmla="*/ 400678 w 1009650"/>
                <a:gd name="connsiteY108" fmla="*/ 40053 h 95250"/>
                <a:gd name="connsiteX109" fmla="*/ 388582 w 1009650"/>
                <a:gd name="connsiteY109" fmla="*/ 35005 h 95250"/>
                <a:gd name="connsiteX110" fmla="*/ 444875 w 1009650"/>
                <a:gd name="connsiteY110" fmla="*/ 94079 h 95250"/>
                <a:gd name="connsiteX111" fmla="*/ 434835 w 1009650"/>
                <a:gd name="connsiteY111" fmla="*/ 94079 h 95250"/>
                <a:gd name="connsiteX112" fmla="*/ 434835 w 1009650"/>
                <a:gd name="connsiteY112" fmla="*/ 0 h 95250"/>
                <a:gd name="connsiteX113" fmla="*/ 444875 w 1009650"/>
                <a:gd name="connsiteY113" fmla="*/ 0 h 95250"/>
                <a:gd name="connsiteX114" fmla="*/ 551583 w 1009650"/>
                <a:gd name="connsiteY114" fmla="*/ 94079 h 95250"/>
                <a:gd name="connsiteX115" fmla="*/ 551583 w 1009650"/>
                <a:gd name="connsiteY115" fmla="*/ 50968 h 95250"/>
                <a:gd name="connsiteX116" fmla="*/ 548202 w 1009650"/>
                <a:gd name="connsiteY116" fmla="*/ 39091 h 95250"/>
                <a:gd name="connsiteX117" fmla="*/ 537677 w 1009650"/>
                <a:gd name="connsiteY117" fmla="*/ 35128 h 95250"/>
                <a:gd name="connsiteX118" fmla="*/ 523837 w 1009650"/>
                <a:gd name="connsiteY118" fmla="*/ 40510 h 95250"/>
                <a:gd name="connsiteX119" fmla="*/ 519360 w 1009650"/>
                <a:gd name="connsiteY119" fmla="*/ 57074 h 95250"/>
                <a:gd name="connsiteX120" fmla="*/ 519360 w 1009650"/>
                <a:gd name="connsiteY120" fmla="*/ 94079 h 95250"/>
                <a:gd name="connsiteX121" fmla="*/ 509321 w 1009650"/>
                <a:gd name="connsiteY121" fmla="*/ 94079 h 95250"/>
                <a:gd name="connsiteX122" fmla="*/ 509321 w 1009650"/>
                <a:gd name="connsiteY122" fmla="*/ 50968 h 95250"/>
                <a:gd name="connsiteX123" fmla="*/ 505939 w 1009650"/>
                <a:gd name="connsiteY123" fmla="*/ 39091 h 95250"/>
                <a:gd name="connsiteX124" fmla="*/ 495357 w 1009650"/>
                <a:gd name="connsiteY124" fmla="*/ 35128 h 95250"/>
                <a:gd name="connsiteX125" fmla="*/ 481546 w 1009650"/>
                <a:gd name="connsiteY125" fmla="*/ 40786 h 95250"/>
                <a:gd name="connsiteX126" fmla="*/ 477155 w 1009650"/>
                <a:gd name="connsiteY126" fmla="*/ 59312 h 95250"/>
                <a:gd name="connsiteX127" fmla="*/ 477155 w 1009650"/>
                <a:gd name="connsiteY127" fmla="*/ 94079 h 95250"/>
                <a:gd name="connsiteX128" fmla="*/ 467125 w 1009650"/>
                <a:gd name="connsiteY128" fmla="*/ 94079 h 95250"/>
                <a:gd name="connsiteX129" fmla="*/ 467125 w 1009650"/>
                <a:gd name="connsiteY129" fmla="*/ 27813 h 95250"/>
                <a:gd name="connsiteX130" fmla="*/ 475288 w 1009650"/>
                <a:gd name="connsiteY130" fmla="*/ 27813 h 95250"/>
                <a:gd name="connsiteX131" fmla="*/ 476917 w 1009650"/>
                <a:gd name="connsiteY131" fmla="*/ 36881 h 95250"/>
                <a:gd name="connsiteX132" fmla="*/ 477403 w 1009650"/>
                <a:gd name="connsiteY132" fmla="*/ 36881 h 95250"/>
                <a:gd name="connsiteX133" fmla="*/ 485413 w 1009650"/>
                <a:gd name="connsiteY133" fmla="*/ 29328 h 95250"/>
                <a:gd name="connsiteX134" fmla="*/ 496986 w 1009650"/>
                <a:gd name="connsiteY134" fmla="*/ 26603 h 95250"/>
                <a:gd name="connsiteX135" fmla="*/ 517303 w 1009650"/>
                <a:gd name="connsiteY135" fmla="*/ 37852 h 95250"/>
                <a:gd name="connsiteX136" fmla="*/ 517789 w 1009650"/>
                <a:gd name="connsiteY136" fmla="*/ 37852 h 95250"/>
                <a:gd name="connsiteX137" fmla="*/ 526371 w 1009650"/>
                <a:gd name="connsiteY137" fmla="*/ 29623 h 95250"/>
                <a:gd name="connsiteX138" fmla="*/ 539192 w 1009650"/>
                <a:gd name="connsiteY138" fmla="*/ 26603 h 95250"/>
                <a:gd name="connsiteX139" fmla="*/ 556031 w 1009650"/>
                <a:gd name="connsiteY139" fmla="*/ 32376 h 95250"/>
                <a:gd name="connsiteX140" fmla="*/ 561623 w 1009650"/>
                <a:gd name="connsiteY140" fmla="*/ 50845 h 95250"/>
                <a:gd name="connsiteX141" fmla="*/ 561623 w 1009650"/>
                <a:gd name="connsiteY141" fmla="*/ 94079 h 95250"/>
                <a:gd name="connsiteX142" fmla="*/ 642947 w 1009650"/>
                <a:gd name="connsiteY142" fmla="*/ 60884 h 95250"/>
                <a:gd name="connsiteX143" fmla="*/ 634784 w 1009650"/>
                <a:gd name="connsiteY143" fmla="*/ 86192 h 95250"/>
                <a:gd name="connsiteX144" fmla="*/ 612229 w 1009650"/>
                <a:gd name="connsiteY144" fmla="*/ 95288 h 95250"/>
                <a:gd name="connsiteX145" fmla="*/ 596446 w 1009650"/>
                <a:gd name="connsiteY145" fmla="*/ 91116 h 95250"/>
                <a:gd name="connsiteX146" fmla="*/ 585807 w 1009650"/>
                <a:gd name="connsiteY146" fmla="*/ 79143 h 95250"/>
                <a:gd name="connsiteX147" fmla="*/ 582063 w 1009650"/>
                <a:gd name="connsiteY147" fmla="*/ 60884 h 95250"/>
                <a:gd name="connsiteX148" fmla="*/ 590159 w 1009650"/>
                <a:gd name="connsiteY148" fmla="*/ 35643 h 95250"/>
                <a:gd name="connsiteX149" fmla="*/ 612648 w 1009650"/>
                <a:gd name="connsiteY149" fmla="*/ 26603 h 95250"/>
                <a:gd name="connsiteX150" fmla="*/ 634755 w 1009650"/>
                <a:gd name="connsiteY150" fmla="*/ 35852 h 95250"/>
                <a:gd name="connsiteX151" fmla="*/ 642947 w 1009650"/>
                <a:gd name="connsiteY151" fmla="*/ 60884 h 95250"/>
                <a:gd name="connsiteX152" fmla="*/ 592455 w 1009650"/>
                <a:gd name="connsiteY152" fmla="*/ 60884 h 95250"/>
                <a:gd name="connsiteX153" fmla="*/ 597541 w 1009650"/>
                <a:gd name="connsiteY153" fmla="*/ 80229 h 95250"/>
                <a:gd name="connsiteX154" fmla="*/ 612467 w 1009650"/>
                <a:gd name="connsiteY154" fmla="*/ 86887 h 95250"/>
                <a:gd name="connsiteX155" fmla="*/ 627431 w 1009650"/>
                <a:gd name="connsiteY155" fmla="*/ 80267 h 95250"/>
                <a:gd name="connsiteX156" fmla="*/ 632546 w 1009650"/>
                <a:gd name="connsiteY156" fmla="*/ 60884 h 95250"/>
                <a:gd name="connsiteX157" fmla="*/ 627431 w 1009650"/>
                <a:gd name="connsiteY157" fmla="*/ 41691 h 95250"/>
                <a:gd name="connsiteX158" fmla="*/ 612353 w 1009650"/>
                <a:gd name="connsiteY158" fmla="*/ 35128 h 95250"/>
                <a:gd name="connsiteX159" fmla="*/ 597475 w 1009650"/>
                <a:gd name="connsiteY159" fmla="*/ 41596 h 95250"/>
                <a:gd name="connsiteX160" fmla="*/ 592455 w 1009650"/>
                <a:gd name="connsiteY160" fmla="*/ 60884 h 95250"/>
                <a:gd name="connsiteX161" fmla="*/ 693611 w 1009650"/>
                <a:gd name="connsiteY161" fmla="*/ 26727 h 95250"/>
                <a:gd name="connsiteX162" fmla="*/ 713899 w 1009650"/>
                <a:gd name="connsiteY162" fmla="*/ 35643 h 95250"/>
                <a:gd name="connsiteX163" fmla="*/ 721119 w 1009650"/>
                <a:gd name="connsiteY163" fmla="*/ 60884 h 95250"/>
                <a:gd name="connsiteX164" fmla="*/ 713832 w 1009650"/>
                <a:gd name="connsiteY164" fmla="*/ 86249 h 95250"/>
                <a:gd name="connsiteX165" fmla="*/ 693611 w 1009650"/>
                <a:gd name="connsiteY165" fmla="*/ 95288 h 95250"/>
                <a:gd name="connsiteX166" fmla="*/ 681790 w 1009650"/>
                <a:gd name="connsiteY166" fmla="*/ 92898 h 95250"/>
                <a:gd name="connsiteX167" fmla="*/ 672808 w 1009650"/>
                <a:gd name="connsiteY167" fmla="*/ 85554 h 95250"/>
                <a:gd name="connsiteX168" fmla="*/ 672084 w 1009650"/>
                <a:gd name="connsiteY168" fmla="*/ 85554 h 95250"/>
                <a:gd name="connsiteX169" fmla="*/ 669970 w 1009650"/>
                <a:gd name="connsiteY169" fmla="*/ 94079 h 95250"/>
                <a:gd name="connsiteX170" fmla="*/ 662778 w 1009650"/>
                <a:gd name="connsiteY170" fmla="*/ 94079 h 95250"/>
                <a:gd name="connsiteX171" fmla="*/ 662778 w 1009650"/>
                <a:gd name="connsiteY171" fmla="*/ 0 h 95250"/>
                <a:gd name="connsiteX172" fmla="*/ 672808 w 1009650"/>
                <a:gd name="connsiteY172" fmla="*/ 0 h 95250"/>
                <a:gd name="connsiteX173" fmla="*/ 672808 w 1009650"/>
                <a:gd name="connsiteY173" fmla="*/ 22851 h 95250"/>
                <a:gd name="connsiteX174" fmla="*/ 672332 w 1009650"/>
                <a:gd name="connsiteY174" fmla="*/ 36643 h 95250"/>
                <a:gd name="connsiteX175" fmla="*/ 672808 w 1009650"/>
                <a:gd name="connsiteY175" fmla="*/ 36643 h 95250"/>
                <a:gd name="connsiteX176" fmla="*/ 693611 w 1009650"/>
                <a:gd name="connsiteY176" fmla="*/ 26727 h 95250"/>
                <a:gd name="connsiteX177" fmla="*/ 692163 w 1009650"/>
                <a:gd name="connsiteY177" fmla="*/ 35128 h 95250"/>
                <a:gd name="connsiteX178" fmla="*/ 677342 w 1009650"/>
                <a:gd name="connsiteY178" fmla="*/ 41024 h 95250"/>
                <a:gd name="connsiteX179" fmla="*/ 672808 w 1009650"/>
                <a:gd name="connsiteY179" fmla="*/ 60884 h 95250"/>
                <a:gd name="connsiteX180" fmla="*/ 677466 w 1009650"/>
                <a:gd name="connsiteY180" fmla="*/ 80867 h 95250"/>
                <a:gd name="connsiteX181" fmla="*/ 692401 w 1009650"/>
                <a:gd name="connsiteY181" fmla="*/ 86887 h 95250"/>
                <a:gd name="connsiteX182" fmla="*/ 706184 w 1009650"/>
                <a:gd name="connsiteY182" fmla="*/ 80143 h 95250"/>
                <a:gd name="connsiteX183" fmla="*/ 710718 w 1009650"/>
                <a:gd name="connsiteY183" fmla="*/ 60760 h 95250"/>
                <a:gd name="connsiteX184" fmla="*/ 706184 w 1009650"/>
                <a:gd name="connsiteY184" fmla="*/ 41481 h 95250"/>
                <a:gd name="connsiteX185" fmla="*/ 692163 w 1009650"/>
                <a:gd name="connsiteY185" fmla="*/ 35128 h 95250"/>
                <a:gd name="connsiteX186" fmla="*/ 750989 w 1009650"/>
                <a:gd name="connsiteY186" fmla="*/ 94079 h 95250"/>
                <a:gd name="connsiteX187" fmla="*/ 740950 w 1009650"/>
                <a:gd name="connsiteY187" fmla="*/ 94079 h 95250"/>
                <a:gd name="connsiteX188" fmla="*/ 740950 w 1009650"/>
                <a:gd name="connsiteY188" fmla="*/ 27813 h 95250"/>
                <a:gd name="connsiteX189" fmla="*/ 750989 w 1009650"/>
                <a:gd name="connsiteY189" fmla="*/ 27813 h 95250"/>
                <a:gd name="connsiteX190" fmla="*/ 740102 w 1009650"/>
                <a:gd name="connsiteY190" fmla="*/ 9858 h 95250"/>
                <a:gd name="connsiteX191" fmla="*/ 741798 w 1009650"/>
                <a:gd name="connsiteY191" fmla="*/ 4810 h 95250"/>
                <a:gd name="connsiteX192" fmla="*/ 746027 w 1009650"/>
                <a:gd name="connsiteY192" fmla="*/ 3201 h 95250"/>
                <a:gd name="connsiteX193" fmla="*/ 750198 w 1009650"/>
                <a:gd name="connsiteY193" fmla="*/ 4839 h 95250"/>
                <a:gd name="connsiteX194" fmla="*/ 751951 w 1009650"/>
                <a:gd name="connsiteY194" fmla="*/ 9858 h 95250"/>
                <a:gd name="connsiteX195" fmla="*/ 750198 w 1009650"/>
                <a:gd name="connsiteY195" fmla="*/ 14907 h 95250"/>
                <a:gd name="connsiteX196" fmla="*/ 746027 w 1009650"/>
                <a:gd name="connsiteY196" fmla="*/ 16564 h 95250"/>
                <a:gd name="connsiteX197" fmla="*/ 741798 w 1009650"/>
                <a:gd name="connsiteY197" fmla="*/ 14907 h 95250"/>
                <a:gd name="connsiteX198" fmla="*/ 740102 w 1009650"/>
                <a:gd name="connsiteY198" fmla="*/ 9858 h 95250"/>
                <a:gd name="connsiteX199" fmla="*/ 783279 w 1009650"/>
                <a:gd name="connsiteY199" fmla="*/ 94079 h 95250"/>
                <a:gd name="connsiteX200" fmla="*/ 773239 w 1009650"/>
                <a:gd name="connsiteY200" fmla="*/ 94079 h 95250"/>
                <a:gd name="connsiteX201" fmla="*/ 773239 w 1009650"/>
                <a:gd name="connsiteY201" fmla="*/ 0 h 95250"/>
                <a:gd name="connsiteX202" fmla="*/ 783279 w 1009650"/>
                <a:gd name="connsiteY202" fmla="*/ 0 h 95250"/>
                <a:gd name="connsiteX203" fmla="*/ 815559 w 1009650"/>
                <a:gd name="connsiteY203" fmla="*/ 94079 h 95250"/>
                <a:gd name="connsiteX204" fmla="*/ 805529 w 1009650"/>
                <a:gd name="connsiteY204" fmla="*/ 94079 h 95250"/>
                <a:gd name="connsiteX205" fmla="*/ 805529 w 1009650"/>
                <a:gd name="connsiteY205" fmla="*/ 27813 h 95250"/>
                <a:gd name="connsiteX206" fmla="*/ 815559 w 1009650"/>
                <a:gd name="connsiteY206" fmla="*/ 27813 h 95250"/>
                <a:gd name="connsiteX207" fmla="*/ 804682 w 1009650"/>
                <a:gd name="connsiteY207" fmla="*/ 9858 h 95250"/>
                <a:gd name="connsiteX208" fmla="*/ 806368 w 1009650"/>
                <a:gd name="connsiteY208" fmla="*/ 4810 h 95250"/>
                <a:gd name="connsiteX209" fmla="*/ 810606 w 1009650"/>
                <a:gd name="connsiteY209" fmla="*/ 3201 h 95250"/>
                <a:gd name="connsiteX210" fmla="*/ 814778 w 1009650"/>
                <a:gd name="connsiteY210" fmla="*/ 4839 h 95250"/>
                <a:gd name="connsiteX211" fmla="*/ 816530 w 1009650"/>
                <a:gd name="connsiteY211" fmla="*/ 9858 h 95250"/>
                <a:gd name="connsiteX212" fmla="*/ 814778 w 1009650"/>
                <a:gd name="connsiteY212" fmla="*/ 14907 h 95250"/>
                <a:gd name="connsiteX213" fmla="*/ 810606 w 1009650"/>
                <a:gd name="connsiteY213" fmla="*/ 16564 h 95250"/>
                <a:gd name="connsiteX214" fmla="*/ 806368 w 1009650"/>
                <a:gd name="connsiteY214" fmla="*/ 14907 h 95250"/>
                <a:gd name="connsiteX215" fmla="*/ 804682 w 1009650"/>
                <a:gd name="connsiteY215" fmla="*/ 9858 h 95250"/>
                <a:gd name="connsiteX216" fmla="*/ 859212 w 1009650"/>
                <a:gd name="connsiteY216" fmla="*/ 87001 h 95250"/>
                <a:gd name="connsiteX217" fmla="*/ 864356 w 1009650"/>
                <a:gd name="connsiteY217" fmla="*/ 86611 h 95250"/>
                <a:gd name="connsiteX218" fmla="*/ 868280 w 1009650"/>
                <a:gd name="connsiteY218" fmla="*/ 85792 h 95250"/>
                <a:gd name="connsiteX219" fmla="*/ 868280 w 1009650"/>
                <a:gd name="connsiteY219" fmla="*/ 93479 h 95250"/>
                <a:gd name="connsiteX220" fmla="*/ 863479 w 1009650"/>
                <a:gd name="connsiteY220" fmla="*/ 94774 h 95250"/>
                <a:gd name="connsiteX221" fmla="*/ 857765 w 1009650"/>
                <a:gd name="connsiteY221" fmla="*/ 95288 h 95250"/>
                <a:gd name="connsiteX222" fmla="*/ 838534 w 1009650"/>
                <a:gd name="connsiteY222" fmla="*/ 75029 h 95250"/>
                <a:gd name="connsiteX223" fmla="*/ 838534 w 1009650"/>
                <a:gd name="connsiteY223" fmla="*/ 35614 h 95250"/>
                <a:gd name="connsiteX224" fmla="*/ 829047 w 1009650"/>
                <a:gd name="connsiteY224" fmla="*/ 35614 h 95250"/>
                <a:gd name="connsiteX225" fmla="*/ 829047 w 1009650"/>
                <a:gd name="connsiteY225" fmla="*/ 30775 h 95250"/>
                <a:gd name="connsiteX226" fmla="*/ 838534 w 1009650"/>
                <a:gd name="connsiteY226" fmla="*/ 26603 h 95250"/>
                <a:gd name="connsiteX227" fmla="*/ 842772 w 1009650"/>
                <a:gd name="connsiteY227" fmla="*/ 12459 h 95250"/>
                <a:gd name="connsiteX228" fmla="*/ 848573 w 1009650"/>
                <a:gd name="connsiteY228" fmla="*/ 12459 h 95250"/>
                <a:gd name="connsiteX229" fmla="*/ 848573 w 1009650"/>
                <a:gd name="connsiteY229" fmla="*/ 27813 h 95250"/>
                <a:gd name="connsiteX230" fmla="*/ 867804 w 1009650"/>
                <a:gd name="connsiteY230" fmla="*/ 27813 h 95250"/>
                <a:gd name="connsiteX231" fmla="*/ 867804 w 1009650"/>
                <a:gd name="connsiteY231" fmla="*/ 35614 h 95250"/>
                <a:gd name="connsiteX232" fmla="*/ 848573 w 1009650"/>
                <a:gd name="connsiteY232" fmla="*/ 35614 h 95250"/>
                <a:gd name="connsiteX233" fmla="*/ 848573 w 1009650"/>
                <a:gd name="connsiteY233" fmla="*/ 74609 h 95250"/>
                <a:gd name="connsiteX234" fmla="*/ 851411 w 1009650"/>
                <a:gd name="connsiteY234" fmla="*/ 83801 h 95250"/>
                <a:gd name="connsiteX235" fmla="*/ 859212 w 1009650"/>
                <a:gd name="connsiteY235" fmla="*/ 87001 h 95250"/>
                <a:gd name="connsiteX236" fmla="*/ 910847 w 1009650"/>
                <a:gd name="connsiteY236" fmla="*/ 95288 h 95250"/>
                <a:gd name="connsiteX237" fmla="*/ 887663 w 1009650"/>
                <a:gd name="connsiteY237" fmla="*/ 86344 h 95250"/>
                <a:gd name="connsiteX238" fmla="*/ 879167 w 1009650"/>
                <a:gd name="connsiteY238" fmla="*/ 61494 h 95250"/>
                <a:gd name="connsiteX239" fmla="*/ 887054 w 1009650"/>
                <a:gd name="connsiteY239" fmla="*/ 36033 h 95250"/>
                <a:gd name="connsiteX240" fmla="*/ 908247 w 1009650"/>
                <a:gd name="connsiteY240" fmla="*/ 26603 h 95250"/>
                <a:gd name="connsiteX241" fmla="*/ 927964 w 1009650"/>
                <a:gd name="connsiteY241" fmla="*/ 34795 h 95250"/>
                <a:gd name="connsiteX242" fmla="*/ 935212 w 1009650"/>
                <a:gd name="connsiteY242" fmla="*/ 56407 h 95250"/>
                <a:gd name="connsiteX243" fmla="*/ 935212 w 1009650"/>
                <a:gd name="connsiteY243" fmla="*/ 62760 h 95250"/>
                <a:gd name="connsiteX244" fmla="*/ 889568 w 1009650"/>
                <a:gd name="connsiteY244" fmla="*/ 62760 h 95250"/>
                <a:gd name="connsiteX245" fmla="*/ 895465 w 1009650"/>
                <a:gd name="connsiteY245" fmla="*/ 80477 h 95250"/>
                <a:gd name="connsiteX246" fmla="*/ 911209 w 1009650"/>
                <a:gd name="connsiteY246" fmla="*/ 86525 h 95250"/>
                <a:gd name="connsiteX247" fmla="*/ 932374 w 1009650"/>
                <a:gd name="connsiteY247" fmla="*/ 82048 h 95250"/>
                <a:gd name="connsiteX248" fmla="*/ 932374 w 1009650"/>
                <a:gd name="connsiteY248" fmla="*/ 90992 h 95250"/>
                <a:gd name="connsiteX249" fmla="*/ 922306 w 1009650"/>
                <a:gd name="connsiteY249" fmla="*/ 94288 h 95250"/>
                <a:gd name="connsiteX250" fmla="*/ 910847 w 1009650"/>
                <a:gd name="connsiteY250" fmla="*/ 95288 h 95250"/>
                <a:gd name="connsiteX251" fmla="*/ 908123 w 1009650"/>
                <a:gd name="connsiteY251" fmla="*/ 35005 h 95250"/>
                <a:gd name="connsiteX252" fmla="*/ 895398 w 1009650"/>
                <a:gd name="connsiteY252" fmla="*/ 40205 h 95250"/>
                <a:gd name="connsiteX253" fmla="*/ 889807 w 1009650"/>
                <a:gd name="connsiteY253" fmla="*/ 54598 h 95250"/>
                <a:gd name="connsiteX254" fmla="*/ 924449 w 1009650"/>
                <a:gd name="connsiteY254" fmla="*/ 54598 h 95250"/>
                <a:gd name="connsiteX255" fmla="*/ 920220 w 1009650"/>
                <a:gd name="connsiteY255" fmla="*/ 40053 h 95250"/>
                <a:gd name="connsiteX256" fmla="*/ 908123 w 1009650"/>
                <a:gd name="connsiteY256" fmla="*/ 35005 h 95250"/>
                <a:gd name="connsiteX257" fmla="*/ 964416 w 1009650"/>
                <a:gd name="connsiteY257" fmla="*/ 94079 h 95250"/>
                <a:gd name="connsiteX258" fmla="*/ 954377 w 1009650"/>
                <a:gd name="connsiteY258" fmla="*/ 94079 h 95250"/>
                <a:gd name="connsiteX259" fmla="*/ 954377 w 1009650"/>
                <a:gd name="connsiteY259" fmla="*/ 27813 h 95250"/>
                <a:gd name="connsiteX260" fmla="*/ 964416 w 1009650"/>
                <a:gd name="connsiteY260" fmla="*/ 27813 h 95250"/>
                <a:gd name="connsiteX261" fmla="*/ 953538 w 1009650"/>
                <a:gd name="connsiteY261" fmla="*/ 9858 h 95250"/>
                <a:gd name="connsiteX262" fmla="*/ 955224 w 1009650"/>
                <a:gd name="connsiteY262" fmla="*/ 4810 h 95250"/>
                <a:gd name="connsiteX263" fmla="*/ 959463 w 1009650"/>
                <a:gd name="connsiteY263" fmla="*/ 3201 h 95250"/>
                <a:gd name="connsiteX264" fmla="*/ 963635 w 1009650"/>
                <a:gd name="connsiteY264" fmla="*/ 4839 h 95250"/>
                <a:gd name="connsiteX265" fmla="*/ 965388 w 1009650"/>
                <a:gd name="connsiteY265" fmla="*/ 9858 h 95250"/>
                <a:gd name="connsiteX266" fmla="*/ 963635 w 1009650"/>
                <a:gd name="connsiteY266" fmla="*/ 14907 h 95250"/>
                <a:gd name="connsiteX267" fmla="*/ 959463 w 1009650"/>
                <a:gd name="connsiteY267" fmla="*/ 16564 h 95250"/>
                <a:gd name="connsiteX268" fmla="*/ 955224 w 1009650"/>
                <a:gd name="connsiteY268" fmla="*/ 14907 h 95250"/>
                <a:gd name="connsiteX269" fmla="*/ 953538 w 1009650"/>
                <a:gd name="connsiteY269" fmla="*/ 9858 h 95250"/>
                <a:gd name="connsiteX270" fmla="*/ 1008069 w 1009650"/>
                <a:gd name="connsiteY270" fmla="*/ 87001 h 95250"/>
                <a:gd name="connsiteX271" fmla="*/ 1013213 w 1009650"/>
                <a:gd name="connsiteY271" fmla="*/ 86611 h 95250"/>
                <a:gd name="connsiteX272" fmla="*/ 1017137 w 1009650"/>
                <a:gd name="connsiteY272" fmla="*/ 85792 h 95250"/>
                <a:gd name="connsiteX273" fmla="*/ 1017137 w 1009650"/>
                <a:gd name="connsiteY273" fmla="*/ 93479 h 95250"/>
                <a:gd name="connsiteX274" fmla="*/ 1012336 w 1009650"/>
                <a:gd name="connsiteY274" fmla="*/ 94774 h 95250"/>
                <a:gd name="connsiteX275" fmla="*/ 1006621 w 1009650"/>
                <a:gd name="connsiteY275" fmla="*/ 95288 h 95250"/>
                <a:gd name="connsiteX276" fmla="*/ 987390 w 1009650"/>
                <a:gd name="connsiteY276" fmla="*/ 75029 h 95250"/>
                <a:gd name="connsiteX277" fmla="*/ 987390 w 1009650"/>
                <a:gd name="connsiteY277" fmla="*/ 35614 h 95250"/>
                <a:gd name="connsiteX278" fmla="*/ 977903 w 1009650"/>
                <a:gd name="connsiteY278" fmla="*/ 35614 h 95250"/>
                <a:gd name="connsiteX279" fmla="*/ 977903 w 1009650"/>
                <a:gd name="connsiteY279" fmla="*/ 30775 h 95250"/>
                <a:gd name="connsiteX280" fmla="*/ 987390 w 1009650"/>
                <a:gd name="connsiteY280" fmla="*/ 26603 h 95250"/>
                <a:gd name="connsiteX281" fmla="*/ 991629 w 1009650"/>
                <a:gd name="connsiteY281" fmla="*/ 12459 h 95250"/>
                <a:gd name="connsiteX282" fmla="*/ 997429 w 1009650"/>
                <a:gd name="connsiteY282" fmla="*/ 12459 h 95250"/>
                <a:gd name="connsiteX283" fmla="*/ 997429 w 1009650"/>
                <a:gd name="connsiteY283" fmla="*/ 27813 h 95250"/>
                <a:gd name="connsiteX284" fmla="*/ 1016661 w 1009650"/>
                <a:gd name="connsiteY284" fmla="*/ 27813 h 95250"/>
                <a:gd name="connsiteX285" fmla="*/ 1016661 w 1009650"/>
                <a:gd name="connsiteY285" fmla="*/ 35614 h 95250"/>
                <a:gd name="connsiteX286" fmla="*/ 997429 w 1009650"/>
                <a:gd name="connsiteY286" fmla="*/ 35614 h 95250"/>
                <a:gd name="connsiteX287" fmla="*/ 997429 w 1009650"/>
                <a:gd name="connsiteY287" fmla="*/ 74609 h 95250"/>
                <a:gd name="connsiteX288" fmla="*/ 1000268 w 1009650"/>
                <a:gd name="connsiteY288" fmla="*/ 83801 h 95250"/>
                <a:gd name="connsiteX289" fmla="*/ 1008069 w 1009650"/>
                <a:gd name="connsiteY289" fmla="*/ 8700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009650" h="95250">
                  <a:moveTo>
                    <a:pt x="0" y="5687"/>
                  </a:moveTo>
                  <a:lnTo>
                    <a:pt x="24965" y="5687"/>
                  </a:lnTo>
                  <a:cubicBezTo>
                    <a:pt x="36700" y="5687"/>
                    <a:pt x="45187" y="7439"/>
                    <a:pt x="50425" y="10944"/>
                  </a:cubicBezTo>
                  <a:cubicBezTo>
                    <a:pt x="55664" y="14450"/>
                    <a:pt x="58284" y="19993"/>
                    <a:pt x="58284" y="27575"/>
                  </a:cubicBezTo>
                  <a:cubicBezTo>
                    <a:pt x="58284" y="32814"/>
                    <a:pt x="56817" y="37138"/>
                    <a:pt x="53902" y="40539"/>
                  </a:cubicBezTo>
                  <a:cubicBezTo>
                    <a:pt x="50978" y="43948"/>
                    <a:pt x="46711" y="46149"/>
                    <a:pt x="41110" y="47158"/>
                  </a:cubicBezTo>
                  <a:lnTo>
                    <a:pt x="41110" y="47768"/>
                  </a:lnTo>
                  <a:cubicBezTo>
                    <a:pt x="54530" y="50064"/>
                    <a:pt x="61246" y="57112"/>
                    <a:pt x="61246" y="68923"/>
                  </a:cubicBezTo>
                  <a:cubicBezTo>
                    <a:pt x="61246" y="76829"/>
                    <a:pt x="58579" y="82991"/>
                    <a:pt x="53235" y="87430"/>
                  </a:cubicBezTo>
                  <a:cubicBezTo>
                    <a:pt x="47892" y="91859"/>
                    <a:pt x="40424" y="94079"/>
                    <a:pt x="30832" y="94079"/>
                  </a:cubicBezTo>
                  <a:lnTo>
                    <a:pt x="0" y="94079"/>
                  </a:lnTo>
                  <a:close/>
                  <a:moveTo>
                    <a:pt x="10277" y="43529"/>
                  </a:moveTo>
                  <a:lnTo>
                    <a:pt x="27204" y="43529"/>
                  </a:lnTo>
                  <a:cubicBezTo>
                    <a:pt x="34461" y="43529"/>
                    <a:pt x="39681" y="42396"/>
                    <a:pt x="42863" y="40119"/>
                  </a:cubicBezTo>
                  <a:cubicBezTo>
                    <a:pt x="46054" y="37843"/>
                    <a:pt x="47644" y="34004"/>
                    <a:pt x="47644" y="28594"/>
                  </a:cubicBezTo>
                  <a:cubicBezTo>
                    <a:pt x="47644" y="23641"/>
                    <a:pt x="45863" y="20060"/>
                    <a:pt x="42320" y="17869"/>
                  </a:cubicBezTo>
                  <a:cubicBezTo>
                    <a:pt x="38776" y="15669"/>
                    <a:pt x="33128" y="14574"/>
                    <a:pt x="25394" y="14574"/>
                  </a:cubicBezTo>
                  <a:lnTo>
                    <a:pt x="10277" y="14574"/>
                  </a:lnTo>
                  <a:close/>
                  <a:moveTo>
                    <a:pt x="10277" y="52235"/>
                  </a:moveTo>
                  <a:lnTo>
                    <a:pt x="10277" y="85315"/>
                  </a:lnTo>
                  <a:lnTo>
                    <a:pt x="28718" y="85315"/>
                  </a:lnTo>
                  <a:cubicBezTo>
                    <a:pt x="35852" y="85315"/>
                    <a:pt x="41224" y="83934"/>
                    <a:pt x="44825" y="81172"/>
                  </a:cubicBezTo>
                  <a:cubicBezTo>
                    <a:pt x="48435" y="78410"/>
                    <a:pt x="50245" y="74086"/>
                    <a:pt x="50245" y="68199"/>
                  </a:cubicBezTo>
                  <a:cubicBezTo>
                    <a:pt x="50245" y="62722"/>
                    <a:pt x="48396" y="58684"/>
                    <a:pt x="44711" y="56112"/>
                  </a:cubicBezTo>
                  <a:cubicBezTo>
                    <a:pt x="41024" y="53531"/>
                    <a:pt x="35404" y="52235"/>
                    <a:pt x="27870" y="52235"/>
                  </a:cubicBezTo>
                  <a:close/>
                  <a:moveTo>
                    <a:pt x="159372" y="49759"/>
                  </a:moveTo>
                  <a:cubicBezTo>
                    <a:pt x="159372" y="63913"/>
                    <a:pt x="155800" y="75029"/>
                    <a:pt x="148637" y="83134"/>
                  </a:cubicBezTo>
                  <a:cubicBezTo>
                    <a:pt x="141484" y="91240"/>
                    <a:pt x="131540" y="95288"/>
                    <a:pt x="118806" y="95288"/>
                  </a:cubicBezTo>
                  <a:cubicBezTo>
                    <a:pt x="105785" y="95288"/>
                    <a:pt x="95736" y="91307"/>
                    <a:pt x="88668" y="83344"/>
                  </a:cubicBezTo>
                  <a:cubicBezTo>
                    <a:pt x="81591" y="75390"/>
                    <a:pt x="78057" y="64151"/>
                    <a:pt x="78057" y="49635"/>
                  </a:cubicBezTo>
                  <a:cubicBezTo>
                    <a:pt x="78057" y="35252"/>
                    <a:pt x="81601" y="24099"/>
                    <a:pt x="88697" y="16174"/>
                  </a:cubicBezTo>
                  <a:cubicBezTo>
                    <a:pt x="95793" y="8258"/>
                    <a:pt x="105861" y="4296"/>
                    <a:pt x="118929" y="4296"/>
                  </a:cubicBezTo>
                  <a:cubicBezTo>
                    <a:pt x="131626" y="4296"/>
                    <a:pt x="141541" y="8325"/>
                    <a:pt x="148676" y="16383"/>
                  </a:cubicBezTo>
                  <a:cubicBezTo>
                    <a:pt x="155810" y="24451"/>
                    <a:pt x="159372" y="35576"/>
                    <a:pt x="159372" y="49759"/>
                  </a:cubicBezTo>
                  <a:close/>
                  <a:moveTo>
                    <a:pt x="88935" y="49759"/>
                  </a:moveTo>
                  <a:cubicBezTo>
                    <a:pt x="88935" y="61732"/>
                    <a:pt x="91487" y="70809"/>
                    <a:pt x="96584" y="77000"/>
                  </a:cubicBezTo>
                  <a:cubicBezTo>
                    <a:pt x="101679" y="83182"/>
                    <a:pt x="109090" y="86278"/>
                    <a:pt x="118806" y="86278"/>
                  </a:cubicBezTo>
                  <a:cubicBezTo>
                    <a:pt x="128597" y="86278"/>
                    <a:pt x="135998" y="83191"/>
                    <a:pt x="140989" y="77029"/>
                  </a:cubicBezTo>
                  <a:cubicBezTo>
                    <a:pt x="145990" y="70866"/>
                    <a:pt x="148495" y="61770"/>
                    <a:pt x="148495" y="49759"/>
                  </a:cubicBezTo>
                  <a:cubicBezTo>
                    <a:pt x="148495" y="37872"/>
                    <a:pt x="145999" y="28851"/>
                    <a:pt x="141027" y="22708"/>
                  </a:cubicBezTo>
                  <a:cubicBezTo>
                    <a:pt x="136046" y="16555"/>
                    <a:pt x="128683" y="13488"/>
                    <a:pt x="118929" y="13488"/>
                  </a:cubicBezTo>
                  <a:cubicBezTo>
                    <a:pt x="109128" y="13488"/>
                    <a:pt x="101679" y="16574"/>
                    <a:pt x="96584" y="22765"/>
                  </a:cubicBezTo>
                  <a:cubicBezTo>
                    <a:pt x="91487" y="28956"/>
                    <a:pt x="88935" y="37948"/>
                    <a:pt x="88935" y="49759"/>
                  </a:cubicBezTo>
                  <a:close/>
                  <a:moveTo>
                    <a:pt x="258709" y="85192"/>
                  </a:moveTo>
                  <a:lnTo>
                    <a:pt x="258166" y="85192"/>
                  </a:lnTo>
                  <a:cubicBezTo>
                    <a:pt x="253536" y="91926"/>
                    <a:pt x="246602" y="95288"/>
                    <a:pt x="237373" y="95288"/>
                  </a:cubicBezTo>
                  <a:cubicBezTo>
                    <a:pt x="228705" y="95288"/>
                    <a:pt x="221961" y="92326"/>
                    <a:pt x="217141" y="86401"/>
                  </a:cubicBezTo>
                  <a:cubicBezTo>
                    <a:pt x="212331" y="80477"/>
                    <a:pt x="209921" y="72047"/>
                    <a:pt x="209921" y="61131"/>
                  </a:cubicBezTo>
                  <a:cubicBezTo>
                    <a:pt x="209921" y="50207"/>
                    <a:pt x="212341" y="41720"/>
                    <a:pt x="217170" y="35671"/>
                  </a:cubicBezTo>
                  <a:cubicBezTo>
                    <a:pt x="222009" y="29623"/>
                    <a:pt x="228743" y="26603"/>
                    <a:pt x="237373" y="26603"/>
                  </a:cubicBezTo>
                  <a:cubicBezTo>
                    <a:pt x="246355" y="26603"/>
                    <a:pt x="253251" y="29871"/>
                    <a:pt x="258042" y="36395"/>
                  </a:cubicBezTo>
                  <a:lnTo>
                    <a:pt x="258832" y="36395"/>
                  </a:lnTo>
                  <a:lnTo>
                    <a:pt x="258413" y="31623"/>
                  </a:lnTo>
                  <a:lnTo>
                    <a:pt x="258166" y="26966"/>
                  </a:lnTo>
                  <a:lnTo>
                    <a:pt x="258166" y="0"/>
                  </a:lnTo>
                  <a:lnTo>
                    <a:pt x="268205" y="0"/>
                  </a:lnTo>
                  <a:lnTo>
                    <a:pt x="268205" y="94079"/>
                  </a:lnTo>
                  <a:lnTo>
                    <a:pt x="260042" y="94079"/>
                  </a:lnTo>
                  <a:close/>
                  <a:moveTo>
                    <a:pt x="238640" y="86887"/>
                  </a:moveTo>
                  <a:cubicBezTo>
                    <a:pt x="245488" y="86887"/>
                    <a:pt x="250460" y="85020"/>
                    <a:pt x="253546" y="81287"/>
                  </a:cubicBezTo>
                  <a:cubicBezTo>
                    <a:pt x="256623" y="77562"/>
                    <a:pt x="258166" y="71542"/>
                    <a:pt x="258166" y="63246"/>
                  </a:cubicBezTo>
                  <a:lnTo>
                    <a:pt x="258166" y="61131"/>
                  </a:lnTo>
                  <a:cubicBezTo>
                    <a:pt x="258166" y="51740"/>
                    <a:pt x="256604" y="45034"/>
                    <a:pt x="253479" y="41024"/>
                  </a:cubicBezTo>
                  <a:cubicBezTo>
                    <a:pt x="250355" y="37014"/>
                    <a:pt x="245373" y="35005"/>
                    <a:pt x="238516" y="35005"/>
                  </a:cubicBezTo>
                  <a:cubicBezTo>
                    <a:pt x="232629" y="35005"/>
                    <a:pt x="228124" y="37290"/>
                    <a:pt x="225000" y="41872"/>
                  </a:cubicBezTo>
                  <a:cubicBezTo>
                    <a:pt x="221885" y="46444"/>
                    <a:pt x="220323" y="52902"/>
                    <a:pt x="220323" y="61246"/>
                  </a:cubicBezTo>
                  <a:cubicBezTo>
                    <a:pt x="220323" y="69713"/>
                    <a:pt x="221875" y="76105"/>
                    <a:pt x="224971" y="80410"/>
                  </a:cubicBezTo>
                  <a:cubicBezTo>
                    <a:pt x="228076" y="84725"/>
                    <a:pt x="232629" y="86887"/>
                    <a:pt x="238640" y="86887"/>
                  </a:cubicBezTo>
                  <a:close/>
                  <a:moveTo>
                    <a:pt x="319774" y="95288"/>
                  </a:moveTo>
                  <a:cubicBezTo>
                    <a:pt x="309982" y="95288"/>
                    <a:pt x="302257" y="92307"/>
                    <a:pt x="296589" y="86344"/>
                  </a:cubicBezTo>
                  <a:cubicBezTo>
                    <a:pt x="290932" y="80372"/>
                    <a:pt x="288093" y="72095"/>
                    <a:pt x="288093" y="61494"/>
                  </a:cubicBezTo>
                  <a:cubicBezTo>
                    <a:pt x="288093" y="50806"/>
                    <a:pt x="290722" y="42320"/>
                    <a:pt x="295990" y="36033"/>
                  </a:cubicBezTo>
                  <a:cubicBezTo>
                    <a:pt x="301247" y="29747"/>
                    <a:pt x="308315" y="26603"/>
                    <a:pt x="317173" y="26603"/>
                  </a:cubicBezTo>
                  <a:cubicBezTo>
                    <a:pt x="325479" y="26603"/>
                    <a:pt x="332051" y="29337"/>
                    <a:pt x="336890" y="34795"/>
                  </a:cubicBezTo>
                  <a:cubicBezTo>
                    <a:pt x="341729" y="40262"/>
                    <a:pt x="344148" y="47463"/>
                    <a:pt x="344148" y="56407"/>
                  </a:cubicBezTo>
                  <a:lnTo>
                    <a:pt x="344148" y="62760"/>
                  </a:lnTo>
                  <a:lnTo>
                    <a:pt x="298495" y="62760"/>
                  </a:lnTo>
                  <a:cubicBezTo>
                    <a:pt x="298695" y="70542"/>
                    <a:pt x="300666" y="76448"/>
                    <a:pt x="304391" y="80477"/>
                  </a:cubicBezTo>
                  <a:cubicBezTo>
                    <a:pt x="308115" y="84506"/>
                    <a:pt x="313373" y="86525"/>
                    <a:pt x="320145" y="86525"/>
                  </a:cubicBezTo>
                  <a:cubicBezTo>
                    <a:pt x="327279" y="86525"/>
                    <a:pt x="334327" y="85030"/>
                    <a:pt x="341300" y="82048"/>
                  </a:cubicBezTo>
                  <a:lnTo>
                    <a:pt x="341300" y="90992"/>
                  </a:lnTo>
                  <a:cubicBezTo>
                    <a:pt x="337757" y="92526"/>
                    <a:pt x="334404" y="93621"/>
                    <a:pt x="331232" y="94288"/>
                  </a:cubicBezTo>
                  <a:cubicBezTo>
                    <a:pt x="328070" y="94955"/>
                    <a:pt x="324250" y="95288"/>
                    <a:pt x="319774" y="95288"/>
                  </a:cubicBezTo>
                  <a:close/>
                  <a:moveTo>
                    <a:pt x="317059" y="35005"/>
                  </a:moveTo>
                  <a:cubicBezTo>
                    <a:pt x="311734" y="35005"/>
                    <a:pt x="307496" y="36738"/>
                    <a:pt x="304333" y="40205"/>
                  </a:cubicBezTo>
                  <a:cubicBezTo>
                    <a:pt x="301161" y="43672"/>
                    <a:pt x="299304" y="48473"/>
                    <a:pt x="298732" y="54598"/>
                  </a:cubicBezTo>
                  <a:lnTo>
                    <a:pt x="333384" y="54598"/>
                  </a:lnTo>
                  <a:cubicBezTo>
                    <a:pt x="333384" y="48273"/>
                    <a:pt x="331975" y="43425"/>
                    <a:pt x="329146" y="40053"/>
                  </a:cubicBezTo>
                  <a:cubicBezTo>
                    <a:pt x="326327" y="36690"/>
                    <a:pt x="322297" y="35005"/>
                    <a:pt x="317059" y="35005"/>
                  </a:cubicBezTo>
                  <a:close/>
                  <a:moveTo>
                    <a:pt x="391306" y="95288"/>
                  </a:moveTo>
                  <a:cubicBezTo>
                    <a:pt x="381505" y="95288"/>
                    <a:pt x="373780" y="92307"/>
                    <a:pt x="368113" y="86344"/>
                  </a:cubicBezTo>
                  <a:cubicBezTo>
                    <a:pt x="362455" y="80372"/>
                    <a:pt x="359626" y="72095"/>
                    <a:pt x="359626" y="61494"/>
                  </a:cubicBezTo>
                  <a:cubicBezTo>
                    <a:pt x="359626" y="50806"/>
                    <a:pt x="362255" y="42320"/>
                    <a:pt x="367512" y="36033"/>
                  </a:cubicBezTo>
                  <a:cubicBezTo>
                    <a:pt x="372770" y="29747"/>
                    <a:pt x="379838" y="26603"/>
                    <a:pt x="388706" y="26603"/>
                  </a:cubicBezTo>
                  <a:cubicBezTo>
                    <a:pt x="397012" y="26603"/>
                    <a:pt x="403574" y="29337"/>
                    <a:pt x="408413" y="34795"/>
                  </a:cubicBezTo>
                  <a:cubicBezTo>
                    <a:pt x="413252" y="40262"/>
                    <a:pt x="415671" y="47463"/>
                    <a:pt x="415671" y="56407"/>
                  </a:cubicBezTo>
                  <a:lnTo>
                    <a:pt x="415671" y="62760"/>
                  </a:lnTo>
                  <a:lnTo>
                    <a:pt x="370018" y="62760"/>
                  </a:lnTo>
                  <a:cubicBezTo>
                    <a:pt x="370227" y="70542"/>
                    <a:pt x="372190" y="76448"/>
                    <a:pt x="375914" y="80477"/>
                  </a:cubicBezTo>
                  <a:cubicBezTo>
                    <a:pt x="379648" y="84506"/>
                    <a:pt x="384896" y="86525"/>
                    <a:pt x="391668" y="86525"/>
                  </a:cubicBezTo>
                  <a:cubicBezTo>
                    <a:pt x="398802" y="86525"/>
                    <a:pt x="405851" y="85030"/>
                    <a:pt x="412823" y="82048"/>
                  </a:cubicBezTo>
                  <a:lnTo>
                    <a:pt x="412823" y="90992"/>
                  </a:lnTo>
                  <a:cubicBezTo>
                    <a:pt x="409280" y="92526"/>
                    <a:pt x="405927" y="93621"/>
                    <a:pt x="402765" y="94288"/>
                  </a:cubicBezTo>
                  <a:cubicBezTo>
                    <a:pt x="399593" y="94955"/>
                    <a:pt x="395774" y="95288"/>
                    <a:pt x="391306" y="95288"/>
                  </a:cubicBezTo>
                  <a:close/>
                  <a:moveTo>
                    <a:pt x="388582" y="35005"/>
                  </a:moveTo>
                  <a:cubicBezTo>
                    <a:pt x="383257" y="35005"/>
                    <a:pt x="379019" y="36738"/>
                    <a:pt x="375857" y="40205"/>
                  </a:cubicBezTo>
                  <a:cubicBezTo>
                    <a:pt x="372694" y="43672"/>
                    <a:pt x="370827" y="48473"/>
                    <a:pt x="370265" y="54598"/>
                  </a:cubicBezTo>
                  <a:lnTo>
                    <a:pt x="404908" y="54598"/>
                  </a:lnTo>
                  <a:cubicBezTo>
                    <a:pt x="404908" y="48273"/>
                    <a:pt x="403498" y="43425"/>
                    <a:pt x="400678" y="40053"/>
                  </a:cubicBezTo>
                  <a:cubicBezTo>
                    <a:pt x="397850" y="36690"/>
                    <a:pt x="393821" y="35005"/>
                    <a:pt x="388582" y="35005"/>
                  </a:cubicBezTo>
                  <a:close/>
                  <a:moveTo>
                    <a:pt x="444875" y="94079"/>
                  </a:moveTo>
                  <a:lnTo>
                    <a:pt x="434835" y="94079"/>
                  </a:lnTo>
                  <a:lnTo>
                    <a:pt x="434835" y="0"/>
                  </a:lnTo>
                  <a:lnTo>
                    <a:pt x="444875" y="0"/>
                  </a:lnTo>
                  <a:close/>
                  <a:moveTo>
                    <a:pt x="551583" y="94079"/>
                  </a:moveTo>
                  <a:lnTo>
                    <a:pt x="551583" y="50968"/>
                  </a:lnTo>
                  <a:cubicBezTo>
                    <a:pt x="551583" y="45692"/>
                    <a:pt x="550459" y="41729"/>
                    <a:pt x="548202" y="39091"/>
                  </a:cubicBezTo>
                  <a:cubicBezTo>
                    <a:pt x="545945" y="36452"/>
                    <a:pt x="542440" y="35128"/>
                    <a:pt x="537677" y="35128"/>
                  </a:cubicBezTo>
                  <a:cubicBezTo>
                    <a:pt x="531438" y="35128"/>
                    <a:pt x="526818" y="36919"/>
                    <a:pt x="523837" y="40510"/>
                  </a:cubicBezTo>
                  <a:cubicBezTo>
                    <a:pt x="520855" y="44101"/>
                    <a:pt x="519360" y="49616"/>
                    <a:pt x="519360" y="57074"/>
                  </a:cubicBezTo>
                  <a:lnTo>
                    <a:pt x="519360" y="94079"/>
                  </a:lnTo>
                  <a:lnTo>
                    <a:pt x="509321" y="94079"/>
                  </a:lnTo>
                  <a:lnTo>
                    <a:pt x="509321" y="50968"/>
                  </a:lnTo>
                  <a:cubicBezTo>
                    <a:pt x="509321" y="45692"/>
                    <a:pt x="508197" y="41729"/>
                    <a:pt x="505939" y="39091"/>
                  </a:cubicBezTo>
                  <a:cubicBezTo>
                    <a:pt x="503682" y="36452"/>
                    <a:pt x="500158" y="35128"/>
                    <a:pt x="495357" y="35128"/>
                  </a:cubicBezTo>
                  <a:cubicBezTo>
                    <a:pt x="489071" y="35128"/>
                    <a:pt x="484461" y="37014"/>
                    <a:pt x="481546" y="40786"/>
                  </a:cubicBezTo>
                  <a:cubicBezTo>
                    <a:pt x="478622" y="44548"/>
                    <a:pt x="477155" y="50730"/>
                    <a:pt x="477155" y="59312"/>
                  </a:cubicBezTo>
                  <a:lnTo>
                    <a:pt x="477155" y="94079"/>
                  </a:lnTo>
                  <a:lnTo>
                    <a:pt x="467125" y="94079"/>
                  </a:lnTo>
                  <a:lnTo>
                    <a:pt x="467125" y="27813"/>
                  </a:lnTo>
                  <a:lnTo>
                    <a:pt x="475288" y="27813"/>
                  </a:lnTo>
                  <a:lnTo>
                    <a:pt x="476917" y="36881"/>
                  </a:lnTo>
                  <a:lnTo>
                    <a:pt x="477403" y="36881"/>
                  </a:lnTo>
                  <a:cubicBezTo>
                    <a:pt x="479298" y="33662"/>
                    <a:pt x="481965" y="31137"/>
                    <a:pt x="485413" y="29328"/>
                  </a:cubicBezTo>
                  <a:cubicBezTo>
                    <a:pt x="488861" y="27508"/>
                    <a:pt x="492719" y="26603"/>
                    <a:pt x="496986" y="26603"/>
                  </a:cubicBezTo>
                  <a:cubicBezTo>
                    <a:pt x="507349" y="26603"/>
                    <a:pt x="514122" y="30356"/>
                    <a:pt x="517303" y="37852"/>
                  </a:cubicBezTo>
                  <a:lnTo>
                    <a:pt x="517789" y="37852"/>
                  </a:lnTo>
                  <a:cubicBezTo>
                    <a:pt x="519760" y="34385"/>
                    <a:pt x="522627" y="31642"/>
                    <a:pt x="526371" y="29623"/>
                  </a:cubicBezTo>
                  <a:cubicBezTo>
                    <a:pt x="530123" y="27613"/>
                    <a:pt x="534400" y="26603"/>
                    <a:pt x="539192" y="26603"/>
                  </a:cubicBezTo>
                  <a:cubicBezTo>
                    <a:pt x="546688" y="26603"/>
                    <a:pt x="552298" y="28528"/>
                    <a:pt x="556031" y="32376"/>
                  </a:cubicBezTo>
                  <a:cubicBezTo>
                    <a:pt x="559756" y="36224"/>
                    <a:pt x="561623" y="42386"/>
                    <a:pt x="561623" y="50845"/>
                  </a:cubicBezTo>
                  <a:lnTo>
                    <a:pt x="561623" y="94079"/>
                  </a:lnTo>
                  <a:close/>
                  <a:moveTo>
                    <a:pt x="642947" y="60884"/>
                  </a:moveTo>
                  <a:cubicBezTo>
                    <a:pt x="642947" y="71685"/>
                    <a:pt x="640223" y="80124"/>
                    <a:pt x="634784" y="86192"/>
                  </a:cubicBezTo>
                  <a:cubicBezTo>
                    <a:pt x="629336" y="92259"/>
                    <a:pt x="621821" y="95288"/>
                    <a:pt x="612229" y="95288"/>
                  </a:cubicBezTo>
                  <a:cubicBezTo>
                    <a:pt x="606304" y="95288"/>
                    <a:pt x="601046" y="93897"/>
                    <a:pt x="596446" y="91116"/>
                  </a:cubicBezTo>
                  <a:cubicBezTo>
                    <a:pt x="591855" y="88335"/>
                    <a:pt x="588312" y="84344"/>
                    <a:pt x="585807" y="79143"/>
                  </a:cubicBezTo>
                  <a:cubicBezTo>
                    <a:pt x="583311" y="73943"/>
                    <a:pt x="582063" y="67856"/>
                    <a:pt x="582063" y="60884"/>
                  </a:cubicBezTo>
                  <a:cubicBezTo>
                    <a:pt x="582063" y="50083"/>
                    <a:pt x="584759" y="41672"/>
                    <a:pt x="590159" y="35643"/>
                  </a:cubicBezTo>
                  <a:cubicBezTo>
                    <a:pt x="595560" y="29613"/>
                    <a:pt x="603056" y="26603"/>
                    <a:pt x="612648" y="26603"/>
                  </a:cubicBezTo>
                  <a:cubicBezTo>
                    <a:pt x="621925" y="26603"/>
                    <a:pt x="629288" y="29689"/>
                    <a:pt x="634755" y="35852"/>
                  </a:cubicBezTo>
                  <a:cubicBezTo>
                    <a:pt x="640213" y="42024"/>
                    <a:pt x="642947" y="50368"/>
                    <a:pt x="642947" y="60884"/>
                  </a:cubicBezTo>
                  <a:close/>
                  <a:moveTo>
                    <a:pt x="592455" y="60884"/>
                  </a:moveTo>
                  <a:cubicBezTo>
                    <a:pt x="592455" y="69352"/>
                    <a:pt x="594150" y="75800"/>
                    <a:pt x="597541" y="80229"/>
                  </a:cubicBezTo>
                  <a:cubicBezTo>
                    <a:pt x="600923" y="84668"/>
                    <a:pt x="605904" y="86887"/>
                    <a:pt x="612467" y="86887"/>
                  </a:cubicBezTo>
                  <a:cubicBezTo>
                    <a:pt x="619040" y="86887"/>
                    <a:pt x="624031" y="84677"/>
                    <a:pt x="627431" y="80267"/>
                  </a:cubicBezTo>
                  <a:cubicBezTo>
                    <a:pt x="630841" y="75848"/>
                    <a:pt x="632546" y="69390"/>
                    <a:pt x="632546" y="60884"/>
                  </a:cubicBezTo>
                  <a:cubicBezTo>
                    <a:pt x="632546" y="52464"/>
                    <a:pt x="630841" y="46063"/>
                    <a:pt x="627431" y="41691"/>
                  </a:cubicBezTo>
                  <a:cubicBezTo>
                    <a:pt x="624031" y="37319"/>
                    <a:pt x="619001" y="35128"/>
                    <a:pt x="612353" y="35128"/>
                  </a:cubicBezTo>
                  <a:cubicBezTo>
                    <a:pt x="605780" y="35128"/>
                    <a:pt x="600818" y="37281"/>
                    <a:pt x="597475" y="41596"/>
                  </a:cubicBezTo>
                  <a:cubicBezTo>
                    <a:pt x="594131" y="45911"/>
                    <a:pt x="592455" y="52340"/>
                    <a:pt x="592455" y="60884"/>
                  </a:cubicBezTo>
                  <a:close/>
                  <a:moveTo>
                    <a:pt x="693611" y="26727"/>
                  </a:moveTo>
                  <a:cubicBezTo>
                    <a:pt x="702316" y="26727"/>
                    <a:pt x="709079" y="29699"/>
                    <a:pt x="713899" y="35643"/>
                  </a:cubicBezTo>
                  <a:cubicBezTo>
                    <a:pt x="718709" y="41586"/>
                    <a:pt x="721119" y="50006"/>
                    <a:pt x="721119" y="60884"/>
                  </a:cubicBezTo>
                  <a:cubicBezTo>
                    <a:pt x="721119" y="71771"/>
                    <a:pt x="718690" y="80220"/>
                    <a:pt x="713832" y="86249"/>
                  </a:cubicBezTo>
                  <a:cubicBezTo>
                    <a:pt x="708974" y="92278"/>
                    <a:pt x="702240" y="95288"/>
                    <a:pt x="693611" y="95288"/>
                  </a:cubicBezTo>
                  <a:cubicBezTo>
                    <a:pt x="689296" y="95288"/>
                    <a:pt x="685362" y="94488"/>
                    <a:pt x="681790" y="92898"/>
                  </a:cubicBezTo>
                  <a:cubicBezTo>
                    <a:pt x="678228" y="91307"/>
                    <a:pt x="675227" y="88859"/>
                    <a:pt x="672808" y="85554"/>
                  </a:cubicBezTo>
                  <a:lnTo>
                    <a:pt x="672084" y="85554"/>
                  </a:lnTo>
                  <a:lnTo>
                    <a:pt x="669970" y="94079"/>
                  </a:lnTo>
                  <a:lnTo>
                    <a:pt x="662778" y="94079"/>
                  </a:lnTo>
                  <a:lnTo>
                    <a:pt x="662778" y="0"/>
                  </a:lnTo>
                  <a:lnTo>
                    <a:pt x="672808" y="0"/>
                  </a:lnTo>
                  <a:lnTo>
                    <a:pt x="672808" y="22851"/>
                  </a:lnTo>
                  <a:cubicBezTo>
                    <a:pt x="672808" y="27975"/>
                    <a:pt x="672655" y="32566"/>
                    <a:pt x="672332" y="36643"/>
                  </a:cubicBezTo>
                  <a:lnTo>
                    <a:pt x="672808" y="36643"/>
                  </a:lnTo>
                  <a:cubicBezTo>
                    <a:pt x="677485" y="30032"/>
                    <a:pt x="684419" y="26727"/>
                    <a:pt x="693611" y="26727"/>
                  </a:cubicBezTo>
                  <a:close/>
                  <a:moveTo>
                    <a:pt x="692163" y="35128"/>
                  </a:moveTo>
                  <a:cubicBezTo>
                    <a:pt x="685305" y="35128"/>
                    <a:pt x="680371" y="37090"/>
                    <a:pt x="677342" y="41024"/>
                  </a:cubicBezTo>
                  <a:cubicBezTo>
                    <a:pt x="674322" y="44958"/>
                    <a:pt x="672808" y="51578"/>
                    <a:pt x="672808" y="60884"/>
                  </a:cubicBezTo>
                  <a:cubicBezTo>
                    <a:pt x="672808" y="70199"/>
                    <a:pt x="674361" y="76857"/>
                    <a:pt x="677466" y="80867"/>
                  </a:cubicBezTo>
                  <a:cubicBezTo>
                    <a:pt x="680571" y="84877"/>
                    <a:pt x="685552" y="86887"/>
                    <a:pt x="692401" y="86887"/>
                  </a:cubicBezTo>
                  <a:cubicBezTo>
                    <a:pt x="698573" y="86887"/>
                    <a:pt x="703164" y="84639"/>
                    <a:pt x="706184" y="80143"/>
                  </a:cubicBezTo>
                  <a:cubicBezTo>
                    <a:pt x="709213" y="75648"/>
                    <a:pt x="710718" y="69190"/>
                    <a:pt x="710718" y="60760"/>
                  </a:cubicBezTo>
                  <a:cubicBezTo>
                    <a:pt x="710718" y="52140"/>
                    <a:pt x="709213" y="45711"/>
                    <a:pt x="706184" y="41481"/>
                  </a:cubicBezTo>
                  <a:cubicBezTo>
                    <a:pt x="703164" y="37243"/>
                    <a:pt x="698488" y="35128"/>
                    <a:pt x="692163" y="35128"/>
                  </a:cubicBezTo>
                  <a:close/>
                  <a:moveTo>
                    <a:pt x="750989" y="94079"/>
                  </a:moveTo>
                  <a:lnTo>
                    <a:pt x="740950" y="94079"/>
                  </a:lnTo>
                  <a:lnTo>
                    <a:pt x="740950" y="27813"/>
                  </a:lnTo>
                  <a:lnTo>
                    <a:pt x="750989" y="27813"/>
                  </a:lnTo>
                  <a:close/>
                  <a:moveTo>
                    <a:pt x="740102" y="9858"/>
                  </a:moveTo>
                  <a:cubicBezTo>
                    <a:pt x="740102" y="7563"/>
                    <a:pt x="740673" y="5877"/>
                    <a:pt x="741798" y="4810"/>
                  </a:cubicBezTo>
                  <a:cubicBezTo>
                    <a:pt x="742931" y="3743"/>
                    <a:pt x="744341" y="3201"/>
                    <a:pt x="746027" y="3201"/>
                  </a:cubicBezTo>
                  <a:cubicBezTo>
                    <a:pt x="747646" y="3201"/>
                    <a:pt x="749036" y="3753"/>
                    <a:pt x="750198" y="4839"/>
                  </a:cubicBezTo>
                  <a:cubicBezTo>
                    <a:pt x="751370" y="5925"/>
                    <a:pt x="751951" y="7601"/>
                    <a:pt x="751951" y="9858"/>
                  </a:cubicBezTo>
                  <a:cubicBezTo>
                    <a:pt x="751951" y="12116"/>
                    <a:pt x="751370" y="13792"/>
                    <a:pt x="750198" y="14907"/>
                  </a:cubicBezTo>
                  <a:cubicBezTo>
                    <a:pt x="749036" y="16012"/>
                    <a:pt x="747646" y="16564"/>
                    <a:pt x="746027" y="16564"/>
                  </a:cubicBezTo>
                  <a:cubicBezTo>
                    <a:pt x="744341" y="16564"/>
                    <a:pt x="742931" y="16012"/>
                    <a:pt x="741798" y="14907"/>
                  </a:cubicBezTo>
                  <a:cubicBezTo>
                    <a:pt x="740673" y="13792"/>
                    <a:pt x="740102" y="12116"/>
                    <a:pt x="740102" y="9858"/>
                  </a:cubicBezTo>
                  <a:close/>
                  <a:moveTo>
                    <a:pt x="783279" y="94079"/>
                  </a:moveTo>
                  <a:lnTo>
                    <a:pt x="773239" y="94079"/>
                  </a:lnTo>
                  <a:lnTo>
                    <a:pt x="773239" y="0"/>
                  </a:lnTo>
                  <a:lnTo>
                    <a:pt x="783279" y="0"/>
                  </a:lnTo>
                  <a:close/>
                  <a:moveTo>
                    <a:pt x="815559" y="94079"/>
                  </a:moveTo>
                  <a:lnTo>
                    <a:pt x="805529" y="94079"/>
                  </a:lnTo>
                  <a:lnTo>
                    <a:pt x="805529" y="27813"/>
                  </a:lnTo>
                  <a:lnTo>
                    <a:pt x="815559" y="27813"/>
                  </a:lnTo>
                  <a:close/>
                  <a:moveTo>
                    <a:pt x="804682" y="9858"/>
                  </a:moveTo>
                  <a:cubicBezTo>
                    <a:pt x="804682" y="7563"/>
                    <a:pt x="805243" y="5877"/>
                    <a:pt x="806368" y="4810"/>
                  </a:cubicBezTo>
                  <a:cubicBezTo>
                    <a:pt x="807501" y="3743"/>
                    <a:pt x="808911" y="3201"/>
                    <a:pt x="810606" y="3201"/>
                  </a:cubicBezTo>
                  <a:cubicBezTo>
                    <a:pt x="812216" y="3201"/>
                    <a:pt x="813607" y="3753"/>
                    <a:pt x="814778" y="4839"/>
                  </a:cubicBezTo>
                  <a:cubicBezTo>
                    <a:pt x="815940" y="5925"/>
                    <a:pt x="816530" y="7601"/>
                    <a:pt x="816530" y="9858"/>
                  </a:cubicBezTo>
                  <a:cubicBezTo>
                    <a:pt x="816530" y="12116"/>
                    <a:pt x="815940" y="13792"/>
                    <a:pt x="814778" y="14907"/>
                  </a:cubicBezTo>
                  <a:cubicBezTo>
                    <a:pt x="813607" y="16012"/>
                    <a:pt x="812216" y="16564"/>
                    <a:pt x="810606" y="16564"/>
                  </a:cubicBezTo>
                  <a:cubicBezTo>
                    <a:pt x="808911" y="16564"/>
                    <a:pt x="807501" y="16012"/>
                    <a:pt x="806368" y="14907"/>
                  </a:cubicBezTo>
                  <a:cubicBezTo>
                    <a:pt x="805243" y="13792"/>
                    <a:pt x="804682" y="12116"/>
                    <a:pt x="804682" y="9858"/>
                  </a:cubicBezTo>
                  <a:close/>
                  <a:moveTo>
                    <a:pt x="859212" y="87001"/>
                  </a:moveTo>
                  <a:cubicBezTo>
                    <a:pt x="860984" y="87001"/>
                    <a:pt x="862699" y="86878"/>
                    <a:pt x="864356" y="86611"/>
                  </a:cubicBezTo>
                  <a:cubicBezTo>
                    <a:pt x="866004" y="86354"/>
                    <a:pt x="867318" y="86078"/>
                    <a:pt x="868280" y="85792"/>
                  </a:cubicBezTo>
                  <a:lnTo>
                    <a:pt x="868280" y="93479"/>
                  </a:lnTo>
                  <a:cubicBezTo>
                    <a:pt x="867194" y="94002"/>
                    <a:pt x="865594" y="94431"/>
                    <a:pt x="863479" y="94774"/>
                  </a:cubicBezTo>
                  <a:cubicBezTo>
                    <a:pt x="861365" y="95117"/>
                    <a:pt x="859460" y="95288"/>
                    <a:pt x="857765" y="95288"/>
                  </a:cubicBezTo>
                  <a:cubicBezTo>
                    <a:pt x="844944" y="95288"/>
                    <a:pt x="838534" y="88535"/>
                    <a:pt x="838534" y="75029"/>
                  </a:cubicBezTo>
                  <a:lnTo>
                    <a:pt x="838534" y="35614"/>
                  </a:lnTo>
                  <a:lnTo>
                    <a:pt x="829047" y="35614"/>
                  </a:lnTo>
                  <a:lnTo>
                    <a:pt x="829047" y="30775"/>
                  </a:lnTo>
                  <a:lnTo>
                    <a:pt x="838534" y="26603"/>
                  </a:lnTo>
                  <a:lnTo>
                    <a:pt x="842772" y="12459"/>
                  </a:lnTo>
                  <a:lnTo>
                    <a:pt x="848573" y="12459"/>
                  </a:lnTo>
                  <a:lnTo>
                    <a:pt x="848573" y="27813"/>
                  </a:lnTo>
                  <a:lnTo>
                    <a:pt x="867804" y="27813"/>
                  </a:lnTo>
                  <a:lnTo>
                    <a:pt x="867804" y="35614"/>
                  </a:lnTo>
                  <a:lnTo>
                    <a:pt x="848573" y="35614"/>
                  </a:lnTo>
                  <a:lnTo>
                    <a:pt x="848573" y="74609"/>
                  </a:lnTo>
                  <a:cubicBezTo>
                    <a:pt x="848573" y="78600"/>
                    <a:pt x="849526" y="81667"/>
                    <a:pt x="851411" y="83801"/>
                  </a:cubicBezTo>
                  <a:cubicBezTo>
                    <a:pt x="853307" y="85935"/>
                    <a:pt x="855907" y="87001"/>
                    <a:pt x="859212" y="87001"/>
                  </a:cubicBezTo>
                  <a:close/>
                  <a:moveTo>
                    <a:pt x="910847" y="95288"/>
                  </a:moveTo>
                  <a:cubicBezTo>
                    <a:pt x="901055" y="95288"/>
                    <a:pt x="893321" y="92307"/>
                    <a:pt x="887663" y="86344"/>
                  </a:cubicBezTo>
                  <a:cubicBezTo>
                    <a:pt x="881996" y="80372"/>
                    <a:pt x="879167" y="72095"/>
                    <a:pt x="879167" y="61494"/>
                  </a:cubicBezTo>
                  <a:cubicBezTo>
                    <a:pt x="879167" y="50806"/>
                    <a:pt x="881796" y="42320"/>
                    <a:pt x="887054" y="36033"/>
                  </a:cubicBezTo>
                  <a:cubicBezTo>
                    <a:pt x="892321" y="29747"/>
                    <a:pt x="899379" y="26603"/>
                    <a:pt x="908247" y="26603"/>
                  </a:cubicBezTo>
                  <a:cubicBezTo>
                    <a:pt x="916553" y="26603"/>
                    <a:pt x="923125" y="29337"/>
                    <a:pt x="927964" y="34795"/>
                  </a:cubicBezTo>
                  <a:cubicBezTo>
                    <a:pt x="932793" y="40262"/>
                    <a:pt x="935212" y="47463"/>
                    <a:pt x="935212" y="56407"/>
                  </a:cubicBezTo>
                  <a:lnTo>
                    <a:pt x="935212" y="62760"/>
                  </a:lnTo>
                  <a:lnTo>
                    <a:pt x="889568" y="62760"/>
                  </a:lnTo>
                  <a:cubicBezTo>
                    <a:pt x="889768" y="70542"/>
                    <a:pt x="891730" y="76448"/>
                    <a:pt x="895465" y="80477"/>
                  </a:cubicBezTo>
                  <a:cubicBezTo>
                    <a:pt x="899189" y="84506"/>
                    <a:pt x="904437" y="86525"/>
                    <a:pt x="911209" y="86525"/>
                  </a:cubicBezTo>
                  <a:cubicBezTo>
                    <a:pt x="918343" y="86525"/>
                    <a:pt x="925402" y="85030"/>
                    <a:pt x="932374" y="82048"/>
                  </a:cubicBezTo>
                  <a:lnTo>
                    <a:pt x="932374" y="90992"/>
                  </a:lnTo>
                  <a:cubicBezTo>
                    <a:pt x="928831" y="92526"/>
                    <a:pt x="925468" y="93621"/>
                    <a:pt x="922306" y="94288"/>
                  </a:cubicBezTo>
                  <a:cubicBezTo>
                    <a:pt x="919143" y="94955"/>
                    <a:pt x="915324" y="95288"/>
                    <a:pt x="910847" y="95288"/>
                  </a:cubicBezTo>
                  <a:close/>
                  <a:moveTo>
                    <a:pt x="908123" y="35005"/>
                  </a:moveTo>
                  <a:cubicBezTo>
                    <a:pt x="902808" y="35005"/>
                    <a:pt x="898570" y="36738"/>
                    <a:pt x="895398" y="40205"/>
                  </a:cubicBezTo>
                  <a:cubicBezTo>
                    <a:pt x="892236" y="43672"/>
                    <a:pt x="890368" y="48473"/>
                    <a:pt x="889807" y="54598"/>
                  </a:cubicBezTo>
                  <a:lnTo>
                    <a:pt x="924449" y="54598"/>
                  </a:lnTo>
                  <a:cubicBezTo>
                    <a:pt x="924449" y="48273"/>
                    <a:pt x="923039" y="43425"/>
                    <a:pt x="920220" y="40053"/>
                  </a:cubicBezTo>
                  <a:cubicBezTo>
                    <a:pt x="917400" y="36690"/>
                    <a:pt x="913372" y="35005"/>
                    <a:pt x="908123" y="35005"/>
                  </a:cubicBezTo>
                  <a:close/>
                  <a:moveTo>
                    <a:pt x="964416" y="94079"/>
                  </a:moveTo>
                  <a:lnTo>
                    <a:pt x="954377" y="94079"/>
                  </a:lnTo>
                  <a:lnTo>
                    <a:pt x="954377" y="27813"/>
                  </a:lnTo>
                  <a:lnTo>
                    <a:pt x="964416" y="27813"/>
                  </a:lnTo>
                  <a:close/>
                  <a:moveTo>
                    <a:pt x="953538" y="9858"/>
                  </a:moveTo>
                  <a:cubicBezTo>
                    <a:pt x="953538" y="7563"/>
                    <a:pt x="954101" y="5877"/>
                    <a:pt x="955224" y="4810"/>
                  </a:cubicBezTo>
                  <a:cubicBezTo>
                    <a:pt x="956358" y="3743"/>
                    <a:pt x="957767" y="3201"/>
                    <a:pt x="959463" y="3201"/>
                  </a:cubicBezTo>
                  <a:cubicBezTo>
                    <a:pt x="961073" y="3201"/>
                    <a:pt x="962463" y="3753"/>
                    <a:pt x="963635" y="4839"/>
                  </a:cubicBezTo>
                  <a:cubicBezTo>
                    <a:pt x="964797" y="5925"/>
                    <a:pt x="965388" y="7601"/>
                    <a:pt x="965388" y="9858"/>
                  </a:cubicBezTo>
                  <a:cubicBezTo>
                    <a:pt x="965388" y="12116"/>
                    <a:pt x="964797" y="13792"/>
                    <a:pt x="963635" y="14907"/>
                  </a:cubicBezTo>
                  <a:cubicBezTo>
                    <a:pt x="962463" y="16012"/>
                    <a:pt x="961073" y="16564"/>
                    <a:pt x="959463" y="16564"/>
                  </a:cubicBezTo>
                  <a:cubicBezTo>
                    <a:pt x="957767" y="16564"/>
                    <a:pt x="956358" y="16012"/>
                    <a:pt x="955224" y="14907"/>
                  </a:cubicBezTo>
                  <a:cubicBezTo>
                    <a:pt x="954101" y="13792"/>
                    <a:pt x="953538" y="12116"/>
                    <a:pt x="953538" y="9858"/>
                  </a:cubicBezTo>
                  <a:close/>
                  <a:moveTo>
                    <a:pt x="1008069" y="87001"/>
                  </a:moveTo>
                  <a:cubicBezTo>
                    <a:pt x="1009841" y="87001"/>
                    <a:pt x="1011555" y="86878"/>
                    <a:pt x="1013213" y="86611"/>
                  </a:cubicBezTo>
                  <a:cubicBezTo>
                    <a:pt x="1014860" y="86354"/>
                    <a:pt x="1016175" y="86078"/>
                    <a:pt x="1017137" y="85792"/>
                  </a:cubicBezTo>
                  <a:lnTo>
                    <a:pt x="1017137" y="93479"/>
                  </a:lnTo>
                  <a:cubicBezTo>
                    <a:pt x="1016051" y="94002"/>
                    <a:pt x="1014451" y="94431"/>
                    <a:pt x="1012336" y="94774"/>
                  </a:cubicBezTo>
                  <a:cubicBezTo>
                    <a:pt x="1010222" y="95117"/>
                    <a:pt x="1008316" y="95288"/>
                    <a:pt x="1006621" y="95288"/>
                  </a:cubicBezTo>
                  <a:cubicBezTo>
                    <a:pt x="993800" y="95288"/>
                    <a:pt x="987390" y="88535"/>
                    <a:pt x="987390" y="75029"/>
                  </a:cubicBezTo>
                  <a:lnTo>
                    <a:pt x="987390" y="35614"/>
                  </a:lnTo>
                  <a:lnTo>
                    <a:pt x="977903" y="35614"/>
                  </a:lnTo>
                  <a:lnTo>
                    <a:pt x="977903" y="30775"/>
                  </a:lnTo>
                  <a:lnTo>
                    <a:pt x="987390" y="26603"/>
                  </a:lnTo>
                  <a:lnTo>
                    <a:pt x="991629" y="12459"/>
                  </a:lnTo>
                  <a:lnTo>
                    <a:pt x="997429" y="12459"/>
                  </a:lnTo>
                  <a:lnTo>
                    <a:pt x="997429" y="27813"/>
                  </a:lnTo>
                  <a:lnTo>
                    <a:pt x="1016661" y="27813"/>
                  </a:lnTo>
                  <a:lnTo>
                    <a:pt x="1016661" y="35614"/>
                  </a:lnTo>
                  <a:lnTo>
                    <a:pt x="997429" y="35614"/>
                  </a:lnTo>
                  <a:lnTo>
                    <a:pt x="997429" y="74609"/>
                  </a:lnTo>
                  <a:cubicBezTo>
                    <a:pt x="997429" y="78600"/>
                    <a:pt x="998372" y="81667"/>
                    <a:pt x="1000268" y="83801"/>
                  </a:cubicBezTo>
                  <a:cubicBezTo>
                    <a:pt x="1002163" y="85935"/>
                    <a:pt x="1004764" y="87001"/>
                    <a:pt x="1008069" y="87001"/>
                  </a:cubicBezTo>
                  <a:close/>
                </a:path>
              </a:pathLst>
            </a:custGeom>
            <a:solidFill>
              <a:srgbClr val="000000"/>
            </a:solidFill>
            <a:ln w="9525" cap="flat">
              <a:noFill/>
              <a:prstDash val="solid"/>
              <a:miter/>
            </a:ln>
          </p:spPr>
          <p:txBody>
            <a:bodyPr rtlCol="0" anchor="ctr"/>
            <a:lstStyle/>
            <a:p>
              <a:endParaRPr lang="nl-BE" sz="900"/>
            </a:p>
          </p:txBody>
        </p:sp>
        <p:sp>
          <p:nvSpPr>
            <p:cNvPr id="613" name="Freeform: Shape 612">
              <a:extLst>
                <a:ext uri="{FF2B5EF4-FFF2-40B4-BE49-F238E27FC236}">
                  <a16:creationId xmlns:a16="http://schemas.microsoft.com/office/drawing/2014/main" id="{E5098A60-FCB9-41F5-8589-D00F23A7A7EC}"/>
                </a:ext>
              </a:extLst>
            </p:cNvPr>
            <p:cNvSpPr/>
            <p:nvPr/>
          </p:nvSpPr>
          <p:spPr>
            <a:xfrm>
              <a:off x="4083079" y="1882010"/>
              <a:ext cx="60348" cy="54313"/>
            </a:xfrm>
            <a:custGeom>
              <a:avLst/>
              <a:gdLst>
                <a:gd name="connsiteX0" fmla="*/ 0 w 95250"/>
                <a:gd name="connsiteY0" fmla="*/ 88392 h 85725"/>
                <a:gd name="connsiteX1" fmla="*/ 0 w 95250"/>
                <a:gd name="connsiteY1" fmla="*/ 0 h 85725"/>
                <a:gd name="connsiteX2" fmla="*/ 10277 w 95250"/>
                <a:gd name="connsiteY2" fmla="*/ 0 h 85725"/>
                <a:gd name="connsiteX3" fmla="*/ 10277 w 95250"/>
                <a:gd name="connsiteY3" fmla="*/ 88392 h 85725"/>
                <a:gd name="connsiteX4" fmla="*/ 86039 w 95250"/>
                <a:gd name="connsiteY4" fmla="*/ 0 h 85725"/>
                <a:gd name="connsiteX5" fmla="*/ 97098 w 95250"/>
                <a:gd name="connsiteY5" fmla="*/ 0 h 85725"/>
                <a:gd name="connsiteX6" fmla="*/ 65237 w 95250"/>
                <a:gd name="connsiteY6" fmla="*/ 88392 h 85725"/>
                <a:gd name="connsiteX7" fmla="*/ 55083 w 95250"/>
                <a:gd name="connsiteY7" fmla="*/ 88392 h 85725"/>
                <a:gd name="connsiteX8" fmla="*/ 23393 w 95250"/>
                <a:gd name="connsiteY8" fmla="*/ 0 h 85725"/>
                <a:gd name="connsiteX9" fmla="*/ 34280 w 95250"/>
                <a:gd name="connsiteY9" fmla="*/ 0 h 85725"/>
                <a:gd name="connsiteX10" fmla="*/ 54597 w 95250"/>
                <a:gd name="connsiteY10" fmla="*/ 57198 h 85725"/>
                <a:gd name="connsiteX11" fmla="*/ 60160 w 95250"/>
                <a:gd name="connsiteY11" fmla="*/ 76362 h 85725"/>
                <a:gd name="connsiteX12" fmla="*/ 65837 w 95250"/>
                <a:gd name="connsiteY12" fmla="*/ 568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0" y="88392"/>
                  </a:moveTo>
                  <a:lnTo>
                    <a:pt x="0" y="0"/>
                  </a:lnTo>
                  <a:lnTo>
                    <a:pt x="10277" y="0"/>
                  </a:lnTo>
                  <a:lnTo>
                    <a:pt x="10277" y="88392"/>
                  </a:lnTo>
                  <a:close/>
                  <a:moveTo>
                    <a:pt x="86039" y="0"/>
                  </a:moveTo>
                  <a:lnTo>
                    <a:pt x="97098" y="0"/>
                  </a:lnTo>
                  <a:lnTo>
                    <a:pt x="65237" y="88392"/>
                  </a:lnTo>
                  <a:lnTo>
                    <a:pt x="55083" y="88392"/>
                  </a:lnTo>
                  <a:lnTo>
                    <a:pt x="23393" y="0"/>
                  </a:lnTo>
                  <a:lnTo>
                    <a:pt x="34280" y="0"/>
                  </a:lnTo>
                  <a:lnTo>
                    <a:pt x="54597" y="57198"/>
                  </a:lnTo>
                  <a:cubicBezTo>
                    <a:pt x="56931" y="63770"/>
                    <a:pt x="58788" y="70152"/>
                    <a:pt x="60160" y="76362"/>
                  </a:cubicBezTo>
                  <a:cubicBezTo>
                    <a:pt x="61607" y="69828"/>
                    <a:pt x="63503" y="63322"/>
                    <a:pt x="65837" y="56836"/>
                  </a:cubicBezTo>
                  <a:close/>
                </a:path>
              </a:pathLst>
            </a:custGeom>
            <a:solidFill>
              <a:srgbClr val="000000"/>
            </a:solidFill>
            <a:ln w="9525" cap="flat">
              <a:noFill/>
              <a:prstDash val="solid"/>
              <a:miter/>
            </a:ln>
          </p:spPr>
          <p:txBody>
            <a:bodyPr rtlCol="0" anchor="ctr"/>
            <a:lstStyle/>
            <a:p>
              <a:endParaRPr lang="nl-BE" sz="900"/>
            </a:p>
          </p:txBody>
        </p:sp>
        <p:sp>
          <p:nvSpPr>
            <p:cNvPr id="614" name="Freeform: Shape 613">
              <a:extLst>
                <a:ext uri="{FF2B5EF4-FFF2-40B4-BE49-F238E27FC236}">
                  <a16:creationId xmlns:a16="http://schemas.microsoft.com/office/drawing/2014/main" id="{B5330FE8-D882-4834-ACD7-1824214CA046}"/>
                </a:ext>
              </a:extLst>
            </p:cNvPr>
            <p:cNvSpPr/>
            <p:nvPr/>
          </p:nvSpPr>
          <p:spPr>
            <a:xfrm>
              <a:off x="4008229" y="2009586"/>
              <a:ext cx="730210" cy="156905"/>
            </a:xfrm>
            <a:custGeom>
              <a:avLst/>
              <a:gdLst>
                <a:gd name="connsiteX0" fmla="*/ 0 w 1152525"/>
                <a:gd name="connsiteY0" fmla="*/ 0 h 247650"/>
                <a:gd name="connsiteX1" fmla="*/ 0 w 1152525"/>
                <a:gd name="connsiteY1" fmla="*/ 247650 h 247650"/>
                <a:gd name="connsiteX2" fmla="*/ 1152525 w 1152525"/>
                <a:gd name="connsiteY2" fmla="*/ 247650 h 247650"/>
                <a:gd name="connsiteX3" fmla="*/ 1152525 w 1152525"/>
                <a:gd name="connsiteY3" fmla="*/ 0 h 247650"/>
              </a:gdLst>
              <a:ahLst/>
              <a:cxnLst>
                <a:cxn ang="0">
                  <a:pos x="connsiteX0" y="connsiteY0"/>
                </a:cxn>
                <a:cxn ang="0">
                  <a:pos x="connsiteX1" y="connsiteY1"/>
                </a:cxn>
                <a:cxn ang="0">
                  <a:pos x="connsiteX2" y="connsiteY2"/>
                </a:cxn>
                <a:cxn ang="0">
                  <a:pos x="connsiteX3" y="connsiteY3"/>
                </a:cxn>
              </a:cxnLst>
              <a:rect l="l" t="t" r="r" b="b"/>
              <a:pathLst>
                <a:path w="1152525" h="247650">
                  <a:moveTo>
                    <a:pt x="0" y="0"/>
                  </a:moveTo>
                  <a:lnTo>
                    <a:pt x="0" y="247650"/>
                  </a:lnTo>
                  <a:lnTo>
                    <a:pt x="1152525" y="247650"/>
                  </a:lnTo>
                  <a:lnTo>
                    <a:pt x="1152525" y="0"/>
                  </a:lnTo>
                  <a:close/>
                </a:path>
              </a:pathLst>
            </a:custGeom>
            <a:solidFill>
              <a:srgbClr val="FFFFFF"/>
            </a:solidFill>
            <a:ln w="9525" cap="flat">
              <a:noFill/>
              <a:prstDash val="solid"/>
              <a:miter/>
            </a:ln>
          </p:spPr>
          <p:txBody>
            <a:bodyPr rtlCol="0" anchor="ctr"/>
            <a:lstStyle/>
            <a:p>
              <a:endParaRPr lang="nl-BE" sz="900"/>
            </a:p>
          </p:txBody>
        </p:sp>
        <p:sp>
          <p:nvSpPr>
            <p:cNvPr id="615" name="Freeform: Shape 614">
              <a:extLst>
                <a:ext uri="{FF2B5EF4-FFF2-40B4-BE49-F238E27FC236}">
                  <a16:creationId xmlns:a16="http://schemas.microsoft.com/office/drawing/2014/main" id="{1884F50E-8923-4785-902E-3C56593D522F}"/>
                </a:ext>
              </a:extLst>
            </p:cNvPr>
            <p:cNvSpPr/>
            <p:nvPr/>
          </p:nvSpPr>
          <p:spPr>
            <a:xfrm>
              <a:off x="4008229" y="2009586"/>
              <a:ext cx="730210" cy="156905"/>
            </a:xfrm>
            <a:custGeom>
              <a:avLst/>
              <a:gdLst>
                <a:gd name="connsiteX0" fmla="*/ 0 w 1152525"/>
                <a:gd name="connsiteY0" fmla="*/ 0 h 247650"/>
                <a:gd name="connsiteX1" fmla="*/ 0 w 1152525"/>
                <a:gd name="connsiteY1" fmla="*/ 247650 h 247650"/>
                <a:gd name="connsiteX2" fmla="*/ 1152525 w 1152525"/>
                <a:gd name="connsiteY2" fmla="*/ 247650 h 247650"/>
                <a:gd name="connsiteX3" fmla="*/ 1152525 w 1152525"/>
                <a:gd name="connsiteY3" fmla="*/ 0 h 247650"/>
              </a:gdLst>
              <a:ahLst/>
              <a:cxnLst>
                <a:cxn ang="0">
                  <a:pos x="connsiteX0" y="connsiteY0"/>
                </a:cxn>
                <a:cxn ang="0">
                  <a:pos x="connsiteX1" y="connsiteY1"/>
                </a:cxn>
                <a:cxn ang="0">
                  <a:pos x="connsiteX2" y="connsiteY2"/>
                </a:cxn>
                <a:cxn ang="0">
                  <a:pos x="connsiteX3" y="connsiteY3"/>
                </a:cxn>
              </a:cxnLst>
              <a:rect l="l" t="t" r="r" b="b"/>
              <a:pathLst>
                <a:path w="1152525" h="247650">
                  <a:moveTo>
                    <a:pt x="0" y="0"/>
                  </a:moveTo>
                  <a:lnTo>
                    <a:pt x="0" y="247650"/>
                  </a:lnTo>
                  <a:lnTo>
                    <a:pt x="1152525" y="247650"/>
                  </a:lnTo>
                  <a:lnTo>
                    <a:pt x="1152525" y="0"/>
                  </a:lnTo>
                  <a:close/>
                </a:path>
              </a:pathLst>
            </a:custGeom>
            <a:noFill/>
            <a:ln w="19050" cap="flat">
              <a:solidFill>
                <a:srgbClr val="E46C0A"/>
              </a:solidFill>
              <a:prstDash val="solid"/>
              <a:miter/>
            </a:ln>
          </p:spPr>
          <p:txBody>
            <a:bodyPr rtlCol="0" anchor="ctr"/>
            <a:lstStyle/>
            <a:p>
              <a:endParaRPr lang="nl-BE" sz="900"/>
            </a:p>
          </p:txBody>
        </p:sp>
        <p:sp>
          <p:nvSpPr>
            <p:cNvPr id="616" name="Freeform: Shape 615">
              <a:extLst>
                <a:ext uri="{FF2B5EF4-FFF2-40B4-BE49-F238E27FC236}">
                  <a16:creationId xmlns:a16="http://schemas.microsoft.com/office/drawing/2014/main" id="{0CD4693B-055B-4339-95B3-2BA4F14DE4EA}"/>
                </a:ext>
              </a:extLst>
            </p:cNvPr>
            <p:cNvSpPr/>
            <p:nvPr/>
          </p:nvSpPr>
          <p:spPr>
            <a:xfrm>
              <a:off x="4164211" y="2061883"/>
              <a:ext cx="500888" cy="54313"/>
            </a:xfrm>
            <a:custGeom>
              <a:avLst/>
              <a:gdLst>
                <a:gd name="connsiteX0" fmla="*/ 0 w 790575"/>
                <a:gd name="connsiteY0" fmla="*/ 2486 h 85725"/>
                <a:gd name="connsiteX1" fmla="*/ 24965 w 790575"/>
                <a:gd name="connsiteY1" fmla="*/ 2486 h 85725"/>
                <a:gd name="connsiteX2" fmla="*/ 50425 w 790575"/>
                <a:gd name="connsiteY2" fmla="*/ 7744 h 85725"/>
                <a:gd name="connsiteX3" fmla="*/ 58284 w 790575"/>
                <a:gd name="connsiteY3" fmla="*/ 24365 h 85725"/>
                <a:gd name="connsiteX4" fmla="*/ 53902 w 790575"/>
                <a:gd name="connsiteY4" fmla="*/ 37338 h 85725"/>
                <a:gd name="connsiteX5" fmla="*/ 41110 w 790575"/>
                <a:gd name="connsiteY5" fmla="*/ 43958 h 85725"/>
                <a:gd name="connsiteX6" fmla="*/ 41110 w 790575"/>
                <a:gd name="connsiteY6" fmla="*/ 44558 h 85725"/>
                <a:gd name="connsiteX7" fmla="*/ 61246 w 790575"/>
                <a:gd name="connsiteY7" fmla="*/ 65723 h 85725"/>
                <a:gd name="connsiteX8" fmla="*/ 53235 w 790575"/>
                <a:gd name="connsiteY8" fmla="*/ 84230 h 85725"/>
                <a:gd name="connsiteX9" fmla="*/ 30832 w 790575"/>
                <a:gd name="connsiteY9" fmla="*/ 90878 h 85725"/>
                <a:gd name="connsiteX10" fmla="*/ 0 w 790575"/>
                <a:gd name="connsiteY10" fmla="*/ 90878 h 85725"/>
                <a:gd name="connsiteX11" fmla="*/ 10278 w 790575"/>
                <a:gd name="connsiteY11" fmla="*/ 40329 h 85725"/>
                <a:gd name="connsiteX12" fmla="*/ 27204 w 790575"/>
                <a:gd name="connsiteY12" fmla="*/ 40329 h 85725"/>
                <a:gd name="connsiteX13" fmla="*/ 42863 w 790575"/>
                <a:gd name="connsiteY13" fmla="*/ 36919 h 85725"/>
                <a:gd name="connsiteX14" fmla="*/ 47644 w 790575"/>
                <a:gd name="connsiteY14" fmla="*/ 25394 h 85725"/>
                <a:gd name="connsiteX15" fmla="*/ 42320 w 790575"/>
                <a:gd name="connsiteY15" fmla="*/ 14669 h 85725"/>
                <a:gd name="connsiteX16" fmla="*/ 25394 w 790575"/>
                <a:gd name="connsiteY16" fmla="*/ 11373 h 85725"/>
                <a:gd name="connsiteX17" fmla="*/ 10278 w 790575"/>
                <a:gd name="connsiteY17" fmla="*/ 11373 h 85725"/>
                <a:gd name="connsiteX18" fmla="*/ 10278 w 790575"/>
                <a:gd name="connsiteY18" fmla="*/ 49035 h 85725"/>
                <a:gd name="connsiteX19" fmla="*/ 10278 w 790575"/>
                <a:gd name="connsiteY19" fmla="*/ 82106 h 85725"/>
                <a:gd name="connsiteX20" fmla="*/ 28718 w 790575"/>
                <a:gd name="connsiteY20" fmla="*/ 82106 h 85725"/>
                <a:gd name="connsiteX21" fmla="*/ 44825 w 790575"/>
                <a:gd name="connsiteY21" fmla="*/ 77972 h 85725"/>
                <a:gd name="connsiteX22" fmla="*/ 50245 w 790575"/>
                <a:gd name="connsiteY22" fmla="*/ 64999 h 85725"/>
                <a:gd name="connsiteX23" fmla="*/ 44711 w 790575"/>
                <a:gd name="connsiteY23" fmla="*/ 52902 h 85725"/>
                <a:gd name="connsiteX24" fmla="*/ 27870 w 790575"/>
                <a:gd name="connsiteY24" fmla="*/ 49035 h 85725"/>
                <a:gd name="connsiteX25" fmla="*/ 159372 w 790575"/>
                <a:gd name="connsiteY25" fmla="*/ 46558 h 85725"/>
                <a:gd name="connsiteX26" fmla="*/ 148638 w 790575"/>
                <a:gd name="connsiteY26" fmla="*/ 79934 h 85725"/>
                <a:gd name="connsiteX27" fmla="*/ 118806 w 790575"/>
                <a:gd name="connsiteY27" fmla="*/ 92088 h 85725"/>
                <a:gd name="connsiteX28" fmla="*/ 88668 w 790575"/>
                <a:gd name="connsiteY28" fmla="*/ 80143 h 85725"/>
                <a:gd name="connsiteX29" fmla="*/ 78057 w 790575"/>
                <a:gd name="connsiteY29" fmla="*/ 46434 h 85725"/>
                <a:gd name="connsiteX30" fmla="*/ 88697 w 790575"/>
                <a:gd name="connsiteY30" fmla="*/ 12973 h 85725"/>
                <a:gd name="connsiteX31" fmla="*/ 118929 w 790575"/>
                <a:gd name="connsiteY31" fmla="*/ 1096 h 85725"/>
                <a:gd name="connsiteX32" fmla="*/ 148676 w 790575"/>
                <a:gd name="connsiteY32" fmla="*/ 13183 h 85725"/>
                <a:gd name="connsiteX33" fmla="*/ 159372 w 790575"/>
                <a:gd name="connsiteY33" fmla="*/ 46558 h 85725"/>
                <a:gd name="connsiteX34" fmla="*/ 88935 w 790575"/>
                <a:gd name="connsiteY34" fmla="*/ 46558 h 85725"/>
                <a:gd name="connsiteX35" fmla="*/ 96584 w 790575"/>
                <a:gd name="connsiteY35" fmla="*/ 73800 h 85725"/>
                <a:gd name="connsiteX36" fmla="*/ 118806 w 790575"/>
                <a:gd name="connsiteY36" fmla="*/ 83077 h 85725"/>
                <a:gd name="connsiteX37" fmla="*/ 140989 w 790575"/>
                <a:gd name="connsiteY37" fmla="*/ 73828 h 85725"/>
                <a:gd name="connsiteX38" fmla="*/ 148495 w 790575"/>
                <a:gd name="connsiteY38" fmla="*/ 46558 h 85725"/>
                <a:gd name="connsiteX39" fmla="*/ 141027 w 790575"/>
                <a:gd name="connsiteY39" fmla="*/ 19498 h 85725"/>
                <a:gd name="connsiteX40" fmla="*/ 118929 w 790575"/>
                <a:gd name="connsiteY40" fmla="*/ 10278 h 85725"/>
                <a:gd name="connsiteX41" fmla="*/ 96584 w 790575"/>
                <a:gd name="connsiteY41" fmla="*/ 19565 h 85725"/>
                <a:gd name="connsiteX42" fmla="*/ 88935 w 790575"/>
                <a:gd name="connsiteY42" fmla="*/ 46558 h 85725"/>
                <a:gd name="connsiteX43" fmla="*/ 215122 w 790575"/>
                <a:gd name="connsiteY43" fmla="*/ 90878 h 85725"/>
                <a:gd name="connsiteX44" fmla="*/ 215122 w 790575"/>
                <a:gd name="connsiteY44" fmla="*/ 2486 h 85725"/>
                <a:gd name="connsiteX45" fmla="*/ 225400 w 790575"/>
                <a:gd name="connsiteY45" fmla="*/ 2486 h 85725"/>
                <a:gd name="connsiteX46" fmla="*/ 225400 w 790575"/>
                <a:gd name="connsiteY46" fmla="*/ 90878 h 85725"/>
                <a:gd name="connsiteX47" fmla="*/ 294504 w 790575"/>
                <a:gd name="connsiteY47" fmla="*/ 90878 h 85725"/>
                <a:gd name="connsiteX48" fmla="*/ 294504 w 790575"/>
                <a:gd name="connsiteY48" fmla="*/ 48006 h 85725"/>
                <a:gd name="connsiteX49" fmla="*/ 290818 w 790575"/>
                <a:gd name="connsiteY49" fmla="*/ 35919 h 85725"/>
                <a:gd name="connsiteX50" fmla="*/ 279273 w 790575"/>
                <a:gd name="connsiteY50" fmla="*/ 31928 h 85725"/>
                <a:gd name="connsiteX51" fmla="*/ 264033 w 790575"/>
                <a:gd name="connsiteY51" fmla="*/ 37548 h 85725"/>
                <a:gd name="connsiteX52" fmla="*/ 259195 w 790575"/>
                <a:gd name="connsiteY52" fmla="*/ 56112 h 85725"/>
                <a:gd name="connsiteX53" fmla="*/ 259195 w 790575"/>
                <a:gd name="connsiteY53" fmla="*/ 90878 h 85725"/>
                <a:gd name="connsiteX54" fmla="*/ 249155 w 790575"/>
                <a:gd name="connsiteY54" fmla="*/ 90878 h 85725"/>
                <a:gd name="connsiteX55" fmla="*/ 249155 w 790575"/>
                <a:gd name="connsiteY55" fmla="*/ 24613 h 85725"/>
                <a:gd name="connsiteX56" fmla="*/ 257318 w 790575"/>
                <a:gd name="connsiteY56" fmla="*/ 24613 h 85725"/>
                <a:gd name="connsiteX57" fmla="*/ 258956 w 790575"/>
                <a:gd name="connsiteY57" fmla="*/ 33681 h 85725"/>
                <a:gd name="connsiteX58" fmla="*/ 259432 w 790575"/>
                <a:gd name="connsiteY58" fmla="*/ 33681 h 85725"/>
                <a:gd name="connsiteX59" fmla="*/ 268081 w 790575"/>
                <a:gd name="connsiteY59" fmla="*/ 26089 h 85725"/>
                <a:gd name="connsiteX60" fmla="*/ 280474 w 790575"/>
                <a:gd name="connsiteY60" fmla="*/ 23403 h 85725"/>
                <a:gd name="connsiteX61" fmla="*/ 298495 w 790575"/>
                <a:gd name="connsiteY61" fmla="*/ 29175 h 85725"/>
                <a:gd name="connsiteX62" fmla="*/ 304543 w 790575"/>
                <a:gd name="connsiteY62" fmla="*/ 47644 h 85725"/>
                <a:gd name="connsiteX63" fmla="*/ 304543 w 790575"/>
                <a:gd name="connsiteY63" fmla="*/ 90878 h 85725"/>
                <a:gd name="connsiteX64" fmla="*/ 353939 w 790575"/>
                <a:gd name="connsiteY64" fmla="*/ 92088 h 85725"/>
                <a:gd name="connsiteX65" fmla="*/ 331661 w 790575"/>
                <a:gd name="connsiteY65" fmla="*/ 83230 h 85725"/>
                <a:gd name="connsiteX66" fmla="*/ 323765 w 790575"/>
                <a:gd name="connsiteY66" fmla="*/ 58169 h 85725"/>
                <a:gd name="connsiteX67" fmla="*/ 331775 w 790575"/>
                <a:gd name="connsiteY67" fmla="*/ 32471 h 85725"/>
                <a:gd name="connsiteX68" fmla="*/ 354606 w 790575"/>
                <a:gd name="connsiteY68" fmla="*/ 23403 h 85725"/>
                <a:gd name="connsiteX69" fmla="*/ 364160 w 790575"/>
                <a:gd name="connsiteY69" fmla="*/ 24432 h 85725"/>
                <a:gd name="connsiteX70" fmla="*/ 371656 w 790575"/>
                <a:gd name="connsiteY70" fmla="*/ 26851 h 85725"/>
                <a:gd name="connsiteX71" fmla="*/ 368570 w 790575"/>
                <a:gd name="connsiteY71" fmla="*/ 35376 h 85725"/>
                <a:gd name="connsiteX72" fmla="*/ 361312 w 790575"/>
                <a:gd name="connsiteY72" fmla="*/ 33166 h 85725"/>
                <a:gd name="connsiteX73" fmla="*/ 354359 w 790575"/>
                <a:gd name="connsiteY73" fmla="*/ 32290 h 85725"/>
                <a:gd name="connsiteX74" fmla="*/ 334166 w 790575"/>
                <a:gd name="connsiteY74" fmla="*/ 58046 h 85725"/>
                <a:gd name="connsiteX75" fmla="*/ 339100 w 790575"/>
                <a:gd name="connsiteY75" fmla="*/ 76791 h 85725"/>
                <a:gd name="connsiteX76" fmla="*/ 353692 w 790575"/>
                <a:gd name="connsiteY76" fmla="*/ 83315 h 85725"/>
                <a:gd name="connsiteX77" fmla="*/ 370684 w 790575"/>
                <a:gd name="connsiteY77" fmla="*/ 79753 h 85725"/>
                <a:gd name="connsiteX78" fmla="*/ 370684 w 790575"/>
                <a:gd name="connsiteY78" fmla="*/ 88640 h 85725"/>
                <a:gd name="connsiteX79" fmla="*/ 353939 w 790575"/>
                <a:gd name="connsiteY79" fmla="*/ 92088 h 85725"/>
                <a:gd name="connsiteX80" fmla="*/ 416157 w 790575"/>
                <a:gd name="connsiteY80" fmla="*/ 92088 h 85725"/>
                <a:gd name="connsiteX81" fmla="*/ 392964 w 790575"/>
                <a:gd name="connsiteY81" fmla="*/ 83134 h 85725"/>
                <a:gd name="connsiteX82" fmla="*/ 384467 w 790575"/>
                <a:gd name="connsiteY82" fmla="*/ 58284 h 85725"/>
                <a:gd name="connsiteX83" fmla="*/ 392363 w 790575"/>
                <a:gd name="connsiteY83" fmla="*/ 32833 h 85725"/>
                <a:gd name="connsiteX84" fmla="*/ 413557 w 790575"/>
                <a:gd name="connsiteY84" fmla="*/ 23403 h 85725"/>
                <a:gd name="connsiteX85" fmla="*/ 433264 w 790575"/>
                <a:gd name="connsiteY85" fmla="*/ 31595 h 85725"/>
                <a:gd name="connsiteX86" fmla="*/ 440522 w 790575"/>
                <a:gd name="connsiteY86" fmla="*/ 53207 h 85725"/>
                <a:gd name="connsiteX87" fmla="*/ 440522 w 790575"/>
                <a:gd name="connsiteY87" fmla="*/ 59560 h 85725"/>
                <a:gd name="connsiteX88" fmla="*/ 394868 w 790575"/>
                <a:gd name="connsiteY88" fmla="*/ 59560 h 85725"/>
                <a:gd name="connsiteX89" fmla="*/ 400765 w 790575"/>
                <a:gd name="connsiteY89" fmla="*/ 77276 h 85725"/>
                <a:gd name="connsiteX90" fmla="*/ 416519 w 790575"/>
                <a:gd name="connsiteY90" fmla="*/ 83315 h 85725"/>
                <a:gd name="connsiteX91" fmla="*/ 437674 w 790575"/>
                <a:gd name="connsiteY91" fmla="*/ 78848 h 85725"/>
                <a:gd name="connsiteX92" fmla="*/ 437674 w 790575"/>
                <a:gd name="connsiteY92" fmla="*/ 87792 h 85725"/>
                <a:gd name="connsiteX93" fmla="*/ 427606 w 790575"/>
                <a:gd name="connsiteY93" fmla="*/ 91088 h 85725"/>
                <a:gd name="connsiteX94" fmla="*/ 416157 w 790575"/>
                <a:gd name="connsiteY94" fmla="*/ 92088 h 85725"/>
                <a:gd name="connsiteX95" fmla="*/ 413433 w 790575"/>
                <a:gd name="connsiteY95" fmla="*/ 31804 h 85725"/>
                <a:gd name="connsiteX96" fmla="*/ 400708 w 790575"/>
                <a:gd name="connsiteY96" fmla="*/ 37005 h 85725"/>
                <a:gd name="connsiteX97" fmla="*/ 395116 w 790575"/>
                <a:gd name="connsiteY97" fmla="*/ 51397 h 85725"/>
                <a:gd name="connsiteX98" fmla="*/ 429759 w 790575"/>
                <a:gd name="connsiteY98" fmla="*/ 51397 h 85725"/>
                <a:gd name="connsiteX99" fmla="*/ 425520 w 790575"/>
                <a:gd name="connsiteY99" fmla="*/ 36852 h 85725"/>
                <a:gd name="connsiteX100" fmla="*/ 413433 w 790575"/>
                <a:gd name="connsiteY100" fmla="*/ 31804 h 85725"/>
                <a:gd name="connsiteX101" fmla="*/ 505035 w 790575"/>
                <a:gd name="connsiteY101" fmla="*/ 90878 h 85725"/>
                <a:gd name="connsiteX102" fmla="*/ 505035 w 790575"/>
                <a:gd name="connsiteY102" fmla="*/ 48006 h 85725"/>
                <a:gd name="connsiteX103" fmla="*/ 501339 w 790575"/>
                <a:gd name="connsiteY103" fmla="*/ 35919 h 85725"/>
                <a:gd name="connsiteX104" fmla="*/ 489795 w 790575"/>
                <a:gd name="connsiteY104" fmla="*/ 31928 h 85725"/>
                <a:gd name="connsiteX105" fmla="*/ 474555 w 790575"/>
                <a:gd name="connsiteY105" fmla="*/ 37548 h 85725"/>
                <a:gd name="connsiteX106" fmla="*/ 469725 w 790575"/>
                <a:gd name="connsiteY106" fmla="*/ 56112 h 85725"/>
                <a:gd name="connsiteX107" fmla="*/ 469725 w 790575"/>
                <a:gd name="connsiteY107" fmla="*/ 90878 h 85725"/>
                <a:gd name="connsiteX108" fmla="*/ 459686 w 790575"/>
                <a:gd name="connsiteY108" fmla="*/ 90878 h 85725"/>
                <a:gd name="connsiteX109" fmla="*/ 459686 w 790575"/>
                <a:gd name="connsiteY109" fmla="*/ 24613 h 85725"/>
                <a:gd name="connsiteX110" fmla="*/ 467849 w 790575"/>
                <a:gd name="connsiteY110" fmla="*/ 24613 h 85725"/>
                <a:gd name="connsiteX111" fmla="*/ 469478 w 790575"/>
                <a:gd name="connsiteY111" fmla="*/ 33681 h 85725"/>
                <a:gd name="connsiteX112" fmla="*/ 469964 w 790575"/>
                <a:gd name="connsiteY112" fmla="*/ 33681 h 85725"/>
                <a:gd name="connsiteX113" fmla="*/ 478612 w 790575"/>
                <a:gd name="connsiteY113" fmla="*/ 26089 h 85725"/>
                <a:gd name="connsiteX114" fmla="*/ 491004 w 790575"/>
                <a:gd name="connsiteY114" fmla="*/ 23403 h 85725"/>
                <a:gd name="connsiteX115" fmla="*/ 509026 w 790575"/>
                <a:gd name="connsiteY115" fmla="*/ 29175 h 85725"/>
                <a:gd name="connsiteX116" fmla="*/ 515065 w 790575"/>
                <a:gd name="connsiteY116" fmla="*/ 47644 h 85725"/>
                <a:gd name="connsiteX117" fmla="*/ 515065 w 790575"/>
                <a:gd name="connsiteY117" fmla="*/ 90878 h 85725"/>
                <a:gd name="connsiteX118" fmla="*/ 559384 w 790575"/>
                <a:gd name="connsiteY118" fmla="*/ 83801 h 85725"/>
                <a:gd name="connsiteX119" fmla="*/ 564528 w 790575"/>
                <a:gd name="connsiteY119" fmla="*/ 83411 h 85725"/>
                <a:gd name="connsiteX120" fmla="*/ 568452 w 790575"/>
                <a:gd name="connsiteY120" fmla="*/ 82591 h 85725"/>
                <a:gd name="connsiteX121" fmla="*/ 568452 w 790575"/>
                <a:gd name="connsiteY121" fmla="*/ 90269 h 85725"/>
                <a:gd name="connsiteX122" fmla="*/ 563652 w 790575"/>
                <a:gd name="connsiteY122" fmla="*/ 91573 h 85725"/>
                <a:gd name="connsiteX123" fmla="*/ 557936 w 790575"/>
                <a:gd name="connsiteY123" fmla="*/ 92088 h 85725"/>
                <a:gd name="connsiteX124" fmla="*/ 538706 w 790575"/>
                <a:gd name="connsiteY124" fmla="*/ 71828 h 85725"/>
                <a:gd name="connsiteX125" fmla="*/ 538706 w 790575"/>
                <a:gd name="connsiteY125" fmla="*/ 32414 h 85725"/>
                <a:gd name="connsiteX126" fmla="*/ 529219 w 790575"/>
                <a:gd name="connsiteY126" fmla="*/ 32414 h 85725"/>
                <a:gd name="connsiteX127" fmla="*/ 529219 w 790575"/>
                <a:gd name="connsiteY127" fmla="*/ 27575 h 85725"/>
                <a:gd name="connsiteX128" fmla="*/ 538706 w 790575"/>
                <a:gd name="connsiteY128" fmla="*/ 23403 h 85725"/>
                <a:gd name="connsiteX129" fmla="*/ 542944 w 790575"/>
                <a:gd name="connsiteY129" fmla="*/ 9249 h 85725"/>
                <a:gd name="connsiteX130" fmla="*/ 548745 w 790575"/>
                <a:gd name="connsiteY130" fmla="*/ 9249 h 85725"/>
                <a:gd name="connsiteX131" fmla="*/ 548745 w 790575"/>
                <a:gd name="connsiteY131" fmla="*/ 24613 h 85725"/>
                <a:gd name="connsiteX132" fmla="*/ 567976 w 790575"/>
                <a:gd name="connsiteY132" fmla="*/ 24613 h 85725"/>
                <a:gd name="connsiteX133" fmla="*/ 567976 w 790575"/>
                <a:gd name="connsiteY133" fmla="*/ 32414 h 85725"/>
                <a:gd name="connsiteX134" fmla="*/ 548745 w 790575"/>
                <a:gd name="connsiteY134" fmla="*/ 32414 h 85725"/>
                <a:gd name="connsiteX135" fmla="*/ 548745 w 790575"/>
                <a:gd name="connsiteY135" fmla="*/ 71409 h 85725"/>
                <a:gd name="connsiteX136" fmla="*/ 551583 w 790575"/>
                <a:gd name="connsiteY136" fmla="*/ 80601 h 85725"/>
                <a:gd name="connsiteX137" fmla="*/ 559384 w 790575"/>
                <a:gd name="connsiteY137" fmla="*/ 83801 h 85725"/>
                <a:gd name="connsiteX138" fmla="*/ 593065 w 790575"/>
                <a:gd name="connsiteY138" fmla="*/ 90878 h 85725"/>
                <a:gd name="connsiteX139" fmla="*/ 583025 w 790575"/>
                <a:gd name="connsiteY139" fmla="*/ 90878 h 85725"/>
                <a:gd name="connsiteX140" fmla="*/ 583025 w 790575"/>
                <a:gd name="connsiteY140" fmla="*/ 24613 h 85725"/>
                <a:gd name="connsiteX141" fmla="*/ 593065 w 790575"/>
                <a:gd name="connsiteY141" fmla="*/ 24613 h 85725"/>
                <a:gd name="connsiteX142" fmla="*/ 582178 w 790575"/>
                <a:gd name="connsiteY142" fmla="*/ 6658 h 85725"/>
                <a:gd name="connsiteX143" fmla="*/ 583873 w 790575"/>
                <a:gd name="connsiteY143" fmla="*/ 1600 h 85725"/>
                <a:gd name="connsiteX144" fmla="*/ 588103 w 790575"/>
                <a:gd name="connsiteY144" fmla="*/ 0 h 85725"/>
                <a:gd name="connsiteX145" fmla="*/ 592274 w 790575"/>
                <a:gd name="connsiteY145" fmla="*/ 1639 h 85725"/>
                <a:gd name="connsiteX146" fmla="*/ 594027 w 790575"/>
                <a:gd name="connsiteY146" fmla="*/ 6658 h 85725"/>
                <a:gd name="connsiteX147" fmla="*/ 592274 w 790575"/>
                <a:gd name="connsiteY147" fmla="*/ 11706 h 85725"/>
                <a:gd name="connsiteX148" fmla="*/ 588103 w 790575"/>
                <a:gd name="connsiteY148" fmla="*/ 13364 h 85725"/>
                <a:gd name="connsiteX149" fmla="*/ 583873 w 790575"/>
                <a:gd name="connsiteY149" fmla="*/ 11706 h 85725"/>
                <a:gd name="connsiteX150" fmla="*/ 582178 w 790575"/>
                <a:gd name="connsiteY150" fmla="*/ 6658 h 85725"/>
                <a:gd name="connsiteX151" fmla="*/ 629821 w 790575"/>
                <a:gd name="connsiteY151" fmla="*/ 90878 h 85725"/>
                <a:gd name="connsiteX152" fmla="*/ 604676 w 790575"/>
                <a:gd name="connsiteY152" fmla="*/ 24613 h 85725"/>
                <a:gd name="connsiteX153" fmla="*/ 615429 w 790575"/>
                <a:gd name="connsiteY153" fmla="*/ 24613 h 85725"/>
                <a:gd name="connsiteX154" fmla="*/ 629708 w 790575"/>
                <a:gd name="connsiteY154" fmla="*/ 63913 h 85725"/>
                <a:gd name="connsiteX155" fmla="*/ 635385 w 790575"/>
                <a:gd name="connsiteY155" fmla="*/ 81810 h 85725"/>
                <a:gd name="connsiteX156" fmla="*/ 635870 w 790575"/>
                <a:gd name="connsiteY156" fmla="*/ 81810 h 85725"/>
                <a:gd name="connsiteX157" fmla="*/ 640071 w 790575"/>
                <a:gd name="connsiteY157" fmla="*/ 68532 h 85725"/>
                <a:gd name="connsiteX158" fmla="*/ 655939 w 790575"/>
                <a:gd name="connsiteY158" fmla="*/ 24613 h 85725"/>
                <a:gd name="connsiteX159" fmla="*/ 666702 w 790575"/>
                <a:gd name="connsiteY159" fmla="*/ 24613 h 85725"/>
                <a:gd name="connsiteX160" fmla="*/ 641557 w 790575"/>
                <a:gd name="connsiteY160" fmla="*/ 90878 h 85725"/>
                <a:gd name="connsiteX161" fmla="*/ 707212 w 790575"/>
                <a:gd name="connsiteY161" fmla="*/ 92088 h 85725"/>
                <a:gd name="connsiteX162" fmla="*/ 684029 w 790575"/>
                <a:gd name="connsiteY162" fmla="*/ 83134 h 85725"/>
                <a:gd name="connsiteX163" fmla="*/ 675532 w 790575"/>
                <a:gd name="connsiteY163" fmla="*/ 58284 h 85725"/>
                <a:gd name="connsiteX164" fmla="*/ 683419 w 790575"/>
                <a:gd name="connsiteY164" fmla="*/ 32833 h 85725"/>
                <a:gd name="connsiteX165" fmla="*/ 704612 w 790575"/>
                <a:gd name="connsiteY165" fmla="*/ 23403 h 85725"/>
                <a:gd name="connsiteX166" fmla="*/ 724329 w 790575"/>
                <a:gd name="connsiteY166" fmla="*/ 31595 h 85725"/>
                <a:gd name="connsiteX167" fmla="*/ 731577 w 790575"/>
                <a:gd name="connsiteY167" fmla="*/ 53207 h 85725"/>
                <a:gd name="connsiteX168" fmla="*/ 731577 w 790575"/>
                <a:gd name="connsiteY168" fmla="*/ 59560 h 85725"/>
                <a:gd name="connsiteX169" fmla="*/ 685934 w 790575"/>
                <a:gd name="connsiteY169" fmla="*/ 59560 h 85725"/>
                <a:gd name="connsiteX170" fmla="*/ 691829 w 790575"/>
                <a:gd name="connsiteY170" fmla="*/ 77276 h 85725"/>
                <a:gd name="connsiteX171" fmla="*/ 707574 w 790575"/>
                <a:gd name="connsiteY171" fmla="*/ 83315 h 85725"/>
                <a:gd name="connsiteX172" fmla="*/ 728739 w 790575"/>
                <a:gd name="connsiteY172" fmla="*/ 78848 h 85725"/>
                <a:gd name="connsiteX173" fmla="*/ 728739 w 790575"/>
                <a:gd name="connsiteY173" fmla="*/ 87792 h 85725"/>
                <a:gd name="connsiteX174" fmla="*/ 718671 w 790575"/>
                <a:gd name="connsiteY174" fmla="*/ 91088 h 85725"/>
                <a:gd name="connsiteX175" fmla="*/ 707212 w 790575"/>
                <a:gd name="connsiteY175" fmla="*/ 92088 h 85725"/>
                <a:gd name="connsiteX176" fmla="*/ 704498 w 790575"/>
                <a:gd name="connsiteY176" fmla="*/ 31804 h 85725"/>
                <a:gd name="connsiteX177" fmla="*/ 691763 w 790575"/>
                <a:gd name="connsiteY177" fmla="*/ 37005 h 85725"/>
                <a:gd name="connsiteX178" fmla="*/ 686172 w 790575"/>
                <a:gd name="connsiteY178" fmla="*/ 51397 h 85725"/>
                <a:gd name="connsiteX179" fmla="*/ 720814 w 790575"/>
                <a:gd name="connsiteY179" fmla="*/ 51397 h 85725"/>
                <a:gd name="connsiteX180" fmla="*/ 716585 w 790575"/>
                <a:gd name="connsiteY180" fmla="*/ 36852 h 85725"/>
                <a:gd name="connsiteX181" fmla="*/ 704498 w 790575"/>
                <a:gd name="connsiteY181" fmla="*/ 31804 h 85725"/>
                <a:gd name="connsiteX182" fmla="*/ 793490 w 790575"/>
                <a:gd name="connsiteY182" fmla="*/ 72800 h 85725"/>
                <a:gd name="connsiteX183" fmla="*/ 786603 w 790575"/>
                <a:gd name="connsiteY183" fmla="*/ 87068 h 85725"/>
                <a:gd name="connsiteX184" fmla="*/ 767249 w 790575"/>
                <a:gd name="connsiteY184" fmla="*/ 92088 h 85725"/>
                <a:gd name="connsiteX185" fmla="*/ 746693 w 790575"/>
                <a:gd name="connsiteY185" fmla="*/ 87916 h 85725"/>
                <a:gd name="connsiteX186" fmla="*/ 746693 w 790575"/>
                <a:gd name="connsiteY186" fmla="*/ 78600 h 85725"/>
                <a:gd name="connsiteX187" fmla="*/ 756942 w 790575"/>
                <a:gd name="connsiteY187" fmla="*/ 82410 h 85725"/>
                <a:gd name="connsiteX188" fmla="*/ 767496 w 790575"/>
                <a:gd name="connsiteY188" fmla="*/ 83801 h 85725"/>
                <a:gd name="connsiteX189" fmla="*/ 779583 w 790575"/>
                <a:gd name="connsiteY189" fmla="*/ 81296 h 85725"/>
                <a:gd name="connsiteX190" fmla="*/ 783822 w 790575"/>
                <a:gd name="connsiteY190" fmla="*/ 73648 h 85725"/>
                <a:gd name="connsiteX191" fmla="*/ 780459 w 790575"/>
                <a:gd name="connsiteY191" fmla="*/ 67028 h 85725"/>
                <a:gd name="connsiteX192" fmla="*/ 767372 w 790575"/>
                <a:gd name="connsiteY192" fmla="*/ 60522 h 85725"/>
                <a:gd name="connsiteX193" fmla="*/ 754228 w 790575"/>
                <a:gd name="connsiteY193" fmla="*/ 54512 h 85725"/>
                <a:gd name="connsiteX194" fmla="*/ 748418 w 790575"/>
                <a:gd name="connsiteY194" fmla="*/ 48673 h 85725"/>
                <a:gd name="connsiteX195" fmla="*/ 746513 w 790575"/>
                <a:gd name="connsiteY195" fmla="*/ 40872 h 85725"/>
                <a:gd name="connsiteX196" fmla="*/ 753104 w 790575"/>
                <a:gd name="connsiteY196" fmla="*/ 28089 h 85725"/>
                <a:gd name="connsiteX197" fmla="*/ 771182 w 790575"/>
                <a:gd name="connsiteY197" fmla="*/ 23403 h 85725"/>
                <a:gd name="connsiteX198" fmla="*/ 792099 w 790575"/>
                <a:gd name="connsiteY198" fmla="*/ 27756 h 85725"/>
                <a:gd name="connsiteX199" fmla="*/ 788537 w 790575"/>
                <a:gd name="connsiteY199" fmla="*/ 35919 h 85725"/>
                <a:gd name="connsiteX200" fmla="*/ 770458 w 790575"/>
                <a:gd name="connsiteY200" fmla="*/ 31804 h 85725"/>
                <a:gd name="connsiteX201" fmla="*/ 759695 w 790575"/>
                <a:gd name="connsiteY201" fmla="*/ 34042 h 85725"/>
                <a:gd name="connsiteX202" fmla="*/ 756066 w 790575"/>
                <a:gd name="connsiteY202" fmla="*/ 40205 h 85725"/>
                <a:gd name="connsiteX203" fmla="*/ 757428 w 790575"/>
                <a:gd name="connsiteY203" fmla="*/ 44749 h 85725"/>
                <a:gd name="connsiteX204" fmla="*/ 761810 w 790575"/>
                <a:gd name="connsiteY204" fmla="*/ 48311 h 85725"/>
                <a:gd name="connsiteX205" fmla="*/ 773421 w 790575"/>
                <a:gd name="connsiteY205" fmla="*/ 53207 h 85725"/>
                <a:gd name="connsiteX206" fmla="*/ 789356 w 790575"/>
                <a:gd name="connsiteY206" fmla="*/ 61856 h 85725"/>
                <a:gd name="connsiteX207" fmla="*/ 793490 w 790575"/>
                <a:gd name="connsiteY207" fmla="*/ 7280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790575" h="85725">
                  <a:moveTo>
                    <a:pt x="0" y="2486"/>
                  </a:moveTo>
                  <a:lnTo>
                    <a:pt x="24965" y="2486"/>
                  </a:lnTo>
                  <a:cubicBezTo>
                    <a:pt x="36700" y="2486"/>
                    <a:pt x="45187" y="4239"/>
                    <a:pt x="50425" y="7744"/>
                  </a:cubicBezTo>
                  <a:cubicBezTo>
                    <a:pt x="55664" y="11249"/>
                    <a:pt x="58284" y="16793"/>
                    <a:pt x="58284" y="24365"/>
                  </a:cubicBezTo>
                  <a:cubicBezTo>
                    <a:pt x="58284" y="29604"/>
                    <a:pt x="56817" y="33928"/>
                    <a:pt x="53902" y="37338"/>
                  </a:cubicBezTo>
                  <a:cubicBezTo>
                    <a:pt x="50978" y="40748"/>
                    <a:pt x="46711" y="42948"/>
                    <a:pt x="41110" y="43958"/>
                  </a:cubicBezTo>
                  <a:lnTo>
                    <a:pt x="41110" y="44558"/>
                  </a:lnTo>
                  <a:cubicBezTo>
                    <a:pt x="54531" y="46863"/>
                    <a:pt x="61246" y="53912"/>
                    <a:pt x="61246" y="65723"/>
                  </a:cubicBezTo>
                  <a:cubicBezTo>
                    <a:pt x="61246" y="73628"/>
                    <a:pt x="58579" y="79791"/>
                    <a:pt x="53235" y="84230"/>
                  </a:cubicBezTo>
                  <a:cubicBezTo>
                    <a:pt x="47892" y="88659"/>
                    <a:pt x="40424" y="90878"/>
                    <a:pt x="30832" y="90878"/>
                  </a:cubicBezTo>
                  <a:lnTo>
                    <a:pt x="0" y="90878"/>
                  </a:lnTo>
                  <a:close/>
                  <a:moveTo>
                    <a:pt x="10278" y="40329"/>
                  </a:moveTo>
                  <a:lnTo>
                    <a:pt x="27204" y="40329"/>
                  </a:lnTo>
                  <a:cubicBezTo>
                    <a:pt x="34462" y="40329"/>
                    <a:pt x="39681" y="39196"/>
                    <a:pt x="42863" y="36919"/>
                  </a:cubicBezTo>
                  <a:cubicBezTo>
                    <a:pt x="46054" y="34633"/>
                    <a:pt x="47644" y="30794"/>
                    <a:pt x="47644" y="25394"/>
                  </a:cubicBezTo>
                  <a:cubicBezTo>
                    <a:pt x="47644" y="20441"/>
                    <a:pt x="45863" y="16859"/>
                    <a:pt x="42320" y="14669"/>
                  </a:cubicBezTo>
                  <a:cubicBezTo>
                    <a:pt x="38777" y="12468"/>
                    <a:pt x="33128" y="11373"/>
                    <a:pt x="25394" y="11373"/>
                  </a:cubicBezTo>
                  <a:lnTo>
                    <a:pt x="10278" y="11373"/>
                  </a:lnTo>
                  <a:close/>
                  <a:moveTo>
                    <a:pt x="10278" y="49035"/>
                  </a:moveTo>
                  <a:lnTo>
                    <a:pt x="10278" y="82106"/>
                  </a:lnTo>
                  <a:lnTo>
                    <a:pt x="28718" y="82106"/>
                  </a:lnTo>
                  <a:cubicBezTo>
                    <a:pt x="35852" y="82106"/>
                    <a:pt x="41224" y="80724"/>
                    <a:pt x="44825" y="77972"/>
                  </a:cubicBezTo>
                  <a:cubicBezTo>
                    <a:pt x="48435" y="75210"/>
                    <a:pt x="50245" y="70885"/>
                    <a:pt x="50245" y="64999"/>
                  </a:cubicBezTo>
                  <a:cubicBezTo>
                    <a:pt x="50245" y="59512"/>
                    <a:pt x="48396" y="55483"/>
                    <a:pt x="44711" y="52902"/>
                  </a:cubicBezTo>
                  <a:cubicBezTo>
                    <a:pt x="41024" y="50330"/>
                    <a:pt x="35405" y="49035"/>
                    <a:pt x="27870" y="49035"/>
                  </a:cubicBezTo>
                  <a:close/>
                  <a:moveTo>
                    <a:pt x="159372" y="46558"/>
                  </a:moveTo>
                  <a:cubicBezTo>
                    <a:pt x="159372" y="60703"/>
                    <a:pt x="155800" y="71828"/>
                    <a:pt x="148638" y="79934"/>
                  </a:cubicBezTo>
                  <a:cubicBezTo>
                    <a:pt x="141484" y="88030"/>
                    <a:pt x="131540" y="92088"/>
                    <a:pt x="118806" y="92088"/>
                  </a:cubicBezTo>
                  <a:cubicBezTo>
                    <a:pt x="105785" y="92088"/>
                    <a:pt x="95736" y="88106"/>
                    <a:pt x="88668" y="80143"/>
                  </a:cubicBezTo>
                  <a:cubicBezTo>
                    <a:pt x="81592" y="72180"/>
                    <a:pt x="78057" y="60951"/>
                    <a:pt x="78057" y="46434"/>
                  </a:cubicBezTo>
                  <a:cubicBezTo>
                    <a:pt x="78057" y="32052"/>
                    <a:pt x="81601" y="20889"/>
                    <a:pt x="88697" y="12973"/>
                  </a:cubicBezTo>
                  <a:cubicBezTo>
                    <a:pt x="95793" y="5049"/>
                    <a:pt x="105861" y="1096"/>
                    <a:pt x="118929" y="1096"/>
                  </a:cubicBezTo>
                  <a:cubicBezTo>
                    <a:pt x="131626" y="1096"/>
                    <a:pt x="141541" y="5125"/>
                    <a:pt x="148676" y="13183"/>
                  </a:cubicBezTo>
                  <a:cubicBezTo>
                    <a:pt x="155810" y="21241"/>
                    <a:pt x="159372" y="32366"/>
                    <a:pt x="159372" y="46558"/>
                  </a:cubicBezTo>
                  <a:close/>
                  <a:moveTo>
                    <a:pt x="88935" y="46558"/>
                  </a:moveTo>
                  <a:cubicBezTo>
                    <a:pt x="88935" y="58531"/>
                    <a:pt x="91488" y="67609"/>
                    <a:pt x="96584" y="73800"/>
                  </a:cubicBezTo>
                  <a:cubicBezTo>
                    <a:pt x="101679" y="79981"/>
                    <a:pt x="109090" y="83077"/>
                    <a:pt x="118806" y="83077"/>
                  </a:cubicBezTo>
                  <a:cubicBezTo>
                    <a:pt x="128597" y="83077"/>
                    <a:pt x="135998" y="79991"/>
                    <a:pt x="140989" y="73828"/>
                  </a:cubicBezTo>
                  <a:cubicBezTo>
                    <a:pt x="145990" y="67656"/>
                    <a:pt x="148495" y="58569"/>
                    <a:pt x="148495" y="46558"/>
                  </a:cubicBezTo>
                  <a:cubicBezTo>
                    <a:pt x="148495" y="34671"/>
                    <a:pt x="145999" y="25651"/>
                    <a:pt x="141027" y="19498"/>
                  </a:cubicBezTo>
                  <a:cubicBezTo>
                    <a:pt x="136046" y="13354"/>
                    <a:pt x="128683" y="10278"/>
                    <a:pt x="118929" y="10278"/>
                  </a:cubicBezTo>
                  <a:cubicBezTo>
                    <a:pt x="109128" y="10278"/>
                    <a:pt x="101679" y="13373"/>
                    <a:pt x="96584" y="19565"/>
                  </a:cubicBezTo>
                  <a:cubicBezTo>
                    <a:pt x="91488" y="25746"/>
                    <a:pt x="88935" y="34747"/>
                    <a:pt x="88935" y="46558"/>
                  </a:cubicBezTo>
                  <a:close/>
                  <a:moveTo>
                    <a:pt x="215122" y="90878"/>
                  </a:moveTo>
                  <a:lnTo>
                    <a:pt x="215122" y="2486"/>
                  </a:lnTo>
                  <a:lnTo>
                    <a:pt x="225400" y="2486"/>
                  </a:lnTo>
                  <a:lnTo>
                    <a:pt x="225400" y="90878"/>
                  </a:lnTo>
                  <a:close/>
                  <a:moveTo>
                    <a:pt x="294504" y="90878"/>
                  </a:moveTo>
                  <a:lnTo>
                    <a:pt x="294504" y="48006"/>
                  </a:lnTo>
                  <a:cubicBezTo>
                    <a:pt x="294504" y="42606"/>
                    <a:pt x="293275" y="38576"/>
                    <a:pt x="290818" y="35919"/>
                  </a:cubicBezTo>
                  <a:cubicBezTo>
                    <a:pt x="288360" y="33252"/>
                    <a:pt x="284512" y="31928"/>
                    <a:pt x="279273" y="31928"/>
                  </a:cubicBezTo>
                  <a:cubicBezTo>
                    <a:pt x="272339" y="31928"/>
                    <a:pt x="267253" y="33804"/>
                    <a:pt x="264033" y="37548"/>
                  </a:cubicBezTo>
                  <a:cubicBezTo>
                    <a:pt x="260804" y="41301"/>
                    <a:pt x="259195" y="47482"/>
                    <a:pt x="259195" y="56112"/>
                  </a:cubicBezTo>
                  <a:lnTo>
                    <a:pt x="259195" y="90878"/>
                  </a:lnTo>
                  <a:lnTo>
                    <a:pt x="249155" y="90878"/>
                  </a:lnTo>
                  <a:lnTo>
                    <a:pt x="249155" y="24613"/>
                  </a:lnTo>
                  <a:lnTo>
                    <a:pt x="257318" y="24613"/>
                  </a:lnTo>
                  <a:lnTo>
                    <a:pt x="258956" y="33681"/>
                  </a:lnTo>
                  <a:lnTo>
                    <a:pt x="259432" y="33681"/>
                  </a:lnTo>
                  <a:cubicBezTo>
                    <a:pt x="261490" y="30414"/>
                    <a:pt x="264376" y="27889"/>
                    <a:pt x="268081" y="26089"/>
                  </a:cubicBezTo>
                  <a:cubicBezTo>
                    <a:pt x="271796" y="24299"/>
                    <a:pt x="275920" y="23403"/>
                    <a:pt x="280474" y="23403"/>
                  </a:cubicBezTo>
                  <a:cubicBezTo>
                    <a:pt x="288455" y="23403"/>
                    <a:pt x="294466" y="25327"/>
                    <a:pt x="298495" y="29175"/>
                  </a:cubicBezTo>
                  <a:cubicBezTo>
                    <a:pt x="302523" y="33023"/>
                    <a:pt x="304543" y="39186"/>
                    <a:pt x="304543" y="47644"/>
                  </a:cubicBezTo>
                  <a:lnTo>
                    <a:pt x="304543" y="90878"/>
                  </a:lnTo>
                  <a:close/>
                  <a:moveTo>
                    <a:pt x="353939" y="92088"/>
                  </a:moveTo>
                  <a:cubicBezTo>
                    <a:pt x="344348" y="92088"/>
                    <a:pt x="336918" y="89135"/>
                    <a:pt x="331661" y="83230"/>
                  </a:cubicBezTo>
                  <a:cubicBezTo>
                    <a:pt x="326403" y="77324"/>
                    <a:pt x="323765" y="68971"/>
                    <a:pt x="323765" y="58169"/>
                  </a:cubicBezTo>
                  <a:cubicBezTo>
                    <a:pt x="323765" y="47082"/>
                    <a:pt x="326441" y="38519"/>
                    <a:pt x="331775" y="32471"/>
                  </a:cubicBezTo>
                  <a:cubicBezTo>
                    <a:pt x="337118" y="26423"/>
                    <a:pt x="344729" y="23403"/>
                    <a:pt x="354606" y="23403"/>
                  </a:cubicBezTo>
                  <a:cubicBezTo>
                    <a:pt x="357787" y="23403"/>
                    <a:pt x="360969" y="23746"/>
                    <a:pt x="364160" y="24432"/>
                  </a:cubicBezTo>
                  <a:cubicBezTo>
                    <a:pt x="367342" y="25118"/>
                    <a:pt x="369837" y="25918"/>
                    <a:pt x="371656" y="26851"/>
                  </a:cubicBezTo>
                  <a:lnTo>
                    <a:pt x="368570" y="35376"/>
                  </a:lnTo>
                  <a:cubicBezTo>
                    <a:pt x="366351" y="34490"/>
                    <a:pt x="363931" y="33747"/>
                    <a:pt x="361312" y="33166"/>
                  </a:cubicBezTo>
                  <a:cubicBezTo>
                    <a:pt x="358693" y="32585"/>
                    <a:pt x="356378" y="32290"/>
                    <a:pt x="354359" y="32290"/>
                  </a:cubicBezTo>
                  <a:cubicBezTo>
                    <a:pt x="340900" y="32290"/>
                    <a:pt x="334166" y="40872"/>
                    <a:pt x="334166" y="58046"/>
                  </a:cubicBezTo>
                  <a:cubicBezTo>
                    <a:pt x="334166" y="66189"/>
                    <a:pt x="335814" y="72438"/>
                    <a:pt x="339100" y="76791"/>
                  </a:cubicBezTo>
                  <a:cubicBezTo>
                    <a:pt x="342376" y="81144"/>
                    <a:pt x="347243" y="83315"/>
                    <a:pt x="353692" y="83315"/>
                  </a:cubicBezTo>
                  <a:cubicBezTo>
                    <a:pt x="359216" y="83315"/>
                    <a:pt x="364884" y="82125"/>
                    <a:pt x="370684" y="79753"/>
                  </a:cubicBezTo>
                  <a:lnTo>
                    <a:pt x="370684" y="88640"/>
                  </a:lnTo>
                  <a:cubicBezTo>
                    <a:pt x="366256" y="90935"/>
                    <a:pt x="360674" y="92088"/>
                    <a:pt x="353939" y="92088"/>
                  </a:cubicBezTo>
                  <a:close/>
                  <a:moveTo>
                    <a:pt x="416157" y="92088"/>
                  </a:moveTo>
                  <a:cubicBezTo>
                    <a:pt x="406355" y="92088"/>
                    <a:pt x="398631" y="89106"/>
                    <a:pt x="392964" y="83134"/>
                  </a:cubicBezTo>
                  <a:cubicBezTo>
                    <a:pt x="387305" y="77172"/>
                    <a:pt x="384467" y="68885"/>
                    <a:pt x="384467" y="58284"/>
                  </a:cubicBezTo>
                  <a:cubicBezTo>
                    <a:pt x="384467" y="47606"/>
                    <a:pt x="387105" y="39119"/>
                    <a:pt x="392363" y="32833"/>
                  </a:cubicBezTo>
                  <a:cubicBezTo>
                    <a:pt x="397621" y="26546"/>
                    <a:pt x="404689" y="23403"/>
                    <a:pt x="413557" y="23403"/>
                  </a:cubicBezTo>
                  <a:cubicBezTo>
                    <a:pt x="421853" y="23403"/>
                    <a:pt x="428425" y="26127"/>
                    <a:pt x="433264" y="31595"/>
                  </a:cubicBezTo>
                  <a:cubicBezTo>
                    <a:pt x="438102" y="37052"/>
                    <a:pt x="440522" y="44263"/>
                    <a:pt x="440522" y="53207"/>
                  </a:cubicBezTo>
                  <a:lnTo>
                    <a:pt x="440522" y="59560"/>
                  </a:lnTo>
                  <a:lnTo>
                    <a:pt x="394868" y="59560"/>
                  </a:lnTo>
                  <a:cubicBezTo>
                    <a:pt x="395068" y="67332"/>
                    <a:pt x="397040" y="73238"/>
                    <a:pt x="400765" y="77276"/>
                  </a:cubicBezTo>
                  <a:cubicBezTo>
                    <a:pt x="404499" y="81306"/>
                    <a:pt x="409747" y="83315"/>
                    <a:pt x="416519" y="83315"/>
                  </a:cubicBezTo>
                  <a:cubicBezTo>
                    <a:pt x="423653" y="83315"/>
                    <a:pt x="430702" y="81829"/>
                    <a:pt x="437674" y="78848"/>
                  </a:cubicBezTo>
                  <a:lnTo>
                    <a:pt x="437674" y="87792"/>
                  </a:lnTo>
                  <a:cubicBezTo>
                    <a:pt x="434130" y="89326"/>
                    <a:pt x="430778" y="90421"/>
                    <a:pt x="427606" y="91088"/>
                  </a:cubicBezTo>
                  <a:cubicBezTo>
                    <a:pt x="424444" y="91755"/>
                    <a:pt x="420624" y="92088"/>
                    <a:pt x="416157" y="92088"/>
                  </a:cubicBezTo>
                  <a:close/>
                  <a:moveTo>
                    <a:pt x="413433" y="31804"/>
                  </a:moveTo>
                  <a:cubicBezTo>
                    <a:pt x="408108" y="31804"/>
                    <a:pt x="403870" y="33538"/>
                    <a:pt x="400708" y="37005"/>
                  </a:cubicBezTo>
                  <a:cubicBezTo>
                    <a:pt x="397545" y="40472"/>
                    <a:pt x="395678" y="45273"/>
                    <a:pt x="395116" y="51397"/>
                  </a:cubicBezTo>
                  <a:lnTo>
                    <a:pt x="429759" y="51397"/>
                  </a:lnTo>
                  <a:cubicBezTo>
                    <a:pt x="429759" y="45063"/>
                    <a:pt x="428349" y="40215"/>
                    <a:pt x="425520" y="36852"/>
                  </a:cubicBezTo>
                  <a:cubicBezTo>
                    <a:pt x="422700" y="33490"/>
                    <a:pt x="418672" y="31804"/>
                    <a:pt x="413433" y="31804"/>
                  </a:cubicBezTo>
                  <a:close/>
                  <a:moveTo>
                    <a:pt x="505035" y="90878"/>
                  </a:moveTo>
                  <a:lnTo>
                    <a:pt x="505035" y="48006"/>
                  </a:lnTo>
                  <a:cubicBezTo>
                    <a:pt x="505035" y="42606"/>
                    <a:pt x="503806" y="38576"/>
                    <a:pt x="501339" y="35919"/>
                  </a:cubicBezTo>
                  <a:cubicBezTo>
                    <a:pt x="498882" y="33252"/>
                    <a:pt x="495033" y="31928"/>
                    <a:pt x="489795" y="31928"/>
                  </a:cubicBezTo>
                  <a:cubicBezTo>
                    <a:pt x="482861" y="31928"/>
                    <a:pt x="477784" y="33804"/>
                    <a:pt x="474555" y="37548"/>
                  </a:cubicBezTo>
                  <a:cubicBezTo>
                    <a:pt x="471335" y="41301"/>
                    <a:pt x="469725" y="47482"/>
                    <a:pt x="469725" y="56112"/>
                  </a:cubicBezTo>
                  <a:lnTo>
                    <a:pt x="469725" y="90878"/>
                  </a:lnTo>
                  <a:lnTo>
                    <a:pt x="459686" y="90878"/>
                  </a:lnTo>
                  <a:lnTo>
                    <a:pt x="459686" y="24613"/>
                  </a:lnTo>
                  <a:lnTo>
                    <a:pt x="467849" y="24613"/>
                  </a:lnTo>
                  <a:lnTo>
                    <a:pt x="469478" y="33681"/>
                  </a:lnTo>
                  <a:lnTo>
                    <a:pt x="469964" y="33681"/>
                  </a:lnTo>
                  <a:cubicBezTo>
                    <a:pt x="472021" y="30414"/>
                    <a:pt x="474898" y="27889"/>
                    <a:pt x="478612" y="26089"/>
                  </a:cubicBezTo>
                  <a:cubicBezTo>
                    <a:pt x="482318" y="24299"/>
                    <a:pt x="486452" y="23403"/>
                    <a:pt x="491004" y="23403"/>
                  </a:cubicBezTo>
                  <a:cubicBezTo>
                    <a:pt x="498986" y="23403"/>
                    <a:pt x="504987" y="25327"/>
                    <a:pt x="509026" y="29175"/>
                  </a:cubicBezTo>
                  <a:cubicBezTo>
                    <a:pt x="513055" y="33023"/>
                    <a:pt x="515065" y="39186"/>
                    <a:pt x="515065" y="47644"/>
                  </a:cubicBezTo>
                  <a:lnTo>
                    <a:pt x="515065" y="90878"/>
                  </a:lnTo>
                  <a:close/>
                  <a:moveTo>
                    <a:pt x="559384" y="83801"/>
                  </a:moveTo>
                  <a:cubicBezTo>
                    <a:pt x="561156" y="83801"/>
                    <a:pt x="562870" y="83668"/>
                    <a:pt x="564528" y="83411"/>
                  </a:cubicBezTo>
                  <a:cubicBezTo>
                    <a:pt x="566176" y="83144"/>
                    <a:pt x="567490" y="82877"/>
                    <a:pt x="568452" y="82591"/>
                  </a:cubicBezTo>
                  <a:lnTo>
                    <a:pt x="568452" y="90269"/>
                  </a:lnTo>
                  <a:cubicBezTo>
                    <a:pt x="567367" y="90792"/>
                    <a:pt x="565766" y="91230"/>
                    <a:pt x="563652" y="91573"/>
                  </a:cubicBezTo>
                  <a:cubicBezTo>
                    <a:pt x="561537" y="91916"/>
                    <a:pt x="559632" y="92088"/>
                    <a:pt x="557936" y="92088"/>
                  </a:cubicBezTo>
                  <a:cubicBezTo>
                    <a:pt x="545116" y="92088"/>
                    <a:pt x="538706" y="85335"/>
                    <a:pt x="538706" y="71828"/>
                  </a:cubicBezTo>
                  <a:lnTo>
                    <a:pt x="538706" y="32414"/>
                  </a:lnTo>
                  <a:lnTo>
                    <a:pt x="529219" y="32414"/>
                  </a:lnTo>
                  <a:lnTo>
                    <a:pt x="529219" y="27575"/>
                  </a:lnTo>
                  <a:lnTo>
                    <a:pt x="538706" y="23403"/>
                  </a:lnTo>
                  <a:lnTo>
                    <a:pt x="542944" y="9249"/>
                  </a:lnTo>
                  <a:lnTo>
                    <a:pt x="548745" y="9249"/>
                  </a:lnTo>
                  <a:lnTo>
                    <a:pt x="548745" y="24613"/>
                  </a:lnTo>
                  <a:lnTo>
                    <a:pt x="567976" y="24613"/>
                  </a:lnTo>
                  <a:lnTo>
                    <a:pt x="567976" y="32414"/>
                  </a:lnTo>
                  <a:lnTo>
                    <a:pt x="548745" y="32414"/>
                  </a:lnTo>
                  <a:lnTo>
                    <a:pt x="548745" y="71409"/>
                  </a:lnTo>
                  <a:cubicBezTo>
                    <a:pt x="548745" y="75400"/>
                    <a:pt x="549688" y="78458"/>
                    <a:pt x="551583" y="80601"/>
                  </a:cubicBezTo>
                  <a:cubicBezTo>
                    <a:pt x="553479" y="82734"/>
                    <a:pt x="556079" y="83801"/>
                    <a:pt x="559384" y="83801"/>
                  </a:cubicBezTo>
                  <a:close/>
                  <a:moveTo>
                    <a:pt x="593065" y="90878"/>
                  </a:moveTo>
                  <a:lnTo>
                    <a:pt x="583025" y="90878"/>
                  </a:lnTo>
                  <a:lnTo>
                    <a:pt x="583025" y="24613"/>
                  </a:lnTo>
                  <a:lnTo>
                    <a:pt x="593065" y="24613"/>
                  </a:lnTo>
                  <a:close/>
                  <a:moveTo>
                    <a:pt x="582178" y="6658"/>
                  </a:moveTo>
                  <a:cubicBezTo>
                    <a:pt x="582178" y="4353"/>
                    <a:pt x="582749" y="2677"/>
                    <a:pt x="583873" y="1600"/>
                  </a:cubicBezTo>
                  <a:cubicBezTo>
                    <a:pt x="585007" y="533"/>
                    <a:pt x="586417" y="0"/>
                    <a:pt x="588103" y="0"/>
                  </a:cubicBezTo>
                  <a:cubicBezTo>
                    <a:pt x="589722" y="0"/>
                    <a:pt x="591112" y="543"/>
                    <a:pt x="592274" y="1639"/>
                  </a:cubicBezTo>
                  <a:cubicBezTo>
                    <a:pt x="593446" y="2724"/>
                    <a:pt x="594027" y="4401"/>
                    <a:pt x="594027" y="6658"/>
                  </a:cubicBezTo>
                  <a:cubicBezTo>
                    <a:pt x="594027" y="8906"/>
                    <a:pt x="593446" y="10592"/>
                    <a:pt x="592274" y="11706"/>
                  </a:cubicBezTo>
                  <a:cubicBezTo>
                    <a:pt x="591112" y="12811"/>
                    <a:pt x="589722" y="13364"/>
                    <a:pt x="588103" y="13364"/>
                  </a:cubicBezTo>
                  <a:cubicBezTo>
                    <a:pt x="586417" y="13364"/>
                    <a:pt x="585007" y="12811"/>
                    <a:pt x="583873" y="11706"/>
                  </a:cubicBezTo>
                  <a:cubicBezTo>
                    <a:pt x="582749" y="10592"/>
                    <a:pt x="582178" y="8906"/>
                    <a:pt x="582178" y="6658"/>
                  </a:cubicBezTo>
                  <a:close/>
                  <a:moveTo>
                    <a:pt x="629821" y="90878"/>
                  </a:moveTo>
                  <a:lnTo>
                    <a:pt x="604676" y="24613"/>
                  </a:lnTo>
                  <a:lnTo>
                    <a:pt x="615429" y="24613"/>
                  </a:lnTo>
                  <a:lnTo>
                    <a:pt x="629708" y="63913"/>
                  </a:lnTo>
                  <a:cubicBezTo>
                    <a:pt x="632927" y="73105"/>
                    <a:pt x="634822" y="79067"/>
                    <a:pt x="635385" y="81810"/>
                  </a:cubicBezTo>
                  <a:lnTo>
                    <a:pt x="635870" y="81810"/>
                  </a:lnTo>
                  <a:cubicBezTo>
                    <a:pt x="636318" y="79667"/>
                    <a:pt x="637718" y="75248"/>
                    <a:pt x="640071" y="68532"/>
                  </a:cubicBezTo>
                  <a:cubicBezTo>
                    <a:pt x="642433" y="61827"/>
                    <a:pt x="647719" y="47187"/>
                    <a:pt x="655939" y="24613"/>
                  </a:cubicBezTo>
                  <a:lnTo>
                    <a:pt x="666702" y="24613"/>
                  </a:lnTo>
                  <a:lnTo>
                    <a:pt x="641557" y="90878"/>
                  </a:lnTo>
                  <a:close/>
                  <a:moveTo>
                    <a:pt x="707212" y="92088"/>
                  </a:moveTo>
                  <a:cubicBezTo>
                    <a:pt x="697421" y="92088"/>
                    <a:pt x="689686" y="89106"/>
                    <a:pt x="684029" y="83134"/>
                  </a:cubicBezTo>
                  <a:cubicBezTo>
                    <a:pt x="678361" y="77172"/>
                    <a:pt x="675532" y="68885"/>
                    <a:pt x="675532" y="58284"/>
                  </a:cubicBezTo>
                  <a:cubicBezTo>
                    <a:pt x="675532" y="47606"/>
                    <a:pt x="678161" y="39119"/>
                    <a:pt x="683419" y="32833"/>
                  </a:cubicBezTo>
                  <a:cubicBezTo>
                    <a:pt x="688686" y="26546"/>
                    <a:pt x="695744" y="23403"/>
                    <a:pt x="704612" y="23403"/>
                  </a:cubicBezTo>
                  <a:cubicBezTo>
                    <a:pt x="712918" y="23403"/>
                    <a:pt x="719490" y="26127"/>
                    <a:pt x="724329" y="31595"/>
                  </a:cubicBezTo>
                  <a:cubicBezTo>
                    <a:pt x="729158" y="37052"/>
                    <a:pt x="731577" y="44263"/>
                    <a:pt x="731577" y="53207"/>
                  </a:cubicBezTo>
                  <a:lnTo>
                    <a:pt x="731577" y="59560"/>
                  </a:lnTo>
                  <a:lnTo>
                    <a:pt x="685934" y="59560"/>
                  </a:lnTo>
                  <a:cubicBezTo>
                    <a:pt x="686134" y="67332"/>
                    <a:pt x="688096" y="73238"/>
                    <a:pt x="691829" y="77276"/>
                  </a:cubicBezTo>
                  <a:cubicBezTo>
                    <a:pt x="695554" y="81306"/>
                    <a:pt x="700802" y="83315"/>
                    <a:pt x="707574" y="83315"/>
                  </a:cubicBezTo>
                  <a:cubicBezTo>
                    <a:pt x="714709" y="83315"/>
                    <a:pt x="721766" y="81829"/>
                    <a:pt x="728739" y="78848"/>
                  </a:cubicBezTo>
                  <a:lnTo>
                    <a:pt x="728739" y="87792"/>
                  </a:lnTo>
                  <a:cubicBezTo>
                    <a:pt x="725195" y="89326"/>
                    <a:pt x="721833" y="90421"/>
                    <a:pt x="718671" y="91088"/>
                  </a:cubicBezTo>
                  <a:cubicBezTo>
                    <a:pt x="715509" y="91755"/>
                    <a:pt x="711689" y="92088"/>
                    <a:pt x="707212" y="92088"/>
                  </a:cubicBezTo>
                  <a:close/>
                  <a:moveTo>
                    <a:pt x="704498" y="31804"/>
                  </a:moveTo>
                  <a:cubicBezTo>
                    <a:pt x="699173" y="31804"/>
                    <a:pt x="694935" y="33538"/>
                    <a:pt x="691763" y="37005"/>
                  </a:cubicBezTo>
                  <a:cubicBezTo>
                    <a:pt x="688600" y="40472"/>
                    <a:pt x="686734" y="45273"/>
                    <a:pt x="686172" y="51397"/>
                  </a:cubicBezTo>
                  <a:lnTo>
                    <a:pt x="720814" y="51397"/>
                  </a:lnTo>
                  <a:cubicBezTo>
                    <a:pt x="720814" y="45063"/>
                    <a:pt x="719404" y="40215"/>
                    <a:pt x="716585" y="36852"/>
                  </a:cubicBezTo>
                  <a:cubicBezTo>
                    <a:pt x="713766" y="33490"/>
                    <a:pt x="709736" y="31804"/>
                    <a:pt x="704498" y="31804"/>
                  </a:cubicBezTo>
                  <a:close/>
                  <a:moveTo>
                    <a:pt x="793490" y="72800"/>
                  </a:moveTo>
                  <a:cubicBezTo>
                    <a:pt x="793490" y="78962"/>
                    <a:pt x="791194" y="83725"/>
                    <a:pt x="786603" y="87068"/>
                  </a:cubicBezTo>
                  <a:cubicBezTo>
                    <a:pt x="782003" y="90411"/>
                    <a:pt x="775554" y="92088"/>
                    <a:pt x="767249" y="92088"/>
                  </a:cubicBezTo>
                  <a:cubicBezTo>
                    <a:pt x="758467" y="92088"/>
                    <a:pt x="751618" y="90697"/>
                    <a:pt x="746693" y="87916"/>
                  </a:cubicBezTo>
                  <a:lnTo>
                    <a:pt x="746693" y="78600"/>
                  </a:lnTo>
                  <a:cubicBezTo>
                    <a:pt x="749884" y="80210"/>
                    <a:pt x="753294" y="81487"/>
                    <a:pt x="756942" y="82410"/>
                  </a:cubicBezTo>
                  <a:cubicBezTo>
                    <a:pt x="760590" y="83334"/>
                    <a:pt x="764105" y="83801"/>
                    <a:pt x="767496" y="83801"/>
                  </a:cubicBezTo>
                  <a:cubicBezTo>
                    <a:pt x="772735" y="83801"/>
                    <a:pt x="776764" y="82963"/>
                    <a:pt x="779583" y="81296"/>
                  </a:cubicBezTo>
                  <a:cubicBezTo>
                    <a:pt x="782412" y="79620"/>
                    <a:pt x="783822" y="77067"/>
                    <a:pt x="783822" y="73648"/>
                  </a:cubicBezTo>
                  <a:cubicBezTo>
                    <a:pt x="783822" y="71066"/>
                    <a:pt x="782698" y="68856"/>
                    <a:pt x="780459" y="67028"/>
                  </a:cubicBezTo>
                  <a:cubicBezTo>
                    <a:pt x="778231" y="65189"/>
                    <a:pt x="773859" y="63027"/>
                    <a:pt x="767372" y="60522"/>
                  </a:cubicBezTo>
                  <a:cubicBezTo>
                    <a:pt x="761209" y="58226"/>
                    <a:pt x="756818" y="56226"/>
                    <a:pt x="754228" y="54512"/>
                  </a:cubicBezTo>
                  <a:cubicBezTo>
                    <a:pt x="751627" y="52797"/>
                    <a:pt x="749685" y="50854"/>
                    <a:pt x="748418" y="48673"/>
                  </a:cubicBezTo>
                  <a:cubicBezTo>
                    <a:pt x="747151" y="46501"/>
                    <a:pt x="746513" y="43901"/>
                    <a:pt x="746513" y="40872"/>
                  </a:cubicBezTo>
                  <a:cubicBezTo>
                    <a:pt x="746513" y="35471"/>
                    <a:pt x="748713" y="31214"/>
                    <a:pt x="753104" y="28089"/>
                  </a:cubicBezTo>
                  <a:cubicBezTo>
                    <a:pt x="757495" y="24965"/>
                    <a:pt x="763524" y="23403"/>
                    <a:pt x="771182" y="23403"/>
                  </a:cubicBezTo>
                  <a:cubicBezTo>
                    <a:pt x="778316" y="23403"/>
                    <a:pt x="785289" y="24851"/>
                    <a:pt x="792099" y="27756"/>
                  </a:cubicBezTo>
                  <a:lnTo>
                    <a:pt x="788537" y="35919"/>
                  </a:lnTo>
                  <a:cubicBezTo>
                    <a:pt x="781888" y="33176"/>
                    <a:pt x="775859" y="31804"/>
                    <a:pt x="770458" y="31804"/>
                  </a:cubicBezTo>
                  <a:cubicBezTo>
                    <a:pt x="765706" y="31804"/>
                    <a:pt x="762115" y="32547"/>
                    <a:pt x="759695" y="34042"/>
                  </a:cubicBezTo>
                  <a:cubicBezTo>
                    <a:pt x="757276" y="35538"/>
                    <a:pt x="756066" y="37586"/>
                    <a:pt x="756066" y="40205"/>
                  </a:cubicBezTo>
                  <a:cubicBezTo>
                    <a:pt x="756066" y="41986"/>
                    <a:pt x="756523" y="43491"/>
                    <a:pt x="757428" y="44749"/>
                  </a:cubicBezTo>
                  <a:cubicBezTo>
                    <a:pt x="758333" y="45996"/>
                    <a:pt x="759800" y="47187"/>
                    <a:pt x="761810" y="48311"/>
                  </a:cubicBezTo>
                  <a:cubicBezTo>
                    <a:pt x="763829" y="49444"/>
                    <a:pt x="767696" y="51073"/>
                    <a:pt x="773421" y="53207"/>
                  </a:cubicBezTo>
                  <a:cubicBezTo>
                    <a:pt x="781279" y="56074"/>
                    <a:pt x="786594" y="58950"/>
                    <a:pt x="789356" y="61856"/>
                  </a:cubicBezTo>
                  <a:cubicBezTo>
                    <a:pt x="792109" y="64761"/>
                    <a:pt x="793490" y="68409"/>
                    <a:pt x="793490" y="72800"/>
                  </a:cubicBezTo>
                  <a:close/>
                </a:path>
              </a:pathLst>
            </a:custGeom>
            <a:solidFill>
              <a:srgbClr val="000000"/>
            </a:solidFill>
            <a:ln w="9525" cap="flat">
              <a:noFill/>
              <a:prstDash val="solid"/>
              <a:miter/>
            </a:ln>
          </p:spPr>
          <p:txBody>
            <a:bodyPr rtlCol="0" anchor="ctr"/>
            <a:lstStyle/>
            <a:p>
              <a:endParaRPr lang="nl-BE" sz="900"/>
            </a:p>
          </p:txBody>
        </p:sp>
        <p:sp>
          <p:nvSpPr>
            <p:cNvPr id="617" name="Freeform: Shape 616">
              <a:extLst>
                <a:ext uri="{FF2B5EF4-FFF2-40B4-BE49-F238E27FC236}">
                  <a16:creationId xmlns:a16="http://schemas.microsoft.com/office/drawing/2014/main" id="{A7B7E591-33CD-426E-8CED-F92FA0100F0F}"/>
                </a:ext>
              </a:extLst>
            </p:cNvPr>
            <p:cNvSpPr/>
            <p:nvPr/>
          </p:nvSpPr>
          <p:spPr>
            <a:xfrm>
              <a:off x="4078420" y="2063053"/>
              <a:ext cx="42244" cy="54313"/>
            </a:xfrm>
            <a:custGeom>
              <a:avLst/>
              <a:gdLst>
                <a:gd name="connsiteX0" fmla="*/ 62636 w 66675"/>
                <a:gd name="connsiteY0" fmla="*/ 0 h 85725"/>
                <a:gd name="connsiteX1" fmla="*/ 73705 w 66675"/>
                <a:gd name="connsiteY1" fmla="*/ 0 h 85725"/>
                <a:gd name="connsiteX2" fmla="*/ 41843 w 66675"/>
                <a:gd name="connsiteY2" fmla="*/ 88392 h 85725"/>
                <a:gd name="connsiteX3" fmla="*/ 31680 w 66675"/>
                <a:gd name="connsiteY3" fmla="*/ 88392 h 85725"/>
                <a:gd name="connsiteX4" fmla="*/ 0 w 66675"/>
                <a:gd name="connsiteY4" fmla="*/ 0 h 85725"/>
                <a:gd name="connsiteX5" fmla="*/ 10887 w 66675"/>
                <a:gd name="connsiteY5" fmla="*/ 0 h 85725"/>
                <a:gd name="connsiteX6" fmla="*/ 31195 w 66675"/>
                <a:gd name="connsiteY6" fmla="*/ 57198 h 85725"/>
                <a:gd name="connsiteX7" fmla="*/ 36757 w 66675"/>
                <a:gd name="connsiteY7" fmla="*/ 76362 h 85725"/>
                <a:gd name="connsiteX8" fmla="*/ 42443 w 66675"/>
                <a:gd name="connsiteY8" fmla="*/ 568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85725">
                  <a:moveTo>
                    <a:pt x="62636" y="0"/>
                  </a:moveTo>
                  <a:lnTo>
                    <a:pt x="73705" y="0"/>
                  </a:lnTo>
                  <a:lnTo>
                    <a:pt x="41843" y="88392"/>
                  </a:lnTo>
                  <a:lnTo>
                    <a:pt x="31680" y="88392"/>
                  </a:lnTo>
                  <a:lnTo>
                    <a:pt x="0" y="0"/>
                  </a:lnTo>
                  <a:lnTo>
                    <a:pt x="10887" y="0"/>
                  </a:lnTo>
                  <a:lnTo>
                    <a:pt x="31195" y="57198"/>
                  </a:lnTo>
                  <a:cubicBezTo>
                    <a:pt x="33537" y="63770"/>
                    <a:pt x="35395" y="70152"/>
                    <a:pt x="36757" y="76362"/>
                  </a:cubicBezTo>
                  <a:cubicBezTo>
                    <a:pt x="38215" y="69828"/>
                    <a:pt x="40110" y="63322"/>
                    <a:pt x="42443" y="56836"/>
                  </a:cubicBezTo>
                  <a:close/>
                </a:path>
              </a:pathLst>
            </a:custGeom>
            <a:solidFill>
              <a:srgbClr val="000000"/>
            </a:solidFill>
            <a:ln w="9525" cap="flat">
              <a:noFill/>
              <a:prstDash val="solid"/>
              <a:miter/>
            </a:ln>
          </p:spPr>
          <p:txBody>
            <a:bodyPr rtlCol="0" anchor="ctr"/>
            <a:lstStyle/>
            <a:p>
              <a:endParaRPr lang="nl-BE" sz="900"/>
            </a:p>
          </p:txBody>
        </p:sp>
        <p:sp>
          <p:nvSpPr>
            <p:cNvPr id="618" name="Freeform: Shape 617">
              <a:extLst>
                <a:ext uri="{FF2B5EF4-FFF2-40B4-BE49-F238E27FC236}">
                  <a16:creationId xmlns:a16="http://schemas.microsoft.com/office/drawing/2014/main" id="{310A3888-A4E0-4EB8-BC58-C080574E73B6}"/>
                </a:ext>
              </a:extLst>
            </p:cNvPr>
            <p:cNvSpPr/>
            <p:nvPr/>
          </p:nvSpPr>
          <p:spPr>
            <a:xfrm>
              <a:off x="4008229" y="2190629"/>
              <a:ext cx="506923" cy="156905"/>
            </a:xfrm>
            <a:custGeom>
              <a:avLst/>
              <a:gdLst>
                <a:gd name="connsiteX0" fmla="*/ 0 w 800100"/>
                <a:gd name="connsiteY0" fmla="*/ 0 h 247650"/>
                <a:gd name="connsiteX1" fmla="*/ 0 w 800100"/>
                <a:gd name="connsiteY1" fmla="*/ 247650 h 247650"/>
                <a:gd name="connsiteX2" fmla="*/ 800100 w 800100"/>
                <a:gd name="connsiteY2" fmla="*/ 247650 h 247650"/>
                <a:gd name="connsiteX3" fmla="*/ 800100 w 800100"/>
                <a:gd name="connsiteY3" fmla="*/ 0 h 247650"/>
              </a:gdLst>
              <a:ahLst/>
              <a:cxnLst>
                <a:cxn ang="0">
                  <a:pos x="connsiteX0" y="connsiteY0"/>
                </a:cxn>
                <a:cxn ang="0">
                  <a:pos x="connsiteX1" y="connsiteY1"/>
                </a:cxn>
                <a:cxn ang="0">
                  <a:pos x="connsiteX2" y="connsiteY2"/>
                </a:cxn>
                <a:cxn ang="0">
                  <a:pos x="connsiteX3" y="connsiteY3"/>
                </a:cxn>
              </a:cxnLst>
              <a:rect l="l" t="t" r="r" b="b"/>
              <a:pathLst>
                <a:path w="800100" h="247650">
                  <a:moveTo>
                    <a:pt x="0" y="0"/>
                  </a:moveTo>
                  <a:lnTo>
                    <a:pt x="0" y="247650"/>
                  </a:lnTo>
                  <a:lnTo>
                    <a:pt x="800100" y="247650"/>
                  </a:lnTo>
                  <a:lnTo>
                    <a:pt x="800100" y="0"/>
                  </a:lnTo>
                  <a:close/>
                </a:path>
              </a:pathLst>
            </a:custGeom>
            <a:solidFill>
              <a:srgbClr val="FFFFFF"/>
            </a:solidFill>
            <a:ln w="9525" cap="flat">
              <a:noFill/>
              <a:prstDash val="solid"/>
              <a:miter/>
            </a:ln>
          </p:spPr>
          <p:txBody>
            <a:bodyPr rtlCol="0" anchor="ctr"/>
            <a:lstStyle/>
            <a:p>
              <a:endParaRPr lang="nl-BE" sz="900"/>
            </a:p>
          </p:txBody>
        </p:sp>
        <p:sp>
          <p:nvSpPr>
            <p:cNvPr id="619" name="Freeform: Shape 618">
              <a:extLst>
                <a:ext uri="{FF2B5EF4-FFF2-40B4-BE49-F238E27FC236}">
                  <a16:creationId xmlns:a16="http://schemas.microsoft.com/office/drawing/2014/main" id="{4D7950C0-8E13-4211-AC0F-9E9CCC8A9967}"/>
                </a:ext>
              </a:extLst>
            </p:cNvPr>
            <p:cNvSpPr/>
            <p:nvPr/>
          </p:nvSpPr>
          <p:spPr>
            <a:xfrm>
              <a:off x="4008229" y="2190629"/>
              <a:ext cx="506923" cy="156905"/>
            </a:xfrm>
            <a:custGeom>
              <a:avLst/>
              <a:gdLst>
                <a:gd name="connsiteX0" fmla="*/ 0 w 800100"/>
                <a:gd name="connsiteY0" fmla="*/ 0 h 247650"/>
                <a:gd name="connsiteX1" fmla="*/ 0 w 800100"/>
                <a:gd name="connsiteY1" fmla="*/ 247650 h 247650"/>
                <a:gd name="connsiteX2" fmla="*/ 800100 w 800100"/>
                <a:gd name="connsiteY2" fmla="*/ 247650 h 247650"/>
                <a:gd name="connsiteX3" fmla="*/ 800100 w 800100"/>
                <a:gd name="connsiteY3" fmla="*/ 0 h 247650"/>
              </a:gdLst>
              <a:ahLst/>
              <a:cxnLst>
                <a:cxn ang="0">
                  <a:pos x="connsiteX0" y="connsiteY0"/>
                </a:cxn>
                <a:cxn ang="0">
                  <a:pos x="connsiteX1" y="connsiteY1"/>
                </a:cxn>
                <a:cxn ang="0">
                  <a:pos x="connsiteX2" y="connsiteY2"/>
                </a:cxn>
                <a:cxn ang="0">
                  <a:pos x="connsiteX3" y="connsiteY3"/>
                </a:cxn>
              </a:cxnLst>
              <a:rect l="l" t="t" r="r" b="b"/>
              <a:pathLst>
                <a:path w="800100" h="247650">
                  <a:moveTo>
                    <a:pt x="0" y="0"/>
                  </a:moveTo>
                  <a:lnTo>
                    <a:pt x="0" y="247650"/>
                  </a:lnTo>
                  <a:lnTo>
                    <a:pt x="800100" y="247650"/>
                  </a:lnTo>
                  <a:lnTo>
                    <a:pt x="800100" y="0"/>
                  </a:lnTo>
                  <a:close/>
                </a:path>
              </a:pathLst>
            </a:custGeom>
            <a:noFill/>
            <a:ln w="19050" cap="flat">
              <a:solidFill>
                <a:srgbClr val="E46C0A"/>
              </a:solidFill>
              <a:prstDash val="solid"/>
              <a:miter/>
            </a:ln>
          </p:spPr>
          <p:txBody>
            <a:bodyPr rtlCol="0" anchor="ctr"/>
            <a:lstStyle/>
            <a:p>
              <a:endParaRPr lang="nl-BE" sz="900"/>
            </a:p>
          </p:txBody>
        </p:sp>
        <p:sp>
          <p:nvSpPr>
            <p:cNvPr id="620" name="Freeform: Shape 619">
              <a:extLst>
                <a:ext uri="{FF2B5EF4-FFF2-40B4-BE49-F238E27FC236}">
                  <a16:creationId xmlns:a16="http://schemas.microsoft.com/office/drawing/2014/main" id="{051C92A3-2B98-4F46-B183-F7993514F13D}"/>
                </a:ext>
              </a:extLst>
            </p:cNvPr>
            <p:cNvSpPr/>
            <p:nvPr/>
          </p:nvSpPr>
          <p:spPr>
            <a:xfrm>
              <a:off x="4187445" y="2243270"/>
              <a:ext cx="253461" cy="54313"/>
            </a:xfrm>
            <a:custGeom>
              <a:avLst/>
              <a:gdLst>
                <a:gd name="connsiteX0" fmla="*/ 0 w 400050"/>
                <a:gd name="connsiteY0" fmla="*/ 1391 h 85725"/>
                <a:gd name="connsiteX1" fmla="*/ 24974 w 400050"/>
                <a:gd name="connsiteY1" fmla="*/ 1391 h 85725"/>
                <a:gd name="connsiteX2" fmla="*/ 50425 w 400050"/>
                <a:gd name="connsiteY2" fmla="*/ 6658 h 85725"/>
                <a:gd name="connsiteX3" fmla="*/ 58283 w 400050"/>
                <a:gd name="connsiteY3" fmla="*/ 23279 h 85725"/>
                <a:gd name="connsiteX4" fmla="*/ 53902 w 400050"/>
                <a:gd name="connsiteY4" fmla="*/ 36252 h 85725"/>
                <a:gd name="connsiteX5" fmla="*/ 41119 w 400050"/>
                <a:gd name="connsiteY5" fmla="*/ 42872 h 85725"/>
                <a:gd name="connsiteX6" fmla="*/ 41119 w 400050"/>
                <a:gd name="connsiteY6" fmla="*/ 43472 h 85725"/>
                <a:gd name="connsiteX7" fmla="*/ 61246 w 400050"/>
                <a:gd name="connsiteY7" fmla="*/ 64637 h 85725"/>
                <a:gd name="connsiteX8" fmla="*/ 53235 w 400050"/>
                <a:gd name="connsiteY8" fmla="*/ 83134 h 85725"/>
                <a:gd name="connsiteX9" fmla="*/ 30842 w 400050"/>
                <a:gd name="connsiteY9" fmla="*/ 89792 h 85725"/>
                <a:gd name="connsiteX10" fmla="*/ 0 w 400050"/>
                <a:gd name="connsiteY10" fmla="*/ 89792 h 85725"/>
                <a:gd name="connsiteX11" fmla="*/ 10277 w 400050"/>
                <a:gd name="connsiteY11" fmla="*/ 39243 h 85725"/>
                <a:gd name="connsiteX12" fmla="*/ 27213 w 400050"/>
                <a:gd name="connsiteY12" fmla="*/ 39243 h 85725"/>
                <a:gd name="connsiteX13" fmla="*/ 42872 w 400050"/>
                <a:gd name="connsiteY13" fmla="*/ 35824 h 85725"/>
                <a:gd name="connsiteX14" fmla="*/ 47644 w 400050"/>
                <a:gd name="connsiteY14" fmla="*/ 24308 h 85725"/>
                <a:gd name="connsiteX15" fmla="*/ 42329 w 400050"/>
                <a:gd name="connsiteY15" fmla="*/ 13573 h 85725"/>
                <a:gd name="connsiteX16" fmla="*/ 25393 w 400050"/>
                <a:gd name="connsiteY16" fmla="*/ 10278 h 85725"/>
                <a:gd name="connsiteX17" fmla="*/ 10277 w 400050"/>
                <a:gd name="connsiteY17" fmla="*/ 10278 h 85725"/>
                <a:gd name="connsiteX18" fmla="*/ 10277 w 400050"/>
                <a:gd name="connsiteY18" fmla="*/ 47949 h 85725"/>
                <a:gd name="connsiteX19" fmla="*/ 10277 w 400050"/>
                <a:gd name="connsiteY19" fmla="*/ 81020 h 85725"/>
                <a:gd name="connsiteX20" fmla="*/ 28717 w 400050"/>
                <a:gd name="connsiteY20" fmla="*/ 81020 h 85725"/>
                <a:gd name="connsiteX21" fmla="*/ 44834 w 400050"/>
                <a:gd name="connsiteY21" fmla="*/ 76876 h 85725"/>
                <a:gd name="connsiteX22" fmla="*/ 50244 w 400050"/>
                <a:gd name="connsiteY22" fmla="*/ 63913 h 85725"/>
                <a:gd name="connsiteX23" fmla="*/ 44710 w 400050"/>
                <a:gd name="connsiteY23" fmla="*/ 51816 h 85725"/>
                <a:gd name="connsiteX24" fmla="*/ 27880 w 400050"/>
                <a:gd name="connsiteY24" fmla="*/ 47949 h 85725"/>
                <a:gd name="connsiteX25" fmla="*/ 159382 w 400050"/>
                <a:gd name="connsiteY25" fmla="*/ 45473 h 85725"/>
                <a:gd name="connsiteX26" fmla="*/ 148647 w 400050"/>
                <a:gd name="connsiteY26" fmla="*/ 78848 h 85725"/>
                <a:gd name="connsiteX27" fmla="*/ 118805 w 400050"/>
                <a:gd name="connsiteY27" fmla="*/ 91002 h 85725"/>
                <a:gd name="connsiteX28" fmla="*/ 88668 w 400050"/>
                <a:gd name="connsiteY28" fmla="*/ 79058 h 85725"/>
                <a:gd name="connsiteX29" fmla="*/ 78057 w 400050"/>
                <a:gd name="connsiteY29" fmla="*/ 45349 h 85725"/>
                <a:gd name="connsiteX30" fmla="*/ 88696 w 400050"/>
                <a:gd name="connsiteY30" fmla="*/ 11887 h 85725"/>
                <a:gd name="connsiteX31" fmla="*/ 118929 w 400050"/>
                <a:gd name="connsiteY31" fmla="*/ 0 h 85725"/>
                <a:gd name="connsiteX32" fmla="*/ 148676 w 400050"/>
                <a:gd name="connsiteY32" fmla="*/ 12097 h 85725"/>
                <a:gd name="connsiteX33" fmla="*/ 159382 w 400050"/>
                <a:gd name="connsiteY33" fmla="*/ 45473 h 85725"/>
                <a:gd name="connsiteX34" fmla="*/ 88944 w 400050"/>
                <a:gd name="connsiteY34" fmla="*/ 45473 h 85725"/>
                <a:gd name="connsiteX35" fmla="*/ 96593 w 400050"/>
                <a:gd name="connsiteY35" fmla="*/ 72704 h 85725"/>
                <a:gd name="connsiteX36" fmla="*/ 118805 w 400050"/>
                <a:gd name="connsiteY36" fmla="*/ 81991 h 85725"/>
                <a:gd name="connsiteX37" fmla="*/ 140998 w 400050"/>
                <a:gd name="connsiteY37" fmla="*/ 72742 h 85725"/>
                <a:gd name="connsiteX38" fmla="*/ 148494 w 400050"/>
                <a:gd name="connsiteY38" fmla="*/ 45473 h 85725"/>
                <a:gd name="connsiteX39" fmla="*/ 141027 w 400050"/>
                <a:gd name="connsiteY39" fmla="*/ 18412 h 85725"/>
                <a:gd name="connsiteX40" fmla="*/ 118929 w 400050"/>
                <a:gd name="connsiteY40" fmla="*/ 9192 h 85725"/>
                <a:gd name="connsiteX41" fmla="*/ 96593 w 400050"/>
                <a:gd name="connsiteY41" fmla="*/ 18479 h 85725"/>
                <a:gd name="connsiteX42" fmla="*/ 88944 w 400050"/>
                <a:gd name="connsiteY42" fmla="*/ 45473 h 85725"/>
                <a:gd name="connsiteX43" fmla="*/ 215122 w 400050"/>
                <a:gd name="connsiteY43" fmla="*/ 89792 h 85725"/>
                <a:gd name="connsiteX44" fmla="*/ 215122 w 400050"/>
                <a:gd name="connsiteY44" fmla="*/ 1391 h 85725"/>
                <a:gd name="connsiteX45" fmla="*/ 225400 w 400050"/>
                <a:gd name="connsiteY45" fmla="*/ 1391 h 85725"/>
                <a:gd name="connsiteX46" fmla="*/ 225400 w 400050"/>
                <a:gd name="connsiteY46" fmla="*/ 80477 h 85725"/>
                <a:gd name="connsiteX47" fmla="*/ 264404 w 400050"/>
                <a:gd name="connsiteY47" fmla="*/ 80477 h 85725"/>
                <a:gd name="connsiteX48" fmla="*/ 264404 w 400050"/>
                <a:gd name="connsiteY48" fmla="*/ 89792 h 85725"/>
                <a:gd name="connsiteX49" fmla="*/ 330603 w 400050"/>
                <a:gd name="connsiteY49" fmla="*/ 89792 h 85725"/>
                <a:gd name="connsiteX50" fmla="*/ 281330 w 400050"/>
                <a:gd name="connsiteY50" fmla="*/ 89792 h 85725"/>
                <a:gd name="connsiteX51" fmla="*/ 281330 w 400050"/>
                <a:gd name="connsiteY51" fmla="*/ 1391 h 85725"/>
                <a:gd name="connsiteX52" fmla="*/ 330603 w 400050"/>
                <a:gd name="connsiteY52" fmla="*/ 1391 h 85725"/>
                <a:gd name="connsiteX53" fmla="*/ 330603 w 400050"/>
                <a:gd name="connsiteY53" fmla="*/ 10525 h 85725"/>
                <a:gd name="connsiteX54" fmla="*/ 291608 w 400050"/>
                <a:gd name="connsiteY54" fmla="*/ 10525 h 85725"/>
                <a:gd name="connsiteX55" fmla="*/ 291608 w 400050"/>
                <a:gd name="connsiteY55" fmla="*/ 39005 h 85725"/>
                <a:gd name="connsiteX56" fmla="*/ 328250 w 400050"/>
                <a:gd name="connsiteY56" fmla="*/ 39005 h 85725"/>
                <a:gd name="connsiteX57" fmla="*/ 328250 w 400050"/>
                <a:gd name="connsiteY57" fmla="*/ 48073 h 85725"/>
                <a:gd name="connsiteX58" fmla="*/ 291608 w 400050"/>
                <a:gd name="connsiteY58" fmla="*/ 48073 h 85725"/>
                <a:gd name="connsiteX59" fmla="*/ 291608 w 400050"/>
                <a:gd name="connsiteY59" fmla="*/ 80601 h 85725"/>
                <a:gd name="connsiteX60" fmla="*/ 330603 w 400050"/>
                <a:gd name="connsiteY60" fmla="*/ 80601 h 85725"/>
                <a:gd name="connsiteX61" fmla="*/ 405822 w 400050"/>
                <a:gd name="connsiteY61" fmla="*/ 89792 h 85725"/>
                <a:gd name="connsiteX62" fmla="*/ 345052 w 400050"/>
                <a:gd name="connsiteY62" fmla="*/ 89792 h 85725"/>
                <a:gd name="connsiteX63" fmla="*/ 345052 w 400050"/>
                <a:gd name="connsiteY63" fmla="*/ 81744 h 85725"/>
                <a:gd name="connsiteX64" fmla="*/ 391973 w 400050"/>
                <a:gd name="connsiteY64" fmla="*/ 10649 h 85725"/>
                <a:gd name="connsiteX65" fmla="*/ 346510 w 400050"/>
                <a:gd name="connsiteY65" fmla="*/ 10649 h 85725"/>
                <a:gd name="connsiteX66" fmla="*/ 346510 w 400050"/>
                <a:gd name="connsiteY66" fmla="*/ 1391 h 85725"/>
                <a:gd name="connsiteX67" fmla="*/ 404489 w 400050"/>
                <a:gd name="connsiteY67" fmla="*/ 1391 h 85725"/>
                <a:gd name="connsiteX68" fmla="*/ 404489 w 400050"/>
                <a:gd name="connsiteY68" fmla="*/ 9439 h 85725"/>
                <a:gd name="connsiteX69" fmla="*/ 357568 w 400050"/>
                <a:gd name="connsiteY69" fmla="*/ 80477 h 85725"/>
                <a:gd name="connsiteX70" fmla="*/ 405822 w 400050"/>
                <a:gd name="connsiteY70" fmla="*/ 8047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00050" h="85725">
                  <a:moveTo>
                    <a:pt x="0" y="1391"/>
                  </a:moveTo>
                  <a:lnTo>
                    <a:pt x="24974" y="1391"/>
                  </a:lnTo>
                  <a:cubicBezTo>
                    <a:pt x="36700" y="1391"/>
                    <a:pt x="45186" y="3143"/>
                    <a:pt x="50425" y="6658"/>
                  </a:cubicBezTo>
                  <a:cubicBezTo>
                    <a:pt x="55664" y="10163"/>
                    <a:pt x="58283" y="15707"/>
                    <a:pt x="58283" y="23279"/>
                  </a:cubicBezTo>
                  <a:cubicBezTo>
                    <a:pt x="58283" y="28518"/>
                    <a:pt x="56826" y="32842"/>
                    <a:pt x="53902" y="36252"/>
                  </a:cubicBezTo>
                  <a:cubicBezTo>
                    <a:pt x="50978" y="39653"/>
                    <a:pt x="46720" y="41863"/>
                    <a:pt x="41119" y="42872"/>
                  </a:cubicBezTo>
                  <a:lnTo>
                    <a:pt x="41119" y="43472"/>
                  </a:lnTo>
                  <a:cubicBezTo>
                    <a:pt x="54540" y="45777"/>
                    <a:pt x="61246" y="52826"/>
                    <a:pt x="61246" y="64637"/>
                  </a:cubicBezTo>
                  <a:cubicBezTo>
                    <a:pt x="61246" y="72533"/>
                    <a:pt x="58578" y="78705"/>
                    <a:pt x="53235" y="83134"/>
                  </a:cubicBezTo>
                  <a:cubicBezTo>
                    <a:pt x="47901" y="87573"/>
                    <a:pt x="40434" y="89792"/>
                    <a:pt x="30842" y="89792"/>
                  </a:cubicBezTo>
                  <a:lnTo>
                    <a:pt x="0" y="89792"/>
                  </a:lnTo>
                  <a:close/>
                  <a:moveTo>
                    <a:pt x="10277" y="39243"/>
                  </a:moveTo>
                  <a:lnTo>
                    <a:pt x="27213" y="39243"/>
                  </a:lnTo>
                  <a:cubicBezTo>
                    <a:pt x="34461" y="39243"/>
                    <a:pt x="39681" y="38100"/>
                    <a:pt x="42872" y="35824"/>
                  </a:cubicBezTo>
                  <a:cubicBezTo>
                    <a:pt x="46053" y="33547"/>
                    <a:pt x="47644" y="29709"/>
                    <a:pt x="47644" y="24308"/>
                  </a:cubicBezTo>
                  <a:cubicBezTo>
                    <a:pt x="47644" y="19355"/>
                    <a:pt x="45872" y="15773"/>
                    <a:pt x="42329" y="13573"/>
                  </a:cubicBezTo>
                  <a:cubicBezTo>
                    <a:pt x="38776" y="11382"/>
                    <a:pt x="33138" y="10278"/>
                    <a:pt x="25393" y="10278"/>
                  </a:cubicBezTo>
                  <a:lnTo>
                    <a:pt x="10277" y="10278"/>
                  </a:lnTo>
                  <a:close/>
                  <a:moveTo>
                    <a:pt x="10277" y="47949"/>
                  </a:moveTo>
                  <a:lnTo>
                    <a:pt x="10277" y="81020"/>
                  </a:lnTo>
                  <a:lnTo>
                    <a:pt x="28717" y="81020"/>
                  </a:lnTo>
                  <a:cubicBezTo>
                    <a:pt x="35852" y="81020"/>
                    <a:pt x="41224" y="79639"/>
                    <a:pt x="44834" y="76876"/>
                  </a:cubicBezTo>
                  <a:cubicBezTo>
                    <a:pt x="48444" y="74124"/>
                    <a:pt x="50244" y="69799"/>
                    <a:pt x="50244" y="63913"/>
                  </a:cubicBezTo>
                  <a:cubicBezTo>
                    <a:pt x="50244" y="58426"/>
                    <a:pt x="48406" y="54397"/>
                    <a:pt x="44710" y="51816"/>
                  </a:cubicBezTo>
                  <a:cubicBezTo>
                    <a:pt x="41024" y="49235"/>
                    <a:pt x="35414" y="47949"/>
                    <a:pt x="27880" y="47949"/>
                  </a:cubicBezTo>
                  <a:close/>
                  <a:moveTo>
                    <a:pt x="159382" y="45473"/>
                  </a:moveTo>
                  <a:cubicBezTo>
                    <a:pt x="159382" y="59617"/>
                    <a:pt x="155800" y="70742"/>
                    <a:pt x="148647" y="78848"/>
                  </a:cubicBezTo>
                  <a:cubicBezTo>
                    <a:pt x="141494" y="86944"/>
                    <a:pt x="131550" y="91002"/>
                    <a:pt x="118805" y="91002"/>
                  </a:cubicBezTo>
                  <a:cubicBezTo>
                    <a:pt x="105794" y="91002"/>
                    <a:pt x="95745" y="87021"/>
                    <a:pt x="88668" y="79058"/>
                  </a:cubicBezTo>
                  <a:cubicBezTo>
                    <a:pt x="81591" y="71095"/>
                    <a:pt x="78057" y="59865"/>
                    <a:pt x="78057" y="45349"/>
                  </a:cubicBezTo>
                  <a:cubicBezTo>
                    <a:pt x="78057" y="30956"/>
                    <a:pt x="81600" y="19803"/>
                    <a:pt x="88696" y="11887"/>
                  </a:cubicBezTo>
                  <a:cubicBezTo>
                    <a:pt x="95793" y="3963"/>
                    <a:pt x="105870" y="0"/>
                    <a:pt x="118929" y="0"/>
                  </a:cubicBezTo>
                  <a:cubicBezTo>
                    <a:pt x="131626" y="0"/>
                    <a:pt x="141541" y="4039"/>
                    <a:pt x="148676" y="12097"/>
                  </a:cubicBezTo>
                  <a:cubicBezTo>
                    <a:pt x="155810" y="20155"/>
                    <a:pt x="159382" y="31280"/>
                    <a:pt x="159382" y="45473"/>
                  </a:cubicBezTo>
                  <a:close/>
                  <a:moveTo>
                    <a:pt x="88944" y="45473"/>
                  </a:moveTo>
                  <a:cubicBezTo>
                    <a:pt x="88944" y="57445"/>
                    <a:pt x="91487" y="66523"/>
                    <a:pt x="96593" y="72704"/>
                  </a:cubicBezTo>
                  <a:cubicBezTo>
                    <a:pt x="101689" y="78896"/>
                    <a:pt x="109099" y="81991"/>
                    <a:pt x="118805" y="81991"/>
                  </a:cubicBezTo>
                  <a:cubicBezTo>
                    <a:pt x="128606" y="81991"/>
                    <a:pt x="135998" y="78905"/>
                    <a:pt x="140998" y="72742"/>
                  </a:cubicBezTo>
                  <a:cubicBezTo>
                    <a:pt x="145999" y="66570"/>
                    <a:pt x="148494" y="57483"/>
                    <a:pt x="148494" y="45473"/>
                  </a:cubicBezTo>
                  <a:cubicBezTo>
                    <a:pt x="148494" y="33576"/>
                    <a:pt x="146009" y="24565"/>
                    <a:pt x="141027" y="18412"/>
                  </a:cubicBezTo>
                  <a:cubicBezTo>
                    <a:pt x="136055" y="12268"/>
                    <a:pt x="128682" y="9192"/>
                    <a:pt x="118929" y="9192"/>
                  </a:cubicBezTo>
                  <a:cubicBezTo>
                    <a:pt x="109138" y="9192"/>
                    <a:pt x="101689" y="12287"/>
                    <a:pt x="96593" y="18479"/>
                  </a:cubicBezTo>
                  <a:cubicBezTo>
                    <a:pt x="91487" y="24660"/>
                    <a:pt x="88944" y="33661"/>
                    <a:pt x="88944" y="45473"/>
                  </a:cubicBezTo>
                  <a:close/>
                  <a:moveTo>
                    <a:pt x="215122" y="89792"/>
                  </a:moveTo>
                  <a:lnTo>
                    <a:pt x="215122" y="1391"/>
                  </a:lnTo>
                  <a:lnTo>
                    <a:pt x="225400" y="1391"/>
                  </a:lnTo>
                  <a:lnTo>
                    <a:pt x="225400" y="80477"/>
                  </a:lnTo>
                  <a:lnTo>
                    <a:pt x="264404" y="80477"/>
                  </a:lnTo>
                  <a:lnTo>
                    <a:pt x="264404" y="89792"/>
                  </a:lnTo>
                  <a:close/>
                  <a:moveTo>
                    <a:pt x="330603" y="89792"/>
                  </a:moveTo>
                  <a:lnTo>
                    <a:pt x="281330" y="89792"/>
                  </a:lnTo>
                  <a:lnTo>
                    <a:pt x="281330" y="1391"/>
                  </a:lnTo>
                  <a:lnTo>
                    <a:pt x="330603" y="1391"/>
                  </a:lnTo>
                  <a:lnTo>
                    <a:pt x="330603" y="10525"/>
                  </a:lnTo>
                  <a:lnTo>
                    <a:pt x="291608" y="10525"/>
                  </a:lnTo>
                  <a:lnTo>
                    <a:pt x="291608" y="39005"/>
                  </a:lnTo>
                  <a:lnTo>
                    <a:pt x="328250" y="39005"/>
                  </a:lnTo>
                  <a:lnTo>
                    <a:pt x="328250" y="48073"/>
                  </a:lnTo>
                  <a:lnTo>
                    <a:pt x="291608" y="48073"/>
                  </a:lnTo>
                  <a:lnTo>
                    <a:pt x="291608" y="80601"/>
                  </a:lnTo>
                  <a:lnTo>
                    <a:pt x="330603" y="80601"/>
                  </a:lnTo>
                  <a:close/>
                  <a:moveTo>
                    <a:pt x="405822" y="89792"/>
                  </a:moveTo>
                  <a:lnTo>
                    <a:pt x="345052" y="89792"/>
                  </a:lnTo>
                  <a:lnTo>
                    <a:pt x="345052" y="81744"/>
                  </a:lnTo>
                  <a:lnTo>
                    <a:pt x="391973" y="10649"/>
                  </a:lnTo>
                  <a:lnTo>
                    <a:pt x="346510" y="10649"/>
                  </a:lnTo>
                  <a:lnTo>
                    <a:pt x="346510" y="1391"/>
                  </a:lnTo>
                  <a:lnTo>
                    <a:pt x="404489" y="1391"/>
                  </a:lnTo>
                  <a:lnTo>
                    <a:pt x="404489" y="9439"/>
                  </a:lnTo>
                  <a:lnTo>
                    <a:pt x="357568" y="80477"/>
                  </a:lnTo>
                  <a:lnTo>
                    <a:pt x="405822" y="80477"/>
                  </a:lnTo>
                  <a:close/>
                </a:path>
              </a:pathLst>
            </a:custGeom>
            <a:solidFill>
              <a:srgbClr val="000000"/>
            </a:solidFill>
            <a:ln w="9525" cap="flat">
              <a:noFill/>
              <a:prstDash val="solid"/>
              <a:miter/>
            </a:ln>
          </p:spPr>
          <p:txBody>
            <a:bodyPr rtlCol="0" anchor="ctr"/>
            <a:lstStyle/>
            <a:p>
              <a:endParaRPr lang="nl-BE" sz="900"/>
            </a:p>
          </p:txBody>
        </p:sp>
        <p:sp>
          <p:nvSpPr>
            <p:cNvPr id="621" name="Freeform: Shape 620">
              <a:extLst>
                <a:ext uri="{FF2B5EF4-FFF2-40B4-BE49-F238E27FC236}">
                  <a16:creationId xmlns:a16="http://schemas.microsoft.com/office/drawing/2014/main" id="{1986CD84-8B23-4BB5-ACB7-D97A9E3670C7}"/>
                </a:ext>
              </a:extLst>
            </p:cNvPr>
            <p:cNvSpPr/>
            <p:nvPr/>
          </p:nvSpPr>
          <p:spPr>
            <a:xfrm>
              <a:off x="4082674" y="2244097"/>
              <a:ext cx="60348" cy="54313"/>
            </a:xfrm>
            <a:custGeom>
              <a:avLst/>
              <a:gdLst>
                <a:gd name="connsiteX0" fmla="*/ 62636 w 95250"/>
                <a:gd name="connsiteY0" fmla="*/ 0 h 85725"/>
                <a:gd name="connsiteX1" fmla="*/ 73704 w 95250"/>
                <a:gd name="connsiteY1" fmla="*/ 0 h 85725"/>
                <a:gd name="connsiteX2" fmla="*/ 41843 w 95250"/>
                <a:gd name="connsiteY2" fmla="*/ 88392 h 85725"/>
                <a:gd name="connsiteX3" fmla="*/ 31680 w 95250"/>
                <a:gd name="connsiteY3" fmla="*/ 88392 h 85725"/>
                <a:gd name="connsiteX4" fmla="*/ 0 w 95250"/>
                <a:gd name="connsiteY4" fmla="*/ 0 h 85725"/>
                <a:gd name="connsiteX5" fmla="*/ 10887 w 95250"/>
                <a:gd name="connsiteY5" fmla="*/ 0 h 85725"/>
                <a:gd name="connsiteX6" fmla="*/ 31204 w 95250"/>
                <a:gd name="connsiteY6" fmla="*/ 57198 h 85725"/>
                <a:gd name="connsiteX7" fmla="*/ 36766 w 95250"/>
                <a:gd name="connsiteY7" fmla="*/ 76362 h 85725"/>
                <a:gd name="connsiteX8" fmla="*/ 42443 w 95250"/>
                <a:gd name="connsiteY8" fmla="*/ 56836 h 85725"/>
                <a:gd name="connsiteX9" fmla="*/ 88097 w 95250"/>
                <a:gd name="connsiteY9" fmla="*/ 88392 h 85725"/>
                <a:gd name="connsiteX10" fmla="*/ 88097 w 95250"/>
                <a:gd name="connsiteY10" fmla="*/ 0 h 85725"/>
                <a:gd name="connsiteX11" fmla="*/ 98374 w 95250"/>
                <a:gd name="connsiteY11" fmla="*/ 0 h 85725"/>
                <a:gd name="connsiteX12" fmla="*/ 98374 w 95250"/>
                <a:gd name="connsiteY12"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62636" y="0"/>
                  </a:moveTo>
                  <a:lnTo>
                    <a:pt x="73704" y="0"/>
                  </a:lnTo>
                  <a:lnTo>
                    <a:pt x="41843" y="88392"/>
                  </a:lnTo>
                  <a:lnTo>
                    <a:pt x="31680" y="88392"/>
                  </a:lnTo>
                  <a:lnTo>
                    <a:pt x="0" y="0"/>
                  </a:lnTo>
                  <a:lnTo>
                    <a:pt x="10887" y="0"/>
                  </a:lnTo>
                  <a:lnTo>
                    <a:pt x="31204" y="57198"/>
                  </a:lnTo>
                  <a:cubicBezTo>
                    <a:pt x="33537" y="63770"/>
                    <a:pt x="35395" y="70152"/>
                    <a:pt x="36766" y="76362"/>
                  </a:cubicBezTo>
                  <a:cubicBezTo>
                    <a:pt x="38215" y="69828"/>
                    <a:pt x="40110" y="63322"/>
                    <a:pt x="42443" y="56836"/>
                  </a:cubicBezTo>
                  <a:close/>
                  <a:moveTo>
                    <a:pt x="88097" y="88392"/>
                  </a:moveTo>
                  <a:lnTo>
                    <a:pt x="88097" y="0"/>
                  </a:lnTo>
                  <a:lnTo>
                    <a:pt x="98374" y="0"/>
                  </a:lnTo>
                  <a:lnTo>
                    <a:pt x="98374" y="88392"/>
                  </a:lnTo>
                  <a:close/>
                </a:path>
              </a:pathLst>
            </a:custGeom>
            <a:solidFill>
              <a:srgbClr val="000000"/>
            </a:solidFill>
            <a:ln w="9525" cap="flat">
              <a:noFill/>
              <a:prstDash val="solid"/>
              <a:miter/>
            </a:ln>
          </p:spPr>
          <p:txBody>
            <a:bodyPr rtlCol="0" anchor="ctr"/>
            <a:lstStyle/>
            <a:p>
              <a:endParaRPr lang="nl-BE" sz="900"/>
            </a:p>
          </p:txBody>
        </p:sp>
        <p:sp>
          <p:nvSpPr>
            <p:cNvPr id="622" name="Freeform: Shape 621">
              <a:extLst>
                <a:ext uri="{FF2B5EF4-FFF2-40B4-BE49-F238E27FC236}">
                  <a16:creationId xmlns:a16="http://schemas.microsoft.com/office/drawing/2014/main" id="{F2DD2626-BF20-4534-9840-1F174E384609}"/>
                </a:ext>
              </a:extLst>
            </p:cNvPr>
            <p:cNvSpPr/>
            <p:nvPr/>
          </p:nvSpPr>
          <p:spPr>
            <a:xfrm>
              <a:off x="4008229" y="2371673"/>
              <a:ext cx="778488" cy="156905"/>
            </a:xfrm>
            <a:custGeom>
              <a:avLst/>
              <a:gdLst>
                <a:gd name="connsiteX0" fmla="*/ 0 w 1228725"/>
                <a:gd name="connsiteY0" fmla="*/ 0 h 247650"/>
                <a:gd name="connsiteX1" fmla="*/ 0 w 1228725"/>
                <a:gd name="connsiteY1" fmla="*/ 247650 h 247650"/>
                <a:gd name="connsiteX2" fmla="*/ 1228725 w 1228725"/>
                <a:gd name="connsiteY2" fmla="*/ 247650 h 247650"/>
                <a:gd name="connsiteX3" fmla="*/ 1228725 w 1228725"/>
                <a:gd name="connsiteY3" fmla="*/ 0 h 247650"/>
              </a:gdLst>
              <a:ahLst/>
              <a:cxnLst>
                <a:cxn ang="0">
                  <a:pos x="connsiteX0" y="connsiteY0"/>
                </a:cxn>
                <a:cxn ang="0">
                  <a:pos x="connsiteX1" y="connsiteY1"/>
                </a:cxn>
                <a:cxn ang="0">
                  <a:pos x="connsiteX2" y="connsiteY2"/>
                </a:cxn>
                <a:cxn ang="0">
                  <a:pos x="connsiteX3" y="connsiteY3"/>
                </a:cxn>
              </a:cxnLst>
              <a:rect l="l" t="t" r="r" b="b"/>
              <a:pathLst>
                <a:path w="1228725" h="247650">
                  <a:moveTo>
                    <a:pt x="0" y="0"/>
                  </a:moveTo>
                  <a:lnTo>
                    <a:pt x="0" y="247650"/>
                  </a:lnTo>
                  <a:lnTo>
                    <a:pt x="1228725" y="247650"/>
                  </a:lnTo>
                  <a:lnTo>
                    <a:pt x="1228725" y="0"/>
                  </a:lnTo>
                  <a:close/>
                </a:path>
              </a:pathLst>
            </a:custGeom>
            <a:solidFill>
              <a:srgbClr val="FFFFFF"/>
            </a:solidFill>
            <a:ln w="9525" cap="flat">
              <a:noFill/>
              <a:prstDash val="solid"/>
              <a:miter/>
            </a:ln>
          </p:spPr>
          <p:txBody>
            <a:bodyPr rtlCol="0" anchor="ctr"/>
            <a:lstStyle/>
            <a:p>
              <a:endParaRPr lang="nl-BE" sz="900"/>
            </a:p>
          </p:txBody>
        </p:sp>
        <p:sp>
          <p:nvSpPr>
            <p:cNvPr id="623" name="Freeform: Shape 622">
              <a:extLst>
                <a:ext uri="{FF2B5EF4-FFF2-40B4-BE49-F238E27FC236}">
                  <a16:creationId xmlns:a16="http://schemas.microsoft.com/office/drawing/2014/main" id="{61FC569F-55E0-4BB6-8A60-B5F51E32E83F}"/>
                </a:ext>
              </a:extLst>
            </p:cNvPr>
            <p:cNvSpPr/>
            <p:nvPr/>
          </p:nvSpPr>
          <p:spPr>
            <a:xfrm>
              <a:off x="4008229" y="2371673"/>
              <a:ext cx="778488" cy="156905"/>
            </a:xfrm>
            <a:custGeom>
              <a:avLst/>
              <a:gdLst>
                <a:gd name="connsiteX0" fmla="*/ 0 w 1228725"/>
                <a:gd name="connsiteY0" fmla="*/ 0 h 247650"/>
                <a:gd name="connsiteX1" fmla="*/ 0 w 1228725"/>
                <a:gd name="connsiteY1" fmla="*/ 247650 h 247650"/>
                <a:gd name="connsiteX2" fmla="*/ 1228725 w 1228725"/>
                <a:gd name="connsiteY2" fmla="*/ 247650 h 247650"/>
                <a:gd name="connsiteX3" fmla="*/ 1228725 w 1228725"/>
                <a:gd name="connsiteY3" fmla="*/ 0 h 247650"/>
              </a:gdLst>
              <a:ahLst/>
              <a:cxnLst>
                <a:cxn ang="0">
                  <a:pos x="connsiteX0" y="connsiteY0"/>
                </a:cxn>
                <a:cxn ang="0">
                  <a:pos x="connsiteX1" y="connsiteY1"/>
                </a:cxn>
                <a:cxn ang="0">
                  <a:pos x="connsiteX2" y="connsiteY2"/>
                </a:cxn>
                <a:cxn ang="0">
                  <a:pos x="connsiteX3" y="connsiteY3"/>
                </a:cxn>
              </a:cxnLst>
              <a:rect l="l" t="t" r="r" b="b"/>
              <a:pathLst>
                <a:path w="1228725" h="247650">
                  <a:moveTo>
                    <a:pt x="0" y="0"/>
                  </a:moveTo>
                  <a:lnTo>
                    <a:pt x="0" y="247650"/>
                  </a:lnTo>
                  <a:lnTo>
                    <a:pt x="1228725" y="247650"/>
                  </a:lnTo>
                  <a:lnTo>
                    <a:pt x="1228725" y="0"/>
                  </a:lnTo>
                  <a:close/>
                </a:path>
              </a:pathLst>
            </a:custGeom>
            <a:noFill/>
            <a:ln w="19050" cap="flat">
              <a:solidFill>
                <a:srgbClr val="E46C0A"/>
              </a:solidFill>
              <a:prstDash val="solid"/>
              <a:miter/>
            </a:ln>
          </p:spPr>
          <p:txBody>
            <a:bodyPr rtlCol="0" anchor="ctr"/>
            <a:lstStyle/>
            <a:p>
              <a:endParaRPr lang="nl-BE" sz="900"/>
            </a:p>
          </p:txBody>
        </p:sp>
        <p:sp>
          <p:nvSpPr>
            <p:cNvPr id="624" name="Freeform: Shape 623">
              <a:extLst>
                <a:ext uri="{FF2B5EF4-FFF2-40B4-BE49-F238E27FC236}">
                  <a16:creationId xmlns:a16="http://schemas.microsoft.com/office/drawing/2014/main" id="{D553D682-BBBD-44AD-94C5-5BC2049C864F}"/>
                </a:ext>
              </a:extLst>
            </p:cNvPr>
            <p:cNvSpPr/>
            <p:nvPr/>
          </p:nvSpPr>
          <p:spPr>
            <a:xfrm>
              <a:off x="4210473" y="2413706"/>
              <a:ext cx="500888" cy="78453"/>
            </a:xfrm>
            <a:custGeom>
              <a:avLst/>
              <a:gdLst>
                <a:gd name="connsiteX0" fmla="*/ 55626 w 790575"/>
                <a:gd name="connsiteY0" fmla="*/ 71228 h 123825"/>
                <a:gd name="connsiteX1" fmla="*/ 47168 w 790575"/>
                <a:gd name="connsiteY1" fmla="*/ 89421 h 123825"/>
                <a:gd name="connsiteX2" fmla="*/ 24184 w 790575"/>
                <a:gd name="connsiteY2" fmla="*/ 95955 h 123825"/>
                <a:gd name="connsiteX3" fmla="*/ 0 w 790575"/>
                <a:gd name="connsiteY3" fmla="*/ 91907 h 123825"/>
                <a:gd name="connsiteX4" fmla="*/ 0 w 790575"/>
                <a:gd name="connsiteY4" fmla="*/ 81991 h 123825"/>
                <a:gd name="connsiteX5" fmla="*/ 11859 w 790575"/>
                <a:gd name="connsiteY5" fmla="*/ 85611 h 123825"/>
                <a:gd name="connsiteX6" fmla="*/ 24555 w 790575"/>
                <a:gd name="connsiteY6" fmla="*/ 86944 h 123825"/>
                <a:gd name="connsiteX7" fmla="*/ 40034 w 790575"/>
                <a:gd name="connsiteY7" fmla="*/ 83048 h 123825"/>
                <a:gd name="connsiteX8" fmla="*/ 45225 w 790575"/>
                <a:gd name="connsiteY8" fmla="*/ 72190 h 123825"/>
                <a:gd name="connsiteX9" fmla="*/ 43386 w 790575"/>
                <a:gd name="connsiteY9" fmla="*/ 64665 h 123825"/>
                <a:gd name="connsiteX10" fmla="*/ 37214 w 790575"/>
                <a:gd name="connsiteY10" fmla="*/ 59255 h 123825"/>
                <a:gd name="connsiteX11" fmla="*/ 24069 w 790575"/>
                <a:gd name="connsiteY11" fmla="*/ 53626 h 123825"/>
                <a:gd name="connsiteX12" fmla="*/ 6439 w 790575"/>
                <a:gd name="connsiteY12" fmla="*/ 43167 h 123825"/>
                <a:gd name="connsiteX13" fmla="*/ 1152 w 790575"/>
                <a:gd name="connsiteY13" fmla="*/ 27394 h 123825"/>
                <a:gd name="connsiteX14" fmla="*/ 8830 w 790575"/>
                <a:gd name="connsiteY14" fmla="*/ 11125 h 123825"/>
                <a:gd name="connsiteX15" fmla="*/ 29146 w 790575"/>
                <a:gd name="connsiteY15" fmla="*/ 5077 h 123825"/>
                <a:gd name="connsiteX16" fmla="*/ 53387 w 790575"/>
                <a:gd name="connsiteY16" fmla="*/ 9916 h 123825"/>
                <a:gd name="connsiteX17" fmla="*/ 50187 w 790575"/>
                <a:gd name="connsiteY17" fmla="*/ 18869 h 123825"/>
                <a:gd name="connsiteX18" fmla="*/ 28908 w 790575"/>
                <a:gd name="connsiteY18" fmla="*/ 14269 h 123825"/>
                <a:gd name="connsiteX19" fmla="*/ 16145 w 790575"/>
                <a:gd name="connsiteY19" fmla="*/ 17774 h 123825"/>
                <a:gd name="connsiteX20" fmla="*/ 11554 w 790575"/>
                <a:gd name="connsiteY20" fmla="*/ 27508 h 123825"/>
                <a:gd name="connsiteX21" fmla="*/ 13249 w 790575"/>
                <a:gd name="connsiteY21" fmla="*/ 35043 h 123825"/>
                <a:gd name="connsiteX22" fmla="*/ 18955 w 790575"/>
                <a:gd name="connsiteY22" fmla="*/ 40415 h 123825"/>
                <a:gd name="connsiteX23" fmla="*/ 31261 w 790575"/>
                <a:gd name="connsiteY23" fmla="*/ 45834 h 123825"/>
                <a:gd name="connsiteX24" fmla="*/ 50397 w 790575"/>
                <a:gd name="connsiteY24" fmla="*/ 56474 h 123825"/>
                <a:gd name="connsiteX25" fmla="*/ 55626 w 790575"/>
                <a:gd name="connsiteY25" fmla="*/ 71228 h 123825"/>
                <a:gd name="connsiteX26" fmla="*/ 95650 w 790575"/>
                <a:gd name="connsiteY26" fmla="*/ 87668 h 123825"/>
                <a:gd name="connsiteX27" fmla="*/ 100793 w 790575"/>
                <a:gd name="connsiteY27" fmla="*/ 87278 h 123825"/>
                <a:gd name="connsiteX28" fmla="*/ 104727 w 790575"/>
                <a:gd name="connsiteY28" fmla="*/ 86458 h 123825"/>
                <a:gd name="connsiteX29" fmla="*/ 104727 w 790575"/>
                <a:gd name="connsiteY29" fmla="*/ 94136 h 123825"/>
                <a:gd name="connsiteX30" fmla="*/ 99917 w 790575"/>
                <a:gd name="connsiteY30" fmla="*/ 95440 h 123825"/>
                <a:gd name="connsiteX31" fmla="*/ 94202 w 790575"/>
                <a:gd name="connsiteY31" fmla="*/ 95955 h 123825"/>
                <a:gd name="connsiteX32" fmla="*/ 74981 w 790575"/>
                <a:gd name="connsiteY32" fmla="*/ 75695 h 123825"/>
                <a:gd name="connsiteX33" fmla="*/ 74981 w 790575"/>
                <a:gd name="connsiteY33" fmla="*/ 36281 h 123825"/>
                <a:gd name="connsiteX34" fmla="*/ 65484 w 790575"/>
                <a:gd name="connsiteY34" fmla="*/ 36281 h 123825"/>
                <a:gd name="connsiteX35" fmla="*/ 65484 w 790575"/>
                <a:gd name="connsiteY35" fmla="*/ 31442 h 123825"/>
                <a:gd name="connsiteX36" fmla="*/ 74981 w 790575"/>
                <a:gd name="connsiteY36" fmla="*/ 27270 h 123825"/>
                <a:gd name="connsiteX37" fmla="*/ 79210 w 790575"/>
                <a:gd name="connsiteY37" fmla="*/ 13125 h 123825"/>
                <a:gd name="connsiteX38" fmla="*/ 85011 w 790575"/>
                <a:gd name="connsiteY38" fmla="*/ 13125 h 123825"/>
                <a:gd name="connsiteX39" fmla="*/ 85011 w 790575"/>
                <a:gd name="connsiteY39" fmla="*/ 28480 h 123825"/>
                <a:gd name="connsiteX40" fmla="*/ 104241 w 790575"/>
                <a:gd name="connsiteY40" fmla="*/ 28480 h 123825"/>
                <a:gd name="connsiteX41" fmla="*/ 104241 w 790575"/>
                <a:gd name="connsiteY41" fmla="*/ 36281 h 123825"/>
                <a:gd name="connsiteX42" fmla="*/ 85011 w 790575"/>
                <a:gd name="connsiteY42" fmla="*/ 36281 h 123825"/>
                <a:gd name="connsiteX43" fmla="*/ 85011 w 790575"/>
                <a:gd name="connsiteY43" fmla="*/ 75276 h 123825"/>
                <a:gd name="connsiteX44" fmla="*/ 87859 w 790575"/>
                <a:gd name="connsiteY44" fmla="*/ 84468 h 123825"/>
                <a:gd name="connsiteX45" fmla="*/ 95650 w 790575"/>
                <a:gd name="connsiteY45" fmla="*/ 87668 h 123825"/>
                <a:gd name="connsiteX46" fmla="*/ 160048 w 790575"/>
                <a:gd name="connsiteY46" fmla="*/ 94745 h 123825"/>
                <a:gd name="connsiteX47" fmla="*/ 158049 w 790575"/>
                <a:gd name="connsiteY47" fmla="*/ 85315 h 123825"/>
                <a:gd name="connsiteX48" fmla="*/ 157562 w 790575"/>
                <a:gd name="connsiteY48" fmla="*/ 85315 h 123825"/>
                <a:gd name="connsiteX49" fmla="*/ 147685 w 790575"/>
                <a:gd name="connsiteY49" fmla="*/ 93745 h 123825"/>
                <a:gd name="connsiteX50" fmla="*/ 135379 w 790575"/>
                <a:gd name="connsiteY50" fmla="*/ 95955 h 123825"/>
                <a:gd name="connsiteX51" fmla="*/ 119929 w 790575"/>
                <a:gd name="connsiteY51" fmla="*/ 90878 h 123825"/>
                <a:gd name="connsiteX52" fmla="*/ 114338 w 790575"/>
                <a:gd name="connsiteY52" fmla="*/ 76429 h 123825"/>
                <a:gd name="connsiteX53" fmla="*/ 146438 w 790575"/>
                <a:gd name="connsiteY53" fmla="*/ 55388 h 123825"/>
                <a:gd name="connsiteX54" fmla="*/ 157686 w 790575"/>
                <a:gd name="connsiteY54" fmla="*/ 55016 h 123825"/>
                <a:gd name="connsiteX55" fmla="*/ 157686 w 790575"/>
                <a:gd name="connsiteY55" fmla="*/ 50911 h 123825"/>
                <a:gd name="connsiteX56" fmla="*/ 154334 w 790575"/>
                <a:gd name="connsiteY56" fmla="*/ 39396 h 123825"/>
                <a:gd name="connsiteX57" fmla="*/ 143599 w 790575"/>
                <a:gd name="connsiteY57" fmla="*/ 35671 h 123825"/>
                <a:gd name="connsiteX58" fmla="*/ 124853 w 790575"/>
                <a:gd name="connsiteY58" fmla="*/ 40748 h 123825"/>
                <a:gd name="connsiteX59" fmla="*/ 121777 w 790575"/>
                <a:gd name="connsiteY59" fmla="*/ 33071 h 123825"/>
                <a:gd name="connsiteX60" fmla="*/ 132502 w 790575"/>
                <a:gd name="connsiteY60" fmla="*/ 28899 h 123825"/>
                <a:gd name="connsiteX61" fmla="*/ 144209 w 790575"/>
                <a:gd name="connsiteY61" fmla="*/ 27394 h 123825"/>
                <a:gd name="connsiteX62" fmla="*/ 161773 w 790575"/>
                <a:gd name="connsiteY62" fmla="*/ 32652 h 123825"/>
                <a:gd name="connsiteX63" fmla="*/ 167478 w 790575"/>
                <a:gd name="connsiteY63" fmla="*/ 49521 h 123825"/>
                <a:gd name="connsiteX64" fmla="*/ 167478 w 790575"/>
                <a:gd name="connsiteY64" fmla="*/ 94745 h 123825"/>
                <a:gd name="connsiteX65" fmla="*/ 137370 w 790575"/>
                <a:gd name="connsiteY65" fmla="*/ 87668 h 123825"/>
                <a:gd name="connsiteX66" fmla="*/ 152095 w 790575"/>
                <a:gd name="connsiteY66" fmla="*/ 82534 h 123825"/>
                <a:gd name="connsiteX67" fmla="*/ 157449 w 790575"/>
                <a:gd name="connsiteY67" fmla="*/ 68142 h 123825"/>
                <a:gd name="connsiteX68" fmla="*/ 157449 w 790575"/>
                <a:gd name="connsiteY68" fmla="*/ 62151 h 123825"/>
                <a:gd name="connsiteX69" fmla="*/ 147409 w 790575"/>
                <a:gd name="connsiteY69" fmla="*/ 62579 h 123825"/>
                <a:gd name="connsiteX70" fmla="*/ 130150 w 790575"/>
                <a:gd name="connsiteY70" fmla="*/ 66294 h 123825"/>
                <a:gd name="connsiteX71" fmla="*/ 124853 w 790575"/>
                <a:gd name="connsiteY71" fmla="*/ 76543 h 123825"/>
                <a:gd name="connsiteX72" fmla="*/ 128149 w 790575"/>
                <a:gd name="connsiteY72" fmla="*/ 84830 h 123825"/>
                <a:gd name="connsiteX73" fmla="*/ 137370 w 790575"/>
                <a:gd name="connsiteY73" fmla="*/ 87668 h 123825"/>
                <a:gd name="connsiteX74" fmla="*/ 235325 w 790575"/>
                <a:gd name="connsiteY74" fmla="*/ 85858 h 123825"/>
                <a:gd name="connsiteX75" fmla="*/ 234772 w 790575"/>
                <a:gd name="connsiteY75" fmla="*/ 85858 h 123825"/>
                <a:gd name="connsiteX76" fmla="*/ 213979 w 790575"/>
                <a:gd name="connsiteY76" fmla="*/ 95955 h 123825"/>
                <a:gd name="connsiteX77" fmla="*/ 193748 w 790575"/>
                <a:gd name="connsiteY77" fmla="*/ 87068 h 123825"/>
                <a:gd name="connsiteX78" fmla="*/ 186528 w 790575"/>
                <a:gd name="connsiteY78" fmla="*/ 61789 h 123825"/>
                <a:gd name="connsiteX79" fmla="*/ 193786 w 790575"/>
                <a:gd name="connsiteY79" fmla="*/ 36338 h 123825"/>
                <a:gd name="connsiteX80" fmla="*/ 213979 w 790575"/>
                <a:gd name="connsiteY80" fmla="*/ 27270 h 123825"/>
                <a:gd name="connsiteX81" fmla="*/ 234658 w 790575"/>
                <a:gd name="connsiteY81" fmla="*/ 37062 h 123825"/>
                <a:gd name="connsiteX82" fmla="*/ 235439 w 790575"/>
                <a:gd name="connsiteY82" fmla="*/ 37062 h 123825"/>
                <a:gd name="connsiteX83" fmla="*/ 235020 w 790575"/>
                <a:gd name="connsiteY83" fmla="*/ 32290 h 123825"/>
                <a:gd name="connsiteX84" fmla="*/ 234772 w 790575"/>
                <a:gd name="connsiteY84" fmla="*/ 27632 h 123825"/>
                <a:gd name="connsiteX85" fmla="*/ 234772 w 790575"/>
                <a:gd name="connsiteY85" fmla="*/ 667 h 123825"/>
                <a:gd name="connsiteX86" fmla="*/ 244812 w 790575"/>
                <a:gd name="connsiteY86" fmla="*/ 667 h 123825"/>
                <a:gd name="connsiteX87" fmla="*/ 244812 w 790575"/>
                <a:gd name="connsiteY87" fmla="*/ 94745 h 123825"/>
                <a:gd name="connsiteX88" fmla="*/ 236648 w 790575"/>
                <a:gd name="connsiteY88" fmla="*/ 94745 h 123825"/>
                <a:gd name="connsiteX89" fmla="*/ 215246 w 790575"/>
                <a:gd name="connsiteY89" fmla="*/ 87544 h 123825"/>
                <a:gd name="connsiteX90" fmla="*/ 230153 w 790575"/>
                <a:gd name="connsiteY90" fmla="*/ 81953 h 123825"/>
                <a:gd name="connsiteX91" fmla="*/ 234772 w 790575"/>
                <a:gd name="connsiteY91" fmla="*/ 63913 h 123825"/>
                <a:gd name="connsiteX92" fmla="*/ 234772 w 790575"/>
                <a:gd name="connsiteY92" fmla="*/ 61789 h 123825"/>
                <a:gd name="connsiteX93" fmla="*/ 230086 w 790575"/>
                <a:gd name="connsiteY93" fmla="*/ 41691 h 123825"/>
                <a:gd name="connsiteX94" fmla="*/ 215122 w 790575"/>
                <a:gd name="connsiteY94" fmla="*/ 35671 h 123825"/>
                <a:gd name="connsiteX95" fmla="*/ 201616 w 790575"/>
                <a:gd name="connsiteY95" fmla="*/ 42539 h 123825"/>
                <a:gd name="connsiteX96" fmla="*/ 196929 w 790575"/>
                <a:gd name="connsiteY96" fmla="*/ 61913 h 123825"/>
                <a:gd name="connsiteX97" fmla="*/ 201587 w 790575"/>
                <a:gd name="connsiteY97" fmla="*/ 81077 h 123825"/>
                <a:gd name="connsiteX98" fmla="*/ 215246 w 790575"/>
                <a:gd name="connsiteY98" fmla="*/ 87544 h 123825"/>
                <a:gd name="connsiteX99" fmla="*/ 311563 w 790575"/>
                <a:gd name="connsiteY99" fmla="*/ 94745 h 123825"/>
                <a:gd name="connsiteX100" fmla="*/ 301523 w 790575"/>
                <a:gd name="connsiteY100" fmla="*/ 94745 h 123825"/>
                <a:gd name="connsiteX101" fmla="*/ 301523 w 790575"/>
                <a:gd name="connsiteY101" fmla="*/ 28480 h 123825"/>
                <a:gd name="connsiteX102" fmla="*/ 311563 w 790575"/>
                <a:gd name="connsiteY102" fmla="*/ 28480 h 123825"/>
                <a:gd name="connsiteX103" fmla="*/ 300676 w 790575"/>
                <a:gd name="connsiteY103" fmla="*/ 10525 h 123825"/>
                <a:gd name="connsiteX104" fmla="*/ 302371 w 790575"/>
                <a:gd name="connsiteY104" fmla="*/ 5477 h 123825"/>
                <a:gd name="connsiteX105" fmla="*/ 306600 w 790575"/>
                <a:gd name="connsiteY105" fmla="*/ 3867 h 123825"/>
                <a:gd name="connsiteX106" fmla="*/ 310772 w 790575"/>
                <a:gd name="connsiteY106" fmla="*/ 5505 h 123825"/>
                <a:gd name="connsiteX107" fmla="*/ 312525 w 790575"/>
                <a:gd name="connsiteY107" fmla="*/ 10525 h 123825"/>
                <a:gd name="connsiteX108" fmla="*/ 310772 w 790575"/>
                <a:gd name="connsiteY108" fmla="*/ 15573 h 123825"/>
                <a:gd name="connsiteX109" fmla="*/ 306600 w 790575"/>
                <a:gd name="connsiteY109" fmla="*/ 17231 h 123825"/>
                <a:gd name="connsiteX110" fmla="*/ 302371 w 790575"/>
                <a:gd name="connsiteY110" fmla="*/ 15573 h 123825"/>
                <a:gd name="connsiteX111" fmla="*/ 300676 w 790575"/>
                <a:gd name="connsiteY111" fmla="*/ 10525 h 123825"/>
                <a:gd name="connsiteX112" fmla="*/ 379162 w 790575"/>
                <a:gd name="connsiteY112" fmla="*/ 94745 h 123825"/>
                <a:gd name="connsiteX113" fmla="*/ 379162 w 790575"/>
                <a:gd name="connsiteY113" fmla="*/ 51873 h 123825"/>
                <a:gd name="connsiteX114" fmla="*/ 375466 w 790575"/>
                <a:gd name="connsiteY114" fmla="*/ 39786 h 123825"/>
                <a:gd name="connsiteX115" fmla="*/ 363921 w 790575"/>
                <a:gd name="connsiteY115" fmla="*/ 35795 h 123825"/>
                <a:gd name="connsiteX116" fmla="*/ 348682 w 790575"/>
                <a:gd name="connsiteY116" fmla="*/ 41415 h 123825"/>
                <a:gd name="connsiteX117" fmla="*/ 343852 w 790575"/>
                <a:gd name="connsiteY117" fmla="*/ 59979 h 123825"/>
                <a:gd name="connsiteX118" fmla="*/ 343852 w 790575"/>
                <a:gd name="connsiteY118" fmla="*/ 94745 h 123825"/>
                <a:gd name="connsiteX119" fmla="*/ 333813 w 790575"/>
                <a:gd name="connsiteY119" fmla="*/ 94745 h 123825"/>
                <a:gd name="connsiteX120" fmla="*/ 333813 w 790575"/>
                <a:gd name="connsiteY120" fmla="*/ 28480 h 123825"/>
                <a:gd name="connsiteX121" fmla="*/ 341976 w 790575"/>
                <a:gd name="connsiteY121" fmla="*/ 28480 h 123825"/>
                <a:gd name="connsiteX122" fmla="*/ 343605 w 790575"/>
                <a:gd name="connsiteY122" fmla="*/ 37548 h 123825"/>
                <a:gd name="connsiteX123" fmla="*/ 344091 w 790575"/>
                <a:gd name="connsiteY123" fmla="*/ 37548 h 123825"/>
                <a:gd name="connsiteX124" fmla="*/ 352740 w 790575"/>
                <a:gd name="connsiteY124" fmla="*/ 29956 h 123825"/>
                <a:gd name="connsiteX125" fmla="*/ 365131 w 790575"/>
                <a:gd name="connsiteY125" fmla="*/ 27270 h 123825"/>
                <a:gd name="connsiteX126" fmla="*/ 383153 w 790575"/>
                <a:gd name="connsiteY126" fmla="*/ 33042 h 123825"/>
                <a:gd name="connsiteX127" fmla="*/ 389191 w 790575"/>
                <a:gd name="connsiteY127" fmla="*/ 51511 h 123825"/>
                <a:gd name="connsiteX128" fmla="*/ 389191 w 790575"/>
                <a:gd name="connsiteY128" fmla="*/ 94745 h 123825"/>
                <a:gd name="connsiteX129" fmla="*/ 484604 w 790575"/>
                <a:gd name="connsiteY129" fmla="*/ 14269 h 123825"/>
                <a:gd name="connsiteX130" fmla="*/ 461600 w 790575"/>
                <a:gd name="connsiteY130" fmla="*/ 23974 h 123825"/>
                <a:gd name="connsiteX131" fmla="*/ 453161 w 790575"/>
                <a:gd name="connsiteY131" fmla="*/ 50549 h 123825"/>
                <a:gd name="connsiteX132" fmla="*/ 461296 w 790575"/>
                <a:gd name="connsiteY132" fmla="*/ 77362 h 123825"/>
                <a:gd name="connsiteX133" fmla="*/ 484480 w 790575"/>
                <a:gd name="connsiteY133" fmla="*/ 86820 h 123825"/>
                <a:gd name="connsiteX134" fmla="*/ 505587 w 790575"/>
                <a:gd name="connsiteY134" fmla="*/ 83496 h 123825"/>
                <a:gd name="connsiteX135" fmla="*/ 505587 w 790575"/>
                <a:gd name="connsiteY135" fmla="*/ 92507 h 123825"/>
                <a:gd name="connsiteX136" fmla="*/ 482908 w 790575"/>
                <a:gd name="connsiteY136" fmla="*/ 95955 h 123825"/>
                <a:gd name="connsiteX137" fmla="*/ 452771 w 790575"/>
                <a:gd name="connsiteY137" fmla="*/ 84106 h 123825"/>
                <a:gd name="connsiteX138" fmla="*/ 442160 w 790575"/>
                <a:gd name="connsiteY138" fmla="*/ 50425 h 123825"/>
                <a:gd name="connsiteX139" fmla="*/ 447265 w 790575"/>
                <a:gd name="connsiteY139" fmla="*/ 26479 h 123825"/>
                <a:gd name="connsiteX140" fmla="*/ 462019 w 790575"/>
                <a:gd name="connsiteY140" fmla="*/ 10639 h 123825"/>
                <a:gd name="connsiteX141" fmla="*/ 484727 w 790575"/>
                <a:gd name="connsiteY141" fmla="*/ 5077 h 123825"/>
                <a:gd name="connsiteX142" fmla="*/ 509025 w 790575"/>
                <a:gd name="connsiteY142" fmla="*/ 10154 h 123825"/>
                <a:gd name="connsiteX143" fmla="*/ 504673 w 790575"/>
                <a:gd name="connsiteY143" fmla="*/ 18983 h 123825"/>
                <a:gd name="connsiteX144" fmla="*/ 484604 w 790575"/>
                <a:gd name="connsiteY144" fmla="*/ 14269 h 123825"/>
                <a:gd name="connsiteX145" fmla="*/ 535753 w 790575"/>
                <a:gd name="connsiteY145" fmla="*/ 94745 h 123825"/>
                <a:gd name="connsiteX146" fmla="*/ 525713 w 790575"/>
                <a:gd name="connsiteY146" fmla="*/ 94745 h 123825"/>
                <a:gd name="connsiteX147" fmla="*/ 525713 w 790575"/>
                <a:gd name="connsiteY147" fmla="*/ 28480 h 123825"/>
                <a:gd name="connsiteX148" fmla="*/ 535753 w 790575"/>
                <a:gd name="connsiteY148" fmla="*/ 28480 h 123825"/>
                <a:gd name="connsiteX149" fmla="*/ 524866 w 790575"/>
                <a:gd name="connsiteY149" fmla="*/ 10525 h 123825"/>
                <a:gd name="connsiteX150" fmla="*/ 526561 w 790575"/>
                <a:gd name="connsiteY150" fmla="*/ 5477 h 123825"/>
                <a:gd name="connsiteX151" fmla="*/ 530800 w 790575"/>
                <a:gd name="connsiteY151" fmla="*/ 3867 h 123825"/>
                <a:gd name="connsiteX152" fmla="*/ 534962 w 790575"/>
                <a:gd name="connsiteY152" fmla="*/ 5505 h 123825"/>
                <a:gd name="connsiteX153" fmla="*/ 536724 w 790575"/>
                <a:gd name="connsiteY153" fmla="*/ 10525 h 123825"/>
                <a:gd name="connsiteX154" fmla="*/ 534962 w 790575"/>
                <a:gd name="connsiteY154" fmla="*/ 15573 h 123825"/>
                <a:gd name="connsiteX155" fmla="*/ 530800 w 790575"/>
                <a:gd name="connsiteY155" fmla="*/ 17231 h 123825"/>
                <a:gd name="connsiteX156" fmla="*/ 526561 w 790575"/>
                <a:gd name="connsiteY156" fmla="*/ 15573 h 123825"/>
                <a:gd name="connsiteX157" fmla="*/ 524866 w 790575"/>
                <a:gd name="connsiteY157" fmla="*/ 10525 h 123825"/>
                <a:gd name="connsiteX158" fmla="*/ 549964 w 790575"/>
                <a:gd name="connsiteY158" fmla="*/ 124492 h 123825"/>
                <a:gd name="connsiteX159" fmla="*/ 540648 w 790575"/>
                <a:gd name="connsiteY159" fmla="*/ 122977 h 123825"/>
                <a:gd name="connsiteX160" fmla="*/ 540648 w 790575"/>
                <a:gd name="connsiteY160" fmla="*/ 114815 h 123825"/>
                <a:gd name="connsiteX161" fmla="*/ 548869 w 790575"/>
                <a:gd name="connsiteY161" fmla="*/ 116024 h 123825"/>
                <a:gd name="connsiteX162" fmla="*/ 555793 w 790575"/>
                <a:gd name="connsiteY162" fmla="*/ 113452 h 123825"/>
                <a:gd name="connsiteX163" fmla="*/ 558003 w 790575"/>
                <a:gd name="connsiteY163" fmla="*/ 105623 h 123825"/>
                <a:gd name="connsiteX164" fmla="*/ 558003 w 790575"/>
                <a:gd name="connsiteY164" fmla="*/ 28480 h 123825"/>
                <a:gd name="connsiteX165" fmla="*/ 568043 w 790575"/>
                <a:gd name="connsiteY165" fmla="*/ 28480 h 123825"/>
                <a:gd name="connsiteX166" fmla="*/ 568043 w 790575"/>
                <a:gd name="connsiteY166" fmla="*/ 104899 h 123825"/>
                <a:gd name="connsiteX167" fmla="*/ 549964 w 790575"/>
                <a:gd name="connsiteY167" fmla="*/ 124492 h 123825"/>
                <a:gd name="connsiteX168" fmla="*/ 557156 w 790575"/>
                <a:gd name="connsiteY168" fmla="*/ 10525 h 123825"/>
                <a:gd name="connsiteX169" fmla="*/ 558851 w 790575"/>
                <a:gd name="connsiteY169" fmla="*/ 5477 h 123825"/>
                <a:gd name="connsiteX170" fmla="*/ 563080 w 790575"/>
                <a:gd name="connsiteY170" fmla="*/ 3867 h 123825"/>
                <a:gd name="connsiteX171" fmla="*/ 567252 w 790575"/>
                <a:gd name="connsiteY171" fmla="*/ 5505 h 123825"/>
                <a:gd name="connsiteX172" fmla="*/ 569004 w 790575"/>
                <a:gd name="connsiteY172" fmla="*/ 10525 h 123825"/>
                <a:gd name="connsiteX173" fmla="*/ 567252 w 790575"/>
                <a:gd name="connsiteY173" fmla="*/ 15573 h 123825"/>
                <a:gd name="connsiteX174" fmla="*/ 563080 w 790575"/>
                <a:gd name="connsiteY174" fmla="*/ 17231 h 123825"/>
                <a:gd name="connsiteX175" fmla="*/ 558851 w 790575"/>
                <a:gd name="connsiteY175" fmla="*/ 15573 h 123825"/>
                <a:gd name="connsiteX176" fmla="*/ 557156 w 790575"/>
                <a:gd name="connsiteY176" fmla="*/ 10525 h 123825"/>
                <a:gd name="connsiteX177" fmla="*/ 620153 w 790575"/>
                <a:gd name="connsiteY177" fmla="*/ 36281 h 123825"/>
                <a:gd name="connsiteX178" fmla="*/ 603285 w 790575"/>
                <a:gd name="connsiteY178" fmla="*/ 36281 h 123825"/>
                <a:gd name="connsiteX179" fmla="*/ 603285 w 790575"/>
                <a:gd name="connsiteY179" fmla="*/ 94745 h 123825"/>
                <a:gd name="connsiteX180" fmla="*/ 593255 w 790575"/>
                <a:gd name="connsiteY180" fmla="*/ 94745 h 123825"/>
                <a:gd name="connsiteX181" fmla="*/ 593255 w 790575"/>
                <a:gd name="connsiteY181" fmla="*/ 36281 h 123825"/>
                <a:gd name="connsiteX182" fmla="*/ 581397 w 790575"/>
                <a:gd name="connsiteY182" fmla="*/ 36281 h 123825"/>
                <a:gd name="connsiteX183" fmla="*/ 581397 w 790575"/>
                <a:gd name="connsiteY183" fmla="*/ 31747 h 123825"/>
                <a:gd name="connsiteX184" fmla="*/ 593255 w 790575"/>
                <a:gd name="connsiteY184" fmla="*/ 28118 h 123825"/>
                <a:gd name="connsiteX185" fmla="*/ 593255 w 790575"/>
                <a:gd name="connsiteY185" fmla="*/ 24432 h 123825"/>
                <a:gd name="connsiteX186" fmla="*/ 614591 w 790575"/>
                <a:gd name="connsiteY186" fmla="*/ 0 h 123825"/>
                <a:gd name="connsiteX187" fmla="*/ 626926 w 790575"/>
                <a:gd name="connsiteY187" fmla="*/ 2115 h 123825"/>
                <a:gd name="connsiteX188" fmla="*/ 624326 w 790575"/>
                <a:gd name="connsiteY188" fmla="*/ 10154 h 123825"/>
                <a:gd name="connsiteX189" fmla="*/ 614410 w 790575"/>
                <a:gd name="connsiteY189" fmla="*/ 8287 h 123825"/>
                <a:gd name="connsiteX190" fmla="*/ 606009 w 790575"/>
                <a:gd name="connsiteY190" fmla="*/ 12059 h 123825"/>
                <a:gd name="connsiteX191" fmla="*/ 603285 w 790575"/>
                <a:gd name="connsiteY191" fmla="*/ 24184 h 123825"/>
                <a:gd name="connsiteX192" fmla="*/ 603285 w 790575"/>
                <a:gd name="connsiteY192" fmla="*/ 28480 h 123825"/>
                <a:gd name="connsiteX193" fmla="*/ 620153 w 790575"/>
                <a:gd name="connsiteY193" fmla="*/ 28480 h 123825"/>
                <a:gd name="connsiteX194" fmla="*/ 661511 w 790575"/>
                <a:gd name="connsiteY194" fmla="*/ 95955 h 123825"/>
                <a:gd name="connsiteX195" fmla="*/ 638327 w 790575"/>
                <a:gd name="connsiteY195" fmla="*/ 87001 h 123825"/>
                <a:gd name="connsiteX196" fmla="*/ 629831 w 790575"/>
                <a:gd name="connsiteY196" fmla="*/ 62151 h 123825"/>
                <a:gd name="connsiteX197" fmla="*/ 637718 w 790575"/>
                <a:gd name="connsiteY197" fmla="*/ 36700 h 123825"/>
                <a:gd name="connsiteX198" fmla="*/ 658911 w 790575"/>
                <a:gd name="connsiteY198" fmla="*/ 27270 h 123825"/>
                <a:gd name="connsiteX199" fmla="*/ 678628 w 790575"/>
                <a:gd name="connsiteY199" fmla="*/ 35462 h 123825"/>
                <a:gd name="connsiteX200" fmla="*/ 685876 w 790575"/>
                <a:gd name="connsiteY200" fmla="*/ 57074 h 123825"/>
                <a:gd name="connsiteX201" fmla="*/ 685876 w 790575"/>
                <a:gd name="connsiteY201" fmla="*/ 63427 h 123825"/>
                <a:gd name="connsiteX202" fmla="*/ 640232 w 790575"/>
                <a:gd name="connsiteY202" fmla="*/ 63427 h 123825"/>
                <a:gd name="connsiteX203" fmla="*/ 646129 w 790575"/>
                <a:gd name="connsiteY203" fmla="*/ 81144 h 123825"/>
                <a:gd name="connsiteX204" fmla="*/ 661873 w 790575"/>
                <a:gd name="connsiteY204" fmla="*/ 87182 h 123825"/>
                <a:gd name="connsiteX205" fmla="*/ 683038 w 790575"/>
                <a:gd name="connsiteY205" fmla="*/ 82715 h 123825"/>
                <a:gd name="connsiteX206" fmla="*/ 683038 w 790575"/>
                <a:gd name="connsiteY206" fmla="*/ 91659 h 123825"/>
                <a:gd name="connsiteX207" fmla="*/ 672970 w 790575"/>
                <a:gd name="connsiteY207" fmla="*/ 94955 h 123825"/>
                <a:gd name="connsiteX208" fmla="*/ 661511 w 790575"/>
                <a:gd name="connsiteY208" fmla="*/ 95955 h 123825"/>
                <a:gd name="connsiteX209" fmla="*/ 658787 w 790575"/>
                <a:gd name="connsiteY209" fmla="*/ 35671 h 123825"/>
                <a:gd name="connsiteX210" fmla="*/ 646062 w 790575"/>
                <a:gd name="connsiteY210" fmla="*/ 40872 h 123825"/>
                <a:gd name="connsiteX211" fmla="*/ 640471 w 790575"/>
                <a:gd name="connsiteY211" fmla="*/ 55264 h 123825"/>
                <a:gd name="connsiteX212" fmla="*/ 675113 w 790575"/>
                <a:gd name="connsiteY212" fmla="*/ 55264 h 123825"/>
                <a:gd name="connsiteX213" fmla="*/ 670884 w 790575"/>
                <a:gd name="connsiteY213" fmla="*/ 40719 h 123825"/>
                <a:gd name="connsiteX214" fmla="*/ 658787 w 790575"/>
                <a:gd name="connsiteY214" fmla="*/ 35671 h 123825"/>
                <a:gd name="connsiteX215" fmla="*/ 735273 w 790575"/>
                <a:gd name="connsiteY215" fmla="*/ 27270 h 123825"/>
                <a:gd name="connsiteX216" fmla="*/ 743198 w 790575"/>
                <a:gd name="connsiteY216" fmla="*/ 27994 h 123825"/>
                <a:gd name="connsiteX217" fmla="*/ 741807 w 790575"/>
                <a:gd name="connsiteY217" fmla="*/ 37309 h 123825"/>
                <a:gd name="connsiteX218" fmla="*/ 734549 w 790575"/>
                <a:gd name="connsiteY218" fmla="*/ 36395 h 123825"/>
                <a:gd name="connsiteX219" fmla="*/ 720795 w 790575"/>
                <a:gd name="connsiteY219" fmla="*/ 42929 h 123825"/>
                <a:gd name="connsiteX220" fmla="*/ 715080 w 790575"/>
                <a:gd name="connsiteY220" fmla="*/ 59188 h 123825"/>
                <a:gd name="connsiteX221" fmla="*/ 715080 w 790575"/>
                <a:gd name="connsiteY221" fmla="*/ 94745 h 123825"/>
                <a:gd name="connsiteX222" fmla="*/ 705041 w 790575"/>
                <a:gd name="connsiteY222" fmla="*/ 94745 h 123825"/>
                <a:gd name="connsiteX223" fmla="*/ 705041 w 790575"/>
                <a:gd name="connsiteY223" fmla="*/ 28480 h 123825"/>
                <a:gd name="connsiteX224" fmla="*/ 713327 w 790575"/>
                <a:gd name="connsiteY224" fmla="*/ 28480 h 123825"/>
                <a:gd name="connsiteX225" fmla="*/ 714480 w 790575"/>
                <a:gd name="connsiteY225" fmla="*/ 40748 h 123825"/>
                <a:gd name="connsiteX226" fmla="*/ 714956 w 790575"/>
                <a:gd name="connsiteY226" fmla="*/ 40748 h 123825"/>
                <a:gd name="connsiteX227" fmla="*/ 723852 w 790575"/>
                <a:gd name="connsiteY227" fmla="*/ 30775 h 123825"/>
                <a:gd name="connsiteX228" fmla="*/ 735273 w 790575"/>
                <a:gd name="connsiteY228" fmla="*/ 27270 h 123825"/>
                <a:gd name="connsiteX229" fmla="*/ 799852 w 790575"/>
                <a:gd name="connsiteY229" fmla="*/ 76667 h 123825"/>
                <a:gd name="connsiteX230" fmla="*/ 792956 w 790575"/>
                <a:gd name="connsiteY230" fmla="*/ 90935 h 123825"/>
                <a:gd name="connsiteX231" fmla="*/ 773611 w 790575"/>
                <a:gd name="connsiteY231" fmla="*/ 95955 h 123825"/>
                <a:gd name="connsiteX232" fmla="*/ 753047 w 790575"/>
                <a:gd name="connsiteY232" fmla="*/ 91783 h 123825"/>
                <a:gd name="connsiteX233" fmla="*/ 753047 w 790575"/>
                <a:gd name="connsiteY233" fmla="*/ 82467 h 123825"/>
                <a:gd name="connsiteX234" fmla="*/ 763295 w 790575"/>
                <a:gd name="connsiteY234" fmla="*/ 86278 h 123825"/>
                <a:gd name="connsiteX235" fmla="*/ 773849 w 790575"/>
                <a:gd name="connsiteY235" fmla="*/ 87668 h 123825"/>
                <a:gd name="connsiteX236" fmla="*/ 785946 w 790575"/>
                <a:gd name="connsiteY236" fmla="*/ 85163 h 123825"/>
                <a:gd name="connsiteX237" fmla="*/ 790175 w 790575"/>
                <a:gd name="connsiteY237" fmla="*/ 77514 h 123825"/>
                <a:gd name="connsiteX238" fmla="*/ 786822 w 790575"/>
                <a:gd name="connsiteY238" fmla="*/ 70895 h 123825"/>
                <a:gd name="connsiteX239" fmla="*/ 773725 w 790575"/>
                <a:gd name="connsiteY239" fmla="*/ 64389 h 123825"/>
                <a:gd name="connsiteX240" fmla="*/ 760581 w 790575"/>
                <a:gd name="connsiteY240" fmla="*/ 58379 h 123825"/>
                <a:gd name="connsiteX241" fmla="*/ 754771 w 790575"/>
                <a:gd name="connsiteY241" fmla="*/ 52540 h 123825"/>
                <a:gd name="connsiteX242" fmla="*/ 752866 w 790575"/>
                <a:gd name="connsiteY242" fmla="*/ 44739 h 123825"/>
                <a:gd name="connsiteX243" fmla="*/ 759457 w 790575"/>
                <a:gd name="connsiteY243" fmla="*/ 31956 h 123825"/>
                <a:gd name="connsiteX244" fmla="*/ 777535 w 790575"/>
                <a:gd name="connsiteY244" fmla="*/ 27270 h 123825"/>
                <a:gd name="connsiteX245" fmla="*/ 798462 w 790575"/>
                <a:gd name="connsiteY245" fmla="*/ 31623 h 123825"/>
                <a:gd name="connsiteX246" fmla="*/ 794890 w 790575"/>
                <a:gd name="connsiteY246" fmla="*/ 39786 h 123825"/>
                <a:gd name="connsiteX247" fmla="*/ 776811 w 790575"/>
                <a:gd name="connsiteY247" fmla="*/ 35671 h 123825"/>
                <a:gd name="connsiteX248" fmla="*/ 766048 w 790575"/>
                <a:gd name="connsiteY248" fmla="*/ 37910 h 123825"/>
                <a:gd name="connsiteX249" fmla="*/ 762419 w 790575"/>
                <a:gd name="connsiteY249" fmla="*/ 44082 h 123825"/>
                <a:gd name="connsiteX250" fmla="*/ 763781 w 790575"/>
                <a:gd name="connsiteY250" fmla="*/ 48616 h 123825"/>
                <a:gd name="connsiteX251" fmla="*/ 768162 w 790575"/>
                <a:gd name="connsiteY251" fmla="*/ 52178 h 123825"/>
                <a:gd name="connsiteX252" fmla="*/ 779774 w 790575"/>
                <a:gd name="connsiteY252" fmla="*/ 57074 h 123825"/>
                <a:gd name="connsiteX253" fmla="*/ 795709 w 790575"/>
                <a:gd name="connsiteY253" fmla="*/ 65722 h 123825"/>
                <a:gd name="connsiteX254" fmla="*/ 799852 w 790575"/>
                <a:gd name="connsiteY254" fmla="*/ 7666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790575" h="123825">
                  <a:moveTo>
                    <a:pt x="55626" y="71228"/>
                  </a:moveTo>
                  <a:cubicBezTo>
                    <a:pt x="55626" y="79000"/>
                    <a:pt x="52807" y="85068"/>
                    <a:pt x="47168" y="89421"/>
                  </a:cubicBezTo>
                  <a:cubicBezTo>
                    <a:pt x="41520" y="93774"/>
                    <a:pt x="33861" y="95955"/>
                    <a:pt x="24184" y="95955"/>
                  </a:cubicBezTo>
                  <a:cubicBezTo>
                    <a:pt x="13707" y="95955"/>
                    <a:pt x="5648" y="94602"/>
                    <a:pt x="0" y="91907"/>
                  </a:cubicBezTo>
                  <a:lnTo>
                    <a:pt x="0" y="81991"/>
                  </a:lnTo>
                  <a:cubicBezTo>
                    <a:pt x="3629" y="83515"/>
                    <a:pt x="7582" y="84725"/>
                    <a:pt x="11859" y="85611"/>
                  </a:cubicBezTo>
                  <a:cubicBezTo>
                    <a:pt x="16126" y="86496"/>
                    <a:pt x="20364" y="86944"/>
                    <a:pt x="24555" y="86944"/>
                  </a:cubicBezTo>
                  <a:cubicBezTo>
                    <a:pt x="31404" y="86944"/>
                    <a:pt x="36566" y="85649"/>
                    <a:pt x="40034" y="83048"/>
                  </a:cubicBezTo>
                  <a:cubicBezTo>
                    <a:pt x="43501" y="80448"/>
                    <a:pt x="45225" y="76829"/>
                    <a:pt x="45225" y="72190"/>
                  </a:cubicBezTo>
                  <a:cubicBezTo>
                    <a:pt x="45225" y="69132"/>
                    <a:pt x="44615" y="66618"/>
                    <a:pt x="43386" y="64665"/>
                  </a:cubicBezTo>
                  <a:cubicBezTo>
                    <a:pt x="42158" y="62713"/>
                    <a:pt x="40100" y="60903"/>
                    <a:pt x="37214" y="59255"/>
                  </a:cubicBezTo>
                  <a:cubicBezTo>
                    <a:pt x="34337" y="57598"/>
                    <a:pt x="29956" y="55721"/>
                    <a:pt x="24069" y="53626"/>
                  </a:cubicBezTo>
                  <a:cubicBezTo>
                    <a:pt x="15850" y="50692"/>
                    <a:pt x="9973" y="47197"/>
                    <a:pt x="6439" y="43167"/>
                  </a:cubicBezTo>
                  <a:cubicBezTo>
                    <a:pt x="2914" y="39138"/>
                    <a:pt x="1152" y="33880"/>
                    <a:pt x="1152" y="27394"/>
                  </a:cubicBezTo>
                  <a:cubicBezTo>
                    <a:pt x="1152" y="20574"/>
                    <a:pt x="3715" y="15154"/>
                    <a:pt x="8830" y="11125"/>
                  </a:cubicBezTo>
                  <a:cubicBezTo>
                    <a:pt x="13954" y="7096"/>
                    <a:pt x="20727" y="5077"/>
                    <a:pt x="29146" y="5077"/>
                  </a:cubicBezTo>
                  <a:cubicBezTo>
                    <a:pt x="37938" y="5077"/>
                    <a:pt x="46015" y="6696"/>
                    <a:pt x="53387" y="9916"/>
                  </a:cubicBezTo>
                  <a:lnTo>
                    <a:pt x="50187" y="18869"/>
                  </a:lnTo>
                  <a:cubicBezTo>
                    <a:pt x="42891" y="15802"/>
                    <a:pt x="35795" y="14269"/>
                    <a:pt x="28908" y="14269"/>
                  </a:cubicBezTo>
                  <a:cubicBezTo>
                    <a:pt x="23460" y="14269"/>
                    <a:pt x="19212" y="15440"/>
                    <a:pt x="16145" y="17774"/>
                  </a:cubicBezTo>
                  <a:cubicBezTo>
                    <a:pt x="13088" y="20117"/>
                    <a:pt x="11554" y="23355"/>
                    <a:pt x="11554" y="27508"/>
                  </a:cubicBezTo>
                  <a:cubicBezTo>
                    <a:pt x="11554" y="30575"/>
                    <a:pt x="12116" y="33080"/>
                    <a:pt x="13249" y="35043"/>
                  </a:cubicBezTo>
                  <a:cubicBezTo>
                    <a:pt x="14373" y="36995"/>
                    <a:pt x="16278" y="38786"/>
                    <a:pt x="18955" y="40415"/>
                  </a:cubicBezTo>
                  <a:cubicBezTo>
                    <a:pt x="21641" y="42053"/>
                    <a:pt x="25737" y="43853"/>
                    <a:pt x="31261" y="45834"/>
                  </a:cubicBezTo>
                  <a:cubicBezTo>
                    <a:pt x="40529" y="49139"/>
                    <a:pt x="46911" y="52683"/>
                    <a:pt x="50397" y="56474"/>
                  </a:cubicBezTo>
                  <a:cubicBezTo>
                    <a:pt x="53883" y="60265"/>
                    <a:pt x="55626" y="65180"/>
                    <a:pt x="55626" y="71228"/>
                  </a:cubicBezTo>
                  <a:close/>
                  <a:moveTo>
                    <a:pt x="95650" y="87668"/>
                  </a:moveTo>
                  <a:cubicBezTo>
                    <a:pt x="97431" y="87668"/>
                    <a:pt x="99146" y="87535"/>
                    <a:pt x="100793" y="87278"/>
                  </a:cubicBezTo>
                  <a:cubicBezTo>
                    <a:pt x="102441" y="87011"/>
                    <a:pt x="103756" y="86744"/>
                    <a:pt x="104727" y="86458"/>
                  </a:cubicBezTo>
                  <a:lnTo>
                    <a:pt x="104727" y="94136"/>
                  </a:lnTo>
                  <a:cubicBezTo>
                    <a:pt x="103632" y="94660"/>
                    <a:pt x="102032" y="95098"/>
                    <a:pt x="99917" y="95440"/>
                  </a:cubicBezTo>
                  <a:cubicBezTo>
                    <a:pt x="97803" y="95783"/>
                    <a:pt x="95898" y="95955"/>
                    <a:pt x="94202" y="95955"/>
                  </a:cubicBezTo>
                  <a:cubicBezTo>
                    <a:pt x="81382" y="95955"/>
                    <a:pt x="74981" y="89202"/>
                    <a:pt x="74981" y="75695"/>
                  </a:cubicBezTo>
                  <a:lnTo>
                    <a:pt x="74981" y="36281"/>
                  </a:lnTo>
                  <a:lnTo>
                    <a:pt x="65484" y="36281"/>
                  </a:lnTo>
                  <a:lnTo>
                    <a:pt x="65484" y="31442"/>
                  </a:lnTo>
                  <a:lnTo>
                    <a:pt x="74981" y="27270"/>
                  </a:lnTo>
                  <a:lnTo>
                    <a:pt x="79210" y="13125"/>
                  </a:lnTo>
                  <a:lnTo>
                    <a:pt x="85011" y="13125"/>
                  </a:lnTo>
                  <a:lnTo>
                    <a:pt x="85011" y="28480"/>
                  </a:lnTo>
                  <a:lnTo>
                    <a:pt x="104241" y="28480"/>
                  </a:lnTo>
                  <a:lnTo>
                    <a:pt x="104241" y="36281"/>
                  </a:lnTo>
                  <a:lnTo>
                    <a:pt x="85011" y="36281"/>
                  </a:lnTo>
                  <a:lnTo>
                    <a:pt x="85011" y="75276"/>
                  </a:lnTo>
                  <a:cubicBezTo>
                    <a:pt x="85011" y="79267"/>
                    <a:pt x="85963" y="82325"/>
                    <a:pt x="87859" y="84468"/>
                  </a:cubicBezTo>
                  <a:cubicBezTo>
                    <a:pt x="89745" y="86601"/>
                    <a:pt x="92345" y="87668"/>
                    <a:pt x="95650" y="87668"/>
                  </a:cubicBezTo>
                  <a:close/>
                  <a:moveTo>
                    <a:pt x="160048" y="94745"/>
                  </a:moveTo>
                  <a:lnTo>
                    <a:pt x="158049" y="85315"/>
                  </a:lnTo>
                  <a:lnTo>
                    <a:pt x="157562" y="85315"/>
                  </a:lnTo>
                  <a:cubicBezTo>
                    <a:pt x="154257" y="89459"/>
                    <a:pt x="150962" y="92278"/>
                    <a:pt x="147685" y="93745"/>
                  </a:cubicBezTo>
                  <a:cubicBezTo>
                    <a:pt x="144399" y="95222"/>
                    <a:pt x="140294" y="95955"/>
                    <a:pt x="135379" y="95955"/>
                  </a:cubicBezTo>
                  <a:cubicBezTo>
                    <a:pt x="128807" y="95955"/>
                    <a:pt x="123654" y="94259"/>
                    <a:pt x="119929" y="90878"/>
                  </a:cubicBezTo>
                  <a:cubicBezTo>
                    <a:pt x="116205" y="87487"/>
                    <a:pt x="114338" y="82668"/>
                    <a:pt x="114338" y="76429"/>
                  </a:cubicBezTo>
                  <a:cubicBezTo>
                    <a:pt x="114338" y="63046"/>
                    <a:pt x="125035" y="56026"/>
                    <a:pt x="146438" y="55388"/>
                  </a:cubicBezTo>
                  <a:lnTo>
                    <a:pt x="157686" y="55016"/>
                  </a:lnTo>
                  <a:lnTo>
                    <a:pt x="157686" y="50911"/>
                  </a:lnTo>
                  <a:cubicBezTo>
                    <a:pt x="157686" y="45711"/>
                    <a:pt x="156572" y="41872"/>
                    <a:pt x="154334" y="39396"/>
                  </a:cubicBezTo>
                  <a:cubicBezTo>
                    <a:pt x="152095" y="36909"/>
                    <a:pt x="148514" y="35671"/>
                    <a:pt x="143599" y="35671"/>
                  </a:cubicBezTo>
                  <a:cubicBezTo>
                    <a:pt x="138074" y="35671"/>
                    <a:pt x="131826" y="37367"/>
                    <a:pt x="124853" y="40748"/>
                  </a:cubicBezTo>
                  <a:lnTo>
                    <a:pt x="121777" y="33071"/>
                  </a:lnTo>
                  <a:cubicBezTo>
                    <a:pt x="125035" y="31299"/>
                    <a:pt x="128616" y="29909"/>
                    <a:pt x="132502" y="28899"/>
                  </a:cubicBezTo>
                  <a:cubicBezTo>
                    <a:pt x="136398" y="27889"/>
                    <a:pt x="140294" y="27394"/>
                    <a:pt x="144209" y="27394"/>
                  </a:cubicBezTo>
                  <a:cubicBezTo>
                    <a:pt x="152105" y="27394"/>
                    <a:pt x="157962" y="29146"/>
                    <a:pt x="161773" y="32652"/>
                  </a:cubicBezTo>
                  <a:cubicBezTo>
                    <a:pt x="165573" y="36157"/>
                    <a:pt x="167478" y="41777"/>
                    <a:pt x="167478" y="49521"/>
                  </a:cubicBezTo>
                  <a:lnTo>
                    <a:pt x="167478" y="94745"/>
                  </a:lnTo>
                  <a:close/>
                  <a:moveTo>
                    <a:pt x="137370" y="87668"/>
                  </a:moveTo>
                  <a:cubicBezTo>
                    <a:pt x="143618" y="87668"/>
                    <a:pt x="148524" y="85954"/>
                    <a:pt x="152095" y="82534"/>
                  </a:cubicBezTo>
                  <a:cubicBezTo>
                    <a:pt x="155657" y="79105"/>
                    <a:pt x="157449" y="74304"/>
                    <a:pt x="157449" y="68142"/>
                  </a:cubicBezTo>
                  <a:lnTo>
                    <a:pt x="157449" y="62151"/>
                  </a:lnTo>
                  <a:lnTo>
                    <a:pt x="147409" y="62579"/>
                  </a:lnTo>
                  <a:cubicBezTo>
                    <a:pt x="139427" y="62865"/>
                    <a:pt x="133674" y="64103"/>
                    <a:pt x="130150" y="66294"/>
                  </a:cubicBezTo>
                  <a:cubicBezTo>
                    <a:pt x="126625" y="68494"/>
                    <a:pt x="124853" y="71914"/>
                    <a:pt x="124853" y="76543"/>
                  </a:cubicBezTo>
                  <a:cubicBezTo>
                    <a:pt x="124853" y="80172"/>
                    <a:pt x="125959" y="82934"/>
                    <a:pt x="128149" y="84830"/>
                  </a:cubicBezTo>
                  <a:cubicBezTo>
                    <a:pt x="130350" y="86725"/>
                    <a:pt x="133426" y="87668"/>
                    <a:pt x="137370" y="87668"/>
                  </a:cubicBezTo>
                  <a:close/>
                  <a:moveTo>
                    <a:pt x="235325" y="85858"/>
                  </a:moveTo>
                  <a:lnTo>
                    <a:pt x="234772" y="85858"/>
                  </a:lnTo>
                  <a:cubicBezTo>
                    <a:pt x="230143" y="92583"/>
                    <a:pt x="223209" y="95955"/>
                    <a:pt x="213979" y="95955"/>
                  </a:cubicBezTo>
                  <a:cubicBezTo>
                    <a:pt x="205311" y="95955"/>
                    <a:pt x="198568" y="92993"/>
                    <a:pt x="193748" y="87068"/>
                  </a:cubicBezTo>
                  <a:cubicBezTo>
                    <a:pt x="188938" y="81144"/>
                    <a:pt x="186528" y="72714"/>
                    <a:pt x="186528" y="61789"/>
                  </a:cubicBezTo>
                  <a:cubicBezTo>
                    <a:pt x="186528" y="50873"/>
                    <a:pt x="188947" y="42386"/>
                    <a:pt x="193786" y="36338"/>
                  </a:cubicBezTo>
                  <a:cubicBezTo>
                    <a:pt x="198615" y="30289"/>
                    <a:pt x="205350" y="27270"/>
                    <a:pt x="213979" y="27270"/>
                  </a:cubicBezTo>
                  <a:cubicBezTo>
                    <a:pt x="222971" y="27270"/>
                    <a:pt x="229857" y="30537"/>
                    <a:pt x="234658" y="37062"/>
                  </a:cubicBezTo>
                  <a:lnTo>
                    <a:pt x="235439" y="37062"/>
                  </a:lnTo>
                  <a:lnTo>
                    <a:pt x="235020" y="32290"/>
                  </a:lnTo>
                  <a:lnTo>
                    <a:pt x="234772" y="27632"/>
                  </a:lnTo>
                  <a:lnTo>
                    <a:pt x="234772" y="667"/>
                  </a:lnTo>
                  <a:lnTo>
                    <a:pt x="244812" y="667"/>
                  </a:lnTo>
                  <a:lnTo>
                    <a:pt x="244812" y="94745"/>
                  </a:lnTo>
                  <a:lnTo>
                    <a:pt x="236648" y="94745"/>
                  </a:lnTo>
                  <a:close/>
                  <a:moveTo>
                    <a:pt x="215246" y="87544"/>
                  </a:moveTo>
                  <a:cubicBezTo>
                    <a:pt x="222104" y="87544"/>
                    <a:pt x="227066" y="85687"/>
                    <a:pt x="230153" y="81953"/>
                  </a:cubicBezTo>
                  <a:cubicBezTo>
                    <a:pt x="233239" y="78229"/>
                    <a:pt x="234772" y="72209"/>
                    <a:pt x="234772" y="63913"/>
                  </a:cubicBezTo>
                  <a:lnTo>
                    <a:pt x="234772" y="61789"/>
                  </a:lnTo>
                  <a:cubicBezTo>
                    <a:pt x="234772" y="52397"/>
                    <a:pt x="233210" y="45701"/>
                    <a:pt x="230086" y="41691"/>
                  </a:cubicBezTo>
                  <a:cubicBezTo>
                    <a:pt x="226962" y="37681"/>
                    <a:pt x="221980" y="35671"/>
                    <a:pt x="215122" y="35671"/>
                  </a:cubicBezTo>
                  <a:cubicBezTo>
                    <a:pt x="209245" y="35671"/>
                    <a:pt x="204740" y="37957"/>
                    <a:pt x="201616" y="42539"/>
                  </a:cubicBezTo>
                  <a:cubicBezTo>
                    <a:pt x="198491" y="47111"/>
                    <a:pt x="196929" y="53569"/>
                    <a:pt x="196929" y="61913"/>
                  </a:cubicBezTo>
                  <a:cubicBezTo>
                    <a:pt x="196929" y="70380"/>
                    <a:pt x="198482" y="76762"/>
                    <a:pt x="201587" y="81077"/>
                  </a:cubicBezTo>
                  <a:cubicBezTo>
                    <a:pt x="204683" y="85392"/>
                    <a:pt x="209245" y="87544"/>
                    <a:pt x="215246" y="87544"/>
                  </a:cubicBezTo>
                  <a:close/>
                  <a:moveTo>
                    <a:pt x="311563" y="94745"/>
                  </a:moveTo>
                  <a:lnTo>
                    <a:pt x="301523" y="94745"/>
                  </a:lnTo>
                  <a:lnTo>
                    <a:pt x="301523" y="28480"/>
                  </a:lnTo>
                  <a:lnTo>
                    <a:pt x="311563" y="28480"/>
                  </a:lnTo>
                  <a:close/>
                  <a:moveTo>
                    <a:pt x="300676" y="10525"/>
                  </a:moveTo>
                  <a:cubicBezTo>
                    <a:pt x="300676" y="8220"/>
                    <a:pt x="301247" y="6544"/>
                    <a:pt x="302371" y="5477"/>
                  </a:cubicBezTo>
                  <a:cubicBezTo>
                    <a:pt x="303505" y="4401"/>
                    <a:pt x="304915" y="3867"/>
                    <a:pt x="306600" y="3867"/>
                  </a:cubicBezTo>
                  <a:cubicBezTo>
                    <a:pt x="308220" y="3867"/>
                    <a:pt x="309610" y="4410"/>
                    <a:pt x="310772" y="5505"/>
                  </a:cubicBezTo>
                  <a:cubicBezTo>
                    <a:pt x="311944" y="6591"/>
                    <a:pt x="312525" y="8268"/>
                    <a:pt x="312525" y="10525"/>
                  </a:cubicBezTo>
                  <a:cubicBezTo>
                    <a:pt x="312525" y="12783"/>
                    <a:pt x="311944" y="14459"/>
                    <a:pt x="310772" y="15573"/>
                  </a:cubicBezTo>
                  <a:cubicBezTo>
                    <a:pt x="309610" y="16678"/>
                    <a:pt x="308220" y="17231"/>
                    <a:pt x="306600" y="17231"/>
                  </a:cubicBezTo>
                  <a:cubicBezTo>
                    <a:pt x="304915" y="17231"/>
                    <a:pt x="303505" y="16678"/>
                    <a:pt x="302371" y="15573"/>
                  </a:cubicBezTo>
                  <a:cubicBezTo>
                    <a:pt x="301247" y="14459"/>
                    <a:pt x="300676" y="12783"/>
                    <a:pt x="300676" y="10525"/>
                  </a:cubicBezTo>
                  <a:close/>
                  <a:moveTo>
                    <a:pt x="379162" y="94745"/>
                  </a:moveTo>
                  <a:lnTo>
                    <a:pt x="379162" y="51873"/>
                  </a:lnTo>
                  <a:cubicBezTo>
                    <a:pt x="379162" y="46472"/>
                    <a:pt x="377933" y="42443"/>
                    <a:pt x="375466" y="39786"/>
                  </a:cubicBezTo>
                  <a:cubicBezTo>
                    <a:pt x="373009" y="37129"/>
                    <a:pt x="369161" y="35795"/>
                    <a:pt x="363921" y="35795"/>
                  </a:cubicBezTo>
                  <a:cubicBezTo>
                    <a:pt x="356988" y="35795"/>
                    <a:pt x="351911" y="37672"/>
                    <a:pt x="348682" y="41415"/>
                  </a:cubicBezTo>
                  <a:cubicBezTo>
                    <a:pt x="345462" y="45168"/>
                    <a:pt x="343852" y="51349"/>
                    <a:pt x="343852" y="59979"/>
                  </a:cubicBezTo>
                  <a:lnTo>
                    <a:pt x="343852" y="94745"/>
                  </a:lnTo>
                  <a:lnTo>
                    <a:pt x="333813" y="94745"/>
                  </a:lnTo>
                  <a:lnTo>
                    <a:pt x="333813" y="28480"/>
                  </a:lnTo>
                  <a:lnTo>
                    <a:pt x="341976" y="28480"/>
                  </a:lnTo>
                  <a:lnTo>
                    <a:pt x="343605" y="37548"/>
                  </a:lnTo>
                  <a:lnTo>
                    <a:pt x="344091" y="37548"/>
                  </a:lnTo>
                  <a:cubicBezTo>
                    <a:pt x="346148" y="34280"/>
                    <a:pt x="349025" y="31756"/>
                    <a:pt x="352740" y="29956"/>
                  </a:cubicBezTo>
                  <a:cubicBezTo>
                    <a:pt x="356445" y="28165"/>
                    <a:pt x="360579" y="27270"/>
                    <a:pt x="365131" y="27270"/>
                  </a:cubicBezTo>
                  <a:cubicBezTo>
                    <a:pt x="373113" y="27270"/>
                    <a:pt x="379114" y="29194"/>
                    <a:pt x="383153" y="33042"/>
                  </a:cubicBezTo>
                  <a:cubicBezTo>
                    <a:pt x="387182" y="36890"/>
                    <a:pt x="389191" y="43053"/>
                    <a:pt x="389191" y="51511"/>
                  </a:cubicBezTo>
                  <a:lnTo>
                    <a:pt x="389191" y="94745"/>
                  </a:lnTo>
                  <a:close/>
                  <a:moveTo>
                    <a:pt x="484604" y="14269"/>
                  </a:moveTo>
                  <a:cubicBezTo>
                    <a:pt x="474888" y="14269"/>
                    <a:pt x="467220" y="17507"/>
                    <a:pt x="461600" y="23974"/>
                  </a:cubicBezTo>
                  <a:cubicBezTo>
                    <a:pt x="455971" y="30442"/>
                    <a:pt x="453161" y="39300"/>
                    <a:pt x="453161" y="50549"/>
                  </a:cubicBezTo>
                  <a:cubicBezTo>
                    <a:pt x="453161" y="62112"/>
                    <a:pt x="455876" y="71056"/>
                    <a:pt x="461296" y="77362"/>
                  </a:cubicBezTo>
                  <a:cubicBezTo>
                    <a:pt x="466716" y="83668"/>
                    <a:pt x="474440" y="86820"/>
                    <a:pt x="484480" y="86820"/>
                  </a:cubicBezTo>
                  <a:cubicBezTo>
                    <a:pt x="490652" y="86820"/>
                    <a:pt x="497681" y="85715"/>
                    <a:pt x="505587" y="83496"/>
                  </a:cubicBezTo>
                  <a:lnTo>
                    <a:pt x="505587" y="92507"/>
                  </a:lnTo>
                  <a:cubicBezTo>
                    <a:pt x="499453" y="94802"/>
                    <a:pt x="491900" y="95955"/>
                    <a:pt x="482908" y="95955"/>
                  </a:cubicBezTo>
                  <a:cubicBezTo>
                    <a:pt x="469887" y="95955"/>
                    <a:pt x="459848" y="92002"/>
                    <a:pt x="452771" y="84106"/>
                  </a:cubicBezTo>
                  <a:cubicBezTo>
                    <a:pt x="445694" y="76200"/>
                    <a:pt x="442160" y="64979"/>
                    <a:pt x="442160" y="50425"/>
                  </a:cubicBezTo>
                  <a:cubicBezTo>
                    <a:pt x="442160" y="41320"/>
                    <a:pt x="443865" y="33338"/>
                    <a:pt x="447265" y="26479"/>
                  </a:cubicBezTo>
                  <a:cubicBezTo>
                    <a:pt x="450675" y="19631"/>
                    <a:pt x="455590" y="14354"/>
                    <a:pt x="462019" y="10639"/>
                  </a:cubicBezTo>
                  <a:cubicBezTo>
                    <a:pt x="468449" y="6934"/>
                    <a:pt x="476022" y="5077"/>
                    <a:pt x="484727" y="5077"/>
                  </a:cubicBezTo>
                  <a:cubicBezTo>
                    <a:pt x="493995" y="5077"/>
                    <a:pt x="502101" y="6772"/>
                    <a:pt x="509025" y="10154"/>
                  </a:cubicBezTo>
                  <a:lnTo>
                    <a:pt x="504673" y="18983"/>
                  </a:lnTo>
                  <a:cubicBezTo>
                    <a:pt x="497986" y="15840"/>
                    <a:pt x="491290" y="14269"/>
                    <a:pt x="484604" y="14269"/>
                  </a:cubicBezTo>
                  <a:close/>
                  <a:moveTo>
                    <a:pt x="535753" y="94745"/>
                  </a:moveTo>
                  <a:lnTo>
                    <a:pt x="525713" y="94745"/>
                  </a:lnTo>
                  <a:lnTo>
                    <a:pt x="525713" y="28480"/>
                  </a:lnTo>
                  <a:lnTo>
                    <a:pt x="535753" y="28480"/>
                  </a:lnTo>
                  <a:close/>
                  <a:moveTo>
                    <a:pt x="524866" y="10525"/>
                  </a:moveTo>
                  <a:cubicBezTo>
                    <a:pt x="524866" y="8220"/>
                    <a:pt x="525437" y="6544"/>
                    <a:pt x="526561" y="5477"/>
                  </a:cubicBezTo>
                  <a:cubicBezTo>
                    <a:pt x="527695" y="4401"/>
                    <a:pt x="529104" y="3867"/>
                    <a:pt x="530800" y="3867"/>
                  </a:cubicBezTo>
                  <a:cubicBezTo>
                    <a:pt x="532409" y="3867"/>
                    <a:pt x="533800" y="4410"/>
                    <a:pt x="534962" y="5505"/>
                  </a:cubicBezTo>
                  <a:cubicBezTo>
                    <a:pt x="536134" y="6591"/>
                    <a:pt x="536724" y="8268"/>
                    <a:pt x="536724" y="10525"/>
                  </a:cubicBezTo>
                  <a:cubicBezTo>
                    <a:pt x="536724" y="12783"/>
                    <a:pt x="536134" y="14459"/>
                    <a:pt x="534962" y="15573"/>
                  </a:cubicBezTo>
                  <a:cubicBezTo>
                    <a:pt x="533800" y="16678"/>
                    <a:pt x="532409" y="17231"/>
                    <a:pt x="530800" y="17231"/>
                  </a:cubicBezTo>
                  <a:cubicBezTo>
                    <a:pt x="529104" y="17231"/>
                    <a:pt x="527695" y="16678"/>
                    <a:pt x="526561" y="15573"/>
                  </a:cubicBezTo>
                  <a:cubicBezTo>
                    <a:pt x="525437" y="14459"/>
                    <a:pt x="524866" y="12783"/>
                    <a:pt x="524866" y="10525"/>
                  </a:cubicBezTo>
                  <a:close/>
                  <a:moveTo>
                    <a:pt x="549964" y="124492"/>
                  </a:moveTo>
                  <a:cubicBezTo>
                    <a:pt x="546135" y="124492"/>
                    <a:pt x="543030" y="123987"/>
                    <a:pt x="540648" y="122977"/>
                  </a:cubicBezTo>
                  <a:lnTo>
                    <a:pt x="540648" y="114815"/>
                  </a:lnTo>
                  <a:cubicBezTo>
                    <a:pt x="543430" y="115624"/>
                    <a:pt x="546173" y="116024"/>
                    <a:pt x="548869" y="116024"/>
                  </a:cubicBezTo>
                  <a:cubicBezTo>
                    <a:pt x="552022" y="116024"/>
                    <a:pt x="554327" y="115167"/>
                    <a:pt x="555793" y="113452"/>
                  </a:cubicBezTo>
                  <a:cubicBezTo>
                    <a:pt x="557270" y="111747"/>
                    <a:pt x="558003" y="109138"/>
                    <a:pt x="558003" y="105623"/>
                  </a:cubicBezTo>
                  <a:lnTo>
                    <a:pt x="558003" y="28480"/>
                  </a:lnTo>
                  <a:lnTo>
                    <a:pt x="568043" y="28480"/>
                  </a:lnTo>
                  <a:lnTo>
                    <a:pt x="568043" y="104899"/>
                  </a:lnTo>
                  <a:cubicBezTo>
                    <a:pt x="568043" y="117958"/>
                    <a:pt x="562013" y="124492"/>
                    <a:pt x="549964" y="124492"/>
                  </a:cubicBezTo>
                  <a:close/>
                  <a:moveTo>
                    <a:pt x="557156" y="10525"/>
                  </a:moveTo>
                  <a:cubicBezTo>
                    <a:pt x="557156" y="8220"/>
                    <a:pt x="557717" y="6544"/>
                    <a:pt x="558851" y="5477"/>
                  </a:cubicBezTo>
                  <a:cubicBezTo>
                    <a:pt x="559975" y="4401"/>
                    <a:pt x="561384" y="3867"/>
                    <a:pt x="563080" y="3867"/>
                  </a:cubicBezTo>
                  <a:cubicBezTo>
                    <a:pt x="564689" y="3867"/>
                    <a:pt x="566080" y="4410"/>
                    <a:pt x="567252" y="5505"/>
                  </a:cubicBezTo>
                  <a:cubicBezTo>
                    <a:pt x="568423" y="6591"/>
                    <a:pt x="569004" y="8268"/>
                    <a:pt x="569004" y="10525"/>
                  </a:cubicBezTo>
                  <a:cubicBezTo>
                    <a:pt x="569004" y="12783"/>
                    <a:pt x="568423" y="14459"/>
                    <a:pt x="567252" y="15573"/>
                  </a:cubicBezTo>
                  <a:cubicBezTo>
                    <a:pt x="566080" y="16678"/>
                    <a:pt x="564689" y="17231"/>
                    <a:pt x="563080" y="17231"/>
                  </a:cubicBezTo>
                  <a:cubicBezTo>
                    <a:pt x="561384" y="17231"/>
                    <a:pt x="559975" y="16678"/>
                    <a:pt x="558851" y="15573"/>
                  </a:cubicBezTo>
                  <a:cubicBezTo>
                    <a:pt x="557717" y="14459"/>
                    <a:pt x="557156" y="12783"/>
                    <a:pt x="557156" y="10525"/>
                  </a:cubicBezTo>
                  <a:close/>
                  <a:moveTo>
                    <a:pt x="620153" y="36281"/>
                  </a:moveTo>
                  <a:lnTo>
                    <a:pt x="603285" y="36281"/>
                  </a:lnTo>
                  <a:lnTo>
                    <a:pt x="603285" y="94745"/>
                  </a:lnTo>
                  <a:lnTo>
                    <a:pt x="593255" y="94745"/>
                  </a:lnTo>
                  <a:lnTo>
                    <a:pt x="593255" y="36281"/>
                  </a:lnTo>
                  <a:lnTo>
                    <a:pt x="581397" y="36281"/>
                  </a:lnTo>
                  <a:lnTo>
                    <a:pt x="581397" y="31747"/>
                  </a:lnTo>
                  <a:lnTo>
                    <a:pt x="593255" y="28118"/>
                  </a:lnTo>
                  <a:lnTo>
                    <a:pt x="593255" y="24432"/>
                  </a:lnTo>
                  <a:cubicBezTo>
                    <a:pt x="593255" y="8144"/>
                    <a:pt x="600370" y="0"/>
                    <a:pt x="614591" y="0"/>
                  </a:cubicBezTo>
                  <a:cubicBezTo>
                    <a:pt x="618106" y="0"/>
                    <a:pt x="622211" y="705"/>
                    <a:pt x="626926" y="2115"/>
                  </a:cubicBezTo>
                  <a:lnTo>
                    <a:pt x="624326" y="10154"/>
                  </a:lnTo>
                  <a:cubicBezTo>
                    <a:pt x="620459" y="8906"/>
                    <a:pt x="617154" y="8287"/>
                    <a:pt x="614410" y="8287"/>
                  </a:cubicBezTo>
                  <a:cubicBezTo>
                    <a:pt x="610628" y="8287"/>
                    <a:pt x="607819" y="9544"/>
                    <a:pt x="606009" y="12059"/>
                  </a:cubicBezTo>
                  <a:cubicBezTo>
                    <a:pt x="604199" y="14583"/>
                    <a:pt x="603285" y="18622"/>
                    <a:pt x="603285" y="24184"/>
                  </a:cubicBezTo>
                  <a:lnTo>
                    <a:pt x="603285" y="28480"/>
                  </a:lnTo>
                  <a:lnTo>
                    <a:pt x="620153" y="28480"/>
                  </a:lnTo>
                  <a:close/>
                  <a:moveTo>
                    <a:pt x="661511" y="95955"/>
                  </a:moveTo>
                  <a:cubicBezTo>
                    <a:pt x="651720" y="95955"/>
                    <a:pt x="643985" y="92974"/>
                    <a:pt x="638327" y="87001"/>
                  </a:cubicBezTo>
                  <a:cubicBezTo>
                    <a:pt x="632660" y="81039"/>
                    <a:pt x="629831" y="72752"/>
                    <a:pt x="629831" y="62151"/>
                  </a:cubicBezTo>
                  <a:cubicBezTo>
                    <a:pt x="629831" y="51473"/>
                    <a:pt x="632460" y="42986"/>
                    <a:pt x="637718" y="36700"/>
                  </a:cubicBezTo>
                  <a:cubicBezTo>
                    <a:pt x="642985" y="30413"/>
                    <a:pt x="650043" y="27270"/>
                    <a:pt x="658911" y="27270"/>
                  </a:cubicBezTo>
                  <a:cubicBezTo>
                    <a:pt x="667217" y="27270"/>
                    <a:pt x="673789" y="30004"/>
                    <a:pt x="678628" y="35462"/>
                  </a:cubicBezTo>
                  <a:cubicBezTo>
                    <a:pt x="683457" y="40919"/>
                    <a:pt x="685876" y="48130"/>
                    <a:pt x="685876" y="57074"/>
                  </a:cubicBezTo>
                  <a:lnTo>
                    <a:pt x="685876" y="63427"/>
                  </a:lnTo>
                  <a:lnTo>
                    <a:pt x="640232" y="63427"/>
                  </a:lnTo>
                  <a:cubicBezTo>
                    <a:pt x="640432" y="71199"/>
                    <a:pt x="642395" y="77105"/>
                    <a:pt x="646129" y="81144"/>
                  </a:cubicBezTo>
                  <a:cubicBezTo>
                    <a:pt x="649853" y="85173"/>
                    <a:pt x="655101" y="87182"/>
                    <a:pt x="661873" y="87182"/>
                  </a:cubicBezTo>
                  <a:cubicBezTo>
                    <a:pt x="669007" y="87182"/>
                    <a:pt x="676066" y="85697"/>
                    <a:pt x="683038" y="82715"/>
                  </a:cubicBezTo>
                  <a:lnTo>
                    <a:pt x="683038" y="91659"/>
                  </a:lnTo>
                  <a:cubicBezTo>
                    <a:pt x="679495" y="93193"/>
                    <a:pt x="676132" y="94288"/>
                    <a:pt x="672970" y="94955"/>
                  </a:cubicBezTo>
                  <a:cubicBezTo>
                    <a:pt x="669807" y="95621"/>
                    <a:pt x="665988" y="95955"/>
                    <a:pt x="661511" y="95955"/>
                  </a:cubicBezTo>
                  <a:close/>
                  <a:moveTo>
                    <a:pt x="658787" y="35671"/>
                  </a:moveTo>
                  <a:cubicBezTo>
                    <a:pt x="653472" y="35671"/>
                    <a:pt x="649234" y="37405"/>
                    <a:pt x="646062" y="40872"/>
                  </a:cubicBezTo>
                  <a:cubicBezTo>
                    <a:pt x="642899" y="44339"/>
                    <a:pt x="641032" y="49139"/>
                    <a:pt x="640471" y="55264"/>
                  </a:cubicBezTo>
                  <a:lnTo>
                    <a:pt x="675113" y="55264"/>
                  </a:lnTo>
                  <a:cubicBezTo>
                    <a:pt x="675113" y="48930"/>
                    <a:pt x="673703" y="44091"/>
                    <a:pt x="670884" y="40719"/>
                  </a:cubicBezTo>
                  <a:cubicBezTo>
                    <a:pt x="668064" y="37357"/>
                    <a:pt x="664036" y="35671"/>
                    <a:pt x="658787" y="35671"/>
                  </a:cubicBezTo>
                  <a:close/>
                  <a:moveTo>
                    <a:pt x="735273" y="27270"/>
                  </a:moveTo>
                  <a:cubicBezTo>
                    <a:pt x="738216" y="27270"/>
                    <a:pt x="740855" y="27508"/>
                    <a:pt x="743198" y="27994"/>
                  </a:cubicBezTo>
                  <a:lnTo>
                    <a:pt x="741807" y="37309"/>
                  </a:lnTo>
                  <a:cubicBezTo>
                    <a:pt x="739064" y="36700"/>
                    <a:pt x="736645" y="36395"/>
                    <a:pt x="734549" y="36395"/>
                  </a:cubicBezTo>
                  <a:cubicBezTo>
                    <a:pt x="729186" y="36395"/>
                    <a:pt x="724605" y="38576"/>
                    <a:pt x="720795" y="42929"/>
                  </a:cubicBezTo>
                  <a:cubicBezTo>
                    <a:pt x="716985" y="47282"/>
                    <a:pt x="715080" y="52702"/>
                    <a:pt x="715080" y="59188"/>
                  </a:cubicBezTo>
                  <a:lnTo>
                    <a:pt x="715080" y="94745"/>
                  </a:lnTo>
                  <a:lnTo>
                    <a:pt x="705041" y="94745"/>
                  </a:lnTo>
                  <a:lnTo>
                    <a:pt x="705041" y="28480"/>
                  </a:lnTo>
                  <a:lnTo>
                    <a:pt x="713327" y="28480"/>
                  </a:lnTo>
                  <a:lnTo>
                    <a:pt x="714480" y="40748"/>
                  </a:lnTo>
                  <a:lnTo>
                    <a:pt x="714956" y="40748"/>
                  </a:lnTo>
                  <a:cubicBezTo>
                    <a:pt x="717423" y="36443"/>
                    <a:pt x="720385" y="33109"/>
                    <a:pt x="723852" y="30775"/>
                  </a:cubicBezTo>
                  <a:cubicBezTo>
                    <a:pt x="727320" y="28442"/>
                    <a:pt x="731120" y="27270"/>
                    <a:pt x="735273" y="27270"/>
                  </a:cubicBezTo>
                  <a:close/>
                  <a:moveTo>
                    <a:pt x="799852" y="76667"/>
                  </a:moveTo>
                  <a:cubicBezTo>
                    <a:pt x="799852" y="82830"/>
                    <a:pt x="797547" y="87592"/>
                    <a:pt x="792956" y="90935"/>
                  </a:cubicBezTo>
                  <a:cubicBezTo>
                    <a:pt x="788365" y="94279"/>
                    <a:pt x="781908" y="95955"/>
                    <a:pt x="773611" y="95955"/>
                  </a:cubicBezTo>
                  <a:cubicBezTo>
                    <a:pt x="764820" y="95955"/>
                    <a:pt x="757971" y="94564"/>
                    <a:pt x="753047" y="91783"/>
                  </a:cubicBezTo>
                  <a:lnTo>
                    <a:pt x="753047" y="82467"/>
                  </a:lnTo>
                  <a:cubicBezTo>
                    <a:pt x="756238" y="84087"/>
                    <a:pt x="759647" y="85354"/>
                    <a:pt x="763295" y="86278"/>
                  </a:cubicBezTo>
                  <a:cubicBezTo>
                    <a:pt x="766943" y="87211"/>
                    <a:pt x="770468" y="87668"/>
                    <a:pt x="773849" y="87668"/>
                  </a:cubicBezTo>
                  <a:cubicBezTo>
                    <a:pt x="779088" y="87668"/>
                    <a:pt x="783117" y="86830"/>
                    <a:pt x="785946" y="85163"/>
                  </a:cubicBezTo>
                  <a:cubicBezTo>
                    <a:pt x="788765" y="83487"/>
                    <a:pt x="790175" y="80934"/>
                    <a:pt x="790175" y="77514"/>
                  </a:cubicBezTo>
                  <a:cubicBezTo>
                    <a:pt x="790175" y="74933"/>
                    <a:pt x="789061" y="72723"/>
                    <a:pt x="786822" y="70895"/>
                  </a:cubicBezTo>
                  <a:cubicBezTo>
                    <a:pt x="784584" y="69056"/>
                    <a:pt x="780222" y="66894"/>
                    <a:pt x="773725" y="64389"/>
                  </a:cubicBezTo>
                  <a:cubicBezTo>
                    <a:pt x="767562" y="62094"/>
                    <a:pt x="763181" y="60093"/>
                    <a:pt x="760581" y="58379"/>
                  </a:cubicBezTo>
                  <a:cubicBezTo>
                    <a:pt x="757981" y="56664"/>
                    <a:pt x="756047" y="54721"/>
                    <a:pt x="754771" y="52540"/>
                  </a:cubicBezTo>
                  <a:cubicBezTo>
                    <a:pt x="753503" y="50368"/>
                    <a:pt x="752866" y="47768"/>
                    <a:pt x="752866" y="44739"/>
                  </a:cubicBezTo>
                  <a:cubicBezTo>
                    <a:pt x="752866" y="39338"/>
                    <a:pt x="755066" y="35081"/>
                    <a:pt x="759457" y="31956"/>
                  </a:cubicBezTo>
                  <a:cubicBezTo>
                    <a:pt x="763857" y="28832"/>
                    <a:pt x="769877" y="27270"/>
                    <a:pt x="777535" y="27270"/>
                  </a:cubicBezTo>
                  <a:cubicBezTo>
                    <a:pt x="784670" y="27270"/>
                    <a:pt x="791642" y="28718"/>
                    <a:pt x="798462" y="31623"/>
                  </a:cubicBezTo>
                  <a:lnTo>
                    <a:pt x="794890" y="39786"/>
                  </a:lnTo>
                  <a:cubicBezTo>
                    <a:pt x="788241" y="37043"/>
                    <a:pt x="782212" y="35671"/>
                    <a:pt x="776811" y="35671"/>
                  </a:cubicBezTo>
                  <a:cubicBezTo>
                    <a:pt x="772058" y="35671"/>
                    <a:pt x="768468" y="36414"/>
                    <a:pt x="766048" y="37910"/>
                  </a:cubicBezTo>
                  <a:cubicBezTo>
                    <a:pt x="763629" y="39405"/>
                    <a:pt x="762419" y="41453"/>
                    <a:pt x="762419" y="44082"/>
                  </a:cubicBezTo>
                  <a:cubicBezTo>
                    <a:pt x="762419" y="45853"/>
                    <a:pt x="762876" y="47358"/>
                    <a:pt x="763781" y="48616"/>
                  </a:cubicBezTo>
                  <a:cubicBezTo>
                    <a:pt x="764686" y="49864"/>
                    <a:pt x="766153" y="51054"/>
                    <a:pt x="768162" y="52178"/>
                  </a:cubicBezTo>
                  <a:cubicBezTo>
                    <a:pt x="770182" y="53312"/>
                    <a:pt x="774049" y="54940"/>
                    <a:pt x="779774" y="57074"/>
                  </a:cubicBezTo>
                  <a:cubicBezTo>
                    <a:pt x="787632" y="59941"/>
                    <a:pt x="792947" y="62817"/>
                    <a:pt x="795709" y="65722"/>
                  </a:cubicBezTo>
                  <a:cubicBezTo>
                    <a:pt x="798471" y="68628"/>
                    <a:pt x="799852" y="72276"/>
                    <a:pt x="799852" y="76667"/>
                  </a:cubicBezTo>
                  <a:close/>
                </a:path>
              </a:pathLst>
            </a:custGeom>
            <a:solidFill>
              <a:srgbClr val="000000"/>
            </a:solidFill>
            <a:ln w="9525" cap="flat">
              <a:noFill/>
              <a:prstDash val="solid"/>
              <a:miter/>
            </a:ln>
          </p:spPr>
          <p:txBody>
            <a:bodyPr rtlCol="0" anchor="ctr"/>
            <a:lstStyle/>
            <a:p>
              <a:endParaRPr lang="nl-BE" sz="900"/>
            </a:p>
          </p:txBody>
        </p:sp>
        <p:sp>
          <p:nvSpPr>
            <p:cNvPr id="625" name="Freeform: Shape 624">
              <a:extLst>
                <a:ext uri="{FF2B5EF4-FFF2-40B4-BE49-F238E27FC236}">
                  <a16:creationId xmlns:a16="http://schemas.microsoft.com/office/drawing/2014/main" id="{B7D02413-503D-48AD-A4B0-9E6C0AA42821}"/>
                </a:ext>
              </a:extLst>
            </p:cNvPr>
            <p:cNvSpPr/>
            <p:nvPr/>
          </p:nvSpPr>
          <p:spPr>
            <a:xfrm>
              <a:off x="4083483" y="2425141"/>
              <a:ext cx="84487" cy="54313"/>
            </a:xfrm>
            <a:custGeom>
              <a:avLst/>
              <a:gdLst>
                <a:gd name="connsiteX0" fmla="*/ 62637 w 133350"/>
                <a:gd name="connsiteY0" fmla="*/ 0 h 85725"/>
                <a:gd name="connsiteX1" fmla="*/ 73705 w 133350"/>
                <a:gd name="connsiteY1" fmla="*/ 0 h 85725"/>
                <a:gd name="connsiteX2" fmla="*/ 41843 w 133350"/>
                <a:gd name="connsiteY2" fmla="*/ 88392 h 85725"/>
                <a:gd name="connsiteX3" fmla="*/ 31681 w 133350"/>
                <a:gd name="connsiteY3" fmla="*/ 88392 h 85725"/>
                <a:gd name="connsiteX4" fmla="*/ 0 w 133350"/>
                <a:gd name="connsiteY4" fmla="*/ 0 h 85725"/>
                <a:gd name="connsiteX5" fmla="*/ 10887 w 133350"/>
                <a:gd name="connsiteY5" fmla="*/ 0 h 85725"/>
                <a:gd name="connsiteX6" fmla="*/ 31195 w 133350"/>
                <a:gd name="connsiteY6" fmla="*/ 57198 h 85725"/>
                <a:gd name="connsiteX7" fmla="*/ 36757 w 133350"/>
                <a:gd name="connsiteY7" fmla="*/ 76362 h 85725"/>
                <a:gd name="connsiteX8" fmla="*/ 42444 w 133350"/>
                <a:gd name="connsiteY8" fmla="*/ 56836 h 85725"/>
                <a:gd name="connsiteX9" fmla="*/ 88097 w 133350"/>
                <a:gd name="connsiteY9" fmla="*/ 88392 h 85725"/>
                <a:gd name="connsiteX10" fmla="*/ 88097 w 133350"/>
                <a:gd name="connsiteY10" fmla="*/ 0 h 85725"/>
                <a:gd name="connsiteX11" fmla="*/ 98374 w 133350"/>
                <a:gd name="connsiteY11" fmla="*/ 0 h 85725"/>
                <a:gd name="connsiteX12" fmla="*/ 98374 w 133350"/>
                <a:gd name="connsiteY12" fmla="*/ 88392 h 85725"/>
                <a:gd name="connsiteX13" fmla="*/ 123644 w 133350"/>
                <a:gd name="connsiteY13" fmla="*/ 88392 h 85725"/>
                <a:gd name="connsiteX14" fmla="*/ 123644 w 133350"/>
                <a:gd name="connsiteY14" fmla="*/ 0 h 85725"/>
                <a:gd name="connsiteX15" fmla="*/ 133922 w 133350"/>
                <a:gd name="connsiteY15" fmla="*/ 0 h 85725"/>
                <a:gd name="connsiteX16" fmla="*/ 133922 w 133350"/>
                <a:gd name="connsiteY16"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350" h="85725">
                  <a:moveTo>
                    <a:pt x="62637" y="0"/>
                  </a:moveTo>
                  <a:lnTo>
                    <a:pt x="73705" y="0"/>
                  </a:lnTo>
                  <a:lnTo>
                    <a:pt x="41843" y="88392"/>
                  </a:lnTo>
                  <a:lnTo>
                    <a:pt x="31681" y="88392"/>
                  </a:lnTo>
                  <a:lnTo>
                    <a:pt x="0" y="0"/>
                  </a:lnTo>
                  <a:lnTo>
                    <a:pt x="10887" y="0"/>
                  </a:lnTo>
                  <a:lnTo>
                    <a:pt x="31195" y="57198"/>
                  </a:lnTo>
                  <a:cubicBezTo>
                    <a:pt x="33538" y="63770"/>
                    <a:pt x="35386" y="70152"/>
                    <a:pt x="36757" y="76362"/>
                  </a:cubicBezTo>
                  <a:cubicBezTo>
                    <a:pt x="38215" y="69828"/>
                    <a:pt x="40110" y="63322"/>
                    <a:pt x="42444" y="56836"/>
                  </a:cubicBezTo>
                  <a:close/>
                  <a:moveTo>
                    <a:pt x="88097" y="88392"/>
                  </a:moveTo>
                  <a:lnTo>
                    <a:pt x="88097" y="0"/>
                  </a:lnTo>
                  <a:lnTo>
                    <a:pt x="98374" y="0"/>
                  </a:lnTo>
                  <a:lnTo>
                    <a:pt x="98374" y="88392"/>
                  </a:lnTo>
                  <a:close/>
                  <a:moveTo>
                    <a:pt x="123644" y="88392"/>
                  </a:moveTo>
                  <a:lnTo>
                    <a:pt x="123644" y="0"/>
                  </a:lnTo>
                  <a:lnTo>
                    <a:pt x="133922" y="0"/>
                  </a:lnTo>
                  <a:lnTo>
                    <a:pt x="133922" y="88392"/>
                  </a:lnTo>
                  <a:close/>
                </a:path>
              </a:pathLst>
            </a:custGeom>
            <a:solidFill>
              <a:srgbClr val="000000"/>
            </a:solidFill>
            <a:ln w="9525" cap="flat">
              <a:noFill/>
              <a:prstDash val="solid"/>
              <a:miter/>
            </a:ln>
          </p:spPr>
          <p:txBody>
            <a:bodyPr rtlCol="0" anchor="ctr"/>
            <a:lstStyle/>
            <a:p>
              <a:endParaRPr lang="nl-BE" sz="900"/>
            </a:p>
          </p:txBody>
        </p:sp>
        <p:sp>
          <p:nvSpPr>
            <p:cNvPr id="626" name="Freeform: Shape 625">
              <a:extLst>
                <a:ext uri="{FF2B5EF4-FFF2-40B4-BE49-F238E27FC236}">
                  <a16:creationId xmlns:a16="http://schemas.microsoft.com/office/drawing/2014/main" id="{BEB30C22-E04E-4A97-9EDC-F08D9AD7E567}"/>
                </a:ext>
              </a:extLst>
            </p:cNvPr>
            <p:cNvSpPr/>
            <p:nvPr/>
          </p:nvSpPr>
          <p:spPr>
            <a:xfrm>
              <a:off x="4008229" y="2552717"/>
              <a:ext cx="573305" cy="156905"/>
            </a:xfrm>
            <a:custGeom>
              <a:avLst/>
              <a:gdLst>
                <a:gd name="connsiteX0" fmla="*/ 0 w 904875"/>
                <a:gd name="connsiteY0" fmla="*/ 0 h 247650"/>
                <a:gd name="connsiteX1" fmla="*/ 0 w 904875"/>
                <a:gd name="connsiteY1" fmla="*/ 247650 h 247650"/>
                <a:gd name="connsiteX2" fmla="*/ 904875 w 904875"/>
                <a:gd name="connsiteY2" fmla="*/ 247650 h 247650"/>
                <a:gd name="connsiteX3" fmla="*/ 904875 w 904875"/>
                <a:gd name="connsiteY3" fmla="*/ 0 h 247650"/>
              </a:gdLst>
              <a:ahLst/>
              <a:cxnLst>
                <a:cxn ang="0">
                  <a:pos x="connsiteX0" y="connsiteY0"/>
                </a:cxn>
                <a:cxn ang="0">
                  <a:pos x="connsiteX1" y="connsiteY1"/>
                </a:cxn>
                <a:cxn ang="0">
                  <a:pos x="connsiteX2" y="connsiteY2"/>
                </a:cxn>
                <a:cxn ang="0">
                  <a:pos x="connsiteX3" y="connsiteY3"/>
                </a:cxn>
              </a:cxnLst>
              <a:rect l="l" t="t" r="r" b="b"/>
              <a:pathLst>
                <a:path w="904875" h="247650">
                  <a:moveTo>
                    <a:pt x="0" y="0"/>
                  </a:moveTo>
                  <a:lnTo>
                    <a:pt x="0" y="247650"/>
                  </a:lnTo>
                  <a:lnTo>
                    <a:pt x="904875" y="247650"/>
                  </a:lnTo>
                  <a:lnTo>
                    <a:pt x="904875" y="0"/>
                  </a:lnTo>
                  <a:close/>
                </a:path>
              </a:pathLst>
            </a:custGeom>
            <a:solidFill>
              <a:srgbClr val="FFFFFF"/>
            </a:solidFill>
            <a:ln w="9525" cap="flat">
              <a:noFill/>
              <a:prstDash val="solid"/>
              <a:miter/>
            </a:ln>
          </p:spPr>
          <p:txBody>
            <a:bodyPr rtlCol="0" anchor="ctr"/>
            <a:lstStyle/>
            <a:p>
              <a:endParaRPr lang="nl-BE" sz="900"/>
            </a:p>
          </p:txBody>
        </p:sp>
        <p:sp>
          <p:nvSpPr>
            <p:cNvPr id="627" name="Freeform: Shape 626">
              <a:extLst>
                <a:ext uri="{FF2B5EF4-FFF2-40B4-BE49-F238E27FC236}">
                  <a16:creationId xmlns:a16="http://schemas.microsoft.com/office/drawing/2014/main" id="{8D0EC765-DD43-4424-B067-B830243538DE}"/>
                </a:ext>
              </a:extLst>
            </p:cNvPr>
            <p:cNvSpPr/>
            <p:nvPr/>
          </p:nvSpPr>
          <p:spPr>
            <a:xfrm>
              <a:off x="4008229" y="2552717"/>
              <a:ext cx="573305" cy="156905"/>
            </a:xfrm>
            <a:custGeom>
              <a:avLst/>
              <a:gdLst>
                <a:gd name="connsiteX0" fmla="*/ 0 w 904875"/>
                <a:gd name="connsiteY0" fmla="*/ 0 h 247650"/>
                <a:gd name="connsiteX1" fmla="*/ 0 w 904875"/>
                <a:gd name="connsiteY1" fmla="*/ 247650 h 247650"/>
                <a:gd name="connsiteX2" fmla="*/ 904875 w 904875"/>
                <a:gd name="connsiteY2" fmla="*/ 247650 h 247650"/>
                <a:gd name="connsiteX3" fmla="*/ 904875 w 904875"/>
                <a:gd name="connsiteY3" fmla="*/ 0 h 247650"/>
              </a:gdLst>
              <a:ahLst/>
              <a:cxnLst>
                <a:cxn ang="0">
                  <a:pos x="connsiteX0" y="connsiteY0"/>
                </a:cxn>
                <a:cxn ang="0">
                  <a:pos x="connsiteX1" y="connsiteY1"/>
                </a:cxn>
                <a:cxn ang="0">
                  <a:pos x="connsiteX2" y="connsiteY2"/>
                </a:cxn>
                <a:cxn ang="0">
                  <a:pos x="connsiteX3" y="connsiteY3"/>
                </a:cxn>
              </a:cxnLst>
              <a:rect l="l" t="t" r="r" b="b"/>
              <a:pathLst>
                <a:path w="904875" h="247650">
                  <a:moveTo>
                    <a:pt x="0" y="0"/>
                  </a:moveTo>
                  <a:lnTo>
                    <a:pt x="0" y="247650"/>
                  </a:lnTo>
                  <a:lnTo>
                    <a:pt x="904875" y="247650"/>
                  </a:lnTo>
                  <a:lnTo>
                    <a:pt x="904875" y="0"/>
                  </a:lnTo>
                  <a:close/>
                </a:path>
              </a:pathLst>
            </a:custGeom>
            <a:noFill/>
            <a:ln w="19050" cap="flat">
              <a:solidFill>
                <a:srgbClr val="E46C0A"/>
              </a:solidFill>
              <a:prstDash val="solid"/>
              <a:miter/>
            </a:ln>
          </p:spPr>
          <p:txBody>
            <a:bodyPr rtlCol="0" anchor="ctr"/>
            <a:lstStyle/>
            <a:p>
              <a:endParaRPr lang="nl-BE" sz="900"/>
            </a:p>
          </p:txBody>
        </p:sp>
        <p:sp>
          <p:nvSpPr>
            <p:cNvPr id="628" name="Freeform: Shape 627">
              <a:extLst>
                <a:ext uri="{FF2B5EF4-FFF2-40B4-BE49-F238E27FC236}">
                  <a16:creationId xmlns:a16="http://schemas.microsoft.com/office/drawing/2014/main" id="{FF7E556C-EC97-49DE-A9F0-CC20C328BDB9}"/>
                </a:ext>
              </a:extLst>
            </p:cNvPr>
            <p:cNvSpPr/>
            <p:nvPr/>
          </p:nvSpPr>
          <p:spPr>
            <a:xfrm>
              <a:off x="4237576" y="2596360"/>
              <a:ext cx="265531" cy="72418"/>
            </a:xfrm>
            <a:custGeom>
              <a:avLst/>
              <a:gdLst>
                <a:gd name="connsiteX0" fmla="*/ 42443 w 419100"/>
                <a:gd name="connsiteY0" fmla="*/ 9192 h 114300"/>
                <a:gd name="connsiteX1" fmla="*/ 19440 w 419100"/>
                <a:gd name="connsiteY1" fmla="*/ 18888 h 114300"/>
                <a:gd name="connsiteX2" fmla="*/ 11001 w 419100"/>
                <a:gd name="connsiteY2" fmla="*/ 45463 h 114300"/>
                <a:gd name="connsiteX3" fmla="*/ 19135 w 419100"/>
                <a:gd name="connsiteY3" fmla="*/ 72276 h 114300"/>
                <a:gd name="connsiteX4" fmla="*/ 42320 w 419100"/>
                <a:gd name="connsiteY4" fmla="*/ 81744 h 114300"/>
                <a:gd name="connsiteX5" fmla="*/ 63427 w 419100"/>
                <a:gd name="connsiteY5" fmla="*/ 78419 h 114300"/>
                <a:gd name="connsiteX6" fmla="*/ 63427 w 419100"/>
                <a:gd name="connsiteY6" fmla="*/ 87421 h 114300"/>
                <a:gd name="connsiteX7" fmla="*/ 40748 w 419100"/>
                <a:gd name="connsiteY7" fmla="*/ 90869 h 114300"/>
                <a:gd name="connsiteX8" fmla="*/ 10610 w 419100"/>
                <a:gd name="connsiteY8" fmla="*/ 79020 h 114300"/>
                <a:gd name="connsiteX9" fmla="*/ 0 w 419100"/>
                <a:gd name="connsiteY9" fmla="*/ 45339 h 114300"/>
                <a:gd name="connsiteX10" fmla="*/ 5105 w 419100"/>
                <a:gd name="connsiteY10" fmla="*/ 21403 h 114300"/>
                <a:gd name="connsiteX11" fmla="*/ 19859 w 419100"/>
                <a:gd name="connsiteY11" fmla="*/ 5563 h 114300"/>
                <a:gd name="connsiteX12" fmla="*/ 42567 w 419100"/>
                <a:gd name="connsiteY12" fmla="*/ 0 h 114300"/>
                <a:gd name="connsiteX13" fmla="*/ 66865 w 419100"/>
                <a:gd name="connsiteY13" fmla="*/ 5077 h 114300"/>
                <a:gd name="connsiteX14" fmla="*/ 62512 w 419100"/>
                <a:gd name="connsiteY14" fmla="*/ 13906 h 114300"/>
                <a:gd name="connsiteX15" fmla="*/ 42443 w 419100"/>
                <a:gd name="connsiteY15" fmla="*/ 9192 h 114300"/>
                <a:gd name="connsiteX16" fmla="*/ 140751 w 419100"/>
                <a:gd name="connsiteY16" fmla="*/ 56464 h 114300"/>
                <a:gd name="connsiteX17" fmla="*/ 132588 w 419100"/>
                <a:gd name="connsiteY17" fmla="*/ 81772 h 114300"/>
                <a:gd name="connsiteX18" fmla="*/ 110042 w 419100"/>
                <a:gd name="connsiteY18" fmla="*/ 90869 h 114300"/>
                <a:gd name="connsiteX19" fmla="*/ 94259 w 419100"/>
                <a:gd name="connsiteY19" fmla="*/ 86697 h 114300"/>
                <a:gd name="connsiteX20" fmla="*/ 83620 w 419100"/>
                <a:gd name="connsiteY20" fmla="*/ 74724 h 114300"/>
                <a:gd name="connsiteX21" fmla="*/ 79867 w 419100"/>
                <a:gd name="connsiteY21" fmla="*/ 56464 h 114300"/>
                <a:gd name="connsiteX22" fmla="*/ 87973 w 419100"/>
                <a:gd name="connsiteY22" fmla="*/ 31223 h 114300"/>
                <a:gd name="connsiteX23" fmla="*/ 110461 w 419100"/>
                <a:gd name="connsiteY23" fmla="*/ 22184 h 114300"/>
                <a:gd name="connsiteX24" fmla="*/ 132559 w 419100"/>
                <a:gd name="connsiteY24" fmla="*/ 31433 h 114300"/>
                <a:gd name="connsiteX25" fmla="*/ 140751 w 419100"/>
                <a:gd name="connsiteY25" fmla="*/ 56464 h 114300"/>
                <a:gd name="connsiteX26" fmla="*/ 90268 w 419100"/>
                <a:gd name="connsiteY26" fmla="*/ 56464 h 114300"/>
                <a:gd name="connsiteX27" fmla="*/ 95345 w 419100"/>
                <a:gd name="connsiteY27" fmla="*/ 75819 h 114300"/>
                <a:gd name="connsiteX28" fmla="*/ 110280 w 419100"/>
                <a:gd name="connsiteY28" fmla="*/ 82468 h 114300"/>
                <a:gd name="connsiteX29" fmla="*/ 125244 w 419100"/>
                <a:gd name="connsiteY29" fmla="*/ 75848 h 114300"/>
                <a:gd name="connsiteX30" fmla="*/ 130350 w 419100"/>
                <a:gd name="connsiteY30" fmla="*/ 56464 h 114300"/>
                <a:gd name="connsiteX31" fmla="*/ 125244 w 419100"/>
                <a:gd name="connsiteY31" fmla="*/ 37271 h 114300"/>
                <a:gd name="connsiteX32" fmla="*/ 110156 w 419100"/>
                <a:gd name="connsiteY32" fmla="*/ 30709 h 114300"/>
                <a:gd name="connsiteX33" fmla="*/ 95288 w 419100"/>
                <a:gd name="connsiteY33" fmla="*/ 37176 h 114300"/>
                <a:gd name="connsiteX34" fmla="*/ 90268 w 419100"/>
                <a:gd name="connsiteY34" fmla="*/ 56464 h 114300"/>
                <a:gd name="connsiteX35" fmla="*/ 214817 w 419100"/>
                <a:gd name="connsiteY35" fmla="*/ 23393 h 114300"/>
                <a:gd name="connsiteX36" fmla="*/ 214817 w 419100"/>
                <a:gd name="connsiteY36" fmla="*/ 29747 h 114300"/>
                <a:gd name="connsiteX37" fmla="*/ 202549 w 419100"/>
                <a:gd name="connsiteY37" fmla="*/ 31194 h 114300"/>
                <a:gd name="connsiteX38" fmla="*/ 205568 w 419100"/>
                <a:gd name="connsiteY38" fmla="*/ 36729 h 114300"/>
                <a:gd name="connsiteX39" fmla="*/ 206902 w 419100"/>
                <a:gd name="connsiteY39" fmla="*/ 44434 h 114300"/>
                <a:gd name="connsiteX40" fmla="*/ 200244 w 419100"/>
                <a:gd name="connsiteY40" fmla="*/ 59979 h 114300"/>
                <a:gd name="connsiteX41" fmla="*/ 181984 w 419100"/>
                <a:gd name="connsiteY41" fmla="*/ 65780 h 114300"/>
                <a:gd name="connsiteX42" fmla="*/ 176422 w 419100"/>
                <a:gd name="connsiteY42" fmla="*/ 65294 h 114300"/>
                <a:gd name="connsiteX43" fmla="*/ 170021 w 419100"/>
                <a:gd name="connsiteY43" fmla="*/ 73819 h 114300"/>
                <a:gd name="connsiteX44" fmla="*/ 172250 w 419100"/>
                <a:gd name="connsiteY44" fmla="*/ 77838 h 114300"/>
                <a:gd name="connsiteX45" fmla="*/ 179937 w 419100"/>
                <a:gd name="connsiteY45" fmla="*/ 79143 h 114300"/>
                <a:gd name="connsiteX46" fmla="*/ 191662 w 419100"/>
                <a:gd name="connsiteY46" fmla="*/ 79143 h 114300"/>
                <a:gd name="connsiteX47" fmla="*/ 208197 w 419100"/>
                <a:gd name="connsiteY47" fmla="*/ 83677 h 114300"/>
                <a:gd name="connsiteX48" fmla="*/ 213970 w 419100"/>
                <a:gd name="connsiteY48" fmla="*/ 96860 h 114300"/>
                <a:gd name="connsiteX49" fmla="*/ 205149 w 419100"/>
                <a:gd name="connsiteY49" fmla="*/ 113633 h 114300"/>
                <a:gd name="connsiteX50" fmla="*/ 179384 w 419100"/>
                <a:gd name="connsiteY50" fmla="*/ 119406 h 114300"/>
                <a:gd name="connsiteX51" fmla="*/ 159343 w 419100"/>
                <a:gd name="connsiteY51" fmla="*/ 114567 h 114300"/>
                <a:gd name="connsiteX52" fmla="*/ 152305 w 419100"/>
                <a:gd name="connsiteY52" fmla="*/ 100908 h 114300"/>
                <a:gd name="connsiteX53" fmla="*/ 156172 w 419100"/>
                <a:gd name="connsiteY53" fmla="*/ 90449 h 114300"/>
                <a:gd name="connsiteX54" fmla="*/ 167049 w 419100"/>
                <a:gd name="connsiteY54" fmla="*/ 84458 h 114300"/>
                <a:gd name="connsiteX55" fmla="*/ 162791 w 419100"/>
                <a:gd name="connsiteY55" fmla="*/ 80896 h 114300"/>
                <a:gd name="connsiteX56" fmla="*/ 161068 w 419100"/>
                <a:gd name="connsiteY56" fmla="*/ 75276 h 114300"/>
                <a:gd name="connsiteX57" fmla="*/ 163001 w 419100"/>
                <a:gd name="connsiteY57" fmla="*/ 68923 h 114300"/>
                <a:gd name="connsiteX58" fmla="*/ 169107 w 419100"/>
                <a:gd name="connsiteY58" fmla="*/ 63665 h 114300"/>
                <a:gd name="connsiteX59" fmla="*/ 160734 w 419100"/>
                <a:gd name="connsiteY59" fmla="*/ 56464 h 114300"/>
                <a:gd name="connsiteX60" fmla="*/ 157505 w 419100"/>
                <a:gd name="connsiteY60" fmla="*/ 44863 h 114300"/>
                <a:gd name="connsiteX61" fmla="*/ 164030 w 419100"/>
                <a:gd name="connsiteY61" fmla="*/ 28080 h 114300"/>
                <a:gd name="connsiteX62" fmla="*/ 182527 w 419100"/>
                <a:gd name="connsiteY62" fmla="*/ 22184 h 114300"/>
                <a:gd name="connsiteX63" fmla="*/ 191900 w 419100"/>
                <a:gd name="connsiteY63" fmla="*/ 23393 h 114300"/>
                <a:gd name="connsiteX64" fmla="*/ 161972 w 419100"/>
                <a:gd name="connsiteY64" fmla="*/ 100784 h 114300"/>
                <a:gd name="connsiteX65" fmla="*/ 166506 w 419100"/>
                <a:gd name="connsiteY65" fmla="*/ 108947 h 114300"/>
                <a:gd name="connsiteX66" fmla="*/ 179508 w 419100"/>
                <a:gd name="connsiteY66" fmla="*/ 111728 h 114300"/>
                <a:gd name="connsiteX67" fmla="*/ 198225 w 419100"/>
                <a:gd name="connsiteY67" fmla="*/ 107947 h 114300"/>
                <a:gd name="connsiteX68" fmla="*/ 204301 w 419100"/>
                <a:gd name="connsiteY68" fmla="*/ 97707 h 114300"/>
                <a:gd name="connsiteX69" fmla="*/ 200977 w 419100"/>
                <a:gd name="connsiteY69" fmla="*/ 90240 h 114300"/>
                <a:gd name="connsiteX70" fmla="*/ 188461 w 419100"/>
                <a:gd name="connsiteY70" fmla="*/ 88154 h 114300"/>
                <a:gd name="connsiteX71" fmla="*/ 176422 w 419100"/>
                <a:gd name="connsiteY71" fmla="*/ 88154 h 114300"/>
                <a:gd name="connsiteX72" fmla="*/ 165782 w 419100"/>
                <a:gd name="connsiteY72" fmla="*/ 91412 h 114300"/>
                <a:gd name="connsiteX73" fmla="*/ 161972 w 419100"/>
                <a:gd name="connsiteY73" fmla="*/ 100784 h 114300"/>
                <a:gd name="connsiteX74" fmla="*/ 167421 w 419100"/>
                <a:gd name="connsiteY74" fmla="*/ 44615 h 114300"/>
                <a:gd name="connsiteX75" fmla="*/ 171345 w 419100"/>
                <a:gd name="connsiteY75" fmla="*/ 55140 h 114300"/>
                <a:gd name="connsiteX76" fmla="*/ 182289 w 419100"/>
                <a:gd name="connsiteY76" fmla="*/ 58703 h 114300"/>
                <a:gd name="connsiteX77" fmla="*/ 196986 w 419100"/>
                <a:gd name="connsiteY77" fmla="*/ 44434 h 114300"/>
                <a:gd name="connsiteX78" fmla="*/ 182108 w 419100"/>
                <a:gd name="connsiteY78" fmla="*/ 29499 h 114300"/>
                <a:gd name="connsiteX79" fmla="*/ 171221 w 419100"/>
                <a:gd name="connsiteY79" fmla="*/ 33309 h 114300"/>
                <a:gd name="connsiteX80" fmla="*/ 167421 w 419100"/>
                <a:gd name="connsiteY80" fmla="*/ 44615 h 114300"/>
                <a:gd name="connsiteX81" fmla="*/ 275824 w 419100"/>
                <a:gd name="connsiteY81" fmla="*/ 89659 h 114300"/>
                <a:gd name="connsiteX82" fmla="*/ 275824 w 419100"/>
                <a:gd name="connsiteY82" fmla="*/ 46796 h 114300"/>
                <a:gd name="connsiteX83" fmla="*/ 272139 w 419100"/>
                <a:gd name="connsiteY83" fmla="*/ 34700 h 114300"/>
                <a:gd name="connsiteX84" fmla="*/ 260585 w 419100"/>
                <a:gd name="connsiteY84" fmla="*/ 30709 h 114300"/>
                <a:gd name="connsiteX85" fmla="*/ 245354 w 419100"/>
                <a:gd name="connsiteY85" fmla="*/ 36338 h 114300"/>
                <a:gd name="connsiteX86" fmla="*/ 240516 w 419100"/>
                <a:gd name="connsiteY86" fmla="*/ 54893 h 114300"/>
                <a:gd name="connsiteX87" fmla="*/ 240516 w 419100"/>
                <a:gd name="connsiteY87" fmla="*/ 89659 h 114300"/>
                <a:gd name="connsiteX88" fmla="*/ 230476 w 419100"/>
                <a:gd name="connsiteY88" fmla="*/ 89659 h 114300"/>
                <a:gd name="connsiteX89" fmla="*/ 230476 w 419100"/>
                <a:gd name="connsiteY89" fmla="*/ 23393 h 114300"/>
                <a:gd name="connsiteX90" fmla="*/ 238639 w 419100"/>
                <a:gd name="connsiteY90" fmla="*/ 23393 h 114300"/>
                <a:gd name="connsiteX91" fmla="*/ 240268 w 419100"/>
                <a:gd name="connsiteY91" fmla="*/ 32461 h 114300"/>
                <a:gd name="connsiteX92" fmla="*/ 240754 w 419100"/>
                <a:gd name="connsiteY92" fmla="*/ 32461 h 114300"/>
                <a:gd name="connsiteX93" fmla="*/ 249402 w 419100"/>
                <a:gd name="connsiteY93" fmla="*/ 24879 h 114300"/>
                <a:gd name="connsiteX94" fmla="*/ 261794 w 419100"/>
                <a:gd name="connsiteY94" fmla="*/ 22184 h 114300"/>
                <a:gd name="connsiteX95" fmla="*/ 279815 w 419100"/>
                <a:gd name="connsiteY95" fmla="*/ 27956 h 114300"/>
                <a:gd name="connsiteX96" fmla="*/ 285864 w 419100"/>
                <a:gd name="connsiteY96" fmla="*/ 46434 h 114300"/>
                <a:gd name="connsiteX97" fmla="*/ 285864 w 419100"/>
                <a:gd name="connsiteY97" fmla="*/ 89659 h 114300"/>
                <a:gd name="connsiteX98" fmla="*/ 365970 w 419100"/>
                <a:gd name="connsiteY98" fmla="*/ 56464 h 114300"/>
                <a:gd name="connsiteX99" fmla="*/ 357806 w 419100"/>
                <a:gd name="connsiteY99" fmla="*/ 81772 h 114300"/>
                <a:gd name="connsiteX100" fmla="*/ 335261 w 419100"/>
                <a:gd name="connsiteY100" fmla="*/ 90869 h 114300"/>
                <a:gd name="connsiteX101" fmla="*/ 319478 w 419100"/>
                <a:gd name="connsiteY101" fmla="*/ 86697 h 114300"/>
                <a:gd name="connsiteX102" fmla="*/ 308838 w 419100"/>
                <a:gd name="connsiteY102" fmla="*/ 74724 h 114300"/>
                <a:gd name="connsiteX103" fmla="*/ 305085 w 419100"/>
                <a:gd name="connsiteY103" fmla="*/ 56464 h 114300"/>
                <a:gd name="connsiteX104" fmla="*/ 313191 w 419100"/>
                <a:gd name="connsiteY104" fmla="*/ 31223 h 114300"/>
                <a:gd name="connsiteX105" fmla="*/ 335680 w 419100"/>
                <a:gd name="connsiteY105" fmla="*/ 22184 h 114300"/>
                <a:gd name="connsiteX106" fmla="*/ 357778 w 419100"/>
                <a:gd name="connsiteY106" fmla="*/ 31433 h 114300"/>
                <a:gd name="connsiteX107" fmla="*/ 365970 w 419100"/>
                <a:gd name="connsiteY107" fmla="*/ 56464 h 114300"/>
                <a:gd name="connsiteX108" fmla="*/ 315487 w 419100"/>
                <a:gd name="connsiteY108" fmla="*/ 56464 h 114300"/>
                <a:gd name="connsiteX109" fmla="*/ 320564 w 419100"/>
                <a:gd name="connsiteY109" fmla="*/ 75819 h 114300"/>
                <a:gd name="connsiteX110" fmla="*/ 335499 w 419100"/>
                <a:gd name="connsiteY110" fmla="*/ 82468 h 114300"/>
                <a:gd name="connsiteX111" fmla="*/ 350462 w 419100"/>
                <a:gd name="connsiteY111" fmla="*/ 75848 h 114300"/>
                <a:gd name="connsiteX112" fmla="*/ 355568 w 419100"/>
                <a:gd name="connsiteY112" fmla="*/ 56464 h 114300"/>
                <a:gd name="connsiteX113" fmla="*/ 350462 w 419100"/>
                <a:gd name="connsiteY113" fmla="*/ 37271 h 114300"/>
                <a:gd name="connsiteX114" fmla="*/ 335375 w 419100"/>
                <a:gd name="connsiteY114" fmla="*/ 30709 h 114300"/>
                <a:gd name="connsiteX115" fmla="*/ 320507 w 419100"/>
                <a:gd name="connsiteY115" fmla="*/ 37176 h 114300"/>
                <a:gd name="connsiteX116" fmla="*/ 315487 w 419100"/>
                <a:gd name="connsiteY116" fmla="*/ 56464 h 114300"/>
                <a:gd name="connsiteX117" fmla="*/ 428548 w 419100"/>
                <a:gd name="connsiteY117" fmla="*/ 71581 h 114300"/>
                <a:gd name="connsiteX118" fmla="*/ 421652 w 419100"/>
                <a:gd name="connsiteY118" fmla="*/ 85849 h 114300"/>
                <a:gd name="connsiteX119" fmla="*/ 402307 w 419100"/>
                <a:gd name="connsiteY119" fmla="*/ 90869 h 114300"/>
                <a:gd name="connsiteX120" fmla="*/ 381752 w 419100"/>
                <a:gd name="connsiteY120" fmla="*/ 86697 h 114300"/>
                <a:gd name="connsiteX121" fmla="*/ 381752 w 419100"/>
                <a:gd name="connsiteY121" fmla="*/ 77391 h 114300"/>
                <a:gd name="connsiteX122" fmla="*/ 392001 w 419100"/>
                <a:gd name="connsiteY122" fmla="*/ 81201 h 114300"/>
                <a:gd name="connsiteX123" fmla="*/ 402555 w 419100"/>
                <a:gd name="connsiteY123" fmla="*/ 82591 h 114300"/>
                <a:gd name="connsiteX124" fmla="*/ 414642 w 419100"/>
                <a:gd name="connsiteY124" fmla="*/ 80077 h 114300"/>
                <a:gd name="connsiteX125" fmla="*/ 418871 w 419100"/>
                <a:gd name="connsiteY125" fmla="*/ 72428 h 114300"/>
                <a:gd name="connsiteX126" fmla="*/ 415518 w 419100"/>
                <a:gd name="connsiteY126" fmla="*/ 65808 h 114300"/>
                <a:gd name="connsiteX127" fmla="*/ 402431 w 419100"/>
                <a:gd name="connsiteY127" fmla="*/ 59312 h 114300"/>
                <a:gd name="connsiteX128" fmla="*/ 389277 w 419100"/>
                <a:gd name="connsiteY128" fmla="*/ 53292 h 114300"/>
                <a:gd name="connsiteX129" fmla="*/ 383476 w 419100"/>
                <a:gd name="connsiteY129" fmla="*/ 47463 h 114300"/>
                <a:gd name="connsiteX130" fmla="*/ 381571 w 419100"/>
                <a:gd name="connsiteY130" fmla="*/ 39662 h 114300"/>
                <a:gd name="connsiteX131" fmla="*/ 388162 w 419100"/>
                <a:gd name="connsiteY131" fmla="*/ 26870 h 114300"/>
                <a:gd name="connsiteX132" fmla="*/ 406241 w 419100"/>
                <a:gd name="connsiteY132" fmla="*/ 22184 h 114300"/>
                <a:gd name="connsiteX133" fmla="*/ 427158 w 419100"/>
                <a:gd name="connsiteY133" fmla="*/ 26537 h 114300"/>
                <a:gd name="connsiteX134" fmla="*/ 423596 w 419100"/>
                <a:gd name="connsiteY134" fmla="*/ 34700 h 114300"/>
                <a:gd name="connsiteX135" fmla="*/ 405517 w 419100"/>
                <a:gd name="connsiteY135" fmla="*/ 30594 h 114300"/>
                <a:gd name="connsiteX136" fmla="*/ 394754 w 419100"/>
                <a:gd name="connsiteY136" fmla="*/ 32823 h 114300"/>
                <a:gd name="connsiteX137" fmla="*/ 391125 w 419100"/>
                <a:gd name="connsiteY137" fmla="*/ 38995 h 114300"/>
                <a:gd name="connsiteX138" fmla="*/ 392487 w 419100"/>
                <a:gd name="connsiteY138" fmla="*/ 43529 h 114300"/>
                <a:gd name="connsiteX139" fmla="*/ 396868 w 419100"/>
                <a:gd name="connsiteY139" fmla="*/ 47101 h 114300"/>
                <a:gd name="connsiteX140" fmla="*/ 408479 w 419100"/>
                <a:gd name="connsiteY140" fmla="*/ 51997 h 114300"/>
                <a:gd name="connsiteX141" fmla="*/ 424405 w 419100"/>
                <a:gd name="connsiteY141" fmla="*/ 60636 h 114300"/>
                <a:gd name="connsiteX142" fmla="*/ 428548 w 419100"/>
                <a:gd name="connsiteY142" fmla="*/ 7158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419100" h="114300">
                  <a:moveTo>
                    <a:pt x="42443" y="9192"/>
                  </a:moveTo>
                  <a:cubicBezTo>
                    <a:pt x="32728" y="9192"/>
                    <a:pt x="25060" y="12421"/>
                    <a:pt x="19440" y="18888"/>
                  </a:cubicBezTo>
                  <a:cubicBezTo>
                    <a:pt x="13811" y="25365"/>
                    <a:pt x="11001" y="34214"/>
                    <a:pt x="11001" y="45463"/>
                  </a:cubicBezTo>
                  <a:cubicBezTo>
                    <a:pt x="11001" y="57036"/>
                    <a:pt x="13715" y="65970"/>
                    <a:pt x="19135" y="72276"/>
                  </a:cubicBezTo>
                  <a:cubicBezTo>
                    <a:pt x="24555" y="78591"/>
                    <a:pt x="32289" y="81744"/>
                    <a:pt x="42320" y="81744"/>
                  </a:cubicBezTo>
                  <a:cubicBezTo>
                    <a:pt x="48491" y="81744"/>
                    <a:pt x="55521" y="80629"/>
                    <a:pt x="63427" y="78419"/>
                  </a:cubicBezTo>
                  <a:lnTo>
                    <a:pt x="63427" y="87421"/>
                  </a:lnTo>
                  <a:cubicBezTo>
                    <a:pt x="57292" y="89726"/>
                    <a:pt x="49739" y="90869"/>
                    <a:pt x="40748" y="90869"/>
                  </a:cubicBezTo>
                  <a:cubicBezTo>
                    <a:pt x="27727" y="90869"/>
                    <a:pt x="17688" y="86916"/>
                    <a:pt x="10610" y="79020"/>
                  </a:cubicBezTo>
                  <a:cubicBezTo>
                    <a:pt x="3534" y="71123"/>
                    <a:pt x="0" y="59893"/>
                    <a:pt x="0" y="45339"/>
                  </a:cubicBezTo>
                  <a:cubicBezTo>
                    <a:pt x="0" y="36233"/>
                    <a:pt x="1705" y="28251"/>
                    <a:pt x="5105" y="21403"/>
                  </a:cubicBezTo>
                  <a:cubicBezTo>
                    <a:pt x="8515" y="14545"/>
                    <a:pt x="13430" y="9268"/>
                    <a:pt x="19859" y="5563"/>
                  </a:cubicBezTo>
                  <a:cubicBezTo>
                    <a:pt x="26289" y="1848"/>
                    <a:pt x="33861" y="0"/>
                    <a:pt x="42567" y="0"/>
                  </a:cubicBezTo>
                  <a:cubicBezTo>
                    <a:pt x="51835" y="0"/>
                    <a:pt x="59941" y="1686"/>
                    <a:pt x="66865" y="5077"/>
                  </a:cubicBezTo>
                  <a:lnTo>
                    <a:pt x="62512" y="13906"/>
                  </a:lnTo>
                  <a:cubicBezTo>
                    <a:pt x="55826" y="10763"/>
                    <a:pt x="49130" y="9192"/>
                    <a:pt x="42443" y="9192"/>
                  </a:cubicBezTo>
                  <a:close/>
                  <a:moveTo>
                    <a:pt x="140751" y="56464"/>
                  </a:moveTo>
                  <a:cubicBezTo>
                    <a:pt x="140751" y="67266"/>
                    <a:pt x="138036" y="75705"/>
                    <a:pt x="132588" y="81772"/>
                  </a:cubicBezTo>
                  <a:cubicBezTo>
                    <a:pt x="127149" y="87840"/>
                    <a:pt x="119634" y="90869"/>
                    <a:pt x="110042" y="90869"/>
                  </a:cubicBezTo>
                  <a:cubicBezTo>
                    <a:pt x="104117" y="90869"/>
                    <a:pt x="98850" y="89478"/>
                    <a:pt x="94259" y="86697"/>
                  </a:cubicBezTo>
                  <a:cubicBezTo>
                    <a:pt x="89658" y="83915"/>
                    <a:pt x="86115" y="79924"/>
                    <a:pt x="83620" y="74724"/>
                  </a:cubicBezTo>
                  <a:cubicBezTo>
                    <a:pt x="81115" y="69523"/>
                    <a:pt x="79867" y="63437"/>
                    <a:pt x="79867" y="56464"/>
                  </a:cubicBezTo>
                  <a:cubicBezTo>
                    <a:pt x="79867" y="45663"/>
                    <a:pt x="82572" y="37252"/>
                    <a:pt x="87973" y="31223"/>
                  </a:cubicBezTo>
                  <a:cubicBezTo>
                    <a:pt x="93373" y="25203"/>
                    <a:pt x="100869" y="22184"/>
                    <a:pt x="110461" y="22184"/>
                  </a:cubicBezTo>
                  <a:cubicBezTo>
                    <a:pt x="119729" y="22184"/>
                    <a:pt x="127102" y="25270"/>
                    <a:pt x="132559" y="31433"/>
                  </a:cubicBezTo>
                  <a:cubicBezTo>
                    <a:pt x="138026" y="37605"/>
                    <a:pt x="140751" y="45949"/>
                    <a:pt x="140751" y="56464"/>
                  </a:cubicBezTo>
                  <a:close/>
                  <a:moveTo>
                    <a:pt x="90268" y="56464"/>
                  </a:moveTo>
                  <a:cubicBezTo>
                    <a:pt x="90268" y="64932"/>
                    <a:pt x="91964" y="71381"/>
                    <a:pt x="95345" y="75819"/>
                  </a:cubicBezTo>
                  <a:cubicBezTo>
                    <a:pt x="98736" y="80248"/>
                    <a:pt x="103708" y="82468"/>
                    <a:pt x="110280" y="82468"/>
                  </a:cubicBezTo>
                  <a:cubicBezTo>
                    <a:pt x="116852" y="82468"/>
                    <a:pt x="121834" y="80258"/>
                    <a:pt x="125244" y="75848"/>
                  </a:cubicBezTo>
                  <a:cubicBezTo>
                    <a:pt x="128654" y="71428"/>
                    <a:pt x="130350" y="64970"/>
                    <a:pt x="130350" y="56464"/>
                  </a:cubicBezTo>
                  <a:cubicBezTo>
                    <a:pt x="130350" y="48044"/>
                    <a:pt x="128654" y="41643"/>
                    <a:pt x="125244" y="37271"/>
                  </a:cubicBezTo>
                  <a:cubicBezTo>
                    <a:pt x="121834" y="32899"/>
                    <a:pt x="116814" y="30709"/>
                    <a:pt x="110156" y="30709"/>
                  </a:cubicBezTo>
                  <a:cubicBezTo>
                    <a:pt x="103594" y="30709"/>
                    <a:pt x="98631" y="32871"/>
                    <a:pt x="95288" y="37176"/>
                  </a:cubicBezTo>
                  <a:cubicBezTo>
                    <a:pt x="91944" y="41491"/>
                    <a:pt x="90268" y="47920"/>
                    <a:pt x="90268" y="56464"/>
                  </a:cubicBezTo>
                  <a:close/>
                  <a:moveTo>
                    <a:pt x="214817" y="23393"/>
                  </a:moveTo>
                  <a:lnTo>
                    <a:pt x="214817" y="29747"/>
                  </a:lnTo>
                  <a:lnTo>
                    <a:pt x="202549" y="31194"/>
                  </a:lnTo>
                  <a:cubicBezTo>
                    <a:pt x="203673" y="32604"/>
                    <a:pt x="204682" y="34452"/>
                    <a:pt x="205568" y="36729"/>
                  </a:cubicBezTo>
                  <a:cubicBezTo>
                    <a:pt x="206454" y="39005"/>
                    <a:pt x="206902" y="41577"/>
                    <a:pt x="206902" y="44434"/>
                  </a:cubicBezTo>
                  <a:cubicBezTo>
                    <a:pt x="206902" y="50930"/>
                    <a:pt x="204682" y="56102"/>
                    <a:pt x="200244" y="59979"/>
                  </a:cubicBezTo>
                  <a:cubicBezTo>
                    <a:pt x="195815" y="63846"/>
                    <a:pt x="189728" y="65780"/>
                    <a:pt x="181984" y="65780"/>
                  </a:cubicBezTo>
                  <a:cubicBezTo>
                    <a:pt x="180013" y="65780"/>
                    <a:pt x="178155" y="65618"/>
                    <a:pt x="176422" y="65294"/>
                  </a:cubicBezTo>
                  <a:cubicBezTo>
                    <a:pt x="172155" y="67551"/>
                    <a:pt x="170021" y="70390"/>
                    <a:pt x="170021" y="73819"/>
                  </a:cubicBezTo>
                  <a:cubicBezTo>
                    <a:pt x="170021" y="75638"/>
                    <a:pt x="170764" y="76971"/>
                    <a:pt x="172250" y="77838"/>
                  </a:cubicBezTo>
                  <a:cubicBezTo>
                    <a:pt x="173745" y="78705"/>
                    <a:pt x="176307" y="79143"/>
                    <a:pt x="179937" y="79143"/>
                  </a:cubicBezTo>
                  <a:lnTo>
                    <a:pt x="191662" y="79143"/>
                  </a:lnTo>
                  <a:cubicBezTo>
                    <a:pt x="198834" y="79143"/>
                    <a:pt x="204349" y="80648"/>
                    <a:pt x="208197" y="83677"/>
                  </a:cubicBezTo>
                  <a:cubicBezTo>
                    <a:pt x="212045" y="86697"/>
                    <a:pt x="213970" y="91088"/>
                    <a:pt x="213970" y="96860"/>
                  </a:cubicBezTo>
                  <a:cubicBezTo>
                    <a:pt x="213970" y="104194"/>
                    <a:pt x="211026" y="109785"/>
                    <a:pt x="205149" y="113633"/>
                  </a:cubicBezTo>
                  <a:cubicBezTo>
                    <a:pt x="199263" y="117481"/>
                    <a:pt x="190671" y="119406"/>
                    <a:pt x="179384" y="119406"/>
                  </a:cubicBezTo>
                  <a:cubicBezTo>
                    <a:pt x="170726" y="119406"/>
                    <a:pt x="164039" y="117796"/>
                    <a:pt x="159343" y="114567"/>
                  </a:cubicBezTo>
                  <a:cubicBezTo>
                    <a:pt x="154648" y="111347"/>
                    <a:pt x="152305" y="106794"/>
                    <a:pt x="152305" y="100908"/>
                  </a:cubicBezTo>
                  <a:cubicBezTo>
                    <a:pt x="152305" y="96879"/>
                    <a:pt x="153591" y="93393"/>
                    <a:pt x="156172" y="90449"/>
                  </a:cubicBezTo>
                  <a:cubicBezTo>
                    <a:pt x="158753" y="87506"/>
                    <a:pt x="162382" y="85506"/>
                    <a:pt x="167049" y="84458"/>
                  </a:cubicBezTo>
                  <a:cubicBezTo>
                    <a:pt x="165363" y="83696"/>
                    <a:pt x="163944" y="82506"/>
                    <a:pt x="162791" y="80896"/>
                  </a:cubicBezTo>
                  <a:cubicBezTo>
                    <a:pt x="161639" y="79286"/>
                    <a:pt x="161068" y="77410"/>
                    <a:pt x="161068" y="75276"/>
                  </a:cubicBezTo>
                  <a:cubicBezTo>
                    <a:pt x="161068" y="72857"/>
                    <a:pt x="161715" y="70733"/>
                    <a:pt x="163001" y="68923"/>
                  </a:cubicBezTo>
                  <a:cubicBezTo>
                    <a:pt x="164296" y="67113"/>
                    <a:pt x="166325" y="65361"/>
                    <a:pt x="169107" y="63665"/>
                  </a:cubicBezTo>
                  <a:cubicBezTo>
                    <a:pt x="165687" y="62256"/>
                    <a:pt x="162896" y="59855"/>
                    <a:pt x="160734" y="56464"/>
                  </a:cubicBezTo>
                  <a:cubicBezTo>
                    <a:pt x="158582" y="53083"/>
                    <a:pt x="157505" y="49216"/>
                    <a:pt x="157505" y="44863"/>
                  </a:cubicBezTo>
                  <a:cubicBezTo>
                    <a:pt x="157505" y="37605"/>
                    <a:pt x="159677" y="32013"/>
                    <a:pt x="164030" y="28080"/>
                  </a:cubicBezTo>
                  <a:cubicBezTo>
                    <a:pt x="168383" y="24156"/>
                    <a:pt x="174555" y="22184"/>
                    <a:pt x="182527" y="22184"/>
                  </a:cubicBezTo>
                  <a:cubicBezTo>
                    <a:pt x="185994" y="22184"/>
                    <a:pt x="189119" y="22593"/>
                    <a:pt x="191900" y="23393"/>
                  </a:cubicBezTo>
                  <a:close/>
                  <a:moveTo>
                    <a:pt x="161972" y="100784"/>
                  </a:moveTo>
                  <a:cubicBezTo>
                    <a:pt x="161972" y="104375"/>
                    <a:pt x="163487" y="107090"/>
                    <a:pt x="166506" y="108947"/>
                  </a:cubicBezTo>
                  <a:cubicBezTo>
                    <a:pt x="169535" y="110804"/>
                    <a:pt x="173869" y="111728"/>
                    <a:pt x="179508" y="111728"/>
                  </a:cubicBezTo>
                  <a:cubicBezTo>
                    <a:pt x="187928" y="111728"/>
                    <a:pt x="194167" y="110471"/>
                    <a:pt x="198225" y="107947"/>
                  </a:cubicBezTo>
                  <a:cubicBezTo>
                    <a:pt x="202273" y="105432"/>
                    <a:pt x="204301" y="102013"/>
                    <a:pt x="204301" y="97707"/>
                  </a:cubicBezTo>
                  <a:cubicBezTo>
                    <a:pt x="204301" y="94117"/>
                    <a:pt x="203187" y="91630"/>
                    <a:pt x="200977" y="90240"/>
                  </a:cubicBezTo>
                  <a:cubicBezTo>
                    <a:pt x="198758" y="88849"/>
                    <a:pt x="194586" y="88154"/>
                    <a:pt x="188461" y="88154"/>
                  </a:cubicBezTo>
                  <a:lnTo>
                    <a:pt x="176422" y="88154"/>
                  </a:lnTo>
                  <a:cubicBezTo>
                    <a:pt x="171869" y="88154"/>
                    <a:pt x="168326" y="89240"/>
                    <a:pt x="165782" y="91412"/>
                  </a:cubicBezTo>
                  <a:cubicBezTo>
                    <a:pt x="163249" y="93593"/>
                    <a:pt x="161972" y="96717"/>
                    <a:pt x="161972" y="100784"/>
                  </a:cubicBezTo>
                  <a:close/>
                  <a:moveTo>
                    <a:pt x="167421" y="44615"/>
                  </a:moveTo>
                  <a:cubicBezTo>
                    <a:pt x="167421" y="49254"/>
                    <a:pt x="168726" y="52759"/>
                    <a:pt x="171345" y="55140"/>
                  </a:cubicBezTo>
                  <a:cubicBezTo>
                    <a:pt x="173964" y="57512"/>
                    <a:pt x="177612" y="58703"/>
                    <a:pt x="182289" y="58703"/>
                  </a:cubicBezTo>
                  <a:cubicBezTo>
                    <a:pt x="192081" y="58703"/>
                    <a:pt x="196986" y="53950"/>
                    <a:pt x="196986" y="44434"/>
                  </a:cubicBezTo>
                  <a:cubicBezTo>
                    <a:pt x="196986" y="34480"/>
                    <a:pt x="192024" y="29499"/>
                    <a:pt x="182108" y="29499"/>
                  </a:cubicBezTo>
                  <a:cubicBezTo>
                    <a:pt x="177393" y="29499"/>
                    <a:pt x="173764" y="30775"/>
                    <a:pt x="171221" y="33309"/>
                  </a:cubicBezTo>
                  <a:cubicBezTo>
                    <a:pt x="168687" y="35852"/>
                    <a:pt x="167421" y="39624"/>
                    <a:pt x="167421" y="44615"/>
                  </a:cubicBezTo>
                  <a:close/>
                  <a:moveTo>
                    <a:pt x="275824" y="89659"/>
                  </a:moveTo>
                  <a:lnTo>
                    <a:pt x="275824" y="46796"/>
                  </a:lnTo>
                  <a:cubicBezTo>
                    <a:pt x="275824" y="41396"/>
                    <a:pt x="274596" y="37367"/>
                    <a:pt x="272139" y="34700"/>
                  </a:cubicBezTo>
                  <a:cubicBezTo>
                    <a:pt x="269681" y="32042"/>
                    <a:pt x="265823" y="30709"/>
                    <a:pt x="260585" y="30709"/>
                  </a:cubicBezTo>
                  <a:cubicBezTo>
                    <a:pt x="253650" y="30709"/>
                    <a:pt x="248574" y="32585"/>
                    <a:pt x="245354" y="36338"/>
                  </a:cubicBezTo>
                  <a:cubicBezTo>
                    <a:pt x="242125" y="40081"/>
                    <a:pt x="240516" y="46272"/>
                    <a:pt x="240516" y="54893"/>
                  </a:cubicBezTo>
                  <a:lnTo>
                    <a:pt x="240516" y="89659"/>
                  </a:lnTo>
                  <a:lnTo>
                    <a:pt x="230476" y="89659"/>
                  </a:lnTo>
                  <a:lnTo>
                    <a:pt x="230476" y="23393"/>
                  </a:lnTo>
                  <a:lnTo>
                    <a:pt x="238639" y="23393"/>
                  </a:lnTo>
                  <a:lnTo>
                    <a:pt x="240268" y="32461"/>
                  </a:lnTo>
                  <a:lnTo>
                    <a:pt x="240754" y="32461"/>
                  </a:lnTo>
                  <a:cubicBezTo>
                    <a:pt x="242811" y="29204"/>
                    <a:pt x="245697" y="26670"/>
                    <a:pt x="249402" y="24879"/>
                  </a:cubicBezTo>
                  <a:cubicBezTo>
                    <a:pt x="253108" y="23079"/>
                    <a:pt x="257241" y="22184"/>
                    <a:pt x="261794" y="22184"/>
                  </a:cubicBezTo>
                  <a:cubicBezTo>
                    <a:pt x="269777" y="22184"/>
                    <a:pt x="275787" y="24108"/>
                    <a:pt x="279815" y="27956"/>
                  </a:cubicBezTo>
                  <a:cubicBezTo>
                    <a:pt x="283845" y="31813"/>
                    <a:pt x="285864" y="37967"/>
                    <a:pt x="285864" y="46434"/>
                  </a:cubicBezTo>
                  <a:lnTo>
                    <a:pt x="285864" y="89659"/>
                  </a:lnTo>
                  <a:close/>
                  <a:moveTo>
                    <a:pt x="365970" y="56464"/>
                  </a:moveTo>
                  <a:cubicBezTo>
                    <a:pt x="365970" y="67266"/>
                    <a:pt x="363255" y="75705"/>
                    <a:pt x="357806" y="81772"/>
                  </a:cubicBezTo>
                  <a:cubicBezTo>
                    <a:pt x="352367" y="87840"/>
                    <a:pt x="344852" y="90869"/>
                    <a:pt x="335261" y="90869"/>
                  </a:cubicBezTo>
                  <a:cubicBezTo>
                    <a:pt x="329336" y="90869"/>
                    <a:pt x="324069" y="89478"/>
                    <a:pt x="319478" y="86697"/>
                  </a:cubicBezTo>
                  <a:cubicBezTo>
                    <a:pt x="314887" y="83915"/>
                    <a:pt x="311334" y="79924"/>
                    <a:pt x="308838" y="74724"/>
                  </a:cubicBezTo>
                  <a:cubicBezTo>
                    <a:pt x="306333" y="69523"/>
                    <a:pt x="305085" y="63437"/>
                    <a:pt x="305085" y="56464"/>
                  </a:cubicBezTo>
                  <a:cubicBezTo>
                    <a:pt x="305085" y="45663"/>
                    <a:pt x="307791" y="37252"/>
                    <a:pt x="313191" y="31223"/>
                  </a:cubicBezTo>
                  <a:cubicBezTo>
                    <a:pt x="318592" y="25203"/>
                    <a:pt x="326088" y="22184"/>
                    <a:pt x="335680" y="22184"/>
                  </a:cubicBezTo>
                  <a:cubicBezTo>
                    <a:pt x="344948" y="22184"/>
                    <a:pt x="352320" y="25270"/>
                    <a:pt x="357778" y="31433"/>
                  </a:cubicBezTo>
                  <a:cubicBezTo>
                    <a:pt x="363245" y="37605"/>
                    <a:pt x="365970" y="45949"/>
                    <a:pt x="365970" y="56464"/>
                  </a:cubicBezTo>
                  <a:close/>
                  <a:moveTo>
                    <a:pt x="315487" y="56464"/>
                  </a:moveTo>
                  <a:cubicBezTo>
                    <a:pt x="315487" y="64932"/>
                    <a:pt x="317182" y="71381"/>
                    <a:pt x="320564" y="75819"/>
                  </a:cubicBezTo>
                  <a:cubicBezTo>
                    <a:pt x="323955" y="80248"/>
                    <a:pt x="328926" y="82468"/>
                    <a:pt x="335499" y="82468"/>
                  </a:cubicBezTo>
                  <a:cubicBezTo>
                    <a:pt x="342071" y="82468"/>
                    <a:pt x="347053" y="80258"/>
                    <a:pt x="350462" y="75848"/>
                  </a:cubicBezTo>
                  <a:cubicBezTo>
                    <a:pt x="353873" y="71428"/>
                    <a:pt x="355568" y="64970"/>
                    <a:pt x="355568" y="56464"/>
                  </a:cubicBezTo>
                  <a:cubicBezTo>
                    <a:pt x="355568" y="48044"/>
                    <a:pt x="353873" y="41643"/>
                    <a:pt x="350462" y="37271"/>
                  </a:cubicBezTo>
                  <a:cubicBezTo>
                    <a:pt x="347053" y="32899"/>
                    <a:pt x="342033" y="30709"/>
                    <a:pt x="335375" y="30709"/>
                  </a:cubicBezTo>
                  <a:cubicBezTo>
                    <a:pt x="328813" y="30709"/>
                    <a:pt x="323850" y="32871"/>
                    <a:pt x="320507" y="37176"/>
                  </a:cubicBezTo>
                  <a:cubicBezTo>
                    <a:pt x="317163" y="41491"/>
                    <a:pt x="315487" y="47920"/>
                    <a:pt x="315487" y="56464"/>
                  </a:cubicBezTo>
                  <a:close/>
                  <a:moveTo>
                    <a:pt x="428548" y="71581"/>
                  </a:moveTo>
                  <a:cubicBezTo>
                    <a:pt x="428548" y="77753"/>
                    <a:pt x="426253" y="82506"/>
                    <a:pt x="421652" y="85849"/>
                  </a:cubicBezTo>
                  <a:cubicBezTo>
                    <a:pt x="417061" y="89202"/>
                    <a:pt x="410613" y="90869"/>
                    <a:pt x="402307" y="90869"/>
                  </a:cubicBezTo>
                  <a:cubicBezTo>
                    <a:pt x="393525" y="90869"/>
                    <a:pt x="386667" y="89478"/>
                    <a:pt x="381752" y="86697"/>
                  </a:cubicBezTo>
                  <a:lnTo>
                    <a:pt x="381752" y="77391"/>
                  </a:lnTo>
                  <a:cubicBezTo>
                    <a:pt x="384933" y="79000"/>
                    <a:pt x="388353" y="80267"/>
                    <a:pt x="392001" y="81201"/>
                  </a:cubicBezTo>
                  <a:cubicBezTo>
                    <a:pt x="395649" y="82125"/>
                    <a:pt x="399164" y="82591"/>
                    <a:pt x="402555" y="82591"/>
                  </a:cubicBezTo>
                  <a:cubicBezTo>
                    <a:pt x="407794" y="82591"/>
                    <a:pt x="411823" y="81753"/>
                    <a:pt x="414642" y="80077"/>
                  </a:cubicBezTo>
                  <a:cubicBezTo>
                    <a:pt x="417461" y="78410"/>
                    <a:pt x="418871" y="75857"/>
                    <a:pt x="418871" y="72428"/>
                  </a:cubicBezTo>
                  <a:cubicBezTo>
                    <a:pt x="418871" y="69847"/>
                    <a:pt x="417756" y="67647"/>
                    <a:pt x="415518" y="65808"/>
                  </a:cubicBezTo>
                  <a:cubicBezTo>
                    <a:pt x="413280" y="63980"/>
                    <a:pt x="408917" y="61808"/>
                    <a:pt x="402431" y="59312"/>
                  </a:cubicBezTo>
                  <a:cubicBezTo>
                    <a:pt x="396259" y="57017"/>
                    <a:pt x="391877" y="55007"/>
                    <a:pt x="389277" y="53292"/>
                  </a:cubicBezTo>
                  <a:cubicBezTo>
                    <a:pt x="386676" y="51578"/>
                    <a:pt x="384743" y="49635"/>
                    <a:pt x="383476" y="47463"/>
                  </a:cubicBezTo>
                  <a:cubicBezTo>
                    <a:pt x="382209" y="45282"/>
                    <a:pt x="381571" y="42682"/>
                    <a:pt x="381571" y="39662"/>
                  </a:cubicBezTo>
                  <a:cubicBezTo>
                    <a:pt x="381571" y="34262"/>
                    <a:pt x="383771" y="29994"/>
                    <a:pt x="388162" y="26870"/>
                  </a:cubicBezTo>
                  <a:cubicBezTo>
                    <a:pt x="392553" y="23746"/>
                    <a:pt x="398583" y="22184"/>
                    <a:pt x="406241" y="22184"/>
                  </a:cubicBezTo>
                  <a:cubicBezTo>
                    <a:pt x="413375" y="22184"/>
                    <a:pt x="420348" y="23641"/>
                    <a:pt x="427158" y="26537"/>
                  </a:cubicBezTo>
                  <a:lnTo>
                    <a:pt x="423596" y="34700"/>
                  </a:lnTo>
                  <a:cubicBezTo>
                    <a:pt x="416937" y="31956"/>
                    <a:pt x="410918" y="30594"/>
                    <a:pt x="405517" y="30594"/>
                  </a:cubicBezTo>
                  <a:cubicBezTo>
                    <a:pt x="400755" y="30594"/>
                    <a:pt x="397173" y="31337"/>
                    <a:pt x="394754" y="32823"/>
                  </a:cubicBezTo>
                  <a:cubicBezTo>
                    <a:pt x="392334" y="34319"/>
                    <a:pt x="391125" y="36376"/>
                    <a:pt x="391125" y="38995"/>
                  </a:cubicBezTo>
                  <a:cubicBezTo>
                    <a:pt x="391125" y="40767"/>
                    <a:pt x="391582" y="42281"/>
                    <a:pt x="392487" y="43529"/>
                  </a:cubicBezTo>
                  <a:cubicBezTo>
                    <a:pt x="393392" y="44777"/>
                    <a:pt x="394849" y="45968"/>
                    <a:pt x="396868" y="47101"/>
                  </a:cubicBezTo>
                  <a:cubicBezTo>
                    <a:pt x="398878" y="48225"/>
                    <a:pt x="402755" y="49854"/>
                    <a:pt x="408479" y="51997"/>
                  </a:cubicBezTo>
                  <a:cubicBezTo>
                    <a:pt x="416337" y="54855"/>
                    <a:pt x="421643" y="57741"/>
                    <a:pt x="424405" y="60636"/>
                  </a:cubicBezTo>
                  <a:cubicBezTo>
                    <a:pt x="427168" y="63541"/>
                    <a:pt x="428548" y="67190"/>
                    <a:pt x="428548" y="71581"/>
                  </a:cubicBezTo>
                  <a:close/>
                </a:path>
              </a:pathLst>
            </a:custGeom>
            <a:solidFill>
              <a:srgbClr val="000000"/>
            </a:solidFill>
            <a:ln w="9525" cap="flat">
              <a:noFill/>
              <a:prstDash val="solid"/>
              <a:miter/>
            </a:ln>
          </p:spPr>
          <p:txBody>
            <a:bodyPr rtlCol="0" anchor="ctr"/>
            <a:lstStyle/>
            <a:p>
              <a:endParaRPr lang="nl-BE" sz="900"/>
            </a:p>
          </p:txBody>
        </p:sp>
        <p:sp>
          <p:nvSpPr>
            <p:cNvPr id="629" name="Freeform: Shape 628">
              <a:extLst>
                <a:ext uri="{FF2B5EF4-FFF2-40B4-BE49-F238E27FC236}">
                  <a16:creationId xmlns:a16="http://schemas.microsoft.com/office/drawing/2014/main" id="{89FF5761-40F7-4016-B9A6-EA7E76BDC7EB}"/>
                </a:ext>
              </a:extLst>
            </p:cNvPr>
            <p:cNvSpPr/>
            <p:nvPr/>
          </p:nvSpPr>
          <p:spPr>
            <a:xfrm>
              <a:off x="4084292" y="2606185"/>
              <a:ext cx="102592" cy="54313"/>
            </a:xfrm>
            <a:custGeom>
              <a:avLst/>
              <a:gdLst>
                <a:gd name="connsiteX0" fmla="*/ 62636 w 161925"/>
                <a:gd name="connsiteY0" fmla="*/ 0 h 85725"/>
                <a:gd name="connsiteX1" fmla="*/ 73704 w 161925"/>
                <a:gd name="connsiteY1" fmla="*/ 0 h 85725"/>
                <a:gd name="connsiteX2" fmla="*/ 41833 w 161925"/>
                <a:gd name="connsiteY2" fmla="*/ 88392 h 85725"/>
                <a:gd name="connsiteX3" fmla="*/ 31680 w 161925"/>
                <a:gd name="connsiteY3" fmla="*/ 88392 h 85725"/>
                <a:gd name="connsiteX4" fmla="*/ 0 w 161925"/>
                <a:gd name="connsiteY4" fmla="*/ 0 h 85725"/>
                <a:gd name="connsiteX5" fmla="*/ 10877 w 161925"/>
                <a:gd name="connsiteY5" fmla="*/ 0 h 85725"/>
                <a:gd name="connsiteX6" fmla="*/ 31195 w 161925"/>
                <a:gd name="connsiteY6" fmla="*/ 57198 h 85725"/>
                <a:gd name="connsiteX7" fmla="*/ 36757 w 161925"/>
                <a:gd name="connsiteY7" fmla="*/ 76362 h 85725"/>
                <a:gd name="connsiteX8" fmla="*/ 42443 w 161925"/>
                <a:gd name="connsiteY8" fmla="*/ 56836 h 85725"/>
                <a:gd name="connsiteX9" fmla="*/ 88087 w 161925"/>
                <a:gd name="connsiteY9" fmla="*/ 88392 h 85725"/>
                <a:gd name="connsiteX10" fmla="*/ 88087 w 161925"/>
                <a:gd name="connsiteY10" fmla="*/ 0 h 85725"/>
                <a:gd name="connsiteX11" fmla="*/ 98365 w 161925"/>
                <a:gd name="connsiteY11" fmla="*/ 0 h 85725"/>
                <a:gd name="connsiteX12" fmla="*/ 98365 w 161925"/>
                <a:gd name="connsiteY12" fmla="*/ 88392 h 85725"/>
                <a:gd name="connsiteX13" fmla="*/ 123644 w 161925"/>
                <a:gd name="connsiteY13" fmla="*/ 88392 h 85725"/>
                <a:gd name="connsiteX14" fmla="*/ 123644 w 161925"/>
                <a:gd name="connsiteY14" fmla="*/ 0 h 85725"/>
                <a:gd name="connsiteX15" fmla="*/ 133921 w 161925"/>
                <a:gd name="connsiteY15" fmla="*/ 0 h 85725"/>
                <a:gd name="connsiteX16" fmla="*/ 133921 w 161925"/>
                <a:gd name="connsiteY16" fmla="*/ 88392 h 85725"/>
                <a:gd name="connsiteX17" fmla="*/ 159191 w 161925"/>
                <a:gd name="connsiteY17" fmla="*/ 88392 h 85725"/>
                <a:gd name="connsiteX18" fmla="*/ 159191 w 161925"/>
                <a:gd name="connsiteY18" fmla="*/ 0 h 85725"/>
                <a:gd name="connsiteX19" fmla="*/ 169469 w 161925"/>
                <a:gd name="connsiteY19" fmla="*/ 0 h 85725"/>
                <a:gd name="connsiteX20" fmla="*/ 169469 w 161925"/>
                <a:gd name="connsiteY20"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1925" h="85725">
                  <a:moveTo>
                    <a:pt x="62636" y="0"/>
                  </a:moveTo>
                  <a:lnTo>
                    <a:pt x="73704" y="0"/>
                  </a:lnTo>
                  <a:lnTo>
                    <a:pt x="41833" y="88392"/>
                  </a:lnTo>
                  <a:lnTo>
                    <a:pt x="31680" y="88392"/>
                  </a:lnTo>
                  <a:lnTo>
                    <a:pt x="0" y="0"/>
                  </a:lnTo>
                  <a:lnTo>
                    <a:pt x="10877" y="0"/>
                  </a:lnTo>
                  <a:lnTo>
                    <a:pt x="31195" y="57198"/>
                  </a:lnTo>
                  <a:cubicBezTo>
                    <a:pt x="33537" y="63770"/>
                    <a:pt x="35385" y="70152"/>
                    <a:pt x="36757" y="76362"/>
                  </a:cubicBezTo>
                  <a:cubicBezTo>
                    <a:pt x="38205" y="69828"/>
                    <a:pt x="40100" y="63322"/>
                    <a:pt x="42443" y="56836"/>
                  </a:cubicBezTo>
                  <a:close/>
                  <a:moveTo>
                    <a:pt x="88087" y="88392"/>
                  </a:moveTo>
                  <a:lnTo>
                    <a:pt x="88087" y="0"/>
                  </a:lnTo>
                  <a:lnTo>
                    <a:pt x="98365" y="0"/>
                  </a:lnTo>
                  <a:lnTo>
                    <a:pt x="98365" y="88392"/>
                  </a:lnTo>
                  <a:close/>
                  <a:moveTo>
                    <a:pt x="123644" y="88392"/>
                  </a:moveTo>
                  <a:lnTo>
                    <a:pt x="123644" y="0"/>
                  </a:lnTo>
                  <a:lnTo>
                    <a:pt x="133921" y="0"/>
                  </a:lnTo>
                  <a:lnTo>
                    <a:pt x="133921" y="88392"/>
                  </a:lnTo>
                  <a:close/>
                  <a:moveTo>
                    <a:pt x="159191" y="88392"/>
                  </a:moveTo>
                  <a:lnTo>
                    <a:pt x="159191" y="0"/>
                  </a:lnTo>
                  <a:lnTo>
                    <a:pt x="169469" y="0"/>
                  </a:lnTo>
                  <a:lnTo>
                    <a:pt x="169469" y="88392"/>
                  </a:lnTo>
                  <a:close/>
                </a:path>
              </a:pathLst>
            </a:custGeom>
            <a:solidFill>
              <a:srgbClr val="000000"/>
            </a:solidFill>
            <a:ln w="9525" cap="flat">
              <a:noFill/>
              <a:prstDash val="solid"/>
              <a:miter/>
            </a:ln>
          </p:spPr>
          <p:txBody>
            <a:bodyPr rtlCol="0" anchor="ctr"/>
            <a:lstStyle/>
            <a:p>
              <a:endParaRPr lang="nl-BE" sz="900"/>
            </a:p>
          </p:txBody>
        </p:sp>
        <p:sp>
          <p:nvSpPr>
            <p:cNvPr id="630" name="Freeform: Shape 629">
              <a:extLst>
                <a:ext uri="{FF2B5EF4-FFF2-40B4-BE49-F238E27FC236}">
                  <a16:creationId xmlns:a16="http://schemas.microsoft.com/office/drawing/2014/main" id="{023A635C-45C7-4B92-A01E-3B18B337226B}"/>
                </a:ext>
              </a:extLst>
            </p:cNvPr>
            <p:cNvSpPr/>
            <p:nvPr/>
          </p:nvSpPr>
          <p:spPr>
            <a:xfrm>
              <a:off x="4008229" y="2733760"/>
              <a:ext cx="1484559" cy="156905"/>
            </a:xfrm>
            <a:custGeom>
              <a:avLst/>
              <a:gdLst>
                <a:gd name="connsiteX0" fmla="*/ 0 w 2343150"/>
                <a:gd name="connsiteY0" fmla="*/ 0 h 247650"/>
                <a:gd name="connsiteX1" fmla="*/ 0 w 2343150"/>
                <a:gd name="connsiteY1" fmla="*/ 247650 h 247650"/>
                <a:gd name="connsiteX2" fmla="*/ 2343150 w 2343150"/>
                <a:gd name="connsiteY2" fmla="*/ 247650 h 247650"/>
                <a:gd name="connsiteX3" fmla="*/ 2343150 w 2343150"/>
                <a:gd name="connsiteY3" fmla="*/ 0 h 247650"/>
              </a:gdLst>
              <a:ahLst/>
              <a:cxnLst>
                <a:cxn ang="0">
                  <a:pos x="connsiteX0" y="connsiteY0"/>
                </a:cxn>
                <a:cxn ang="0">
                  <a:pos x="connsiteX1" y="connsiteY1"/>
                </a:cxn>
                <a:cxn ang="0">
                  <a:pos x="connsiteX2" y="connsiteY2"/>
                </a:cxn>
                <a:cxn ang="0">
                  <a:pos x="connsiteX3" y="connsiteY3"/>
                </a:cxn>
              </a:cxnLst>
              <a:rect l="l" t="t" r="r" b="b"/>
              <a:pathLst>
                <a:path w="2343150" h="247650">
                  <a:moveTo>
                    <a:pt x="0" y="0"/>
                  </a:moveTo>
                  <a:lnTo>
                    <a:pt x="0" y="247650"/>
                  </a:lnTo>
                  <a:lnTo>
                    <a:pt x="2343150" y="247650"/>
                  </a:lnTo>
                  <a:lnTo>
                    <a:pt x="2343150" y="0"/>
                  </a:lnTo>
                  <a:close/>
                </a:path>
              </a:pathLst>
            </a:custGeom>
            <a:solidFill>
              <a:srgbClr val="FFFFFF"/>
            </a:solidFill>
            <a:ln w="9525" cap="flat">
              <a:noFill/>
              <a:prstDash val="solid"/>
              <a:miter/>
            </a:ln>
          </p:spPr>
          <p:txBody>
            <a:bodyPr rtlCol="0" anchor="ctr"/>
            <a:lstStyle/>
            <a:p>
              <a:endParaRPr lang="nl-BE" sz="900"/>
            </a:p>
          </p:txBody>
        </p:sp>
        <p:sp>
          <p:nvSpPr>
            <p:cNvPr id="631" name="Freeform: Shape 630">
              <a:extLst>
                <a:ext uri="{FF2B5EF4-FFF2-40B4-BE49-F238E27FC236}">
                  <a16:creationId xmlns:a16="http://schemas.microsoft.com/office/drawing/2014/main" id="{606CE515-92F9-4F3E-B454-60123764AD8A}"/>
                </a:ext>
              </a:extLst>
            </p:cNvPr>
            <p:cNvSpPr/>
            <p:nvPr/>
          </p:nvSpPr>
          <p:spPr>
            <a:xfrm>
              <a:off x="4008229" y="2733760"/>
              <a:ext cx="1484559" cy="156905"/>
            </a:xfrm>
            <a:custGeom>
              <a:avLst/>
              <a:gdLst>
                <a:gd name="connsiteX0" fmla="*/ 0 w 2343150"/>
                <a:gd name="connsiteY0" fmla="*/ 0 h 247650"/>
                <a:gd name="connsiteX1" fmla="*/ 0 w 2343150"/>
                <a:gd name="connsiteY1" fmla="*/ 247650 h 247650"/>
                <a:gd name="connsiteX2" fmla="*/ 2343150 w 2343150"/>
                <a:gd name="connsiteY2" fmla="*/ 247650 h 247650"/>
                <a:gd name="connsiteX3" fmla="*/ 2343150 w 2343150"/>
                <a:gd name="connsiteY3" fmla="*/ 0 h 247650"/>
              </a:gdLst>
              <a:ahLst/>
              <a:cxnLst>
                <a:cxn ang="0">
                  <a:pos x="connsiteX0" y="connsiteY0"/>
                </a:cxn>
                <a:cxn ang="0">
                  <a:pos x="connsiteX1" y="connsiteY1"/>
                </a:cxn>
                <a:cxn ang="0">
                  <a:pos x="connsiteX2" y="connsiteY2"/>
                </a:cxn>
                <a:cxn ang="0">
                  <a:pos x="connsiteX3" y="connsiteY3"/>
                </a:cxn>
              </a:cxnLst>
              <a:rect l="l" t="t" r="r" b="b"/>
              <a:pathLst>
                <a:path w="2343150" h="247650">
                  <a:moveTo>
                    <a:pt x="0" y="0"/>
                  </a:moveTo>
                  <a:lnTo>
                    <a:pt x="0" y="247650"/>
                  </a:lnTo>
                  <a:lnTo>
                    <a:pt x="2343150" y="247650"/>
                  </a:lnTo>
                  <a:lnTo>
                    <a:pt x="2343150" y="0"/>
                  </a:lnTo>
                  <a:close/>
                </a:path>
              </a:pathLst>
            </a:custGeom>
            <a:noFill/>
            <a:ln w="19050" cap="flat">
              <a:solidFill>
                <a:srgbClr val="FF6603"/>
              </a:solidFill>
              <a:prstDash val="solid"/>
              <a:miter/>
            </a:ln>
          </p:spPr>
          <p:txBody>
            <a:bodyPr rtlCol="0" anchor="ctr"/>
            <a:lstStyle/>
            <a:p>
              <a:endParaRPr lang="nl-BE" sz="900"/>
            </a:p>
          </p:txBody>
        </p:sp>
        <p:sp>
          <p:nvSpPr>
            <p:cNvPr id="632" name="Freeform: Shape 631">
              <a:extLst>
                <a:ext uri="{FF2B5EF4-FFF2-40B4-BE49-F238E27FC236}">
                  <a16:creationId xmlns:a16="http://schemas.microsoft.com/office/drawing/2014/main" id="{54F075F2-682F-4BA4-A9A2-D7FD3877323E}"/>
                </a:ext>
              </a:extLst>
            </p:cNvPr>
            <p:cNvSpPr/>
            <p:nvPr/>
          </p:nvSpPr>
          <p:spPr>
            <a:xfrm>
              <a:off x="4187644" y="2776004"/>
              <a:ext cx="1231098" cy="78453"/>
            </a:xfrm>
            <a:custGeom>
              <a:avLst/>
              <a:gdLst>
                <a:gd name="connsiteX0" fmla="*/ 62637 w 1943100"/>
                <a:gd name="connsiteY0" fmla="*/ 5686 h 123825"/>
                <a:gd name="connsiteX1" fmla="*/ 73705 w 1943100"/>
                <a:gd name="connsiteY1" fmla="*/ 5686 h 123825"/>
                <a:gd name="connsiteX2" fmla="*/ 41834 w 1943100"/>
                <a:gd name="connsiteY2" fmla="*/ 94079 h 123825"/>
                <a:gd name="connsiteX3" fmla="*/ 31681 w 1943100"/>
                <a:gd name="connsiteY3" fmla="*/ 94079 h 123825"/>
                <a:gd name="connsiteX4" fmla="*/ 0 w 1943100"/>
                <a:gd name="connsiteY4" fmla="*/ 5686 h 123825"/>
                <a:gd name="connsiteX5" fmla="*/ 10878 w 1943100"/>
                <a:gd name="connsiteY5" fmla="*/ 5686 h 123825"/>
                <a:gd name="connsiteX6" fmla="*/ 31195 w 1943100"/>
                <a:gd name="connsiteY6" fmla="*/ 62884 h 123825"/>
                <a:gd name="connsiteX7" fmla="*/ 36757 w 1943100"/>
                <a:gd name="connsiteY7" fmla="*/ 82048 h 123825"/>
                <a:gd name="connsiteX8" fmla="*/ 42443 w 1943100"/>
                <a:gd name="connsiteY8" fmla="*/ 62512 h 123825"/>
                <a:gd name="connsiteX9" fmla="*/ 88088 w 1943100"/>
                <a:gd name="connsiteY9" fmla="*/ 94079 h 123825"/>
                <a:gd name="connsiteX10" fmla="*/ 88088 w 1943100"/>
                <a:gd name="connsiteY10" fmla="*/ 5686 h 123825"/>
                <a:gd name="connsiteX11" fmla="*/ 98365 w 1943100"/>
                <a:gd name="connsiteY11" fmla="*/ 5686 h 123825"/>
                <a:gd name="connsiteX12" fmla="*/ 98365 w 1943100"/>
                <a:gd name="connsiteY12" fmla="*/ 94079 h 123825"/>
                <a:gd name="connsiteX13" fmla="*/ 200368 w 1943100"/>
                <a:gd name="connsiteY13" fmla="*/ 49759 h 123825"/>
                <a:gd name="connsiteX14" fmla="*/ 189633 w 1943100"/>
                <a:gd name="connsiteY14" fmla="*/ 83134 h 123825"/>
                <a:gd name="connsiteX15" fmla="*/ 159801 w 1943100"/>
                <a:gd name="connsiteY15" fmla="*/ 95288 h 123825"/>
                <a:gd name="connsiteX16" fmla="*/ 129654 w 1943100"/>
                <a:gd name="connsiteY16" fmla="*/ 83344 h 123825"/>
                <a:gd name="connsiteX17" fmla="*/ 119044 w 1943100"/>
                <a:gd name="connsiteY17" fmla="*/ 49635 h 123825"/>
                <a:gd name="connsiteX18" fmla="*/ 129683 w 1943100"/>
                <a:gd name="connsiteY18" fmla="*/ 16173 h 123825"/>
                <a:gd name="connsiteX19" fmla="*/ 159915 w 1943100"/>
                <a:gd name="connsiteY19" fmla="*/ 4296 h 123825"/>
                <a:gd name="connsiteX20" fmla="*/ 189662 w 1943100"/>
                <a:gd name="connsiteY20" fmla="*/ 16383 h 123825"/>
                <a:gd name="connsiteX21" fmla="*/ 200368 w 1943100"/>
                <a:gd name="connsiteY21" fmla="*/ 49759 h 123825"/>
                <a:gd name="connsiteX22" fmla="*/ 129930 w 1943100"/>
                <a:gd name="connsiteY22" fmla="*/ 49759 h 123825"/>
                <a:gd name="connsiteX23" fmla="*/ 137579 w 1943100"/>
                <a:gd name="connsiteY23" fmla="*/ 77000 h 123825"/>
                <a:gd name="connsiteX24" fmla="*/ 159801 w 1943100"/>
                <a:gd name="connsiteY24" fmla="*/ 86278 h 123825"/>
                <a:gd name="connsiteX25" fmla="*/ 181985 w 1943100"/>
                <a:gd name="connsiteY25" fmla="*/ 77029 h 123825"/>
                <a:gd name="connsiteX26" fmla="*/ 189481 w 1943100"/>
                <a:gd name="connsiteY26" fmla="*/ 49759 h 123825"/>
                <a:gd name="connsiteX27" fmla="*/ 182013 w 1943100"/>
                <a:gd name="connsiteY27" fmla="*/ 22708 h 123825"/>
                <a:gd name="connsiteX28" fmla="*/ 159915 w 1943100"/>
                <a:gd name="connsiteY28" fmla="*/ 13487 h 123825"/>
                <a:gd name="connsiteX29" fmla="*/ 137579 w 1943100"/>
                <a:gd name="connsiteY29" fmla="*/ 22765 h 123825"/>
                <a:gd name="connsiteX30" fmla="*/ 129930 w 1943100"/>
                <a:gd name="connsiteY30" fmla="*/ 49759 h 123825"/>
                <a:gd name="connsiteX31" fmla="*/ 293541 w 1943100"/>
                <a:gd name="connsiteY31" fmla="*/ 49035 h 123825"/>
                <a:gd name="connsiteX32" fmla="*/ 281654 w 1943100"/>
                <a:gd name="connsiteY32" fmla="*/ 82496 h 123825"/>
                <a:gd name="connsiteX33" fmla="*/ 247469 w 1943100"/>
                <a:gd name="connsiteY33" fmla="*/ 94079 h 123825"/>
                <a:gd name="connsiteX34" fmla="*/ 222981 w 1943100"/>
                <a:gd name="connsiteY34" fmla="*/ 94079 h 123825"/>
                <a:gd name="connsiteX35" fmla="*/ 222981 w 1943100"/>
                <a:gd name="connsiteY35" fmla="*/ 5686 h 123825"/>
                <a:gd name="connsiteX36" fmla="*/ 250070 w 1943100"/>
                <a:gd name="connsiteY36" fmla="*/ 5686 h 123825"/>
                <a:gd name="connsiteX37" fmla="*/ 282112 w 1943100"/>
                <a:gd name="connsiteY37" fmla="*/ 17107 h 123825"/>
                <a:gd name="connsiteX38" fmla="*/ 293541 w 1943100"/>
                <a:gd name="connsiteY38" fmla="*/ 49035 h 123825"/>
                <a:gd name="connsiteX39" fmla="*/ 282655 w 1943100"/>
                <a:gd name="connsiteY39" fmla="*/ 49397 h 123825"/>
                <a:gd name="connsiteX40" fmla="*/ 273977 w 1943100"/>
                <a:gd name="connsiteY40" fmla="*/ 23336 h 123825"/>
                <a:gd name="connsiteX41" fmla="*/ 248193 w 1943100"/>
                <a:gd name="connsiteY41" fmla="*/ 14573 h 123825"/>
                <a:gd name="connsiteX42" fmla="*/ 233258 w 1943100"/>
                <a:gd name="connsiteY42" fmla="*/ 14573 h 123825"/>
                <a:gd name="connsiteX43" fmla="*/ 233258 w 1943100"/>
                <a:gd name="connsiteY43" fmla="*/ 85192 h 123825"/>
                <a:gd name="connsiteX44" fmla="*/ 245774 w 1943100"/>
                <a:gd name="connsiteY44" fmla="*/ 85192 h 123825"/>
                <a:gd name="connsiteX45" fmla="*/ 273406 w 1943100"/>
                <a:gd name="connsiteY45" fmla="*/ 76152 h 123825"/>
                <a:gd name="connsiteX46" fmla="*/ 282655 w 1943100"/>
                <a:gd name="connsiteY46" fmla="*/ 49397 h 123825"/>
                <a:gd name="connsiteX47" fmla="*/ 313011 w 1943100"/>
                <a:gd name="connsiteY47" fmla="*/ 87668 h 123825"/>
                <a:gd name="connsiteX48" fmla="*/ 314849 w 1943100"/>
                <a:gd name="connsiteY48" fmla="*/ 81534 h 123825"/>
                <a:gd name="connsiteX49" fmla="*/ 320145 w 1943100"/>
                <a:gd name="connsiteY49" fmla="*/ 79448 h 123825"/>
                <a:gd name="connsiteX50" fmla="*/ 325612 w 1943100"/>
                <a:gd name="connsiteY50" fmla="*/ 81534 h 123825"/>
                <a:gd name="connsiteX51" fmla="*/ 327574 w 1943100"/>
                <a:gd name="connsiteY51" fmla="*/ 87668 h 123825"/>
                <a:gd name="connsiteX52" fmla="*/ 325584 w 1943100"/>
                <a:gd name="connsiteY52" fmla="*/ 93716 h 123825"/>
                <a:gd name="connsiteX53" fmla="*/ 320145 w 1943100"/>
                <a:gd name="connsiteY53" fmla="*/ 95831 h 123825"/>
                <a:gd name="connsiteX54" fmla="*/ 315030 w 1943100"/>
                <a:gd name="connsiteY54" fmla="*/ 93926 h 123825"/>
                <a:gd name="connsiteX55" fmla="*/ 313011 w 1943100"/>
                <a:gd name="connsiteY55" fmla="*/ 87668 h 123825"/>
                <a:gd name="connsiteX56" fmla="*/ 313011 w 1943100"/>
                <a:gd name="connsiteY56" fmla="*/ 34280 h 123825"/>
                <a:gd name="connsiteX57" fmla="*/ 320145 w 1943100"/>
                <a:gd name="connsiteY57" fmla="*/ 26118 h 123825"/>
                <a:gd name="connsiteX58" fmla="*/ 327574 w 1943100"/>
                <a:gd name="connsiteY58" fmla="*/ 34280 h 123825"/>
                <a:gd name="connsiteX59" fmla="*/ 325584 w 1943100"/>
                <a:gd name="connsiteY59" fmla="*/ 40329 h 123825"/>
                <a:gd name="connsiteX60" fmla="*/ 320145 w 1943100"/>
                <a:gd name="connsiteY60" fmla="*/ 42443 h 123825"/>
                <a:gd name="connsiteX61" fmla="*/ 315030 w 1943100"/>
                <a:gd name="connsiteY61" fmla="*/ 40539 h 123825"/>
                <a:gd name="connsiteX62" fmla="*/ 313011 w 1943100"/>
                <a:gd name="connsiteY62" fmla="*/ 34280 h 123825"/>
                <a:gd name="connsiteX63" fmla="*/ 383020 w 1943100"/>
                <a:gd name="connsiteY63" fmla="*/ 94079 h 123825"/>
                <a:gd name="connsiteX64" fmla="*/ 383020 w 1943100"/>
                <a:gd name="connsiteY64" fmla="*/ 5686 h 123825"/>
                <a:gd name="connsiteX65" fmla="*/ 393297 w 1943100"/>
                <a:gd name="connsiteY65" fmla="*/ 5686 h 123825"/>
                <a:gd name="connsiteX66" fmla="*/ 393297 w 1943100"/>
                <a:gd name="connsiteY66" fmla="*/ 94079 h 123825"/>
                <a:gd name="connsiteX67" fmla="*/ 462410 w 1943100"/>
                <a:gd name="connsiteY67" fmla="*/ 94079 h 123825"/>
                <a:gd name="connsiteX68" fmla="*/ 462410 w 1943100"/>
                <a:gd name="connsiteY68" fmla="*/ 51206 h 123825"/>
                <a:gd name="connsiteX69" fmla="*/ 458714 w 1943100"/>
                <a:gd name="connsiteY69" fmla="*/ 39119 h 123825"/>
                <a:gd name="connsiteX70" fmla="*/ 447170 w 1943100"/>
                <a:gd name="connsiteY70" fmla="*/ 35128 h 123825"/>
                <a:gd name="connsiteX71" fmla="*/ 431931 w 1943100"/>
                <a:gd name="connsiteY71" fmla="*/ 40748 h 123825"/>
                <a:gd name="connsiteX72" fmla="*/ 427101 w 1943100"/>
                <a:gd name="connsiteY72" fmla="*/ 59312 h 123825"/>
                <a:gd name="connsiteX73" fmla="*/ 427101 w 1943100"/>
                <a:gd name="connsiteY73" fmla="*/ 94079 h 123825"/>
                <a:gd name="connsiteX74" fmla="*/ 417062 w 1943100"/>
                <a:gd name="connsiteY74" fmla="*/ 94079 h 123825"/>
                <a:gd name="connsiteX75" fmla="*/ 417062 w 1943100"/>
                <a:gd name="connsiteY75" fmla="*/ 27813 h 123825"/>
                <a:gd name="connsiteX76" fmla="*/ 425225 w 1943100"/>
                <a:gd name="connsiteY76" fmla="*/ 27813 h 123825"/>
                <a:gd name="connsiteX77" fmla="*/ 426854 w 1943100"/>
                <a:gd name="connsiteY77" fmla="*/ 36881 h 123825"/>
                <a:gd name="connsiteX78" fmla="*/ 427339 w 1943100"/>
                <a:gd name="connsiteY78" fmla="*/ 36881 h 123825"/>
                <a:gd name="connsiteX79" fmla="*/ 435988 w 1943100"/>
                <a:gd name="connsiteY79" fmla="*/ 29289 h 123825"/>
                <a:gd name="connsiteX80" fmla="*/ 448380 w 1943100"/>
                <a:gd name="connsiteY80" fmla="*/ 26603 h 123825"/>
                <a:gd name="connsiteX81" fmla="*/ 466401 w 1943100"/>
                <a:gd name="connsiteY81" fmla="*/ 32375 h 123825"/>
                <a:gd name="connsiteX82" fmla="*/ 472440 w 1943100"/>
                <a:gd name="connsiteY82" fmla="*/ 50845 h 123825"/>
                <a:gd name="connsiteX83" fmla="*/ 472440 w 1943100"/>
                <a:gd name="connsiteY83" fmla="*/ 94079 h 123825"/>
                <a:gd name="connsiteX84" fmla="*/ 540706 w 1943100"/>
                <a:gd name="connsiteY84" fmla="*/ 94079 h 123825"/>
                <a:gd name="connsiteX85" fmla="*/ 540706 w 1943100"/>
                <a:gd name="connsiteY85" fmla="*/ 51206 h 123825"/>
                <a:gd name="connsiteX86" fmla="*/ 537020 w 1943100"/>
                <a:gd name="connsiteY86" fmla="*/ 39119 h 123825"/>
                <a:gd name="connsiteX87" fmla="*/ 525466 w 1943100"/>
                <a:gd name="connsiteY87" fmla="*/ 35128 h 123825"/>
                <a:gd name="connsiteX88" fmla="*/ 510235 w 1943100"/>
                <a:gd name="connsiteY88" fmla="*/ 40748 h 123825"/>
                <a:gd name="connsiteX89" fmla="*/ 505396 w 1943100"/>
                <a:gd name="connsiteY89" fmla="*/ 59312 h 123825"/>
                <a:gd name="connsiteX90" fmla="*/ 505396 w 1943100"/>
                <a:gd name="connsiteY90" fmla="*/ 94079 h 123825"/>
                <a:gd name="connsiteX91" fmla="*/ 495358 w 1943100"/>
                <a:gd name="connsiteY91" fmla="*/ 94079 h 123825"/>
                <a:gd name="connsiteX92" fmla="*/ 495358 w 1943100"/>
                <a:gd name="connsiteY92" fmla="*/ 27813 h 123825"/>
                <a:gd name="connsiteX93" fmla="*/ 503520 w 1943100"/>
                <a:gd name="connsiteY93" fmla="*/ 27813 h 123825"/>
                <a:gd name="connsiteX94" fmla="*/ 505149 w 1943100"/>
                <a:gd name="connsiteY94" fmla="*/ 36881 h 123825"/>
                <a:gd name="connsiteX95" fmla="*/ 505635 w 1943100"/>
                <a:gd name="connsiteY95" fmla="*/ 36881 h 123825"/>
                <a:gd name="connsiteX96" fmla="*/ 514284 w 1943100"/>
                <a:gd name="connsiteY96" fmla="*/ 29289 h 123825"/>
                <a:gd name="connsiteX97" fmla="*/ 526675 w 1943100"/>
                <a:gd name="connsiteY97" fmla="*/ 26603 h 123825"/>
                <a:gd name="connsiteX98" fmla="*/ 544697 w 1943100"/>
                <a:gd name="connsiteY98" fmla="*/ 32375 h 123825"/>
                <a:gd name="connsiteX99" fmla="*/ 550745 w 1943100"/>
                <a:gd name="connsiteY99" fmla="*/ 50845 h 123825"/>
                <a:gd name="connsiteX100" fmla="*/ 550745 w 1943100"/>
                <a:gd name="connsiteY100" fmla="*/ 94079 h 123825"/>
                <a:gd name="connsiteX101" fmla="*/ 614410 w 1943100"/>
                <a:gd name="connsiteY101" fmla="*/ 94079 h 123825"/>
                <a:gd name="connsiteX102" fmla="*/ 612410 w 1943100"/>
                <a:gd name="connsiteY102" fmla="*/ 84649 h 123825"/>
                <a:gd name="connsiteX103" fmla="*/ 611924 w 1943100"/>
                <a:gd name="connsiteY103" fmla="*/ 84649 h 123825"/>
                <a:gd name="connsiteX104" fmla="*/ 602047 w 1943100"/>
                <a:gd name="connsiteY104" fmla="*/ 93078 h 123825"/>
                <a:gd name="connsiteX105" fmla="*/ 589741 w 1943100"/>
                <a:gd name="connsiteY105" fmla="*/ 95288 h 123825"/>
                <a:gd name="connsiteX106" fmla="*/ 574291 w 1943100"/>
                <a:gd name="connsiteY106" fmla="*/ 90211 h 123825"/>
                <a:gd name="connsiteX107" fmla="*/ 568700 w 1943100"/>
                <a:gd name="connsiteY107" fmla="*/ 75762 h 123825"/>
                <a:gd name="connsiteX108" fmla="*/ 600799 w 1943100"/>
                <a:gd name="connsiteY108" fmla="*/ 54721 h 123825"/>
                <a:gd name="connsiteX109" fmla="*/ 612048 w 1943100"/>
                <a:gd name="connsiteY109" fmla="*/ 54359 h 123825"/>
                <a:gd name="connsiteX110" fmla="*/ 612048 w 1943100"/>
                <a:gd name="connsiteY110" fmla="*/ 50244 h 123825"/>
                <a:gd name="connsiteX111" fmla="*/ 608695 w 1943100"/>
                <a:gd name="connsiteY111" fmla="*/ 38729 h 123825"/>
                <a:gd name="connsiteX112" fmla="*/ 597961 w 1943100"/>
                <a:gd name="connsiteY112" fmla="*/ 35004 h 123825"/>
                <a:gd name="connsiteX113" fmla="*/ 579215 w 1943100"/>
                <a:gd name="connsiteY113" fmla="*/ 40081 h 123825"/>
                <a:gd name="connsiteX114" fmla="*/ 576139 w 1943100"/>
                <a:gd name="connsiteY114" fmla="*/ 32404 h 123825"/>
                <a:gd name="connsiteX115" fmla="*/ 586864 w 1943100"/>
                <a:gd name="connsiteY115" fmla="*/ 28232 h 123825"/>
                <a:gd name="connsiteX116" fmla="*/ 598570 w 1943100"/>
                <a:gd name="connsiteY116" fmla="*/ 26727 h 123825"/>
                <a:gd name="connsiteX117" fmla="*/ 616135 w 1943100"/>
                <a:gd name="connsiteY117" fmla="*/ 31985 h 123825"/>
                <a:gd name="connsiteX118" fmla="*/ 621840 w 1943100"/>
                <a:gd name="connsiteY118" fmla="*/ 48854 h 123825"/>
                <a:gd name="connsiteX119" fmla="*/ 621840 w 1943100"/>
                <a:gd name="connsiteY119" fmla="*/ 94079 h 123825"/>
                <a:gd name="connsiteX120" fmla="*/ 591731 w 1943100"/>
                <a:gd name="connsiteY120" fmla="*/ 87001 h 123825"/>
                <a:gd name="connsiteX121" fmla="*/ 606457 w 1943100"/>
                <a:gd name="connsiteY121" fmla="*/ 81867 h 123825"/>
                <a:gd name="connsiteX122" fmla="*/ 611810 w 1943100"/>
                <a:gd name="connsiteY122" fmla="*/ 67475 h 123825"/>
                <a:gd name="connsiteX123" fmla="*/ 611810 w 1943100"/>
                <a:gd name="connsiteY123" fmla="*/ 61493 h 123825"/>
                <a:gd name="connsiteX124" fmla="*/ 601771 w 1943100"/>
                <a:gd name="connsiteY124" fmla="*/ 61913 h 123825"/>
                <a:gd name="connsiteX125" fmla="*/ 584511 w 1943100"/>
                <a:gd name="connsiteY125" fmla="*/ 65627 h 123825"/>
                <a:gd name="connsiteX126" fmla="*/ 579215 w 1943100"/>
                <a:gd name="connsiteY126" fmla="*/ 75876 h 123825"/>
                <a:gd name="connsiteX127" fmla="*/ 582511 w 1943100"/>
                <a:gd name="connsiteY127" fmla="*/ 84163 h 123825"/>
                <a:gd name="connsiteX128" fmla="*/ 591731 w 1943100"/>
                <a:gd name="connsiteY128" fmla="*/ 87001 h 123825"/>
                <a:gd name="connsiteX129" fmla="*/ 729044 w 1943100"/>
                <a:gd name="connsiteY129" fmla="*/ 94079 h 123825"/>
                <a:gd name="connsiteX130" fmla="*/ 729044 w 1943100"/>
                <a:gd name="connsiteY130" fmla="*/ 50968 h 123825"/>
                <a:gd name="connsiteX131" fmla="*/ 725653 w 1943100"/>
                <a:gd name="connsiteY131" fmla="*/ 39091 h 123825"/>
                <a:gd name="connsiteX132" fmla="*/ 715137 w 1943100"/>
                <a:gd name="connsiteY132" fmla="*/ 35128 h 123825"/>
                <a:gd name="connsiteX133" fmla="*/ 701288 w 1943100"/>
                <a:gd name="connsiteY133" fmla="*/ 40510 h 123825"/>
                <a:gd name="connsiteX134" fmla="*/ 696811 w 1943100"/>
                <a:gd name="connsiteY134" fmla="*/ 57074 h 123825"/>
                <a:gd name="connsiteX135" fmla="*/ 696811 w 1943100"/>
                <a:gd name="connsiteY135" fmla="*/ 94079 h 123825"/>
                <a:gd name="connsiteX136" fmla="*/ 686781 w 1943100"/>
                <a:gd name="connsiteY136" fmla="*/ 94079 h 123825"/>
                <a:gd name="connsiteX137" fmla="*/ 686781 w 1943100"/>
                <a:gd name="connsiteY137" fmla="*/ 50968 h 123825"/>
                <a:gd name="connsiteX138" fmla="*/ 683390 w 1943100"/>
                <a:gd name="connsiteY138" fmla="*/ 39091 h 123825"/>
                <a:gd name="connsiteX139" fmla="*/ 672808 w 1943100"/>
                <a:gd name="connsiteY139" fmla="*/ 35128 h 123825"/>
                <a:gd name="connsiteX140" fmla="*/ 658997 w 1943100"/>
                <a:gd name="connsiteY140" fmla="*/ 40777 h 123825"/>
                <a:gd name="connsiteX141" fmla="*/ 654615 w 1943100"/>
                <a:gd name="connsiteY141" fmla="*/ 59312 h 123825"/>
                <a:gd name="connsiteX142" fmla="*/ 654615 w 1943100"/>
                <a:gd name="connsiteY142" fmla="*/ 94079 h 123825"/>
                <a:gd name="connsiteX143" fmla="*/ 644576 w 1943100"/>
                <a:gd name="connsiteY143" fmla="*/ 94079 h 123825"/>
                <a:gd name="connsiteX144" fmla="*/ 644576 w 1943100"/>
                <a:gd name="connsiteY144" fmla="*/ 27813 h 123825"/>
                <a:gd name="connsiteX145" fmla="*/ 652739 w 1943100"/>
                <a:gd name="connsiteY145" fmla="*/ 27813 h 123825"/>
                <a:gd name="connsiteX146" fmla="*/ 654368 w 1943100"/>
                <a:gd name="connsiteY146" fmla="*/ 36881 h 123825"/>
                <a:gd name="connsiteX147" fmla="*/ 654854 w 1943100"/>
                <a:gd name="connsiteY147" fmla="*/ 36881 h 123825"/>
                <a:gd name="connsiteX148" fmla="*/ 662864 w 1943100"/>
                <a:gd name="connsiteY148" fmla="*/ 29328 h 123825"/>
                <a:gd name="connsiteX149" fmla="*/ 674447 w 1943100"/>
                <a:gd name="connsiteY149" fmla="*/ 26603 h 123825"/>
                <a:gd name="connsiteX150" fmla="*/ 694763 w 1943100"/>
                <a:gd name="connsiteY150" fmla="*/ 37852 h 123825"/>
                <a:gd name="connsiteX151" fmla="*/ 695240 w 1943100"/>
                <a:gd name="connsiteY151" fmla="*/ 37852 h 123825"/>
                <a:gd name="connsiteX152" fmla="*/ 703831 w 1943100"/>
                <a:gd name="connsiteY152" fmla="*/ 29623 h 123825"/>
                <a:gd name="connsiteX153" fmla="*/ 716652 w 1943100"/>
                <a:gd name="connsiteY153" fmla="*/ 26603 h 123825"/>
                <a:gd name="connsiteX154" fmla="*/ 733483 w 1943100"/>
                <a:gd name="connsiteY154" fmla="*/ 32375 h 123825"/>
                <a:gd name="connsiteX155" fmla="*/ 739074 w 1943100"/>
                <a:gd name="connsiteY155" fmla="*/ 50845 h 123825"/>
                <a:gd name="connsiteX156" fmla="*/ 739074 w 1943100"/>
                <a:gd name="connsiteY156" fmla="*/ 94079 h 123825"/>
                <a:gd name="connsiteX157" fmla="*/ 791194 w 1943100"/>
                <a:gd name="connsiteY157" fmla="*/ 95288 h 123825"/>
                <a:gd name="connsiteX158" fmla="*/ 768011 w 1943100"/>
                <a:gd name="connsiteY158" fmla="*/ 86335 h 123825"/>
                <a:gd name="connsiteX159" fmla="*/ 759514 w 1943100"/>
                <a:gd name="connsiteY159" fmla="*/ 61493 h 123825"/>
                <a:gd name="connsiteX160" fmla="*/ 767401 w 1943100"/>
                <a:gd name="connsiteY160" fmla="*/ 36033 h 123825"/>
                <a:gd name="connsiteX161" fmla="*/ 788594 w 1943100"/>
                <a:gd name="connsiteY161" fmla="*/ 26603 h 123825"/>
                <a:gd name="connsiteX162" fmla="*/ 808311 w 1943100"/>
                <a:gd name="connsiteY162" fmla="*/ 34795 h 123825"/>
                <a:gd name="connsiteX163" fmla="*/ 815560 w 1943100"/>
                <a:gd name="connsiteY163" fmla="*/ 56407 h 123825"/>
                <a:gd name="connsiteX164" fmla="*/ 815560 w 1943100"/>
                <a:gd name="connsiteY164" fmla="*/ 62760 h 123825"/>
                <a:gd name="connsiteX165" fmla="*/ 769915 w 1943100"/>
                <a:gd name="connsiteY165" fmla="*/ 62760 h 123825"/>
                <a:gd name="connsiteX166" fmla="*/ 775811 w 1943100"/>
                <a:gd name="connsiteY166" fmla="*/ 80477 h 123825"/>
                <a:gd name="connsiteX167" fmla="*/ 791556 w 1943100"/>
                <a:gd name="connsiteY167" fmla="*/ 86516 h 123825"/>
                <a:gd name="connsiteX168" fmla="*/ 812721 w 1943100"/>
                <a:gd name="connsiteY168" fmla="*/ 82048 h 123825"/>
                <a:gd name="connsiteX169" fmla="*/ 812721 w 1943100"/>
                <a:gd name="connsiteY169" fmla="*/ 90992 h 123825"/>
                <a:gd name="connsiteX170" fmla="*/ 802653 w 1943100"/>
                <a:gd name="connsiteY170" fmla="*/ 94288 h 123825"/>
                <a:gd name="connsiteX171" fmla="*/ 791194 w 1943100"/>
                <a:gd name="connsiteY171" fmla="*/ 95288 h 123825"/>
                <a:gd name="connsiteX172" fmla="*/ 788480 w 1943100"/>
                <a:gd name="connsiteY172" fmla="*/ 35004 h 123825"/>
                <a:gd name="connsiteX173" fmla="*/ 775745 w 1943100"/>
                <a:gd name="connsiteY173" fmla="*/ 40205 h 123825"/>
                <a:gd name="connsiteX174" fmla="*/ 770154 w 1943100"/>
                <a:gd name="connsiteY174" fmla="*/ 54597 h 123825"/>
                <a:gd name="connsiteX175" fmla="*/ 804796 w 1943100"/>
                <a:gd name="connsiteY175" fmla="*/ 54597 h 123825"/>
                <a:gd name="connsiteX176" fmla="*/ 800567 w 1943100"/>
                <a:gd name="connsiteY176" fmla="*/ 40052 h 123825"/>
                <a:gd name="connsiteX177" fmla="*/ 788480 w 1943100"/>
                <a:gd name="connsiteY177" fmla="*/ 35004 h 123825"/>
                <a:gd name="connsiteX178" fmla="*/ 946099 w 1943100"/>
                <a:gd name="connsiteY178" fmla="*/ 49759 h 123825"/>
                <a:gd name="connsiteX179" fmla="*/ 935365 w 1943100"/>
                <a:gd name="connsiteY179" fmla="*/ 83134 h 123825"/>
                <a:gd name="connsiteX180" fmla="*/ 905533 w 1943100"/>
                <a:gd name="connsiteY180" fmla="*/ 95288 h 123825"/>
                <a:gd name="connsiteX181" fmla="*/ 875386 w 1943100"/>
                <a:gd name="connsiteY181" fmla="*/ 83344 h 123825"/>
                <a:gd name="connsiteX182" fmla="*/ 864775 w 1943100"/>
                <a:gd name="connsiteY182" fmla="*/ 49635 h 123825"/>
                <a:gd name="connsiteX183" fmla="*/ 875415 w 1943100"/>
                <a:gd name="connsiteY183" fmla="*/ 16173 h 123825"/>
                <a:gd name="connsiteX184" fmla="*/ 905646 w 1943100"/>
                <a:gd name="connsiteY184" fmla="*/ 4296 h 123825"/>
                <a:gd name="connsiteX185" fmla="*/ 935394 w 1943100"/>
                <a:gd name="connsiteY185" fmla="*/ 16383 h 123825"/>
                <a:gd name="connsiteX186" fmla="*/ 946099 w 1943100"/>
                <a:gd name="connsiteY186" fmla="*/ 49759 h 123825"/>
                <a:gd name="connsiteX187" fmla="*/ 875662 w 1943100"/>
                <a:gd name="connsiteY187" fmla="*/ 49759 h 123825"/>
                <a:gd name="connsiteX188" fmla="*/ 883311 w 1943100"/>
                <a:gd name="connsiteY188" fmla="*/ 77000 h 123825"/>
                <a:gd name="connsiteX189" fmla="*/ 905533 w 1943100"/>
                <a:gd name="connsiteY189" fmla="*/ 86278 h 123825"/>
                <a:gd name="connsiteX190" fmla="*/ 927716 w 1943100"/>
                <a:gd name="connsiteY190" fmla="*/ 77029 h 123825"/>
                <a:gd name="connsiteX191" fmla="*/ 935212 w 1943100"/>
                <a:gd name="connsiteY191" fmla="*/ 49759 h 123825"/>
                <a:gd name="connsiteX192" fmla="*/ 927745 w 1943100"/>
                <a:gd name="connsiteY192" fmla="*/ 22708 h 123825"/>
                <a:gd name="connsiteX193" fmla="*/ 905646 w 1943100"/>
                <a:gd name="connsiteY193" fmla="*/ 13487 h 123825"/>
                <a:gd name="connsiteX194" fmla="*/ 883311 w 1943100"/>
                <a:gd name="connsiteY194" fmla="*/ 22765 h 123825"/>
                <a:gd name="connsiteX195" fmla="*/ 875662 w 1943100"/>
                <a:gd name="connsiteY195" fmla="*/ 49759 h 123825"/>
                <a:gd name="connsiteX196" fmla="*/ 998030 w 1943100"/>
                <a:gd name="connsiteY196" fmla="*/ 95288 h 123825"/>
                <a:gd name="connsiteX197" fmla="*/ 986219 w 1943100"/>
                <a:gd name="connsiteY197" fmla="*/ 92897 h 123825"/>
                <a:gd name="connsiteX198" fmla="*/ 977237 w 1943100"/>
                <a:gd name="connsiteY198" fmla="*/ 85554 h 123825"/>
                <a:gd name="connsiteX199" fmla="*/ 976513 w 1943100"/>
                <a:gd name="connsiteY199" fmla="*/ 85554 h 123825"/>
                <a:gd name="connsiteX200" fmla="*/ 977237 w 1943100"/>
                <a:gd name="connsiteY200" fmla="*/ 96555 h 123825"/>
                <a:gd name="connsiteX201" fmla="*/ 977237 w 1943100"/>
                <a:gd name="connsiteY201" fmla="*/ 123825 h 123825"/>
                <a:gd name="connsiteX202" fmla="*/ 967197 w 1943100"/>
                <a:gd name="connsiteY202" fmla="*/ 123825 h 123825"/>
                <a:gd name="connsiteX203" fmla="*/ 967197 w 1943100"/>
                <a:gd name="connsiteY203" fmla="*/ 27813 h 123825"/>
                <a:gd name="connsiteX204" fmla="*/ 975360 w 1943100"/>
                <a:gd name="connsiteY204" fmla="*/ 27813 h 123825"/>
                <a:gd name="connsiteX205" fmla="*/ 976751 w 1943100"/>
                <a:gd name="connsiteY205" fmla="*/ 36881 h 123825"/>
                <a:gd name="connsiteX206" fmla="*/ 977237 w 1943100"/>
                <a:gd name="connsiteY206" fmla="*/ 36881 h 123825"/>
                <a:gd name="connsiteX207" fmla="*/ 986247 w 1943100"/>
                <a:gd name="connsiteY207" fmla="*/ 29023 h 123825"/>
                <a:gd name="connsiteX208" fmla="*/ 998030 w 1943100"/>
                <a:gd name="connsiteY208" fmla="*/ 26603 h 123825"/>
                <a:gd name="connsiteX209" fmla="*/ 1018375 w 1943100"/>
                <a:gd name="connsiteY209" fmla="*/ 35614 h 123825"/>
                <a:gd name="connsiteX210" fmla="*/ 1025547 w 1943100"/>
                <a:gd name="connsiteY210" fmla="*/ 60884 h 123825"/>
                <a:gd name="connsiteX211" fmla="*/ 1018261 w 1943100"/>
                <a:gd name="connsiteY211" fmla="*/ 86249 h 123825"/>
                <a:gd name="connsiteX212" fmla="*/ 998030 w 1943100"/>
                <a:gd name="connsiteY212" fmla="*/ 95288 h 123825"/>
                <a:gd name="connsiteX213" fmla="*/ 996582 w 1943100"/>
                <a:gd name="connsiteY213" fmla="*/ 35128 h 123825"/>
                <a:gd name="connsiteX214" fmla="*/ 981894 w 1943100"/>
                <a:gd name="connsiteY214" fmla="*/ 40748 h 123825"/>
                <a:gd name="connsiteX215" fmla="*/ 977237 w 1943100"/>
                <a:gd name="connsiteY215" fmla="*/ 58646 h 123825"/>
                <a:gd name="connsiteX216" fmla="*/ 977237 w 1943100"/>
                <a:gd name="connsiteY216" fmla="*/ 60884 h 123825"/>
                <a:gd name="connsiteX217" fmla="*/ 981894 w 1943100"/>
                <a:gd name="connsiteY217" fmla="*/ 80867 h 123825"/>
                <a:gd name="connsiteX218" fmla="*/ 996829 w 1943100"/>
                <a:gd name="connsiteY218" fmla="*/ 86887 h 123825"/>
                <a:gd name="connsiteX219" fmla="*/ 1010279 w 1943100"/>
                <a:gd name="connsiteY219" fmla="*/ 79934 h 123825"/>
                <a:gd name="connsiteX220" fmla="*/ 1015146 w 1943100"/>
                <a:gd name="connsiteY220" fmla="*/ 60760 h 123825"/>
                <a:gd name="connsiteX221" fmla="*/ 1010279 w 1943100"/>
                <a:gd name="connsiteY221" fmla="*/ 41748 h 123825"/>
                <a:gd name="connsiteX222" fmla="*/ 996582 w 1943100"/>
                <a:gd name="connsiteY222" fmla="*/ 35128 h 123825"/>
                <a:gd name="connsiteX223" fmla="*/ 1073372 w 1943100"/>
                <a:gd name="connsiteY223" fmla="*/ 95288 h 123825"/>
                <a:gd name="connsiteX224" fmla="*/ 1050179 w 1943100"/>
                <a:gd name="connsiteY224" fmla="*/ 86335 h 123825"/>
                <a:gd name="connsiteX225" fmla="*/ 1041692 w 1943100"/>
                <a:gd name="connsiteY225" fmla="*/ 61493 h 123825"/>
                <a:gd name="connsiteX226" fmla="*/ 1049579 w 1943100"/>
                <a:gd name="connsiteY226" fmla="*/ 36033 h 123825"/>
                <a:gd name="connsiteX227" fmla="*/ 1070772 w 1943100"/>
                <a:gd name="connsiteY227" fmla="*/ 26603 h 123825"/>
                <a:gd name="connsiteX228" fmla="*/ 1090479 w 1943100"/>
                <a:gd name="connsiteY228" fmla="*/ 34795 h 123825"/>
                <a:gd name="connsiteX229" fmla="*/ 1097738 w 1943100"/>
                <a:gd name="connsiteY229" fmla="*/ 56407 h 123825"/>
                <a:gd name="connsiteX230" fmla="*/ 1097738 w 1943100"/>
                <a:gd name="connsiteY230" fmla="*/ 62760 h 123825"/>
                <a:gd name="connsiteX231" fmla="*/ 1052084 w 1943100"/>
                <a:gd name="connsiteY231" fmla="*/ 62760 h 123825"/>
                <a:gd name="connsiteX232" fmla="*/ 1057980 w 1943100"/>
                <a:gd name="connsiteY232" fmla="*/ 80477 h 123825"/>
                <a:gd name="connsiteX233" fmla="*/ 1073735 w 1943100"/>
                <a:gd name="connsiteY233" fmla="*/ 86516 h 123825"/>
                <a:gd name="connsiteX234" fmla="*/ 1094890 w 1943100"/>
                <a:gd name="connsiteY234" fmla="*/ 82048 h 123825"/>
                <a:gd name="connsiteX235" fmla="*/ 1094890 w 1943100"/>
                <a:gd name="connsiteY235" fmla="*/ 90992 h 123825"/>
                <a:gd name="connsiteX236" fmla="*/ 1084831 w 1943100"/>
                <a:gd name="connsiteY236" fmla="*/ 94288 h 123825"/>
                <a:gd name="connsiteX237" fmla="*/ 1073372 w 1943100"/>
                <a:gd name="connsiteY237" fmla="*/ 95288 h 123825"/>
                <a:gd name="connsiteX238" fmla="*/ 1070648 w 1943100"/>
                <a:gd name="connsiteY238" fmla="*/ 35004 h 123825"/>
                <a:gd name="connsiteX239" fmla="*/ 1057923 w 1943100"/>
                <a:gd name="connsiteY239" fmla="*/ 40205 h 123825"/>
                <a:gd name="connsiteX240" fmla="*/ 1052332 w 1943100"/>
                <a:gd name="connsiteY240" fmla="*/ 54597 h 123825"/>
                <a:gd name="connsiteX241" fmla="*/ 1086974 w 1943100"/>
                <a:gd name="connsiteY241" fmla="*/ 54597 h 123825"/>
                <a:gd name="connsiteX242" fmla="*/ 1082745 w 1943100"/>
                <a:gd name="connsiteY242" fmla="*/ 40052 h 123825"/>
                <a:gd name="connsiteX243" fmla="*/ 1070648 w 1943100"/>
                <a:gd name="connsiteY243" fmla="*/ 35004 h 123825"/>
                <a:gd name="connsiteX244" fmla="*/ 1162250 w 1943100"/>
                <a:gd name="connsiteY244" fmla="*/ 94079 h 123825"/>
                <a:gd name="connsiteX245" fmla="*/ 1162250 w 1943100"/>
                <a:gd name="connsiteY245" fmla="*/ 51206 h 123825"/>
                <a:gd name="connsiteX246" fmla="*/ 1158564 w 1943100"/>
                <a:gd name="connsiteY246" fmla="*/ 39119 h 123825"/>
                <a:gd name="connsiteX247" fmla="*/ 1147010 w 1943100"/>
                <a:gd name="connsiteY247" fmla="*/ 35128 h 123825"/>
                <a:gd name="connsiteX248" fmla="*/ 1131780 w 1943100"/>
                <a:gd name="connsiteY248" fmla="*/ 40748 h 123825"/>
                <a:gd name="connsiteX249" fmla="*/ 1126941 w 1943100"/>
                <a:gd name="connsiteY249" fmla="*/ 59312 h 123825"/>
                <a:gd name="connsiteX250" fmla="*/ 1126941 w 1943100"/>
                <a:gd name="connsiteY250" fmla="*/ 94079 h 123825"/>
                <a:gd name="connsiteX251" fmla="*/ 1116902 w 1943100"/>
                <a:gd name="connsiteY251" fmla="*/ 94079 h 123825"/>
                <a:gd name="connsiteX252" fmla="*/ 1116902 w 1943100"/>
                <a:gd name="connsiteY252" fmla="*/ 27813 h 123825"/>
                <a:gd name="connsiteX253" fmla="*/ 1125065 w 1943100"/>
                <a:gd name="connsiteY253" fmla="*/ 27813 h 123825"/>
                <a:gd name="connsiteX254" fmla="*/ 1126693 w 1943100"/>
                <a:gd name="connsiteY254" fmla="*/ 36881 h 123825"/>
                <a:gd name="connsiteX255" fmla="*/ 1127179 w 1943100"/>
                <a:gd name="connsiteY255" fmla="*/ 36881 h 123825"/>
                <a:gd name="connsiteX256" fmla="*/ 1135828 w 1943100"/>
                <a:gd name="connsiteY256" fmla="*/ 29289 h 123825"/>
                <a:gd name="connsiteX257" fmla="*/ 1148220 w 1943100"/>
                <a:gd name="connsiteY257" fmla="*/ 26603 h 123825"/>
                <a:gd name="connsiteX258" fmla="*/ 1166241 w 1943100"/>
                <a:gd name="connsiteY258" fmla="*/ 32375 h 123825"/>
                <a:gd name="connsiteX259" fmla="*/ 1172280 w 1943100"/>
                <a:gd name="connsiteY259" fmla="*/ 50845 h 123825"/>
                <a:gd name="connsiteX260" fmla="*/ 1172280 w 1943100"/>
                <a:gd name="connsiteY260" fmla="*/ 94079 h 123825"/>
                <a:gd name="connsiteX261" fmla="*/ 1226039 w 1943100"/>
                <a:gd name="connsiteY261" fmla="*/ 26727 h 123825"/>
                <a:gd name="connsiteX262" fmla="*/ 1246318 w 1943100"/>
                <a:gd name="connsiteY262" fmla="*/ 35643 h 123825"/>
                <a:gd name="connsiteX263" fmla="*/ 1253547 w 1943100"/>
                <a:gd name="connsiteY263" fmla="*/ 60884 h 123825"/>
                <a:gd name="connsiteX264" fmla="*/ 1246261 w 1943100"/>
                <a:gd name="connsiteY264" fmla="*/ 86249 h 123825"/>
                <a:gd name="connsiteX265" fmla="*/ 1226039 w 1943100"/>
                <a:gd name="connsiteY265" fmla="*/ 95288 h 123825"/>
                <a:gd name="connsiteX266" fmla="*/ 1214218 w 1943100"/>
                <a:gd name="connsiteY266" fmla="*/ 92897 h 123825"/>
                <a:gd name="connsiteX267" fmla="*/ 1205236 w 1943100"/>
                <a:gd name="connsiteY267" fmla="*/ 85554 h 123825"/>
                <a:gd name="connsiteX268" fmla="*/ 1204513 w 1943100"/>
                <a:gd name="connsiteY268" fmla="*/ 85554 h 123825"/>
                <a:gd name="connsiteX269" fmla="*/ 1202398 w 1943100"/>
                <a:gd name="connsiteY269" fmla="*/ 94079 h 123825"/>
                <a:gd name="connsiteX270" fmla="*/ 1195197 w 1943100"/>
                <a:gd name="connsiteY270" fmla="*/ 94079 h 123825"/>
                <a:gd name="connsiteX271" fmla="*/ 1195197 w 1943100"/>
                <a:gd name="connsiteY271" fmla="*/ 0 h 123825"/>
                <a:gd name="connsiteX272" fmla="*/ 1205236 w 1943100"/>
                <a:gd name="connsiteY272" fmla="*/ 0 h 123825"/>
                <a:gd name="connsiteX273" fmla="*/ 1205236 w 1943100"/>
                <a:gd name="connsiteY273" fmla="*/ 22850 h 123825"/>
                <a:gd name="connsiteX274" fmla="*/ 1204751 w 1943100"/>
                <a:gd name="connsiteY274" fmla="*/ 36643 h 123825"/>
                <a:gd name="connsiteX275" fmla="*/ 1205236 w 1943100"/>
                <a:gd name="connsiteY275" fmla="*/ 36643 h 123825"/>
                <a:gd name="connsiteX276" fmla="*/ 1226039 w 1943100"/>
                <a:gd name="connsiteY276" fmla="*/ 26727 h 123825"/>
                <a:gd name="connsiteX277" fmla="*/ 1224582 w 1943100"/>
                <a:gd name="connsiteY277" fmla="*/ 35128 h 123825"/>
                <a:gd name="connsiteX278" fmla="*/ 1209770 w 1943100"/>
                <a:gd name="connsiteY278" fmla="*/ 41024 h 123825"/>
                <a:gd name="connsiteX279" fmla="*/ 1205236 w 1943100"/>
                <a:gd name="connsiteY279" fmla="*/ 60884 h 123825"/>
                <a:gd name="connsiteX280" fmla="*/ 1209894 w 1943100"/>
                <a:gd name="connsiteY280" fmla="*/ 80867 h 123825"/>
                <a:gd name="connsiteX281" fmla="*/ 1224829 w 1943100"/>
                <a:gd name="connsiteY281" fmla="*/ 86887 h 123825"/>
                <a:gd name="connsiteX282" fmla="*/ 1238612 w 1943100"/>
                <a:gd name="connsiteY282" fmla="*/ 80143 h 123825"/>
                <a:gd name="connsiteX283" fmla="*/ 1243146 w 1943100"/>
                <a:gd name="connsiteY283" fmla="*/ 60760 h 123825"/>
                <a:gd name="connsiteX284" fmla="*/ 1238612 w 1943100"/>
                <a:gd name="connsiteY284" fmla="*/ 41472 h 123825"/>
                <a:gd name="connsiteX285" fmla="*/ 1224582 w 1943100"/>
                <a:gd name="connsiteY285" fmla="*/ 35128 h 123825"/>
                <a:gd name="connsiteX286" fmla="*/ 1314126 w 1943100"/>
                <a:gd name="connsiteY286" fmla="*/ 94079 h 123825"/>
                <a:gd name="connsiteX287" fmla="*/ 1312136 w 1943100"/>
                <a:gd name="connsiteY287" fmla="*/ 84649 h 123825"/>
                <a:gd name="connsiteX288" fmla="*/ 1311650 w 1943100"/>
                <a:gd name="connsiteY288" fmla="*/ 84649 h 123825"/>
                <a:gd name="connsiteX289" fmla="*/ 1301763 w 1943100"/>
                <a:gd name="connsiteY289" fmla="*/ 93078 h 123825"/>
                <a:gd name="connsiteX290" fmla="*/ 1289457 w 1943100"/>
                <a:gd name="connsiteY290" fmla="*/ 95288 h 123825"/>
                <a:gd name="connsiteX291" fmla="*/ 1274007 w 1943100"/>
                <a:gd name="connsiteY291" fmla="*/ 90211 h 123825"/>
                <a:gd name="connsiteX292" fmla="*/ 1268416 w 1943100"/>
                <a:gd name="connsiteY292" fmla="*/ 75762 h 123825"/>
                <a:gd name="connsiteX293" fmla="*/ 1300525 w 1943100"/>
                <a:gd name="connsiteY293" fmla="*/ 54721 h 123825"/>
                <a:gd name="connsiteX294" fmla="*/ 1311764 w 1943100"/>
                <a:gd name="connsiteY294" fmla="*/ 54359 h 123825"/>
                <a:gd name="connsiteX295" fmla="*/ 1311764 w 1943100"/>
                <a:gd name="connsiteY295" fmla="*/ 50244 h 123825"/>
                <a:gd name="connsiteX296" fmla="*/ 1308411 w 1943100"/>
                <a:gd name="connsiteY296" fmla="*/ 38729 h 123825"/>
                <a:gd name="connsiteX297" fmla="*/ 1297677 w 1943100"/>
                <a:gd name="connsiteY297" fmla="*/ 35004 h 123825"/>
                <a:gd name="connsiteX298" fmla="*/ 1278941 w 1943100"/>
                <a:gd name="connsiteY298" fmla="*/ 40081 h 123825"/>
                <a:gd name="connsiteX299" fmla="*/ 1275855 w 1943100"/>
                <a:gd name="connsiteY299" fmla="*/ 32404 h 123825"/>
                <a:gd name="connsiteX300" fmla="*/ 1286590 w 1943100"/>
                <a:gd name="connsiteY300" fmla="*/ 28232 h 123825"/>
                <a:gd name="connsiteX301" fmla="*/ 1298287 w 1943100"/>
                <a:gd name="connsiteY301" fmla="*/ 26727 h 123825"/>
                <a:gd name="connsiteX302" fmla="*/ 1315851 w 1943100"/>
                <a:gd name="connsiteY302" fmla="*/ 31985 h 123825"/>
                <a:gd name="connsiteX303" fmla="*/ 1321565 w 1943100"/>
                <a:gd name="connsiteY303" fmla="*/ 48854 h 123825"/>
                <a:gd name="connsiteX304" fmla="*/ 1321565 w 1943100"/>
                <a:gd name="connsiteY304" fmla="*/ 94079 h 123825"/>
                <a:gd name="connsiteX305" fmla="*/ 1291457 w 1943100"/>
                <a:gd name="connsiteY305" fmla="*/ 87001 h 123825"/>
                <a:gd name="connsiteX306" fmla="*/ 1306173 w 1943100"/>
                <a:gd name="connsiteY306" fmla="*/ 81867 h 123825"/>
                <a:gd name="connsiteX307" fmla="*/ 1311526 w 1943100"/>
                <a:gd name="connsiteY307" fmla="*/ 67475 h 123825"/>
                <a:gd name="connsiteX308" fmla="*/ 1311526 w 1943100"/>
                <a:gd name="connsiteY308" fmla="*/ 61493 h 123825"/>
                <a:gd name="connsiteX309" fmla="*/ 1301487 w 1943100"/>
                <a:gd name="connsiteY309" fmla="*/ 61913 h 123825"/>
                <a:gd name="connsiteX310" fmla="*/ 1284227 w 1943100"/>
                <a:gd name="connsiteY310" fmla="*/ 65627 h 123825"/>
                <a:gd name="connsiteX311" fmla="*/ 1278941 w 1943100"/>
                <a:gd name="connsiteY311" fmla="*/ 75876 h 123825"/>
                <a:gd name="connsiteX312" fmla="*/ 1282237 w 1943100"/>
                <a:gd name="connsiteY312" fmla="*/ 84163 h 123825"/>
                <a:gd name="connsiteX313" fmla="*/ 1291457 w 1943100"/>
                <a:gd name="connsiteY313" fmla="*/ 87001 h 123825"/>
                <a:gd name="connsiteX314" fmla="*/ 1385050 w 1943100"/>
                <a:gd name="connsiteY314" fmla="*/ 94079 h 123825"/>
                <a:gd name="connsiteX315" fmla="*/ 1383049 w 1943100"/>
                <a:gd name="connsiteY315" fmla="*/ 84649 h 123825"/>
                <a:gd name="connsiteX316" fmla="*/ 1382573 w 1943100"/>
                <a:gd name="connsiteY316" fmla="*/ 84649 h 123825"/>
                <a:gd name="connsiteX317" fmla="*/ 1372686 w 1943100"/>
                <a:gd name="connsiteY317" fmla="*/ 93078 h 123825"/>
                <a:gd name="connsiteX318" fmla="*/ 1360380 w 1943100"/>
                <a:gd name="connsiteY318" fmla="*/ 95288 h 123825"/>
                <a:gd name="connsiteX319" fmla="*/ 1344930 w 1943100"/>
                <a:gd name="connsiteY319" fmla="*/ 90211 h 123825"/>
                <a:gd name="connsiteX320" fmla="*/ 1339339 w 1943100"/>
                <a:gd name="connsiteY320" fmla="*/ 75762 h 123825"/>
                <a:gd name="connsiteX321" fmla="*/ 1371448 w 1943100"/>
                <a:gd name="connsiteY321" fmla="*/ 54721 h 123825"/>
                <a:gd name="connsiteX322" fmla="*/ 1382687 w 1943100"/>
                <a:gd name="connsiteY322" fmla="*/ 54359 h 123825"/>
                <a:gd name="connsiteX323" fmla="*/ 1382687 w 1943100"/>
                <a:gd name="connsiteY323" fmla="*/ 50244 h 123825"/>
                <a:gd name="connsiteX324" fmla="*/ 1379334 w 1943100"/>
                <a:gd name="connsiteY324" fmla="*/ 38729 h 123825"/>
                <a:gd name="connsiteX325" fmla="*/ 1368600 w 1943100"/>
                <a:gd name="connsiteY325" fmla="*/ 35004 h 123825"/>
                <a:gd name="connsiteX326" fmla="*/ 1349864 w 1943100"/>
                <a:gd name="connsiteY326" fmla="*/ 40081 h 123825"/>
                <a:gd name="connsiteX327" fmla="*/ 1346778 w 1943100"/>
                <a:gd name="connsiteY327" fmla="*/ 32404 h 123825"/>
                <a:gd name="connsiteX328" fmla="*/ 1357503 w 1943100"/>
                <a:gd name="connsiteY328" fmla="*/ 28232 h 123825"/>
                <a:gd name="connsiteX329" fmla="*/ 1369210 w 1943100"/>
                <a:gd name="connsiteY329" fmla="*/ 26727 h 123825"/>
                <a:gd name="connsiteX330" fmla="*/ 1386774 w 1943100"/>
                <a:gd name="connsiteY330" fmla="*/ 31985 h 123825"/>
                <a:gd name="connsiteX331" fmla="*/ 1392488 w 1943100"/>
                <a:gd name="connsiteY331" fmla="*/ 48854 h 123825"/>
                <a:gd name="connsiteX332" fmla="*/ 1392488 w 1943100"/>
                <a:gd name="connsiteY332" fmla="*/ 94079 h 123825"/>
                <a:gd name="connsiteX333" fmla="*/ 1362370 w 1943100"/>
                <a:gd name="connsiteY333" fmla="*/ 87001 h 123825"/>
                <a:gd name="connsiteX334" fmla="*/ 1377096 w 1943100"/>
                <a:gd name="connsiteY334" fmla="*/ 81867 h 123825"/>
                <a:gd name="connsiteX335" fmla="*/ 1382449 w 1943100"/>
                <a:gd name="connsiteY335" fmla="*/ 67475 h 123825"/>
                <a:gd name="connsiteX336" fmla="*/ 1382449 w 1943100"/>
                <a:gd name="connsiteY336" fmla="*/ 61493 h 123825"/>
                <a:gd name="connsiteX337" fmla="*/ 1372410 w 1943100"/>
                <a:gd name="connsiteY337" fmla="*/ 61913 h 123825"/>
                <a:gd name="connsiteX338" fmla="*/ 1355150 w 1943100"/>
                <a:gd name="connsiteY338" fmla="*/ 65627 h 123825"/>
                <a:gd name="connsiteX339" fmla="*/ 1349864 w 1943100"/>
                <a:gd name="connsiteY339" fmla="*/ 75876 h 123825"/>
                <a:gd name="connsiteX340" fmla="*/ 1353151 w 1943100"/>
                <a:gd name="connsiteY340" fmla="*/ 84163 h 123825"/>
                <a:gd name="connsiteX341" fmla="*/ 1362370 w 1943100"/>
                <a:gd name="connsiteY341" fmla="*/ 87001 h 123825"/>
                <a:gd name="connsiteX342" fmla="*/ 1445447 w 1943100"/>
                <a:gd name="connsiteY342" fmla="*/ 26603 h 123825"/>
                <a:gd name="connsiteX343" fmla="*/ 1453372 w 1943100"/>
                <a:gd name="connsiteY343" fmla="*/ 27327 h 123825"/>
                <a:gd name="connsiteX344" fmla="*/ 1451982 w 1943100"/>
                <a:gd name="connsiteY344" fmla="*/ 36643 h 123825"/>
                <a:gd name="connsiteX345" fmla="*/ 1444724 w 1943100"/>
                <a:gd name="connsiteY345" fmla="*/ 35728 h 123825"/>
                <a:gd name="connsiteX346" fmla="*/ 1430970 w 1943100"/>
                <a:gd name="connsiteY346" fmla="*/ 42263 h 123825"/>
                <a:gd name="connsiteX347" fmla="*/ 1425254 w 1943100"/>
                <a:gd name="connsiteY347" fmla="*/ 58531 h 123825"/>
                <a:gd name="connsiteX348" fmla="*/ 1425254 w 1943100"/>
                <a:gd name="connsiteY348" fmla="*/ 94079 h 123825"/>
                <a:gd name="connsiteX349" fmla="*/ 1415215 w 1943100"/>
                <a:gd name="connsiteY349" fmla="*/ 94079 h 123825"/>
                <a:gd name="connsiteX350" fmla="*/ 1415215 w 1943100"/>
                <a:gd name="connsiteY350" fmla="*/ 27813 h 123825"/>
                <a:gd name="connsiteX351" fmla="*/ 1423502 w 1943100"/>
                <a:gd name="connsiteY351" fmla="*/ 27813 h 123825"/>
                <a:gd name="connsiteX352" fmla="*/ 1424654 w 1943100"/>
                <a:gd name="connsiteY352" fmla="*/ 40081 h 123825"/>
                <a:gd name="connsiteX353" fmla="*/ 1425131 w 1943100"/>
                <a:gd name="connsiteY353" fmla="*/ 40081 h 123825"/>
                <a:gd name="connsiteX354" fmla="*/ 1434018 w 1943100"/>
                <a:gd name="connsiteY354" fmla="*/ 30109 h 123825"/>
                <a:gd name="connsiteX355" fmla="*/ 1445447 w 1943100"/>
                <a:gd name="connsiteY355" fmla="*/ 26603 h 123825"/>
                <a:gd name="connsiteX356" fmla="*/ 1572483 w 1943100"/>
                <a:gd name="connsiteY356" fmla="*/ 49035 h 123825"/>
                <a:gd name="connsiteX357" fmla="*/ 1560596 w 1943100"/>
                <a:gd name="connsiteY357" fmla="*/ 82496 h 123825"/>
                <a:gd name="connsiteX358" fmla="*/ 1526410 w 1943100"/>
                <a:gd name="connsiteY358" fmla="*/ 94079 h 123825"/>
                <a:gd name="connsiteX359" fmla="*/ 1501921 w 1943100"/>
                <a:gd name="connsiteY359" fmla="*/ 94079 h 123825"/>
                <a:gd name="connsiteX360" fmla="*/ 1501921 w 1943100"/>
                <a:gd name="connsiteY360" fmla="*/ 5686 h 123825"/>
                <a:gd name="connsiteX361" fmla="*/ 1529010 w 1943100"/>
                <a:gd name="connsiteY361" fmla="*/ 5686 h 123825"/>
                <a:gd name="connsiteX362" fmla="*/ 1561052 w 1943100"/>
                <a:gd name="connsiteY362" fmla="*/ 17107 h 123825"/>
                <a:gd name="connsiteX363" fmla="*/ 1572483 w 1943100"/>
                <a:gd name="connsiteY363" fmla="*/ 49035 h 123825"/>
                <a:gd name="connsiteX364" fmla="*/ 1561595 w 1943100"/>
                <a:gd name="connsiteY364" fmla="*/ 49397 h 123825"/>
                <a:gd name="connsiteX365" fmla="*/ 1552918 w 1943100"/>
                <a:gd name="connsiteY365" fmla="*/ 23336 h 123825"/>
                <a:gd name="connsiteX366" fmla="*/ 1527134 w 1943100"/>
                <a:gd name="connsiteY366" fmla="*/ 14573 h 123825"/>
                <a:gd name="connsiteX367" fmla="*/ 1512199 w 1943100"/>
                <a:gd name="connsiteY367" fmla="*/ 14573 h 123825"/>
                <a:gd name="connsiteX368" fmla="*/ 1512199 w 1943100"/>
                <a:gd name="connsiteY368" fmla="*/ 85192 h 123825"/>
                <a:gd name="connsiteX369" fmla="*/ 1524715 w 1943100"/>
                <a:gd name="connsiteY369" fmla="*/ 85192 h 123825"/>
                <a:gd name="connsiteX370" fmla="*/ 1552347 w 1943100"/>
                <a:gd name="connsiteY370" fmla="*/ 76152 h 123825"/>
                <a:gd name="connsiteX371" fmla="*/ 1561595 w 1943100"/>
                <a:gd name="connsiteY371" fmla="*/ 49397 h 123825"/>
                <a:gd name="connsiteX372" fmla="*/ 1650597 w 1943100"/>
                <a:gd name="connsiteY372" fmla="*/ 60884 h 123825"/>
                <a:gd name="connsiteX373" fmla="*/ 1642434 w 1943100"/>
                <a:gd name="connsiteY373" fmla="*/ 86192 h 123825"/>
                <a:gd name="connsiteX374" fmla="*/ 1619879 w 1943100"/>
                <a:gd name="connsiteY374" fmla="*/ 95288 h 123825"/>
                <a:gd name="connsiteX375" fmla="*/ 1604096 w 1943100"/>
                <a:gd name="connsiteY375" fmla="*/ 91116 h 123825"/>
                <a:gd name="connsiteX376" fmla="*/ 1593456 w 1943100"/>
                <a:gd name="connsiteY376" fmla="*/ 79143 h 123825"/>
                <a:gd name="connsiteX377" fmla="*/ 1589713 w 1943100"/>
                <a:gd name="connsiteY377" fmla="*/ 60884 h 123825"/>
                <a:gd name="connsiteX378" fmla="*/ 1597810 w 1943100"/>
                <a:gd name="connsiteY378" fmla="*/ 35643 h 123825"/>
                <a:gd name="connsiteX379" fmla="*/ 1620308 w 1943100"/>
                <a:gd name="connsiteY379" fmla="*/ 26603 h 123825"/>
                <a:gd name="connsiteX380" fmla="*/ 1642406 w 1943100"/>
                <a:gd name="connsiteY380" fmla="*/ 35852 h 123825"/>
                <a:gd name="connsiteX381" fmla="*/ 1650597 w 1943100"/>
                <a:gd name="connsiteY381" fmla="*/ 60884 h 123825"/>
                <a:gd name="connsiteX382" fmla="*/ 1600105 w 1943100"/>
                <a:gd name="connsiteY382" fmla="*/ 60884 h 123825"/>
                <a:gd name="connsiteX383" fmla="*/ 1605192 w 1943100"/>
                <a:gd name="connsiteY383" fmla="*/ 80229 h 123825"/>
                <a:gd name="connsiteX384" fmla="*/ 1620127 w 1943100"/>
                <a:gd name="connsiteY384" fmla="*/ 86887 h 123825"/>
                <a:gd name="connsiteX385" fmla="*/ 1635090 w 1943100"/>
                <a:gd name="connsiteY385" fmla="*/ 80267 h 123825"/>
                <a:gd name="connsiteX386" fmla="*/ 1640196 w 1943100"/>
                <a:gd name="connsiteY386" fmla="*/ 60884 h 123825"/>
                <a:gd name="connsiteX387" fmla="*/ 1635090 w 1943100"/>
                <a:gd name="connsiteY387" fmla="*/ 41691 h 123825"/>
                <a:gd name="connsiteX388" fmla="*/ 1620003 w 1943100"/>
                <a:gd name="connsiteY388" fmla="*/ 35128 h 123825"/>
                <a:gd name="connsiteX389" fmla="*/ 1605125 w 1943100"/>
                <a:gd name="connsiteY389" fmla="*/ 41596 h 123825"/>
                <a:gd name="connsiteX390" fmla="*/ 1600105 w 1943100"/>
                <a:gd name="connsiteY390" fmla="*/ 60884 h 123825"/>
                <a:gd name="connsiteX391" fmla="*/ 1754886 w 1943100"/>
                <a:gd name="connsiteY391" fmla="*/ 94079 h 123825"/>
                <a:gd name="connsiteX392" fmla="*/ 1754886 w 1943100"/>
                <a:gd name="connsiteY392" fmla="*/ 50968 h 123825"/>
                <a:gd name="connsiteX393" fmla="*/ 1751505 w 1943100"/>
                <a:gd name="connsiteY393" fmla="*/ 39091 h 123825"/>
                <a:gd name="connsiteX394" fmla="*/ 1740980 w 1943100"/>
                <a:gd name="connsiteY394" fmla="*/ 35128 h 123825"/>
                <a:gd name="connsiteX395" fmla="*/ 1727140 w 1943100"/>
                <a:gd name="connsiteY395" fmla="*/ 40510 h 123825"/>
                <a:gd name="connsiteX396" fmla="*/ 1722663 w 1943100"/>
                <a:gd name="connsiteY396" fmla="*/ 57074 h 123825"/>
                <a:gd name="connsiteX397" fmla="*/ 1722663 w 1943100"/>
                <a:gd name="connsiteY397" fmla="*/ 94079 h 123825"/>
                <a:gd name="connsiteX398" fmla="*/ 1712624 w 1943100"/>
                <a:gd name="connsiteY398" fmla="*/ 94079 h 123825"/>
                <a:gd name="connsiteX399" fmla="*/ 1712624 w 1943100"/>
                <a:gd name="connsiteY399" fmla="*/ 50968 h 123825"/>
                <a:gd name="connsiteX400" fmla="*/ 1709242 w 1943100"/>
                <a:gd name="connsiteY400" fmla="*/ 39091 h 123825"/>
                <a:gd name="connsiteX401" fmla="*/ 1698660 w 1943100"/>
                <a:gd name="connsiteY401" fmla="*/ 35128 h 123825"/>
                <a:gd name="connsiteX402" fmla="*/ 1684849 w 1943100"/>
                <a:gd name="connsiteY402" fmla="*/ 40777 h 123825"/>
                <a:gd name="connsiteX403" fmla="*/ 1680458 w 1943100"/>
                <a:gd name="connsiteY403" fmla="*/ 59312 h 123825"/>
                <a:gd name="connsiteX404" fmla="*/ 1680458 w 1943100"/>
                <a:gd name="connsiteY404" fmla="*/ 94079 h 123825"/>
                <a:gd name="connsiteX405" fmla="*/ 1670428 w 1943100"/>
                <a:gd name="connsiteY405" fmla="*/ 94079 h 123825"/>
                <a:gd name="connsiteX406" fmla="*/ 1670428 w 1943100"/>
                <a:gd name="connsiteY406" fmla="*/ 27813 h 123825"/>
                <a:gd name="connsiteX407" fmla="*/ 1678591 w 1943100"/>
                <a:gd name="connsiteY407" fmla="*/ 27813 h 123825"/>
                <a:gd name="connsiteX408" fmla="*/ 1680220 w 1943100"/>
                <a:gd name="connsiteY408" fmla="*/ 36881 h 123825"/>
                <a:gd name="connsiteX409" fmla="*/ 1680706 w 1943100"/>
                <a:gd name="connsiteY409" fmla="*/ 36881 h 123825"/>
                <a:gd name="connsiteX410" fmla="*/ 1688716 w 1943100"/>
                <a:gd name="connsiteY410" fmla="*/ 29328 h 123825"/>
                <a:gd name="connsiteX411" fmla="*/ 1700299 w 1943100"/>
                <a:gd name="connsiteY411" fmla="*/ 26603 h 123825"/>
                <a:gd name="connsiteX412" fmla="*/ 1720606 w 1943100"/>
                <a:gd name="connsiteY412" fmla="*/ 37852 h 123825"/>
                <a:gd name="connsiteX413" fmla="*/ 1721092 w 1943100"/>
                <a:gd name="connsiteY413" fmla="*/ 37852 h 123825"/>
                <a:gd name="connsiteX414" fmla="*/ 1729674 w 1943100"/>
                <a:gd name="connsiteY414" fmla="*/ 29623 h 123825"/>
                <a:gd name="connsiteX415" fmla="*/ 1742494 w 1943100"/>
                <a:gd name="connsiteY415" fmla="*/ 26603 h 123825"/>
                <a:gd name="connsiteX416" fmla="*/ 1759335 w 1943100"/>
                <a:gd name="connsiteY416" fmla="*/ 32375 h 123825"/>
                <a:gd name="connsiteX417" fmla="*/ 1764925 w 1943100"/>
                <a:gd name="connsiteY417" fmla="*/ 50845 h 123825"/>
                <a:gd name="connsiteX418" fmla="*/ 1764925 w 1943100"/>
                <a:gd name="connsiteY418" fmla="*/ 94079 h 123825"/>
                <a:gd name="connsiteX419" fmla="*/ 1817046 w 1943100"/>
                <a:gd name="connsiteY419" fmla="*/ 95288 h 123825"/>
                <a:gd name="connsiteX420" fmla="*/ 1793863 w 1943100"/>
                <a:gd name="connsiteY420" fmla="*/ 86335 h 123825"/>
                <a:gd name="connsiteX421" fmla="*/ 1785366 w 1943100"/>
                <a:gd name="connsiteY421" fmla="*/ 61493 h 123825"/>
                <a:gd name="connsiteX422" fmla="*/ 1793253 w 1943100"/>
                <a:gd name="connsiteY422" fmla="*/ 36033 h 123825"/>
                <a:gd name="connsiteX423" fmla="*/ 1814446 w 1943100"/>
                <a:gd name="connsiteY423" fmla="*/ 26603 h 123825"/>
                <a:gd name="connsiteX424" fmla="*/ 1834153 w 1943100"/>
                <a:gd name="connsiteY424" fmla="*/ 34795 h 123825"/>
                <a:gd name="connsiteX425" fmla="*/ 1841412 w 1943100"/>
                <a:gd name="connsiteY425" fmla="*/ 56407 h 123825"/>
                <a:gd name="connsiteX426" fmla="*/ 1841412 w 1943100"/>
                <a:gd name="connsiteY426" fmla="*/ 62760 h 123825"/>
                <a:gd name="connsiteX427" fmla="*/ 1795758 w 1943100"/>
                <a:gd name="connsiteY427" fmla="*/ 62760 h 123825"/>
                <a:gd name="connsiteX428" fmla="*/ 1801654 w 1943100"/>
                <a:gd name="connsiteY428" fmla="*/ 80477 h 123825"/>
                <a:gd name="connsiteX429" fmla="*/ 1817408 w 1943100"/>
                <a:gd name="connsiteY429" fmla="*/ 86516 h 123825"/>
                <a:gd name="connsiteX430" fmla="*/ 1838573 w 1943100"/>
                <a:gd name="connsiteY430" fmla="*/ 82048 h 123825"/>
                <a:gd name="connsiteX431" fmla="*/ 1838573 w 1943100"/>
                <a:gd name="connsiteY431" fmla="*/ 90992 h 123825"/>
                <a:gd name="connsiteX432" fmla="*/ 1828505 w 1943100"/>
                <a:gd name="connsiteY432" fmla="*/ 94288 h 123825"/>
                <a:gd name="connsiteX433" fmla="*/ 1817046 w 1943100"/>
                <a:gd name="connsiteY433" fmla="*/ 95288 h 123825"/>
                <a:gd name="connsiteX434" fmla="*/ 1814322 w 1943100"/>
                <a:gd name="connsiteY434" fmla="*/ 35004 h 123825"/>
                <a:gd name="connsiteX435" fmla="*/ 1801597 w 1943100"/>
                <a:gd name="connsiteY435" fmla="*/ 40205 h 123825"/>
                <a:gd name="connsiteX436" fmla="*/ 1796006 w 1943100"/>
                <a:gd name="connsiteY436" fmla="*/ 54597 h 123825"/>
                <a:gd name="connsiteX437" fmla="*/ 1830648 w 1943100"/>
                <a:gd name="connsiteY437" fmla="*/ 54597 h 123825"/>
                <a:gd name="connsiteX438" fmla="*/ 1826419 w 1943100"/>
                <a:gd name="connsiteY438" fmla="*/ 40052 h 123825"/>
                <a:gd name="connsiteX439" fmla="*/ 1814322 w 1943100"/>
                <a:gd name="connsiteY439" fmla="*/ 35004 h 123825"/>
                <a:gd name="connsiteX440" fmla="*/ 1870615 w 1943100"/>
                <a:gd name="connsiteY440" fmla="*/ 94079 h 123825"/>
                <a:gd name="connsiteX441" fmla="*/ 1860575 w 1943100"/>
                <a:gd name="connsiteY441" fmla="*/ 94079 h 123825"/>
                <a:gd name="connsiteX442" fmla="*/ 1860575 w 1943100"/>
                <a:gd name="connsiteY442" fmla="*/ 27813 h 123825"/>
                <a:gd name="connsiteX443" fmla="*/ 1870615 w 1943100"/>
                <a:gd name="connsiteY443" fmla="*/ 27813 h 123825"/>
                <a:gd name="connsiteX444" fmla="*/ 1859728 w 1943100"/>
                <a:gd name="connsiteY444" fmla="*/ 9858 h 123825"/>
                <a:gd name="connsiteX445" fmla="*/ 1861424 w 1943100"/>
                <a:gd name="connsiteY445" fmla="*/ 4810 h 123825"/>
                <a:gd name="connsiteX446" fmla="*/ 1865652 w 1943100"/>
                <a:gd name="connsiteY446" fmla="*/ 3200 h 123825"/>
                <a:gd name="connsiteX447" fmla="*/ 1869824 w 1943100"/>
                <a:gd name="connsiteY447" fmla="*/ 4839 h 123825"/>
                <a:gd name="connsiteX448" fmla="*/ 1871577 w 1943100"/>
                <a:gd name="connsiteY448" fmla="*/ 9858 h 123825"/>
                <a:gd name="connsiteX449" fmla="*/ 1869824 w 1943100"/>
                <a:gd name="connsiteY449" fmla="*/ 14907 h 123825"/>
                <a:gd name="connsiteX450" fmla="*/ 1865652 w 1943100"/>
                <a:gd name="connsiteY450" fmla="*/ 16564 h 123825"/>
                <a:gd name="connsiteX451" fmla="*/ 1861424 w 1943100"/>
                <a:gd name="connsiteY451" fmla="*/ 14907 h 123825"/>
                <a:gd name="connsiteX452" fmla="*/ 1859728 w 1943100"/>
                <a:gd name="connsiteY452" fmla="*/ 9858 h 123825"/>
                <a:gd name="connsiteX453" fmla="*/ 1938214 w 1943100"/>
                <a:gd name="connsiteY453" fmla="*/ 94079 h 123825"/>
                <a:gd name="connsiteX454" fmla="*/ 1938214 w 1943100"/>
                <a:gd name="connsiteY454" fmla="*/ 51206 h 123825"/>
                <a:gd name="connsiteX455" fmla="*/ 1934518 w 1943100"/>
                <a:gd name="connsiteY455" fmla="*/ 39119 h 123825"/>
                <a:gd name="connsiteX456" fmla="*/ 1922974 w 1943100"/>
                <a:gd name="connsiteY456" fmla="*/ 35128 h 123825"/>
                <a:gd name="connsiteX457" fmla="*/ 1907734 w 1943100"/>
                <a:gd name="connsiteY457" fmla="*/ 40748 h 123825"/>
                <a:gd name="connsiteX458" fmla="*/ 1902905 w 1943100"/>
                <a:gd name="connsiteY458" fmla="*/ 59312 h 123825"/>
                <a:gd name="connsiteX459" fmla="*/ 1902905 w 1943100"/>
                <a:gd name="connsiteY459" fmla="*/ 94079 h 123825"/>
                <a:gd name="connsiteX460" fmla="*/ 1892865 w 1943100"/>
                <a:gd name="connsiteY460" fmla="*/ 94079 h 123825"/>
                <a:gd name="connsiteX461" fmla="*/ 1892865 w 1943100"/>
                <a:gd name="connsiteY461" fmla="*/ 27813 h 123825"/>
                <a:gd name="connsiteX462" fmla="*/ 1901028 w 1943100"/>
                <a:gd name="connsiteY462" fmla="*/ 27813 h 123825"/>
                <a:gd name="connsiteX463" fmla="*/ 1902657 w 1943100"/>
                <a:gd name="connsiteY463" fmla="*/ 36881 h 123825"/>
                <a:gd name="connsiteX464" fmla="*/ 1903143 w 1943100"/>
                <a:gd name="connsiteY464" fmla="*/ 36881 h 123825"/>
                <a:gd name="connsiteX465" fmla="*/ 1911792 w 1943100"/>
                <a:gd name="connsiteY465" fmla="*/ 29289 h 123825"/>
                <a:gd name="connsiteX466" fmla="*/ 1924184 w 1943100"/>
                <a:gd name="connsiteY466" fmla="*/ 26603 h 123825"/>
                <a:gd name="connsiteX467" fmla="*/ 1942195 w 1943100"/>
                <a:gd name="connsiteY467" fmla="*/ 32375 h 123825"/>
                <a:gd name="connsiteX468" fmla="*/ 1948244 w 1943100"/>
                <a:gd name="connsiteY468" fmla="*/ 50845 h 123825"/>
                <a:gd name="connsiteX469" fmla="*/ 1948244 w 1943100"/>
                <a:gd name="connsiteY469" fmla="*/ 940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1943100" h="123825">
                  <a:moveTo>
                    <a:pt x="62637" y="5686"/>
                  </a:moveTo>
                  <a:lnTo>
                    <a:pt x="73705" y="5686"/>
                  </a:lnTo>
                  <a:lnTo>
                    <a:pt x="41834" y="94079"/>
                  </a:lnTo>
                  <a:lnTo>
                    <a:pt x="31681" y="94079"/>
                  </a:lnTo>
                  <a:lnTo>
                    <a:pt x="0" y="5686"/>
                  </a:lnTo>
                  <a:lnTo>
                    <a:pt x="10878" y="5686"/>
                  </a:lnTo>
                  <a:lnTo>
                    <a:pt x="31195" y="62884"/>
                  </a:lnTo>
                  <a:cubicBezTo>
                    <a:pt x="33537" y="69447"/>
                    <a:pt x="35386" y="75838"/>
                    <a:pt x="36757" y="82048"/>
                  </a:cubicBezTo>
                  <a:cubicBezTo>
                    <a:pt x="38205" y="75514"/>
                    <a:pt x="40100" y="69009"/>
                    <a:pt x="42443" y="62512"/>
                  </a:cubicBezTo>
                  <a:close/>
                  <a:moveTo>
                    <a:pt x="88088" y="94079"/>
                  </a:moveTo>
                  <a:lnTo>
                    <a:pt x="88088" y="5686"/>
                  </a:lnTo>
                  <a:lnTo>
                    <a:pt x="98365" y="5686"/>
                  </a:lnTo>
                  <a:lnTo>
                    <a:pt x="98365" y="94079"/>
                  </a:lnTo>
                  <a:close/>
                  <a:moveTo>
                    <a:pt x="200368" y="49759"/>
                  </a:moveTo>
                  <a:cubicBezTo>
                    <a:pt x="200368" y="63903"/>
                    <a:pt x="196787" y="75029"/>
                    <a:pt x="189633" y="83134"/>
                  </a:cubicBezTo>
                  <a:cubicBezTo>
                    <a:pt x="182480" y="91240"/>
                    <a:pt x="172536" y="95288"/>
                    <a:pt x="159801" y="95288"/>
                  </a:cubicBezTo>
                  <a:cubicBezTo>
                    <a:pt x="146781" y="95288"/>
                    <a:pt x="136732" y="91307"/>
                    <a:pt x="129654" y="83344"/>
                  </a:cubicBezTo>
                  <a:cubicBezTo>
                    <a:pt x="122587" y="75381"/>
                    <a:pt x="119044" y="64151"/>
                    <a:pt x="119044" y="49635"/>
                  </a:cubicBezTo>
                  <a:cubicBezTo>
                    <a:pt x="119044" y="35252"/>
                    <a:pt x="122597" y="24098"/>
                    <a:pt x="129683" y="16173"/>
                  </a:cubicBezTo>
                  <a:cubicBezTo>
                    <a:pt x="136779" y="8249"/>
                    <a:pt x="146857" y="4296"/>
                    <a:pt x="159915" y="4296"/>
                  </a:cubicBezTo>
                  <a:cubicBezTo>
                    <a:pt x="172612" y="4296"/>
                    <a:pt x="182528" y="8325"/>
                    <a:pt x="189662" y="16383"/>
                  </a:cubicBezTo>
                  <a:cubicBezTo>
                    <a:pt x="196796" y="24451"/>
                    <a:pt x="200368" y="35576"/>
                    <a:pt x="200368" y="49759"/>
                  </a:cubicBezTo>
                  <a:close/>
                  <a:moveTo>
                    <a:pt x="129930" y="49759"/>
                  </a:moveTo>
                  <a:cubicBezTo>
                    <a:pt x="129930" y="61731"/>
                    <a:pt x="132483" y="70809"/>
                    <a:pt x="137579" y="77000"/>
                  </a:cubicBezTo>
                  <a:cubicBezTo>
                    <a:pt x="142675" y="83182"/>
                    <a:pt x="150086" y="86278"/>
                    <a:pt x="159801" y="86278"/>
                  </a:cubicBezTo>
                  <a:cubicBezTo>
                    <a:pt x="169593" y="86278"/>
                    <a:pt x="176984" y="83191"/>
                    <a:pt x="181985" y="77029"/>
                  </a:cubicBezTo>
                  <a:cubicBezTo>
                    <a:pt x="186986" y="70856"/>
                    <a:pt x="189481" y="61769"/>
                    <a:pt x="189481" y="49759"/>
                  </a:cubicBezTo>
                  <a:cubicBezTo>
                    <a:pt x="189481" y="37872"/>
                    <a:pt x="186995" y="28851"/>
                    <a:pt x="182013" y="22708"/>
                  </a:cubicBezTo>
                  <a:cubicBezTo>
                    <a:pt x="177042" y="16555"/>
                    <a:pt x="169669" y="13487"/>
                    <a:pt x="159915" y="13487"/>
                  </a:cubicBezTo>
                  <a:cubicBezTo>
                    <a:pt x="150124" y="13487"/>
                    <a:pt x="142675" y="16573"/>
                    <a:pt x="137579" y="22765"/>
                  </a:cubicBezTo>
                  <a:cubicBezTo>
                    <a:pt x="132483" y="28946"/>
                    <a:pt x="129930" y="37948"/>
                    <a:pt x="129930" y="49759"/>
                  </a:cubicBezTo>
                  <a:close/>
                  <a:moveTo>
                    <a:pt x="293541" y="49035"/>
                  </a:moveTo>
                  <a:cubicBezTo>
                    <a:pt x="293541" y="63627"/>
                    <a:pt x="289579" y="74781"/>
                    <a:pt x="281654" y="82496"/>
                  </a:cubicBezTo>
                  <a:cubicBezTo>
                    <a:pt x="273739" y="90221"/>
                    <a:pt x="262337" y="94079"/>
                    <a:pt x="247469" y="94079"/>
                  </a:cubicBezTo>
                  <a:lnTo>
                    <a:pt x="222981" y="94079"/>
                  </a:lnTo>
                  <a:lnTo>
                    <a:pt x="222981" y="5686"/>
                  </a:lnTo>
                  <a:lnTo>
                    <a:pt x="250070" y="5686"/>
                  </a:lnTo>
                  <a:cubicBezTo>
                    <a:pt x="263814" y="5686"/>
                    <a:pt x="274491" y="9497"/>
                    <a:pt x="282112" y="17107"/>
                  </a:cubicBezTo>
                  <a:cubicBezTo>
                    <a:pt x="289732" y="24727"/>
                    <a:pt x="293541" y="35366"/>
                    <a:pt x="293541" y="49035"/>
                  </a:cubicBezTo>
                  <a:close/>
                  <a:moveTo>
                    <a:pt x="282655" y="49397"/>
                  </a:moveTo>
                  <a:cubicBezTo>
                    <a:pt x="282655" y="37872"/>
                    <a:pt x="279759" y="29185"/>
                    <a:pt x="273977" y="23336"/>
                  </a:cubicBezTo>
                  <a:cubicBezTo>
                    <a:pt x="268196" y="17497"/>
                    <a:pt x="259595" y="14573"/>
                    <a:pt x="248193" y="14573"/>
                  </a:cubicBezTo>
                  <a:lnTo>
                    <a:pt x="233258" y="14573"/>
                  </a:lnTo>
                  <a:lnTo>
                    <a:pt x="233258" y="85192"/>
                  </a:lnTo>
                  <a:lnTo>
                    <a:pt x="245774" y="85192"/>
                  </a:lnTo>
                  <a:cubicBezTo>
                    <a:pt x="258023" y="85192"/>
                    <a:pt x="267234" y="82182"/>
                    <a:pt x="273406" y="76152"/>
                  </a:cubicBezTo>
                  <a:cubicBezTo>
                    <a:pt x="279568" y="70123"/>
                    <a:pt x="282655" y="61208"/>
                    <a:pt x="282655" y="49397"/>
                  </a:cubicBezTo>
                  <a:close/>
                  <a:moveTo>
                    <a:pt x="313011" y="87668"/>
                  </a:moveTo>
                  <a:cubicBezTo>
                    <a:pt x="313011" y="84972"/>
                    <a:pt x="313620" y="82925"/>
                    <a:pt x="314849" y="81534"/>
                  </a:cubicBezTo>
                  <a:cubicBezTo>
                    <a:pt x="316078" y="80143"/>
                    <a:pt x="317840" y="79448"/>
                    <a:pt x="320145" y="79448"/>
                  </a:cubicBezTo>
                  <a:cubicBezTo>
                    <a:pt x="322479" y="79448"/>
                    <a:pt x="324308" y="80143"/>
                    <a:pt x="325612" y="81534"/>
                  </a:cubicBezTo>
                  <a:cubicBezTo>
                    <a:pt x="326927" y="82925"/>
                    <a:pt x="327574" y="84972"/>
                    <a:pt x="327574" y="87668"/>
                  </a:cubicBezTo>
                  <a:cubicBezTo>
                    <a:pt x="327574" y="90288"/>
                    <a:pt x="326917" y="92307"/>
                    <a:pt x="325584" y="93716"/>
                  </a:cubicBezTo>
                  <a:cubicBezTo>
                    <a:pt x="324250" y="95126"/>
                    <a:pt x="322440" y="95831"/>
                    <a:pt x="320145" y="95831"/>
                  </a:cubicBezTo>
                  <a:cubicBezTo>
                    <a:pt x="318088" y="95831"/>
                    <a:pt x="316382" y="95193"/>
                    <a:pt x="315030" y="93926"/>
                  </a:cubicBezTo>
                  <a:cubicBezTo>
                    <a:pt x="313677" y="92659"/>
                    <a:pt x="313011" y="90573"/>
                    <a:pt x="313011" y="87668"/>
                  </a:cubicBezTo>
                  <a:close/>
                  <a:moveTo>
                    <a:pt x="313011" y="34280"/>
                  </a:moveTo>
                  <a:cubicBezTo>
                    <a:pt x="313011" y="28842"/>
                    <a:pt x="315383" y="26118"/>
                    <a:pt x="320145" y="26118"/>
                  </a:cubicBezTo>
                  <a:cubicBezTo>
                    <a:pt x="325098" y="26118"/>
                    <a:pt x="327574" y="28842"/>
                    <a:pt x="327574" y="34280"/>
                  </a:cubicBezTo>
                  <a:cubicBezTo>
                    <a:pt x="327574" y="36900"/>
                    <a:pt x="326917" y="38919"/>
                    <a:pt x="325584" y="40329"/>
                  </a:cubicBezTo>
                  <a:cubicBezTo>
                    <a:pt x="324250" y="41738"/>
                    <a:pt x="322440" y="42443"/>
                    <a:pt x="320145" y="42443"/>
                  </a:cubicBezTo>
                  <a:cubicBezTo>
                    <a:pt x="318088" y="42443"/>
                    <a:pt x="316382" y="41805"/>
                    <a:pt x="315030" y="40539"/>
                  </a:cubicBezTo>
                  <a:cubicBezTo>
                    <a:pt x="313677" y="39271"/>
                    <a:pt x="313011" y="37186"/>
                    <a:pt x="313011" y="34280"/>
                  </a:cubicBezTo>
                  <a:close/>
                  <a:moveTo>
                    <a:pt x="383020" y="94079"/>
                  </a:moveTo>
                  <a:lnTo>
                    <a:pt x="383020" y="5686"/>
                  </a:lnTo>
                  <a:lnTo>
                    <a:pt x="393297" y="5686"/>
                  </a:lnTo>
                  <a:lnTo>
                    <a:pt x="393297" y="94079"/>
                  </a:lnTo>
                  <a:close/>
                  <a:moveTo>
                    <a:pt x="462410" y="94079"/>
                  </a:moveTo>
                  <a:lnTo>
                    <a:pt x="462410" y="51206"/>
                  </a:lnTo>
                  <a:cubicBezTo>
                    <a:pt x="462410" y="45806"/>
                    <a:pt x="461182" y="41777"/>
                    <a:pt x="458714" y="39119"/>
                  </a:cubicBezTo>
                  <a:cubicBezTo>
                    <a:pt x="456257" y="36462"/>
                    <a:pt x="452409" y="35128"/>
                    <a:pt x="447170" y="35128"/>
                  </a:cubicBezTo>
                  <a:cubicBezTo>
                    <a:pt x="440236" y="35128"/>
                    <a:pt x="435160" y="37005"/>
                    <a:pt x="431931" y="40748"/>
                  </a:cubicBezTo>
                  <a:cubicBezTo>
                    <a:pt x="428711" y="44501"/>
                    <a:pt x="427101" y="50683"/>
                    <a:pt x="427101" y="59312"/>
                  </a:cubicBezTo>
                  <a:lnTo>
                    <a:pt x="427101" y="94079"/>
                  </a:lnTo>
                  <a:lnTo>
                    <a:pt x="417062" y="94079"/>
                  </a:lnTo>
                  <a:lnTo>
                    <a:pt x="417062" y="27813"/>
                  </a:lnTo>
                  <a:lnTo>
                    <a:pt x="425225" y="27813"/>
                  </a:lnTo>
                  <a:lnTo>
                    <a:pt x="426854" y="36881"/>
                  </a:lnTo>
                  <a:lnTo>
                    <a:pt x="427339" y="36881"/>
                  </a:lnTo>
                  <a:cubicBezTo>
                    <a:pt x="429396" y="33614"/>
                    <a:pt x="432273" y="31090"/>
                    <a:pt x="435988" y="29289"/>
                  </a:cubicBezTo>
                  <a:cubicBezTo>
                    <a:pt x="439694" y="27499"/>
                    <a:pt x="443827" y="26603"/>
                    <a:pt x="448380" y="26603"/>
                  </a:cubicBezTo>
                  <a:cubicBezTo>
                    <a:pt x="456362" y="26603"/>
                    <a:pt x="462362" y="28527"/>
                    <a:pt x="466401" y="32375"/>
                  </a:cubicBezTo>
                  <a:cubicBezTo>
                    <a:pt x="470431" y="36224"/>
                    <a:pt x="472440" y="42386"/>
                    <a:pt x="472440" y="50845"/>
                  </a:cubicBezTo>
                  <a:lnTo>
                    <a:pt x="472440" y="94079"/>
                  </a:lnTo>
                  <a:close/>
                  <a:moveTo>
                    <a:pt x="540706" y="94079"/>
                  </a:moveTo>
                  <a:lnTo>
                    <a:pt x="540706" y="51206"/>
                  </a:lnTo>
                  <a:cubicBezTo>
                    <a:pt x="540706" y="45806"/>
                    <a:pt x="539477" y="41777"/>
                    <a:pt x="537020" y="39119"/>
                  </a:cubicBezTo>
                  <a:cubicBezTo>
                    <a:pt x="534562" y="36462"/>
                    <a:pt x="530705" y="35128"/>
                    <a:pt x="525466" y="35128"/>
                  </a:cubicBezTo>
                  <a:cubicBezTo>
                    <a:pt x="518532" y="35128"/>
                    <a:pt x="513455" y="37005"/>
                    <a:pt x="510235" y="40748"/>
                  </a:cubicBezTo>
                  <a:cubicBezTo>
                    <a:pt x="507006" y="44501"/>
                    <a:pt x="505396" y="50683"/>
                    <a:pt x="505396" y="59312"/>
                  </a:cubicBezTo>
                  <a:lnTo>
                    <a:pt x="505396" y="94079"/>
                  </a:lnTo>
                  <a:lnTo>
                    <a:pt x="495358" y="94079"/>
                  </a:lnTo>
                  <a:lnTo>
                    <a:pt x="495358" y="27813"/>
                  </a:lnTo>
                  <a:lnTo>
                    <a:pt x="503520" y="27813"/>
                  </a:lnTo>
                  <a:lnTo>
                    <a:pt x="505149" y="36881"/>
                  </a:lnTo>
                  <a:lnTo>
                    <a:pt x="505635" y="36881"/>
                  </a:lnTo>
                  <a:cubicBezTo>
                    <a:pt x="507692" y="33614"/>
                    <a:pt x="510578" y="31090"/>
                    <a:pt x="514284" y="29289"/>
                  </a:cubicBezTo>
                  <a:cubicBezTo>
                    <a:pt x="517989" y="27499"/>
                    <a:pt x="522123" y="26603"/>
                    <a:pt x="526675" y="26603"/>
                  </a:cubicBezTo>
                  <a:cubicBezTo>
                    <a:pt x="534658" y="26603"/>
                    <a:pt x="540668" y="28527"/>
                    <a:pt x="544697" y="32375"/>
                  </a:cubicBezTo>
                  <a:cubicBezTo>
                    <a:pt x="548726" y="36224"/>
                    <a:pt x="550745" y="42386"/>
                    <a:pt x="550745" y="50845"/>
                  </a:cubicBezTo>
                  <a:lnTo>
                    <a:pt x="550745" y="94079"/>
                  </a:lnTo>
                  <a:close/>
                  <a:moveTo>
                    <a:pt x="614410" y="94079"/>
                  </a:moveTo>
                  <a:lnTo>
                    <a:pt x="612410" y="84649"/>
                  </a:lnTo>
                  <a:lnTo>
                    <a:pt x="611924" y="84649"/>
                  </a:lnTo>
                  <a:cubicBezTo>
                    <a:pt x="608619" y="88802"/>
                    <a:pt x="605324" y="91612"/>
                    <a:pt x="602047" y="93078"/>
                  </a:cubicBezTo>
                  <a:cubicBezTo>
                    <a:pt x="598761" y="94555"/>
                    <a:pt x="594656" y="95288"/>
                    <a:pt x="589741" y="95288"/>
                  </a:cubicBezTo>
                  <a:cubicBezTo>
                    <a:pt x="583169" y="95288"/>
                    <a:pt x="578015" y="93593"/>
                    <a:pt x="574291" y="90211"/>
                  </a:cubicBezTo>
                  <a:cubicBezTo>
                    <a:pt x="570567" y="86820"/>
                    <a:pt x="568700" y="82010"/>
                    <a:pt x="568700" y="75762"/>
                  </a:cubicBezTo>
                  <a:cubicBezTo>
                    <a:pt x="568700" y="62379"/>
                    <a:pt x="579397" y="55359"/>
                    <a:pt x="600799" y="54721"/>
                  </a:cubicBezTo>
                  <a:lnTo>
                    <a:pt x="612048" y="54359"/>
                  </a:lnTo>
                  <a:lnTo>
                    <a:pt x="612048" y="50244"/>
                  </a:lnTo>
                  <a:cubicBezTo>
                    <a:pt x="612048" y="45044"/>
                    <a:pt x="610934" y="41205"/>
                    <a:pt x="608695" y="38729"/>
                  </a:cubicBezTo>
                  <a:cubicBezTo>
                    <a:pt x="606457" y="36243"/>
                    <a:pt x="602875" y="35004"/>
                    <a:pt x="597961" y="35004"/>
                  </a:cubicBezTo>
                  <a:cubicBezTo>
                    <a:pt x="592436" y="35004"/>
                    <a:pt x="586188" y="36700"/>
                    <a:pt x="579215" y="40081"/>
                  </a:cubicBezTo>
                  <a:lnTo>
                    <a:pt x="576139" y="32404"/>
                  </a:lnTo>
                  <a:cubicBezTo>
                    <a:pt x="579397" y="30632"/>
                    <a:pt x="582978" y="29242"/>
                    <a:pt x="586864" y="28232"/>
                  </a:cubicBezTo>
                  <a:cubicBezTo>
                    <a:pt x="590760" y="27232"/>
                    <a:pt x="594656" y="26727"/>
                    <a:pt x="598570" y="26727"/>
                  </a:cubicBezTo>
                  <a:cubicBezTo>
                    <a:pt x="606467" y="26727"/>
                    <a:pt x="612324" y="28480"/>
                    <a:pt x="616135" y="31985"/>
                  </a:cubicBezTo>
                  <a:cubicBezTo>
                    <a:pt x="619935" y="35490"/>
                    <a:pt x="621840" y="41110"/>
                    <a:pt x="621840" y="48854"/>
                  </a:cubicBezTo>
                  <a:lnTo>
                    <a:pt x="621840" y="94079"/>
                  </a:lnTo>
                  <a:close/>
                  <a:moveTo>
                    <a:pt x="591731" y="87001"/>
                  </a:moveTo>
                  <a:cubicBezTo>
                    <a:pt x="597980" y="87001"/>
                    <a:pt x="602885" y="85287"/>
                    <a:pt x="606457" y="81867"/>
                  </a:cubicBezTo>
                  <a:cubicBezTo>
                    <a:pt x="610019" y="78438"/>
                    <a:pt x="611810" y="73638"/>
                    <a:pt x="611810" y="67475"/>
                  </a:cubicBezTo>
                  <a:lnTo>
                    <a:pt x="611810" y="61493"/>
                  </a:lnTo>
                  <a:lnTo>
                    <a:pt x="601771" y="61913"/>
                  </a:lnTo>
                  <a:cubicBezTo>
                    <a:pt x="593789" y="62198"/>
                    <a:pt x="588036" y="63437"/>
                    <a:pt x="584511" y="65627"/>
                  </a:cubicBezTo>
                  <a:cubicBezTo>
                    <a:pt x="580977" y="67828"/>
                    <a:pt x="579215" y="71247"/>
                    <a:pt x="579215" y="75876"/>
                  </a:cubicBezTo>
                  <a:cubicBezTo>
                    <a:pt x="579215" y="79505"/>
                    <a:pt x="580320" y="82267"/>
                    <a:pt x="582511" y="84163"/>
                  </a:cubicBezTo>
                  <a:cubicBezTo>
                    <a:pt x="584711" y="86058"/>
                    <a:pt x="587788" y="87001"/>
                    <a:pt x="591731" y="87001"/>
                  </a:cubicBezTo>
                  <a:close/>
                  <a:moveTo>
                    <a:pt x="729044" y="94079"/>
                  </a:moveTo>
                  <a:lnTo>
                    <a:pt x="729044" y="50968"/>
                  </a:lnTo>
                  <a:cubicBezTo>
                    <a:pt x="729044" y="45691"/>
                    <a:pt x="727910" y="41729"/>
                    <a:pt x="725653" y="39091"/>
                  </a:cubicBezTo>
                  <a:cubicBezTo>
                    <a:pt x="723395" y="36452"/>
                    <a:pt x="719890" y="35128"/>
                    <a:pt x="715137" y="35128"/>
                  </a:cubicBezTo>
                  <a:cubicBezTo>
                    <a:pt x="708889" y="35128"/>
                    <a:pt x="704269" y="36919"/>
                    <a:pt x="701288" y="40510"/>
                  </a:cubicBezTo>
                  <a:cubicBezTo>
                    <a:pt x="698307" y="44101"/>
                    <a:pt x="696811" y="49616"/>
                    <a:pt x="696811" y="57074"/>
                  </a:cubicBezTo>
                  <a:lnTo>
                    <a:pt x="696811" y="94079"/>
                  </a:lnTo>
                  <a:lnTo>
                    <a:pt x="686781" y="94079"/>
                  </a:lnTo>
                  <a:lnTo>
                    <a:pt x="686781" y="50968"/>
                  </a:lnTo>
                  <a:cubicBezTo>
                    <a:pt x="686781" y="45691"/>
                    <a:pt x="685648" y="41729"/>
                    <a:pt x="683390" y="39091"/>
                  </a:cubicBezTo>
                  <a:cubicBezTo>
                    <a:pt x="681133" y="36452"/>
                    <a:pt x="677609" y="35128"/>
                    <a:pt x="672808" y="35128"/>
                  </a:cubicBezTo>
                  <a:cubicBezTo>
                    <a:pt x="666522" y="35128"/>
                    <a:pt x="661921" y="37014"/>
                    <a:pt x="658997" y="40777"/>
                  </a:cubicBezTo>
                  <a:cubicBezTo>
                    <a:pt x="656073" y="44548"/>
                    <a:pt x="654615" y="50730"/>
                    <a:pt x="654615" y="59312"/>
                  </a:cubicBezTo>
                  <a:lnTo>
                    <a:pt x="654615" y="94079"/>
                  </a:lnTo>
                  <a:lnTo>
                    <a:pt x="644576" y="94079"/>
                  </a:lnTo>
                  <a:lnTo>
                    <a:pt x="644576" y="27813"/>
                  </a:lnTo>
                  <a:lnTo>
                    <a:pt x="652739" y="27813"/>
                  </a:lnTo>
                  <a:lnTo>
                    <a:pt x="654368" y="36881"/>
                  </a:lnTo>
                  <a:lnTo>
                    <a:pt x="654854" y="36881"/>
                  </a:lnTo>
                  <a:cubicBezTo>
                    <a:pt x="656749" y="33661"/>
                    <a:pt x="659416" y="31137"/>
                    <a:pt x="662864" y="29328"/>
                  </a:cubicBezTo>
                  <a:cubicBezTo>
                    <a:pt x="666312" y="27508"/>
                    <a:pt x="670170" y="26603"/>
                    <a:pt x="674447" y="26603"/>
                  </a:cubicBezTo>
                  <a:cubicBezTo>
                    <a:pt x="684800" y="26603"/>
                    <a:pt x="691572" y="30356"/>
                    <a:pt x="694763" y="37852"/>
                  </a:cubicBezTo>
                  <a:lnTo>
                    <a:pt x="695240" y="37852"/>
                  </a:lnTo>
                  <a:cubicBezTo>
                    <a:pt x="697221" y="34385"/>
                    <a:pt x="700078" y="31642"/>
                    <a:pt x="703831" y="29623"/>
                  </a:cubicBezTo>
                  <a:cubicBezTo>
                    <a:pt x="707574" y="27613"/>
                    <a:pt x="711851" y="26603"/>
                    <a:pt x="716652" y="26603"/>
                  </a:cubicBezTo>
                  <a:cubicBezTo>
                    <a:pt x="724148" y="26603"/>
                    <a:pt x="729758" y="28527"/>
                    <a:pt x="733483" y="32375"/>
                  </a:cubicBezTo>
                  <a:cubicBezTo>
                    <a:pt x="737216" y="36224"/>
                    <a:pt x="739074" y="42386"/>
                    <a:pt x="739074" y="50845"/>
                  </a:cubicBezTo>
                  <a:lnTo>
                    <a:pt x="739074" y="94079"/>
                  </a:lnTo>
                  <a:close/>
                  <a:moveTo>
                    <a:pt x="791194" y="95288"/>
                  </a:moveTo>
                  <a:cubicBezTo>
                    <a:pt x="781403" y="95288"/>
                    <a:pt x="773669" y="92307"/>
                    <a:pt x="768011" y="86335"/>
                  </a:cubicBezTo>
                  <a:cubicBezTo>
                    <a:pt x="762343" y="80372"/>
                    <a:pt x="759514" y="72095"/>
                    <a:pt x="759514" y="61493"/>
                  </a:cubicBezTo>
                  <a:cubicBezTo>
                    <a:pt x="759514" y="50806"/>
                    <a:pt x="762143" y="42320"/>
                    <a:pt x="767401" y="36033"/>
                  </a:cubicBezTo>
                  <a:cubicBezTo>
                    <a:pt x="772668" y="29746"/>
                    <a:pt x="779726" y="26603"/>
                    <a:pt x="788594" y="26603"/>
                  </a:cubicBezTo>
                  <a:cubicBezTo>
                    <a:pt x="796900" y="26603"/>
                    <a:pt x="803472" y="29337"/>
                    <a:pt x="808311" y="34795"/>
                  </a:cubicBezTo>
                  <a:cubicBezTo>
                    <a:pt x="813140" y="40253"/>
                    <a:pt x="815560" y="47463"/>
                    <a:pt x="815560" y="56407"/>
                  </a:cubicBezTo>
                  <a:lnTo>
                    <a:pt x="815560" y="62760"/>
                  </a:lnTo>
                  <a:lnTo>
                    <a:pt x="769915" y="62760"/>
                  </a:lnTo>
                  <a:cubicBezTo>
                    <a:pt x="770115" y="70542"/>
                    <a:pt x="772078" y="76448"/>
                    <a:pt x="775811" y="80477"/>
                  </a:cubicBezTo>
                  <a:cubicBezTo>
                    <a:pt x="779536" y="84506"/>
                    <a:pt x="784784" y="86516"/>
                    <a:pt x="791556" y="86516"/>
                  </a:cubicBezTo>
                  <a:cubicBezTo>
                    <a:pt x="798690" y="86516"/>
                    <a:pt x="805749" y="85030"/>
                    <a:pt x="812721" y="82048"/>
                  </a:cubicBezTo>
                  <a:lnTo>
                    <a:pt x="812721" y="90992"/>
                  </a:lnTo>
                  <a:cubicBezTo>
                    <a:pt x="809177" y="92526"/>
                    <a:pt x="805815" y="93621"/>
                    <a:pt x="802653" y="94288"/>
                  </a:cubicBezTo>
                  <a:cubicBezTo>
                    <a:pt x="799491" y="94955"/>
                    <a:pt x="795671" y="95288"/>
                    <a:pt x="791194" y="95288"/>
                  </a:cubicBezTo>
                  <a:close/>
                  <a:moveTo>
                    <a:pt x="788480" y="35004"/>
                  </a:moveTo>
                  <a:cubicBezTo>
                    <a:pt x="783155" y="35004"/>
                    <a:pt x="778916" y="36738"/>
                    <a:pt x="775745" y="40205"/>
                  </a:cubicBezTo>
                  <a:cubicBezTo>
                    <a:pt x="772583" y="43672"/>
                    <a:pt x="770716" y="48473"/>
                    <a:pt x="770154" y="54597"/>
                  </a:cubicBezTo>
                  <a:lnTo>
                    <a:pt x="804796" y="54597"/>
                  </a:lnTo>
                  <a:cubicBezTo>
                    <a:pt x="804796" y="48273"/>
                    <a:pt x="803386" y="43424"/>
                    <a:pt x="800567" y="40052"/>
                  </a:cubicBezTo>
                  <a:cubicBezTo>
                    <a:pt x="797747" y="36690"/>
                    <a:pt x="793718" y="35004"/>
                    <a:pt x="788480" y="35004"/>
                  </a:cubicBezTo>
                  <a:close/>
                  <a:moveTo>
                    <a:pt x="946099" y="49759"/>
                  </a:moveTo>
                  <a:cubicBezTo>
                    <a:pt x="946099" y="63903"/>
                    <a:pt x="942518" y="75029"/>
                    <a:pt x="935365" y="83134"/>
                  </a:cubicBezTo>
                  <a:cubicBezTo>
                    <a:pt x="928211" y="91240"/>
                    <a:pt x="918267" y="95288"/>
                    <a:pt x="905533" y="95288"/>
                  </a:cubicBezTo>
                  <a:cubicBezTo>
                    <a:pt x="892512" y="95288"/>
                    <a:pt x="882463" y="91307"/>
                    <a:pt x="875386" y="83344"/>
                  </a:cubicBezTo>
                  <a:cubicBezTo>
                    <a:pt x="868319" y="75381"/>
                    <a:pt x="864775" y="64151"/>
                    <a:pt x="864775" y="49635"/>
                  </a:cubicBezTo>
                  <a:cubicBezTo>
                    <a:pt x="864775" y="35252"/>
                    <a:pt x="868328" y="24098"/>
                    <a:pt x="875415" y="16173"/>
                  </a:cubicBezTo>
                  <a:cubicBezTo>
                    <a:pt x="882511" y="8249"/>
                    <a:pt x="892588" y="4296"/>
                    <a:pt x="905646" y="4296"/>
                  </a:cubicBezTo>
                  <a:cubicBezTo>
                    <a:pt x="918343" y="4296"/>
                    <a:pt x="928259" y="8325"/>
                    <a:pt x="935394" y="16383"/>
                  </a:cubicBezTo>
                  <a:cubicBezTo>
                    <a:pt x="942527" y="24451"/>
                    <a:pt x="946099" y="35576"/>
                    <a:pt x="946099" y="49759"/>
                  </a:cubicBezTo>
                  <a:close/>
                  <a:moveTo>
                    <a:pt x="875662" y="49759"/>
                  </a:moveTo>
                  <a:cubicBezTo>
                    <a:pt x="875662" y="61731"/>
                    <a:pt x="878215" y="70809"/>
                    <a:pt x="883311" y="77000"/>
                  </a:cubicBezTo>
                  <a:cubicBezTo>
                    <a:pt x="888406" y="83182"/>
                    <a:pt x="895817" y="86278"/>
                    <a:pt x="905533" y="86278"/>
                  </a:cubicBezTo>
                  <a:cubicBezTo>
                    <a:pt x="915324" y="86278"/>
                    <a:pt x="922716" y="83191"/>
                    <a:pt x="927716" y="77029"/>
                  </a:cubicBezTo>
                  <a:cubicBezTo>
                    <a:pt x="932717" y="70856"/>
                    <a:pt x="935212" y="61769"/>
                    <a:pt x="935212" y="49759"/>
                  </a:cubicBezTo>
                  <a:cubicBezTo>
                    <a:pt x="935212" y="37872"/>
                    <a:pt x="932726" y="28851"/>
                    <a:pt x="927745" y="22708"/>
                  </a:cubicBezTo>
                  <a:cubicBezTo>
                    <a:pt x="922773" y="16555"/>
                    <a:pt x="915401" y="13487"/>
                    <a:pt x="905646" y="13487"/>
                  </a:cubicBezTo>
                  <a:cubicBezTo>
                    <a:pt x="895855" y="13487"/>
                    <a:pt x="888406" y="16573"/>
                    <a:pt x="883311" y="22765"/>
                  </a:cubicBezTo>
                  <a:cubicBezTo>
                    <a:pt x="878215" y="28946"/>
                    <a:pt x="875662" y="37948"/>
                    <a:pt x="875662" y="49759"/>
                  </a:cubicBezTo>
                  <a:close/>
                  <a:moveTo>
                    <a:pt x="998030" y="95288"/>
                  </a:moveTo>
                  <a:cubicBezTo>
                    <a:pt x="993724" y="95288"/>
                    <a:pt x="989781" y="94488"/>
                    <a:pt x="986219" y="92897"/>
                  </a:cubicBezTo>
                  <a:cubicBezTo>
                    <a:pt x="982647" y="91307"/>
                    <a:pt x="979656" y="88859"/>
                    <a:pt x="977237" y="85554"/>
                  </a:cubicBezTo>
                  <a:lnTo>
                    <a:pt x="976513" y="85554"/>
                  </a:lnTo>
                  <a:cubicBezTo>
                    <a:pt x="976999" y="89421"/>
                    <a:pt x="977237" y="93088"/>
                    <a:pt x="977237" y="96555"/>
                  </a:cubicBezTo>
                  <a:lnTo>
                    <a:pt x="977237" y="123825"/>
                  </a:lnTo>
                  <a:lnTo>
                    <a:pt x="967197" y="123825"/>
                  </a:lnTo>
                  <a:lnTo>
                    <a:pt x="967197" y="27813"/>
                  </a:lnTo>
                  <a:lnTo>
                    <a:pt x="975360" y="27813"/>
                  </a:lnTo>
                  <a:lnTo>
                    <a:pt x="976751" y="36881"/>
                  </a:lnTo>
                  <a:lnTo>
                    <a:pt x="977237" y="36881"/>
                  </a:lnTo>
                  <a:cubicBezTo>
                    <a:pt x="979818" y="33252"/>
                    <a:pt x="982819" y="30632"/>
                    <a:pt x="986247" y="29023"/>
                  </a:cubicBezTo>
                  <a:cubicBezTo>
                    <a:pt x="989667" y="27413"/>
                    <a:pt x="993600" y="26603"/>
                    <a:pt x="998030" y="26603"/>
                  </a:cubicBezTo>
                  <a:cubicBezTo>
                    <a:pt x="1006821" y="26603"/>
                    <a:pt x="1013603" y="29604"/>
                    <a:pt x="1018375" y="35614"/>
                  </a:cubicBezTo>
                  <a:cubicBezTo>
                    <a:pt x="1023157" y="41615"/>
                    <a:pt x="1025547" y="50044"/>
                    <a:pt x="1025547" y="60884"/>
                  </a:cubicBezTo>
                  <a:cubicBezTo>
                    <a:pt x="1025547" y="71771"/>
                    <a:pt x="1023118" y="80220"/>
                    <a:pt x="1018261" y="86249"/>
                  </a:cubicBezTo>
                  <a:cubicBezTo>
                    <a:pt x="1013403" y="92278"/>
                    <a:pt x="1006660" y="95288"/>
                    <a:pt x="998030" y="95288"/>
                  </a:cubicBezTo>
                  <a:close/>
                  <a:moveTo>
                    <a:pt x="996582" y="35128"/>
                  </a:moveTo>
                  <a:cubicBezTo>
                    <a:pt x="989809" y="35128"/>
                    <a:pt x="984914" y="37005"/>
                    <a:pt x="981894" y="40748"/>
                  </a:cubicBezTo>
                  <a:cubicBezTo>
                    <a:pt x="978865" y="44501"/>
                    <a:pt x="977313" y="50463"/>
                    <a:pt x="977237" y="58646"/>
                  </a:cubicBezTo>
                  <a:lnTo>
                    <a:pt x="977237" y="60884"/>
                  </a:lnTo>
                  <a:cubicBezTo>
                    <a:pt x="977237" y="70199"/>
                    <a:pt x="978789" y="76857"/>
                    <a:pt x="981894" y="80867"/>
                  </a:cubicBezTo>
                  <a:cubicBezTo>
                    <a:pt x="985000" y="84877"/>
                    <a:pt x="989972" y="86887"/>
                    <a:pt x="996829" y="86887"/>
                  </a:cubicBezTo>
                  <a:cubicBezTo>
                    <a:pt x="1002545" y="86887"/>
                    <a:pt x="1007031" y="84563"/>
                    <a:pt x="1010279" y="79934"/>
                  </a:cubicBezTo>
                  <a:cubicBezTo>
                    <a:pt x="1013527" y="75295"/>
                    <a:pt x="1015146" y="68904"/>
                    <a:pt x="1015146" y="60760"/>
                  </a:cubicBezTo>
                  <a:cubicBezTo>
                    <a:pt x="1015146" y="52502"/>
                    <a:pt x="1013527" y="46158"/>
                    <a:pt x="1010279" y="41748"/>
                  </a:cubicBezTo>
                  <a:cubicBezTo>
                    <a:pt x="1007031" y="37338"/>
                    <a:pt x="1002468" y="35128"/>
                    <a:pt x="996582" y="35128"/>
                  </a:cubicBezTo>
                  <a:close/>
                  <a:moveTo>
                    <a:pt x="1073372" y="95288"/>
                  </a:moveTo>
                  <a:cubicBezTo>
                    <a:pt x="1063571" y="95288"/>
                    <a:pt x="1055847" y="92307"/>
                    <a:pt x="1050179" y="86335"/>
                  </a:cubicBezTo>
                  <a:cubicBezTo>
                    <a:pt x="1044521" y="80372"/>
                    <a:pt x="1041692" y="72095"/>
                    <a:pt x="1041692" y="61493"/>
                  </a:cubicBezTo>
                  <a:cubicBezTo>
                    <a:pt x="1041692" y="50806"/>
                    <a:pt x="1044321" y="42320"/>
                    <a:pt x="1049579" y="36033"/>
                  </a:cubicBezTo>
                  <a:cubicBezTo>
                    <a:pt x="1054837" y="29746"/>
                    <a:pt x="1061904" y="26603"/>
                    <a:pt x="1070772" y="26603"/>
                  </a:cubicBezTo>
                  <a:cubicBezTo>
                    <a:pt x="1079068" y="26603"/>
                    <a:pt x="1085641" y="29337"/>
                    <a:pt x="1090479" y="34795"/>
                  </a:cubicBezTo>
                  <a:cubicBezTo>
                    <a:pt x="1095318" y="40253"/>
                    <a:pt x="1097738" y="47463"/>
                    <a:pt x="1097738" y="56407"/>
                  </a:cubicBezTo>
                  <a:lnTo>
                    <a:pt x="1097738" y="62760"/>
                  </a:lnTo>
                  <a:lnTo>
                    <a:pt x="1052084" y="62760"/>
                  </a:lnTo>
                  <a:cubicBezTo>
                    <a:pt x="1052284" y="70542"/>
                    <a:pt x="1054256" y="76448"/>
                    <a:pt x="1057980" y="80477"/>
                  </a:cubicBezTo>
                  <a:cubicBezTo>
                    <a:pt x="1061714" y="84506"/>
                    <a:pt x="1066962" y="86516"/>
                    <a:pt x="1073735" y="86516"/>
                  </a:cubicBezTo>
                  <a:cubicBezTo>
                    <a:pt x="1080868" y="86516"/>
                    <a:pt x="1087917" y="85030"/>
                    <a:pt x="1094890" y="82048"/>
                  </a:cubicBezTo>
                  <a:lnTo>
                    <a:pt x="1094890" y="90992"/>
                  </a:lnTo>
                  <a:cubicBezTo>
                    <a:pt x="1091346" y="92526"/>
                    <a:pt x="1087994" y="93621"/>
                    <a:pt x="1084831" y="94288"/>
                  </a:cubicBezTo>
                  <a:cubicBezTo>
                    <a:pt x="1081659" y="94955"/>
                    <a:pt x="1077840" y="95288"/>
                    <a:pt x="1073372" y="95288"/>
                  </a:cubicBezTo>
                  <a:close/>
                  <a:moveTo>
                    <a:pt x="1070648" y="35004"/>
                  </a:moveTo>
                  <a:cubicBezTo>
                    <a:pt x="1065324" y="35004"/>
                    <a:pt x="1061085" y="36738"/>
                    <a:pt x="1057923" y="40205"/>
                  </a:cubicBezTo>
                  <a:cubicBezTo>
                    <a:pt x="1054761" y="43672"/>
                    <a:pt x="1052894" y="48473"/>
                    <a:pt x="1052332" y="54597"/>
                  </a:cubicBezTo>
                  <a:lnTo>
                    <a:pt x="1086974" y="54597"/>
                  </a:lnTo>
                  <a:cubicBezTo>
                    <a:pt x="1086974" y="48273"/>
                    <a:pt x="1085565" y="43424"/>
                    <a:pt x="1082745" y="40052"/>
                  </a:cubicBezTo>
                  <a:cubicBezTo>
                    <a:pt x="1079916" y="36690"/>
                    <a:pt x="1075887" y="35004"/>
                    <a:pt x="1070648" y="35004"/>
                  </a:cubicBezTo>
                  <a:close/>
                  <a:moveTo>
                    <a:pt x="1162250" y="94079"/>
                  </a:moveTo>
                  <a:lnTo>
                    <a:pt x="1162250" y="51206"/>
                  </a:lnTo>
                  <a:cubicBezTo>
                    <a:pt x="1162250" y="45806"/>
                    <a:pt x="1161022" y="41777"/>
                    <a:pt x="1158564" y="39119"/>
                  </a:cubicBezTo>
                  <a:cubicBezTo>
                    <a:pt x="1156097" y="36462"/>
                    <a:pt x="1152249" y="35128"/>
                    <a:pt x="1147010" y="35128"/>
                  </a:cubicBezTo>
                  <a:cubicBezTo>
                    <a:pt x="1140076" y="35128"/>
                    <a:pt x="1134999" y="37005"/>
                    <a:pt x="1131780" y="40748"/>
                  </a:cubicBezTo>
                  <a:cubicBezTo>
                    <a:pt x="1128551" y="44501"/>
                    <a:pt x="1126941" y="50683"/>
                    <a:pt x="1126941" y="59312"/>
                  </a:cubicBezTo>
                  <a:lnTo>
                    <a:pt x="1126941" y="94079"/>
                  </a:lnTo>
                  <a:lnTo>
                    <a:pt x="1116902" y="94079"/>
                  </a:lnTo>
                  <a:lnTo>
                    <a:pt x="1116902" y="27813"/>
                  </a:lnTo>
                  <a:lnTo>
                    <a:pt x="1125065" y="27813"/>
                  </a:lnTo>
                  <a:lnTo>
                    <a:pt x="1126693" y="36881"/>
                  </a:lnTo>
                  <a:lnTo>
                    <a:pt x="1127179" y="36881"/>
                  </a:lnTo>
                  <a:cubicBezTo>
                    <a:pt x="1129236" y="33614"/>
                    <a:pt x="1132123" y="31090"/>
                    <a:pt x="1135828" y="29289"/>
                  </a:cubicBezTo>
                  <a:cubicBezTo>
                    <a:pt x="1139533" y="27499"/>
                    <a:pt x="1143667" y="26603"/>
                    <a:pt x="1148220" y="26603"/>
                  </a:cubicBezTo>
                  <a:cubicBezTo>
                    <a:pt x="1156202" y="26603"/>
                    <a:pt x="1162212" y="28527"/>
                    <a:pt x="1166241" y="32375"/>
                  </a:cubicBezTo>
                  <a:cubicBezTo>
                    <a:pt x="1170270" y="36224"/>
                    <a:pt x="1172280" y="42386"/>
                    <a:pt x="1172280" y="50845"/>
                  </a:cubicBezTo>
                  <a:lnTo>
                    <a:pt x="1172280" y="94079"/>
                  </a:lnTo>
                  <a:close/>
                  <a:moveTo>
                    <a:pt x="1226039" y="26727"/>
                  </a:moveTo>
                  <a:cubicBezTo>
                    <a:pt x="1234745" y="26727"/>
                    <a:pt x="1241498" y="29699"/>
                    <a:pt x="1246318" y="35643"/>
                  </a:cubicBezTo>
                  <a:cubicBezTo>
                    <a:pt x="1251138" y="41586"/>
                    <a:pt x="1253547" y="50006"/>
                    <a:pt x="1253547" y="60884"/>
                  </a:cubicBezTo>
                  <a:cubicBezTo>
                    <a:pt x="1253547" y="71771"/>
                    <a:pt x="1251118" y="80220"/>
                    <a:pt x="1246261" y="86249"/>
                  </a:cubicBezTo>
                  <a:cubicBezTo>
                    <a:pt x="1241403" y="92278"/>
                    <a:pt x="1234660" y="95288"/>
                    <a:pt x="1226039" y="95288"/>
                  </a:cubicBezTo>
                  <a:cubicBezTo>
                    <a:pt x="1221724" y="95288"/>
                    <a:pt x="1217781" y="94488"/>
                    <a:pt x="1214218" y="92897"/>
                  </a:cubicBezTo>
                  <a:cubicBezTo>
                    <a:pt x="1210647" y="91307"/>
                    <a:pt x="1207656" y="88859"/>
                    <a:pt x="1205236" y="85554"/>
                  </a:cubicBezTo>
                  <a:lnTo>
                    <a:pt x="1204513" y="85554"/>
                  </a:lnTo>
                  <a:lnTo>
                    <a:pt x="1202398" y="94079"/>
                  </a:lnTo>
                  <a:lnTo>
                    <a:pt x="1195197" y="94079"/>
                  </a:lnTo>
                  <a:lnTo>
                    <a:pt x="1195197" y="0"/>
                  </a:lnTo>
                  <a:lnTo>
                    <a:pt x="1205236" y="0"/>
                  </a:lnTo>
                  <a:lnTo>
                    <a:pt x="1205236" y="22850"/>
                  </a:lnTo>
                  <a:cubicBezTo>
                    <a:pt x="1205236" y="27975"/>
                    <a:pt x="1205075" y="32566"/>
                    <a:pt x="1204751" y="36643"/>
                  </a:cubicBezTo>
                  <a:lnTo>
                    <a:pt x="1205236" y="36643"/>
                  </a:lnTo>
                  <a:cubicBezTo>
                    <a:pt x="1209913" y="30032"/>
                    <a:pt x="1216847" y="26727"/>
                    <a:pt x="1226039" y="26727"/>
                  </a:cubicBezTo>
                  <a:close/>
                  <a:moveTo>
                    <a:pt x="1224582" y="35128"/>
                  </a:moveTo>
                  <a:cubicBezTo>
                    <a:pt x="1217733" y="35128"/>
                    <a:pt x="1212790" y="37090"/>
                    <a:pt x="1209770" y="41024"/>
                  </a:cubicBezTo>
                  <a:cubicBezTo>
                    <a:pt x="1206751" y="44948"/>
                    <a:pt x="1205236" y="51578"/>
                    <a:pt x="1205236" y="60884"/>
                  </a:cubicBezTo>
                  <a:cubicBezTo>
                    <a:pt x="1205236" y="70199"/>
                    <a:pt x="1206789" y="76857"/>
                    <a:pt x="1209894" y="80867"/>
                  </a:cubicBezTo>
                  <a:cubicBezTo>
                    <a:pt x="1212999" y="84877"/>
                    <a:pt x="1217972" y="86887"/>
                    <a:pt x="1224829" y="86887"/>
                  </a:cubicBezTo>
                  <a:cubicBezTo>
                    <a:pt x="1230992" y="86887"/>
                    <a:pt x="1235583" y="84639"/>
                    <a:pt x="1238612" y="80143"/>
                  </a:cubicBezTo>
                  <a:cubicBezTo>
                    <a:pt x="1241632" y="75647"/>
                    <a:pt x="1243146" y="69190"/>
                    <a:pt x="1243146" y="60760"/>
                  </a:cubicBezTo>
                  <a:cubicBezTo>
                    <a:pt x="1243146" y="52140"/>
                    <a:pt x="1241632" y="45711"/>
                    <a:pt x="1238612" y="41472"/>
                  </a:cubicBezTo>
                  <a:cubicBezTo>
                    <a:pt x="1235583" y="37243"/>
                    <a:pt x="1230916" y="35128"/>
                    <a:pt x="1224582" y="35128"/>
                  </a:cubicBezTo>
                  <a:close/>
                  <a:moveTo>
                    <a:pt x="1314126" y="94079"/>
                  </a:moveTo>
                  <a:lnTo>
                    <a:pt x="1312136" y="84649"/>
                  </a:lnTo>
                  <a:lnTo>
                    <a:pt x="1311650" y="84649"/>
                  </a:lnTo>
                  <a:cubicBezTo>
                    <a:pt x="1308345" y="88802"/>
                    <a:pt x="1305049" y="91612"/>
                    <a:pt x="1301763" y="93078"/>
                  </a:cubicBezTo>
                  <a:cubicBezTo>
                    <a:pt x="1298477" y="94555"/>
                    <a:pt x="1294372" y="95288"/>
                    <a:pt x="1289457" y="95288"/>
                  </a:cubicBezTo>
                  <a:cubicBezTo>
                    <a:pt x="1282885" y="95288"/>
                    <a:pt x="1277741" y="93593"/>
                    <a:pt x="1274007" y="90211"/>
                  </a:cubicBezTo>
                  <a:cubicBezTo>
                    <a:pt x="1270283" y="86820"/>
                    <a:pt x="1268416" y="82010"/>
                    <a:pt x="1268416" y="75762"/>
                  </a:cubicBezTo>
                  <a:cubicBezTo>
                    <a:pt x="1268416" y="62379"/>
                    <a:pt x="1279122" y="55359"/>
                    <a:pt x="1300525" y="54721"/>
                  </a:cubicBezTo>
                  <a:lnTo>
                    <a:pt x="1311764" y="54359"/>
                  </a:lnTo>
                  <a:lnTo>
                    <a:pt x="1311764" y="50244"/>
                  </a:lnTo>
                  <a:cubicBezTo>
                    <a:pt x="1311764" y="45044"/>
                    <a:pt x="1310650" y="41205"/>
                    <a:pt x="1308411" y="38729"/>
                  </a:cubicBezTo>
                  <a:cubicBezTo>
                    <a:pt x="1306173" y="36243"/>
                    <a:pt x="1302601" y="35004"/>
                    <a:pt x="1297677" y="35004"/>
                  </a:cubicBezTo>
                  <a:cubicBezTo>
                    <a:pt x="1292162" y="35004"/>
                    <a:pt x="1285913" y="36700"/>
                    <a:pt x="1278941" y="40081"/>
                  </a:cubicBezTo>
                  <a:lnTo>
                    <a:pt x="1275855" y="32404"/>
                  </a:lnTo>
                  <a:cubicBezTo>
                    <a:pt x="1279122" y="30632"/>
                    <a:pt x="1282694" y="29242"/>
                    <a:pt x="1286590" y="28232"/>
                  </a:cubicBezTo>
                  <a:cubicBezTo>
                    <a:pt x="1290476" y="27232"/>
                    <a:pt x="1294372" y="26727"/>
                    <a:pt x="1298287" y="26727"/>
                  </a:cubicBezTo>
                  <a:cubicBezTo>
                    <a:pt x="1306183" y="26727"/>
                    <a:pt x="1312040" y="28480"/>
                    <a:pt x="1315851" y="31985"/>
                  </a:cubicBezTo>
                  <a:cubicBezTo>
                    <a:pt x="1319660" y="35490"/>
                    <a:pt x="1321565" y="41110"/>
                    <a:pt x="1321565" y="48854"/>
                  </a:cubicBezTo>
                  <a:lnTo>
                    <a:pt x="1321565" y="94079"/>
                  </a:lnTo>
                  <a:close/>
                  <a:moveTo>
                    <a:pt x="1291457" y="87001"/>
                  </a:moveTo>
                  <a:cubicBezTo>
                    <a:pt x="1297705" y="87001"/>
                    <a:pt x="1302611" y="85287"/>
                    <a:pt x="1306173" y="81867"/>
                  </a:cubicBezTo>
                  <a:cubicBezTo>
                    <a:pt x="1309745" y="78438"/>
                    <a:pt x="1311526" y="73638"/>
                    <a:pt x="1311526" y="67475"/>
                  </a:cubicBezTo>
                  <a:lnTo>
                    <a:pt x="1311526" y="61493"/>
                  </a:lnTo>
                  <a:lnTo>
                    <a:pt x="1301487" y="61913"/>
                  </a:lnTo>
                  <a:cubicBezTo>
                    <a:pt x="1293505" y="62198"/>
                    <a:pt x="1287752" y="63437"/>
                    <a:pt x="1284227" y="65627"/>
                  </a:cubicBezTo>
                  <a:cubicBezTo>
                    <a:pt x="1280703" y="67828"/>
                    <a:pt x="1278941" y="71247"/>
                    <a:pt x="1278941" y="75876"/>
                  </a:cubicBezTo>
                  <a:cubicBezTo>
                    <a:pt x="1278941" y="79505"/>
                    <a:pt x="1280036" y="82267"/>
                    <a:pt x="1282237" y="84163"/>
                  </a:cubicBezTo>
                  <a:cubicBezTo>
                    <a:pt x="1284427" y="86058"/>
                    <a:pt x="1287504" y="87001"/>
                    <a:pt x="1291457" y="87001"/>
                  </a:cubicBezTo>
                  <a:close/>
                  <a:moveTo>
                    <a:pt x="1385050" y="94079"/>
                  </a:moveTo>
                  <a:lnTo>
                    <a:pt x="1383049" y="84649"/>
                  </a:lnTo>
                  <a:lnTo>
                    <a:pt x="1382573" y="84649"/>
                  </a:lnTo>
                  <a:cubicBezTo>
                    <a:pt x="1379268" y="88802"/>
                    <a:pt x="1375972" y="91612"/>
                    <a:pt x="1372686" y="93078"/>
                  </a:cubicBezTo>
                  <a:cubicBezTo>
                    <a:pt x="1369400" y="94555"/>
                    <a:pt x="1365295" y="95288"/>
                    <a:pt x="1360380" y="95288"/>
                  </a:cubicBezTo>
                  <a:cubicBezTo>
                    <a:pt x="1353808" y="95288"/>
                    <a:pt x="1348664" y="93593"/>
                    <a:pt x="1344930" y="90211"/>
                  </a:cubicBezTo>
                  <a:cubicBezTo>
                    <a:pt x="1341206" y="86820"/>
                    <a:pt x="1339339" y="82010"/>
                    <a:pt x="1339339" y="75762"/>
                  </a:cubicBezTo>
                  <a:cubicBezTo>
                    <a:pt x="1339339" y="62379"/>
                    <a:pt x="1350045" y="55359"/>
                    <a:pt x="1371448" y="54721"/>
                  </a:cubicBezTo>
                  <a:lnTo>
                    <a:pt x="1382687" y="54359"/>
                  </a:lnTo>
                  <a:lnTo>
                    <a:pt x="1382687" y="50244"/>
                  </a:lnTo>
                  <a:cubicBezTo>
                    <a:pt x="1382687" y="45044"/>
                    <a:pt x="1381573" y="41205"/>
                    <a:pt x="1379334" y="38729"/>
                  </a:cubicBezTo>
                  <a:cubicBezTo>
                    <a:pt x="1377096" y="36243"/>
                    <a:pt x="1373524" y="35004"/>
                    <a:pt x="1368600" y="35004"/>
                  </a:cubicBezTo>
                  <a:cubicBezTo>
                    <a:pt x="1363085" y="35004"/>
                    <a:pt x="1356836" y="36700"/>
                    <a:pt x="1349864" y="40081"/>
                  </a:cubicBezTo>
                  <a:lnTo>
                    <a:pt x="1346778" y="32404"/>
                  </a:lnTo>
                  <a:cubicBezTo>
                    <a:pt x="1350045" y="30632"/>
                    <a:pt x="1353617" y="29242"/>
                    <a:pt x="1357503" y="28232"/>
                  </a:cubicBezTo>
                  <a:cubicBezTo>
                    <a:pt x="1361399" y="27232"/>
                    <a:pt x="1365295" y="26727"/>
                    <a:pt x="1369210" y="26727"/>
                  </a:cubicBezTo>
                  <a:cubicBezTo>
                    <a:pt x="1377106" y="26727"/>
                    <a:pt x="1382963" y="28480"/>
                    <a:pt x="1386774" y="31985"/>
                  </a:cubicBezTo>
                  <a:cubicBezTo>
                    <a:pt x="1390584" y="35490"/>
                    <a:pt x="1392488" y="41110"/>
                    <a:pt x="1392488" y="48854"/>
                  </a:cubicBezTo>
                  <a:lnTo>
                    <a:pt x="1392488" y="94079"/>
                  </a:lnTo>
                  <a:close/>
                  <a:moveTo>
                    <a:pt x="1362370" y="87001"/>
                  </a:moveTo>
                  <a:cubicBezTo>
                    <a:pt x="1368619" y="87001"/>
                    <a:pt x="1373534" y="85287"/>
                    <a:pt x="1377096" y="81867"/>
                  </a:cubicBezTo>
                  <a:cubicBezTo>
                    <a:pt x="1380668" y="78438"/>
                    <a:pt x="1382449" y="73638"/>
                    <a:pt x="1382449" y="67475"/>
                  </a:cubicBezTo>
                  <a:lnTo>
                    <a:pt x="1382449" y="61493"/>
                  </a:lnTo>
                  <a:lnTo>
                    <a:pt x="1372410" y="61913"/>
                  </a:lnTo>
                  <a:cubicBezTo>
                    <a:pt x="1364428" y="62198"/>
                    <a:pt x="1358675" y="63437"/>
                    <a:pt x="1355150" y="65627"/>
                  </a:cubicBezTo>
                  <a:cubicBezTo>
                    <a:pt x="1351626" y="67828"/>
                    <a:pt x="1349864" y="71247"/>
                    <a:pt x="1349864" y="75876"/>
                  </a:cubicBezTo>
                  <a:cubicBezTo>
                    <a:pt x="1349864" y="79505"/>
                    <a:pt x="1350959" y="82267"/>
                    <a:pt x="1353151" y="84163"/>
                  </a:cubicBezTo>
                  <a:cubicBezTo>
                    <a:pt x="1355350" y="86058"/>
                    <a:pt x="1358427" y="87001"/>
                    <a:pt x="1362370" y="87001"/>
                  </a:cubicBezTo>
                  <a:close/>
                  <a:moveTo>
                    <a:pt x="1445447" y="26603"/>
                  </a:moveTo>
                  <a:cubicBezTo>
                    <a:pt x="1448391" y="26603"/>
                    <a:pt x="1451029" y="26841"/>
                    <a:pt x="1453372" y="27327"/>
                  </a:cubicBezTo>
                  <a:lnTo>
                    <a:pt x="1451982" y="36643"/>
                  </a:lnTo>
                  <a:cubicBezTo>
                    <a:pt x="1449238" y="36033"/>
                    <a:pt x="1446819" y="35728"/>
                    <a:pt x="1444724" y="35728"/>
                  </a:cubicBezTo>
                  <a:cubicBezTo>
                    <a:pt x="1439361" y="35728"/>
                    <a:pt x="1434779" y="37910"/>
                    <a:pt x="1430970" y="42263"/>
                  </a:cubicBezTo>
                  <a:cubicBezTo>
                    <a:pt x="1427159" y="46615"/>
                    <a:pt x="1425254" y="52035"/>
                    <a:pt x="1425254" y="58531"/>
                  </a:cubicBezTo>
                  <a:lnTo>
                    <a:pt x="1425254" y="94079"/>
                  </a:lnTo>
                  <a:lnTo>
                    <a:pt x="1415215" y="94079"/>
                  </a:lnTo>
                  <a:lnTo>
                    <a:pt x="1415215" y="27813"/>
                  </a:lnTo>
                  <a:lnTo>
                    <a:pt x="1423502" y="27813"/>
                  </a:lnTo>
                  <a:lnTo>
                    <a:pt x="1424654" y="40081"/>
                  </a:lnTo>
                  <a:lnTo>
                    <a:pt x="1425131" y="40081"/>
                  </a:lnTo>
                  <a:cubicBezTo>
                    <a:pt x="1427598" y="35776"/>
                    <a:pt x="1430560" y="32452"/>
                    <a:pt x="1434018" y="30109"/>
                  </a:cubicBezTo>
                  <a:cubicBezTo>
                    <a:pt x="1437484" y="27775"/>
                    <a:pt x="1441295" y="26603"/>
                    <a:pt x="1445447" y="26603"/>
                  </a:cubicBezTo>
                  <a:close/>
                  <a:moveTo>
                    <a:pt x="1572483" y="49035"/>
                  </a:moveTo>
                  <a:cubicBezTo>
                    <a:pt x="1572483" y="63627"/>
                    <a:pt x="1568520" y="74781"/>
                    <a:pt x="1560596" y="82496"/>
                  </a:cubicBezTo>
                  <a:cubicBezTo>
                    <a:pt x="1552680" y="90221"/>
                    <a:pt x="1541279" y="94079"/>
                    <a:pt x="1526410" y="94079"/>
                  </a:cubicBezTo>
                  <a:lnTo>
                    <a:pt x="1501921" y="94079"/>
                  </a:lnTo>
                  <a:lnTo>
                    <a:pt x="1501921" y="5686"/>
                  </a:lnTo>
                  <a:lnTo>
                    <a:pt x="1529010" y="5686"/>
                  </a:lnTo>
                  <a:cubicBezTo>
                    <a:pt x="1542755" y="5686"/>
                    <a:pt x="1553433" y="9497"/>
                    <a:pt x="1561052" y="17107"/>
                  </a:cubicBezTo>
                  <a:cubicBezTo>
                    <a:pt x="1568672" y="24727"/>
                    <a:pt x="1572483" y="35366"/>
                    <a:pt x="1572483" y="49035"/>
                  </a:cubicBezTo>
                  <a:close/>
                  <a:moveTo>
                    <a:pt x="1561595" y="49397"/>
                  </a:moveTo>
                  <a:cubicBezTo>
                    <a:pt x="1561595" y="37872"/>
                    <a:pt x="1558700" y="29185"/>
                    <a:pt x="1552918" y="23336"/>
                  </a:cubicBezTo>
                  <a:cubicBezTo>
                    <a:pt x="1547136" y="17497"/>
                    <a:pt x="1538535" y="14573"/>
                    <a:pt x="1527134" y="14573"/>
                  </a:cubicBezTo>
                  <a:lnTo>
                    <a:pt x="1512199" y="14573"/>
                  </a:lnTo>
                  <a:lnTo>
                    <a:pt x="1512199" y="85192"/>
                  </a:lnTo>
                  <a:lnTo>
                    <a:pt x="1524715" y="85192"/>
                  </a:lnTo>
                  <a:cubicBezTo>
                    <a:pt x="1536964" y="85192"/>
                    <a:pt x="1546174" y="82182"/>
                    <a:pt x="1552347" y="76152"/>
                  </a:cubicBezTo>
                  <a:cubicBezTo>
                    <a:pt x="1558510" y="70123"/>
                    <a:pt x="1561595" y="61208"/>
                    <a:pt x="1561595" y="49397"/>
                  </a:cubicBezTo>
                  <a:close/>
                  <a:moveTo>
                    <a:pt x="1650597" y="60884"/>
                  </a:moveTo>
                  <a:cubicBezTo>
                    <a:pt x="1650597" y="71685"/>
                    <a:pt x="1647873" y="80124"/>
                    <a:pt x="1642434" y="86192"/>
                  </a:cubicBezTo>
                  <a:cubicBezTo>
                    <a:pt x="1636995" y="92250"/>
                    <a:pt x="1629470" y="95288"/>
                    <a:pt x="1619879" y="95288"/>
                  </a:cubicBezTo>
                  <a:cubicBezTo>
                    <a:pt x="1613954" y="95288"/>
                    <a:pt x="1608697" y="93897"/>
                    <a:pt x="1604096" y="91116"/>
                  </a:cubicBezTo>
                  <a:cubicBezTo>
                    <a:pt x="1599505" y="88335"/>
                    <a:pt x="1595961" y="84344"/>
                    <a:pt x="1593456" y="79143"/>
                  </a:cubicBezTo>
                  <a:cubicBezTo>
                    <a:pt x="1590961" y="73943"/>
                    <a:pt x="1589713" y="67856"/>
                    <a:pt x="1589713" y="60884"/>
                  </a:cubicBezTo>
                  <a:cubicBezTo>
                    <a:pt x="1589713" y="50082"/>
                    <a:pt x="1592409" y="41672"/>
                    <a:pt x="1597810" y="35643"/>
                  </a:cubicBezTo>
                  <a:cubicBezTo>
                    <a:pt x="1603210" y="29613"/>
                    <a:pt x="1610706" y="26603"/>
                    <a:pt x="1620308" y="26603"/>
                  </a:cubicBezTo>
                  <a:cubicBezTo>
                    <a:pt x="1629576" y="26603"/>
                    <a:pt x="1636938" y="29689"/>
                    <a:pt x="1642406" y="35852"/>
                  </a:cubicBezTo>
                  <a:cubicBezTo>
                    <a:pt x="1647863" y="42024"/>
                    <a:pt x="1650597" y="50368"/>
                    <a:pt x="1650597" y="60884"/>
                  </a:cubicBezTo>
                  <a:close/>
                  <a:moveTo>
                    <a:pt x="1600105" y="60884"/>
                  </a:moveTo>
                  <a:cubicBezTo>
                    <a:pt x="1600105" y="69352"/>
                    <a:pt x="1601801" y="75800"/>
                    <a:pt x="1605192" y="80229"/>
                  </a:cubicBezTo>
                  <a:cubicBezTo>
                    <a:pt x="1608573" y="84668"/>
                    <a:pt x="1613554" y="86887"/>
                    <a:pt x="1620127" y="86887"/>
                  </a:cubicBezTo>
                  <a:cubicBezTo>
                    <a:pt x="1626689" y="86887"/>
                    <a:pt x="1631680" y="84677"/>
                    <a:pt x="1635090" y="80267"/>
                  </a:cubicBezTo>
                  <a:cubicBezTo>
                    <a:pt x="1638491" y="75848"/>
                    <a:pt x="1640196" y="69390"/>
                    <a:pt x="1640196" y="60884"/>
                  </a:cubicBezTo>
                  <a:cubicBezTo>
                    <a:pt x="1640196" y="52464"/>
                    <a:pt x="1638491" y="46063"/>
                    <a:pt x="1635090" y="41691"/>
                  </a:cubicBezTo>
                  <a:cubicBezTo>
                    <a:pt x="1631680" y="37319"/>
                    <a:pt x="1626651" y="35128"/>
                    <a:pt x="1620003" y="35128"/>
                  </a:cubicBezTo>
                  <a:cubicBezTo>
                    <a:pt x="1613431" y="35128"/>
                    <a:pt x="1608477" y="37281"/>
                    <a:pt x="1605125" y="41596"/>
                  </a:cubicBezTo>
                  <a:cubicBezTo>
                    <a:pt x="1601781" y="45911"/>
                    <a:pt x="1600105" y="52340"/>
                    <a:pt x="1600105" y="60884"/>
                  </a:cubicBezTo>
                  <a:close/>
                  <a:moveTo>
                    <a:pt x="1754886" y="94079"/>
                  </a:moveTo>
                  <a:lnTo>
                    <a:pt x="1754886" y="50968"/>
                  </a:lnTo>
                  <a:cubicBezTo>
                    <a:pt x="1754886" y="45691"/>
                    <a:pt x="1753762" y="41729"/>
                    <a:pt x="1751505" y="39091"/>
                  </a:cubicBezTo>
                  <a:cubicBezTo>
                    <a:pt x="1749247" y="36452"/>
                    <a:pt x="1745742" y="35128"/>
                    <a:pt x="1740980" y="35128"/>
                  </a:cubicBezTo>
                  <a:cubicBezTo>
                    <a:pt x="1734741" y="35128"/>
                    <a:pt x="1730121" y="36919"/>
                    <a:pt x="1727140" y="40510"/>
                  </a:cubicBezTo>
                  <a:cubicBezTo>
                    <a:pt x="1724159" y="44101"/>
                    <a:pt x="1722663" y="49616"/>
                    <a:pt x="1722663" y="57074"/>
                  </a:cubicBezTo>
                  <a:lnTo>
                    <a:pt x="1722663" y="94079"/>
                  </a:lnTo>
                  <a:lnTo>
                    <a:pt x="1712624" y="94079"/>
                  </a:lnTo>
                  <a:lnTo>
                    <a:pt x="1712624" y="50968"/>
                  </a:lnTo>
                  <a:cubicBezTo>
                    <a:pt x="1712624" y="45691"/>
                    <a:pt x="1711500" y="41729"/>
                    <a:pt x="1709242" y="39091"/>
                  </a:cubicBezTo>
                  <a:cubicBezTo>
                    <a:pt x="1706985" y="36452"/>
                    <a:pt x="1703461" y="35128"/>
                    <a:pt x="1698660" y="35128"/>
                  </a:cubicBezTo>
                  <a:cubicBezTo>
                    <a:pt x="1692374" y="35128"/>
                    <a:pt x="1687773" y="37014"/>
                    <a:pt x="1684849" y="40777"/>
                  </a:cubicBezTo>
                  <a:cubicBezTo>
                    <a:pt x="1681925" y="44548"/>
                    <a:pt x="1680458" y="50730"/>
                    <a:pt x="1680458" y="59312"/>
                  </a:cubicBezTo>
                  <a:lnTo>
                    <a:pt x="1680458" y="94079"/>
                  </a:lnTo>
                  <a:lnTo>
                    <a:pt x="1670428" y="94079"/>
                  </a:lnTo>
                  <a:lnTo>
                    <a:pt x="1670428" y="27813"/>
                  </a:lnTo>
                  <a:lnTo>
                    <a:pt x="1678591" y="27813"/>
                  </a:lnTo>
                  <a:lnTo>
                    <a:pt x="1680220" y="36881"/>
                  </a:lnTo>
                  <a:lnTo>
                    <a:pt x="1680706" y="36881"/>
                  </a:lnTo>
                  <a:cubicBezTo>
                    <a:pt x="1682601" y="33661"/>
                    <a:pt x="1685268" y="31137"/>
                    <a:pt x="1688716" y="29328"/>
                  </a:cubicBezTo>
                  <a:cubicBezTo>
                    <a:pt x="1692164" y="27508"/>
                    <a:pt x="1696022" y="26603"/>
                    <a:pt x="1700299" y="26603"/>
                  </a:cubicBezTo>
                  <a:cubicBezTo>
                    <a:pt x="1710652" y="26603"/>
                    <a:pt x="1717424" y="30356"/>
                    <a:pt x="1720606" y="37852"/>
                  </a:cubicBezTo>
                  <a:lnTo>
                    <a:pt x="1721092" y="37852"/>
                  </a:lnTo>
                  <a:cubicBezTo>
                    <a:pt x="1723073" y="34385"/>
                    <a:pt x="1725930" y="31642"/>
                    <a:pt x="1729674" y="29623"/>
                  </a:cubicBezTo>
                  <a:cubicBezTo>
                    <a:pt x="1733426" y="27613"/>
                    <a:pt x="1737703" y="26603"/>
                    <a:pt x="1742494" y="26603"/>
                  </a:cubicBezTo>
                  <a:cubicBezTo>
                    <a:pt x="1749990" y="26603"/>
                    <a:pt x="1755610" y="28527"/>
                    <a:pt x="1759335" y="32375"/>
                  </a:cubicBezTo>
                  <a:cubicBezTo>
                    <a:pt x="1763059" y="36224"/>
                    <a:pt x="1764925" y="42386"/>
                    <a:pt x="1764925" y="50845"/>
                  </a:cubicBezTo>
                  <a:lnTo>
                    <a:pt x="1764925" y="94079"/>
                  </a:lnTo>
                  <a:close/>
                  <a:moveTo>
                    <a:pt x="1817046" y="95288"/>
                  </a:moveTo>
                  <a:cubicBezTo>
                    <a:pt x="1807255" y="95288"/>
                    <a:pt x="1799520" y="92307"/>
                    <a:pt x="1793863" y="86335"/>
                  </a:cubicBezTo>
                  <a:cubicBezTo>
                    <a:pt x="1788195" y="80372"/>
                    <a:pt x="1785366" y="72095"/>
                    <a:pt x="1785366" y="61493"/>
                  </a:cubicBezTo>
                  <a:cubicBezTo>
                    <a:pt x="1785366" y="50806"/>
                    <a:pt x="1787995" y="42320"/>
                    <a:pt x="1793253" y="36033"/>
                  </a:cubicBezTo>
                  <a:cubicBezTo>
                    <a:pt x="1798511" y="29746"/>
                    <a:pt x="1805578" y="26603"/>
                    <a:pt x="1814446" y="26603"/>
                  </a:cubicBezTo>
                  <a:cubicBezTo>
                    <a:pt x="1822752" y="26603"/>
                    <a:pt x="1829315" y="29337"/>
                    <a:pt x="1834153" y="34795"/>
                  </a:cubicBezTo>
                  <a:cubicBezTo>
                    <a:pt x="1838992" y="40253"/>
                    <a:pt x="1841412" y="47463"/>
                    <a:pt x="1841412" y="56407"/>
                  </a:cubicBezTo>
                  <a:lnTo>
                    <a:pt x="1841412" y="62760"/>
                  </a:lnTo>
                  <a:lnTo>
                    <a:pt x="1795758" y="62760"/>
                  </a:lnTo>
                  <a:cubicBezTo>
                    <a:pt x="1795968" y="70542"/>
                    <a:pt x="1797930" y="76448"/>
                    <a:pt x="1801654" y="80477"/>
                  </a:cubicBezTo>
                  <a:cubicBezTo>
                    <a:pt x="1805388" y="84506"/>
                    <a:pt x="1810636" y="86516"/>
                    <a:pt x="1817408" y="86516"/>
                  </a:cubicBezTo>
                  <a:cubicBezTo>
                    <a:pt x="1824543" y="86516"/>
                    <a:pt x="1831600" y="85030"/>
                    <a:pt x="1838573" y="82048"/>
                  </a:cubicBezTo>
                  <a:lnTo>
                    <a:pt x="1838573" y="90992"/>
                  </a:lnTo>
                  <a:cubicBezTo>
                    <a:pt x="1835020" y="92526"/>
                    <a:pt x="1831667" y="93621"/>
                    <a:pt x="1828505" y="94288"/>
                  </a:cubicBezTo>
                  <a:cubicBezTo>
                    <a:pt x="1825343" y="94955"/>
                    <a:pt x="1821523" y="95288"/>
                    <a:pt x="1817046" y="95288"/>
                  </a:cubicBezTo>
                  <a:close/>
                  <a:moveTo>
                    <a:pt x="1814322" y="35004"/>
                  </a:moveTo>
                  <a:cubicBezTo>
                    <a:pt x="1809007" y="35004"/>
                    <a:pt x="1804759" y="36738"/>
                    <a:pt x="1801597" y="40205"/>
                  </a:cubicBezTo>
                  <a:cubicBezTo>
                    <a:pt x="1798434" y="43672"/>
                    <a:pt x="1796568" y="48473"/>
                    <a:pt x="1796006" y="54597"/>
                  </a:cubicBezTo>
                  <a:lnTo>
                    <a:pt x="1830648" y="54597"/>
                  </a:lnTo>
                  <a:cubicBezTo>
                    <a:pt x="1830648" y="48273"/>
                    <a:pt x="1829238" y="43424"/>
                    <a:pt x="1826419" y="40052"/>
                  </a:cubicBezTo>
                  <a:cubicBezTo>
                    <a:pt x="1823600" y="36690"/>
                    <a:pt x="1819561" y="35004"/>
                    <a:pt x="1814322" y="35004"/>
                  </a:cubicBezTo>
                  <a:close/>
                  <a:moveTo>
                    <a:pt x="1870615" y="94079"/>
                  </a:moveTo>
                  <a:lnTo>
                    <a:pt x="1860575" y="94079"/>
                  </a:lnTo>
                  <a:lnTo>
                    <a:pt x="1860575" y="27813"/>
                  </a:lnTo>
                  <a:lnTo>
                    <a:pt x="1870615" y="27813"/>
                  </a:lnTo>
                  <a:close/>
                  <a:moveTo>
                    <a:pt x="1859728" y="9858"/>
                  </a:moveTo>
                  <a:cubicBezTo>
                    <a:pt x="1859728" y="7553"/>
                    <a:pt x="1860299" y="5877"/>
                    <a:pt x="1861424" y="4810"/>
                  </a:cubicBezTo>
                  <a:cubicBezTo>
                    <a:pt x="1862557" y="3734"/>
                    <a:pt x="1863967" y="3200"/>
                    <a:pt x="1865652" y="3200"/>
                  </a:cubicBezTo>
                  <a:cubicBezTo>
                    <a:pt x="1867272" y="3200"/>
                    <a:pt x="1868662" y="3753"/>
                    <a:pt x="1869824" y="4839"/>
                  </a:cubicBezTo>
                  <a:cubicBezTo>
                    <a:pt x="1870996" y="5925"/>
                    <a:pt x="1871577" y="7601"/>
                    <a:pt x="1871577" y="9858"/>
                  </a:cubicBezTo>
                  <a:cubicBezTo>
                    <a:pt x="1871577" y="12116"/>
                    <a:pt x="1870996" y="13792"/>
                    <a:pt x="1869824" y="14907"/>
                  </a:cubicBezTo>
                  <a:cubicBezTo>
                    <a:pt x="1868662" y="16012"/>
                    <a:pt x="1867272" y="16564"/>
                    <a:pt x="1865652" y="16564"/>
                  </a:cubicBezTo>
                  <a:cubicBezTo>
                    <a:pt x="1863967" y="16564"/>
                    <a:pt x="1862557" y="16012"/>
                    <a:pt x="1861424" y="14907"/>
                  </a:cubicBezTo>
                  <a:cubicBezTo>
                    <a:pt x="1860299" y="13792"/>
                    <a:pt x="1859728" y="12116"/>
                    <a:pt x="1859728" y="9858"/>
                  </a:cubicBezTo>
                  <a:close/>
                  <a:moveTo>
                    <a:pt x="1938214" y="94079"/>
                  </a:moveTo>
                  <a:lnTo>
                    <a:pt x="1938214" y="51206"/>
                  </a:lnTo>
                  <a:cubicBezTo>
                    <a:pt x="1938214" y="45806"/>
                    <a:pt x="1936985" y="41777"/>
                    <a:pt x="1934518" y="39119"/>
                  </a:cubicBezTo>
                  <a:cubicBezTo>
                    <a:pt x="1932061" y="36462"/>
                    <a:pt x="1928213" y="35128"/>
                    <a:pt x="1922974" y="35128"/>
                  </a:cubicBezTo>
                  <a:cubicBezTo>
                    <a:pt x="1916040" y="35128"/>
                    <a:pt x="1910963" y="37005"/>
                    <a:pt x="1907734" y="40748"/>
                  </a:cubicBezTo>
                  <a:cubicBezTo>
                    <a:pt x="1904515" y="44501"/>
                    <a:pt x="1902905" y="50683"/>
                    <a:pt x="1902905" y="59312"/>
                  </a:cubicBezTo>
                  <a:lnTo>
                    <a:pt x="1902905" y="94079"/>
                  </a:lnTo>
                  <a:lnTo>
                    <a:pt x="1892865" y="94079"/>
                  </a:lnTo>
                  <a:lnTo>
                    <a:pt x="1892865" y="27813"/>
                  </a:lnTo>
                  <a:lnTo>
                    <a:pt x="1901028" y="27813"/>
                  </a:lnTo>
                  <a:lnTo>
                    <a:pt x="1902657" y="36881"/>
                  </a:lnTo>
                  <a:lnTo>
                    <a:pt x="1903143" y="36881"/>
                  </a:lnTo>
                  <a:cubicBezTo>
                    <a:pt x="1905200" y="33614"/>
                    <a:pt x="1908077" y="31090"/>
                    <a:pt x="1911792" y="29289"/>
                  </a:cubicBezTo>
                  <a:cubicBezTo>
                    <a:pt x="1915497" y="27499"/>
                    <a:pt x="1919631" y="26603"/>
                    <a:pt x="1924184" y="26603"/>
                  </a:cubicBezTo>
                  <a:cubicBezTo>
                    <a:pt x="1932165" y="26603"/>
                    <a:pt x="1938166" y="28527"/>
                    <a:pt x="1942195" y="32375"/>
                  </a:cubicBezTo>
                  <a:cubicBezTo>
                    <a:pt x="1946234" y="36224"/>
                    <a:pt x="1948244" y="42386"/>
                    <a:pt x="1948244" y="50845"/>
                  </a:cubicBezTo>
                  <a:lnTo>
                    <a:pt x="1948244" y="94079"/>
                  </a:lnTo>
                  <a:close/>
                </a:path>
              </a:pathLst>
            </a:custGeom>
            <a:solidFill>
              <a:srgbClr val="000000"/>
            </a:solidFill>
            <a:ln w="9525" cap="flat">
              <a:noFill/>
              <a:prstDash val="solid"/>
              <a:miter/>
            </a:ln>
          </p:spPr>
          <p:txBody>
            <a:bodyPr rtlCol="0" anchor="ctr"/>
            <a:lstStyle/>
            <a:p>
              <a:endParaRPr lang="nl-BE" sz="900"/>
            </a:p>
          </p:txBody>
        </p:sp>
        <p:sp>
          <p:nvSpPr>
            <p:cNvPr id="633" name="Freeform: Shape 632">
              <a:extLst>
                <a:ext uri="{FF2B5EF4-FFF2-40B4-BE49-F238E27FC236}">
                  <a16:creationId xmlns:a16="http://schemas.microsoft.com/office/drawing/2014/main" id="{386EDD32-AF9A-4C2C-BDDA-2B5A98313511}"/>
                </a:ext>
              </a:extLst>
            </p:cNvPr>
            <p:cNvSpPr/>
            <p:nvPr/>
          </p:nvSpPr>
          <p:spPr>
            <a:xfrm>
              <a:off x="4083942" y="2787228"/>
              <a:ext cx="54313" cy="54313"/>
            </a:xfrm>
            <a:custGeom>
              <a:avLst/>
              <a:gdLst>
                <a:gd name="connsiteX0" fmla="*/ 0 w 85725"/>
                <a:gd name="connsiteY0" fmla="*/ 88392 h 85725"/>
                <a:gd name="connsiteX1" fmla="*/ 0 w 85725"/>
                <a:gd name="connsiteY1" fmla="*/ 0 h 85725"/>
                <a:gd name="connsiteX2" fmla="*/ 10277 w 85725"/>
                <a:gd name="connsiteY2" fmla="*/ 0 h 85725"/>
                <a:gd name="connsiteX3" fmla="*/ 10277 w 85725"/>
                <a:gd name="connsiteY3" fmla="*/ 88392 h 85725"/>
                <a:gd name="connsiteX4" fmla="*/ 94373 w 85725"/>
                <a:gd name="connsiteY4" fmla="*/ 88392 h 85725"/>
                <a:gd name="connsiteX5" fmla="*/ 82705 w 85725"/>
                <a:gd name="connsiteY5" fmla="*/ 88392 h 85725"/>
                <a:gd name="connsiteX6" fmla="*/ 58950 w 85725"/>
                <a:gd name="connsiteY6" fmla="*/ 49521 h 85725"/>
                <a:gd name="connsiteX7" fmla="*/ 34766 w 85725"/>
                <a:gd name="connsiteY7" fmla="*/ 88392 h 85725"/>
                <a:gd name="connsiteX8" fmla="*/ 23879 w 85725"/>
                <a:gd name="connsiteY8" fmla="*/ 88392 h 85725"/>
                <a:gd name="connsiteX9" fmla="*/ 53264 w 85725"/>
                <a:gd name="connsiteY9" fmla="*/ 42205 h 85725"/>
                <a:gd name="connsiteX10" fmla="*/ 25870 w 85725"/>
                <a:gd name="connsiteY10" fmla="*/ 0 h 85725"/>
                <a:gd name="connsiteX11" fmla="*/ 37242 w 85725"/>
                <a:gd name="connsiteY11" fmla="*/ 0 h 85725"/>
                <a:gd name="connsiteX12" fmla="*/ 59188 w 85725"/>
                <a:gd name="connsiteY12" fmla="*/ 35005 h 85725"/>
                <a:gd name="connsiteX13" fmla="*/ 81315 w 85725"/>
                <a:gd name="connsiteY13" fmla="*/ 0 h 85725"/>
                <a:gd name="connsiteX14" fmla="*/ 92259 w 85725"/>
                <a:gd name="connsiteY14" fmla="*/ 0 h 85725"/>
                <a:gd name="connsiteX15" fmla="*/ 64875 w 85725"/>
                <a:gd name="connsiteY15" fmla="*/ 4183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25" h="85725">
                  <a:moveTo>
                    <a:pt x="0" y="88392"/>
                  </a:moveTo>
                  <a:lnTo>
                    <a:pt x="0" y="0"/>
                  </a:lnTo>
                  <a:lnTo>
                    <a:pt x="10277" y="0"/>
                  </a:lnTo>
                  <a:lnTo>
                    <a:pt x="10277" y="88392"/>
                  </a:lnTo>
                  <a:close/>
                  <a:moveTo>
                    <a:pt x="94373" y="88392"/>
                  </a:moveTo>
                  <a:lnTo>
                    <a:pt x="82705" y="88392"/>
                  </a:lnTo>
                  <a:lnTo>
                    <a:pt x="58950" y="49521"/>
                  </a:lnTo>
                  <a:lnTo>
                    <a:pt x="34766" y="88392"/>
                  </a:lnTo>
                  <a:lnTo>
                    <a:pt x="23879" y="88392"/>
                  </a:lnTo>
                  <a:lnTo>
                    <a:pt x="53264" y="42205"/>
                  </a:lnTo>
                  <a:lnTo>
                    <a:pt x="25870" y="0"/>
                  </a:lnTo>
                  <a:lnTo>
                    <a:pt x="37242" y="0"/>
                  </a:lnTo>
                  <a:lnTo>
                    <a:pt x="59188" y="35005"/>
                  </a:lnTo>
                  <a:lnTo>
                    <a:pt x="81315" y="0"/>
                  </a:lnTo>
                  <a:lnTo>
                    <a:pt x="92259" y="0"/>
                  </a:lnTo>
                  <a:lnTo>
                    <a:pt x="64875" y="41834"/>
                  </a:lnTo>
                  <a:close/>
                </a:path>
              </a:pathLst>
            </a:custGeom>
            <a:solidFill>
              <a:srgbClr val="000000"/>
            </a:solidFill>
            <a:ln w="9525" cap="flat">
              <a:noFill/>
              <a:prstDash val="solid"/>
              <a:miter/>
            </a:ln>
          </p:spPr>
          <p:txBody>
            <a:bodyPr rtlCol="0" anchor="ctr"/>
            <a:lstStyle/>
            <a:p>
              <a:endParaRPr lang="nl-BE" sz="900"/>
            </a:p>
          </p:txBody>
        </p:sp>
        <p:sp>
          <p:nvSpPr>
            <p:cNvPr id="634" name="Freeform: Shape 633">
              <a:extLst>
                <a:ext uri="{FF2B5EF4-FFF2-40B4-BE49-F238E27FC236}">
                  <a16:creationId xmlns:a16="http://schemas.microsoft.com/office/drawing/2014/main" id="{5F834600-D9C8-484C-BE48-B27AB771DD4D}"/>
                </a:ext>
              </a:extLst>
            </p:cNvPr>
            <p:cNvSpPr/>
            <p:nvPr/>
          </p:nvSpPr>
          <p:spPr>
            <a:xfrm>
              <a:off x="4008229" y="2914804"/>
              <a:ext cx="1170750" cy="156905"/>
            </a:xfrm>
            <a:custGeom>
              <a:avLst/>
              <a:gdLst>
                <a:gd name="connsiteX0" fmla="*/ 0 w 1847850"/>
                <a:gd name="connsiteY0" fmla="*/ 0 h 247650"/>
                <a:gd name="connsiteX1" fmla="*/ 0 w 1847850"/>
                <a:gd name="connsiteY1" fmla="*/ 247650 h 247650"/>
                <a:gd name="connsiteX2" fmla="*/ 1847850 w 1847850"/>
                <a:gd name="connsiteY2" fmla="*/ 247650 h 247650"/>
                <a:gd name="connsiteX3" fmla="*/ 1847850 w 1847850"/>
                <a:gd name="connsiteY3" fmla="*/ 0 h 247650"/>
              </a:gdLst>
              <a:ahLst/>
              <a:cxnLst>
                <a:cxn ang="0">
                  <a:pos x="connsiteX0" y="connsiteY0"/>
                </a:cxn>
                <a:cxn ang="0">
                  <a:pos x="connsiteX1" y="connsiteY1"/>
                </a:cxn>
                <a:cxn ang="0">
                  <a:pos x="connsiteX2" y="connsiteY2"/>
                </a:cxn>
                <a:cxn ang="0">
                  <a:pos x="connsiteX3" y="connsiteY3"/>
                </a:cxn>
              </a:cxnLst>
              <a:rect l="l" t="t" r="r" b="b"/>
              <a:pathLst>
                <a:path w="1847850" h="247650">
                  <a:moveTo>
                    <a:pt x="0" y="0"/>
                  </a:moveTo>
                  <a:lnTo>
                    <a:pt x="0" y="247650"/>
                  </a:lnTo>
                  <a:lnTo>
                    <a:pt x="1847850" y="247650"/>
                  </a:lnTo>
                  <a:lnTo>
                    <a:pt x="1847850" y="0"/>
                  </a:lnTo>
                  <a:close/>
                </a:path>
              </a:pathLst>
            </a:custGeom>
            <a:solidFill>
              <a:srgbClr val="FFFFFF"/>
            </a:solidFill>
            <a:ln w="9525" cap="flat">
              <a:noFill/>
              <a:prstDash val="solid"/>
              <a:miter/>
            </a:ln>
          </p:spPr>
          <p:txBody>
            <a:bodyPr rtlCol="0" anchor="ctr"/>
            <a:lstStyle/>
            <a:p>
              <a:endParaRPr lang="nl-BE" sz="900"/>
            </a:p>
          </p:txBody>
        </p:sp>
        <p:sp>
          <p:nvSpPr>
            <p:cNvPr id="635" name="Freeform: Shape 634">
              <a:extLst>
                <a:ext uri="{FF2B5EF4-FFF2-40B4-BE49-F238E27FC236}">
                  <a16:creationId xmlns:a16="http://schemas.microsoft.com/office/drawing/2014/main" id="{1002ACEB-2087-4DDD-8F77-AE2698B1C7F8}"/>
                </a:ext>
              </a:extLst>
            </p:cNvPr>
            <p:cNvSpPr/>
            <p:nvPr/>
          </p:nvSpPr>
          <p:spPr>
            <a:xfrm>
              <a:off x="4008229" y="2914804"/>
              <a:ext cx="1170750" cy="156905"/>
            </a:xfrm>
            <a:custGeom>
              <a:avLst/>
              <a:gdLst>
                <a:gd name="connsiteX0" fmla="*/ 0 w 1847850"/>
                <a:gd name="connsiteY0" fmla="*/ 0 h 247650"/>
                <a:gd name="connsiteX1" fmla="*/ 0 w 1847850"/>
                <a:gd name="connsiteY1" fmla="*/ 247650 h 247650"/>
                <a:gd name="connsiteX2" fmla="*/ 1847850 w 1847850"/>
                <a:gd name="connsiteY2" fmla="*/ 247650 h 247650"/>
                <a:gd name="connsiteX3" fmla="*/ 1847850 w 1847850"/>
                <a:gd name="connsiteY3" fmla="*/ 0 h 247650"/>
              </a:gdLst>
              <a:ahLst/>
              <a:cxnLst>
                <a:cxn ang="0">
                  <a:pos x="connsiteX0" y="connsiteY0"/>
                </a:cxn>
                <a:cxn ang="0">
                  <a:pos x="connsiteX1" y="connsiteY1"/>
                </a:cxn>
                <a:cxn ang="0">
                  <a:pos x="connsiteX2" y="connsiteY2"/>
                </a:cxn>
                <a:cxn ang="0">
                  <a:pos x="connsiteX3" y="connsiteY3"/>
                </a:cxn>
              </a:cxnLst>
              <a:rect l="l" t="t" r="r" b="b"/>
              <a:pathLst>
                <a:path w="1847850" h="247650">
                  <a:moveTo>
                    <a:pt x="0" y="0"/>
                  </a:moveTo>
                  <a:lnTo>
                    <a:pt x="0" y="247650"/>
                  </a:lnTo>
                  <a:lnTo>
                    <a:pt x="1847850" y="247650"/>
                  </a:lnTo>
                  <a:lnTo>
                    <a:pt x="1847850" y="0"/>
                  </a:lnTo>
                  <a:close/>
                </a:path>
              </a:pathLst>
            </a:custGeom>
            <a:noFill/>
            <a:ln w="19050" cap="flat">
              <a:solidFill>
                <a:srgbClr val="E46C0A"/>
              </a:solidFill>
              <a:prstDash val="solid"/>
              <a:miter/>
            </a:ln>
          </p:spPr>
          <p:txBody>
            <a:bodyPr rtlCol="0" anchor="ctr"/>
            <a:lstStyle/>
            <a:p>
              <a:endParaRPr lang="nl-BE" sz="900"/>
            </a:p>
          </p:txBody>
        </p:sp>
        <p:sp>
          <p:nvSpPr>
            <p:cNvPr id="636" name="Freeform: Shape 635">
              <a:extLst>
                <a:ext uri="{FF2B5EF4-FFF2-40B4-BE49-F238E27FC236}">
                  <a16:creationId xmlns:a16="http://schemas.microsoft.com/office/drawing/2014/main" id="{E8DC6C7B-AB31-44BB-9EF4-F722B4DB2AF0}"/>
                </a:ext>
              </a:extLst>
            </p:cNvPr>
            <p:cNvSpPr/>
            <p:nvPr/>
          </p:nvSpPr>
          <p:spPr>
            <a:xfrm>
              <a:off x="4163523" y="2966087"/>
              <a:ext cx="941428" cy="60348"/>
            </a:xfrm>
            <a:custGeom>
              <a:avLst/>
              <a:gdLst>
                <a:gd name="connsiteX0" fmla="*/ 70561 w 1485900"/>
                <a:gd name="connsiteY0" fmla="*/ 49035 h 95250"/>
                <a:gd name="connsiteX1" fmla="*/ 58684 w 1485900"/>
                <a:gd name="connsiteY1" fmla="*/ 82496 h 95250"/>
                <a:gd name="connsiteX2" fmla="*/ 24489 w 1485900"/>
                <a:gd name="connsiteY2" fmla="*/ 94079 h 95250"/>
                <a:gd name="connsiteX3" fmla="*/ 0 w 1485900"/>
                <a:gd name="connsiteY3" fmla="*/ 94079 h 95250"/>
                <a:gd name="connsiteX4" fmla="*/ 0 w 1485900"/>
                <a:gd name="connsiteY4" fmla="*/ 5687 h 95250"/>
                <a:gd name="connsiteX5" fmla="*/ 27090 w 1485900"/>
                <a:gd name="connsiteY5" fmla="*/ 5687 h 95250"/>
                <a:gd name="connsiteX6" fmla="*/ 59131 w 1485900"/>
                <a:gd name="connsiteY6" fmla="*/ 17107 h 95250"/>
                <a:gd name="connsiteX7" fmla="*/ 70561 w 1485900"/>
                <a:gd name="connsiteY7" fmla="*/ 49035 h 95250"/>
                <a:gd name="connsiteX8" fmla="*/ 59684 w 1485900"/>
                <a:gd name="connsiteY8" fmla="*/ 49397 h 95250"/>
                <a:gd name="connsiteX9" fmla="*/ 51007 w 1485900"/>
                <a:gd name="connsiteY9" fmla="*/ 23336 h 95250"/>
                <a:gd name="connsiteX10" fmla="*/ 25213 w 1485900"/>
                <a:gd name="connsiteY10" fmla="*/ 14574 h 95250"/>
                <a:gd name="connsiteX11" fmla="*/ 10287 w 1485900"/>
                <a:gd name="connsiteY11" fmla="*/ 14574 h 95250"/>
                <a:gd name="connsiteX12" fmla="*/ 10287 w 1485900"/>
                <a:gd name="connsiteY12" fmla="*/ 85192 h 95250"/>
                <a:gd name="connsiteX13" fmla="*/ 22793 w 1485900"/>
                <a:gd name="connsiteY13" fmla="*/ 85192 h 95250"/>
                <a:gd name="connsiteX14" fmla="*/ 50425 w 1485900"/>
                <a:gd name="connsiteY14" fmla="*/ 76153 h 95250"/>
                <a:gd name="connsiteX15" fmla="*/ 59684 w 1485900"/>
                <a:gd name="connsiteY15" fmla="*/ 49397 h 95250"/>
                <a:gd name="connsiteX16" fmla="*/ 132236 w 1485900"/>
                <a:gd name="connsiteY16" fmla="*/ 94079 h 95250"/>
                <a:gd name="connsiteX17" fmla="*/ 130236 w 1485900"/>
                <a:gd name="connsiteY17" fmla="*/ 84649 h 95250"/>
                <a:gd name="connsiteX18" fmla="*/ 129750 w 1485900"/>
                <a:gd name="connsiteY18" fmla="*/ 84649 h 95250"/>
                <a:gd name="connsiteX19" fmla="*/ 119872 w 1485900"/>
                <a:gd name="connsiteY19" fmla="*/ 93078 h 95250"/>
                <a:gd name="connsiteX20" fmla="*/ 107566 w 1485900"/>
                <a:gd name="connsiteY20" fmla="*/ 95288 h 95250"/>
                <a:gd name="connsiteX21" fmla="*/ 92116 w 1485900"/>
                <a:gd name="connsiteY21" fmla="*/ 90211 h 95250"/>
                <a:gd name="connsiteX22" fmla="*/ 86526 w 1485900"/>
                <a:gd name="connsiteY22" fmla="*/ 75762 h 95250"/>
                <a:gd name="connsiteX23" fmla="*/ 118634 w 1485900"/>
                <a:gd name="connsiteY23" fmla="*/ 54721 h 95250"/>
                <a:gd name="connsiteX24" fmla="*/ 129873 w 1485900"/>
                <a:gd name="connsiteY24" fmla="*/ 54359 h 95250"/>
                <a:gd name="connsiteX25" fmla="*/ 129873 w 1485900"/>
                <a:gd name="connsiteY25" fmla="*/ 50245 h 95250"/>
                <a:gd name="connsiteX26" fmla="*/ 126521 w 1485900"/>
                <a:gd name="connsiteY26" fmla="*/ 38729 h 95250"/>
                <a:gd name="connsiteX27" fmla="*/ 115786 w 1485900"/>
                <a:gd name="connsiteY27" fmla="*/ 35005 h 95250"/>
                <a:gd name="connsiteX28" fmla="*/ 97041 w 1485900"/>
                <a:gd name="connsiteY28" fmla="*/ 40091 h 95250"/>
                <a:gd name="connsiteX29" fmla="*/ 93965 w 1485900"/>
                <a:gd name="connsiteY29" fmla="*/ 32404 h 95250"/>
                <a:gd name="connsiteX30" fmla="*/ 104690 w 1485900"/>
                <a:gd name="connsiteY30" fmla="*/ 28232 h 95250"/>
                <a:gd name="connsiteX31" fmla="*/ 116396 w 1485900"/>
                <a:gd name="connsiteY31" fmla="*/ 26727 h 95250"/>
                <a:gd name="connsiteX32" fmla="*/ 133960 w 1485900"/>
                <a:gd name="connsiteY32" fmla="*/ 31985 h 95250"/>
                <a:gd name="connsiteX33" fmla="*/ 139665 w 1485900"/>
                <a:gd name="connsiteY33" fmla="*/ 48854 h 95250"/>
                <a:gd name="connsiteX34" fmla="*/ 139665 w 1485900"/>
                <a:gd name="connsiteY34" fmla="*/ 94079 h 95250"/>
                <a:gd name="connsiteX35" fmla="*/ 109557 w 1485900"/>
                <a:gd name="connsiteY35" fmla="*/ 87001 h 95250"/>
                <a:gd name="connsiteX36" fmla="*/ 124283 w 1485900"/>
                <a:gd name="connsiteY36" fmla="*/ 81867 h 95250"/>
                <a:gd name="connsiteX37" fmla="*/ 129636 w 1485900"/>
                <a:gd name="connsiteY37" fmla="*/ 67475 h 95250"/>
                <a:gd name="connsiteX38" fmla="*/ 129636 w 1485900"/>
                <a:gd name="connsiteY38" fmla="*/ 61494 h 95250"/>
                <a:gd name="connsiteX39" fmla="*/ 119596 w 1485900"/>
                <a:gd name="connsiteY39" fmla="*/ 61913 h 95250"/>
                <a:gd name="connsiteX40" fmla="*/ 102337 w 1485900"/>
                <a:gd name="connsiteY40" fmla="*/ 65627 h 95250"/>
                <a:gd name="connsiteX41" fmla="*/ 97041 w 1485900"/>
                <a:gd name="connsiteY41" fmla="*/ 75876 h 95250"/>
                <a:gd name="connsiteX42" fmla="*/ 100337 w 1485900"/>
                <a:gd name="connsiteY42" fmla="*/ 84163 h 95250"/>
                <a:gd name="connsiteX43" fmla="*/ 109557 w 1485900"/>
                <a:gd name="connsiteY43" fmla="*/ 87001 h 95250"/>
                <a:gd name="connsiteX44" fmla="*/ 183804 w 1485900"/>
                <a:gd name="connsiteY44" fmla="*/ 87001 h 95250"/>
                <a:gd name="connsiteX45" fmla="*/ 188948 w 1485900"/>
                <a:gd name="connsiteY45" fmla="*/ 86611 h 95250"/>
                <a:gd name="connsiteX46" fmla="*/ 192872 w 1485900"/>
                <a:gd name="connsiteY46" fmla="*/ 85792 h 95250"/>
                <a:gd name="connsiteX47" fmla="*/ 192872 w 1485900"/>
                <a:gd name="connsiteY47" fmla="*/ 93479 h 95250"/>
                <a:gd name="connsiteX48" fmla="*/ 188072 w 1485900"/>
                <a:gd name="connsiteY48" fmla="*/ 94774 h 95250"/>
                <a:gd name="connsiteX49" fmla="*/ 182356 w 1485900"/>
                <a:gd name="connsiteY49" fmla="*/ 95288 h 95250"/>
                <a:gd name="connsiteX50" fmla="*/ 163126 w 1485900"/>
                <a:gd name="connsiteY50" fmla="*/ 75029 h 95250"/>
                <a:gd name="connsiteX51" fmla="*/ 163126 w 1485900"/>
                <a:gd name="connsiteY51" fmla="*/ 35614 h 95250"/>
                <a:gd name="connsiteX52" fmla="*/ 153638 w 1485900"/>
                <a:gd name="connsiteY52" fmla="*/ 35614 h 95250"/>
                <a:gd name="connsiteX53" fmla="*/ 153638 w 1485900"/>
                <a:gd name="connsiteY53" fmla="*/ 30775 h 95250"/>
                <a:gd name="connsiteX54" fmla="*/ 163126 w 1485900"/>
                <a:gd name="connsiteY54" fmla="*/ 26603 h 95250"/>
                <a:gd name="connsiteX55" fmla="*/ 167364 w 1485900"/>
                <a:gd name="connsiteY55" fmla="*/ 12459 h 95250"/>
                <a:gd name="connsiteX56" fmla="*/ 173165 w 1485900"/>
                <a:gd name="connsiteY56" fmla="*/ 12459 h 95250"/>
                <a:gd name="connsiteX57" fmla="*/ 173165 w 1485900"/>
                <a:gd name="connsiteY57" fmla="*/ 27813 h 95250"/>
                <a:gd name="connsiteX58" fmla="*/ 192396 w 1485900"/>
                <a:gd name="connsiteY58" fmla="*/ 27813 h 95250"/>
                <a:gd name="connsiteX59" fmla="*/ 192396 w 1485900"/>
                <a:gd name="connsiteY59" fmla="*/ 35614 h 95250"/>
                <a:gd name="connsiteX60" fmla="*/ 173165 w 1485900"/>
                <a:gd name="connsiteY60" fmla="*/ 35614 h 95250"/>
                <a:gd name="connsiteX61" fmla="*/ 173165 w 1485900"/>
                <a:gd name="connsiteY61" fmla="*/ 74609 h 95250"/>
                <a:gd name="connsiteX62" fmla="*/ 176003 w 1485900"/>
                <a:gd name="connsiteY62" fmla="*/ 83801 h 95250"/>
                <a:gd name="connsiteX63" fmla="*/ 183804 w 1485900"/>
                <a:gd name="connsiteY63" fmla="*/ 87001 h 95250"/>
                <a:gd name="connsiteX64" fmla="*/ 248203 w 1485900"/>
                <a:gd name="connsiteY64" fmla="*/ 94079 h 95250"/>
                <a:gd name="connsiteX65" fmla="*/ 246202 w 1485900"/>
                <a:gd name="connsiteY65" fmla="*/ 84649 h 95250"/>
                <a:gd name="connsiteX66" fmla="*/ 245717 w 1485900"/>
                <a:gd name="connsiteY66" fmla="*/ 84649 h 95250"/>
                <a:gd name="connsiteX67" fmla="*/ 235830 w 1485900"/>
                <a:gd name="connsiteY67" fmla="*/ 93078 h 95250"/>
                <a:gd name="connsiteX68" fmla="*/ 223533 w 1485900"/>
                <a:gd name="connsiteY68" fmla="*/ 95288 h 95250"/>
                <a:gd name="connsiteX69" fmla="*/ 208083 w 1485900"/>
                <a:gd name="connsiteY69" fmla="*/ 90211 h 95250"/>
                <a:gd name="connsiteX70" fmla="*/ 202492 w 1485900"/>
                <a:gd name="connsiteY70" fmla="*/ 75762 h 95250"/>
                <a:gd name="connsiteX71" fmla="*/ 234592 w 1485900"/>
                <a:gd name="connsiteY71" fmla="*/ 54721 h 95250"/>
                <a:gd name="connsiteX72" fmla="*/ 245841 w 1485900"/>
                <a:gd name="connsiteY72" fmla="*/ 54359 h 95250"/>
                <a:gd name="connsiteX73" fmla="*/ 245841 w 1485900"/>
                <a:gd name="connsiteY73" fmla="*/ 50245 h 95250"/>
                <a:gd name="connsiteX74" fmla="*/ 242488 w 1485900"/>
                <a:gd name="connsiteY74" fmla="*/ 38729 h 95250"/>
                <a:gd name="connsiteX75" fmla="*/ 231753 w 1485900"/>
                <a:gd name="connsiteY75" fmla="*/ 35005 h 95250"/>
                <a:gd name="connsiteX76" fmla="*/ 213008 w 1485900"/>
                <a:gd name="connsiteY76" fmla="*/ 40091 h 95250"/>
                <a:gd name="connsiteX77" fmla="*/ 209921 w 1485900"/>
                <a:gd name="connsiteY77" fmla="*/ 32404 h 95250"/>
                <a:gd name="connsiteX78" fmla="*/ 220656 w 1485900"/>
                <a:gd name="connsiteY78" fmla="*/ 28232 h 95250"/>
                <a:gd name="connsiteX79" fmla="*/ 232353 w 1485900"/>
                <a:gd name="connsiteY79" fmla="*/ 26727 h 95250"/>
                <a:gd name="connsiteX80" fmla="*/ 249917 w 1485900"/>
                <a:gd name="connsiteY80" fmla="*/ 31985 h 95250"/>
                <a:gd name="connsiteX81" fmla="*/ 255632 w 1485900"/>
                <a:gd name="connsiteY81" fmla="*/ 48854 h 95250"/>
                <a:gd name="connsiteX82" fmla="*/ 255632 w 1485900"/>
                <a:gd name="connsiteY82" fmla="*/ 94079 h 95250"/>
                <a:gd name="connsiteX83" fmla="*/ 225523 w 1485900"/>
                <a:gd name="connsiteY83" fmla="*/ 87001 h 95250"/>
                <a:gd name="connsiteX84" fmla="*/ 240249 w 1485900"/>
                <a:gd name="connsiteY84" fmla="*/ 81867 h 95250"/>
                <a:gd name="connsiteX85" fmla="*/ 245602 w 1485900"/>
                <a:gd name="connsiteY85" fmla="*/ 67475 h 95250"/>
                <a:gd name="connsiteX86" fmla="*/ 245602 w 1485900"/>
                <a:gd name="connsiteY86" fmla="*/ 61494 h 95250"/>
                <a:gd name="connsiteX87" fmla="*/ 235563 w 1485900"/>
                <a:gd name="connsiteY87" fmla="*/ 61913 h 95250"/>
                <a:gd name="connsiteX88" fmla="*/ 218304 w 1485900"/>
                <a:gd name="connsiteY88" fmla="*/ 65627 h 95250"/>
                <a:gd name="connsiteX89" fmla="*/ 213008 w 1485900"/>
                <a:gd name="connsiteY89" fmla="*/ 75876 h 95250"/>
                <a:gd name="connsiteX90" fmla="*/ 216304 w 1485900"/>
                <a:gd name="connsiteY90" fmla="*/ 84163 h 95250"/>
                <a:gd name="connsiteX91" fmla="*/ 225523 w 1485900"/>
                <a:gd name="connsiteY91" fmla="*/ 87001 h 95250"/>
                <a:gd name="connsiteX92" fmla="*/ 357026 w 1485900"/>
                <a:gd name="connsiteY92" fmla="*/ 94079 h 95250"/>
                <a:gd name="connsiteX93" fmla="*/ 346872 w 1485900"/>
                <a:gd name="connsiteY93" fmla="*/ 94079 h 95250"/>
                <a:gd name="connsiteX94" fmla="*/ 329032 w 1485900"/>
                <a:gd name="connsiteY94" fmla="*/ 34890 h 95250"/>
                <a:gd name="connsiteX95" fmla="*/ 326193 w 1485900"/>
                <a:gd name="connsiteY95" fmla="*/ 24975 h 95250"/>
                <a:gd name="connsiteX96" fmla="*/ 324565 w 1485900"/>
                <a:gd name="connsiteY96" fmla="*/ 17774 h 95250"/>
                <a:gd name="connsiteX97" fmla="*/ 320326 w 1485900"/>
                <a:gd name="connsiteY97" fmla="*/ 35252 h 95250"/>
                <a:gd name="connsiteX98" fmla="*/ 303038 w 1485900"/>
                <a:gd name="connsiteY98" fmla="*/ 94079 h 95250"/>
                <a:gd name="connsiteX99" fmla="*/ 292875 w 1485900"/>
                <a:gd name="connsiteY99" fmla="*/ 94079 h 95250"/>
                <a:gd name="connsiteX100" fmla="*/ 269358 w 1485900"/>
                <a:gd name="connsiteY100" fmla="*/ 5687 h 95250"/>
                <a:gd name="connsiteX101" fmla="*/ 280245 w 1485900"/>
                <a:gd name="connsiteY101" fmla="*/ 5687 h 95250"/>
                <a:gd name="connsiteX102" fmla="*/ 294208 w 1485900"/>
                <a:gd name="connsiteY102" fmla="*/ 60284 h 95250"/>
                <a:gd name="connsiteX103" fmla="*/ 298438 w 1485900"/>
                <a:gd name="connsiteY103" fmla="*/ 81077 h 95250"/>
                <a:gd name="connsiteX104" fmla="*/ 303276 w 1485900"/>
                <a:gd name="connsiteY104" fmla="*/ 59436 h 95250"/>
                <a:gd name="connsiteX105" fmla="*/ 319117 w 1485900"/>
                <a:gd name="connsiteY105" fmla="*/ 5687 h 95250"/>
                <a:gd name="connsiteX106" fmla="*/ 330004 w 1485900"/>
                <a:gd name="connsiteY106" fmla="*/ 5687 h 95250"/>
                <a:gd name="connsiteX107" fmla="*/ 346634 w 1485900"/>
                <a:gd name="connsiteY107" fmla="*/ 59922 h 95250"/>
                <a:gd name="connsiteX108" fmla="*/ 351530 w 1485900"/>
                <a:gd name="connsiteY108" fmla="*/ 81077 h 95250"/>
                <a:gd name="connsiteX109" fmla="*/ 355883 w 1485900"/>
                <a:gd name="connsiteY109" fmla="*/ 60160 h 95250"/>
                <a:gd name="connsiteX110" fmla="*/ 369790 w 1485900"/>
                <a:gd name="connsiteY110" fmla="*/ 5687 h 95250"/>
                <a:gd name="connsiteX111" fmla="*/ 380667 w 1485900"/>
                <a:gd name="connsiteY111" fmla="*/ 5687 h 95250"/>
                <a:gd name="connsiteX112" fmla="*/ 437198 w 1485900"/>
                <a:gd name="connsiteY112" fmla="*/ 94079 h 95250"/>
                <a:gd name="connsiteX113" fmla="*/ 435207 w 1485900"/>
                <a:gd name="connsiteY113" fmla="*/ 84649 h 95250"/>
                <a:gd name="connsiteX114" fmla="*/ 434721 w 1485900"/>
                <a:gd name="connsiteY114" fmla="*/ 84649 h 95250"/>
                <a:gd name="connsiteX115" fmla="*/ 424835 w 1485900"/>
                <a:gd name="connsiteY115" fmla="*/ 93078 h 95250"/>
                <a:gd name="connsiteX116" fmla="*/ 412528 w 1485900"/>
                <a:gd name="connsiteY116" fmla="*/ 95288 h 95250"/>
                <a:gd name="connsiteX117" fmla="*/ 397088 w 1485900"/>
                <a:gd name="connsiteY117" fmla="*/ 90211 h 95250"/>
                <a:gd name="connsiteX118" fmla="*/ 391487 w 1485900"/>
                <a:gd name="connsiteY118" fmla="*/ 75762 h 95250"/>
                <a:gd name="connsiteX119" fmla="*/ 423596 w 1485900"/>
                <a:gd name="connsiteY119" fmla="*/ 54721 h 95250"/>
                <a:gd name="connsiteX120" fmla="*/ 434845 w 1485900"/>
                <a:gd name="connsiteY120" fmla="*/ 54359 h 95250"/>
                <a:gd name="connsiteX121" fmla="*/ 434845 w 1485900"/>
                <a:gd name="connsiteY121" fmla="*/ 50245 h 95250"/>
                <a:gd name="connsiteX122" fmla="*/ 431483 w 1485900"/>
                <a:gd name="connsiteY122" fmla="*/ 38729 h 95250"/>
                <a:gd name="connsiteX123" fmla="*/ 420757 w 1485900"/>
                <a:gd name="connsiteY123" fmla="*/ 35005 h 95250"/>
                <a:gd name="connsiteX124" fmla="*/ 402013 w 1485900"/>
                <a:gd name="connsiteY124" fmla="*/ 40091 h 95250"/>
                <a:gd name="connsiteX125" fmla="*/ 398926 w 1485900"/>
                <a:gd name="connsiteY125" fmla="*/ 32404 h 95250"/>
                <a:gd name="connsiteX126" fmla="*/ 409661 w 1485900"/>
                <a:gd name="connsiteY126" fmla="*/ 28232 h 95250"/>
                <a:gd name="connsiteX127" fmla="*/ 421357 w 1485900"/>
                <a:gd name="connsiteY127" fmla="*/ 26727 h 95250"/>
                <a:gd name="connsiteX128" fmla="*/ 438922 w 1485900"/>
                <a:gd name="connsiteY128" fmla="*/ 31985 h 95250"/>
                <a:gd name="connsiteX129" fmla="*/ 444637 w 1485900"/>
                <a:gd name="connsiteY129" fmla="*/ 48854 h 95250"/>
                <a:gd name="connsiteX130" fmla="*/ 444637 w 1485900"/>
                <a:gd name="connsiteY130" fmla="*/ 94079 h 95250"/>
                <a:gd name="connsiteX131" fmla="*/ 414528 w 1485900"/>
                <a:gd name="connsiteY131" fmla="*/ 87001 h 95250"/>
                <a:gd name="connsiteX132" fmla="*/ 429254 w 1485900"/>
                <a:gd name="connsiteY132" fmla="*/ 81867 h 95250"/>
                <a:gd name="connsiteX133" fmla="*/ 434597 w 1485900"/>
                <a:gd name="connsiteY133" fmla="*/ 67475 h 95250"/>
                <a:gd name="connsiteX134" fmla="*/ 434597 w 1485900"/>
                <a:gd name="connsiteY134" fmla="*/ 61494 h 95250"/>
                <a:gd name="connsiteX135" fmla="*/ 424568 w 1485900"/>
                <a:gd name="connsiteY135" fmla="*/ 61913 h 95250"/>
                <a:gd name="connsiteX136" fmla="*/ 407299 w 1485900"/>
                <a:gd name="connsiteY136" fmla="*/ 65627 h 95250"/>
                <a:gd name="connsiteX137" fmla="*/ 402013 w 1485900"/>
                <a:gd name="connsiteY137" fmla="*/ 75876 h 95250"/>
                <a:gd name="connsiteX138" fmla="*/ 405308 w 1485900"/>
                <a:gd name="connsiteY138" fmla="*/ 84163 h 95250"/>
                <a:gd name="connsiteX139" fmla="*/ 414528 w 1485900"/>
                <a:gd name="connsiteY139" fmla="*/ 87001 h 95250"/>
                <a:gd name="connsiteX140" fmla="*/ 497605 w 1485900"/>
                <a:gd name="connsiteY140" fmla="*/ 26603 h 95250"/>
                <a:gd name="connsiteX141" fmla="*/ 505521 w 1485900"/>
                <a:gd name="connsiteY141" fmla="*/ 27327 h 95250"/>
                <a:gd name="connsiteX142" fmla="*/ 504130 w 1485900"/>
                <a:gd name="connsiteY142" fmla="*/ 36643 h 95250"/>
                <a:gd name="connsiteX143" fmla="*/ 496872 w 1485900"/>
                <a:gd name="connsiteY143" fmla="*/ 35738 h 95250"/>
                <a:gd name="connsiteX144" fmla="*/ 483118 w 1485900"/>
                <a:gd name="connsiteY144" fmla="*/ 42263 h 95250"/>
                <a:gd name="connsiteX145" fmla="*/ 477403 w 1485900"/>
                <a:gd name="connsiteY145" fmla="*/ 58531 h 95250"/>
                <a:gd name="connsiteX146" fmla="*/ 477403 w 1485900"/>
                <a:gd name="connsiteY146" fmla="*/ 94079 h 95250"/>
                <a:gd name="connsiteX147" fmla="*/ 467373 w 1485900"/>
                <a:gd name="connsiteY147" fmla="*/ 94079 h 95250"/>
                <a:gd name="connsiteX148" fmla="*/ 467373 w 1485900"/>
                <a:gd name="connsiteY148" fmla="*/ 27813 h 95250"/>
                <a:gd name="connsiteX149" fmla="*/ 475650 w 1485900"/>
                <a:gd name="connsiteY149" fmla="*/ 27813 h 95250"/>
                <a:gd name="connsiteX150" fmla="*/ 476803 w 1485900"/>
                <a:gd name="connsiteY150" fmla="*/ 40091 h 95250"/>
                <a:gd name="connsiteX151" fmla="*/ 477288 w 1485900"/>
                <a:gd name="connsiteY151" fmla="*/ 40091 h 95250"/>
                <a:gd name="connsiteX152" fmla="*/ 486176 w 1485900"/>
                <a:gd name="connsiteY152" fmla="*/ 30109 h 95250"/>
                <a:gd name="connsiteX153" fmla="*/ 497605 w 1485900"/>
                <a:gd name="connsiteY153" fmla="*/ 26603 h 95250"/>
                <a:gd name="connsiteX154" fmla="*/ 547421 w 1485900"/>
                <a:gd name="connsiteY154" fmla="*/ 95288 h 95250"/>
                <a:gd name="connsiteX155" fmla="*/ 524237 w 1485900"/>
                <a:gd name="connsiteY155" fmla="*/ 86344 h 95250"/>
                <a:gd name="connsiteX156" fmla="*/ 515741 w 1485900"/>
                <a:gd name="connsiteY156" fmla="*/ 61494 h 95250"/>
                <a:gd name="connsiteX157" fmla="*/ 523627 w 1485900"/>
                <a:gd name="connsiteY157" fmla="*/ 36033 h 95250"/>
                <a:gd name="connsiteX158" fmla="*/ 544821 w 1485900"/>
                <a:gd name="connsiteY158" fmla="*/ 26603 h 95250"/>
                <a:gd name="connsiteX159" fmla="*/ 564528 w 1485900"/>
                <a:gd name="connsiteY159" fmla="*/ 34795 h 95250"/>
                <a:gd name="connsiteX160" fmla="*/ 571786 w 1485900"/>
                <a:gd name="connsiteY160" fmla="*/ 56407 h 95250"/>
                <a:gd name="connsiteX161" fmla="*/ 571786 w 1485900"/>
                <a:gd name="connsiteY161" fmla="*/ 62760 h 95250"/>
                <a:gd name="connsiteX162" fmla="*/ 526142 w 1485900"/>
                <a:gd name="connsiteY162" fmla="*/ 62760 h 95250"/>
                <a:gd name="connsiteX163" fmla="*/ 532038 w 1485900"/>
                <a:gd name="connsiteY163" fmla="*/ 80477 h 95250"/>
                <a:gd name="connsiteX164" fmla="*/ 547783 w 1485900"/>
                <a:gd name="connsiteY164" fmla="*/ 86525 h 95250"/>
                <a:gd name="connsiteX165" fmla="*/ 568948 w 1485900"/>
                <a:gd name="connsiteY165" fmla="*/ 82048 h 95250"/>
                <a:gd name="connsiteX166" fmla="*/ 568948 w 1485900"/>
                <a:gd name="connsiteY166" fmla="*/ 90992 h 95250"/>
                <a:gd name="connsiteX167" fmla="*/ 558880 w 1485900"/>
                <a:gd name="connsiteY167" fmla="*/ 94288 h 95250"/>
                <a:gd name="connsiteX168" fmla="*/ 547421 w 1485900"/>
                <a:gd name="connsiteY168" fmla="*/ 95288 h 95250"/>
                <a:gd name="connsiteX169" fmla="*/ 544697 w 1485900"/>
                <a:gd name="connsiteY169" fmla="*/ 35005 h 95250"/>
                <a:gd name="connsiteX170" fmla="*/ 531972 w 1485900"/>
                <a:gd name="connsiteY170" fmla="*/ 40205 h 95250"/>
                <a:gd name="connsiteX171" fmla="*/ 526380 w 1485900"/>
                <a:gd name="connsiteY171" fmla="*/ 54598 h 95250"/>
                <a:gd name="connsiteX172" fmla="*/ 561023 w 1485900"/>
                <a:gd name="connsiteY172" fmla="*/ 54598 h 95250"/>
                <a:gd name="connsiteX173" fmla="*/ 556794 w 1485900"/>
                <a:gd name="connsiteY173" fmla="*/ 40053 h 95250"/>
                <a:gd name="connsiteX174" fmla="*/ 544697 w 1485900"/>
                <a:gd name="connsiteY174" fmla="*/ 35005 h 95250"/>
                <a:gd name="connsiteX175" fmla="*/ 636299 w 1485900"/>
                <a:gd name="connsiteY175" fmla="*/ 94079 h 95250"/>
                <a:gd name="connsiteX176" fmla="*/ 636299 w 1485900"/>
                <a:gd name="connsiteY176" fmla="*/ 51216 h 95250"/>
                <a:gd name="connsiteX177" fmla="*/ 632613 w 1485900"/>
                <a:gd name="connsiteY177" fmla="*/ 39119 h 95250"/>
                <a:gd name="connsiteX178" fmla="*/ 621069 w 1485900"/>
                <a:gd name="connsiteY178" fmla="*/ 35128 h 95250"/>
                <a:gd name="connsiteX179" fmla="*/ 605800 w 1485900"/>
                <a:gd name="connsiteY179" fmla="*/ 40815 h 95250"/>
                <a:gd name="connsiteX180" fmla="*/ 600990 w 1485900"/>
                <a:gd name="connsiteY180" fmla="*/ 59436 h 95250"/>
                <a:gd name="connsiteX181" fmla="*/ 600990 w 1485900"/>
                <a:gd name="connsiteY181" fmla="*/ 94079 h 95250"/>
                <a:gd name="connsiteX182" fmla="*/ 590951 w 1485900"/>
                <a:gd name="connsiteY182" fmla="*/ 94079 h 95250"/>
                <a:gd name="connsiteX183" fmla="*/ 590951 w 1485900"/>
                <a:gd name="connsiteY183" fmla="*/ 0 h 95250"/>
                <a:gd name="connsiteX184" fmla="*/ 600990 w 1485900"/>
                <a:gd name="connsiteY184" fmla="*/ 0 h 95250"/>
                <a:gd name="connsiteX185" fmla="*/ 600990 w 1485900"/>
                <a:gd name="connsiteY185" fmla="*/ 28480 h 95250"/>
                <a:gd name="connsiteX186" fmla="*/ 600504 w 1485900"/>
                <a:gd name="connsiteY186" fmla="*/ 37005 h 95250"/>
                <a:gd name="connsiteX187" fmla="*/ 601113 w 1485900"/>
                <a:gd name="connsiteY187" fmla="*/ 37005 h 95250"/>
                <a:gd name="connsiteX188" fmla="*/ 609543 w 1485900"/>
                <a:gd name="connsiteY188" fmla="*/ 29480 h 95250"/>
                <a:gd name="connsiteX189" fmla="*/ 622031 w 1485900"/>
                <a:gd name="connsiteY189" fmla="*/ 26727 h 95250"/>
                <a:gd name="connsiteX190" fmla="*/ 640262 w 1485900"/>
                <a:gd name="connsiteY190" fmla="*/ 32499 h 95250"/>
                <a:gd name="connsiteX191" fmla="*/ 646338 w 1485900"/>
                <a:gd name="connsiteY191" fmla="*/ 50845 h 95250"/>
                <a:gd name="connsiteX192" fmla="*/ 646338 w 1485900"/>
                <a:gd name="connsiteY192" fmla="*/ 94079 h 95250"/>
                <a:gd name="connsiteX193" fmla="*/ 726443 w 1485900"/>
                <a:gd name="connsiteY193" fmla="*/ 60884 h 95250"/>
                <a:gd name="connsiteX194" fmla="*/ 718290 w 1485900"/>
                <a:gd name="connsiteY194" fmla="*/ 86192 h 95250"/>
                <a:gd name="connsiteX195" fmla="*/ 695735 w 1485900"/>
                <a:gd name="connsiteY195" fmla="*/ 95288 h 95250"/>
                <a:gd name="connsiteX196" fmla="*/ 679952 w 1485900"/>
                <a:gd name="connsiteY196" fmla="*/ 91116 h 95250"/>
                <a:gd name="connsiteX197" fmla="*/ 669313 w 1485900"/>
                <a:gd name="connsiteY197" fmla="*/ 79143 h 95250"/>
                <a:gd name="connsiteX198" fmla="*/ 665559 w 1485900"/>
                <a:gd name="connsiteY198" fmla="*/ 60884 h 95250"/>
                <a:gd name="connsiteX199" fmla="*/ 673665 w 1485900"/>
                <a:gd name="connsiteY199" fmla="*/ 35643 h 95250"/>
                <a:gd name="connsiteX200" fmla="*/ 696154 w 1485900"/>
                <a:gd name="connsiteY200" fmla="*/ 26603 h 95250"/>
                <a:gd name="connsiteX201" fmla="*/ 718252 w 1485900"/>
                <a:gd name="connsiteY201" fmla="*/ 35852 h 95250"/>
                <a:gd name="connsiteX202" fmla="*/ 726443 w 1485900"/>
                <a:gd name="connsiteY202" fmla="*/ 60884 h 95250"/>
                <a:gd name="connsiteX203" fmla="*/ 675961 w 1485900"/>
                <a:gd name="connsiteY203" fmla="*/ 60884 h 95250"/>
                <a:gd name="connsiteX204" fmla="*/ 681038 w 1485900"/>
                <a:gd name="connsiteY204" fmla="*/ 80229 h 95250"/>
                <a:gd name="connsiteX205" fmla="*/ 695973 w 1485900"/>
                <a:gd name="connsiteY205" fmla="*/ 86887 h 95250"/>
                <a:gd name="connsiteX206" fmla="*/ 710937 w 1485900"/>
                <a:gd name="connsiteY206" fmla="*/ 80267 h 95250"/>
                <a:gd name="connsiteX207" fmla="*/ 716052 w 1485900"/>
                <a:gd name="connsiteY207" fmla="*/ 60884 h 95250"/>
                <a:gd name="connsiteX208" fmla="*/ 710937 w 1485900"/>
                <a:gd name="connsiteY208" fmla="*/ 41691 h 95250"/>
                <a:gd name="connsiteX209" fmla="*/ 695859 w 1485900"/>
                <a:gd name="connsiteY209" fmla="*/ 35128 h 95250"/>
                <a:gd name="connsiteX210" fmla="*/ 680981 w 1485900"/>
                <a:gd name="connsiteY210" fmla="*/ 41596 h 95250"/>
                <a:gd name="connsiteX211" fmla="*/ 675961 w 1485900"/>
                <a:gd name="connsiteY211" fmla="*/ 60884 h 95250"/>
                <a:gd name="connsiteX212" fmla="*/ 755714 w 1485900"/>
                <a:gd name="connsiteY212" fmla="*/ 27813 h 95250"/>
                <a:gd name="connsiteX213" fmla="*/ 755714 w 1485900"/>
                <a:gd name="connsiteY213" fmla="*/ 70799 h 95250"/>
                <a:gd name="connsiteX214" fmla="*/ 759400 w 1485900"/>
                <a:gd name="connsiteY214" fmla="*/ 82896 h 95250"/>
                <a:gd name="connsiteX215" fmla="*/ 770944 w 1485900"/>
                <a:gd name="connsiteY215" fmla="*/ 86887 h 95250"/>
                <a:gd name="connsiteX216" fmla="*/ 786156 w 1485900"/>
                <a:gd name="connsiteY216" fmla="*/ 81201 h 95250"/>
                <a:gd name="connsiteX217" fmla="*/ 790956 w 1485900"/>
                <a:gd name="connsiteY217" fmla="*/ 62637 h 95250"/>
                <a:gd name="connsiteX218" fmla="*/ 790956 w 1485900"/>
                <a:gd name="connsiteY218" fmla="*/ 27813 h 95250"/>
                <a:gd name="connsiteX219" fmla="*/ 800996 w 1485900"/>
                <a:gd name="connsiteY219" fmla="*/ 27813 h 95250"/>
                <a:gd name="connsiteX220" fmla="*/ 800996 w 1485900"/>
                <a:gd name="connsiteY220" fmla="*/ 94079 h 95250"/>
                <a:gd name="connsiteX221" fmla="*/ 792719 w 1485900"/>
                <a:gd name="connsiteY221" fmla="*/ 94079 h 95250"/>
                <a:gd name="connsiteX222" fmla="*/ 791261 w 1485900"/>
                <a:gd name="connsiteY222" fmla="*/ 85192 h 95250"/>
                <a:gd name="connsiteX223" fmla="*/ 790718 w 1485900"/>
                <a:gd name="connsiteY223" fmla="*/ 85192 h 95250"/>
                <a:gd name="connsiteX224" fmla="*/ 782164 w 1485900"/>
                <a:gd name="connsiteY224" fmla="*/ 92688 h 95250"/>
                <a:gd name="connsiteX225" fmla="*/ 769677 w 1485900"/>
                <a:gd name="connsiteY225" fmla="*/ 95288 h 95250"/>
                <a:gd name="connsiteX226" fmla="*/ 751570 w 1485900"/>
                <a:gd name="connsiteY226" fmla="*/ 89545 h 95250"/>
                <a:gd name="connsiteX227" fmla="*/ 745550 w 1485900"/>
                <a:gd name="connsiteY227" fmla="*/ 71161 h 95250"/>
                <a:gd name="connsiteX228" fmla="*/ 745550 w 1485900"/>
                <a:gd name="connsiteY228" fmla="*/ 27813 h 95250"/>
                <a:gd name="connsiteX229" fmla="*/ 867328 w 1485900"/>
                <a:gd name="connsiteY229" fmla="*/ 76000 h 95250"/>
                <a:gd name="connsiteX230" fmla="*/ 860432 w 1485900"/>
                <a:gd name="connsiteY230" fmla="*/ 90269 h 95250"/>
                <a:gd name="connsiteX231" fmla="*/ 841086 w 1485900"/>
                <a:gd name="connsiteY231" fmla="*/ 95288 h 95250"/>
                <a:gd name="connsiteX232" fmla="*/ 820522 w 1485900"/>
                <a:gd name="connsiteY232" fmla="*/ 91116 h 95250"/>
                <a:gd name="connsiteX233" fmla="*/ 820522 w 1485900"/>
                <a:gd name="connsiteY233" fmla="*/ 81801 h 95250"/>
                <a:gd name="connsiteX234" fmla="*/ 830771 w 1485900"/>
                <a:gd name="connsiteY234" fmla="*/ 85611 h 95250"/>
                <a:gd name="connsiteX235" fmla="*/ 841324 w 1485900"/>
                <a:gd name="connsiteY235" fmla="*/ 87001 h 95250"/>
                <a:gd name="connsiteX236" fmla="*/ 853421 w 1485900"/>
                <a:gd name="connsiteY236" fmla="*/ 84496 h 95250"/>
                <a:gd name="connsiteX237" fmla="*/ 857651 w 1485900"/>
                <a:gd name="connsiteY237" fmla="*/ 76848 h 95250"/>
                <a:gd name="connsiteX238" fmla="*/ 854297 w 1485900"/>
                <a:gd name="connsiteY238" fmla="*/ 70228 h 95250"/>
                <a:gd name="connsiteX239" fmla="*/ 841200 w 1485900"/>
                <a:gd name="connsiteY239" fmla="*/ 63722 h 95250"/>
                <a:gd name="connsiteX240" fmla="*/ 828056 w 1485900"/>
                <a:gd name="connsiteY240" fmla="*/ 57712 h 95250"/>
                <a:gd name="connsiteX241" fmla="*/ 822246 w 1485900"/>
                <a:gd name="connsiteY241" fmla="*/ 51873 h 95250"/>
                <a:gd name="connsiteX242" fmla="*/ 820341 w 1485900"/>
                <a:gd name="connsiteY242" fmla="*/ 44072 h 95250"/>
                <a:gd name="connsiteX243" fmla="*/ 826932 w 1485900"/>
                <a:gd name="connsiteY243" fmla="*/ 31290 h 95250"/>
                <a:gd name="connsiteX244" fmla="*/ 845011 w 1485900"/>
                <a:gd name="connsiteY244" fmla="*/ 26603 h 95250"/>
                <a:gd name="connsiteX245" fmla="*/ 865937 w 1485900"/>
                <a:gd name="connsiteY245" fmla="*/ 30956 h 95250"/>
                <a:gd name="connsiteX246" fmla="*/ 862365 w 1485900"/>
                <a:gd name="connsiteY246" fmla="*/ 39119 h 95250"/>
                <a:gd name="connsiteX247" fmla="*/ 844287 w 1485900"/>
                <a:gd name="connsiteY247" fmla="*/ 35005 h 95250"/>
                <a:gd name="connsiteX248" fmla="*/ 833524 w 1485900"/>
                <a:gd name="connsiteY248" fmla="*/ 37243 h 95250"/>
                <a:gd name="connsiteX249" fmla="*/ 829895 w 1485900"/>
                <a:gd name="connsiteY249" fmla="*/ 43415 h 95250"/>
                <a:gd name="connsiteX250" fmla="*/ 831257 w 1485900"/>
                <a:gd name="connsiteY250" fmla="*/ 47949 h 95250"/>
                <a:gd name="connsiteX251" fmla="*/ 835638 w 1485900"/>
                <a:gd name="connsiteY251" fmla="*/ 51511 h 95250"/>
                <a:gd name="connsiteX252" fmla="*/ 847249 w 1485900"/>
                <a:gd name="connsiteY252" fmla="*/ 56407 h 95250"/>
                <a:gd name="connsiteX253" fmla="*/ 863185 w 1485900"/>
                <a:gd name="connsiteY253" fmla="*/ 65056 h 95250"/>
                <a:gd name="connsiteX254" fmla="*/ 867328 w 1485900"/>
                <a:gd name="connsiteY254" fmla="*/ 76000 h 95250"/>
                <a:gd name="connsiteX255" fmla="*/ 913391 w 1485900"/>
                <a:gd name="connsiteY255" fmla="*/ 95288 h 95250"/>
                <a:gd name="connsiteX256" fmla="*/ 890207 w 1485900"/>
                <a:gd name="connsiteY256" fmla="*/ 86344 h 95250"/>
                <a:gd name="connsiteX257" fmla="*/ 881711 w 1485900"/>
                <a:gd name="connsiteY257" fmla="*/ 61494 h 95250"/>
                <a:gd name="connsiteX258" fmla="*/ 889607 w 1485900"/>
                <a:gd name="connsiteY258" fmla="*/ 36033 h 95250"/>
                <a:gd name="connsiteX259" fmla="*/ 910790 w 1485900"/>
                <a:gd name="connsiteY259" fmla="*/ 26603 h 95250"/>
                <a:gd name="connsiteX260" fmla="*/ 930507 w 1485900"/>
                <a:gd name="connsiteY260" fmla="*/ 34795 h 95250"/>
                <a:gd name="connsiteX261" fmla="*/ 937765 w 1485900"/>
                <a:gd name="connsiteY261" fmla="*/ 56407 h 95250"/>
                <a:gd name="connsiteX262" fmla="*/ 937765 w 1485900"/>
                <a:gd name="connsiteY262" fmla="*/ 62760 h 95250"/>
                <a:gd name="connsiteX263" fmla="*/ 892112 w 1485900"/>
                <a:gd name="connsiteY263" fmla="*/ 62760 h 95250"/>
                <a:gd name="connsiteX264" fmla="*/ 898008 w 1485900"/>
                <a:gd name="connsiteY264" fmla="*/ 80477 h 95250"/>
                <a:gd name="connsiteX265" fmla="*/ 913762 w 1485900"/>
                <a:gd name="connsiteY265" fmla="*/ 86525 h 95250"/>
                <a:gd name="connsiteX266" fmla="*/ 934917 w 1485900"/>
                <a:gd name="connsiteY266" fmla="*/ 82048 h 95250"/>
                <a:gd name="connsiteX267" fmla="*/ 934917 w 1485900"/>
                <a:gd name="connsiteY267" fmla="*/ 90992 h 95250"/>
                <a:gd name="connsiteX268" fmla="*/ 924849 w 1485900"/>
                <a:gd name="connsiteY268" fmla="*/ 94288 h 95250"/>
                <a:gd name="connsiteX269" fmla="*/ 913391 w 1485900"/>
                <a:gd name="connsiteY269" fmla="*/ 95288 h 95250"/>
                <a:gd name="connsiteX270" fmla="*/ 910676 w 1485900"/>
                <a:gd name="connsiteY270" fmla="*/ 35005 h 95250"/>
                <a:gd name="connsiteX271" fmla="*/ 897950 w 1485900"/>
                <a:gd name="connsiteY271" fmla="*/ 40205 h 95250"/>
                <a:gd name="connsiteX272" fmla="*/ 892350 w 1485900"/>
                <a:gd name="connsiteY272" fmla="*/ 54598 h 95250"/>
                <a:gd name="connsiteX273" fmla="*/ 927002 w 1485900"/>
                <a:gd name="connsiteY273" fmla="*/ 54598 h 95250"/>
                <a:gd name="connsiteX274" fmla="*/ 922763 w 1485900"/>
                <a:gd name="connsiteY274" fmla="*/ 40053 h 95250"/>
                <a:gd name="connsiteX275" fmla="*/ 910676 w 1485900"/>
                <a:gd name="connsiteY275" fmla="*/ 35005 h 95250"/>
                <a:gd name="connsiteX276" fmla="*/ 1030691 w 1485900"/>
                <a:gd name="connsiteY276" fmla="*/ 94079 h 95250"/>
                <a:gd name="connsiteX277" fmla="*/ 1000697 w 1485900"/>
                <a:gd name="connsiteY277" fmla="*/ 15716 h 95250"/>
                <a:gd name="connsiteX278" fmla="*/ 1000220 w 1485900"/>
                <a:gd name="connsiteY278" fmla="*/ 15716 h 95250"/>
                <a:gd name="connsiteX279" fmla="*/ 1001068 w 1485900"/>
                <a:gd name="connsiteY279" fmla="*/ 37852 h 95250"/>
                <a:gd name="connsiteX280" fmla="*/ 1001068 w 1485900"/>
                <a:gd name="connsiteY280" fmla="*/ 94079 h 95250"/>
                <a:gd name="connsiteX281" fmla="*/ 991572 w 1485900"/>
                <a:gd name="connsiteY281" fmla="*/ 94079 h 95250"/>
                <a:gd name="connsiteX282" fmla="*/ 991572 w 1485900"/>
                <a:gd name="connsiteY282" fmla="*/ 5687 h 95250"/>
                <a:gd name="connsiteX283" fmla="*/ 1007050 w 1485900"/>
                <a:gd name="connsiteY283" fmla="*/ 5687 h 95250"/>
                <a:gd name="connsiteX284" fmla="*/ 1035044 w 1485900"/>
                <a:gd name="connsiteY284" fmla="*/ 78600 h 95250"/>
                <a:gd name="connsiteX285" fmla="*/ 1035530 w 1485900"/>
                <a:gd name="connsiteY285" fmla="*/ 78600 h 95250"/>
                <a:gd name="connsiteX286" fmla="*/ 1063762 w 1485900"/>
                <a:gd name="connsiteY286" fmla="*/ 5687 h 95250"/>
                <a:gd name="connsiteX287" fmla="*/ 1079116 w 1485900"/>
                <a:gd name="connsiteY287" fmla="*/ 5687 h 95250"/>
                <a:gd name="connsiteX288" fmla="*/ 1079116 w 1485900"/>
                <a:gd name="connsiteY288" fmla="*/ 94079 h 95250"/>
                <a:gd name="connsiteX289" fmla="*/ 1068839 w 1485900"/>
                <a:gd name="connsiteY289" fmla="*/ 94079 h 95250"/>
                <a:gd name="connsiteX290" fmla="*/ 1068839 w 1485900"/>
                <a:gd name="connsiteY290" fmla="*/ 37129 h 95250"/>
                <a:gd name="connsiteX291" fmla="*/ 1069687 w 1485900"/>
                <a:gd name="connsiteY291" fmla="*/ 15840 h 95250"/>
                <a:gd name="connsiteX292" fmla="*/ 1069200 w 1485900"/>
                <a:gd name="connsiteY292" fmla="*/ 15840 h 95250"/>
                <a:gd name="connsiteX293" fmla="*/ 1038978 w 1485900"/>
                <a:gd name="connsiteY293" fmla="*/ 94079 h 95250"/>
                <a:gd name="connsiteX294" fmla="*/ 1145934 w 1485900"/>
                <a:gd name="connsiteY294" fmla="*/ 94079 h 95250"/>
                <a:gd name="connsiteX295" fmla="*/ 1143934 w 1485900"/>
                <a:gd name="connsiteY295" fmla="*/ 84649 h 95250"/>
                <a:gd name="connsiteX296" fmla="*/ 1143448 w 1485900"/>
                <a:gd name="connsiteY296" fmla="*/ 84649 h 95250"/>
                <a:gd name="connsiteX297" fmla="*/ 1133561 w 1485900"/>
                <a:gd name="connsiteY297" fmla="*/ 93078 h 95250"/>
                <a:gd name="connsiteX298" fmla="*/ 1121264 w 1485900"/>
                <a:gd name="connsiteY298" fmla="*/ 95288 h 95250"/>
                <a:gd name="connsiteX299" fmla="*/ 1105815 w 1485900"/>
                <a:gd name="connsiteY299" fmla="*/ 90211 h 95250"/>
                <a:gd name="connsiteX300" fmla="*/ 1100224 w 1485900"/>
                <a:gd name="connsiteY300" fmla="*/ 75762 h 95250"/>
                <a:gd name="connsiteX301" fmla="*/ 1132323 w 1485900"/>
                <a:gd name="connsiteY301" fmla="*/ 54721 h 95250"/>
                <a:gd name="connsiteX302" fmla="*/ 1143572 w 1485900"/>
                <a:gd name="connsiteY302" fmla="*/ 54359 h 95250"/>
                <a:gd name="connsiteX303" fmla="*/ 1143572 w 1485900"/>
                <a:gd name="connsiteY303" fmla="*/ 50245 h 95250"/>
                <a:gd name="connsiteX304" fmla="*/ 1140219 w 1485900"/>
                <a:gd name="connsiteY304" fmla="*/ 38729 h 95250"/>
                <a:gd name="connsiteX305" fmla="*/ 1129485 w 1485900"/>
                <a:gd name="connsiteY305" fmla="*/ 35005 h 95250"/>
                <a:gd name="connsiteX306" fmla="*/ 1110739 w 1485900"/>
                <a:gd name="connsiteY306" fmla="*/ 40091 h 95250"/>
                <a:gd name="connsiteX307" fmla="*/ 1107653 w 1485900"/>
                <a:gd name="connsiteY307" fmla="*/ 32404 h 95250"/>
                <a:gd name="connsiteX308" fmla="*/ 1118388 w 1485900"/>
                <a:gd name="connsiteY308" fmla="*/ 28232 h 95250"/>
                <a:gd name="connsiteX309" fmla="*/ 1130085 w 1485900"/>
                <a:gd name="connsiteY309" fmla="*/ 26727 h 95250"/>
                <a:gd name="connsiteX310" fmla="*/ 1147649 w 1485900"/>
                <a:gd name="connsiteY310" fmla="*/ 31985 h 95250"/>
                <a:gd name="connsiteX311" fmla="*/ 1153363 w 1485900"/>
                <a:gd name="connsiteY311" fmla="*/ 48854 h 95250"/>
                <a:gd name="connsiteX312" fmla="*/ 1153363 w 1485900"/>
                <a:gd name="connsiteY312" fmla="*/ 94079 h 95250"/>
                <a:gd name="connsiteX313" fmla="*/ 1123255 w 1485900"/>
                <a:gd name="connsiteY313" fmla="*/ 87001 h 95250"/>
                <a:gd name="connsiteX314" fmla="*/ 1137981 w 1485900"/>
                <a:gd name="connsiteY314" fmla="*/ 81867 h 95250"/>
                <a:gd name="connsiteX315" fmla="*/ 1143334 w 1485900"/>
                <a:gd name="connsiteY315" fmla="*/ 67475 h 95250"/>
                <a:gd name="connsiteX316" fmla="*/ 1143334 w 1485900"/>
                <a:gd name="connsiteY316" fmla="*/ 61494 h 95250"/>
                <a:gd name="connsiteX317" fmla="*/ 1133294 w 1485900"/>
                <a:gd name="connsiteY317" fmla="*/ 61913 h 95250"/>
                <a:gd name="connsiteX318" fmla="*/ 1116035 w 1485900"/>
                <a:gd name="connsiteY318" fmla="*/ 65627 h 95250"/>
                <a:gd name="connsiteX319" fmla="*/ 1110739 w 1485900"/>
                <a:gd name="connsiteY319" fmla="*/ 75876 h 95250"/>
                <a:gd name="connsiteX320" fmla="*/ 1114035 w 1485900"/>
                <a:gd name="connsiteY320" fmla="*/ 84163 h 95250"/>
                <a:gd name="connsiteX321" fmla="*/ 1123255 w 1485900"/>
                <a:gd name="connsiteY321" fmla="*/ 87001 h 95250"/>
                <a:gd name="connsiteX322" fmla="*/ 1221201 w 1485900"/>
                <a:gd name="connsiteY322" fmla="*/ 85192 h 95250"/>
                <a:gd name="connsiteX323" fmla="*/ 1220658 w 1485900"/>
                <a:gd name="connsiteY323" fmla="*/ 85192 h 95250"/>
                <a:gd name="connsiteX324" fmla="*/ 1199865 w 1485900"/>
                <a:gd name="connsiteY324" fmla="*/ 95288 h 95250"/>
                <a:gd name="connsiteX325" fmla="*/ 1179633 w 1485900"/>
                <a:gd name="connsiteY325" fmla="*/ 86401 h 95250"/>
                <a:gd name="connsiteX326" fmla="*/ 1172413 w 1485900"/>
                <a:gd name="connsiteY326" fmla="*/ 61131 h 95250"/>
                <a:gd name="connsiteX327" fmla="*/ 1179672 w 1485900"/>
                <a:gd name="connsiteY327" fmla="*/ 35671 h 95250"/>
                <a:gd name="connsiteX328" fmla="*/ 1199865 w 1485900"/>
                <a:gd name="connsiteY328" fmla="*/ 26603 h 95250"/>
                <a:gd name="connsiteX329" fmla="*/ 1220544 w 1485900"/>
                <a:gd name="connsiteY329" fmla="*/ 36395 h 95250"/>
                <a:gd name="connsiteX330" fmla="*/ 1221324 w 1485900"/>
                <a:gd name="connsiteY330" fmla="*/ 36395 h 95250"/>
                <a:gd name="connsiteX331" fmla="*/ 1220905 w 1485900"/>
                <a:gd name="connsiteY331" fmla="*/ 31623 h 95250"/>
                <a:gd name="connsiteX332" fmla="*/ 1220658 w 1485900"/>
                <a:gd name="connsiteY332" fmla="*/ 26966 h 95250"/>
                <a:gd name="connsiteX333" fmla="*/ 1220658 w 1485900"/>
                <a:gd name="connsiteY333" fmla="*/ 0 h 95250"/>
                <a:gd name="connsiteX334" fmla="*/ 1230697 w 1485900"/>
                <a:gd name="connsiteY334" fmla="*/ 0 h 95250"/>
                <a:gd name="connsiteX335" fmla="*/ 1230697 w 1485900"/>
                <a:gd name="connsiteY335" fmla="*/ 94079 h 95250"/>
                <a:gd name="connsiteX336" fmla="*/ 1222534 w 1485900"/>
                <a:gd name="connsiteY336" fmla="*/ 94079 h 95250"/>
                <a:gd name="connsiteX337" fmla="*/ 1201131 w 1485900"/>
                <a:gd name="connsiteY337" fmla="*/ 86887 h 95250"/>
                <a:gd name="connsiteX338" fmla="*/ 1216038 w 1485900"/>
                <a:gd name="connsiteY338" fmla="*/ 81287 h 95250"/>
                <a:gd name="connsiteX339" fmla="*/ 1220658 w 1485900"/>
                <a:gd name="connsiteY339" fmla="*/ 63246 h 95250"/>
                <a:gd name="connsiteX340" fmla="*/ 1220658 w 1485900"/>
                <a:gd name="connsiteY340" fmla="*/ 61131 h 95250"/>
                <a:gd name="connsiteX341" fmla="*/ 1215971 w 1485900"/>
                <a:gd name="connsiteY341" fmla="*/ 41024 h 95250"/>
                <a:gd name="connsiteX342" fmla="*/ 1201008 w 1485900"/>
                <a:gd name="connsiteY342" fmla="*/ 35005 h 95250"/>
                <a:gd name="connsiteX343" fmla="*/ 1187501 w 1485900"/>
                <a:gd name="connsiteY343" fmla="*/ 41872 h 95250"/>
                <a:gd name="connsiteX344" fmla="*/ 1182815 w 1485900"/>
                <a:gd name="connsiteY344" fmla="*/ 61246 h 95250"/>
                <a:gd name="connsiteX345" fmla="*/ 1187463 w 1485900"/>
                <a:gd name="connsiteY345" fmla="*/ 80410 h 95250"/>
                <a:gd name="connsiteX346" fmla="*/ 1201131 w 1485900"/>
                <a:gd name="connsiteY346" fmla="*/ 86887 h 95250"/>
                <a:gd name="connsiteX347" fmla="*/ 1282265 w 1485900"/>
                <a:gd name="connsiteY347" fmla="*/ 95288 h 95250"/>
                <a:gd name="connsiteX348" fmla="*/ 1259081 w 1485900"/>
                <a:gd name="connsiteY348" fmla="*/ 86344 h 95250"/>
                <a:gd name="connsiteX349" fmla="*/ 1250585 w 1485900"/>
                <a:gd name="connsiteY349" fmla="*/ 61494 h 95250"/>
                <a:gd name="connsiteX350" fmla="*/ 1258481 w 1485900"/>
                <a:gd name="connsiteY350" fmla="*/ 36033 h 95250"/>
                <a:gd name="connsiteX351" fmla="*/ 1279674 w 1485900"/>
                <a:gd name="connsiteY351" fmla="*/ 26603 h 95250"/>
                <a:gd name="connsiteX352" fmla="*/ 1299382 w 1485900"/>
                <a:gd name="connsiteY352" fmla="*/ 34795 h 95250"/>
                <a:gd name="connsiteX353" fmla="*/ 1306640 w 1485900"/>
                <a:gd name="connsiteY353" fmla="*/ 56407 h 95250"/>
                <a:gd name="connsiteX354" fmla="*/ 1306640 w 1485900"/>
                <a:gd name="connsiteY354" fmla="*/ 62760 h 95250"/>
                <a:gd name="connsiteX355" fmla="*/ 1260986 w 1485900"/>
                <a:gd name="connsiteY355" fmla="*/ 62760 h 95250"/>
                <a:gd name="connsiteX356" fmla="*/ 1266883 w 1485900"/>
                <a:gd name="connsiteY356" fmla="*/ 80477 h 95250"/>
                <a:gd name="connsiteX357" fmla="*/ 1282637 w 1485900"/>
                <a:gd name="connsiteY357" fmla="*/ 86525 h 95250"/>
                <a:gd name="connsiteX358" fmla="*/ 1303792 w 1485900"/>
                <a:gd name="connsiteY358" fmla="*/ 82048 h 95250"/>
                <a:gd name="connsiteX359" fmla="*/ 1303792 w 1485900"/>
                <a:gd name="connsiteY359" fmla="*/ 90992 h 95250"/>
                <a:gd name="connsiteX360" fmla="*/ 1293724 w 1485900"/>
                <a:gd name="connsiteY360" fmla="*/ 94288 h 95250"/>
                <a:gd name="connsiteX361" fmla="*/ 1282265 w 1485900"/>
                <a:gd name="connsiteY361" fmla="*/ 95288 h 95250"/>
                <a:gd name="connsiteX362" fmla="*/ 1279550 w 1485900"/>
                <a:gd name="connsiteY362" fmla="*/ 35005 h 95250"/>
                <a:gd name="connsiteX363" fmla="*/ 1266825 w 1485900"/>
                <a:gd name="connsiteY363" fmla="*/ 40205 h 95250"/>
                <a:gd name="connsiteX364" fmla="*/ 1261234 w 1485900"/>
                <a:gd name="connsiteY364" fmla="*/ 54598 h 95250"/>
                <a:gd name="connsiteX365" fmla="*/ 1295877 w 1485900"/>
                <a:gd name="connsiteY365" fmla="*/ 54598 h 95250"/>
                <a:gd name="connsiteX366" fmla="*/ 1291638 w 1485900"/>
                <a:gd name="connsiteY366" fmla="*/ 40053 h 95250"/>
                <a:gd name="connsiteX367" fmla="*/ 1279550 w 1485900"/>
                <a:gd name="connsiteY367" fmla="*/ 35005 h 95250"/>
                <a:gd name="connsiteX368" fmla="*/ 1383478 w 1485900"/>
                <a:gd name="connsiteY368" fmla="*/ 73762 h 95250"/>
                <a:gd name="connsiteX369" fmla="*/ 1370362 w 1485900"/>
                <a:gd name="connsiteY369" fmla="*/ 73762 h 95250"/>
                <a:gd name="connsiteX370" fmla="*/ 1370362 w 1485900"/>
                <a:gd name="connsiteY370" fmla="*/ 94079 h 95250"/>
                <a:gd name="connsiteX371" fmla="*/ 1360751 w 1485900"/>
                <a:gd name="connsiteY371" fmla="*/ 94079 h 95250"/>
                <a:gd name="connsiteX372" fmla="*/ 1360751 w 1485900"/>
                <a:gd name="connsiteY372" fmla="*/ 73762 h 95250"/>
                <a:gd name="connsiteX373" fmla="*/ 1317765 w 1485900"/>
                <a:gd name="connsiteY373" fmla="*/ 73762 h 95250"/>
                <a:gd name="connsiteX374" fmla="*/ 1317765 w 1485900"/>
                <a:gd name="connsiteY374" fmla="*/ 64999 h 95250"/>
                <a:gd name="connsiteX375" fmla="*/ 1359723 w 1485900"/>
                <a:gd name="connsiteY375" fmla="*/ 5201 h 95250"/>
                <a:gd name="connsiteX376" fmla="*/ 1370362 w 1485900"/>
                <a:gd name="connsiteY376" fmla="*/ 5201 h 95250"/>
                <a:gd name="connsiteX377" fmla="*/ 1370362 w 1485900"/>
                <a:gd name="connsiteY377" fmla="*/ 64637 h 95250"/>
                <a:gd name="connsiteX378" fmla="*/ 1383478 w 1485900"/>
                <a:gd name="connsiteY378" fmla="*/ 64637 h 95250"/>
                <a:gd name="connsiteX379" fmla="*/ 1360751 w 1485900"/>
                <a:gd name="connsiteY379" fmla="*/ 64637 h 95250"/>
                <a:gd name="connsiteX380" fmla="*/ 1360751 w 1485900"/>
                <a:gd name="connsiteY380" fmla="*/ 35252 h 95250"/>
                <a:gd name="connsiteX381" fmla="*/ 1361351 w 1485900"/>
                <a:gd name="connsiteY381" fmla="*/ 15716 h 95250"/>
                <a:gd name="connsiteX382" fmla="*/ 1360866 w 1485900"/>
                <a:gd name="connsiteY382" fmla="*/ 15716 h 95250"/>
                <a:gd name="connsiteX383" fmla="*/ 1355427 w 1485900"/>
                <a:gd name="connsiteY383" fmla="*/ 25337 h 95250"/>
                <a:gd name="connsiteX384" fmla="*/ 1327795 w 1485900"/>
                <a:gd name="connsiteY384" fmla="*/ 64637 h 95250"/>
                <a:gd name="connsiteX385" fmla="*/ 1400233 w 1485900"/>
                <a:gd name="connsiteY385" fmla="*/ 94079 h 95250"/>
                <a:gd name="connsiteX386" fmla="*/ 1400233 w 1485900"/>
                <a:gd name="connsiteY386" fmla="*/ 5687 h 95250"/>
                <a:gd name="connsiteX387" fmla="*/ 1410510 w 1485900"/>
                <a:gd name="connsiteY387" fmla="*/ 5687 h 95250"/>
                <a:gd name="connsiteX388" fmla="*/ 1410510 w 1485900"/>
                <a:gd name="connsiteY388" fmla="*/ 94079 h 95250"/>
                <a:gd name="connsiteX389" fmla="*/ 1462993 w 1485900"/>
                <a:gd name="connsiteY389" fmla="*/ 94079 h 95250"/>
                <a:gd name="connsiteX390" fmla="*/ 1452715 w 1485900"/>
                <a:gd name="connsiteY390" fmla="*/ 94079 h 95250"/>
                <a:gd name="connsiteX391" fmla="*/ 1452715 w 1485900"/>
                <a:gd name="connsiteY391" fmla="*/ 14812 h 95250"/>
                <a:gd name="connsiteX392" fmla="*/ 1424721 w 1485900"/>
                <a:gd name="connsiteY392" fmla="*/ 14812 h 95250"/>
                <a:gd name="connsiteX393" fmla="*/ 1424721 w 1485900"/>
                <a:gd name="connsiteY393" fmla="*/ 5687 h 95250"/>
                <a:gd name="connsiteX394" fmla="*/ 1490987 w 1485900"/>
                <a:gd name="connsiteY394" fmla="*/ 5687 h 95250"/>
                <a:gd name="connsiteX395" fmla="*/ 1490987 w 1485900"/>
                <a:gd name="connsiteY395" fmla="*/ 14812 h 95250"/>
                <a:gd name="connsiteX396" fmla="*/ 1462993 w 1485900"/>
                <a:gd name="connsiteY396" fmla="*/ 1481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485900" h="95250">
                  <a:moveTo>
                    <a:pt x="70561" y="49035"/>
                  </a:moveTo>
                  <a:cubicBezTo>
                    <a:pt x="70561" y="63627"/>
                    <a:pt x="66599" y="74781"/>
                    <a:pt x="58684" y="82496"/>
                  </a:cubicBezTo>
                  <a:cubicBezTo>
                    <a:pt x="50759" y="90221"/>
                    <a:pt x="39367" y="94079"/>
                    <a:pt x="24489" y="94079"/>
                  </a:cubicBezTo>
                  <a:lnTo>
                    <a:pt x="0" y="94079"/>
                  </a:lnTo>
                  <a:lnTo>
                    <a:pt x="0" y="5687"/>
                  </a:lnTo>
                  <a:lnTo>
                    <a:pt x="27090" y="5687"/>
                  </a:lnTo>
                  <a:cubicBezTo>
                    <a:pt x="40834" y="5687"/>
                    <a:pt x="51521" y="9497"/>
                    <a:pt x="59131" y="17107"/>
                  </a:cubicBezTo>
                  <a:cubicBezTo>
                    <a:pt x="66752" y="24727"/>
                    <a:pt x="70561" y="35366"/>
                    <a:pt x="70561" y="49035"/>
                  </a:cubicBezTo>
                  <a:close/>
                  <a:moveTo>
                    <a:pt x="59684" y="49397"/>
                  </a:moveTo>
                  <a:cubicBezTo>
                    <a:pt x="59684" y="37872"/>
                    <a:pt x="56788" y="29185"/>
                    <a:pt x="51007" y="23336"/>
                  </a:cubicBezTo>
                  <a:cubicBezTo>
                    <a:pt x="45215" y="17497"/>
                    <a:pt x="36624" y="14574"/>
                    <a:pt x="25213" y="14574"/>
                  </a:cubicBezTo>
                  <a:lnTo>
                    <a:pt x="10287" y="14574"/>
                  </a:lnTo>
                  <a:lnTo>
                    <a:pt x="10287" y="85192"/>
                  </a:lnTo>
                  <a:lnTo>
                    <a:pt x="22793" y="85192"/>
                  </a:lnTo>
                  <a:cubicBezTo>
                    <a:pt x="35053" y="85192"/>
                    <a:pt x="44263" y="82182"/>
                    <a:pt x="50425" y="76153"/>
                  </a:cubicBezTo>
                  <a:cubicBezTo>
                    <a:pt x="56598" y="70123"/>
                    <a:pt x="59684" y="61208"/>
                    <a:pt x="59684" y="49397"/>
                  </a:cubicBezTo>
                  <a:close/>
                  <a:moveTo>
                    <a:pt x="132236" y="94079"/>
                  </a:moveTo>
                  <a:lnTo>
                    <a:pt x="130236" y="84649"/>
                  </a:lnTo>
                  <a:lnTo>
                    <a:pt x="129750" y="84649"/>
                  </a:lnTo>
                  <a:cubicBezTo>
                    <a:pt x="126445" y="88802"/>
                    <a:pt x="123159" y="91612"/>
                    <a:pt x="119872" y="93078"/>
                  </a:cubicBezTo>
                  <a:cubicBezTo>
                    <a:pt x="116586" y="94555"/>
                    <a:pt x="112481" y="95288"/>
                    <a:pt x="107566" y="95288"/>
                  </a:cubicBezTo>
                  <a:cubicBezTo>
                    <a:pt x="100994" y="95288"/>
                    <a:pt x="95851" y="93593"/>
                    <a:pt x="92116" y="90211"/>
                  </a:cubicBezTo>
                  <a:cubicBezTo>
                    <a:pt x="88392" y="86821"/>
                    <a:pt x="86526" y="82010"/>
                    <a:pt x="86526" y="75762"/>
                  </a:cubicBezTo>
                  <a:cubicBezTo>
                    <a:pt x="86526" y="62379"/>
                    <a:pt x="97222" y="55359"/>
                    <a:pt x="118634" y="54721"/>
                  </a:cubicBezTo>
                  <a:lnTo>
                    <a:pt x="129873" y="54359"/>
                  </a:lnTo>
                  <a:lnTo>
                    <a:pt x="129873" y="50245"/>
                  </a:lnTo>
                  <a:cubicBezTo>
                    <a:pt x="129873" y="45044"/>
                    <a:pt x="128759" y="41205"/>
                    <a:pt x="126521" y="38729"/>
                  </a:cubicBezTo>
                  <a:cubicBezTo>
                    <a:pt x="124283" y="36243"/>
                    <a:pt x="120701" y="35005"/>
                    <a:pt x="115786" y="35005"/>
                  </a:cubicBezTo>
                  <a:cubicBezTo>
                    <a:pt x="110262" y="35005"/>
                    <a:pt x="104023" y="36700"/>
                    <a:pt x="97041" y="40091"/>
                  </a:cubicBezTo>
                  <a:lnTo>
                    <a:pt x="93965" y="32404"/>
                  </a:lnTo>
                  <a:cubicBezTo>
                    <a:pt x="97222" y="30632"/>
                    <a:pt x="100803" y="29242"/>
                    <a:pt x="104690" y="28232"/>
                  </a:cubicBezTo>
                  <a:cubicBezTo>
                    <a:pt x="108585" y="27232"/>
                    <a:pt x="112481" y="26727"/>
                    <a:pt x="116396" y="26727"/>
                  </a:cubicBezTo>
                  <a:cubicBezTo>
                    <a:pt x="124292" y="26727"/>
                    <a:pt x="130150" y="28480"/>
                    <a:pt x="133960" y="31985"/>
                  </a:cubicBezTo>
                  <a:cubicBezTo>
                    <a:pt x="137770" y="35490"/>
                    <a:pt x="139665" y="41110"/>
                    <a:pt x="139665" y="48854"/>
                  </a:cubicBezTo>
                  <a:lnTo>
                    <a:pt x="139665" y="94079"/>
                  </a:lnTo>
                  <a:close/>
                  <a:moveTo>
                    <a:pt x="109557" y="87001"/>
                  </a:moveTo>
                  <a:cubicBezTo>
                    <a:pt x="115805" y="87001"/>
                    <a:pt x="120711" y="85287"/>
                    <a:pt x="124283" y="81867"/>
                  </a:cubicBezTo>
                  <a:cubicBezTo>
                    <a:pt x="127854" y="78439"/>
                    <a:pt x="129636" y="73638"/>
                    <a:pt x="129636" y="67475"/>
                  </a:cubicBezTo>
                  <a:lnTo>
                    <a:pt x="129636" y="61494"/>
                  </a:lnTo>
                  <a:lnTo>
                    <a:pt x="119596" y="61913"/>
                  </a:lnTo>
                  <a:cubicBezTo>
                    <a:pt x="111614" y="62199"/>
                    <a:pt x="105861" y="63437"/>
                    <a:pt x="102337" y="65627"/>
                  </a:cubicBezTo>
                  <a:cubicBezTo>
                    <a:pt x="98813" y="67828"/>
                    <a:pt x="97041" y="71247"/>
                    <a:pt x="97041" y="75876"/>
                  </a:cubicBezTo>
                  <a:cubicBezTo>
                    <a:pt x="97041" y="79505"/>
                    <a:pt x="98146" y="82268"/>
                    <a:pt x="100337" y="84163"/>
                  </a:cubicBezTo>
                  <a:cubicBezTo>
                    <a:pt x="102537" y="86058"/>
                    <a:pt x="105613" y="87001"/>
                    <a:pt x="109557" y="87001"/>
                  </a:cubicBezTo>
                  <a:close/>
                  <a:moveTo>
                    <a:pt x="183804" y="87001"/>
                  </a:moveTo>
                  <a:cubicBezTo>
                    <a:pt x="185576" y="87001"/>
                    <a:pt x="187290" y="86878"/>
                    <a:pt x="188948" y="86611"/>
                  </a:cubicBezTo>
                  <a:cubicBezTo>
                    <a:pt x="190595" y="86354"/>
                    <a:pt x="191910" y="86078"/>
                    <a:pt x="192872" y="85792"/>
                  </a:cubicBezTo>
                  <a:lnTo>
                    <a:pt x="192872" y="93479"/>
                  </a:lnTo>
                  <a:cubicBezTo>
                    <a:pt x="191786" y="94002"/>
                    <a:pt x="190186" y="94431"/>
                    <a:pt x="188072" y="94774"/>
                  </a:cubicBezTo>
                  <a:cubicBezTo>
                    <a:pt x="185957" y="95117"/>
                    <a:pt x="184052" y="95288"/>
                    <a:pt x="182356" y="95288"/>
                  </a:cubicBezTo>
                  <a:cubicBezTo>
                    <a:pt x="169536" y="95288"/>
                    <a:pt x="163126" y="88535"/>
                    <a:pt x="163126" y="75029"/>
                  </a:cubicBezTo>
                  <a:lnTo>
                    <a:pt x="163126" y="35614"/>
                  </a:lnTo>
                  <a:lnTo>
                    <a:pt x="153638" y="35614"/>
                  </a:lnTo>
                  <a:lnTo>
                    <a:pt x="153638" y="30775"/>
                  </a:lnTo>
                  <a:lnTo>
                    <a:pt x="163126" y="26603"/>
                  </a:lnTo>
                  <a:lnTo>
                    <a:pt x="167364" y="12459"/>
                  </a:lnTo>
                  <a:lnTo>
                    <a:pt x="173165" y="12459"/>
                  </a:lnTo>
                  <a:lnTo>
                    <a:pt x="173165" y="27813"/>
                  </a:lnTo>
                  <a:lnTo>
                    <a:pt x="192396" y="27813"/>
                  </a:lnTo>
                  <a:lnTo>
                    <a:pt x="192396" y="35614"/>
                  </a:lnTo>
                  <a:lnTo>
                    <a:pt x="173165" y="35614"/>
                  </a:lnTo>
                  <a:lnTo>
                    <a:pt x="173165" y="74609"/>
                  </a:lnTo>
                  <a:cubicBezTo>
                    <a:pt x="173165" y="78600"/>
                    <a:pt x="174117" y="81667"/>
                    <a:pt x="176003" y="83801"/>
                  </a:cubicBezTo>
                  <a:cubicBezTo>
                    <a:pt x="177898" y="85935"/>
                    <a:pt x="180499" y="87001"/>
                    <a:pt x="183804" y="87001"/>
                  </a:cubicBezTo>
                  <a:close/>
                  <a:moveTo>
                    <a:pt x="248203" y="94079"/>
                  </a:moveTo>
                  <a:lnTo>
                    <a:pt x="246202" y="84649"/>
                  </a:lnTo>
                  <a:lnTo>
                    <a:pt x="245717" y="84649"/>
                  </a:lnTo>
                  <a:cubicBezTo>
                    <a:pt x="242411" y="88802"/>
                    <a:pt x="239116" y="91612"/>
                    <a:pt x="235830" y="93078"/>
                  </a:cubicBezTo>
                  <a:cubicBezTo>
                    <a:pt x="232553" y="94555"/>
                    <a:pt x="228448" y="95288"/>
                    <a:pt x="223533" y="95288"/>
                  </a:cubicBezTo>
                  <a:cubicBezTo>
                    <a:pt x="216961" y="95288"/>
                    <a:pt x="211807" y="93593"/>
                    <a:pt x="208083" y="90211"/>
                  </a:cubicBezTo>
                  <a:cubicBezTo>
                    <a:pt x="204350" y="86821"/>
                    <a:pt x="202492" y="82010"/>
                    <a:pt x="202492" y="75762"/>
                  </a:cubicBezTo>
                  <a:cubicBezTo>
                    <a:pt x="202492" y="62379"/>
                    <a:pt x="213189" y="55359"/>
                    <a:pt x="234592" y="54721"/>
                  </a:cubicBezTo>
                  <a:lnTo>
                    <a:pt x="245841" y="54359"/>
                  </a:lnTo>
                  <a:lnTo>
                    <a:pt x="245841" y="50245"/>
                  </a:lnTo>
                  <a:cubicBezTo>
                    <a:pt x="245841" y="45044"/>
                    <a:pt x="244726" y="41205"/>
                    <a:pt x="242488" y="38729"/>
                  </a:cubicBezTo>
                  <a:cubicBezTo>
                    <a:pt x="240249" y="36243"/>
                    <a:pt x="236668" y="35005"/>
                    <a:pt x="231753" y="35005"/>
                  </a:cubicBezTo>
                  <a:cubicBezTo>
                    <a:pt x="226229" y="35005"/>
                    <a:pt x="219980" y="36700"/>
                    <a:pt x="213008" y="40091"/>
                  </a:cubicBezTo>
                  <a:lnTo>
                    <a:pt x="209921" y="32404"/>
                  </a:lnTo>
                  <a:cubicBezTo>
                    <a:pt x="213189" y="30632"/>
                    <a:pt x="216770" y="29242"/>
                    <a:pt x="220656" y="28232"/>
                  </a:cubicBezTo>
                  <a:cubicBezTo>
                    <a:pt x="224552" y="27232"/>
                    <a:pt x="228448" y="26727"/>
                    <a:pt x="232353" y="26727"/>
                  </a:cubicBezTo>
                  <a:cubicBezTo>
                    <a:pt x="240259" y="26727"/>
                    <a:pt x="246117" y="28480"/>
                    <a:pt x="249917" y="31985"/>
                  </a:cubicBezTo>
                  <a:cubicBezTo>
                    <a:pt x="253727" y="35490"/>
                    <a:pt x="255632" y="41110"/>
                    <a:pt x="255632" y="48854"/>
                  </a:cubicBezTo>
                  <a:lnTo>
                    <a:pt x="255632" y="94079"/>
                  </a:lnTo>
                  <a:close/>
                  <a:moveTo>
                    <a:pt x="225523" y="87001"/>
                  </a:moveTo>
                  <a:cubicBezTo>
                    <a:pt x="231772" y="87001"/>
                    <a:pt x="236677" y="85287"/>
                    <a:pt x="240249" y="81867"/>
                  </a:cubicBezTo>
                  <a:cubicBezTo>
                    <a:pt x="243812" y="78439"/>
                    <a:pt x="245602" y="73638"/>
                    <a:pt x="245602" y="67475"/>
                  </a:cubicBezTo>
                  <a:lnTo>
                    <a:pt x="245602" y="61494"/>
                  </a:lnTo>
                  <a:lnTo>
                    <a:pt x="235563" y="61913"/>
                  </a:lnTo>
                  <a:cubicBezTo>
                    <a:pt x="227581" y="62199"/>
                    <a:pt x="221828" y="63437"/>
                    <a:pt x="218304" y="65627"/>
                  </a:cubicBezTo>
                  <a:cubicBezTo>
                    <a:pt x="214770" y="67828"/>
                    <a:pt x="213008" y="71247"/>
                    <a:pt x="213008" y="75876"/>
                  </a:cubicBezTo>
                  <a:cubicBezTo>
                    <a:pt x="213008" y="79505"/>
                    <a:pt x="214113" y="82268"/>
                    <a:pt x="216304" y="84163"/>
                  </a:cubicBezTo>
                  <a:cubicBezTo>
                    <a:pt x="218504" y="86058"/>
                    <a:pt x="221571" y="87001"/>
                    <a:pt x="225523" y="87001"/>
                  </a:cubicBezTo>
                  <a:close/>
                  <a:moveTo>
                    <a:pt x="357026" y="94079"/>
                  </a:moveTo>
                  <a:lnTo>
                    <a:pt x="346872" y="94079"/>
                  </a:lnTo>
                  <a:lnTo>
                    <a:pt x="329032" y="34890"/>
                  </a:lnTo>
                  <a:cubicBezTo>
                    <a:pt x="328184" y="32271"/>
                    <a:pt x="327241" y="28966"/>
                    <a:pt x="326193" y="24975"/>
                  </a:cubicBezTo>
                  <a:cubicBezTo>
                    <a:pt x="325146" y="20984"/>
                    <a:pt x="324603" y="18583"/>
                    <a:pt x="324565" y="17774"/>
                  </a:cubicBezTo>
                  <a:cubicBezTo>
                    <a:pt x="323679" y="23098"/>
                    <a:pt x="322259" y="28918"/>
                    <a:pt x="320326" y="35252"/>
                  </a:cubicBezTo>
                  <a:lnTo>
                    <a:pt x="303038" y="94079"/>
                  </a:lnTo>
                  <a:lnTo>
                    <a:pt x="292875" y="94079"/>
                  </a:lnTo>
                  <a:lnTo>
                    <a:pt x="269358" y="5687"/>
                  </a:lnTo>
                  <a:lnTo>
                    <a:pt x="280245" y="5687"/>
                  </a:lnTo>
                  <a:lnTo>
                    <a:pt x="294208" y="60284"/>
                  </a:lnTo>
                  <a:cubicBezTo>
                    <a:pt x="296142" y="67942"/>
                    <a:pt x="297552" y="74876"/>
                    <a:pt x="298438" y="81077"/>
                  </a:cubicBezTo>
                  <a:cubicBezTo>
                    <a:pt x="299533" y="73705"/>
                    <a:pt x="301143" y="66485"/>
                    <a:pt x="303276" y="59436"/>
                  </a:cubicBezTo>
                  <a:lnTo>
                    <a:pt x="319117" y="5687"/>
                  </a:lnTo>
                  <a:lnTo>
                    <a:pt x="330004" y="5687"/>
                  </a:lnTo>
                  <a:lnTo>
                    <a:pt x="346634" y="59922"/>
                  </a:lnTo>
                  <a:cubicBezTo>
                    <a:pt x="348568" y="66161"/>
                    <a:pt x="350197" y="73219"/>
                    <a:pt x="351530" y="81077"/>
                  </a:cubicBezTo>
                  <a:cubicBezTo>
                    <a:pt x="352292" y="75352"/>
                    <a:pt x="353739" y="68380"/>
                    <a:pt x="355883" y="60160"/>
                  </a:cubicBezTo>
                  <a:lnTo>
                    <a:pt x="369790" y="5687"/>
                  </a:lnTo>
                  <a:lnTo>
                    <a:pt x="380667" y="5687"/>
                  </a:lnTo>
                  <a:close/>
                  <a:moveTo>
                    <a:pt x="437198" y="94079"/>
                  </a:moveTo>
                  <a:lnTo>
                    <a:pt x="435207" y="84649"/>
                  </a:lnTo>
                  <a:lnTo>
                    <a:pt x="434721" y="84649"/>
                  </a:lnTo>
                  <a:cubicBezTo>
                    <a:pt x="431416" y="88802"/>
                    <a:pt x="428120" y="91612"/>
                    <a:pt x="424835" y="93078"/>
                  </a:cubicBezTo>
                  <a:cubicBezTo>
                    <a:pt x="421548" y="94555"/>
                    <a:pt x="417452" y="95288"/>
                    <a:pt x="412528" y="95288"/>
                  </a:cubicBezTo>
                  <a:cubicBezTo>
                    <a:pt x="405965" y="95288"/>
                    <a:pt x="400812" y="93593"/>
                    <a:pt x="397088" y="90211"/>
                  </a:cubicBezTo>
                  <a:cubicBezTo>
                    <a:pt x="393354" y="86821"/>
                    <a:pt x="391487" y="82010"/>
                    <a:pt x="391487" y="75762"/>
                  </a:cubicBezTo>
                  <a:cubicBezTo>
                    <a:pt x="391487" y="62379"/>
                    <a:pt x="402193" y="55359"/>
                    <a:pt x="423596" y="54721"/>
                  </a:cubicBezTo>
                  <a:lnTo>
                    <a:pt x="434845" y="54359"/>
                  </a:lnTo>
                  <a:lnTo>
                    <a:pt x="434845" y="50245"/>
                  </a:lnTo>
                  <a:cubicBezTo>
                    <a:pt x="434845" y="45044"/>
                    <a:pt x="433721" y="41205"/>
                    <a:pt x="431483" y="38729"/>
                  </a:cubicBezTo>
                  <a:cubicBezTo>
                    <a:pt x="429254" y="36243"/>
                    <a:pt x="425672" y="35005"/>
                    <a:pt x="420757" y="35005"/>
                  </a:cubicBezTo>
                  <a:cubicBezTo>
                    <a:pt x="415233" y="35005"/>
                    <a:pt x="408985" y="36700"/>
                    <a:pt x="402013" y="40091"/>
                  </a:cubicBezTo>
                  <a:lnTo>
                    <a:pt x="398926" y="32404"/>
                  </a:lnTo>
                  <a:cubicBezTo>
                    <a:pt x="402193" y="30632"/>
                    <a:pt x="405775" y="29242"/>
                    <a:pt x="409661" y="28232"/>
                  </a:cubicBezTo>
                  <a:cubicBezTo>
                    <a:pt x="413547" y="27232"/>
                    <a:pt x="417452" y="26727"/>
                    <a:pt x="421357" y="26727"/>
                  </a:cubicBezTo>
                  <a:cubicBezTo>
                    <a:pt x="429263" y="26727"/>
                    <a:pt x="435112" y="28480"/>
                    <a:pt x="438922" y="31985"/>
                  </a:cubicBezTo>
                  <a:cubicBezTo>
                    <a:pt x="442732" y="35490"/>
                    <a:pt x="444637" y="41110"/>
                    <a:pt x="444637" y="48854"/>
                  </a:cubicBezTo>
                  <a:lnTo>
                    <a:pt x="444637" y="94079"/>
                  </a:lnTo>
                  <a:close/>
                  <a:moveTo>
                    <a:pt x="414528" y="87001"/>
                  </a:moveTo>
                  <a:cubicBezTo>
                    <a:pt x="420777" y="87001"/>
                    <a:pt x="425682" y="85287"/>
                    <a:pt x="429254" y="81867"/>
                  </a:cubicBezTo>
                  <a:cubicBezTo>
                    <a:pt x="432816" y="78439"/>
                    <a:pt x="434597" y="73638"/>
                    <a:pt x="434597" y="67475"/>
                  </a:cubicBezTo>
                  <a:lnTo>
                    <a:pt x="434597" y="61494"/>
                  </a:lnTo>
                  <a:lnTo>
                    <a:pt x="424568" y="61913"/>
                  </a:lnTo>
                  <a:cubicBezTo>
                    <a:pt x="416586" y="62199"/>
                    <a:pt x="410832" y="63437"/>
                    <a:pt x="407299" y="65627"/>
                  </a:cubicBezTo>
                  <a:cubicBezTo>
                    <a:pt x="403775" y="67828"/>
                    <a:pt x="402013" y="71247"/>
                    <a:pt x="402013" y="75876"/>
                  </a:cubicBezTo>
                  <a:cubicBezTo>
                    <a:pt x="402013" y="79505"/>
                    <a:pt x="403108" y="82268"/>
                    <a:pt x="405308" y="84163"/>
                  </a:cubicBezTo>
                  <a:cubicBezTo>
                    <a:pt x="407508" y="86058"/>
                    <a:pt x="410576" y="87001"/>
                    <a:pt x="414528" y="87001"/>
                  </a:cubicBezTo>
                  <a:close/>
                  <a:moveTo>
                    <a:pt x="497605" y="26603"/>
                  </a:moveTo>
                  <a:cubicBezTo>
                    <a:pt x="500549" y="26603"/>
                    <a:pt x="503187" y="26842"/>
                    <a:pt x="505521" y="27327"/>
                  </a:cubicBezTo>
                  <a:lnTo>
                    <a:pt x="504130" y="36643"/>
                  </a:lnTo>
                  <a:cubicBezTo>
                    <a:pt x="501387" y="36033"/>
                    <a:pt x="498977" y="35738"/>
                    <a:pt x="496872" y="35738"/>
                  </a:cubicBezTo>
                  <a:cubicBezTo>
                    <a:pt x="491519" y="35738"/>
                    <a:pt x="486928" y="37910"/>
                    <a:pt x="483118" y="42263"/>
                  </a:cubicBezTo>
                  <a:cubicBezTo>
                    <a:pt x="479308" y="46615"/>
                    <a:pt x="477403" y="52035"/>
                    <a:pt x="477403" y="58531"/>
                  </a:cubicBezTo>
                  <a:lnTo>
                    <a:pt x="477403" y="94079"/>
                  </a:lnTo>
                  <a:lnTo>
                    <a:pt x="467373" y="94079"/>
                  </a:lnTo>
                  <a:lnTo>
                    <a:pt x="467373" y="27813"/>
                  </a:lnTo>
                  <a:lnTo>
                    <a:pt x="475650" y="27813"/>
                  </a:lnTo>
                  <a:lnTo>
                    <a:pt x="476803" y="40091"/>
                  </a:lnTo>
                  <a:lnTo>
                    <a:pt x="477288" y="40091"/>
                  </a:lnTo>
                  <a:cubicBezTo>
                    <a:pt x="479746" y="35776"/>
                    <a:pt x="482708" y="32452"/>
                    <a:pt x="486176" y="30109"/>
                  </a:cubicBezTo>
                  <a:cubicBezTo>
                    <a:pt x="489642" y="27775"/>
                    <a:pt x="493452" y="26603"/>
                    <a:pt x="497605" y="26603"/>
                  </a:cubicBezTo>
                  <a:close/>
                  <a:moveTo>
                    <a:pt x="547421" y="95288"/>
                  </a:moveTo>
                  <a:cubicBezTo>
                    <a:pt x="537629" y="95288"/>
                    <a:pt x="529895" y="92307"/>
                    <a:pt x="524237" y="86344"/>
                  </a:cubicBezTo>
                  <a:cubicBezTo>
                    <a:pt x="518570" y="80372"/>
                    <a:pt x="515741" y="72095"/>
                    <a:pt x="515741" y="61494"/>
                  </a:cubicBezTo>
                  <a:cubicBezTo>
                    <a:pt x="515741" y="50806"/>
                    <a:pt x="518370" y="42320"/>
                    <a:pt x="523627" y="36033"/>
                  </a:cubicBezTo>
                  <a:cubicBezTo>
                    <a:pt x="528895" y="29747"/>
                    <a:pt x="535953" y="26603"/>
                    <a:pt x="544821" y="26603"/>
                  </a:cubicBezTo>
                  <a:cubicBezTo>
                    <a:pt x="553127" y="26603"/>
                    <a:pt x="559699" y="29337"/>
                    <a:pt x="564528" y="34795"/>
                  </a:cubicBezTo>
                  <a:cubicBezTo>
                    <a:pt x="569366" y="40262"/>
                    <a:pt x="571786" y="47463"/>
                    <a:pt x="571786" y="56407"/>
                  </a:cubicBezTo>
                  <a:lnTo>
                    <a:pt x="571786" y="62760"/>
                  </a:lnTo>
                  <a:lnTo>
                    <a:pt x="526142" y="62760"/>
                  </a:lnTo>
                  <a:cubicBezTo>
                    <a:pt x="526342" y="70542"/>
                    <a:pt x="528304" y="76448"/>
                    <a:pt x="532038" y="80477"/>
                  </a:cubicBezTo>
                  <a:cubicBezTo>
                    <a:pt x="535763" y="84506"/>
                    <a:pt x="541011" y="86525"/>
                    <a:pt x="547783" y="86525"/>
                  </a:cubicBezTo>
                  <a:cubicBezTo>
                    <a:pt x="554917" y="86525"/>
                    <a:pt x="561975" y="85030"/>
                    <a:pt x="568948" y="82048"/>
                  </a:cubicBezTo>
                  <a:lnTo>
                    <a:pt x="568948" y="90992"/>
                  </a:lnTo>
                  <a:cubicBezTo>
                    <a:pt x="565395" y="92526"/>
                    <a:pt x="562042" y="93621"/>
                    <a:pt x="558880" y="94288"/>
                  </a:cubicBezTo>
                  <a:cubicBezTo>
                    <a:pt x="555717" y="94955"/>
                    <a:pt x="551898" y="95288"/>
                    <a:pt x="547421" y="95288"/>
                  </a:cubicBezTo>
                  <a:close/>
                  <a:moveTo>
                    <a:pt x="544697" y="35005"/>
                  </a:moveTo>
                  <a:cubicBezTo>
                    <a:pt x="539382" y="35005"/>
                    <a:pt x="535134" y="36738"/>
                    <a:pt x="531972" y="40205"/>
                  </a:cubicBezTo>
                  <a:cubicBezTo>
                    <a:pt x="528809" y="43672"/>
                    <a:pt x="526942" y="48473"/>
                    <a:pt x="526380" y="54598"/>
                  </a:cubicBezTo>
                  <a:lnTo>
                    <a:pt x="561023" y="54598"/>
                  </a:lnTo>
                  <a:cubicBezTo>
                    <a:pt x="561023" y="48273"/>
                    <a:pt x="559613" y="43425"/>
                    <a:pt x="556794" y="40053"/>
                  </a:cubicBezTo>
                  <a:cubicBezTo>
                    <a:pt x="553974" y="36690"/>
                    <a:pt x="549945" y="35005"/>
                    <a:pt x="544697" y="35005"/>
                  </a:cubicBezTo>
                  <a:close/>
                  <a:moveTo>
                    <a:pt x="636299" y="94079"/>
                  </a:moveTo>
                  <a:lnTo>
                    <a:pt x="636299" y="51216"/>
                  </a:lnTo>
                  <a:cubicBezTo>
                    <a:pt x="636299" y="45806"/>
                    <a:pt x="635070" y="41777"/>
                    <a:pt x="632613" y="39119"/>
                  </a:cubicBezTo>
                  <a:cubicBezTo>
                    <a:pt x="630155" y="36462"/>
                    <a:pt x="626307" y="35128"/>
                    <a:pt x="621069" y="35128"/>
                  </a:cubicBezTo>
                  <a:cubicBezTo>
                    <a:pt x="614086" y="35128"/>
                    <a:pt x="609000" y="37024"/>
                    <a:pt x="605800" y="40815"/>
                  </a:cubicBezTo>
                  <a:cubicBezTo>
                    <a:pt x="602590" y="44596"/>
                    <a:pt x="600990" y="50806"/>
                    <a:pt x="600990" y="59436"/>
                  </a:cubicBezTo>
                  <a:lnTo>
                    <a:pt x="600990" y="94079"/>
                  </a:lnTo>
                  <a:lnTo>
                    <a:pt x="590951" y="94079"/>
                  </a:lnTo>
                  <a:lnTo>
                    <a:pt x="590951" y="0"/>
                  </a:lnTo>
                  <a:lnTo>
                    <a:pt x="600990" y="0"/>
                  </a:lnTo>
                  <a:lnTo>
                    <a:pt x="600990" y="28480"/>
                  </a:lnTo>
                  <a:cubicBezTo>
                    <a:pt x="600990" y="31899"/>
                    <a:pt x="600828" y="34747"/>
                    <a:pt x="600504" y="37005"/>
                  </a:cubicBezTo>
                  <a:lnTo>
                    <a:pt x="601113" y="37005"/>
                  </a:lnTo>
                  <a:cubicBezTo>
                    <a:pt x="603085" y="33814"/>
                    <a:pt x="605895" y="31309"/>
                    <a:pt x="609543" y="29480"/>
                  </a:cubicBezTo>
                  <a:cubicBezTo>
                    <a:pt x="613191" y="27642"/>
                    <a:pt x="617354" y="26727"/>
                    <a:pt x="622031" y="26727"/>
                  </a:cubicBezTo>
                  <a:cubicBezTo>
                    <a:pt x="630136" y="26727"/>
                    <a:pt x="636213" y="28651"/>
                    <a:pt x="640262" y="32499"/>
                  </a:cubicBezTo>
                  <a:cubicBezTo>
                    <a:pt x="644310" y="36347"/>
                    <a:pt x="646338" y="42463"/>
                    <a:pt x="646338" y="50845"/>
                  </a:cubicBezTo>
                  <a:lnTo>
                    <a:pt x="646338" y="94079"/>
                  </a:lnTo>
                  <a:close/>
                  <a:moveTo>
                    <a:pt x="726443" y="60884"/>
                  </a:moveTo>
                  <a:cubicBezTo>
                    <a:pt x="726443" y="71685"/>
                    <a:pt x="723729" y="80124"/>
                    <a:pt x="718290" y="86192"/>
                  </a:cubicBezTo>
                  <a:cubicBezTo>
                    <a:pt x="712842" y="92259"/>
                    <a:pt x="705327" y="95288"/>
                    <a:pt x="695735" y="95288"/>
                  </a:cubicBezTo>
                  <a:cubicBezTo>
                    <a:pt x="689810" y="95288"/>
                    <a:pt x="684552" y="93897"/>
                    <a:pt x="679952" y="91116"/>
                  </a:cubicBezTo>
                  <a:cubicBezTo>
                    <a:pt x="675361" y="88335"/>
                    <a:pt x="671808" y="84344"/>
                    <a:pt x="669313" y="79143"/>
                  </a:cubicBezTo>
                  <a:cubicBezTo>
                    <a:pt x="666817" y="73943"/>
                    <a:pt x="665559" y="67856"/>
                    <a:pt x="665559" y="60884"/>
                  </a:cubicBezTo>
                  <a:cubicBezTo>
                    <a:pt x="665559" y="50083"/>
                    <a:pt x="668265" y="41672"/>
                    <a:pt x="673665" y="35643"/>
                  </a:cubicBezTo>
                  <a:cubicBezTo>
                    <a:pt x="679066" y="29613"/>
                    <a:pt x="686562" y="26603"/>
                    <a:pt x="696154" y="26603"/>
                  </a:cubicBezTo>
                  <a:cubicBezTo>
                    <a:pt x="705431" y="26603"/>
                    <a:pt x="712794" y="29689"/>
                    <a:pt x="718252" y="35852"/>
                  </a:cubicBezTo>
                  <a:cubicBezTo>
                    <a:pt x="723719" y="42024"/>
                    <a:pt x="726443" y="50368"/>
                    <a:pt x="726443" y="60884"/>
                  </a:cubicBezTo>
                  <a:close/>
                  <a:moveTo>
                    <a:pt x="675961" y="60884"/>
                  </a:moveTo>
                  <a:cubicBezTo>
                    <a:pt x="675961" y="69352"/>
                    <a:pt x="677656" y="75800"/>
                    <a:pt x="681038" y="80229"/>
                  </a:cubicBezTo>
                  <a:cubicBezTo>
                    <a:pt x="684429" y="84668"/>
                    <a:pt x="689410" y="86887"/>
                    <a:pt x="695973" y="86887"/>
                  </a:cubicBezTo>
                  <a:cubicBezTo>
                    <a:pt x="702546" y="86887"/>
                    <a:pt x="707536" y="84677"/>
                    <a:pt x="710937" y="80267"/>
                  </a:cubicBezTo>
                  <a:cubicBezTo>
                    <a:pt x="714347" y="75848"/>
                    <a:pt x="716052" y="69390"/>
                    <a:pt x="716052" y="60884"/>
                  </a:cubicBezTo>
                  <a:cubicBezTo>
                    <a:pt x="716052" y="52464"/>
                    <a:pt x="714347" y="46063"/>
                    <a:pt x="710937" y="41691"/>
                  </a:cubicBezTo>
                  <a:cubicBezTo>
                    <a:pt x="707536" y="37319"/>
                    <a:pt x="702507" y="35128"/>
                    <a:pt x="695859" y="35128"/>
                  </a:cubicBezTo>
                  <a:cubicBezTo>
                    <a:pt x="689286" y="35128"/>
                    <a:pt x="684324" y="37281"/>
                    <a:pt x="680981" y="41596"/>
                  </a:cubicBezTo>
                  <a:cubicBezTo>
                    <a:pt x="677637" y="45911"/>
                    <a:pt x="675961" y="52340"/>
                    <a:pt x="675961" y="60884"/>
                  </a:cubicBezTo>
                  <a:close/>
                  <a:moveTo>
                    <a:pt x="755714" y="27813"/>
                  </a:moveTo>
                  <a:lnTo>
                    <a:pt x="755714" y="70799"/>
                  </a:lnTo>
                  <a:cubicBezTo>
                    <a:pt x="755714" y="76200"/>
                    <a:pt x="756943" y="80229"/>
                    <a:pt x="759400" y="82896"/>
                  </a:cubicBezTo>
                  <a:cubicBezTo>
                    <a:pt x="761858" y="85554"/>
                    <a:pt x="765706" y="86887"/>
                    <a:pt x="770944" y="86887"/>
                  </a:cubicBezTo>
                  <a:cubicBezTo>
                    <a:pt x="777879" y="86887"/>
                    <a:pt x="782946" y="84992"/>
                    <a:pt x="786156" y="81201"/>
                  </a:cubicBezTo>
                  <a:cubicBezTo>
                    <a:pt x="789356" y="77410"/>
                    <a:pt x="790956" y="71228"/>
                    <a:pt x="790956" y="62637"/>
                  </a:cubicBezTo>
                  <a:lnTo>
                    <a:pt x="790956" y="27813"/>
                  </a:lnTo>
                  <a:lnTo>
                    <a:pt x="800996" y="27813"/>
                  </a:lnTo>
                  <a:lnTo>
                    <a:pt x="800996" y="94079"/>
                  </a:lnTo>
                  <a:lnTo>
                    <a:pt x="792719" y="94079"/>
                  </a:lnTo>
                  <a:lnTo>
                    <a:pt x="791261" y="85192"/>
                  </a:lnTo>
                  <a:lnTo>
                    <a:pt x="790718" y="85192"/>
                  </a:lnTo>
                  <a:cubicBezTo>
                    <a:pt x="788661" y="88459"/>
                    <a:pt x="785813" y="90954"/>
                    <a:pt x="782164" y="92688"/>
                  </a:cubicBezTo>
                  <a:cubicBezTo>
                    <a:pt x="778516" y="94422"/>
                    <a:pt x="774355" y="95288"/>
                    <a:pt x="769677" y="95288"/>
                  </a:cubicBezTo>
                  <a:cubicBezTo>
                    <a:pt x="761619" y="95288"/>
                    <a:pt x="755581" y="93374"/>
                    <a:pt x="751570" y="89545"/>
                  </a:cubicBezTo>
                  <a:cubicBezTo>
                    <a:pt x="747560" y="85716"/>
                    <a:pt x="745550" y="79591"/>
                    <a:pt x="745550" y="71161"/>
                  </a:cubicBezTo>
                  <a:lnTo>
                    <a:pt x="745550" y="27813"/>
                  </a:lnTo>
                  <a:close/>
                  <a:moveTo>
                    <a:pt x="867328" y="76000"/>
                  </a:moveTo>
                  <a:cubicBezTo>
                    <a:pt x="867328" y="82172"/>
                    <a:pt x="865023" y="86925"/>
                    <a:pt x="860432" y="90269"/>
                  </a:cubicBezTo>
                  <a:cubicBezTo>
                    <a:pt x="855831" y="93612"/>
                    <a:pt x="849382" y="95288"/>
                    <a:pt x="841086" y="95288"/>
                  </a:cubicBezTo>
                  <a:cubicBezTo>
                    <a:pt x="832295" y="95288"/>
                    <a:pt x="825446" y="93897"/>
                    <a:pt x="820522" y="91116"/>
                  </a:cubicBezTo>
                  <a:lnTo>
                    <a:pt x="820522" y="81801"/>
                  </a:lnTo>
                  <a:cubicBezTo>
                    <a:pt x="823713" y="83420"/>
                    <a:pt x="827123" y="84687"/>
                    <a:pt x="830771" y="85611"/>
                  </a:cubicBezTo>
                  <a:cubicBezTo>
                    <a:pt x="834419" y="86544"/>
                    <a:pt x="837943" y="87001"/>
                    <a:pt x="841324" y="87001"/>
                  </a:cubicBezTo>
                  <a:cubicBezTo>
                    <a:pt x="846563" y="87001"/>
                    <a:pt x="850592" y="86163"/>
                    <a:pt x="853421" y="84496"/>
                  </a:cubicBezTo>
                  <a:cubicBezTo>
                    <a:pt x="856241" y="82820"/>
                    <a:pt x="857651" y="80277"/>
                    <a:pt x="857651" y="76848"/>
                  </a:cubicBezTo>
                  <a:cubicBezTo>
                    <a:pt x="857651" y="74267"/>
                    <a:pt x="856526" y="72057"/>
                    <a:pt x="854297" y="70228"/>
                  </a:cubicBezTo>
                  <a:cubicBezTo>
                    <a:pt x="852059" y="68390"/>
                    <a:pt x="847697" y="66227"/>
                    <a:pt x="841200" y="63722"/>
                  </a:cubicBezTo>
                  <a:cubicBezTo>
                    <a:pt x="835038" y="61427"/>
                    <a:pt x="830656" y="59427"/>
                    <a:pt x="828056" y="57712"/>
                  </a:cubicBezTo>
                  <a:cubicBezTo>
                    <a:pt x="825456" y="55998"/>
                    <a:pt x="823522" y="54055"/>
                    <a:pt x="822246" y="51873"/>
                  </a:cubicBezTo>
                  <a:cubicBezTo>
                    <a:pt x="820979" y="49702"/>
                    <a:pt x="820341" y="47101"/>
                    <a:pt x="820341" y="44072"/>
                  </a:cubicBezTo>
                  <a:cubicBezTo>
                    <a:pt x="820341" y="38672"/>
                    <a:pt x="822541" y="34414"/>
                    <a:pt x="826932" y="31290"/>
                  </a:cubicBezTo>
                  <a:cubicBezTo>
                    <a:pt x="831333" y="28165"/>
                    <a:pt x="837352" y="26603"/>
                    <a:pt x="845011" y="26603"/>
                  </a:cubicBezTo>
                  <a:cubicBezTo>
                    <a:pt x="852145" y="26603"/>
                    <a:pt x="859117" y="28051"/>
                    <a:pt x="865937" y="30956"/>
                  </a:cubicBezTo>
                  <a:lnTo>
                    <a:pt x="862365" y="39119"/>
                  </a:lnTo>
                  <a:cubicBezTo>
                    <a:pt x="855717" y="36376"/>
                    <a:pt x="849688" y="35005"/>
                    <a:pt x="844287" y="35005"/>
                  </a:cubicBezTo>
                  <a:cubicBezTo>
                    <a:pt x="839534" y="35005"/>
                    <a:pt x="835943" y="35757"/>
                    <a:pt x="833524" y="37243"/>
                  </a:cubicBezTo>
                  <a:cubicBezTo>
                    <a:pt x="831104" y="38738"/>
                    <a:pt x="829895" y="40796"/>
                    <a:pt x="829895" y="43415"/>
                  </a:cubicBezTo>
                  <a:cubicBezTo>
                    <a:pt x="829895" y="45187"/>
                    <a:pt x="830352" y="46701"/>
                    <a:pt x="831257" y="47949"/>
                  </a:cubicBezTo>
                  <a:cubicBezTo>
                    <a:pt x="832161" y="49197"/>
                    <a:pt x="833628" y="50387"/>
                    <a:pt x="835638" y="51511"/>
                  </a:cubicBezTo>
                  <a:cubicBezTo>
                    <a:pt x="837658" y="52645"/>
                    <a:pt x="841524" y="54274"/>
                    <a:pt x="847249" y="56407"/>
                  </a:cubicBezTo>
                  <a:cubicBezTo>
                    <a:pt x="855107" y="59274"/>
                    <a:pt x="860422" y="62151"/>
                    <a:pt x="863185" y="65056"/>
                  </a:cubicBezTo>
                  <a:cubicBezTo>
                    <a:pt x="865947" y="67961"/>
                    <a:pt x="867328" y="71609"/>
                    <a:pt x="867328" y="76000"/>
                  </a:cubicBezTo>
                  <a:close/>
                  <a:moveTo>
                    <a:pt x="913391" y="95288"/>
                  </a:moveTo>
                  <a:cubicBezTo>
                    <a:pt x="903599" y="95288"/>
                    <a:pt x="895874" y="92307"/>
                    <a:pt x="890207" y="86344"/>
                  </a:cubicBezTo>
                  <a:cubicBezTo>
                    <a:pt x="884549" y="80372"/>
                    <a:pt x="881711" y="72095"/>
                    <a:pt x="881711" y="61494"/>
                  </a:cubicBezTo>
                  <a:cubicBezTo>
                    <a:pt x="881711" y="50806"/>
                    <a:pt x="884340" y="42320"/>
                    <a:pt x="889607" y="36033"/>
                  </a:cubicBezTo>
                  <a:cubicBezTo>
                    <a:pt x="894865" y="29747"/>
                    <a:pt x="901932" y="26603"/>
                    <a:pt x="910790" y="26603"/>
                  </a:cubicBezTo>
                  <a:cubicBezTo>
                    <a:pt x="919096" y="26603"/>
                    <a:pt x="925669" y="29337"/>
                    <a:pt x="930507" y="34795"/>
                  </a:cubicBezTo>
                  <a:cubicBezTo>
                    <a:pt x="935346" y="40262"/>
                    <a:pt x="937765" y="47463"/>
                    <a:pt x="937765" y="56407"/>
                  </a:cubicBezTo>
                  <a:lnTo>
                    <a:pt x="937765" y="62760"/>
                  </a:lnTo>
                  <a:lnTo>
                    <a:pt x="892112" y="62760"/>
                  </a:lnTo>
                  <a:cubicBezTo>
                    <a:pt x="892312" y="70542"/>
                    <a:pt x="894283" y="76448"/>
                    <a:pt x="898008" y="80477"/>
                  </a:cubicBezTo>
                  <a:cubicBezTo>
                    <a:pt x="901732" y="84506"/>
                    <a:pt x="906990" y="86525"/>
                    <a:pt x="913762" y="86525"/>
                  </a:cubicBezTo>
                  <a:cubicBezTo>
                    <a:pt x="920896" y="86525"/>
                    <a:pt x="927945" y="85030"/>
                    <a:pt x="934917" y="82048"/>
                  </a:cubicBezTo>
                  <a:lnTo>
                    <a:pt x="934917" y="90992"/>
                  </a:lnTo>
                  <a:cubicBezTo>
                    <a:pt x="931374" y="92526"/>
                    <a:pt x="928021" y="93621"/>
                    <a:pt x="924849" y="94288"/>
                  </a:cubicBezTo>
                  <a:cubicBezTo>
                    <a:pt x="921687" y="94955"/>
                    <a:pt x="917867" y="95288"/>
                    <a:pt x="913391" y="95288"/>
                  </a:cubicBezTo>
                  <a:close/>
                  <a:moveTo>
                    <a:pt x="910676" y="35005"/>
                  </a:moveTo>
                  <a:cubicBezTo>
                    <a:pt x="905352" y="35005"/>
                    <a:pt x="901113" y="36738"/>
                    <a:pt x="897950" y="40205"/>
                  </a:cubicBezTo>
                  <a:cubicBezTo>
                    <a:pt x="894779" y="43672"/>
                    <a:pt x="892922" y="48473"/>
                    <a:pt x="892350" y="54598"/>
                  </a:cubicBezTo>
                  <a:lnTo>
                    <a:pt x="927002" y="54598"/>
                  </a:lnTo>
                  <a:cubicBezTo>
                    <a:pt x="927002" y="48273"/>
                    <a:pt x="925592" y="43425"/>
                    <a:pt x="922763" y="40053"/>
                  </a:cubicBezTo>
                  <a:cubicBezTo>
                    <a:pt x="919944" y="36690"/>
                    <a:pt x="915915" y="35005"/>
                    <a:pt x="910676" y="35005"/>
                  </a:cubicBezTo>
                  <a:close/>
                  <a:moveTo>
                    <a:pt x="1030691" y="94079"/>
                  </a:moveTo>
                  <a:lnTo>
                    <a:pt x="1000697" y="15716"/>
                  </a:lnTo>
                  <a:lnTo>
                    <a:pt x="1000220" y="15716"/>
                  </a:lnTo>
                  <a:cubicBezTo>
                    <a:pt x="1000783" y="21927"/>
                    <a:pt x="1001068" y="29309"/>
                    <a:pt x="1001068" y="37852"/>
                  </a:cubicBezTo>
                  <a:lnTo>
                    <a:pt x="1001068" y="94079"/>
                  </a:lnTo>
                  <a:lnTo>
                    <a:pt x="991572" y="94079"/>
                  </a:lnTo>
                  <a:lnTo>
                    <a:pt x="991572" y="5687"/>
                  </a:lnTo>
                  <a:lnTo>
                    <a:pt x="1007050" y="5687"/>
                  </a:lnTo>
                  <a:lnTo>
                    <a:pt x="1035044" y="78600"/>
                  </a:lnTo>
                  <a:lnTo>
                    <a:pt x="1035530" y="78600"/>
                  </a:lnTo>
                  <a:lnTo>
                    <a:pt x="1063762" y="5687"/>
                  </a:lnTo>
                  <a:lnTo>
                    <a:pt x="1079116" y="5687"/>
                  </a:lnTo>
                  <a:lnTo>
                    <a:pt x="1079116" y="94079"/>
                  </a:lnTo>
                  <a:lnTo>
                    <a:pt x="1068839" y="94079"/>
                  </a:lnTo>
                  <a:lnTo>
                    <a:pt x="1068839" y="37129"/>
                  </a:lnTo>
                  <a:cubicBezTo>
                    <a:pt x="1068839" y="30594"/>
                    <a:pt x="1069124" y="23498"/>
                    <a:pt x="1069687" y="15840"/>
                  </a:cubicBezTo>
                  <a:lnTo>
                    <a:pt x="1069200" y="15840"/>
                  </a:lnTo>
                  <a:lnTo>
                    <a:pt x="1038978" y="94079"/>
                  </a:lnTo>
                  <a:close/>
                  <a:moveTo>
                    <a:pt x="1145934" y="94079"/>
                  </a:moveTo>
                  <a:lnTo>
                    <a:pt x="1143934" y="84649"/>
                  </a:lnTo>
                  <a:lnTo>
                    <a:pt x="1143448" y="84649"/>
                  </a:lnTo>
                  <a:cubicBezTo>
                    <a:pt x="1140143" y="88802"/>
                    <a:pt x="1136847" y="91612"/>
                    <a:pt x="1133561" y="93078"/>
                  </a:cubicBezTo>
                  <a:cubicBezTo>
                    <a:pt x="1130285" y="94555"/>
                    <a:pt x="1126179" y="95288"/>
                    <a:pt x="1121264" y="95288"/>
                  </a:cubicBezTo>
                  <a:cubicBezTo>
                    <a:pt x="1114692" y="95288"/>
                    <a:pt x="1109539" y="93593"/>
                    <a:pt x="1105815" y="90211"/>
                  </a:cubicBezTo>
                  <a:cubicBezTo>
                    <a:pt x="1102081" y="86821"/>
                    <a:pt x="1100224" y="82010"/>
                    <a:pt x="1100224" y="75762"/>
                  </a:cubicBezTo>
                  <a:cubicBezTo>
                    <a:pt x="1100224" y="62379"/>
                    <a:pt x="1110920" y="55359"/>
                    <a:pt x="1132323" y="54721"/>
                  </a:cubicBezTo>
                  <a:lnTo>
                    <a:pt x="1143572" y="54359"/>
                  </a:lnTo>
                  <a:lnTo>
                    <a:pt x="1143572" y="50245"/>
                  </a:lnTo>
                  <a:cubicBezTo>
                    <a:pt x="1143572" y="45044"/>
                    <a:pt x="1142458" y="41205"/>
                    <a:pt x="1140219" y="38729"/>
                  </a:cubicBezTo>
                  <a:cubicBezTo>
                    <a:pt x="1137981" y="36243"/>
                    <a:pt x="1134399" y="35005"/>
                    <a:pt x="1129485" y="35005"/>
                  </a:cubicBezTo>
                  <a:cubicBezTo>
                    <a:pt x="1123960" y="35005"/>
                    <a:pt x="1117711" y="36700"/>
                    <a:pt x="1110739" y="40091"/>
                  </a:cubicBezTo>
                  <a:lnTo>
                    <a:pt x="1107653" y="32404"/>
                  </a:lnTo>
                  <a:cubicBezTo>
                    <a:pt x="1110920" y="30632"/>
                    <a:pt x="1114502" y="29242"/>
                    <a:pt x="1118388" y="28232"/>
                  </a:cubicBezTo>
                  <a:cubicBezTo>
                    <a:pt x="1122283" y="27232"/>
                    <a:pt x="1126179" y="26727"/>
                    <a:pt x="1130085" y="26727"/>
                  </a:cubicBezTo>
                  <a:cubicBezTo>
                    <a:pt x="1137990" y="26727"/>
                    <a:pt x="1143848" y="28480"/>
                    <a:pt x="1147649" y="31985"/>
                  </a:cubicBezTo>
                  <a:cubicBezTo>
                    <a:pt x="1151458" y="35490"/>
                    <a:pt x="1153363" y="41110"/>
                    <a:pt x="1153363" y="48854"/>
                  </a:cubicBezTo>
                  <a:lnTo>
                    <a:pt x="1153363" y="94079"/>
                  </a:lnTo>
                  <a:close/>
                  <a:moveTo>
                    <a:pt x="1123255" y="87001"/>
                  </a:moveTo>
                  <a:cubicBezTo>
                    <a:pt x="1129503" y="87001"/>
                    <a:pt x="1134409" y="85287"/>
                    <a:pt x="1137981" y="81867"/>
                  </a:cubicBezTo>
                  <a:cubicBezTo>
                    <a:pt x="1141543" y="78439"/>
                    <a:pt x="1143334" y="73638"/>
                    <a:pt x="1143334" y="67475"/>
                  </a:cubicBezTo>
                  <a:lnTo>
                    <a:pt x="1143334" y="61494"/>
                  </a:lnTo>
                  <a:lnTo>
                    <a:pt x="1133294" y="61913"/>
                  </a:lnTo>
                  <a:cubicBezTo>
                    <a:pt x="1125312" y="62199"/>
                    <a:pt x="1119559" y="63437"/>
                    <a:pt x="1116035" y="65627"/>
                  </a:cubicBezTo>
                  <a:cubicBezTo>
                    <a:pt x="1112501" y="67828"/>
                    <a:pt x="1110739" y="71247"/>
                    <a:pt x="1110739" y="75876"/>
                  </a:cubicBezTo>
                  <a:cubicBezTo>
                    <a:pt x="1110739" y="79505"/>
                    <a:pt x="1111844" y="82268"/>
                    <a:pt x="1114035" y="84163"/>
                  </a:cubicBezTo>
                  <a:cubicBezTo>
                    <a:pt x="1116235" y="86058"/>
                    <a:pt x="1119302" y="87001"/>
                    <a:pt x="1123255" y="87001"/>
                  </a:cubicBezTo>
                  <a:close/>
                  <a:moveTo>
                    <a:pt x="1221201" y="85192"/>
                  </a:moveTo>
                  <a:lnTo>
                    <a:pt x="1220658" y="85192"/>
                  </a:lnTo>
                  <a:cubicBezTo>
                    <a:pt x="1216029" y="91926"/>
                    <a:pt x="1209094" y="95288"/>
                    <a:pt x="1199865" y="95288"/>
                  </a:cubicBezTo>
                  <a:cubicBezTo>
                    <a:pt x="1191197" y="95288"/>
                    <a:pt x="1184453" y="92326"/>
                    <a:pt x="1179633" y="86401"/>
                  </a:cubicBezTo>
                  <a:cubicBezTo>
                    <a:pt x="1174823" y="80477"/>
                    <a:pt x="1172413" y="72047"/>
                    <a:pt x="1172413" y="61131"/>
                  </a:cubicBezTo>
                  <a:cubicBezTo>
                    <a:pt x="1172413" y="50207"/>
                    <a:pt x="1174833" y="41720"/>
                    <a:pt x="1179672" y="35671"/>
                  </a:cubicBezTo>
                  <a:cubicBezTo>
                    <a:pt x="1184501" y="29623"/>
                    <a:pt x="1191235" y="26603"/>
                    <a:pt x="1199865" y="26603"/>
                  </a:cubicBezTo>
                  <a:cubicBezTo>
                    <a:pt x="1208847" y="26603"/>
                    <a:pt x="1215743" y="29871"/>
                    <a:pt x="1220544" y="36395"/>
                  </a:cubicBezTo>
                  <a:lnTo>
                    <a:pt x="1221324" y="36395"/>
                  </a:lnTo>
                  <a:lnTo>
                    <a:pt x="1220905" y="31623"/>
                  </a:lnTo>
                  <a:lnTo>
                    <a:pt x="1220658" y="26966"/>
                  </a:lnTo>
                  <a:lnTo>
                    <a:pt x="1220658" y="0"/>
                  </a:lnTo>
                  <a:lnTo>
                    <a:pt x="1230697" y="0"/>
                  </a:lnTo>
                  <a:lnTo>
                    <a:pt x="1230697" y="94079"/>
                  </a:lnTo>
                  <a:lnTo>
                    <a:pt x="1222534" y="94079"/>
                  </a:lnTo>
                  <a:close/>
                  <a:moveTo>
                    <a:pt x="1201131" y="86887"/>
                  </a:moveTo>
                  <a:cubicBezTo>
                    <a:pt x="1207980" y="86887"/>
                    <a:pt x="1212952" y="85020"/>
                    <a:pt x="1216038" y="81287"/>
                  </a:cubicBezTo>
                  <a:cubicBezTo>
                    <a:pt x="1219115" y="77562"/>
                    <a:pt x="1220658" y="71542"/>
                    <a:pt x="1220658" y="63246"/>
                  </a:cubicBezTo>
                  <a:lnTo>
                    <a:pt x="1220658" y="61131"/>
                  </a:lnTo>
                  <a:cubicBezTo>
                    <a:pt x="1220658" y="51740"/>
                    <a:pt x="1219095" y="45034"/>
                    <a:pt x="1215971" y="41024"/>
                  </a:cubicBezTo>
                  <a:cubicBezTo>
                    <a:pt x="1212847" y="37014"/>
                    <a:pt x="1207866" y="35005"/>
                    <a:pt x="1201008" y="35005"/>
                  </a:cubicBezTo>
                  <a:cubicBezTo>
                    <a:pt x="1195121" y="35005"/>
                    <a:pt x="1190625" y="37290"/>
                    <a:pt x="1187501" y="41872"/>
                  </a:cubicBezTo>
                  <a:cubicBezTo>
                    <a:pt x="1184377" y="46444"/>
                    <a:pt x="1182815" y="52902"/>
                    <a:pt x="1182815" y="61246"/>
                  </a:cubicBezTo>
                  <a:cubicBezTo>
                    <a:pt x="1182815" y="69713"/>
                    <a:pt x="1184367" y="76105"/>
                    <a:pt x="1187463" y="80410"/>
                  </a:cubicBezTo>
                  <a:cubicBezTo>
                    <a:pt x="1190568" y="84725"/>
                    <a:pt x="1195121" y="86887"/>
                    <a:pt x="1201131" y="86887"/>
                  </a:cubicBezTo>
                  <a:close/>
                  <a:moveTo>
                    <a:pt x="1282265" y="95288"/>
                  </a:moveTo>
                  <a:cubicBezTo>
                    <a:pt x="1272474" y="95288"/>
                    <a:pt x="1264749" y="92307"/>
                    <a:pt x="1259081" y="86344"/>
                  </a:cubicBezTo>
                  <a:cubicBezTo>
                    <a:pt x="1253424" y="80372"/>
                    <a:pt x="1250585" y="72095"/>
                    <a:pt x="1250585" y="61494"/>
                  </a:cubicBezTo>
                  <a:cubicBezTo>
                    <a:pt x="1250585" y="50806"/>
                    <a:pt x="1253214" y="42320"/>
                    <a:pt x="1258481" y="36033"/>
                  </a:cubicBezTo>
                  <a:cubicBezTo>
                    <a:pt x="1263739" y="29747"/>
                    <a:pt x="1270807" y="26603"/>
                    <a:pt x="1279674" y="26603"/>
                  </a:cubicBezTo>
                  <a:cubicBezTo>
                    <a:pt x="1287971" y="26603"/>
                    <a:pt x="1294543" y="29337"/>
                    <a:pt x="1299382" y="34795"/>
                  </a:cubicBezTo>
                  <a:cubicBezTo>
                    <a:pt x="1304220" y="40262"/>
                    <a:pt x="1306640" y="47463"/>
                    <a:pt x="1306640" y="56407"/>
                  </a:cubicBezTo>
                  <a:lnTo>
                    <a:pt x="1306640" y="62760"/>
                  </a:lnTo>
                  <a:lnTo>
                    <a:pt x="1260986" y="62760"/>
                  </a:lnTo>
                  <a:cubicBezTo>
                    <a:pt x="1261186" y="70542"/>
                    <a:pt x="1263158" y="76448"/>
                    <a:pt x="1266883" y="80477"/>
                  </a:cubicBezTo>
                  <a:cubicBezTo>
                    <a:pt x="1270607" y="84506"/>
                    <a:pt x="1275865" y="86525"/>
                    <a:pt x="1282637" y="86525"/>
                  </a:cubicBezTo>
                  <a:cubicBezTo>
                    <a:pt x="1289771" y="86525"/>
                    <a:pt x="1296820" y="85030"/>
                    <a:pt x="1303792" y="82048"/>
                  </a:cubicBezTo>
                  <a:lnTo>
                    <a:pt x="1303792" y="90992"/>
                  </a:lnTo>
                  <a:cubicBezTo>
                    <a:pt x="1300249" y="92526"/>
                    <a:pt x="1296896" y="93621"/>
                    <a:pt x="1293724" y="94288"/>
                  </a:cubicBezTo>
                  <a:cubicBezTo>
                    <a:pt x="1290561" y="94955"/>
                    <a:pt x="1286742" y="95288"/>
                    <a:pt x="1282265" y="95288"/>
                  </a:cubicBezTo>
                  <a:close/>
                  <a:moveTo>
                    <a:pt x="1279550" y="35005"/>
                  </a:moveTo>
                  <a:cubicBezTo>
                    <a:pt x="1274226" y="35005"/>
                    <a:pt x="1269988" y="36738"/>
                    <a:pt x="1266825" y="40205"/>
                  </a:cubicBezTo>
                  <a:cubicBezTo>
                    <a:pt x="1263663" y="43672"/>
                    <a:pt x="1261796" y="48473"/>
                    <a:pt x="1261234" y="54598"/>
                  </a:cubicBezTo>
                  <a:lnTo>
                    <a:pt x="1295877" y="54598"/>
                  </a:lnTo>
                  <a:cubicBezTo>
                    <a:pt x="1295877" y="48273"/>
                    <a:pt x="1294467" y="43425"/>
                    <a:pt x="1291638" y="40053"/>
                  </a:cubicBezTo>
                  <a:cubicBezTo>
                    <a:pt x="1288818" y="36690"/>
                    <a:pt x="1284790" y="35005"/>
                    <a:pt x="1279550" y="35005"/>
                  </a:cubicBezTo>
                  <a:close/>
                  <a:moveTo>
                    <a:pt x="1383478" y="73762"/>
                  </a:moveTo>
                  <a:lnTo>
                    <a:pt x="1370362" y="73762"/>
                  </a:lnTo>
                  <a:lnTo>
                    <a:pt x="1370362" y="94079"/>
                  </a:lnTo>
                  <a:lnTo>
                    <a:pt x="1360751" y="94079"/>
                  </a:lnTo>
                  <a:lnTo>
                    <a:pt x="1360751" y="73762"/>
                  </a:lnTo>
                  <a:lnTo>
                    <a:pt x="1317765" y="73762"/>
                  </a:lnTo>
                  <a:lnTo>
                    <a:pt x="1317765" y="64999"/>
                  </a:lnTo>
                  <a:lnTo>
                    <a:pt x="1359723" y="5201"/>
                  </a:lnTo>
                  <a:lnTo>
                    <a:pt x="1370362" y="5201"/>
                  </a:lnTo>
                  <a:lnTo>
                    <a:pt x="1370362" y="64637"/>
                  </a:lnTo>
                  <a:lnTo>
                    <a:pt x="1383478" y="64637"/>
                  </a:lnTo>
                  <a:close/>
                  <a:moveTo>
                    <a:pt x="1360751" y="64637"/>
                  </a:moveTo>
                  <a:lnTo>
                    <a:pt x="1360751" y="35252"/>
                  </a:lnTo>
                  <a:cubicBezTo>
                    <a:pt x="1360751" y="29489"/>
                    <a:pt x="1360951" y="22974"/>
                    <a:pt x="1361351" y="15716"/>
                  </a:cubicBezTo>
                  <a:lnTo>
                    <a:pt x="1360866" y="15716"/>
                  </a:lnTo>
                  <a:cubicBezTo>
                    <a:pt x="1358932" y="19593"/>
                    <a:pt x="1357122" y="22793"/>
                    <a:pt x="1355427" y="25337"/>
                  </a:cubicBezTo>
                  <a:lnTo>
                    <a:pt x="1327795" y="64637"/>
                  </a:lnTo>
                  <a:close/>
                  <a:moveTo>
                    <a:pt x="1400233" y="94079"/>
                  </a:moveTo>
                  <a:lnTo>
                    <a:pt x="1400233" y="5687"/>
                  </a:lnTo>
                  <a:lnTo>
                    <a:pt x="1410510" y="5687"/>
                  </a:lnTo>
                  <a:lnTo>
                    <a:pt x="1410510" y="94079"/>
                  </a:lnTo>
                  <a:close/>
                  <a:moveTo>
                    <a:pt x="1462993" y="94079"/>
                  </a:moveTo>
                  <a:lnTo>
                    <a:pt x="1452715" y="94079"/>
                  </a:lnTo>
                  <a:lnTo>
                    <a:pt x="1452715" y="14812"/>
                  </a:lnTo>
                  <a:lnTo>
                    <a:pt x="1424721" y="14812"/>
                  </a:lnTo>
                  <a:lnTo>
                    <a:pt x="1424721" y="5687"/>
                  </a:lnTo>
                  <a:lnTo>
                    <a:pt x="1490987" y="5687"/>
                  </a:lnTo>
                  <a:lnTo>
                    <a:pt x="1490987" y="14812"/>
                  </a:lnTo>
                  <a:lnTo>
                    <a:pt x="1462993" y="14812"/>
                  </a:lnTo>
                  <a:close/>
                </a:path>
              </a:pathLst>
            </a:custGeom>
            <a:solidFill>
              <a:srgbClr val="000000"/>
            </a:solidFill>
            <a:ln w="9525" cap="flat">
              <a:noFill/>
              <a:prstDash val="solid"/>
              <a:miter/>
            </a:ln>
          </p:spPr>
          <p:txBody>
            <a:bodyPr rtlCol="0" anchor="ctr"/>
            <a:lstStyle/>
            <a:p>
              <a:endParaRPr lang="nl-BE" sz="900"/>
            </a:p>
          </p:txBody>
        </p:sp>
        <p:sp>
          <p:nvSpPr>
            <p:cNvPr id="637" name="Freeform: Shape 636">
              <a:extLst>
                <a:ext uri="{FF2B5EF4-FFF2-40B4-BE49-F238E27FC236}">
                  <a16:creationId xmlns:a16="http://schemas.microsoft.com/office/drawing/2014/main" id="{E7811DF8-277B-4B14-A452-7E48F9D739B1}"/>
                </a:ext>
              </a:extLst>
            </p:cNvPr>
            <p:cNvSpPr/>
            <p:nvPr/>
          </p:nvSpPr>
          <p:spPr>
            <a:xfrm>
              <a:off x="4079434" y="2968272"/>
              <a:ext cx="42244" cy="54313"/>
            </a:xfrm>
            <a:custGeom>
              <a:avLst/>
              <a:gdLst>
                <a:gd name="connsiteX0" fmla="*/ 70504 w 66675"/>
                <a:gd name="connsiteY0" fmla="*/ 88392 h 85725"/>
                <a:gd name="connsiteX1" fmla="*/ 58836 w 66675"/>
                <a:gd name="connsiteY1" fmla="*/ 88392 h 85725"/>
                <a:gd name="connsiteX2" fmla="*/ 35071 w 66675"/>
                <a:gd name="connsiteY2" fmla="*/ 49521 h 85725"/>
                <a:gd name="connsiteX3" fmla="*/ 10887 w 66675"/>
                <a:gd name="connsiteY3" fmla="*/ 88392 h 85725"/>
                <a:gd name="connsiteX4" fmla="*/ 0 w 66675"/>
                <a:gd name="connsiteY4" fmla="*/ 88392 h 85725"/>
                <a:gd name="connsiteX5" fmla="*/ 29384 w 66675"/>
                <a:gd name="connsiteY5" fmla="*/ 42205 h 85725"/>
                <a:gd name="connsiteX6" fmla="*/ 2000 w 66675"/>
                <a:gd name="connsiteY6" fmla="*/ 0 h 85725"/>
                <a:gd name="connsiteX7" fmla="*/ 13364 w 66675"/>
                <a:gd name="connsiteY7" fmla="*/ 0 h 85725"/>
                <a:gd name="connsiteX8" fmla="*/ 35309 w 66675"/>
                <a:gd name="connsiteY8" fmla="*/ 35005 h 85725"/>
                <a:gd name="connsiteX9" fmla="*/ 57445 w 66675"/>
                <a:gd name="connsiteY9" fmla="*/ 0 h 85725"/>
                <a:gd name="connsiteX10" fmla="*/ 68389 w 66675"/>
                <a:gd name="connsiteY10" fmla="*/ 0 h 85725"/>
                <a:gd name="connsiteX11" fmla="*/ 40996 w 66675"/>
                <a:gd name="connsiteY11" fmla="*/ 4183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 h="85725">
                  <a:moveTo>
                    <a:pt x="70504" y="88392"/>
                  </a:moveTo>
                  <a:lnTo>
                    <a:pt x="58836" y="88392"/>
                  </a:lnTo>
                  <a:lnTo>
                    <a:pt x="35071" y="49521"/>
                  </a:lnTo>
                  <a:lnTo>
                    <a:pt x="10887" y="88392"/>
                  </a:lnTo>
                  <a:lnTo>
                    <a:pt x="0" y="88392"/>
                  </a:lnTo>
                  <a:lnTo>
                    <a:pt x="29384" y="42205"/>
                  </a:lnTo>
                  <a:lnTo>
                    <a:pt x="2000" y="0"/>
                  </a:lnTo>
                  <a:lnTo>
                    <a:pt x="13364" y="0"/>
                  </a:lnTo>
                  <a:lnTo>
                    <a:pt x="35309" y="35005"/>
                  </a:lnTo>
                  <a:lnTo>
                    <a:pt x="57445" y="0"/>
                  </a:lnTo>
                  <a:lnTo>
                    <a:pt x="68389" y="0"/>
                  </a:lnTo>
                  <a:lnTo>
                    <a:pt x="40996" y="41834"/>
                  </a:lnTo>
                  <a:close/>
                </a:path>
              </a:pathLst>
            </a:custGeom>
            <a:solidFill>
              <a:srgbClr val="000000"/>
            </a:solidFill>
            <a:ln w="9525" cap="flat">
              <a:noFill/>
              <a:prstDash val="solid"/>
              <a:miter/>
            </a:ln>
          </p:spPr>
          <p:txBody>
            <a:bodyPr rtlCol="0" anchor="ctr"/>
            <a:lstStyle/>
            <a:p>
              <a:endParaRPr lang="nl-BE" sz="900"/>
            </a:p>
          </p:txBody>
        </p:sp>
        <p:sp>
          <p:nvSpPr>
            <p:cNvPr id="638" name="Freeform: Shape 637">
              <a:extLst>
                <a:ext uri="{FF2B5EF4-FFF2-40B4-BE49-F238E27FC236}">
                  <a16:creationId xmlns:a16="http://schemas.microsoft.com/office/drawing/2014/main" id="{69D98C7B-FE1F-42F3-8A82-3C090EF868C7}"/>
                </a:ext>
              </a:extLst>
            </p:cNvPr>
            <p:cNvSpPr/>
            <p:nvPr/>
          </p:nvSpPr>
          <p:spPr>
            <a:xfrm>
              <a:off x="4008229" y="3095848"/>
              <a:ext cx="1544907" cy="156905"/>
            </a:xfrm>
            <a:custGeom>
              <a:avLst/>
              <a:gdLst>
                <a:gd name="connsiteX0" fmla="*/ 0 w 2438400"/>
                <a:gd name="connsiteY0" fmla="*/ 0 h 247650"/>
                <a:gd name="connsiteX1" fmla="*/ 0 w 2438400"/>
                <a:gd name="connsiteY1" fmla="*/ 247650 h 247650"/>
                <a:gd name="connsiteX2" fmla="*/ 2438400 w 2438400"/>
                <a:gd name="connsiteY2" fmla="*/ 247650 h 247650"/>
                <a:gd name="connsiteX3" fmla="*/ 2438400 w 2438400"/>
                <a:gd name="connsiteY3" fmla="*/ 0 h 247650"/>
              </a:gdLst>
              <a:ahLst/>
              <a:cxnLst>
                <a:cxn ang="0">
                  <a:pos x="connsiteX0" y="connsiteY0"/>
                </a:cxn>
                <a:cxn ang="0">
                  <a:pos x="connsiteX1" y="connsiteY1"/>
                </a:cxn>
                <a:cxn ang="0">
                  <a:pos x="connsiteX2" y="connsiteY2"/>
                </a:cxn>
                <a:cxn ang="0">
                  <a:pos x="connsiteX3" y="connsiteY3"/>
                </a:cxn>
              </a:cxnLst>
              <a:rect l="l" t="t" r="r" b="b"/>
              <a:pathLst>
                <a:path w="2438400" h="247650">
                  <a:moveTo>
                    <a:pt x="0" y="0"/>
                  </a:moveTo>
                  <a:lnTo>
                    <a:pt x="0" y="247650"/>
                  </a:lnTo>
                  <a:lnTo>
                    <a:pt x="2438400" y="247650"/>
                  </a:lnTo>
                  <a:lnTo>
                    <a:pt x="2438400" y="0"/>
                  </a:lnTo>
                  <a:close/>
                </a:path>
              </a:pathLst>
            </a:custGeom>
            <a:solidFill>
              <a:srgbClr val="FFFFFF"/>
            </a:solidFill>
            <a:ln w="9525" cap="flat">
              <a:noFill/>
              <a:prstDash val="solid"/>
              <a:miter/>
            </a:ln>
          </p:spPr>
          <p:txBody>
            <a:bodyPr rtlCol="0" anchor="ctr"/>
            <a:lstStyle/>
            <a:p>
              <a:endParaRPr lang="nl-BE" sz="900"/>
            </a:p>
          </p:txBody>
        </p:sp>
        <p:sp>
          <p:nvSpPr>
            <p:cNvPr id="639" name="Freeform: Shape 638">
              <a:extLst>
                <a:ext uri="{FF2B5EF4-FFF2-40B4-BE49-F238E27FC236}">
                  <a16:creationId xmlns:a16="http://schemas.microsoft.com/office/drawing/2014/main" id="{7B1658C6-7445-4A8D-8DA8-9E37256B7CD6}"/>
                </a:ext>
              </a:extLst>
            </p:cNvPr>
            <p:cNvSpPr/>
            <p:nvPr/>
          </p:nvSpPr>
          <p:spPr>
            <a:xfrm>
              <a:off x="4008229" y="3095848"/>
              <a:ext cx="1544907" cy="156905"/>
            </a:xfrm>
            <a:custGeom>
              <a:avLst/>
              <a:gdLst>
                <a:gd name="connsiteX0" fmla="*/ 0 w 2438400"/>
                <a:gd name="connsiteY0" fmla="*/ 0 h 247650"/>
                <a:gd name="connsiteX1" fmla="*/ 0 w 2438400"/>
                <a:gd name="connsiteY1" fmla="*/ 247650 h 247650"/>
                <a:gd name="connsiteX2" fmla="*/ 2438400 w 2438400"/>
                <a:gd name="connsiteY2" fmla="*/ 247650 h 247650"/>
                <a:gd name="connsiteX3" fmla="*/ 2438400 w 2438400"/>
                <a:gd name="connsiteY3" fmla="*/ 0 h 247650"/>
              </a:gdLst>
              <a:ahLst/>
              <a:cxnLst>
                <a:cxn ang="0">
                  <a:pos x="connsiteX0" y="connsiteY0"/>
                </a:cxn>
                <a:cxn ang="0">
                  <a:pos x="connsiteX1" y="connsiteY1"/>
                </a:cxn>
                <a:cxn ang="0">
                  <a:pos x="connsiteX2" y="connsiteY2"/>
                </a:cxn>
                <a:cxn ang="0">
                  <a:pos x="connsiteX3" y="connsiteY3"/>
                </a:cxn>
              </a:cxnLst>
              <a:rect l="l" t="t" r="r" b="b"/>
              <a:pathLst>
                <a:path w="2438400" h="247650">
                  <a:moveTo>
                    <a:pt x="0" y="0"/>
                  </a:moveTo>
                  <a:lnTo>
                    <a:pt x="0" y="247650"/>
                  </a:lnTo>
                  <a:lnTo>
                    <a:pt x="2438400" y="247650"/>
                  </a:lnTo>
                  <a:lnTo>
                    <a:pt x="2438400" y="0"/>
                  </a:lnTo>
                  <a:close/>
                </a:path>
              </a:pathLst>
            </a:custGeom>
            <a:noFill/>
            <a:ln w="19050" cap="flat">
              <a:solidFill>
                <a:srgbClr val="E46C0A"/>
              </a:solidFill>
              <a:prstDash val="solid"/>
              <a:miter/>
            </a:ln>
          </p:spPr>
          <p:txBody>
            <a:bodyPr rtlCol="0" anchor="ctr"/>
            <a:lstStyle/>
            <a:p>
              <a:endParaRPr lang="nl-BE" sz="900"/>
            </a:p>
          </p:txBody>
        </p:sp>
        <p:sp>
          <p:nvSpPr>
            <p:cNvPr id="640" name="Freeform: Shape 639">
              <a:extLst>
                <a:ext uri="{FF2B5EF4-FFF2-40B4-BE49-F238E27FC236}">
                  <a16:creationId xmlns:a16="http://schemas.microsoft.com/office/drawing/2014/main" id="{0B97AA14-E68A-477C-AD84-077E249B42CF}"/>
                </a:ext>
              </a:extLst>
            </p:cNvPr>
            <p:cNvSpPr/>
            <p:nvPr/>
          </p:nvSpPr>
          <p:spPr>
            <a:xfrm>
              <a:off x="4188989" y="3138091"/>
              <a:ext cx="1291445" cy="78453"/>
            </a:xfrm>
            <a:custGeom>
              <a:avLst/>
              <a:gdLst>
                <a:gd name="connsiteX0" fmla="*/ 0 w 2038350"/>
                <a:gd name="connsiteY0" fmla="*/ 5686 h 123825"/>
                <a:gd name="connsiteX1" fmla="*/ 24975 w 2038350"/>
                <a:gd name="connsiteY1" fmla="*/ 5686 h 123825"/>
                <a:gd name="connsiteX2" fmla="*/ 50425 w 2038350"/>
                <a:gd name="connsiteY2" fmla="*/ 10944 h 123825"/>
                <a:gd name="connsiteX3" fmla="*/ 58284 w 2038350"/>
                <a:gd name="connsiteY3" fmla="*/ 27575 h 123825"/>
                <a:gd name="connsiteX4" fmla="*/ 53902 w 2038350"/>
                <a:gd name="connsiteY4" fmla="*/ 40538 h 123825"/>
                <a:gd name="connsiteX5" fmla="*/ 41120 w 2038350"/>
                <a:gd name="connsiteY5" fmla="*/ 47158 h 123825"/>
                <a:gd name="connsiteX6" fmla="*/ 41120 w 2038350"/>
                <a:gd name="connsiteY6" fmla="*/ 47768 h 123825"/>
                <a:gd name="connsiteX7" fmla="*/ 61246 w 2038350"/>
                <a:gd name="connsiteY7" fmla="*/ 68923 h 123825"/>
                <a:gd name="connsiteX8" fmla="*/ 53235 w 2038350"/>
                <a:gd name="connsiteY8" fmla="*/ 87430 h 123825"/>
                <a:gd name="connsiteX9" fmla="*/ 30832 w 2038350"/>
                <a:gd name="connsiteY9" fmla="*/ 94079 h 123825"/>
                <a:gd name="connsiteX10" fmla="*/ 0 w 2038350"/>
                <a:gd name="connsiteY10" fmla="*/ 94079 h 123825"/>
                <a:gd name="connsiteX11" fmla="*/ 10277 w 2038350"/>
                <a:gd name="connsiteY11" fmla="*/ 43529 h 123825"/>
                <a:gd name="connsiteX12" fmla="*/ 27213 w 2038350"/>
                <a:gd name="connsiteY12" fmla="*/ 43529 h 123825"/>
                <a:gd name="connsiteX13" fmla="*/ 42872 w 2038350"/>
                <a:gd name="connsiteY13" fmla="*/ 40119 h 123825"/>
                <a:gd name="connsiteX14" fmla="*/ 47644 w 2038350"/>
                <a:gd name="connsiteY14" fmla="*/ 28594 h 123825"/>
                <a:gd name="connsiteX15" fmla="*/ 42320 w 2038350"/>
                <a:gd name="connsiteY15" fmla="*/ 17869 h 123825"/>
                <a:gd name="connsiteX16" fmla="*/ 25394 w 2038350"/>
                <a:gd name="connsiteY16" fmla="*/ 14574 h 123825"/>
                <a:gd name="connsiteX17" fmla="*/ 10277 w 2038350"/>
                <a:gd name="connsiteY17" fmla="*/ 14574 h 123825"/>
                <a:gd name="connsiteX18" fmla="*/ 10277 w 2038350"/>
                <a:gd name="connsiteY18" fmla="*/ 52235 h 123825"/>
                <a:gd name="connsiteX19" fmla="*/ 10277 w 2038350"/>
                <a:gd name="connsiteY19" fmla="*/ 85315 h 123825"/>
                <a:gd name="connsiteX20" fmla="*/ 28718 w 2038350"/>
                <a:gd name="connsiteY20" fmla="*/ 85315 h 123825"/>
                <a:gd name="connsiteX21" fmla="*/ 44834 w 2038350"/>
                <a:gd name="connsiteY21" fmla="*/ 81172 h 123825"/>
                <a:gd name="connsiteX22" fmla="*/ 50245 w 2038350"/>
                <a:gd name="connsiteY22" fmla="*/ 68199 h 123825"/>
                <a:gd name="connsiteX23" fmla="*/ 44710 w 2038350"/>
                <a:gd name="connsiteY23" fmla="*/ 56112 h 123825"/>
                <a:gd name="connsiteX24" fmla="*/ 27870 w 2038350"/>
                <a:gd name="connsiteY24" fmla="*/ 52235 h 123825"/>
                <a:gd name="connsiteX25" fmla="*/ 159382 w 2038350"/>
                <a:gd name="connsiteY25" fmla="*/ 49759 h 123825"/>
                <a:gd name="connsiteX26" fmla="*/ 148647 w 2038350"/>
                <a:gd name="connsiteY26" fmla="*/ 83134 h 123825"/>
                <a:gd name="connsiteX27" fmla="*/ 118806 w 2038350"/>
                <a:gd name="connsiteY27" fmla="*/ 95288 h 123825"/>
                <a:gd name="connsiteX28" fmla="*/ 88668 w 2038350"/>
                <a:gd name="connsiteY28" fmla="*/ 83344 h 123825"/>
                <a:gd name="connsiteX29" fmla="*/ 78057 w 2038350"/>
                <a:gd name="connsiteY29" fmla="*/ 49635 h 123825"/>
                <a:gd name="connsiteX30" fmla="*/ 88697 w 2038350"/>
                <a:gd name="connsiteY30" fmla="*/ 16173 h 123825"/>
                <a:gd name="connsiteX31" fmla="*/ 118929 w 2038350"/>
                <a:gd name="connsiteY31" fmla="*/ 4296 h 123825"/>
                <a:gd name="connsiteX32" fmla="*/ 148676 w 2038350"/>
                <a:gd name="connsiteY32" fmla="*/ 16383 h 123825"/>
                <a:gd name="connsiteX33" fmla="*/ 159382 w 2038350"/>
                <a:gd name="connsiteY33" fmla="*/ 49759 h 123825"/>
                <a:gd name="connsiteX34" fmla="*/ 88945 w 2038350"/>
                <a:gd name="connsiteY34" fmla="*/ 49759 h 123825"/>
                <a:gd name="connsiteX35" fmla="*/ 96593 w 2038350"/>
                <a:gd name="connsiteY35" fmla="*/ 77000 h 123825"/>
                <a:gd name="connsiteX36" fmla="*/ 118806 w 2038350"/>
                <a:gd name="connsiteY36" fmla="*/ 86277 h 123825"/>
                <a:gd name="connsiteX37" fmla="*/ 140998 w 2038350"/>
                <a:gd name="connsiteY37" fmla="*/ 77028 h 123825"/>
                <a:gd name="connsiteX38" fmla="*/ 148495 w 2038350"/>
                <a:gd name="connsiteY38" fmla="*/ 49759 h 123825"/>
                <a:gd name="connsiteX39" fmla="*/ 141027 w 2038350"/>
                <a:gd name="connsiteY39" fmla="*/ 22707 h 123825"/>
                <a:gd name="connsiteX40" fmla="*/ 118929 w 2038350"/>
                <a:gd name="connsiteY40" fmla="*/ 13488 h 123825"/>
                <a:gd name="connsiteX41" fmla="*/ 96593 w 2038350"/>
                <a:gd name="connsiteY41" fmla="*/ 22765 h 123825"/>
                <a:gd name="connsiteX42" fmla="*/ 88945 w 2038350"/>
                <a:gd name="connsiteY42" fmla="*/ 49759 h 123825"/>
                <a:gd name="connsiteX43" fmla="*/ 265005 w 2038350"/>
                <a:gd name="connsiteY43" fmla="*/ 70561 h 123825"/>
                <a:gd name="connsiteX44" fmla="*/ 256537 w 2038350"/>
                <a:gd name="connsiteY44" fmla="*/ 88754 h 123825"/>
                <a:gd name="connsiteX45" fmla="*/ 233562 w 2038350"/>
                <a:gd name="connsiteY45" fmla="*/ 95288 h 123825"/>
                <a:gd name="connsiteX46" fmla="*/ 209379 w 2038350"/>
                <a:gd name="connsiteY46" fmla="*/ 91240 h 123825"/>
                <a:gd name="connsiteX47" fmla="*/ 209379 w 2038350"/>
                <a:gd name="connsiteY47" fmla="*/ 81325 h 123825"/>
                <a:gd name="connsiteX48" fmla="*/ 221228 w 2038350"/>
                <a:gd name="connsiteY48" fmla="*/ 84944 h 123825"/>
                <a:gd name="connsiteX49" fmla="*/ 233925 w 2038350"/>
                <a:gd name="connsiteY49" fmla="*/ 86277 h 123825"/>
                <a:gd name="connsiteX50" fmla="*/ 249403 w 2038350"/>
                <a:gd name="connsiteY50" fmla="*/ 82382 h 123825"/>
                <a:gd name="connsiteX51" fmla="*/ 254603 w 2038350"/>
                <a:gd name="connsiteY51" fmla="*/ 71523 h 123825"/>
                <a:gd name="connsiteX52" fmla="*/ 252765 w 2038350"/>
                <a:gd name="connsiteY52" fmla="*/ 63998 h 123825"/>
                <a:gd name="connsiteX53" fmla="*/ 246593 w 2038350"/>
                <a:gd name="connsiteY53" fmla="*/ 58588 h 123825"/>
                <a:gd name="connsiteX54" fmla="*/ 233439 w 2038350"/>
                <a:gd name="connsiteY54" fmla="*/ 52968 h 123825"/>
                <a:gd name="connsiteX55" fmla="*/ 215818 w 2038350"/>
                <a:gd name="connsiteY55" fmla="*/ 42500 h 123825"/>
                <a:gd name="connsiteX56" fmla="*/ 210531 w 2038350"/>
                <a:gd name="connsiteY56" fmla="*/ 26727 h 123825"/>
                <a:gd name="connsiteX57" fmla="*/ 218208 w 2038350"/>
                <a:gd name="connsiteY57" fmla="*/ 10459 h 123825"/>
                <a:gd name="connsiteX58" fmla="*/ 238525 w 2038350"/>
                <a:gd name="connsiteY58" fmla="*/ 4410 h 123825"/>
                <a:gd name="connsiteX59" fmla="*/ 262766 w 2038350"/>
                <a:gd name="connsiteY59" fmla="*/ 9249 h 123825"/>
                <a:gd name="connsiteX60" fmla="*/ 259566 w 2038350"/>
                <a:gd name="connsiteY60" fmla="*/ 18202 h 123825"/>
                <a:gd name="connsiteX61" fmla="*/ 238277 w 2038350"/>
                <a:gd name="connsiteY61" fmla="*/ 13601 h 123825"/>
                <a:gd name="connsiteX62" fmla="*/ 225523 w 2038350"/>
                <a:gd name="connsiteY62" fmla="*/ 17107 h 123825"/>
                <a:gd name="connsiteX63" fmla="*/ 220923 w 2038350"/>
                <a:gd name="connsiteY63" fmla="*/ 26841 h 123825"/>
                <a:gd name="connsiteX64" fmla="*/ 222618 w 2038350"/>
                <a:gd name="connsiteY64" fmla="*/ 34376 h 123825"/>
                <a:gd name="connsiteX65" fmla="*/ 228333 w 2038350"/>
                <a:gd name="connsiteY65" fmla="*/ 39757 h 123825"/>
                <a:gd name="connsiteX66" fmla="*/ 240639 w 2038350"/>
                <a:gd name="connsiteY66" fmla="*/ 45168 h 123825"/>
                <a:gd name="connsiteX67" fmla="*/ 259775 w 2038350"/>
                <a:gd name="connsiteY67" fmla="*/ 55807 h 123825"/>
                <a:gd name="connsiteX68" fmla="*/ 265005 w 2038350"/>
                <a:gd name="connsiteY68" fmla="*/ 70561 h 123825"/>
                <a:gd name="connsiteX69" fmla="*/ 328975 w 2038350"/>
                <a:gd name="connsiteY69" fmla="*/ 94079 h 123825"/>
                <a:gd name="connsiteX70" fmla="*/ 328975 w 2038350"/>
                <a:gd name="connsiteY70" fmla="*/ 51206 h 123825"/>
                <a:gd name="connsiteX71" fmla="*/ 325288 w 2038350"/>
                <a:gd name="connsiteY71" fmla="*/ 39119 h 123825"/>
                <a:gd name="connsiteX72" fmla="*/ 313734 w 2038350"/>
                <a:gd name="connsiteY72" fmla="*/ 35128 h 123825"/>
                <a:gd name="connsiteX73" fmla="*/ 298504 w 2038350"/>
                <a:gd name="connsiteY73" fmla="*/ 40748 h 123825"/>
                <a:gd name="connsiteX74" fmla="*/ 293665 w 2038350"/>
                <a:gd name="connsiteY74" fmla="*/ 59312 h 123825"/>
                <a:gd name="connsiteX75" fmla="*/ 293665 w 2038350"/>
                <a:gd name="connsiteY75" fmla="*/ 94079 h 123825"/>
                <a:gd name="connsiteX76" fmla="*/ 283626 w 2038350"/>
                <a:gd name="connsiteY76" fmla="*/ 94079 h 123825"/>
                <a:gd name="connsiteX77" fmla="*/ 283626 w 2038350"/>
                <a:gd name="connsiteY77" fmla="*/ 27813 h 123825"/>
                <a:gd name="connsiteX78" fmla="*/ 291789 w 2038350"/>
                <a:gd name="connsiteY78" fmla="*/ 27813 h 123825"/>
                <a:gd name="connsiteX79" fmla="*/ 293418 w 2038350"/>
                <a:gd name="connsiteY79" fmla="*/ 36881 h 123825"/>
                <a:gd name="connsiteX80" fmla="*/ 293904 w 2038350"/>
                <a:gd name="connsiteY80" fmla="*/ 36881 h 123825"/>
                <a:gd name="connsiteX81" fmla="*/ 302552 w 2038350"/>
                <a:gd name="connsiteY81" fmla="*/ 29289 h 123825"/>
                <a:gd name="connsiteX82" fmla="*/ 314944 w 2038350"/>
                <a:gd name="connsiteY82" fmla="*/ 26604 h 123825"/>
                <a:gd name="connsiteX83" fmla="*/ 332965 w 2038350"/>
                <a:gd name="connsiteY83" fmla="*/ 32375 h 123825"/>
                <a:gd name="connsiteX84" fmla="*/ 339004 w 2038350"/>
                <a:gd name="connsiteY84" fmla="*/ 50845 h 123825"/>
                <a:gd name="connsiteX85" fmla="*/ 339004 w 2038350"/>
                <a:gd name="connsiteY85" fmla="*/ 94079 h 123825"/>
                <a:gd name="connsiteX86" fmla="*/ 418995 w 2038350"/>
                <a:gd name="connsiteY86" fmla="*/ 94079 h 123825"/>
                <a:gd name="connsiteX87" fmla="*/ 407994 w 2038350"/>
                <a:gd name="connsiteY87" fmla="*/ 65961 h 123825"/>
                <a:gd name="connsiteX88" fmla="*/ 372561 w 2038350"/>
                <a:gd name="connsiteY88" fmla="*/ 65961 h 123825"/>
                <a:gd name="connsiteX89" fmla="*/ 361683 w 2038350"/>
                <a:gd name="connsiteY89" fmla="*/ 94079 h 123825"/>
                <a:gd name="connsiteX90" fmla="*/ 351282 w 2038350"/>
                <a:gd name="connsiteY90" fmla="*/ 94079 h 123825"/>
                <a:gd name="connsiteX91" fmla="*/ 386229 w 2038350"/>
                <a:gd name="connsiteY91" fmla="*/ 5325 h 123825"/>
                <a:gd name="connsiteX92" fmla="*/ 394878 w 2038350"/>
                <a:gd name="connsiteY92" fmla="*/ 5325 h 123825"/>
                <a:gd name="connsiteX93" fmla="*/ 429644 w 2038350"/>
                <a:gd name="connsiteY93" fmla="*/ 94079 h 123825"/>
                <a:gd name="connsiteX94" fmla="*/ 404793 w 2038350"/>
                <a:gd name="connsiteY94" fmla="*/ 56712 h 123825"/>
                <a:gd name="connsiteX95" fmla="*/ 394516 w 2038350"/>
                <a:gd name="connsiteY95" fmla="*/ 29327 h 123825"/>
                <a:gd name="connsiteX96" fmla="*/ 390401 w 2038350"/>
                <a:gd name="connsiteY96" fmla="*/ 16564 h 123825"/>
                <a:gd name="connsiteX97" fmla="*/ 386591 w 2038350"/>
                <a:gd name="connsiteY97" fmla="*/ 29327 h 123825"/>
                <a:gd name="connsiteX98" fmla="*/ 376190 w 2038350"/>
                <a:gd name="connsiteY98" fmla="*/ 56712 h 123825"/>
                <a:gd name="connsiteX99" fmla="*/ 554431 w 2038350"/>
                <a:gd name="connsiteY99" fmla="*/ 94079 h 123825"/>
                <a:gd name="connsiteX100" fmla="*/ 544277 w 2038350"/>
                <a:gd name="connsiteY100" fmla="*/ 94079 h 123825"/>
                <a:gd name="connsiteX101" fmla="*/ 526437 w 2038350"/>
                <a:gd name="connsiteY101" fmla="*/ 34890 h 123825"/>
                <a:gd name="connsiteX102" fmla="*/ 523599 w 2038350"/>
                <a:gd name="connsiteY102" fmla="*/ 24975 h 123825"/>
                <a:gd name="connsiteX103" fmla="*/ 521961 w 2038350"/>
                <a:gd name="connsiteY103" fmla="*/ 17774 h 123825"/>
                <a:gd name="connsiteX104" fmla="*/ 517731 w 2038350"/>
                <a:gd name="connsiteY104" fmla="*/ 35252 h 123825"/>
                <a:gd name="connsiteX105" fmla="*/ 500443 w 2038350"/>
                <a:gd name="connsiteY105" fmla="*/ 94079 h 123825"/>
                <a:gd name="connsiteX106" fmla="*/ 490281 w 2038350"/>
                <a:gd name="connsiteY106" fmla="*/ 94079 h 123825"/>
                <a:gd name="connsiteX107" fmla="*/ 466763 w 2038350"/>
                <a:gd name="connsiteY107" fmla="*/ 5686 h 123825"/>
                <a:gd name="connsiteX108" fmla="*/ 477650 w 2038350"/>
                <a:gd name="connsiteY108" fmla="*/ 5686 h 123825"/>
                <a:gd name="connsiteX109" fmla="*/ 491614 w 2038350"/>
                <a:gd name="connsiteY109" fmla="*/ 60284 h 123825"/>
                <a:gd name="connsiteX110" fmla="*/ 495843 w 2038350"/>
                <a:gd name="connsiteY110" fmla="*/ 81077 h 123825"/>
                <a:gd name="connsiteX111" fmla="*/ 500682 w 2038350"/>
                <a:gd name="connsiteY111" fmla="*/ 59436 h 123825"/>
                <a:gd name="connsiteX112" fmla="*/ 516522 w 2038350"/>
                <a:gd name="connsiteY112" fmla="*/ 5686 h 123825"/>
                <a:gd name="connsiteX113" fmla="*/ 527409 w 2038350"/>
                <a:gd name="connsiteY113" fmla="*/ 5686 h 123825"/>
                <a:gd name="connsiteX114" fmla="*/ 544030 w 2038350"/>
                <a:gd name="connsiteY114" fmla="*/ 59922 h 123825"/>
                <a:gd name="connsiteX115" fmla="*/ 548926 w 2038350"/>
                <a:gd name="connsiteY115" fmla="*/ 81077 h 123825"/>
                <a:gd name="connsiteX116" fmla="*/ 553288 w 2038350"/>
                <a:gd name="connsiteY116" fmla="*/ 60160 h 123825"/>
                <a:gd name="connsiteX117" fmla="*/ 567185 w 2038350"/>
                <a:gd name="connsiteY117" fmla="*/ 5686 h 123825"/>
                <a:gd name="connsiteX118" fmla="*/ 578072 w 2038350"/>
                <a:gd name="connsiteY118" fmla="*/ 5686 h 123825"/>
                <a:gd name="connsiteX119" fmla="*/ 621849 w 2038350"/>
                <a:gd name="connsiteY119" fmla="*/ 95288 h 123825"/>
                <a:gd name="connsiteX120" fmla="*/ 598656 w 2038350"/>
                <a:gd name="connsiteY120" fmla="*/ 86335 h 123825"/>
                <a:gd name="connsiteX121" fmla="*/ 590169 w 2038350"/>
                <a:gd name="connsiteY121" fmla="*/ 61493 h 123825"/>
                <a:gd name="connsiteX122" fmla="*/ 598056 w 2038350"/>
                <a:gd name="connsiteY122" fmla="*/ 36033 h 123825"/>
                <a:gd name="connsiteX123" fmla="*/ 619249 w 2038350"/>
                <a:gd name="connsiteY123" fmla="*/ 26604 h 123825"/>
                <a:gd name="connsiteX124" fmla="*/ 638956 w 2038350"/>
                <a:gd name="connsiteY124" fmla="*/ 34795 h 123825"/>
                <a:gd name="connsiteX125" fmla="*/ 646214 w 2038350"/>
                <a:gd name="connsiteY125" fmla="*/ 56407 h 123825"/>
                <a:gd name="connsiteX126" fmla="*/ 646214 w 2038350"/>
                <a:gd name="connsiteY126" fmla="*/ 62760 h 123825"/>
                <a:gd name="connsiteX127" fmla="*/ 600561 w 2038350"/>
                <a:gd name="connsiteY127" fmla="*/ 62760 h 123825"/>
                <a:gd name="connsiteX128" fmla="*/ 606457 w 2038350"/>
                <a:gd name="connsiteY128" fmla="*/ 80476 h 123825"/>
                <a:gd name="connsiteX129" fmla="*/ 622211 w 2038350"/>
                <a:gd name="connsiteY129" fmla="*/ 86516 h 123825"/>
                <a:gd name="connsiteX130" fmla="*/ 643376 w 2038350"/>
                <a:gd name="connsiteY130" fmla="*/ 82048 h 123825"/>
                <a:gd name="connsiteX131" fmla="*/ 643376 w 2038350"/>
                <a:gd name="connsiteY131" fmla="*/ 90992 h 123825"/>
                <a:gd name="connsiteX132" fmla="*/ 633308 w 2038350"/>
                <a:gd name="connsiteY132" fmla="*/ 94288 h 123825"/>
                <a:gd name="connsiteX133" fmla="*/ 621849 w 2038350"/>
                <a:gd name="connsiteY133" fmla="*/ 95288 h 123825"/>
                <a:gd name="connsiteX134" fmla="*/ 619125 w 2038350"/>
                <a:gd name="connsiteY134" fmla="*/ 35004 h 123825"/>
                <a:gd name="connsiteX135" fmla="*/ 606400 w 2038350"/>
                <a:gd name="connsiteY135" fmla="*/ 40205 h 123825"/>
                <a:gd name="connsiteX136" fmla="*/ 600809 w 2038350"/>
                <a:gd name="connsiteY136" fmla="*/ 54597 h 123825"/>
                <a:gd name="connsiteX137" fmla="*/ 635451 w 2038350"/>
                <a:gd name="connsiteY137" fmla="*/ 54597 h 123825"/>
                <a:gd name="connsiteX138" fmla="*/ 631222 w 2038350"/>
                <a:gd name="connsiteY138" fmla="*/ 40053 h 123825"/>
                <a:gd name="connsiteX139" fmla="*/ 619125 w 2038350"/>
                <a:gd name="connsiteY139" fmla="*/ 35004 h 123825"/>
                <a:gd name="connsiteX140" fmla="*/ 696211 w 2038350"/>
                <a:gd name="connsiteY140" fmla="*/ 26727 h 123825"/>
                <a:gd name="connsiteX141" fmla="*/ 716499 w 2038350"/>
                <a:gd name="connsiteY141" fmla="*/ 35643 h 123825"/>
                <a:gd name="connsiteX142" fmla="*/ 723729 w 2038350"/>
                <a:gd name="connsiteY142" fmla="*/ 60884 h 123825"/>
                <a:gd name="connsiteX143" fmla="*/ 716442 w 2038350"/>
                <a:gd name="connsiteY143" fmla="*/ 86249 h 123825"/>
                <a:gd name="connsiteX144" fmla="*/ 696211 w 2038350"/>
                <a:gd name="connsiteY144" fmla="*/ 95288 h 123825"/>
                <a:gd name="connsiteX145" fmla="*/ 684390 w 2038350"/>
                <a:gd name="connsiteY145" fmla="*/ 92897 h 123825"/>
                <a:gd name="connsiteX146" fmla="*/ 675418 w 2038350"/>
                <a:gd name="connsiteY146" fmla="*/ 85554 h 123825"/>
                <a:gd name="connsiteX147" fmla="*/ 674694 w 2038350"/>
                <a:gd name="connsiteY147" fmla="*/ 85554 h 123825"/>
                <a:gd name="connsiteX148" fmla="*/ 672570 w 2038350"/>
                <a:gd name="connsiteY148" fmla="*/ 94079 h 123825"/>
                <a:gd name="connsiteX149" fmla="*/ 665379 w 2038350"/>
                <a:gd name="connsiteY149" fmla="*/ 94079 h 123825"/>
                <a:gd name="connsiteX150" fmla="*/ 665379 w 2038350"/>
                <a:gd name="connsiteY150" fmla="*/ 0 h 123825"/>
                <a:gd name="connsiteX151" fmla="*/ 675418 w 2038350"/>
                <a:gd name="connsiteY151" fmla="*/ 0 h 123825"/>
                <a:gd name="connsiteX152" fmla="*/ 675418 w 2038350"/>
                <a:gd name="connsiteY152" fmla="*/ 22850 h 123825"/>
                <a:gd name="connsiteX153" fmla="*/ 674932 w 2038350"/>
                <a:gd name="connsiteY153" fmla="*/ 36643 h 123825"/>
                <a:gd name="connsiteX154" fmla="*/ 675418 w 2038350"/>
                <a:gd name="connsiteY154" fmla="*/ 36643 h 123825"/>
                <a:gd name="connsiteX155" fmla="*/ 696211 w 2038350"/>
                <a:gd name="connsiteY155" fmla="*/ 26727 h 123825"/>
                <a:gd name="connsiteX156" fmla="*/ 694763 w 2038350"/>
                <a:gd name="connsiteY156" fmla="*/ 35128 h 123825"/>
                <a:gd name="connsiteX157" fmla="*/ 679952 w 2038350"/>
                <a:gd name="connsiteY157" fmla="*/ 41024 h 123825"/>
                <a:gd name="connsiteX158" fmla="*/ 675418 w 2038350"/>
                <a:gd name="connsiteY158" fmla="*/ 60884 h 123825"/>
                <a:gd name="connsiteX159" fmla="*/ 680075 w 2038350"/>
                <a:gd name="connsiteY159" fmla="*/ 80867 h 123825"/>
                <a:gd name="connsiteX160" fmla="*/ 695001 w 2038350"/>
                <a:gd name="connsiteY160" fmla="*/ 86887 h 123825"/>
                <a:gd name="connsiteX161" fmla="*/ 708793 w 2038350"/>
                <a:gd name="connsiteY161" fmla="*/ 80143 h 123825"/>
                <a:gd name="connsiteX162" fmla="*/ 713327 w 2038350"/>
                <a:gd name="connsiteY162" fmla="*/ 60760 h 123825"/>
                <a:gd name="connsiteX163" fmla="*/ 708793 w 2038350"/>
                <a:gd name="connsiteY163" fmla="*/ 41472 h 123825"/>
                <a:gd name="connsiteX164" fmla="*/ 694763 w 2038350"/>
                <a:gd name="connsiteY164" fmla="*/ 35128 h 123825"/>
                <a:gd name="connsiteX165" fmla="*/ 786299 w 2038350"/>
                <a:gd name="connsiteY165" fmla="*/ 76000 h 123825"/>
                <a:gd name="connsiteX166" fmla="*/ 779412 w 2038350"/>
                <a:gd name="connsiteY166" fmla="*/ 90268 h 123825"/>
                <a:gd name="connsiteX167" fmla="*/ 760066 w 2038350"/>
                <a:gd name="connsiteY167" fmla="*/ 95288 h 123825"/>
                <a:gd name="connsiteX168" fmla="*/ 739502 w 2038350"/>
                <a:gd name="connsiteY168" fmla="*/ 91116 h 123825"/>
                <a:gd name="connsiteX169" fmla="*/ 739502 w 2038350"/>
                <a:gd name="connsiteY169" fmla="*/ 81801 h 123825"/>
                <a:gd name="connsiteX170" fmla="*/ 749751 w 2038350"/>
                <a:gd name="connsiteY170" fmla="*/ 85610 h 123825"/>
                <a:gd name="connsiteX171" fmla="*/ 760305 w 2038350"/>
                <a:gd name="connsiteY171" fmla="*/ 87001 h 123825"/>
                <a:gd name="connsiteX172" fmla="*/ 772392 w 2038350"/>
                <a:gd name="connsiteY172" fmla="*/ 84496 h 123825"/>
                <a:gd name="connsiteX173" fmla="*/ 776631 w 2038350"/>
                <a:gd name="connsiteY173" fmla="*/ 76848 h 123825"/>
                <a:gd name="connsiteX174" fmla="*/ 773268 w 2038350"/>
                <a:gd name="connsiteY174" fmla="*/ 70228 h 123825"/>
                <a:gd name="connsiteX175" fmla="*/ 760181 w 2038350"/>
                <a:gd name="connsiteY175" fmla="*/ 63722 h 123825"/>
                <a:gd name="connsiteX176" fmla="*/ 747036 w 2038350"/>
                <a:gd name="connsiteY176" fmla="*/ 57712 h 123825"/>
                <a:gd name="connsiteX177" fmla="*/ 741226 w 2038350"/>
                <a:gd name="connsiteY177" fmla="*/ 51873 h 123825"/>
                <a:gd name="connsiteX178" fmla="*/ 739321 w 2038350"/>
                <a:gd name="connsiteY178" fmla="*/ 44072 h 123825"/>
                <a:gd name="connsiteX179" fmla="*/ 745912 w 2038350"/>
                <a:gd name="connsiteY179" fmla="*/ 31289 h 123825"/>
                <a:gd name="connsiteX180" fmla="*/ 763991 w 2038350"/>
                <a:gd name="connsiteY180" fmla="*/ 26604 h 123825"/>
                <a:gd name="connsiteX181" fmla="*/ 784907 w 2038350"/>
                <a:gd name="connsiteY181" fmla="*/ 30956 h 123825"/>
                <a:gd name="connsiteX182" fmla="*/ 781345 w 2038350"/>
                <a:gd name="connsiteY182" fmla="*/ 39119 h 123825"/>
                <a:gd name="connsiteX183" fmla="*/ 763267 w 2038350"/>
                <a:gd name="connsiteY183" fmla="*/ 35004 h 123825"/>
                <a:gd name="connsiteX184" fmla="*/ 752504 w 2038350"/>
                <a:gd name="connsiteY184" fmla="*/ 37242 h 123825"/>
                <a:gd name="connsiteX185" fmla="*/ 748875 w 2038350"/>
                <a:gd name="connsiteY185" fmla="*/ 43415 h 123825"/>
                <a:gd name="connsiteX186" fmla="*/ 750237 w 2038350"/>
                <a:gd name="connsiteY186" fmla="*/ 47949 h 123825"/>
                <a:gd name="connsiteX187" fmla="*/ 754618 w 2038350"/>
                <a:gd name="connsiteY187" fmla="*/ 51511 h 123825"/>
                <a:gd name="connsiteX188" fmla="*/ 766229 w 2038350"/>
                <a:gd name="connsiteY188" fmla="*/ 56407 h 123825"/>
                <a:gd name="connsiteX189" fmla="*/ 782164 w 2038350"/>
                <a:gd name="connsiteY189" fmla="*/ 65056 h 123825"/>
                <a:gd name="connsiteX190" fmla="*/ 786299 w 2038350"/>
                <a:gd name="connsiteY190" fmla="*/ 76000 h 123825"/>
                <a:gd name="connsiteX191" fmla="*/ 814416 w 2038350"/>
                <a:gd name="connsiteY191" fmla="*/ 94079 h 123825"/>
                <a:gd name="connsiteX192" fmla="*/ 804377 w 2038350"/>
                <a:gd name="connsiteY192" fmla="*/ 94079 h 123825"/>
                <a:gd name="connsiteX193" fmla="*/ 804377 w 2038350"/>
                <a:gd name="connsiteY193" fmla="*/ 27813 h 123825"/>
                <a:gd name="connsiteX194" fmla="*/ 814416 w 2038350"/>
                <a:gd name="connsiteY194" fmla="*/ 27813 h 123825"/>
                <a:gd name="connsiteX195" fmla="*/ 803529 w 2038350"/>
                <a:gd name="connsiteY195" fmla="*/ 9858 h 123825"/>
                <a:gd name="connsiteX196" fmla="*/ 805225 w 2038350"/>
                <a:gd name="connsiteY196" fmla="*/ 4810 h 123825"/>
                <a:gd name="connsiteX197" fmla="*/ 809463 w 2038350"/>
                <a:gd name="connsiteY197" fmla="*/ 3200 h 123825"/>
                <a:gd name="connsiteX198" fmla="*/ 813635 w 2038350"/>
                <a:gd name="connsiteY198" fmla="*/ 4839 h 123825"/>
                <a:gd name="connsiteX199" fmla="*/ 815387 w 2038350"/>
                <a:gd name="connsiteY199" fmla="*/ 9858 h 123825"/>
                <a:gd name="connsiteX200" fmla="*/ 813635 w 2038350"/>
                <a:gd name="connsiteY200" fmla="*/ 14907 h 123825"/>
                <a:gd name="connsiteX201" fmla="*/ 809463 w 2038350"/>
                <a:gd name="connsiteY201" fmla="*/ 16564 h 123825"/>
                <a:gd name="connsiteX202" fmla="*/ 805225 w 2038350"/>
                <a:gd name="connsiteY202" fmla="*/ 14907 h 123825"/>
                <a:gd name="connsiteX203" fmla="*/ 803529 w 2038350"/>
                <a:gd name="connsiteY203" fmla="*/ 9858 h 123825"/>
                <a:gd name="connsiteX204" fmla="*/ 858069 w 2038350"/>
                <a:gd name="connsiteY204" fmla="*/ 87001 h 123825"/>
                <a:gd name="connsiteX205" fmla="*/ 863212 w 2038350"/>
                <a:gd name="connsiteY205" fmla="*/ 86611 h 123825"/>
                <a:gd name="connsiteX206" fmla="*/ 867137 w 2038350"/>
                <a:gd name="connsiteY206" fmla="*/ 85792 h 123825"/>
                <a:gd name="connsiteX207" fmla="*/ 867137 w 2038350"/>
                <a:gd name="connsiteY207" fmla="*/ 93469 h 123825"/>
                <a:gd name="connsiteX208" fmla="*/ 862336 w 2038350"/>
                <a:gd name="connsiteY208" fmla="*/ 94774 h 123825"/>
                <a:gd name="connsiteX209" fmla="*/ 856622 w 2038350"/>
                <a:gd name="connsiteY209" fmla="*/ 95288 h 123825"/>
                <a:gd name="connsiteX210" fmla="*/ 837390 w 2038350"/>
                <a:gd name="connsiteY210" fmla="*/ 75029 h 123825"/>
                <a:gd name="connsiteX211" fmla="*/ 837390 w 2038350"/>
                <a:gd name="connsiteY211" fmla="*/ 35614 h 123825"/>
                <a:gd name="connsiteX212" fmla="*/ 827904 w 2038350"/>
                <a:gd name="connsiteY212" fmla="*/ 35614 h 123825"/>
                <a:gd name="connsiteX213" fmla="*/ 827904 w 2038350"/>
                <a:gd name="connsiteY213" fmla="*/ 30775 h 123825"/>
                <a:gd name="connsiteX214" fmla="*/ 837390 w 2038350"/>
                <a:gd name="connsiteY214" fmla="*/ 26604 h 123825"/>
                <a:gd name="connsiteX215" fmla="*/ 841629 w 2038350"/>
                <a:gd name="connsiteY215" fmla="*/ 12459 h 123825"/>
                <a:gd name="connsiteX216" fmla="*/ 847430 w 2038350"/>
                <a:gd name="connsiteY216" fmla="*/ 12459 h 123825"/>
                <a:gd name="connsiteX217" fmla="*/ 847430 w 2038350"/>
                <a:gd name="connsiteY217" fmla="*/ 27813 h 123825"/>
                <a:gd name="connsiteX218" fmla="*/ 866651 w 2038350"/>
                <a:gd name="connsiteY218" fmla="*/ 27813 h 123825"/>
                <a:gd name="connsiteX219" fmla="*/ 866651 w 2038350"/>
                <a:gd name="connsiteY219" fmla="*/ 35614 h 123825"/>
                <a:gd name="connsiteX220" fmla="*/ 847430 w 2038350"/>
                <a:gd name="connsiteY220" fmla="*/ 35614 h 123825"/>
                <a:gd name="connsiteX221" fmla="*/ 847430 w 2038350"/>
                <a:gd name="connsiteY221" fmla="*/ 74609 h 123825"/>
                <a:gd name="connsiteX222" fmla="*/ 850268 w 2038350"/>
                <a:gd name="connsiteY222" fmla="*/ 83801 h 123825"/>
                <a:gd name="connsiteX223" fmla="*/ 858069 w 2038350"/>
                <a:gd name="connsiteY223" fmla="*/ 87001 h 123825"/>
                <a:gd name="connsiteX224" fmla="*/ 909704 w 2038350"/>
                <a:gd name="connsiteY224" fmla="*/ 95288 h 123825"/>
                <a:gd name="connsiteX225" fmla="*/ 886520 w 2038350"/>
                <a:gd name="connsiteY225" fmla="*/ 86335 h 123825"/>
                <a:gd name="connsiteX226" fmla="*/ 878024 w 2038350"/>
                <a:gd name="connsiteY226" fmla="*/ 61493 h 123825"/>
                <a:gd name="connsiteX227" fmla="*/ 885910 w 2038350"/>
                <a:gd name="connsiteY227" fmla="*/ 36033 h 123825"/>
                <a:gd name="connsiteX228" fmla="*/ 907104 w 2038350"/>
                <a:gd name="connsiteY228" fmla="*/ 26604 h 123825"/>
                <a:gd name="connsiteX229" fmla="*/ 926811 w 2038350"/>
                <a:gd name="connsiteY229" fmla="*/ 34795 h 123825"/>
                <a:gd name="connsiteX230" fmla="*/ 934069 w 2038350"/>
                <a:gd name="connsiteY230" fmla="*/ 56407 h 123825"/>
                <a:gd name="connsiteX231" fmla="*/ 934069 w 2038350"/>
                <a:gd name="connsiteY231" fmla="*/ 62760 h 123825"/>
                <a:gd name="connsiteX232" fmla="*/ 888425 w 2038350"/>
                <a:gd name="connsiteY232" fmla="*/ 62760 h 123825"/>
                <a:gd name="connsiteX233" fmla="*/ 894312 w 2038350"/>
                <a:gd name="connsiteY233" fmla="*/ 80476 h 123825"/>
                <a:gd name="connsiteX234" fmla="*/ 910066 w 2038350"/>
                <a:gd name="connsiteY234" fmla="*/ 86516 h 123825"/>
                <a:gd name="connsiteX235" fmla="*/ 931230 w 2038350"/>
                <a:gd name="connsiteY235" fmla="*/ 82048 h 123825"/>
                <a:gd name="connsiteX236" fmla="*/ 931230 w 2038350"/>
                <a:gd name="connsiteY236" fmla="*/ 90992 h 123825"/>
                <a:gd name="connsiteX237" fmla="*/ 921163 w 2038350"/>
                <a:gd name="connsiteY237" fmla="*/ 94288 h 123825"/>
                <a:gd name="connsiteX238" fmla="*/ 909704 w 2038350"/>
                <a:gd name="connsiteY238" fmla="*/ 95288 h 123825"/>
                <a:gd name="connsiteX239" fmla="*/ 906980 w 2038350"/>
                <a:gd name="connsiteY239" fmla="*/ 35004 h 123825"/>
                <a:gd name="connsiteX240" fmla="*/ 894255 w 2038350"/>
                <a:gd name="connsiteY240" fmla="*/ 40205 h 123825"/>
                <a:gd name="connsiteX241" fmla="*/ 888663 w 2038350"/>
                <a:gd name="connsiteY241" fmla="*/ 54597 h 123825"/>
                <a:gd name="connsiteX242" fmla="*/ 923306 w 2038350"/>
                <a:gd name="connsiteY242" fmla="*/ 54597 h 123825"/>
                <a:gd name="connsiteX243" fmla="*/ 919076 w 2038350"/>
                <a:gd name="connsiteY243" fmla="*/ 40053 h 123825"/>
                <a:gd name="connsiteX244" fmla="*/ 906980 w 2038350"/>
                <a:gd name="connsiteY244" fmla="*/ 35004 h 123825"/>
                <a:gd name="connsiteX245" fmla="*/ 1037758 w 2038350"/>
                <a:gd name="connsiteY245" fmla="*/ 70561 h 123825"/>
                <a:gd name="connsiteX246" fmla="*/ 1029300 w 2038350"/>
                <a:gd name="connsiteY246" fmla="*/ 88754 h 123825"/>
                <a:gd name="connsiteX247" fmla="*/ 1006326 w 2038350"/>
                <a:gd name="connsiteY247" fmla="*/ 95288 h 123825"/>
                <a:gd name="connsiteX248" fmla="*/ 982133 w 2038350"/>
                <a:gd name="connsiteY248" fmla="*/ 91240 h 123825"/>
                <a:gd name="connsiteX249" fmla="*/ 982133 w 2038350"/>
                <a:gd name="connsiteY249" fmla="*/ 81325 h 123825"/>
                <a:gd name="connsiteX250" fmla="*/ 993991 w 2038350"/>
                <a:gd name="connsiteY250" fmla="*/ 84944 h 123825"/>
                <a:gd name="connsiteX251" fmla="*/ 1006688 w 2038350"/>
                <a:gd name="connsiteY251" fmla="*/ 86277 h 123825"/>
                <a:gd name="connsiteX252" fmla="*/ 1022166 w 2038350"/>
                <a:gd name="connsiteY252" fmla="*/ 82382 h 123825"/>
                <a:gd name="connsiteX253" fmla="*/ 1027366 w 2038350"/>
                <a:gd name="connsiteY253" fmla="*/ 71523 h 123825"/>
                <a:gd name="connsiteX254" fmla="*/ 1025519 w 2038350"/>
                <a:gd name="connsiteY254" fmla="*/ 63998 h 123825"/>
                <a:gd name="connsiteX255" fmla="*/ 1019347 w 2038350"/>
                <a:gd name="connsiteY255" fmla="*/ 58588 h 123825"/>
                <a:gd name="connsiteX256" fmla="*/ 1006202 w 2038350"/>
                <a:gd name="connsiteY256" fmla="*/ 52968 h 123825"/>
                <a:gd name="connsiteX257" fmla="*/ 988571 w 2038350"/>
                <a:gd name="connsiteY257" fmla="*/ 42500 h 123825"/>
                <a:gd name="connsiteX258" fmla="*/ 983285 w 2038350"/>
                <a:gd name="connsiteY258" fmla="*/ 26727 h 123825"/>
                <a:gd name="connsiteX259" fmla="*/ 990962 w 2038350"/>
                <a:gd name="connsiteY259" fmla="*/ 10459 h 123825"/>
                <a:gd name="connsiteX260" fmla="*/ 1011279 w 2038350"/>
                <a:gd name="connsiteY260" fmla="*/ 4410 h 123825"/>
                <a:gd name="connsiteX261" fmla="*/ 1035520 w 2038350"/>
                <a:gd name="connsiteY261" fmla="*/ 9249 h 123825"/>
                <a:gd name="connsiteX262" fmla="*/ 1032320 w 2038350"/>
                <a:gd name="connsiteY262" fmla="*/ 18202 h 123825"/>
                <a:gd name="connsiteX263" fmla="*/ 1011041 w 2038350"/>
                <a:gd name="connsiteY263" fmla="*/ 13601 h 123825"/>
                <a:gd name="connsiteX264" fmla="*/ 998277 w 2038350"/>
                <a:gd name="connsiteY264" fmla="*/ 17107 h 123825"/>
                <a:gd name="connsiteX265" fmla="*/ 993686 w 2038350"/>
                <a:gd name="connsiteY265" fmla="*/ 26841 h 123825"/>
                <a:gd name="connsiteX266" fmla="*/ 995382 w 2038350"/>
                <a:gd name="connsiteY266" fmla="*/ 34376 h 123825"/>
                <a:gd name="connsiteX267" fmla="*/ 1001087 w 2038350"/>
                <a:gd name="connsiteY267" fmla="*/ 39757 h 123825"/>
                <a:gd name="connsiteX268" fmla="*/ 1013393 w 2038350"/>
                <a:gd name="connsiteY268" fmla="*/ 45168 h 123825"/>
                <a:gd name="connsiteX269" fmla="*/ 1032529 w 2038350"/>
                <a:gd name="connsiteY269" fmla="*/ 55807 h 123825"/>
                <a:gd name="connsiteX270" fmla="*/ 1037758 w 2038350"/>
                <a:gd name="connsiteY270" fmla="*/ 70561 h 123825"/>
                <a:gd name="connsiteX271" fmla="*/ 1077783 w 2038350"/>
                <a:gd name="connsiteY271" fmla="*/ 87001 h 123825"/>
                <a:gd name="connsiteX272" fmla="*/ 1082926 w 2038350"/>
                <a:gd name="connsiteY272" fmla="*/ 86611 h 123825"/>
                <a:gd name="connsiteX273" fmla="*/ 1086860 w 2038350"/>
                <a:gd name="connsiteY273" fmla="*/ 85792 h 123825"/>
                <a:gd name="connsiteX274" fmla="*/ 1086860 w 2038350"/>
                <a:gd name="connsiteY274" fmla="*/ 93469 h 123825"/>
                <a:gd name="connsiteX275" fmla="*/ 1082050 w 2038350"/>
                <a:gd name="connsiteY275" fmla="*/ 94774 h 123825"/>
                <a:gd name="connsiteX276" fmla="*/ 1076334 w 2038350"/>
                <a:gd name="connsiteY276" fmla="*/ 95288 h 123825"/>
                <a:gd name="connsiteX277" fmla="*/ 1057113 w 2038350"/>
                <a:gd name="connsiteY277" fmla="*/ 75029 h 123825"/>
                <a:gd name="connsiteX278" fmla="*/ 1057113 w 2038350"/>
                <a:gd name="connsiteY278" fmla="*/ 35614 h 123825"/>
                <a:gd name="connsiteX279" fmla="*/ 1047617 w 2038350"/>
                <a:gd name="connsiteY279" fmla="*/ 35614 h 123825"/>
                <a:gd name="connsiteX280" fmla="*/ 1047617 w 2038350"/>
                <a:gd name="connsiteY280" fmla="*/ 30775 h 123825"/>
                <a:gd name="connsiteX281" fmla="*/ 1057113 w 2038350"/>
                <a:gd name="connsiteY281" fmla="*/ 26604 h 123825"/>
                <a:gd name="connsiteX282" fmla="*/ 1061342 w 2038350"/>
                <a:gd name="connsiteY282" fmla="*/ 12459 h 123825"/>
                <a:gd name="connsiteX283" fmla="*/ 1067143 w 2038350"/>
                <a:gd name="connsiteY283" fmla="*/ 12459 h 123825"/>
                <a:gd name="connsiteX284" fmla="*/ 1067143 w 2038350"/>
                <a:gd name="connsiteY284" fmla="*/ 27813 h 123825"/>
                <a:gd name="connsiteX285" fmla="*/ 1086374 w 2038350"/>
                <a:gd name="connsiteY285" fmla="*/ 27813 h 123825"/>
                <a:gd name="connsiteX286" fmla="*/ 1086374 w 2038350"/>
                <a:gd name="connsiteY286" fmla="*/ 35614 h 123825"/>
                <a:gd name="connsiteX287" fmla="*/ 1067143 w 2038350"/>
                <a:gd name="connsiteY287" fmla="*/ 35614 h 123825"/>
                <a:gd name="connsiteX288" fmla="*/ 1067143 w 2038350"/>
                <a:gd name="connsiteY288" fmla="*/ 74609 h 123825"/>
                <a:gd name="connsiteX289" fmla="*/ 1069991 w 2038350"/>
                <a:gd name="connsiteY289" fmla="*/ 83801 h 123825"/>
                <a:gd name="connsiteX290" fmla="*/ 1077783 w 2038350"/>
                <a:gd name="connsiteY290" fmla="*/ 87001 h 123825"/>
                <a:gd name="connsiteX291" fmla="*/ 1110862 w 2038350"/>
                <a:gd name="connsiteY291" fmla="*/ 27813 h 123825"/>
                <a:gd name="connsiteX292" fmla="*/ 1110862 w 2038350"/>
                <a:gd name="connsiteY292" fmla="*/ 70799 h 123825"/>
                <a:gd name="connsiteX293" fmla="*/ 1114549 w 2038350"/>
                <a:gd name="connsiteY293" fmla="*/ 82896 h 123825"/>
                <a:gd name="connsiteX294" fmla="*/ 1126093 w 2038350"/>
                <a:gd name="connsiteY294" fmla="*/ 86887 h 123825"/>
                <a:gd name="connsiteX295" fmla="*/ 1141305 w 2038350"/>
                <a:gd name="connsiteY295" fmla="*/ 81201 h 123825"/>
                <a:gd name="connsiteX296" fmla="*/ 1146105 w 2038350"/>
                <a:gd name="connsiteY296" fmla="*/ 62636 h 123825"/>
                <a:gd name="connsiteX297" fmla="*/ 1146105 w 2038350"/>
                <a:gd name="connsiteY297" fmla="*/ 27813 h 123825"/>
                <a:gd name="connsiteX298" fmla="*/ 1156145 w 2038350"/>
                <a:gd name="connsiteY298" fmla="*/ 27813 h 123825"/>
                <a:gd name="connsiteX299" fmla="*/ 1156145 w 2038350"/>
                <a:gd name="connsiteY299" fmla="*/ 94079 h 123825"/>
                <a:gd name="connsiteX300" fmla="*/ 1147858 w 2038350"/>
                <a:gd name="connsiteY300" fmla="*/ 94079 h 123825"/>
                <a:gd name="connsiteX301" fmla="*/ 1146410 w 2038350"/>
                <a:gd name="connsiteY301" fmla="*/ 85191 h 123825"/>
                <a:gd name="connsiteX302" fmla="*/ 1145867 w 2038350"/>
                <a:gd name="connsiteY302" fmla="*/ 85191 h 123825"/>
                <a:gd name="connsiteX303" fmla="*/ 1137314 w 2038350"/>
                <a:gd name="connsiteY303" fmla="*/ 92688 h 123825"/>
                <a:gd name="connsiteX304" fmla="*/ 1124826 w 2038350"/>
                <a:gd name="connsiteY304" fmla="*/ 95288 h 123825"/>
                <a:gd name="connsiteX305" fmla="*/ 1106719 w 2038350"/>
                <a:gd name="connsiteY305" fmla="*/ 89545 h 123825"/>
                <a:gd name="connsiteX306" fmla="*/ 1100700 w 2038350"/>
                <a:gd name="connsiteY306" fmla="*/ 71161 h 123825"/>
                <a:gd name="connsiteX307" fmla="*/ 1100700 w 2038350"/>
                <a:gd name="connsiteY307" fmla="*/ 27813 h 123825"/>
                <a:gd name="connsiteX308" fmla="*/ 1224829 w 2038350"/>
                <a:gd name="connsiteY308" fmla="*/ 85191 h 123825"/>
                <a:gd name="connsiteX309" fmla="*/ 1224286 w 2038350"/>
                <a:gd name="connsiteY309" fmla="*/ 85191 h 123825"/>
                <a:gd name="connsiteX310" fmla="*/ 1203484 w 2038350"/>
                <a:gd name="connsiteY310" fmla="*/ 95288 h 123825"/>
                <a:gd name="connsiteX311" fmla="*/ 1183262 w 2038350"/>
                <a:gd name="connsiteY311" fmla="*/ 86401 h 123825"/>
                <a:gd name="connsiteX312" fmla="*/ 1176033 w 2038350"/>
                <a:gd name="connsiteY312" fmla="*/ 61122 h 123825"/>
                <a:gd name="connsiteX313" fmla="*/ 1183291 w 2038350"/>
                <a:gd name="connsiteY313" fmla="*/ 35671 h 123825"/>
                <a:gd name="connsiteX314" fmla="*/ 1203484 w 2038350"/>
                <a:gd name="connsiteY314" fmla="*/ 26604 h 123825"/>
                <a:gd name="connsiteX315" fmla="*/ 1224163 w 2038350"/>
                <a:gd name="connsiteY315" fmla="*/ 36395 h 123825"/>
                <a:gd name="connsiteX316" fmla="*/ 1224953 w 2038350"/>
                <a:gd name="connsiteY316" fmla="*/ 36395 h 123825"/>
                <a:gd name="connsiteX317" fmla="*/ 1224525 w 2038350"/>
                <a:gd name="connsiteY317" fmla="*/ 31623 h 123825"/>
                <a:gd name="connsiteX318" fmla="*/ 1224286 w 2038350"/>
                <a:gd name="connsiteY318" fmla="*/ 26965 h 123825"/>
                <a:gd name="connsiteX319" fmla="*/ 1224286 w 2038350"/>
                <a:gd name="connsiteY319" fmla="*/ 0 h 123825"/>
                <a:gd name="connsiteX320" fmla="*/ 1234326 w 2038350"/>
                <a:gd name="connsiteY320" fmla="*/ 0 h 123825"/>
                <a:gd name="connsiteX321" fmla="*/ 1234326 w 2038350"/>
                <a:gd name="connsiteY321" fmla="*/ 94079 h 123825"/>
                <a:gd name="connsiteX322" fmla="*/ 1226163 w 2038350"/>
                <a:gd name="connsiteY322" fmla="*/ 94079 h 123825"/>
                <a:gd name="connsiteX323" fmla="*/ 1204760 w 2038350"/>
                <a:gd name="connsiteY323" fmla="*/ 86887 h 123825"/>
                <a:gd name="connsiteX324" fmla="*/ 1219657 w 2038350"/>
                <a:gd name="connsiteY324" fmla="*/ 81286 h 123825"/>
                <a:gd name="connsiteX325" fmla="*/ 1224286 w 2038350"/>
                <a:gd name="connsiteY325" fmla="*/ 63246 h 123825"/>
                <a:gd name="connsiteX326" fmla="*/ 1224286 w 2038350"/>
                <a:gd name="connsiteY326" fmla="*/ 61122 h 123825"/>
                <a:gd name="connsiteX327" fmla="*/ 1219600 w 2038350"/>
                <a:gd name="connsiteY327" fmla="*/ 41024 h 123825"/>
                <a:gd name="connsiteX328" fmla="*/ 1204636 w 2038350"/>
                <a:gd name="connsiteY328" fmla="*/ 35004 h 123825"/>
                <a:gd name="connsiteX329" fmla="*/ 1191120 w 2038350"/>
                <a:gd name="connsiteY329" fmla="*/ 41872 h 123825"/>
                <a:gd name="connsiteX330" fmla="*/ 1186434 w 2038350"/>
                <a:gd name="connsiteY330" fmla="*/ 61246 h 123825"/>
                <a:gd name="connsiteX331" fmla="*/ 1191092 w 2038350"/>
                <a:gd name="connsiteY331" fmla="*/ 80410 h 123825"/>
                <a:gd name="connsiteX332" fmla="*/ 1204760 w 2038350"/>
                <a:gd name="connsiteY332" fmla="*/ 86887 h 123825"/>
                <a:gd name="connsiteX333" fmla="*/ 1267940 w 2038350"/>
                <a:gd name="connsiteY333" fmla="*/ 94079 h 123825"/>
                <a:gd name="connsiteX334" fmla="*/ 1257900 w 2038350"/>
                <a:gd name="connsiteY334" fmla="*/ 94079 h 123825"/>
                <a:gd name="connsiteX335" fmla="*/ 1257900 w 2038350"/>
                <a:gd name="connsiteY335" fmla="*/ 27813 h 123825"/>
                <a:gd name="connsiteX336" fmla="*/ 1267940 w 2038350"/>
                <a:gd name="connsiteY336" fmla="*/ 27813 h 123825"/>
                <a:gd name="connsiteX337" fmla="*/ 1257052 w 2038350"/>
                <a:gd name="connsiteY337" fmla="*/ 9858 h 123825"/>
                <a:gd name="connsiteX338" fmla="*/ 1258748 w 2038350"/>
                <a:gd name="connsiteY338" fmla="*/ 4810 h 123825"/>
                <a:gd name="connsiteX339" fmla="*/ 1262977 w 2038350"/>
                <a:gd name="connsiteY339" fmla="*/ 3200 h 123825"/>
                <a:gd name="connsiteX340" fmla="*/ 1267149 w 2038350"/>
                <a:gd name="connsiteY340" fmla="*/ 4839 h 123825"/>
                <a:gd name="connsiteX341" fmla="*/ 1268902 w 2038350"/>
                <a:gd name="connsiteY341" fmla="*/ 9858 h 123825"/>
                <a:gd name="connsiteX342" fmla="*/ 1267149 w 2038350"/>
                <a:gd name="connsiteY342" fmla="*/ 14907 h 123825"/>
                <a:gd name="connsiteX343" fmla="*/ 1262977 w 2038350"/>
                <a:gd name="connsiteY343" fmla="*/ 16564 h 123825"/>
                <a:gd name="connsiteX344" fmla="*/ 1258748 w 2038350"/>
                <a:gd name="connsiteY344" fmla="*/ 14907 h 123825"/>
                <a:gd name="connsiteX345" fmla="*/ 1257052 w 2038350"/>
                <a:gd name="connsiteY345" fmla="*/ 9858 h 123825"/>
                <a:gd name="connsiteX346" fmla="*/ 1347388 w 2038350"/>
                <a:gd name="connsiteY346" fmla="*/ 60884 h 123825"/>
                <a:gd name="connsiteX347" fmla="*/ 1339225 w 2038350"/>
                <a:gd name="connsiteY347" fmla="*/ 86192 h 123825"/>
                <a:gd name="connsiteX348" fmla="*/ 1316669 w 2038350"/>
                <a:gd name="connsiteY348" fmla="*/ 95288 h 123825"/>
                <a:gd name="connsiteX349" fmla="*/ 1300886 w 2038350"/>
                <a:gd name="connsiteY349" fmla="*/ 91116 h 123825"/>
                <a:gd name="connsiteX350" fmla="*/ 1290247 w 2038350"/>
                <a:gd name="connsiteY350" fmla="*/ 79143 h 123825"/>
                <a:gd name="connsiteX351" fmla="*/ 1286504 w 2038350"/>
                <a:gd name="connsiteY351" fmla="*/ 60884 h 123825"/>
                <a:gd name="connsiteX352" fmla="*/ 1294600 w 2038350"/>
                <a:gd name="connsiteY352" fmla="*/ 35643 h 123825"/>
                <a:gd name="connsiteX353" fmla="*/ 1317088 w 2038350"/>
                <a:gd name="connsiteY353" fmla="*/ 26604 h 123825"/>
                <a:gd name="connsiteX354" fmla="*/ 1339196 w 2038350"/>
                <a:gd name="connsiteY354" fmla="*/ 35852 h 123825"/>
                <a:gd name="connsiteX355" fmla="*/ 1347388 w 2038350"/>
                <a:gd name="connsiteY355" fmla="*/ 60884 h 123825"/>
                <a:gd name="connsiteX356" fmla="*/ 1296895 w 2038350"/>
                <a:gd name="connsiteY356" fmla="*/ 60884 h 123825"/>
                <a:gd name="connsiteX357" fmla="*/ 1301982 w 2038350"/>
                <a:gd name="connsiteY357" fmla="*/ 80229 h 123825"/>
                <a:gd name="connsiteX358" fmla="*/ 1316907 w 2038350"/>
                <a:gd name="connsiteY358" fmla="*/ 86887 h 123825"/>
                <a:gd name="connsiteX359" fmla="*/ 1331871 w 2038350"/>
                <a:gd name="connsiteY359" fmla="*/ 80267 h 123825"/>
                <a:gd name="connsiteX360" fmla="*/ 1336986 w 2038350"/>
                <a:gd name="connsiteY360" fmla="*/ 60884 h 123825"/>
                <a:gd name="connsiteX361" fmla="*/ 1331871 w 2038350"/>
                <a:gd name="connsiteY361" fmla="*/ 41691 h 123825"/>
                <a:gd name="connsiteX362" fmla="*/ 1316793 w 2038350"/>
                <a:gd name="connsiteY362" fmla="*/ 35128 h 123825"/>
                <a:gd name="connsiteX363" fmla="*/ 1301915 w 2038350"/>
                <a:gd name="connsiteY363" fmla="*/ 41596 h 123825"/>
                <a:gd name="connsiteX364" fmla="*/ 1296895 w 2038350"/>
                <a:gd name="connsiteY364" fmla="*/ 60884 h 123825"/>
                <a:gd name="connsiteX365" fmla="*/ 1468974 w 2038350"/>
                <a:gd name="connsiteY365" fmla="*/ 94079 h 123825"/>
                <a:gd name="connsiteX366" fmla="*/ 1458696 w 2038350"/>
                <a:gd name="connsiteY366" fmla="*/ 94079 h 123825"/>
                <a:gd name="connsiteX367" fmla="*/ 1458696 w 2038350"/>
                <a:gd name="connsiteY367" fmla="*/ 52483 h 123825"/>
                <a:gd name="connsiteX368" fmla="*/ 1412138 w 2038350"/>
                <a:gd name="connsiteY368" fmla="*/ 52483 h 123825"/>
                <a:gd name="connsiteX369" fmla="*/ 1412138 w 2038350"/>
                <a:gd name="connsiteY369" fmla="*/ 94079 h 123825"/>
                <a:gd name="connsiteX370" fmla="*/ 1401861 w 2038350"/>
                <a:gd name="connsiteY370" fmla="*/ 94079 h 123825"/>
                <a:gd name="connsiteX371" fmla="*/ 1401861 w 2038350"/>
                <a:gd name="connsiteY371" fmla="*/ 5686 h 123825"/>
                <a:gd name="connsiteX372" fmla="*/ 1412138 w 2038350"/>
                <a:gd name="connsiteY372" fmla="*/ 5686 h 123825"/>
                <a:gd name="connsiteX373" fmla="*/ 1412138 w 2038350"/>
                <a:gd name="connsiteY373" fmla="*/ 43291 h 123825"/>
                <a:gd name="connsiteX374" fmla="*/ 1458696 w 2038350"/>
                <a:gd name="connsiteY374" fmla="*/ 43291 h 123825"/>
                <a:gd name="connsiteX375" fmla="*/ 1458696 w 2038350"/>
                <a:gd name="connsiteY375" fmla="*/ 5686 h 123825"/>
                <a:gd name="connsiteX376" fmla="*/ 1468974 w 2038350"/>
                <a:gd name="connsiteY376" fmla="*/ 5686 h 123825"/>
                <a:gd name="connsiteX377" fmla="*/ 1483909 w 2038350"/>
                <a:gd name="connsiteY377" fmla="*/ 27813 h 123825"/>
                <a:gd name="connsiteX378" fmla="*/ 1494673 w 2038350"/>
                <a:gd name="connsiteY378" fmla="*/ 27813 h 123825"/>
                <a:gd name="connsiteX379" fmla="*/ 1509179 w 2038350"/>
                <a:gd name="connsiteY379" fmla="*/ 65599 h 123825"/>
                <a:gd name="connsiteX380" fmla="*/ 1515104 w 2038350"/>
                <a:gd name="connsiteY380" fmla="*/ 84287 h 123825"/>
                <a:gd name="connsiteX381" fmla="*/ 1515590 w 2038350"/>
                <a:gd name="connsiteY381" fmla="*/ 84287 h 123825"/>
                <a:gd name="connsiteX382" fmla="*/ 1518885 w 2038350"/>
                <a:gd name="connsiteY382" fmla="*/ 73733 h 123825"/>
                <a:gd name="connsiteX383" fmla="*/ 1535296 w 2038350"/>
                <a:gd name="connsiteY383" fmla="*/ 27813 h 123825"/>
                <a:gd name="connsiteX384" fmla="*/ 1546060 w 2038350"/>
                <a:gd name="connsiteY384" fmla="*/ 27813 h 123825"/>
                <a:gd name="connsiteX385" fmla="*/ 1517580 w 2038350"/>
                <a:gd name="connsiteY385" fmla="*/ 103270 h 123825"/>
                <a:gd name="connsiteX386" fmla="*/ 1507693 w 2038350"/>
                <a:gd name="connsiteY386" fmla="*/ 119139 h 123825"/>
                <a:gd name="connsiteX387" fmla="*/ 1493825 w 2038350"/>
                <a:gd name="connsiteY387" fmla="*/ 123825 h 123825"/>
                <a:gd name="connsiteX388" fmla="*/ 1484757 w 2038350"/>
                <a:gd name="connsiteY388" fmla="*/ 122797 h 123825"/>
                <a:gd name="connsiteX389" fmla="*/ 1484757 w 2038350"/>
                <a:gd name="connsiteY389" fmla="*/ 114757 h 123825"/>
                <a:gd name="connsiteX390" fmla="*/ 1492186 w 2038350"/>
                <a:gd name="connsiteY390" fmla="*/ 115481 h 123825"/>
                <a:gd name="connsiteX391" fmla="*/ 1506941 w 2038350"/>
                <a:gd name="connsiteY391" fmla="*/ 103870 h 123825"/>
                <a:gd name="connsiteX392" fmla="*/ 1510627 w 2038350"/>
                <a:gd name="connsiteY392" fmla="*/ 94440 h 123825"/>
                <a:gd name="connsiteX393" fmla="*/ 1589532 w 2038350"/>
                <a:gd name="connsiteY393" fmla="*/ 95288 h 123825"/>
                <a:gd name="connsiteX394" fmla="*/ 1577711 w 2038350"/>
                <a:gd name="connsiteY394" fmla="*/ 92897 h 123825"/>
                <a:gd name="connsiteX395" fmla="*/ 1568729 w 2038350"/>
                <a:gd name="connsiteY395" fmla="*/ 85554 h 123825"/>
                <a:gd name="connsiteX396" fmla="*/ 1568006 w 2038350"/>
                <a:gd name="connsiteY396" fmla="*/ 85554 h 123825"/>
                <a:gd name="connsiteX397" fmla="*/ 1568729 w 2038350"/>
                <a:gd name="connsiteY397" fmla="*/ 96555 h 123825"/>
                <a:gd name="connsiteX398" fmla="*/ 1568729 w 2038350"/>
                <a:gd name="connsiteY398" fmla="*/ 123825 h 123825"/>
                <a:gd name="connsiteX399" fmla="*/ 1558700 w 2038350"/>
                <a:gd name="connsiteY399" fmla="*/ 123825 h 123825"/>
                <a:gd name="connsiteX400" fmla="*/ 1558700 w 2038350"/>
                <a:gd name="connsiteY400" fmla="*/ 27813 h 123825"/>
                <a:gd name="connsiteX401" fmla="*/ 1566863 w 2038350"/>
                <a:gd name="connsiteY401" fmla="*/ 27813 h 123825"/>
                <a:gd name="connsiteX402" fmla="*/ 1568253 w 2038350"/>
                <a:gd name="connsiteY402" fmla="*/ 36881 h 123825"/>
                <a:gd name="connsiteX403" fmla="*/ 1568729 w 2038350"/>
                <a:gd name="connsiteY403" fmla="*/ 36881 h 123825"/>
                <a:gd name="connsiteX404" fmla="*/ 1577740 w 2038350"/>
                <a:gd name="connsiteY404" fmla="*/ 29023 h 123825"/>
                <a:gd name="connsiteX405" fmla="*/ 1589532 w 2038350"/>
                <a:gd name="connsiteY405" fmla="*/ 26604 h 123825"/>
                <a:gd name="connsiteX406" fmla="*/ 1609877 w 2038350"/>
                <a:gd name="connsiteY406" fmla="*/ 35614 h 123825"/>
                <a:gd name="connsiteX407" fmla="*/ 1617040 w 2038350"/>
                <a:gd name="connsiteY407" fmla="*/ 60884 h 123825"/>
                <a:gd name="connsiteX408" fmla="*/ 1609754 w 2038350"/>
                <a:gd name="connsiteY408" fmla="*/ 86249 h 123825"/>
                <a:gd name="connsiteX409" fmla="*/ 1589532 w 2038350"/>
                <a:gd name="connsiteY409" fmla="*/ 95288 h 123825"/>
                <a:gd name="connsiteX410" fmla="*/ 1588085 w 2038350"/>
                <a:gd name="connsiteY410" fmla="*/ 35128 h 123825"/>
                <a:gd name="connsiteX411" fmla="*/ 1573387 w 2038350"/>
                <a:gd name="connsiteY411" fmla="*/ 40748 h 123825"/>
                <a:gd name="connsiteX412" fmla="*/ 1568729 w 2038350"/>
                <a:gd name="connsiteY412" fmla="*/ 58645 h 123825"/>
                <a:gd name="connsiteX413" fmla="*/ 1568729 w 2038350"/>
                <a:gd name="connsiteY413" fmla="*/ 60884 h 123825"/>
                <a:gd name="connsiteX414" fmla="*/ 1573387 w 2038350"/>
                <a:gd name="connsiteY414" fmla="*/ 80867 h 123825"/>
                <a:gd name="connsiteX415" fmla="*/ 1588322 w 2038350"/>
                <a:gd name="connsiteY415" fmla="*/ 86887 h 123825"/>
                <a:gd name="connsiteX416" fmla="*/ 1601771 w 2038350"/>
                <a:gd name="connsiteY416" fmla="*/ 79934 h 123825"/>
                <a:gd name="connsiteX417" fmla="*/ 1606639 w 2038350"/>
                <a:gd name="connsiteY417" fmla="*/ 60760 h 123825"/>
                <a:gd name="connsiteX418" fmla="*/ 1601771 w 2038350"/>
                <a:gd name="connsiteY418" fmla="*/ 41748 h 123825"/>
                <a:gd name="connsiteX419" fmla="*/ 1588085 w 2038350"/>
                <a:gd name="connsiteY419" fmla="*/ 35128 h 123825"/>
                <a:gd name="connsiteX420" fmla="*/ 1664865 w 2038350"/>
                <a:gd name="connsiteY420" fmla="*/ 95288 h 123825"/>
                <a:gd name="connsiteX421" fmla="*/ 1641681 w 2038350"/>
                <a:gd name="connsiteY421" fmla="*/ 86335 h 123825"/>
                <a:gd name="connsiteX422" fmla="*/ 1633185 w 2038350"/>
                <a:gd name="connsiteY422" fmla="*/ 61493 h 123825"/>
                <a:gd name="connsiteX423" fmla="*/ 1641072 w 2038350"/>
                <a:gd name="connsiteY423" fmla="*/ 36033 h 123825"/>
                <a:gd name="connsiteX424" fmla="*/ 1662265 w 2038350"/>
                <a:gd name="connsiteY424" fmla="*/ 26604 h 123825"/>
                <a:gd name="connsiteX425" fmla="*/ 1681982 w 2038350"/>
                <a:gd name="connsiteY425" fmla="*/ 34795 h 123825"/>
                <a:gd name="connsiteX426" fmla="*/ 1689230 w 2038350"/>
                <a:gd name="connsiteY426" fmla="*/ 56407 h 123825"/>
                <a:gd name="connsiteX427" fmla="*/ 1689230 w 2038350"/>
                <a:gd name="connsiteY427" fmla="*/ 62760 h 123825"/>
                <a:gd name="connsiteX428" fmla="*/ 1643586 w 2038350"/>
                <a:gd name="connsiteY428" fmla="*/ 62760 h 123825"/>
                <a:gd name="connsiteX429" fmla="*/ 1649483 w 2038350"/>
                <a:gd name="connsiteY429" fmla="*/ 80476 h 123825"/>
                <a:gd name="connsiteX430" fmla="*/ 1665227 w 2038350"/>
                <a:gd name="connsiteY430" fmla="*/ 86516 h 123825"/>
                <a:gd name="connsiteX431" fmla="*/ 1686392 w 2038350"/>
                <a:gd name="connsiteY431" fmla="*/ 82048 h 123825"/>
                <a:gd name="connsiteX432" fmla="*/ 1686392 w 2038350"/>
                <a:gd name="connsiteY432" fmla="*/ 90992 h 123825"/>
                <a:gd name="connsiteX433" fmla="*/ 1676324 w 2038350"/>
                <a:gd name="connsiteY433" fmla="*/ 94288 h 123825"/>
                <a:gd name="connsiteX434" fmla="*/ 1664865 w 2038350"/>
                <a:gd name="connsiteY434" fmla="*/ 95288 h 123825"/>
                <a:gd name="connsiteX435" fmla="*/ 1662150 w 2038350"/>
                <a:gd name="connsiteY435" fmla="*/ 35004 h 123825"/>
                <a:gd name="connsiteX436" fmla="*/ 1649416 w 2038350"/>
                <a:gd name="connsiteY436" fmla="*/ 40205 h 123825"/>
                <a:gd name="connsiteX437" fmla="*/ 1643825 w 2038350"/>
                <a:gd name="connsiteY437" fmla="*/ 54597 h 123825"/>
                <a:gd name="connsiteX438" fmla="*/ 1678467 w 2038350"/>
                <a:gd name="connsiteY438" fmla="*/ 54597 h 123825"/>
                <a:gd name="connsiteX439" fmla="*/ 1674238 w 2038350"/>
                <a:gd name="connsiteY439" fmla="*/ 40053 h 123825"/>
                <a:gd name="connsiteX440" fmla="*/ 1662150 w 2038350"/>
                <a:gd name="connsiteY440" fmla="*/ 35004 h 123825"/>
                <a:gd name="connsiteX441" fmla="*/ 1738627 w 2038350"/>
                <a:gd name="connsiteY441" fmla="*/ 26604 h 123825"/>
                <a:gd name="connsiteX442" fmla="*/ 1746552 w 2038350"/>
                <a:gd name="connsiteY442" fmla="*/ 27327 h 123825"/>
                <a:gd name="connsiteX443" fmla="*/ 1745161 w 2038350"/>
                <a:gd name="connsiteY443" fmla="*/ 36643 h 123825"/>
                <a:gd name="connsiteX444" fmla="*/ 1737903 w 2038350"/>
                <a:gd name="connsiteY444" fmla="*/ 35728 h 123825"/>
                <a:gd name="connsiteX445" fmla="*/ 1724149 w 2038350"/>
                <a:gd name="connsiteY445" fmla="*/ 42263 h 123825"/>
                <a:gd name="connsiteX446" fmla="*/ 1718434 w 2038350"/>
                <a:gd name="connsiteY446" fmla="*/ 58531 h 123825"/>
                <a:gd name="connsiteX447" fmla="*/ 1718434 w 2038350"/>
                <a:gd name="connsiteY447" fmla="*/ 94079 h 123825"/>
                <a:gd name="connsiteX448" fmla="*/ 1708404 w 2038350"/>
                <a:gd name="connsiteY448" fmla="*/ 94079 h 123825"/>
                <a:gd name="connsiteX449" fmla="*/ 1708404 w 2038350"/>
                <a:gd name="connsiteY449" fmla="*/ 27813 h 123825"/>
                <a:gd name="connsiteX450" fmla="*/ 1716681 w 2038350"/>
                <a:gd name="connsiteY450" fmla="*/ 27813 h 123825"/>
                <a:gd name="connsiteX451" fmla="*/ 1717834 w 2038350"/>
                <a:gd name="connsiteY451" fmla="*/ 40081 h 123825"/>
                <a:gd name="connsiteX452" fmla="*/ 1718320 w 2038350"/>
                <a:gd name="connsiteY452" fmla="*/ 40081 h 123825"/>
                <a:gd name="connsiteX453" fmla="*/ 1727206 w 2038350"/>
                <a:gd name="connsiteY453" fmla="*/ 30109 h 123825"/>
                <a:gd name="connsiteX454" fmla="*/ 1738627 w 2038350"/>
                <a:gd name="connsiteY454" fmla="*/ 26604 h 123825"/>
                <a:gd name="connsiteX455" fmla="*/ 1805559 w 2038350"/>
                <a:gd name="connsiteY455" fmla="*/ 85191 h 123825"/>
                <a:gd name="connsiteX456" fmla="*/ 1805016 w 2038350"/>
                <a:gd name="connsiteY456" fmla="*/ 85191 h 123825"/>
                <a:gd name="connsiteX457" fmla="*/ 1784213 w 2038350"/>
                <a:gd name="connsiteY457" fmla="*/ 95288 h 123825"/>
                <a:gd name="connsiteX458" fmla="*/ 1763992 w 2038350"/>
                <a:gd name="connsiteY458" fmla="*/ 86401 h 123825"/>
                <a:gd name="connsiteX459" fmla="*/ 1756772 w 2038350"/>
                <a:gd name="connsiteY459" fmla="*/ 61122 h 123825"/>
                <a:gd name="connsiteX460" fmla="*/ 1764020 w 2038350"/>
                <a:gd name="connsiteY460" fmla="*/ 35671 h 123825"/>
                <a:gd name="connsiteX461" fmla="*/ 1784213 w 2038350"/>
                <a:gd name="connsiteY461" fmla="*/ 26604 h 123825"/>
                <a:gd name="connsiteX462" fmla="*/ 1804892 w 2038350"/>
                <a:gd name="connsiteY462" fmla="*/ 36395 h 123825"/>
                <a:gd name="connsiteX463" fmla="*/ 1805683 w 2038350"/>
                <a:gd name="connsiteY463" fmla="*/ 36395 h 123825"/>
                <a:gd name="connsiteX464" fmla="*/ 1805254 w 2038350"/>
                <a:gd name="connsiteY464" fmla="*/ 31623 h 123825"/>
                <a:gd name="connsiteX465" fmla="*/ 1805016 w 2038350"/>
                <a:gd name="connsiteY465" fmla="*/ 26965 h 123825"/>
                <a:gd name="connsiteX466" fmla="*/ 1805016 w 2038350"/>
                <a:gd name="connsiteY466" fmla="*/ 0 h 123825"/>
                <a:gd name="connsiteX467" fmla="*/ 1815056 w 2038350"/>
                <a:gd name="connsiteY467" fmla="*/ 0 h 123825"/>
                <a:gd name="connsiteX468" fmla="*/ 1815056 w 2038350"/>
                <a:gd name="connsiteY468" fmla="*/ 94079 h 123825"/>
                <a:gd name="connsiteX469" fmla="*/ 1806893 w 2038350"/>
                <a:gd name="connsiteY469" fmla="*/ 94079 h 123825"/>
                <a:gd name="connsiteX470" fmla="*/ 1785490 w 2038350"/>
                <a:gd name="connsiteY470" fmla="*/ 86887 h 123825"/>
                <a:gd name="connsiteX471" fmla="*/ 1800387 w 2038350"/>
                <a:gd name="connsiteY471" fmla="*/ 81286 h 123825"/>
                <a:gd name="connsiteX472" fmla="*/ 1805016 w 2038350"/>
                <a:gd name="connsiteY472" fmla="*/ 63246 h 123825"/>
                <a:gd name="connsiteX473" fmla="*/ 1805016 w 2038350"/>
                <a:gd name="connsiteY473" fmla="*/ 61122 h 123825"/>
                <a:gd name="connsiteX474" fmla="*/ 1800330 w 2038350"/>
                <a:gd name="connsiteY474" fmla="*/ 41024 h 123825"/>
                <a:gd name="connsiteX475" fmla="*/ 1785366 w 2038350"/>
                <a:gd name="connsiteY475" fmla="*/ 35004 h 123825"/>
                <a:gd name="connsiteX476" fmla="*/ 1771850 w 2038350"/>
                <a:gd name="connsiteY476" fmla="*/ 41872 h 123825"/>
                <a:gd name="connsiteX477" fmla="*/ 1767164 w 2038350"/>
                <a:gd name="connsiteY477" fmla="*/ 61246 h 123825"/>
                <a:gd name="connsiteX478" fmla="*/ 1771822 w 2038350"/>
                <a:gd name="connsiteY478" fmla="*/ 80410 h 123825"/>
                <a:gd name="connsiteX479" fmla="*/ 1785490 w 2038350"/>
                <a:gd name="connsiteY479" fmla="*/ 86887 h 123825"/>
                <a:gd name="connsiteX480" fmla="*/ 1868862 w 2038350"/>
                <a:gd name="connsiteY480" fmla="*/ 26604 h 123825"/>
                <a:gd name="connsiteX481" fmla="*/ 1876787 w 2038350"/>
                <a:gd name="connsiteY481" fmla="*/ 27327 h 123825"/>
                <a:gd name="connsiteX482" fmla="*/ 1875396 w 2038350"/>
                <a:gd name="connsiteY482" fmla="*/ 36643 h 123825"/>
                <a:gd name="connsiteX483" fmla="*/ 1868138 w 2038350"/>
                <a:gd name="connsiteY483" fmla="*/ 35728 h 123825"/>
                <a:gd name="connsiteX484" fmla="*/ 1854384 w 2038350"/>
                <a:gd name="connsiteY484" fmla="*/ 42263 h 123825"/>
                <a:gd name="connsiteX485" fmla="*/ 1848669 w 2038350"/>
                <a:gd name="connsiteY485" fmla="*/ 58531 h 123825"/>
                <a:gd name="connsiteX486" fmla="*/ 1848669 w 2038350"/>
                <a:gd name="connsiteY486" fmla="*/ 94079 h 123825"/>
                <a:gd name="connsiteX487" fmla="*/ 1838630 w 2038350"/>
                <a:gd name="connsiteY487" fmla="*/ 94079 h 123825"/>
                <a:gd name="connsiteX488" fmla="*/ 1838630 w 2038350"/>
                <a:gd name="connsiteY488" fmla="*/ 27813 h 123825"/>
                <a:gd name="connsiteX489" fmla="*/ 1846916 w 2038350"/>
                <a:gd name="connsiteY489" fmla="*/ 27813 h 123825"/>
                <a:gd name="connsiteX490" fmla="*/ 1848069 w 2038350"/>
                <a:gd name="connsiteY490" fmla="*/ 40081 h 123825"/>
                <a:gd name="connsiteX491" fmla="*/ 1848545 w 2038350"/>
                <a:gd name="connsiteY491" fmla="*/ 40081 h 123825"/>
                <a:gd name="connsiteX492" fmla="*/ 1857432 w 2038350"/>
                <a:gd name="connsiteY492" fmla="*/ 30109 h 123825"/>
                <a:gd name="connsiteX493" fmla="*/ 1868862 w 2038350"/>
                <a:gd name="connsiteY493" fmla="*/ 26604 h 123825"/>
                <a:gd name="connsiteX494" fmla="*/ 1900724 w 2038350"/>
                <a:gd name="connsiteY494" fmla="*/ 94079 h 123825"/>
                <a:gd name="connsiteX495" fmla="*/ 1890693 w 2038350"/>
                <a:gd name="connsiteY495" fmla="*/ 94079 h 123825"/>
                <a:gd name="connsiteX496" fmla="*/ 1890693 w 2038350"/>
                <a:gd name="connsiteY496" fmla="*/ 27813 h 123825"/>
                <a:gd name="connsiteX497" fmla="*/ 1900724 w 2038350"/>
                <a:gd name="connsiteY497" fmla="*/ 27813 h 123825"/>
                <a:gd name="connsiteX498" fmla="*/ 1889846 w 2038350"/>
                <a:gd name="connsiteY498" fmla="*/ 9858 h 123825"/>
                <a:gd name="connsiteX499" fmla="*/ 1891541 w 2038350"/>
                <a:gd name="connsiteY499" fmla="*/ 4810 h 123825"/>
                <a:gd name="connsiteX500" fmla="*/ 1895770 w 2038350"/>
                <a:gd name="connsiteY500" fmla="*/ 3200 h 123825"/>
                <a:gd name="connsiteX501" fmla="*/ 1899942 w 2038350"/>
                <a:gd name="connsiteY501" fmla="*/ 4839 h 123825"/>
                <a:gd name="connsiteX502" fmla="*/ 1901695 w 2038350"/>
                <a:gd name="connsiteY502" fmla="*/ 9858 h 123825"/>
                <a:gd name="connsiteX503" fmla="*/ 1899942 w 2038350"/>
                <a:gd name="connsiteY503" fmla="*/ 14907 h 123825"/>
                <a:gd name="connsiteX504" fmla="*/ 1895770 w 2038350"/>
                <a:gd name="connsiteY504" fmla="*/ 16564 h 123825"/>
                <a:gd name="connsiteX505" fmla="*/ 1891541 w 2038350"/>
                <a:gd name="connsiteY505" fmla="*/ 14907 h 123825"/>
                <a:gd name="connsiteX506" fmla="*/ 1889846 w 2038350"/>
                <a:gd name="connsiteY506" fmla="*/ 9858 h 123825"/>
                <a:gd name="connsiteX507" fmla="*/ 1937490 w 2038350"/>
                <a:gd name="connsiteY507" fmla="*/ 94079 h 123825"/>
                <a:gd name="connsiteX508" fmla="*/ 1912334 w 2038350"/>
                <a:gd name="connsiteY508" fmla="*/ 27813 h 123825"/>
                <a:gd name="connsiteX509" fmla="*/ 1923098 w 2038350"/>
                <a:gd name="connsiteY509" fmla="*/ 27813 h 123825"/>
                <a:gd name="connsiteX510" fmla="*/ 1937366 w 2038350"/>
                <a:gd name="connsiteY510" fmla="*/ 67113 h 123825"/>
                <a:gd name="connsiteX511" fmla="*/ 1943052 w 2038350"/>
                <a:gd name="connsiteY511" fmla="*/ 85011 h 123825"/>
                <a:gd name="connsiteX512" fmla="*/ 1943538 w 2038350"/>
                <a:gd name="connsiteY512" fmla="*/ 85011 h 123825"/>
                <a:gd name="connsiteX513" fmla="*/ 1947739 w 2038350"/>
                <a:gd name="connsiteY513" fmla="*/ 71733 h 123825"/>
                <a:gd name="connsiteX514" fmla="*/ 1963608 w 2038350"/>
                <a:gd name="connsiteY514" fmla="*/ 27813 h 123825"/>
                <a:gd name="connsiteX515" fmla="*/ 1974371 w 2038350"/>
                <a:gd name="connsiteY515" fmla="*/ 27813 h 123825"/>
                <a:gd name="connsiteX516" fmla="*/ 1949215 w 2038350"/>
                <a:gd name="connsiteY516" fmla="*/ 94079 h 123825"/>
                <a:gd name="connsiteX517" fmla="*/ 2014881 w 2038350"/>
                <a:gd name="connsiteY517" fmla="*/ 95288 h 123825"/>
                <a:gd name="connsiteX518" fmla="*/ 1991687 w 2038350"/>
                <a:gd name="connsiteY518" fmla="*/ 86335 h 123825"/>
                <a:gd name="connsiteX519" fmla="*/ 1983201 w 2038350"/>
                <a:gd name="connsiteY519" fmla="*/ 61493 h 123825"/>
                <a:gd name="connsiteX520" fmla="*/ 1991087 w 2038350"/>
                <a:gd name="connsiteY520" fmla="*/ 36033 h 123825"/>
                <a:gd name="connsiteX521" fmla="*/ 2012280 w 2038350"/>
                <a:gd name="connsiteY521" fmla="*/ 26604 h 123825"/>
                <a:gd name="connsiteX522" fmla="*/ 2031987 w 2038350"/>
                <a:gd name="connsiteY522" fmla="*/ 34795 h 123825"/>
                <a:gd name="connsiteX523" fmla="*/ 2039245 w 2038350"/>
                <a:gd name="connsiteY523" fmla="*/ 56407 h 123825"/>
                <a:gd name="connsiteX524" fmla="*/ 2039245 w 2038350"/>
                <a:gd name="connsiteY524" fmla="*/ 62760 h 123825"/>
                <a:gd name="connsiteX525" fmla="*/ 1993592 w 2038350"/>
                <a:gd name="connsiteY525" fmla="*/ 62760 h 123825"/>
                <a:gd name="connsiteX526" fmla="*/ 1999488 w 2038350"/>
                <a:gd name="connsiteY526" fmla="*/ 80476 h 123825"/>
                <a:gd name="connsiteX527" fmla="*/ 2015242 w 2038350"/>
                <a:gd name="connsiteY527" fmla="*/ 86516 h 123825"/>
                <a:gd name="connsiteX528" fmla="*/ 2036407 w 2038350"/>
                <a:gd name="connsiteY528" fmla="*/ 82048 h 123825"/>
                <a:gd name="connsiteX529" fmla="*/ 2036407 w 2038350"/>
                <a:gd name="connsiteY529" fmla="*/ 90992 h 123825"/>
                <a:gd name="connsiteX530" fmla="*/ 2026339 w 2038350"/>
                <a:gd name="connsiteY530" fmla="*/ 94288 h 123825"/>
                <a:gd name="connsiteX531" fmla="*/ 2014881 w 2038350"/>
                <a:gd name="connsiteY531" fmla="*/ 95288 h 123825"/>
                <a:gd name="connsiteX532" fmla="*/ 2012156 w 2038350"/>
                <a:gd name="connsiteY532" fmla="*/ 35004 h 123825"/>
                <a:gd name="connsiteX533" fmla="*/ 1999431 w 2038350"/>
                <a:gd name="connsiteY533" fmla="*/ 40205 h 123825"/>
                <a:gd name="connsiteX534" fmla="*/ 1993840 w 2038350"/>
                <a:gd name="connsiteY534" fmla="*/ 54597 h 123825"/>
                <a:gd name="connsiteX535" fmla="*/ 2028482 w 2038350"/>
                <a:gd name="connsiteY535" fmla="*/ 54597 h 123825"/>
                <a:gd name="connsiteX536" fmla="*/ 2024253 w 2038350"/>
                <a:gd name="connsiteY536" fmla="*/ 40053 h 123825"/>
                <a:gd name="connsiteX537" fmla="*/ 2012156 w 2038350"/>
                <a:gd name="connsiteY537" fmla="*/ 3500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2038350" h="123825">
                  <a:moveTo>
                    <a:pt x="0" y="5686"/>
                  </a:moveTo>
                  <a:lnTo>
                    <a:pt x="24975" y="5686"/>
                  </a:lnTo>
                  <a:cubicBezTo>
                    <a:pt x="36700" y="5686"/>
                    <a:pt x="45187" y="7439"/>
                    <a:pt x="50425" y="10944"/>
                  </a:cubicBezTo>
                  <a:cubicBezTo>
                    <a:pt x="55664" y="14450"/>
                    <a:pt x="58284" y="19993"/>
                    <a:pt x="58284" y="27575"/>
                  </a:cubicBezTo>
                  <a:cubicBezTo>
                    <a:pt x="58284" y="32814"/>
                    <a:pt x="56826" y="37129"/>
                    <a:pt x="53902" y="40538"/>
                  </a:cubicBezTo>
                  <a:cubicBezTo>
                    <a:pt x="50978" y="43948"/>
                    <a:pt x="46720" y="46148"/>
                    <a:pt x="41120" y="47158"/>
                  </a:cubicBezTo>
                  <a:lnTo>
                    <a:pt x="41120" y="47768"/>
                  </a:lnTo>
                  <a:cubicBezTo>
                    <a:pt x="54540" y="50063"/>
                    <a:pt x="61246" y="57112"/>
                    <a:pt x="61246" y="68923"/>
                  </a:cubicBezTo>
                  <a:cubicBezTo>
                    <a:pt x="61246" y="76828"/>
                    <a:pt x="58579" y="82991"/>
                    <a:pt x="53235" y="87430"/>
                  </a:cubicBezTo>
                  <a:cubicBezTo>
                    <a:pt x="47901" y="91859"/>
                    <a:pt x="40434" y="94079"/>
                    <a:pt x="30832" y="94079"/>
                  </a:cubicBezTo>
                  <a:lnTo>
                    <a:pt x="0" y="94079"/>
                  </a:lnTo>
                  <a:close/>
                  <a:moveTo>
                    <a:pt x="10277" y="43529"/>
                  </a:moveTo>
                  <a:lnTo>
                    <a:pt x="27213" y="43529"/>
                  </a:lnTo>
                  <a:cubicBezTo>
                    <a:pt x="34461" y="43529"/>
                    <a:pt x="39681" y="42396"/>
                    <a:pt x="42872" y="40119"/>
                  </a:cubicBezTo>
                  <a:cubicBezTo>
                    <a:pt x="46054" y="37843"/>
                    <a:pt x="47644" y="33994"/>
                    <a:pt x="47644" y="28594"/>
                  </a:cubicBezTo>
                  <a:cubicBezTo>
                    <a:pt x="47644" y="23641"/>
                    <a:pt x="45872" y="20060"/>
                    <a:pt x="42320" y="17869"/>
                  </a:cubicBezTo>
                  <a:cubicBezTo>
                    <a:pt x="38776" y="15669"/>
                    <a:pt x="33138" y="14574"/>
                    <a:pt x="25394" y="14574"/>
                  </a:cubicBezTo>
                  <a:lnTo>
                    <a:pt x="10277" y="14574"/>
                  </a:lnTo>
                  <a:close/>
                  <a:moveTo>
                    <a:pt x="10277" y="52235"/>
                  </a:moveTo>
                  <a:lnTo>
                    <a:pt x="10277" y="85315"/>
                  </a:lnTo>
                  <a:lnTo>
                    <a:pt x="28718" y="85315"/>
                  </a:lnTo>
                  <a:cubicBezTo>
                    <a:pt x="35852" y="85315"/>
                    <a:pt x="41224" y="83934"/>
                    <a:pt x="44834" y="81172"/>
                  </a:cubicBezTo>
                  <a:cubicBezTo>
                    <a:pt x="48444" y="78410"/>
                    <a:pt x="50245" y="74086"/>
                    <a:pt x="50245" y="68199"/>
                  </a:cubicBezTo>
                  <a:cubicBezTo>
                    <a:pt x="50245" y="62722"/>
                    <a:pt x="48396" y="58684"/>
                    <a:pt x="44710" y="56112"/>
                  </a:cubicBezTo>
                  <a:cubicBezTo>
                    <a:pt x="41024" y="53530"/>
                    <a:pt x="35414" y="52235"/>
                    <a:pt x="27870" y="52235"/>
                  </a:cubicBezTo>
                  <a:close/>
                  <a:moveTo>
                    <a:pt x="159382" y="49759"/>
                  </a:moveTo>
                  <a:cubicBezTo>
                    <a:pt x="159382" y="63903"/>
                    <a:pt x="155800" y="75029"/>
                    <a:pt x="148647" y="83134"/>
                  </a:cubicBezTo>
                  <a:cubicBezTo>
                    <a:pt x="141494" y="91240"/>
                    <a:pt x="131550" y="95288"/>
                    <a:pt x="118806" y="95288"/>
                  </a:cubicBezTo>
                  <a:cubicBezTo>
                    <a:pt x="105785" y="95288"/>
                    <a:pt x="95745" y="91307"/>
                    <a:pt x="88668" y="83344"/>
                  </a:cubicBezTo>
                  <a:cubicBezTo>
                    <a:pt x="81591" y="75381"/>
                    <a:pt x="78057" y="64151"/>
                    <a:pt x="78057" y="49635"/>
                  </a:cubicBezTo>
                  <a:cubicBezTo>
                    <a:pt x="78057" y="35252"/>
                    <a:pt x="81601" y="24099"/>
                    <a:pt x="88697" y="16173"/>
                  </a:cubicBezTo>
                  <a:cubicBezTo>
                    <a:pt x="95793" y="8249"/>
                    <a:pt x="105870" y="4296"/>
                    <a:pt x="118929" y="4296"/>
                  </a:cubicBezTo>
                  <a:cubicBezTo>
                    <a:pt x="131626" y="4296"/>
                    <a:pt x="141541" y="8325"/>
                    <a:pt x="148676" y="16383"/>
                  </a:cubicBezTo>
                  <a:cubicBezTo>
                    <a:pt x="155810" y="24451"/>
                    <a:pt x="159382" y="35566"/>
                    <a:pt x="159382" y="49759"/>
                  </a:cubicBezTo>
                  <a:close/>
                  <a:moveTo>
                    <a:pt x="88945" y="49759"/>
                  </a:moveTo>
                  <a:cubicBezTo>
                    <a:pt x="88945" y="61732"/>
                    <a:pt x="91487" y="70809"/>
                    <a:pt x="96593" y="77000"/>
                  </a:cubicBezTo>
                  <a:cubicBezTo>
                    <a:pt x="101689" y="83182"/>
                    <a:pt x="109090" y="86277"/>
                    <a:pt x="118806" y="86277"/>
                  </a:cubicBezTo>
                  <a:cubicBezTo>
                    <a:pt x="128607" y="86277"/>
                    <a:pt x="135998" y="83191"/>
                    <a:pt x="140998" y="77028"/>
                  </a:cubicBezTo>
                  <a:cubicBezTo>
                    <a:pt x="145999" y="70857"/>
                    <a:pt x="148495" y="61769"/>
                    <a:pt x="148495" y="49759"/>
                  </a:cubicBezTo>
                  <a:cubicBezTo>
                    <a:pt x="148495" y="37872"/>
                    <a:pt x="146009" y="28851"/>
                    <a:pt x="141027" y="22707"/>
                  </a:cubicBezTo>
                  <a:cubicBezTo>
                    <a:pt x="136046" y="16554"/>
                    <a:pt x="128683" y="13488"/>
                    <a:pt x="118929" y="13488"/>
                  </a:cubicBezTo>
                  <a:cubicBezTo>
                    <a:pt x="109138" y="13488"/>
                    <a:pt x="101689" y="16573"/>
                    <a:pt x="96593" y="22765"/>
                  </a:cubicBezTo>
                  <a:cubicBezTo>
                    <a:pt x="91487" y="28946"/>
                    <a:pt x="88945" y="37948"/>
                    <a:pt x="88945" y="49759"/>
                  </a:cubicBezTo>
                  <a:close/>
                  <a:moveTo>
                    <a:pt x="265005" y="70561"/>
                  </a:moveTo>
                  <a:cubicBezTo>
                    <a:pt x="265005" y="78334"/>
                    <a:pt x="262185" y="84401"/>
                    <a:pt x="256537" y="88754"/>
                  </a:cubicBezTo>
                  <a:cubicBezTo>
                    <a:pt x="250898" y="93107"/>
                    <a:pt x="243240" y="95288"/>
                    <a:pt x="233562" y="95288"/>
                  </a:cubicBezTo>
                  <a:cubicBezTo>
                    <a:pt x="223085" y="95288"/>
                    <a:pt x="215027" y="93936"/>
                    <a:pt x="209379" y="91240"/>
                  </a:cubicBezTo>
                  <a:lnTo>
                    <a:pt x="209379" y="81325"/>
                  </a:lnTo>
                  <a:cubicBezTo>
                    <a:pt x="213007" y="82848"/>
                    <a:pt x="216961" y="84058"/>
                    <a:pt x="221228" y="84944"/>
                  </a:cubicBezTo>
                  <a:cubicBezTo>
                    <a:pt x="225504" y="85840"/>
                    <a:pt x="229734" y="86277"/>
                    <a:pt x="233925" y="86277"/>
                  </a:cubicBezTo>
                  <a:cubicBezTo>
                    <a:pt x="240782" y="86277"/>
                    <a:pt x="245936" y="84982"/>
                    <a:pt x="249403" y="82382"/>
                  </a:cubicBezTo>
                  <a:cubicBezTo>
                    <a:pt x="252869" y="79781"/>
                    <a:pt x="254603" y="76162"/>
                    <a:pt x="254603" y="71523"/>
                  </a:cubicBezTo>
                  <a:cubicBezTo>
                    <a:pt x="254603" y="68466"/>
                    <a:pt x="253994" y="65951"/>
                    <a:pt x="252765" y="63998"/>
                  </a:cubicBezTo>
                  <a:cubicBezTo>
                    <a:pt x="251527" y="62046"/>
                    <a:pt x="249479" y="60236"/>
                    <a:pt x="246593" y="58588"/>
                  </a:cubicBezTo>
                  <a:cubicBezTo>
                    <a:pt x="243707" y="56931"/>
                    <a:pt x="239325" y="55064"/>
                    <a:pt x="233439" y="52968"/>
                  </a:cubicBezTo>
                  <a:cubicBezTo>
                    <a:pt x="225219" y="50025"/>
                    <a:pt x="219342" y="46539"/>
                    <a:pt x="215818" y="42500"/>
                  </a:cubicBezTo>
                  <a:cubicBezTo>
                    <a:pt x="212293" y="38471"/>
                    <a:pt x="210531" y="33214"/>
                    <a:pt x="210531" y="26727"/>
                  </a:cubicBezTo>
                  <a:cubicBezTo>
                    <a:pt x="210531" y="19908"/>
                    <a:pt x="213084" y="14487"/>
                    <a:pt x="218208" y="10459"/>
                  </a:cubicBezTo>
                  <a:cubicBezTo>
                    <a:pt x="223323" y="6429"/>
                    <a:pt x="230095" y="4410"/>
                    <a:pt x="238525" y="4410"/>
                  </a:cubicBezTo>
                  <a:cubicBezTo>
                    <a:pt x="247307" y="4410"/>
                    <a:pt x="255394" y="6029"/>
                    <a:pt x="262766" y="9249"/>
                  </a:cubicBezTo>
                  <a:lnTo>
                    <a:pt x="259566" y="18202"/>
                  </a:lnTo>
                  <a:cubicBezTo>
                    <a:pt x="252269" y="15135"/>
                    <a:pt x="245173" y="13601"/>
                    <a:pt x="238277" y="13601"/>
                  </a:cubicBezTo>
                  <a:cubicBezTo>
                    <a:pt x="232839" y="13601"/>
                    <a:pt x="228591" y="14774"/>
                    <a:pt x="225523" y="17107"/>
                  </a:cubicBezTo>
                  <a:cubicBezTo>
                    <a:pt x="222456" y="19450"/>
                    <a:pt x="220923" y="22689"/>
                    <a:pt x="220923" y="26841"/>
                  </a:cubicBezTo>
                  <a:cubicBezTo>
                    <a:pt x="220923" y="29909"/>
                    <a:pt x="221494" y="32414"/>
                    <a:pt x="222618" y="34376"/>
                  </a:cubicBezTo>
                  <a:cubicBezTo>
                    <a:pt x="223751" y="36329"/>
                    <a:pt x="225657" y="38119"/>
                    <a:pt x="228333" y="39757"/>
                  </a:cubicBezTo>
                  <a:cubicBezTo>
                    <a:pt x="231010" y="41386"/>
                    <a:pt x="235115" y="43186"/>
                    <a:pt x="240639" y="45168"/>
                  </a:cubicBezTo>
                  <a:cubicBezTo>
                    <a:pt x="249907" y="48473"/>
                    <a:pt x="256289" y="52016"/>
                    <a:pt x="259775" y="55807"/>
                  </a:cubicBezTo>
                  <a:cubicBezTo>
                    <a:pt x="263261" y="59598"/>
                    <a:pt x="265005" y="64513"/>
                    <a:pt x="265005" y="70561"/>
                  </a:cubicBezTo>
                  <a:close/>
                  <a:moveTo>
                    <a:pt x="328975" y="94079"/>
                  </a:moveTo>
                  <a:lnTo>
                    <a:pt x="328975" y="51206"/>
                  </a:lnTo>
                  <a:cubicBezTo>
                    <a:pt x="328975" y="45806"/>
                    <a:pt x="327746" y="41777"/>
                    <a:pt x="325288" y="39119"/>
                  </a:cubicBezTo>
                  <a:cubicBezTo>
                    <a:pt x="322821" y="36462"/>
                    <a:pt x="318973" y="35128"/>
                    <a:pt x="313734" y="35128"/>
                  </a:cubicBezTo>
                  <a:cubicBezTo>
                    <a:pt x="306800" y="35128"/>
                    <a:pt x="301723" y="37005"/>
                    <a:pt x="298504" y="40748"/>
                  </a:cubicBezTo>
                  <a:cubicBezTo>
                    <a:pt x="295275" y="44501"/>
                    <a:pt x="293665" y="50682"/>
                    <a:pt x="293665" y="59312"/>
                  </a:cubicBezTo>
                  <a:lnTo>
                    <a:pt x="293665" y="94079"/>
                  </a:lnTo>
                  <a:lnTo>
                    <a:pt x="283626" y="94079"/>
                  </a:lnTo>
                  <a:lnTo>
                    <a:pt x="283626" y="27813"/>
                  </a:lnTo>
                  <a:lnTo>
                    <a:pt x="291789" y="27813"/>
                  </a:lnTo>
                  <a:lnTo>
                    <a:pt x="293418" y="36881"/>
                  </a:lnTo>
                  <a:lnTo>
                    <a:pt x="293904" y="36881"/>
                  </a:lnTo>
                  <a:cubicBezTo>
                    <a:pt x="295961" y="33614"/>
                    <a:pt x="298847" y="31089"/>
                    <a:pt x="302552" y="29289"/>
                  </a:cubicBezTo>
                  <a:cubicBezTo>
                    <a:pt x="306257" y="27499"/>
                    <a:pt x="310391" y="26604"/>
                    <a:pt x="314944" y="26604"/>
                  </a:cubicBezTo>
                  <a:cubicBezTo>
                    <a:pt x="322926" y="26604"/>
                    <a:pt x="328936" y="28527"/>
                    <a:pt x="332965" y="32375"/>
                  </a:cubicBezTo>
                  <a:cubicBezTo>
                    <a:pt x="336995" y="36223"/>
                    <a:pt x="339004" y="42386"/>
                    <a:pt x="339004" y="50845"/>
                  </a:cubicBezTo>
                  <a:lnTo>
                    <a:pt x="339004" y="94079"/>
                  </a:lnTo>
                  <a:close/>
                  <a:moveTo>
                    <a:pt x="418995" y="94079"/>
                  </a:moveTo>
                  <a:lnTo>
                    <a:pt x="407994" y="65961"/>
                  </a:lnTo>
                  <a:lnTo>
                    <a:pt x="372561" y="65961"/>
                  </a:lnTo>
                  <a:lnTo>
                    <a:pt x="361683" y="94079"/>
                  </a:lnTo>
                  <a:lnTo>
                    <a:pt x="351282" y="94079"/>
                  </a:lnTo>
                  <a:lnTo>
                    <a:pt x="386229" y="5325"/>
                  </a:lnTo>
                  <a:lnTo>
                    <a:pt x="394878" y="5325"/>
                  </a:lnTo>
                  <a:lnTo>
                    <a:pt x="429644" y="94079"/>
                  </a:lnTo>
                  <a:close/>
                  <a:moveTo>
                    <a:pt x="404793" y="56712"/>
                  </a:moveTo>
                  <a:lnTo>
                    <a:pt x="394516" y="29327"/>
                  </a:lnTo>
                  <a:cubicBezTo>
                    <a:pt x="393182" y="25861"/>
                    <a:pt x="391811" y="21603"/>
                    <a:pt x="390401" y="16564"/>
                  </a:cubicBezTo>
                  <a:cubicBezTo>
                    <a:pt x="389515" y="20441"/>
                    <a:pt x="388248" y="24689"/>
                    <a:pt x="386591" y="29327"/>
                  </a:cubicBezTo>
                  <a:lnTo>
                    <a:pt x="376190" y="56712"/>
                  </a:lnTo>
                  <a:close/>
                  <a:moveTo>
                    <a:pt x="554431" y="94079"/>
                  </a:moveTo>
                  <a:lnTo>
                    <a:pt x="544277" y="94079"/>
                  </a:lnTo>
                  <a:lnTo>
                    <a:pt x="526437" y="34890"/>
                  </a:lnTo>
                  <a:cubicBezTo>
                    <a:pt x="525589" y="32271"/>
                    <a:pt x="524646" y="28966"/>
                    <a:pt x="523599" y="24975"/>
                  </a:cubicBezTo>
                  <a:cubicBezTo>
                    <a:pt x="522551" y="20984"/>
                    <a:pt x="522008" y="18583"/>
                    <a:pt x="521961" y="17774"/>
                  </a:cubicBezTo>
                  <a:cubicBezTo>
                    <a:pt x="521075" y="23098"/>
                    <a:pt x="519665" y="28918"/>
                    <a:pt x="517731" y="35252"/>
                  </a:cubicBezTo>
                  <a:lnTo>
                    <a:pt x="500443" y="94079"/>
                  </a:lnTo>
                  <a:lnTo>
                    <a:pt x="490281" y="94079"/>
                  </a:lnTo>
                  <a:lnTo>
                    <a:pt x="466763" y="5686"/>
                  </a:lnTo>
                  <a:lnTo>
                    <a:pt x="477650" y="5686"/>
                  </a:lnTo>
                  <a:lnTo>
                    <a:pt x="491614" y="60284"/>
                  </a:lnTo>
                  <a:cubicBezTo>
                    <a:pt x="493547" y="67942"/>
                    <a:pt x="494957" y="74866"/>
                    <a:pt x="495843" y="81077"/>
                  </a:cubicBezTo>
                  <a:cubicBezTo>
                    <a:pt x="496938" y="73704"/>
                    <a:pt x="498548" y="66484"/>
                    <a:pt x="500682" y="59436"/>
                  </a:cubicBezTo>
                  <a:lnTo>
                    <a:pt x="516522" y="5686"/>
                  </a:lnTo>
                  <a:lnTo>
                    <a:pt x="527409" y="5686"/>
                  </a:lnTo>
                  <a:lnTo>
                    <a:pt x="544030" y="59922"/>
                  </a:lnTo>
                  <a:cubicBezTo>
                    <a:pt x="545963" y="66161"/>
                    <a:pt x="547601" y="73219"/>
                    <a:pt x="548926" y="81077"/>
                  </a:cubicBezTo>
                  <a:cubicBezTo>
                    <a:pt x="549697" y="75352"/>
                    <a:pt x="551145" y="68380"/>
                    <a:pt x="553288" y="60160"/>
                  </a:cubicBezTo>
                  <a:lnTo>
                    <a:pt x="567185" y="5686"/>
                  </a:lnTo>
                  <a:lnTo>
                    <a:pt x="578072" y="5686"/>
                  </a:lnTo>
                  <a:close/>
                  <a:moveTo>
                    <a:pt x="621849" y="95288"/>
                  </a:moveTo>
                  <a:cubicBezTo>
                    <a:pt x="612048" y="95288"/>
                    <a:pt x="604323" y="92307"/>
                    <a:pt x="598656" y="86335"/>
                  </a:cubicBezTo>
                  <a:cubicBezTo>
                    <a:pt x="592998" y="80372"/>
                    <a:pt x="590169" y="72085"/>
                    <a:pt x="590169" y="61493"/>
                  </a:cubicBezTo>
                  <a:cubicBezTo>
                    <a:pt x="590169" y="50806"/>
                    <a:pt x="592798" y="42320"/>
                    <a:pt x="598056" y="36033"/>
                  </a:cubicBezTo>
                  <a:cubicBezTo>
                    <a:pt x="603314" y="29746"/>
                    <a:pt x="610381" y="26604"/>
                    <a:pt x="619249" y="26604"/>
                  </a:cubicBezTo>
                  <a:cubicBezTo>
                    <a:pt x="627555" y="26604"/>
                    <a:pt x="634117" y="29337"/>
                    <a:pt x="638956" y="34795"/>
                  </a:cubicBezTo>
                  <a:cubicBezTo>
                    <a:pt x="643795" y="40253"/>
                    <a:pt x="646214" y="47463"/>
                    <a:pt x="646214" y="56407"/>
                  </a:cubicBezTo>
                  <a:lnTo>
                    <a:pt x="646214" y="62760"/>
                  </a:lnTo>
                  <a:lnTo>
                    <a:pt x="600561" y="62760"/>
                  </a:lnTo>
                  <a:cubicBezTo>
                    <a:pt x="600770" y="70542"/>
                    <a:pt x="602732" y="76448"/>
                    <a:pt x="606457" y="80476"/>
                  </a:cubicBezTo>
                  <a:cubicBezTo>
                    <a:pt x="610191" y="84506"/>
                    <a:pt x="615439" y="86516"/>
                    <a:pt x="622211" y="86516"/>
                  </a:cubicBezTo>
                  <a:cubicBezTo>
                    <a:pt x="629345" y="86516"/>
                    <a:pt x="636394" y="85030"/>
                    <a:pt x="643376" y="82048"/>
                  </a:cubicBezTo>
                  <a:lnTo>
                    <a:pt x="643376" y="90992"/>
                  </a:lnTo>
                  <a:cubicBezTo>
                    <a:pt x="639823" y="92526"/>
                    <a:pt x="636470" y="93621"/>
                    <a:pt x="633308" y="94288"/>
                  </a:cubicBezTo>
                  <a:cubicBezTo>
                    <a:pt x="630136" y="94955"/>
                    <a:pt x="626316" y="95288"/>
                    <a:pt x="621849" y="95288"/>
                  </a:cubicBezTo>
                  <a:close/>
                  <a:moveTo>
                    <a:pt x="619125" y="35004"/>
                  </a:moveTo>
                  <a:cubicBezTo>
                    <a:pt x="613810" y="35004"/>
                    <a:pt x="609562" y="36738"/>
                    <a:pt x="606400" y="40205"/>
                  </a:cubicBezTo>
                  <a:cubicBezTo>
                    <a:pt x="603237" y="43672"/>
                    <a:pt x="601370" y="48473"/>
                    <a:pt x="600809" y="54597"/>
                  </a:cubicBezTo>
                  <a:lnTo>
                    <a:pt x="635451" y="54597"/>
                  </a:lnTo>
                  <a:cubicBezTo>
                    <a:pt x="635451" y="48273"/>
                    <a:pt x="634041" y="43425"/>
                    <a:pt x="631222" y="40053"/>
                  </a:cubicBezTo>
                  <a:cubicBezTo>
                    <a:pt x="628393" y="36690"/>
                    <a:pt x="624364" y="35004"/>
                    <a:pt x="619125" y="35004"/>
                  </a:cubicBezTo>
                  <a:close/>
                  <a:moveTo>
                    <a:pt x="696211" y="26727"/>
                  </a:moveTo>
                  <a:cubicBezTo>
                    <a:pt x="704917" y="26727"/>
                    <a:pt x="711679" y="29699"/>
                    <a:pt x="716499" y="35643"/>
                  </a:cubicBezTo>
                  <a:cubicBezTo>
                    <a:pt x="721319" y="41586"/>
                    <a:pt x="723729" y="50006"/>
                    <a:pt x="723729" y="60884"/>
                  </a:cubicBezTo>
                  <a:cubicBezTo>
                    <a:pt x="723729" y="71771"/>
                    <a:pt x="721300" y="80220"/>
                    <a:pt x="716442" y="86249"/>
                  </a:cubicBezTo>
                  <a:cubicBezTo>
                    <a:pt x="711584" y="92278"/>
                    <a:pt x="704841" y="95288"/>
                    <a:pt x="696211" y="95288"/>
                  </a:cubicBezTo>
                  <a:cubicBezTo>
                    <a:pt x="691905" y="95288"/>
                    <a:pt x="687962" y="94488"/>
                    <a:pt x="684390" y="92897"/>
                  </a:cubicBezTo>
                  <a:cubicBezTo>
                    <a:pt x="680828" y="91307"/>
                    <a:pt x="677837" y="88859"/>
                    <a:pt x="675418" y="85554"/>
                  </a:cubicBezTo>
                  <a:lnTo>
                    <a:pt x="674694" y="85554"/>
                  </a:lnTo>
                  <a:lnTo>
                    <a:pt x="672570" y="94079"/>
                  </a:lnTo>
                  <a:lnTo>
                    <a:pt x="665379" y="94079"/>
                  </a:lnTo>
                  <a:lnTo>
                    <a:pt x="665379" y="0"/>
                  </a:lnTo>
                  <a:lnTo>
                    <a:pt x="675418" y="0"/>
                  </a:lnTo>
                  <a:lnTo>
                    <a:pt x="675418" y="22850"/>
                  </a:lnTo>
                  <a:cubicBezTo>
                    <a:pt x="675418" y="27975"/>
                    <a:pt x="675256" y="32566"/>
                    <a:pt x="674932" y="36643"/>
                  </a:cubicBezTo>
                  <a:lnTo>
                    <a:pt x="675418" y="36643"/>
                  </a:lnTo>
                  <a:cubicBezTo>
                    <a:pt x="680095" y="30032"/>
                    <a:pt x="687028" y="26727"/>
                    <a:pt x="696211" y="26727"/>
                  </a:cubicBezTo>
                  <a:close/>
                  <a:moveTo>
                    <a:pt x="694763" y="35128"/>
                  </a:moveTo>
                  <a:cubicBezTo>
                    <a:pt x="687914" y="35128"/>
                    <a:pt x="682971" y="37090"/>
                    <a:pt x="679952" y="41024"/>
                  </a:cubicBezTo>
                  <a:cubicBezTo>
                    <a:pt x="676923" y="44948"/>
                    <a:pt x="675418" y="51578"/>
                    <a:pt x="675418" y="60884"/>
                  </a:cubicBezTo>
                  <a:cubicBezTo>
                    <a:pt x="675418" y="70199"/>
                    <a:pt x="676970" y="76857"/>
                    <a:pt x="680075" y="80867"/>
                  </a:cubicBezTo>
                  <a:cubicBezTo>
                    <a:pt x="683171" y="84877"/>
                    <a:pt x="688153" y="86887"/>
                    <a:pt x="695001" y="86887"/>
                  </a:cubicBezTo>
                  <a:cubicBezTo>
                    <a:pt x="701174" y="86887"/>
                    <a:pt x="705765" y="84639"/>
                    <a:pt x="708793" y="80143"/>
                  </a:cubicBezTo>
                  <a:cubicBezTo>
                    <a:pt x="711813" y="75648"/>
                    <a:pt x="713327" y="69189"/>
                    <a:pt x="713327" y="60760"/>
                  </a:cubicBezTo>
                  <a:cubicBezTo>
                    <a:pt x="713327" y="52140"/>
                    <a:pt x="711813" y="45711"/>
                    <a:pt x="708793" y="41472"/>
                  </a:cubicBezTo>
                  <a:cubicBezTo>
                    <a:pt x="705765" y="37242"/>
                    <a:pt x="701087" y="35128"/>
                    <a:pt x="694763" y="35128"/>
                  </a:cubicBezTo>
                  <a:close/>
                  <a:moveTo>
                    <a:pt x="786299" y="76000"/>
                  </a:moveTo>
                  <a:cubicBezTo>
                    <a:pt x="786299" y="82162"/>
                    <a:pt x="784003" y="86925"/>
                    <a:pt x="779412" y="90268"/>
                  </a:cubicBezTo>
                  <a:cubicBezTo>
                    <a:pt x="774811" y="93612"/>
                    <a:pt x="768362" y="95288"/>
                    <a:pt x="760066" y="95288"/>
                  </a:cubicBezTo>
                  <a:cubicBezTo>
                    <a:pt x="751275" y="95288"/>
                    <a:pt x="744426" y="93897"/>
                    <a:pt x="739502" y="91116"/>
                  </a:cubicBezTo>
                  <a:lnTo>
                    <a:pt x="739502" y="81801"/>
                  </a:lnTo>
                  <a:cubicBezTo>
                    <a:pt x="742693" y="83420"/>
                    <a:pt x="746103" y="84687"/>
                    <a:pt x="749751" y="85610"/>
                  </a:cubicBezTo>
                  <a:cubicBezTo>
                    <a:pt x="753399" y="86544"/>
                    <a:pt x="756914" y="87001"/>
                    <a:pt x="760305" y="87001"/>
                  </a:cubicBezTo>
                  <a:cubicBezTo>
                    <a:pt x="765543" y="87001"/>
                    <a:pt x="769572" y="86163"/>
                    <a:pt x="772392" y="84496"/>
                  </a:cubicBezTo>
                  <a:cubicBezTo>
                    <a:pt x="775221" y="82820"/>
                    <a:pt x="776631" y="80276"/>
                    <a:pt x="776631" y="76848"/>
                  </a:cubicBezTo>
                  <a:cubicBezTo>
                    <a:pt x="776631" y="74266"/>
                    <a:pt x="775506" y="72057"/>
                    <a:pt x="773268" y="70228"/>
                  </a:cubicBezTo>
                  <a:cubicBezTo>
                    <a:pt x="771039" y="68389"/>
                    <a:pt x="766676" y="66227"/>
                    <a:pt x="760181" y="63722"/>
                  </a:cubicBezTo>
                  <a:cubicBezTo>
                    <a:pt x="754018" y="61426"/>
                    <a:pt x="749637" y="59427"/>
                    <a:pt x="747036" y="57712"/>
                  </a:cubicBezTo>
                  <a:cubicBezTo>
                    <a:pt x="744436" y="55998"/>
                    <a:pt x="742502" y="54054"/>
                    <a:pt x="741226" y="51873"/>
                  </a:cubicBezTo>
                  <a:cubicBezTo>
                    <a:pt x="739959" y="49702"/>
                    <a:pt x="739321" y="47101"/>
                    <a:pt x="739321" y="44072"/>
                  </a:cubicBezTo>
                  <a:cubicBezTo>
                    <a:pt x="739321" y="38671"/>
                    <a:pt x="741521" y="34414"/>
                    <a:pt x="745912" y="31289"/>
                  </a:cubicBezTo>
                  <a:cubicBezTo>
                    <a:pt x="750303" y="28165"/>
                    <a:pt x="756332" y="26604"/>
                    <a:pt x="763991" y="26604"/>
                  </a:cubicBezTo>
                  <a:cubicBezTo>
                    <a:pt x="771125" y="26604"/>
                    <a:pt x="778097" y="28051"/>
                    <a:pt x="784907" y="30956"/>
                  </a:cubicBezTo>
                  <a:lnTo>
                    <a:pt x="781345" y="39119"/>
                  </a:lnTo>
                  <a:cubicBezTo>
                    <a:pt x="774697" y="36376"/>
                    <a:pt x="768668" y="35004"/>
                    <a:pt x="763267" y="35004"/>
                  </a:cubicBezTo>
                  <a:cubicBezTo>
                    <a:pt x="758514" y="35004"/>
                    <a:pt x="754923" y="35757"/>
                    <a:pt x="752504" y="37242"/>
                  </a:cubicBezTo>
                  <a:cubicBezTo>
                    <a:pt x="750084" y="38738"/>
                    <a:pt x="748875" y="40796"/>
                    <a:pt x="748875" y="43415"/>
                  </a:cubicBezTo>
                  <a:cubicBezTo>
                    <a:pt x="748875" y="45187"/>
                    <a:pt x="749332" y="46691"/>
                    <a:pt x="750237" y="47949"/>
                  </a:cubicBezTo>
                  <a:cubicBezTo>
                    <a:pt x="751141" y="49196"/>
                    <a:pt x="752608" y="50387"/>
                    <a:pt x="754618" y="51511"/>
                  </a:cubicBezTo>
                  <a:cubicBezTo>
                    <a:pt x="756638" y="52644"/>
                    <a:pt x="760505" y="54273"/>
                    <a:pt x="766229" y="56407"/>
                  </a:cubicBezTo>
                  <a:cubicBezTo>
                    <a:pt x="774087" y="59274"/>
                    <a:pt x="779402" y="62151"/>
                    <a:pt x="782164" y="65056"/>
                  </a:cubicBezTo>
                  <a:cubicBezTo>
                    <a:pt x="784917" y="67961"/>
                    <a:pt x="786299" y="71609"/>
                    <a:pt x="786299" y="76000"/>
                  </a:cubicBezTo>
                  <a:close/>
                  <a:moveTo>
                    <a:pt x="814416" y="94079"/>
                  </a:moveTo>
                  <a:lnTo>
                    <a:pt x="804377" y="94079"/>
                  </a:lnTo>
                  <a:lnTo>
                    <a:pt x="804377" y="27813"/>
                  </a:lnTo>
                  <a:lnTo>
                    <a:pt x="814416" y="27813"/>
                  </a:lnTo>
                  <a:close/>
                  <a:moveTo>
                    <a:pt x="803529" y="9858"/>
                  </a:moveTo>
                  <a:cubicBezTo>
                    <a:pt x="803529" y="7554"/>
                    <a:pt x="804100" y="5877"/>
                    <a:pt x="805225" y="4810"/>
                  </a:cubicBezTo>
                  <a:cubicBezTo>
                    <a:pt x="806358" y="3734"/>
                    <a:pt x="807768" y="3200"/>
                    <a:pt x="809463" y="3200"/>
                  </a:cubicBezTo>
                  <a:cubicBezTo>
                    <a:pt x="811073" y="3200"/>
                    <a:pt x="812463" y="3753"/>
                    <a:pt x="813635" y="4839"/>
                  </a:cubicBezTo>
                  <a:cubicBezTo>
                    <a:pt x="814797" y="5925"/>
                    <a:pt x="815387" y="7601"/>
                    <a:pt x="815387" y="9858"/>
                  </a:cubicBezTo>
                  <a:cubicBezTo>
                    <a:pt x="815387" y="12116"/>
                    <a:pt x="814797" y="13792"/>
                    <a:pt x="813635" y="14907"/>
                  </a:cubicBezTo>
                  <a:cubicBezTo>
                    <a:pt x="812463" y="16012"/>
                    <a:pt x="811073" y="16564"/>
                    <a:pt x="809463" y="16564"/>
                  </a:cubicBezTo>
                  <a:cubicBezTo>
                    <a:pt x="807768" y="16564"/>
                    <a:pt x="806358" y="16012"/>
                    <a:pt x="805225" y="14907"/>
                  </a:cubicBezTo>
                  <a:cubicBezTo>
                    <a:pt x="804100" y="13792"/>
                    <a:pt x="803529" y="12116"/>
                    <a:pt x="803529" y="9858"/>
                  </a:cubicBezTo>
                  <a:close/>
                  <a:moveTo>
                    <a:pt x="858069" y="87001"/>
                  </a:moveTo>
                  <a:cubicBezTo>
                    <a:pt x="859841" y="87001"/>
                    <a:pt x="861556" y="86868"/>
                    <a:pt x="863212" y="86611"/>
                  </a:cubicBezTo>
                  <a:cubicBezTo>
                    <a:pt x="864861" y="86344"/>
                    <a:pt x="866175" y="86077"/>
                    <a:pt x="867137" y="85792"/>
                  </a:cubicBezTo>
                  <a:lnTo>
                    <a:pt x="867137" y="93469"/>
                  </a:lnTo>
                  <a:cubicBezTo>
                    <a:pt x="866051" y="93993"/>
                    <a:pt x="864451" y="94431"/>
                    <a:pt x="862336" y="94774"/>
                  </a:cubicBezTo>
                  <a:cubicBezTo>
                    <a:pt x="860212" y="95117"/>
                    <a:pt x="858308" y="95288"/>
                    <a:pt x="856622" y="95288"/>
                  </a:cubicBezTo>
                  <a:cubicBezTo>
                    <a:pt x="843801" y="95288"/>
                    <a:pt x="837390" y="88535"/>
                    <a:pt x="837390" y="75029"/>
                  </a:cubicBezTo>
                  <a:lnTo>
                    <a:pt x="837390" y="35614"/>
                  </a:lnTo>
                  <a:lnTo>
                    <a:pt x="827904" y="35614"/>
                  </a:lnTo>
                  <a:lnTo>
                    <a:pt x="827904" y="30775"/>
                  </a:lnTo>
                  <a:lnTo>
                    <a:pt x="837390" y="26604"/>
                  </a:lnTo>
                  <a:lnTo>
                    <a:pt x="841629" y="12459"/>
                  </a:lnTo>
                  <a:lnTo>
                    <a:pt x="847430" y="12459"/>
                  </a:lnTo>
                  <a:lnTo>
                    <a:pt x="847430" y="27813"/>
                  </a:lnTo>
                  <a:lnTo>
                    <a:pt x="866651" y="27813"/>
                  </a:lnTo>
                  <a:lnTo>
                    <a:pt x="866651" y="35614"/>
                  </a:lnTo>
                  <a:lnTo>
                    <a:pt x="847430" y="35614"/>
                  </a:lnTo>
                  <a:lnTo>
                    <a:pt x="847430" y="74609"/>
                  </a:lnTo>
                  <a:cubicBezTo>
                    <a:pt x="847430" y="78600"/>
                    <a:pt x="848373" y="81667"/>
                    <a:pt x="850268" y="83801"/>
                  </a:cubicBezTo>
                  <a:cubicBezTo>
                    <a:pt x="852164" y="85934"/>
                    <a:pt x="854764" y="87001"/>
                    <a:pt x="858069" y="87001"/>
                  </a:cubicBezTo>
                  <a:close/>
                  <a:moveTo>
                    <a:pt x="909704" y="95288"/>
                  </a:moveTo>
                  <a:cubicBezTo>
                    <a:pt x="899913" y="95288"/>
                    <a:pt x="892178" y="92307"/>
                    <a:pt x="886520" y="86335"/>
                  </a:cubicBezTo>
                  <a:cubicBezTo>
                    <a:pt x="880853" y="80372"/>
                    <a:pt x="878024" y="72085"/>
                    <a:pt x="878024" y="61493"/>
                  </a:cubicBezTo>
                  <a:cubicBezTo>
                    <a:pt x="878024" y="50806"/>
                    <a:pt x="880653" y="42320"/>
                    <a:pt x="885910" y="36033"/>
                  </a:cubicBezTo>
                  <a:cubicBezTo>
                    <a:pt x="891168" y="29746"/>
                    <a:pt x="898236" y="26604"/>
                    <a:pt x="907104" y="26604"/>
                  </a:cubicBezTo>
                  <a:cubicBezTo>
                    <a:pt x="915410" y="26604"/>
                    <a:pt x="921982" y="29337"/>
                    <a:pt x="926811" y="34795"/>
                  </a:cubicBezTo>
                  <a:cubicBezTo>
                    <a:pt x="931650" y="40253"/>
                    <a:pt x="934069" y="47463"/>
                    <a:pt x="934069" y="56407"/>
                  </a:cubicBezTo>
                  <a:lnTo>
                    <a:pt x="934069" y="62760"/>
                  </a:lnTo>
                  <a:lnTo>
                    <a:pt x="888425" y="62760"/>
                  </a:lnTo>
                  <a:cubicBezTo>
                    <a:pt x="888625" y="70542"/>
                    <a:pt x="890588" y="76448"/>
                    <a:pt x="894312" y="80476"/>
                  </a:cubicBezTo>
                  <a:cubicBezTo>
                    <a:pt x="898046" y="84506"/>
                    <a:pt x="903294" y="86516"/>
                    <a:pt x="910066" y="86516"/>
                  </a:cubicBezTo>
                  <a:cubicBezTo>
                    <a:pt x="917200" y="86516"/>
                    <a:pt x="924258" y="85030"/>
                    <a:pt x="931230" y="82048"/>
                  </a:cubicBezTo>
                  <a:lnTo>
                    <a:pt x="931230" y="90992"/>
                  </a:lnTo>
                  <a:cubicBezTo>
                    <a:pt x="927678" y="92526"/>
                    <a:pt x="924325" y="93621"/>
                    <a:pt x="921163" y="94288"/>
                  </a:cubicBezTo>
                  <a:cubicBezTo>
                    <a:pt x="918000" y="94955"/>
                    <a:pt x="914181" y="95288"/>
                    <a:pt x="909704" y="95288"/>
                  </a:cubicBezTo>
                  <a:close/>
                  <a:moveTo>
                    <a:pt x="906980" y="35004"/>
                  </a:moveTo>
                  <a:cubicBezTo>
                    <a:pt x="901665" y="35004"/>
                    <a:pt x="897417" y="36738"/>
                    <a:pt x="894255" y="40205"/>
                  </a:cubicBezTo>
                  <a:cubicBezTo>
                    <a:pt x="891092" y="43672"/>
                    <a:pt x="889225" y="48473"/>
                    <a:pt x="888663" y="54597"/>
                  </a:cubicBezTo>
                  <a:lnTo>
                    <a:pt x="923306" y="54597"/>
                  </a:lnTo>
                  <a:cubicBezTo>
                    <a:pt x="923306" y="48273"/>
                    <a:pt x="921896" y="43425"/>
                    <a:pt x="919076" y="40053"/>
                  </a:cubicBezTo>
                  <a:cubicBezTo>
                    <a:pt x="916257" y="36690"/>
                    <a:pt x="912219" y="35004"/>
                    <a:pt x="906980" y="35004"/>
                  </a:cubicBezTo>
                  <a:close/>
                  <a:moveTo>
                    <a:pt x="1037758" y="70561"/>
                  </a:moveTo>
                  <a:cubicBezTo>
                    <a:pt x="1037758" y="78334"/>
                    <a:pt x="1034939" y="84401"/>
                    <a:pt x="1029300" y="88754"/>
                  </a:cubicBezTo>
                  <a:cubicBezTo>
                    <a:pt x="1023652" y="93107"/>
                    <a:pt x="1015994" y="95288"/>
                    <a:pt x="1006326" y="95288"/>
                  </a:cubicBezTo>
                  <a:cubicBezTo>
                    <a:pt x="995839" y="95288"/>
                    <a:pt x="987780" y="93936"/>
                    <a:pt x="982133" y="91240"/>
                  </a:cubicBezTo>
                  <a:lnTo>
                    <a:pt x="982133" y="81325"/>
                  </a:lnTo>
                  <a:cubicBezTo>
                    <a:pt x="985761" y="82848"/>
                    <a:pt x="989714" y="84058"/>
                    <a:pt x="993991" y="84944"/>
                  </a:cubicBezTo>
                  <a:cubicBezTo>
                    <a:pt x="998258" y="85840"/>
                    <a:pt x="1002497" y="86277"/>
                    <a:pt x="1006688" y="86277"/>
                  </a:cubicBezTo>
                  <a:cubicBezTo>
                    <a:pt x="1013536" y="86277"/>
                    <a:pt x="1018699" y="84982"/>
                    <a:pt x="1022166" y="82382"/>
                  </a:cubicBezTo>
                  <a:cubicBezTo>
                    <a:pt x="1025633" y="79781"/>
                    <a:pt x="1027366" y="76162"/>
                    <a:pt x="1027366" y="71523"/>
                  </a:cubicBezTo>
                  <a:cubicBezTo>
                    <a:pt x="1027366" y="68466"/>
                    <a:pt x="1026747" y="65951"/>
                    <a:pt x="1025519" y="63998"/>
                  </a:cubicBezTo>
                  <a:cubicBezTo>
                    <a:pt x="1024290" y="62046"/>
                    <a:pt x="1022232" y="60236"/>
                    <a:pt x="1019347" y="58588"/>
                  </a:cubicBezTo>
                  <a:cubicBezTo>
                    <a:pt x="1016470" y="56931"/>
                    <a:pt x="1012088" y="55064"/>
                    <a:pt x="1006202" y="52968"/>
                  </a:cubicBezTo>
                  <a:cubicBezTo>
                    <a:pt x="997982" y="50025"/>
                    <a:pt x="992105" y="46539"/>
                    <a:pt x="988571" y="42500"/>
                  </a:cubicBezTo>
                  <a:cubicBezTo>
                    <a:pt x="985047" y="38471"/>
                    <a:pt x="983285" y="33214"/>
                    <a:pt x="983285" y="26727"/>
                  </a:cubicBezTo>
                  <a:cubicBezTo>
                    <a:pt x="983285" y="19908"/>
                    <a:pt x="985847" y="14487"/>
                    <a:pt x="990962" y="10459"/>
                  </a:cubicBezTo>
                  <a:cubicBezTo>
                    <a:pt x="996086" y="6429"/>
                    <a:pt x="1002859" y="4410"/>
                    <a:pt x="1011279" y="4410"/>
                  </a:cubicBezTo>
                  <a:cubicBezTo>
                    <a:pt x="1020070" y="4410"/>
                    <a:pt x="1028148" y="6029"/>
                    <a:pt x="1035520" y="9249"/>
                  </a:cubicBezTo>
                  <a:lnTo>
                    <a:pt x="1032320" y="18202"/>
                  </a:lnTo>
                  <a:cubicBezTo>
                    <a:pt x="1025024" y="15135"/>
                    <a:pt x="1017927" y="13601"/>
                    <a:pt x="1011041" y="13601"/>
                  </a:cubicBezTo>
                  <a:cubicBezTo>
                    <a:pt x="1005592" y="13601"/>
                    <a:pt x="1001344" y="14774"/>
                    <a:pt x="998277" y="17107"/>
                  </a:cubicBezTo>
                  <a:cubicBezTo>
                    <a:pt x="995220" y="19450"/>
                    <a:pt x="993686" y="22689"/>
                    <a:pt x="993686" y="26841"/>
                  </a:cubicBezTo>
                  <a:cubicBezTo>
                    <a:pt x="993686" y="29909"/>
                    <a:pt x="994248" y="32414"/>
                    <a:pt x="995382" y="34376"/>
                  </a:cubicBezTo>
                  <a:cubicBezTo>
                    <a:pt x="996505" y="36329"/>
                    <a:pt x="998411" y="38119"/>
                    <a:pt x="1001087" y="39757"/>
                  </a:cubicBezTo>
                  <a:cubicBezTo>
                    <a:pt x="1003773" y="41386"/>
                    <a:pt x="1007869" y="43186"/>
                    <a:pt x="1013393" y="45168"/>
                  </a:cubicBezTo>
                  <a:cubicBezTo>
                    <a:pt x="1022671" y="48473"/>
                    <a:pt x="1029043" y="52016"/>
                    <a:pt x="1032529" y="55807"/>
                  </a:cubicBezTo>
                  <a:cubicBezTo>
                    <a:pt x="1036015" y="59598"/>
                    <a:pt x="1037758" y="64513"/>
                    <a:pt x="1037758" y="70561"/>
                  </a:cubicBezTo>
                  <a:close/>
                  <a:moveTo>
                    <a:pt x="1077783" y="87001"/>
                  </a:moveTo>
                  <a:cubicBezTo>
                    <a:pt x="1079564" y="87001"/>
                    <a:pt x="1081278" y="86868"/>
                    <a:pt x="1082926" y="86611"/>
                  </a:cubicBezTo>
                  <a:cubicBezTo>
                    <a:pt x="1084583" y="86344"/>
                    <a:pt x="1085888" y="86077"/>
                    <a:pt x="1086860" y="85792"/>
                  </a:cubicBezTo>
                  <a:lnTo>
                    <a:pt x="1086860" y="93469"/>
                  </a:lnTo>
                  <a:cubicBezTo>
                    <a:pt x="1085764" y="93993"/>
                    <a:pt x="1084164" y="94431"/>
                    <a:pt x="1082050" y="94774"/>
                  </a:cubicBezTo>
                  <a:cubicBezTo>
                    <a:pt x="1079935" y="95117"/>
                    <a:pt x="1078030" y="95288"/>
                    <a:pt x="1076334" y="95288"/>
                  </a:cubicBezTo>
                  <a:cubicBezTo>
                    <a:pt x="1063514" y="95288"/>
                    <a:pt x="1057113" y="88535"/>
                    <a:pt x="1057113" y="75029"/>
                  </a:cubicBezTo>
                  <a:lnTo>
                    <a:pt x="1057113" y="35614"/>
                  </a:lnTo>
                  <a:lnTo>
                    <a:pt x="1047617" y="35614"/>
                  </a:lnTo>
                  <a:lnTo>
                    <a:pt x="1047617" y="30775"/>
                  </a:lnTo>
                  <a:lnTo>
                    <a:pt x="1057113" y="26604"/>
                  </a:lnTo>
                  <a:lnTo>
                    <a:pt x="1061342" y="12459"/>
                  </a:lnTo>
                  <a:lnTo>
                    <a:pt x="1067143" y="12459"/>
                  </a:lnTo>
                  <a:lnTo>
                    <a:pt x="1067143" y="27813"/>
                  </a:lnTo>
                  <a:lnTo>
                    <a:pt x="1086374" y="27813"/>
                  </a:lnTo>
                  <a:lnTo>
                    <a:pt x="1086374" y="35614"/>
                  </a:lnTo>
                  <a:lnTo>
                    <a:pt x="1067143" y="35614"/>
                  </a:lnTo>
                  <a:lnTo>
                    <a:pt x="1067143" y="74609"/>
                  </a:lnTo>
                  <a:cubicBezTo>
                    <a:pt x="1067143" y="78600"/>
                    <a:pt x="1068095" y="81667"/>
                    <a:pt x="1069991" y="83801"/>
                  </a:cubicBezTo>
                  <a:cubicBezTo>
                    <a:pt x="1071886" y="85934"/>
                    <a:pt x="1074477" y="87001"/>
                    <a:pt x="1077783" y="87001"/>
                  </a:cubicBezTo>
                  <a:close/>
                  <a:moveTo>
                    <a:pt x="1110862" y="27813"/>
                  </a:moveTo>
                  <a:lnTo>
                    <a:pt x="1110862" y="70799"/>
                  </a:lnTo>
                  <a:cubicBezTo>
                    <a:pt x="1110862" y="76200"/>
                    <a:pt x="1112091" y="80229"/>
                    <a:pt x="1114549" y="82896"/>
                  </a:cubicBezTo>
                  <a:cubicBezTo>
                    <a:pt x="1117006" y="85554"/>
                    <a:pt x="1120854" y="86887"/>
                    <a:pt x="1126093" y="86887"/>
                  </a:cubicBezTo>
                  <a:cubicBezTo>
                    <a:pt x="1133027" y="86887"/>
                    <a:pt x="1138095" y="84991"/>
                    <a:pt x="1141305" y="81201"/>
                  </a:cubicBezTo>
                  <a:cubicBezTo>
                    <a:pt x="1144505" y="77410"/>
                    <a:pt x="1146105" y="71228"/>
                    <a:pt x="1146105" y="62636"/>
                  </a:cubicBezTo>
                  <a:lnTo>
                    <a:pt x="1146105" y="27813"/>
                  </a:lnTo>
                  <a:lnTo>
                    <a:pt x="1156145" y="27813"/>
                  </a:lnTo>
                  <a:lnTo>
                    <a:pt x="1156145" y="94079"/>
                  </a:lnTo>
                  <a:lnTo>
                    <a:pt x="1147858" y="94079"/>
                  </a:lnTo>
                  <a:lnTo>
                    <a:pt x="1146410" y="85191"/>
                  </a:lnTo>
                  <a:lnTo>
                    <a:pt x="1145867" y="85191"/>
                  </a:lnTo>
                  <a:cubicBezTo>
                    <a:pt x="1143810" y="88459"/>
                    <a:pt x="1140962" y="90954"/>
                    <a:pt x="1137314" y="92688"/>
                  </a:cubicBezTo>
                  <a:cubicBezTo>
                    <a:pt x="1133666" y="94422"/>
                    <a:pt x="1129503" y="95288"/>
                    <a:pt x="1124826" y="95288"/>
                  </a:cubicBezTo>
                  <a:cubicBezTo>
                    <a:pt x="1116768" y="95288"/>
                    <a:pt x="1110729" y="93373"/>
                    <a:pt x="1106719" y="89545"/>
                  </a:cubicBezTo>
                  <a:cubicBezTo>
                    <a:pt x="1102709" y="85716"/>
                    <a:pt x="1100700" y="79591"/>
                    <a:pt x="1100700" y="71161"/>
                  </a:cubicBezTo>
                  <a:lnTo>
                    <a:pt x="1100700" y="27813"/>
                  </a:lnTo>
                  <a:close/>
                  <a:moveTo>
                    <a:pt x="1224829" y="85191"/>
                  </a:moveTo>
                  <a:lnTo>
                    <a:pt x="1224286" y="85191"/>
                  </a:lnTo>
                  <a:cubicBezTo>
                    <a:pt x="1219648" y="91926"/>
                    <a:pt x="1212713" y="95288"/>
                    <a:pt x="1203484" y="95288"/>
                  </a:cubicBezTo>
                  <a:cubicBezTo>
                    <a:pt x="1194816" y="95288"/>
                    <a:pt x="1188082" y="92326"/>
                    <a:pt x="1183262" y="86401"/>
                  </a:cubicBezTo>
                  <a:cubicBezTo>
                    <a:pt x="1178443" y="80476"/>
                    <a:pt x="1176033" y="72047"/>
                    <a:pt x="1176033" y="61122"/>
                  </a:cubicBezTo>
                  <a:cubicBezTo>
                    <a:pt x="1176033" y="50206"/>
                    <a:pt x="1178452" y="41720"/>
                    <a:pt x="1183291" y="35671"/>
                  </a:cubicBezTo>
                  <a:cubicBezTo>
                    <a:pt x="1188129" y="29623"/>
                    <a:pt x="1194864" y="26604"/>
                    <a:pt x="1203484" y="26604"/>
                  </a:cubicBezTo>
                  <a:cubicBezTo>
                    <a:pt x="1212475" y="26604"/>
                    <a:pt x="1219372" y="29870"/>
                    <a:pt x="1224163" y="36395"/>
                  </a:cubicBezTo>
                  <a:lnTo>
                    <a:pt x="1224953" y="36395"/>
                  </a:lnTo>
                  <a:lnTo>
                    <a:pt x="1224525" y="31623"/>
                  </a:lnTo>
                  <a:lnTo>
                    <a:pt x="1224286" y="26965"/>
                  </a:lnTo>
                  <a:lnTo>
                    <a:pt x="1224286" y="0"/>
                  </a:lnTo>
                  <a:lnTo>
                    <a:pt x="1234326" y="0"/>
                  </a:lnTo>
                  <a:lnTo>
                    <a:pt x="1234326" y="94079"/>
                  </a:lnTo>
                  <a:lnTo>
                    <a:pt x="1226163" y="94079"/>
                  </a:lnTo>
                  <a:close/>
                  <a:moveTo>
                    <a:pt x="1204760" y="86887"/>
                  </a:moveTo>
                  <a:cubicBezTo>
                    <a:pt x="1211609" y="86887"/>
                    <a:pt x="1216571" y="85020"/>
                    <a:pt x="1219657" y="81286"/>
                  </a:cubicBezTo>
                  <a:cubicBezTo>
                    <a:pt x="1222743" y="77562"/>
                    <a:pt x="1224286" y="71542"/>
                    <a:pt x="1224286" y="63246"/>
                  </a:cubicBezTo>
                  <a:lnTo>
                    <a:pt x="1224286" y="61122"/>
                  </a:lnTo>
                  <a:cubicBezTo>
                    <a:pt x="1224286" y="51731"/>
                    <a:pt x="1222724" y="45034"/>
                    <a:pt x="1219600" y="41024"/>
                  </a:cubicBezTo>
                  <a:cubicBezTo>
                    <a:pt x="1216476" y="37014"/>
                    <a:pt x="1211485" y="35004"/>
                    <a:pt x="1204636" y="35004"/>
                  </a:cubicBezTo>
                  <a:cubicBezTo>
                    <a:pt x="1198750" y="35004"/>
                    <a:pt x="1194245" y="37290"/>
                    <a:pt x="1191120" y="41872"/>
                  </a:cubicBezTo>
                  <a:cubicBezTo>
                    <a:pt x="1187996" y="46444"/>
                    <a:pt x="1186434" y="52902"/>
                    <a:pt x="1186434" y="61246"/>
                  </a:cubicBezTo>
                  <a:cubicBezTo>
                    <a:pt x="1186434" y="69713"/>
                    <a:pt x="1187987" y="76105"/>
                    <a:pt x="1191092" y="80410"/>
                  </a:cubicBezTo>
                  <a:cubicBezTo>
                    <a:pt x="1194197" y="84725"/>
                    <a:pt x="1198750" y="86887"/>
                    <a:pt x="1204760" y="86887"/>
                  </a:cubicBezTo>
                  <a:close/>
                  <a:moveTo>
                    <a:pt x="1267940" y="94079"/>
                  </a:moveTo>
                  <a:lnTo>
                    <a:pt x="1257900" y="94079"/>
                  </a:lnTo>
                  <a:lnTo>
                    <a:pt x="1257900" y="27813"/>
                  </a:lnTo>
                  <a:lnTo>
                    <a:pt x="1267940" y="27813"/>
                  </a:lnTo>
                  <a:close/>
                  <a:moveTo>
                    <a:pt x="1257052" y="9858"/>
                  </a:moveTo>
                  <a:cubicBezTo>
                    <a:pt x="1257052" y="7554"/>
                    <a:pt x="1257624" y="5877"/>
                    <a:pt x="1258748" y="4810"/>
                  </a:cubicBezTo>
                  <a:cubicBezTo>
                    <a:pt x="1259881" y="3734"/>
                    <a:pt x="1261291" y="3200"/>
                    <a:pt x="1262977" y="3200"/>
                  </a:cubicBezTo>
                  <a:cubicBezTo>
                    <a:pt x="1264596" y="3200"/>
                    <a:pt x="1265987" y="3753"/>
                    <a:pt x="1267149" y="4839"/>
                  </a:cubicBezTo>
                  <a:cubicBezTo>
                    <a:pt x="1268320" y="5925"/>
                    <a:pt x="1268902" y="7601"/>
                    <a:pt x="1268902" y="9858"/>
                  </a:cubicBezTo>
                  <a:cubicBezTo>
                    <a:pt x="1268902" y="12116"/>
                    <a:pt x="1268320" y="13792"/>
                    <a:pt x="1267149" y="14907"/>
                  </a:cubicBezTo>
                  <a:cubicBezTo>
                    <a:pt x="1265987" y="16012"/>
                    <a:pt x="1264596" y="16564"/>
                    <a:pt x="1262977" y="16564"/>
                  </a:cubicBezTo>
                  <a:cubicBezTo>
                    <a:pt x="1261291" y="16564"/>
                    <a:pt x="1259881" y="16012"/>
                    <a:pt x="1258748" y="14907"/>
                  </a:cubicBezTo>
                  <a:cubicBezTo>
                    <a:pt x="1257624" y="13792"/>
                    <a:pt x="1257052" y="12116"/>
                    <a:pt x="1257052" y="9858"/>
                  </a:cubicBezTo>
                  <a:close/>
                  <a:moveTo>
                    <a:pt x="1347388" y="60884"/>
                  </a:moveTo>
                  <a:cubicBezTo>
                    <a:pt x="1347388" y="71685"/>
                    <a:pt x="1344663" y="80124"/>
                    <a:pt x="1339225" y="86192"/>
                  </a:cubicBezTo>
                  <a:cubicBezTo>
                    <a:pt x="1333776" y="92250"/>
                    <a:pt x="1326261" y="95288"/>
                    <a:pt x="1316669" y="95288"/>
                  </a:cubicBezTo>
                  <a:cubicBezTo>
                    <a:pt x="1310745" y="95288"/>
                    <a:pt x="1305487" y="93897"/>
                    <a:pt x="1300886" y="91116"/>
                  </a:cubicBezTo>
                  <a:cubicBezTo>
                    <a:pt x="1296295" y="88335"/>
                    <a:pt x="1292743" y="84344"/>
                    <a:pt x="1290247" y="79143"/>
                  </a:cubicBezTo>
                  <a:cubicBezTo>
                    <a:pt x="1287752" y="73943"/>
                    <a:pt x="1286504" y="67856"/>
                    <a:pt x="1286504" y="60884"/>
                  </a:cubicBezTo>
                  <a:cubicBezTo>
                    <a:pt x="1286504" y="50082"/>
                    <a:pt x="1289199" y="41672"/>
                    <a:pt x="1294600" y="35643"/>
                  </a:cubicBezTo>
                  <a:cubicBezTo>
                    <a:pt x="1300000" y="29613"/>
                    <a:pt x="1307497" y="26604"/>
                    <a:pt x="1317088" y="26604"/>
                  </a:cubicBezTo>
                  <a:cubicBezTo>
                    <a:pt x="1326366" y="26604"/>
                    <a:pt x="1333729" y="29689"/>
                    <a:pt x="1339196" y="35852"/>
                  </a:cubicBezTo>
                  <a:cubicBezTo>
                    <a:pt x="1344654" y="42024"/>
                    <a:pt x="1347388" y="50368"/>
                    <a:pt x="1347388" y="60884"/>
                  </a:cubicBezTo>
                  <a:close/>
                  <a:moveTo>
                    <a:pt x="1296895" y="60884"/>
                  </a:moveTo>
                  <a:cubicBezTo>
                    <a:pt x="1296895" y="69352"/>
                    <a:pt x="1298591" y="75800"/>
                    <a:pt x="1301982" y="80229"/>
                  </a:cubicBezTo>
                  <a:cubicBezTo>
                    <a:pt x="1305363" y="84668"/>
                    <a:pt x="1310344" y="86887"/>
                    <a:pt x="1316907" y="86887"/>
                  </a:cubicBezTo>
                  <a:cubicBezTo>
                    <a:pt x="1323480" y="86887"/>
                    <a:pt x="1328471" y="84677"/>
                    <a:pt x="1331871" y="80267"/>
                  </a:cubicBezTo>
                  <a:cubicBezTo>
                    <a:pt x="1335281" y="75848"/>
                    <a:pt x="1336986" y="69389"/>
                    <a:pt x="1336986" y="60884"/>
                  </a:cubicBezTo>
                  <a:cubicBezTo>
                    <a:pt x="1336986" y="52464"/>
                    <a:pt x="1335281" y="46063"/>
                    <a:pt x="1331871" y="41691"/>
                  </a:cubicBezTo>
                  <a:cubicBezTo>
                    <a:pt x="1328471" y="37319"/>
                    <a:pt x="1323441" y="35128"/>
                    <a:pt x="1316793" y="35128"/>
                  </a:cubicBezTo>
                  <a:cubicBezTo>
                    <a:pt x="1310221" y="35128"/>
                    <a:pt x="1305258" y="37281"/>
                    <a:pt x="1301915" y="41596"/>
                  </a:cubicBezTo>
                  <a:cubicBezTo>
                    <a:pt x="1298572" y="45911"/>
                    <a:pt x="1296895" y="52340"/>
                    <a:pt x="1296895" y="60884"/>
                  </a:cubicBezTo>
                  <a:close/>
                  <a:moveTo>
                    <a:pt x="1468974" y="94079"/>
                  </a:moveTo>
                  <a:lnTo>
                    <a:pt x="1458696" y="94079"/>
                  </a:lnTo>
                  <a:lnTo>
                    <a:pt x="1458696" y="52483"/>
                  </a:lnTo>
                  <a:lnTo>
                    <a:pt x="1412138" y="52483"/>
                  </a:lnTo>
                  <a:lnTo>
                    <a:pt x="1412138" y="94079"/>
                  </a:lnTo>
                  <a:lnTo>
                    <a:pt x="1401861" y="94079"/>
                  </a:lnTo>
                  <a:lnTo>
                    <a:pt x="1401861" y="5686"/>
                  </a:lnTo>
                  <a:lnTo>
                    <a:pt x="1412138" y="5686"/>
                  </a:lnTo>
                  <a:lnTo>
                    <a:pt x="1412138" y="43291"/>
                  </a:lnTo>
                  <a:lnTo>
                    <a:pt x="1458696" y="43291"/>
                  </a:lnTo>
                  <a:lnTo>
                    <a:pt x="1458696" y="5686"/>
                  </a:lnTo>
                  <a:lnTo>
                    <a:pt x="1468974" y="5686"/>
                  </a:lnTo>
                  <a:close/>
                  <a:moveTo>
                    <a:pt x="1483909" y="27813"/>
                  </a:moveTo>
                  <a:lnTo>
                    <a:pt x="1494673" y="27813"/>
                  </a:lnTo>
                  <a:lnTo>
                    <a:pt x="1509179" y="65599"/>
                  </a:lnTo>
                  <a:cubicBezTo>
                    <a:pt x="1512361" y="74229"/>
                    <a:pt x="1514342" y="80458"/>
                    <a:pt x="1515104" y="84287"/>
                  </a:cubicBezTo>
                  <a:lnTo>
                    <a:pt x="1515590" y="84287"/>
                  </a:lnTo>
                  <a:cubicBezTo>
                    <a:pt x="1516113" y="82229"/>
                    <a:pt x="1517209" y="78714"/>
                    <a:pt x="1518885" y="73733"/>
                  </a:cubicBezTo>
                  <a:cubicBezTo>
                    <a:pt x="1520552" y="68752"/>
                    <a:pt x="1526029" y="53445"/>
                    <a:pt x="1535296" y="27813"/>
                  </a:cubicBezTo>
                  <a:lnTo>
                    <a:pt x="1546060" y="27813"/>
                  </a:lnTo>
                  <a:lnTo>
                    <a:pt x="1517580" y="103270"/>
                  </a:lnTo>
                  <a:cubicBezTo>
                    <a:pt x="1514761" y="110728"/>
                    <a:pt x="1511465" y="116014"/>
                    <a:pt x="1507693" y="119139"/>
                  </a:cubicBezTo>
                  <a:cubicBezTo>
                    <a:pt x="1503931" y="122263"/>
                    <a:pt x="1499302" y="123825"/>
                    <a:pt x="1493825" y="123825"/>
                  </a:cubicBezTo>
                  <a:cubicBezTo>
                    <a:pt x="1490758" y="123825"/>
                    <a:pt x="1487738" y="123482"/>
                    <a:pt x="1484757" y="122797"/>
                  </a:cubicBezTo>
                  <a:lnTo>
                    <a:pt x="1484757" y="114757"/>
                  </a:lnTo>
                  <a:cubicBezTo>
                    <a:pt x="1486967" y="115243"/>
                    <a:pt x="1489453" y="115481"/>
                    <a:pt x="1492186" y="115481"/>
                  </a:cubicBezTo>
                  <a:cubicBezTo>
                    <a:pt x="1499082" y="115481"/>
                    <a:pt x="1503998" y="111614"/>
                    <a:pt x="1506941" y="103870"/>
                  </a:cubicBezTo>
                  <a:lnTo>
                    <a:pt x="1510627" y="94440"/>
                  </a:lnTo>
                  <a:close/>
                  <a:moveTo>
                    <a:pt x="1589532" y="95288"/>
                  </a:moveTo>
                  <a:cubicBezTo>
                    <a:pt x="1585217" y="95288"/>
                    <a:pt x="1581283" y="94488"/>
                    <a:pt x="1577711" y="92897"/>
                  </a:cubicBezTo>
                  <a:cubicBezTo>
                    <a:pt x="1574149" y="91307"/>
                    <a:pt x="1571149" y="88859"/>
                    <a:pt x="1568729" y="85554"/>
                  </a:cubicBezTo>
                  <a:lnTo>
                    <a:pt x="1568006" y="85554"/>
                  </a:lnTo>
                  <a:cubicBezTo>
                    <a:pt x="1568492" y="89421"/>
                    <a:pt x="1568729" y="93088"/>
                    <a:pt x="1568729" y="96555"/>
                  </a:cubicBezTo>
                  <a:lnTo>
                    <a:pt x="1568729" y="123825"/>
                  </a:lnTo>
                  <a:lnTo>
                    <a:pt x="1558700" y="123825"/>
                  </a:lnTo>
                  <a:lnTo>
                    <a:pt x="1558700" y="27813"/>
                  </a:lnTo>
                  <a:lnTo>
                    <a:pt x="1566863" y="27813"/>
                  </a:lnTo>
                  <a:lnTo>
                    <a:pt x="1568253" y="36881"/>
                  </a:lnTo>
                  <a:lnTo>
                    <a:pt x="1568729" y="36881"/>
                  </a:lnTo>
                  <a:cubicBezTo>
                    <a:pt x="1571311" y="33252"/>
                    <a:pt x="1574321" y="30632"/>
                    <a:pt x="1577740" y="29023"/>
                  </a:cubicBezTo>
                  <a:cubicBezTo>
                    <a:pt x="1581169" y="27413"/>
                    <a:pt x="1585103" y="26604"/>
                    <a:pt x="1589532" y="26604"/>
                  </a:cubicBezTo>
                  <a:cubicBezTo>
                    <a:pt x="1598323" y="26604"/>
                    <a:pt x="1605106" y="29603"/>
                    <a:pt x="1609877" y="35614"/>
                  </a:cubicBezTo>
                  <a:cubicBezTo>
                    <a:pt x="1614649" y="41615"/>
                    <a:pt x="1617040" y="50045"/>
                    <a:pt x="1617040" y="60884"/>
                  </a:cubicBezTo>
                  <a:cubicBezTo>
                    <a:pt x="1617040" y="71771"/>
                    <a:pt x="1614611" y="80220"/>
                    <a:pt x="1609754" y="86249"/>
                  </a:cubicBezTo>
                  <a:cubicBezTo>
                    <a:pt x="1604896" y="92278"/>
                    <a:pt x="1598162" y="95288"/>
                    <a:pt x="1589532" y="95288"/>
                  </a:cubicBezTo>
                  <a:close/>
                  <a:moveTo>
                    <a:pt x="1588085" y="35128"/>
                  </a:moveTo>
                  <a:cubicBezTo>
                    <a:pt x="1581312" y="35128"/>
                    <a:pt x="1576416" y="37005"/>
                    <a:pt x="1573387" y="40748"/>
                  </a:cubicBezTo>
                  <a:cubicBezTo>
                    <a:pt x="1570368" y="44501"/>
                    <a:pt x="1568815" y="50463"/>
                    <a:pt x="1568729" y="58645"/>
                  </a:cubicBezTo>
                  <a:lnTo>
                    <a:pt x="1568729" y="60884"/>
                  </a:lnTo>
                  <a:cubicBezTo>
                    <a:pt x="1568729" y="70199"/>
                    <a:pt x="1570282" y="76857"/>
                    <a:pt x="1573387" y="80867"/>
                  </a:cubicBezTo>
                  <a:cubicBezTo>
                    <a:pt x="1576492" y="84877"/>
                    <a:pt x="1581474" y="86887"/>
                    <a:pt x="1588322" y="86887"/>
                  </a:cubicBezTo>
                  <a:cubicBezTo>
                    <a:pt x="1594047" y="86887"/>
                    <a:pt x="1598533" y="84563"/>
                    <a:pt x="1601771" y="79934"/>
                  </a:cubicBezTo>
                  <a:cubicBezTo>
                    <a:pt x="1605020" y="75295"/>
                    <a:pt x="1606639" y="68904"/>
                    <a:pt x="1606639" y="60760"/>
                  </a:cubicBezTo>
                  <a:cubicBezTo>
                    <a:pt x="1606639" y="52502"/>
                    <a:pt x="1605020" y="46158"/>
                    <a:pt x="1601771" y="41748"/>
                  </a:cubicBezTo>
                  <a:cubicBezTo>
                    <a:pt x="1598533" y="37338"/>
                    <a:pt x="1593971" y="35128"/>
                    <a:pt x="1588085" y="35128"/>
                  </a:cubicBezTo>
                  <a:close/>
                  <a:moveTo>
                    <a:pt x="1664865" y="95288"/>
                  </a:moveTo>
                  <a:cubicBezTo>
                    <a:pt x="1655073" y="95288"/>
                    <a:pt x="1647339" y="92307"/>
                    <a:pt x="1641681" y="86335"/>
                  </a:cubicBezTo>
                  <a:cubicBezTo>
                    <a:pt x="1636014" y="80372"/>
                    <a:pt x="1633185" y="72085"/>
                    <a:pt x="1633185" y="61493"/>
                  </a:cubicBezTo>
                  <a:cubicBezTo>
                    <a:pt x="1633185" y="50806"/>
                    <a:pt x="1635814" y="42320"/>
                    <a:pt x="1641072" y="36033"/>
                  </a:cubicBezTo>
                  <a:cubicBezTo>
                    <a:pt x="1646339" y="29746"/>
                    <a:pt x="1653397" y="26604"/>
                    <a:pt x="1662265" y="26604"/>
                  </a:cubicBezTo>
                  <a:cubicBezTo>
                    <a:pt x="1670571" y="26604"/>
                    <a:pt x="1677143" y="29337"/>
                    <a:pt x="1681982" y="34795"/>
                  </a:cubicBezTo>
                  <a:cubicBezTo>
                    <a:pt x="1686811" y="40253"/>
                    <a:pt x="1689230" y="47463"/>
                    <a:pt x="1689230" y="56407"/>
                  </a:cubicBezTo>
                  <a:lnTo>
                    <a:pt x="1689230" y="62760"/>
                  </a:lnTo>
                  <a:lnTo>
                    <a:pt x="1643586" y="62760"/>
                  </a:lnTo>
                  <a:cubicBezTo>
                    <a:pt x="1643786" y="70542"/>
                    <a:pt x="1645748" y="76448"/>
                    <a:pt x="1649483" y="80476"/>
                  </a:cubicBezTo>
                  <a:cubicBezTo>
                    <a:pt x="1653207" y="84506"/>
                    <a:pt x="1658455" y="86516"/>
                    <a:pt x="1665227" y="86516"/>
                  </a:cubicBezTo>
                  <a:cubicBezTo>
                    <a:pt x="1672361" y="86516"/>
                    <a:pt x="1679420" y="85030"/>
                    <a:pt x="1686392" y="82048"/>
                  </a:cubicBezTo>
                  <a:lnTo>
                    <a:pt x="1686392" y="90992"/>
                  </a:lnTo>
                  <a:cubicBezTo>
                    <a:pt x="1682849" y="92526"/>
                    <a:pt x="1679486" y="93621"/>
                    <a:pt x="1676324" y="94288"/>
                  </a:cubicBezTo>
                  <a:cubicBezTo>
                    <a:pt x="1673161" y="94955"/>
                    <a:pt x="1669342" y="95288"/>
                    <a:pt x="1664865" y="95288"/>
                  </a:cubicBezTo>
                  <a:close/>
                  <a:moveTo>
                    <a:pt x="1662150" y="35004"/>
                  </a:moveTo>
                  <a:cubicBezTo>
                    <a:pt x="1656826" y="35004"/>
                    <a:pt x="1652588" y="36738"/>
                    <a:pt x="1649416" y="40205"/>
                  </a:cubicBezTo>
                  <a:cubicBezTo>
                    <a:pt x="1646254" y="43672"/>
                    <a:pt x="1644386" y="48473"/>
                    <a:pt x="1643825" y="54597"/>
                  </a:cubicBezTo>
                  <a:lnTo>
                    <a:pt x="1678467" y="54597"/>
                  </a:lnTo>
                  <a:cubicBezTo>
                    <a:pt x="1678467" y="48273"/>
                    <a:pt x="1677057" y="43425"/>
                    <a:pt x="1674238" y="40053"/>
                  </a:cubicBezTo>
                  <a:cubicBezTo>
                    <a:pt x="1671418" y="36690"/>
                    <a:pt x="1667390" y="35004"/>
                    <a:pt x="1662150" y="35004"/>
                  </a:cubicBezTo>
                  <a:close/>
                  <a:moveTo>
                    <a:pt x="1738627" y="26604"/>
                  </a:moveTo>
                  <a:cubicBezTo>
                    <a:pt x="1741570" y="26604"/>
                    <a:pt x="1744209" y="26841"/>
                    <a:pt x="1746552" y="27327"/>
                  </a:cubicBezTo>
                  <a:lnTo>
                    <a:pt x="1745161" y="36643"/>
                  </a:lnTo>
                  <a:cubicBezTo>
                    <a:pt x="1742418" y="36033"/>
                    <a:pt x="1739999" y="35728"/>
                    <a:pt x="1737903" y="35728"/>
                  </a:cubicBezTo>
                  <a:cubicBezTo>
                    <a:pt x="1732540" y="35728"/>
                    <a:pt x="1727959" y="37909"/>
                    <a:pt x="1724149" y="42263"/>
                  </a:cubicBezTo>
                  <a:cubicBezTo>
                    <a:pt x="1720339" y="46615"/>
                    <a:pt x="1718434" y="52035"/>
                    <a:pt x="1718434" y="58531"/>
                  </a:cubicBezTo>
                  <a:lnTo>
                    <a:pt x="1718434" y="94079"/>
                  </a:lnTo>
                  <a:lnTo>
                    <a:pt x="1708404" y="94079"/>
                  </a:lnTo>
                  <a:lnTo>
                    <a:pt x="1708404" y="27813"/>
                  </a:lnTo>
                  <a:lnTo>
                    <a:pt x="1716681" y="27813"/>
                  </a:lnTo>
                  <a:lnTo>
                    <a:pt x="1717834" y="40081"/>
                  </a:lnTo>
                  <a:lnTo>
                    <a:pt x="1718320" y="40081"/>
                  </a:lnTo>
                  <a:cubicBezTo>
                    <a:pt x="1720777" y="35776"/>
                    <a:pt x="1723739" y="32452"/>
                    <a:pt x="1727206" y="30109"/>
                  </a:cubicBezTo>
                  <a:cubicBezTo>
                    <a:pt x="1730673" y="27775"/>
                    <a:pt x="1734474" y="26604"/>
                    <a:pt x="1738627" y="26604"/>
                  </a:cubicBezTo>
                  <a:close/>
                  <a:moveTo>
                    <a:pt x="1805559" y="85191"/>
                  </a:moveTo>
                  <a:lnTo>
                    <a:pt x="1805016" y="85191"/>
                  </a:lnTo>
                  <a:cubicBezTo>
                    <a:pt x="1800377" y="91926"/>
                    <a:pt x="1793453" y="95288"/>
                    <a:pt x="1784213" y="95288"/>
                  </a:cubicBezTo>
                  <a:cubicBezTo>
                    <a:pt x="1775555" y="95288"/>
                    <a:pt x="1768812" y="92326"/>
                    <a:pt x="1763992" y="86401"/>
                  </a:cubicBezTo>
                  <a:cubicBezTo>
                    <a:pt x="1759172" y="80476"/>
                    <a:pt x="1756772" y="72047"/>
                    <a:pt x="1756772" y="61122"/>
                  </a:cubicBezTo>
                  <a:cubicBezTo>
                    <a:pt x="1756772" y="50206"/>
                    <a:pt x="1759192" y="41720"/>
                    <a:pt x="1764020" y="35671"/>
                  </a:cubicBezTo>
                  <a:cubicBezTo>
                    <a:pt x="1768859" y="29623"/>
                    <a:pt x="1775593" y="26604"/>
                    <a:pt x="1784213" y="26604"/>
                  </a:cubicBezTo>
                  <a:cubicBezTo>
                    <a:pt x="1793205" y="26604"/>
                    <a:pt x="1800101" y="29870"/>
                    <a:pt x="1804892" y="36395"/>
                  </a:cubicBezTo>
                  <a:lnTo>
                    <a:pt x="1805683" y="36395"/>
                  </a:lnTo>
                  <a:lnTo>
                    <a:pt x="1805254" y="31623"/>
                  </a:lnTo>
                  <a:lnTo>
                    <a:pt x="1805016" y="26965"/>
                  </a:lnTo>
                  <a:lnTo>
                    <a:pt x="1805016" y="0"/>
                  </a:lnTo>
                  <a:lnTo>
                    <a:pt x="1815056" y="0"/>
                  </a:lnTo>
                  <a:lnTo>
                    <a:pt x="1815056" y="94079"/>
                  </a:lnTo>
                  <a:lnTo>
                    <a:pt x="1806893" y="94079"/>
                  </a:lnTo>
                  <a:close/>
                  <a:moveTo>
                    <a:pt x="1785490" y="86887"/>
                  </a:moveTo>
                  <a:cubicBezTo>
                    <a:pt x="1792338" y="86887"/>
                    <a:pt x="1797310" y="85020"/>
                    <a:pt x="1800387" y="81286"/>
                  </a:cubicBezTo>
                  <a:cubicBezTo>
                    <a:pt x="1803473" y="77562"/>
                    <a:pt x="1805016" y="71542"/>
                    <a:pt x="1805016" y="63246"/>
                  </a:cubicBezTo>
                  <a:lnTo>
                    <a:pt x="1805016" y="61122"/>
                  </a:lnTo>
                  <a:cubicBezTo>
                    <a:pt x="1805016" y="51731"/>
                    <a:pt x="1803454" y="45034"/>
                    <a:pt x="1800330" y="41024"/>
                  </a:cubicBezTo>
                  <a:cubicBezTo>
                    <a:pt x="1797205" y="37014"/>
                    <a:pt x="1792215" y="35004"/>
                    <a:pt x="1785366" y="35004"/>
                  </a:cubicBezTo>
                  <a:cubicBezTo>
                    <a:pt x="1779480" y="35004"/>
                    <a:pt x="1774974" y="37290"/>
                    <a:pt x="1771850" y="41872"/>
                  </a:cubicBezTo>
                  <a:cubicBezTo>
                    <a:pt x="1768726" y="46444"/>
                    <a:pt x="1767164" y="52902"/>
                    <a:pt x="1767164" y="61246"/>
                  </a:cubicBezTo>
                  <a:cubicBezTo>
                    <a:pt x="1767164" y="69713"/>
                    <a:pt x="1768717" y="76105"/>
                    <a:pt x="1771822" y="80410"/>
                  </a:cubicBezTo>
                  <a:cubicBezTo>
                    <a:pt x="1774927" y="84725"/>
                    <a:pt x="1779480" y="86887"/>
                    <a:pt x="1785490" y="86887"/>
                  </a:cubicBezTo>
                  <a:close/>
                  <a:moveTo>
                    <a:pt x="1868862" y="26604"/>
                  </a:moveTo>
                  <a:cubicBezTo>
                    <a:pt x="1871806" y="26604"/>
                    <a:pt x="1874444" y="26841"/>
                    <a:pt x="1876787" y="27327"/>
                  </a:cubicBezTo>
                  <a:lnTo>
                    <a:pt x="1875396" y="36643"/>
                  </a:lnTo>
                  <a:cubicBezTo>
                    <a:pt x="1872653" y="36033"/>
                    <a:pt x="1870234" y="35728"/>
                    <a:pt x="1868138" y="35728"/>
                  </a:cubicBezTo>
                  <a:cubicBezTo>
                    <a:pt x="1862776" y="35728"/>
                    <a:pt x="1858194" y="37909"/>
                    <a:pt x="1854384" y="42263"/>
                  </a:cubicBezTo>
                  <a:cubicBezTo>
                    <a:pt x="1850574" y="46615"/>
                    <a:pt x="1848669" y="52035"/>
                    <a:pt x="1848669" y="58531"/>
                  </a:cubicBezTo>
                  <a:lnTo>
                    <a:pt x="1848669" y="94079"/>
                  </a:lnTo>
                  <a:lnTo>
                    <a:pt x="1838630" y="94079"/>
                  </a:lnTo>
                  <a:lnTo>
                    <a:pt x="1838630" y="27813"/>
                  </a:lnTo>
                  <a:lnTo>
                    <a:pt x="1846916" y="27813"/>
                  </a:lnTo>
                  <a:lnTo>
                    <a:pt x="1848069" y="40081"/>
                  </a:lnTo>
                  <a:lnTo>
                    <a:pt x="1848545" y="40081"/>
                  </a:lnTo>
                  <a:cubicBezTo>
                    <a:pt x="1851012" y="35776"/>
                    <a:pt x="1853975" y="32452"/>
                    <a:pt x="1857432" y="30109"/>
                  </a:cubicBezTo>
                  <a:cubicBezTo>
                    <a:pt x="1860899" y="27775"/>
                    <a:pt x="1864709" y="26604"/>
                    <a:pt x="1868862" y="26604"/>
                  </a:cubicBezTo>
                  <a:close/>
                  <a:moveTo>
                    <a:pt x="1900724" y="94079"/>
                  </a:moveTo>
                  <a:lnTo>
                    <a:pt x="1890693" y="94079"/>
                  </a:lnTo>
                  <a:lnTo>
                    <a:pt x="1890693" y="27813"/>
                  </a:lnTo>
                  <a:lnTo>
                    <a:pt x="1900724" y="27813"/>
                  </a:lnTo>
                  <a:close/>
                  <a:moveTo>
                    <a:pt x="1889846" y="9858"/>
                  </a:moveTo>
                  <a:cubicBezTo>
                    <a:pt x="1889846" y="7554"/>
                    <a:pt x="1890408" y="5877"/>
                    <a:pt x="1891541" y="4810"/>
                  </a:cubicBezTo>
                  <a:cubicBezTo>
                    <a:pt x="1892665" y="3734"/>
                    <a:pt x="1894075" y="3200"/>
                    <a:pt x="1895770" y="3200"/>
                  </a:cubicBezTo>
                  <a:cubicBezTo>
                    <a:pt x="1897380" y="3200"/>
                    <a:pt x="1898771" y="3753"/>
                    <a:pt x="1899942" y="4839"/>
                  </a:cubicBezTo>
                  <a:cubicBezTo>
                    <a:pt x="1901114" y="5925"/>
                    <a:pt x="1901695" y="7601"/>
                    <a:pt x="1901695" y="9858"/>
                  </a:cubicBezTo>
                  <a:cubicBezTo>
                    <a:pt x="1901695" y="12116"/>
                    <a:pt x="1901114" y="13792"/>
                    <a:pt x="1899942" y="14907"/>
                  </a:cubicBezTo>
                  <a:cubicBezTo>
                    <a:pt x="1898771" y="16012"/>
                    <a:pt x="1897380" y="16564"/>
                    <a:pt x="1895770" y="16564"/>
                  </a:cubicBezTo>
                  <a:cubicBezTo>
                    <a:pt x="1894075" y="16564"/>
                    <a:pt x="1892665" y="16012"/>
                    <a:pt x="1891541" y="14907"/>
                  </a:cubicBezTo>
                  <a:cubicBezTo>
                    <a:pt x="1890408" y="13792"/>
                    <a:pt x="1889846" y="12116"/>
                    <a:pt x="1889846" y="9858"/>
                  </a:cubicBezTo>
                  <a:close/>
                  <a:moveTo>
                    <a:pt x="1937490" y="94079"/>
                  </a:moveTo>
                  <a:lnTo>
                    <a:pt x="1912334" y="27813"/>
                  </a:lnTo>
                  <a:lnTo>
                    <a:pt x="1923098" y="27813"/>
                  </a:lnTo>
                  <a:lnTo>
                    <a:pt x="1937366" y="67113"/>
                  </a:lnTo>
                  <a:cubicBezTo>
                    <a:pt x="1940595" y="76305"/>
                    <a:pt x="1942490" y="82268"/>
                    <a:pt x="1943052" y="85011"/>
                  </a:cubicBezTo>
                  <a:lnTo>
                    <a:pt x="1943538" y="85011"/>
                  </a:lnTo>
                  <a:cubicBezTo>
                    <a:pt x="1943976" y="82877"/>
                    <a:pt x="1945377" y="78448"/>
                    <a:pt x="1947739" y="71733"/>
                  </a:cubicBezTo>
                  <a:cubicBezTo>
                    <a:pt x="1950091" y="65027"/>
                    <a:pt x="1955387" y="50387"/>
                    <a:pt x="1963608" y="27813"/>
                  </a:cubicBezTo>
                  <a:lnTo>
                    <a:pt x="1974371" y="27813"/>
                  </a:lnTo>
                  <a:lnTo>
                    <a:pt x="1949215" y="94079"/>
                  </a:lnTo>
                  <a:close/>
                  <a:moveTo>
                    <a:pt x="2014881" y="95288"/>
                  </a:moveTo>
                  <a:cubicBezTo>
                    <a:pt x="2005079" y="95288"/>
                    <a:pt x="1997354" y="92307"/>
                    <a:pt x="1991687" y="86335"/>
                  </a:cubicBezTo>
                  <a:cubicBezTo>
                    <a:pt x="1986029" y="80372"/>
                    <a:pt x="1983201" y="72085"/>
                    <a:pt x="1983201" y="61493"/>
                  </a:cubicBezTo>
                  <a:cubicBezTo>
                    <a:pt x="1983201" y="50806"/>
                    <a:pt x="1985829" y="42320"/>
                    <a:pt x="1991087" y="36033"/>
                  </a:cubicBezTo>
                  <a:cubicBezTo>
                    <a:pt x="1996345" y="29746"/>
                    <a:pt x="2003412" y="26604"/>
                    <a:pt x="2012280" y="26604"/>
                  </a:cubicBezTo>
                  <a:cubicBezTo>
                    <a:pt x="2020586" y="26604"/>
                    <a:pt x="2027148" y="29337"/>
                    <a:pt x="2031987" y="34795"/>
                  </a:cubicBezTo>
                  <a:cubicBezTo>
                    <a:pt x="2036826" y="40253"/>
                    <a:pt x="2039245" y="47463"/>
                    <a:pt x="2039245" y="56407"/>
                  </a:cubicBezTo>
                  <a:lnTo>
                    <a:pt x="2039245" y="62760"/>
                  </a:lnTo>
                  <a:lnTo>
                    <a:pt x="1993592" y="62760"/>
                  </a:lnTo>
                  <a:cubicBezTo>
                    <a:pt x="1993802" y="70542"/>
                    <a:pt x="1995764" y="76448"/>
                    <a:pt x="1999488" y="80476"/>
                  </a:cubicBezTo>
                  <a:cubicBezTo>
                    <a:pt x="2003222" y="84506"/>
                    <a:pt x="2008470" y="86516"/>
                    <a:pt x="2015242" y="86516"/>
                  </a:cubicBezTo>
                  <a:cubicBezTo>
                    <a:pt x="2022377" y="86516"/>
                    <a:pt x="2029425" y="85030"/>
                    <a:pt x="2036407" y="82048"/>
                  </a:cubicBezTo>
                  <a:lnTo>
                    <a:pt x="2036407" y="90992"/>
                  </a:lnTo>
                  <a:cubicBezTo>
                    <a:pt x="2032854" y="92526"/>
                    <a:pt x="2029501" y="93621"/>
                    <a:pt x="2026339" y="94288"/>
                  </a:cubicBezTo>
                  <a:cubicBezTo>
                    <a:pt x="2023167" y="94955"/>
                    <a:pt x="2019348" y="95288"/>
                    <a:pt x="2014881" y="95288"/>
                  </a:cubicBezTo>
                  <a:close/>
                  <a:moveTo>
                    <a:pt x="2012156" y="35004"/>
                  </a:moveTo>
                  <a:cubicBezTo>
                    <a:pt x="2006842" y="35004"/>
                    <a:pt x="2002593" y="36738"/>
                    <a:pt x="1999431" y="40205"/>
                  </a:cubicBezTo>
                  <a:cubicBezTo>
                    <a:pt x="1996268" y="43672"/>
                    <a:pt x="1994402" y="48473"/>
                    <a:pt x="1993840" y="54597"/>
                  </a:cubicBezTo>
                  <a:lnTo>
                    <a:pt x="2028482" y="54597"/>
                  </a:lnTo>
                  <a:cubicBezTo>
                    <a:pt x="2028482" y="48273"/>
                    <a:pt x="2027072" y="43425"/>
                    <a:pt x="2024253" y="40053"/>
                  </a:cubicBezTo>
                  <a:cubicBezTo>
                    <a:pt x="2021424" y="36690"/>
                    <a:pt x="2017395" y="35004"/>
                    <a:pt x="2012156" y="35004"/>
                  </a:cubicBezTo>
                  <a:close/>
                </a:path>
              </a:pathLst>
            </a:custGeom>
            <a:solidFill>
              <a:srgbClr val="000000"/>
            </a:solidFill>
            <a:ln w="9525" cap="flat">
              <a:noFill/>
              <a:prstDash val="solid"/>
              <a:miter/>
            </a:ln>
          </p:spPr>
          <p:txBody>
            <a:bodyPr rtlCol="0" anchor="ctr"/>
            <a:lstStyle/>
            <a:p>
              <a:endParaRPr lang="nl-BE" sz="900"/>
            </a:p>
          </p:txBody>
        </p:sp>
        <p:sp>
          <p:nvSpPr>
            <p:cNvPr id="641" name="Freeform: Shape 640">
              <a:extLst>
                <a:ext uri="{FF2B5EF4-FFF2-40B4-BE49-F238E27FC236}">
                  <a16:creationId xmlns:a16="http://schemas.microsoft.com/office/drawing/2014/main" id="{B1E71121-5699-4360-ACB6-12CF5BB590F8}"/>
                </a:ext>
              </a:extLst>
            </p:cNvPr>
            <p:cNvSpPr/>
            <p:nvPr/>
          </p:nvSpPr>
          <p:spPr>
            <a:xfrm>
              <a:off x="4083573" y="3149316"/>
              <a:ext cx="60348" cy="54313"/>
            </a:xfrm>
            <a:custGeom>
              <a:avLst/>
              <a:gdLst>
                <a:gd name="connsiteX0" fmla="*/ 70504 w 95250"/>
                <a:gd name="connsiteY0" fmla="*/ 88392 h 85725"/>
                <a:gd name="connsiteX1" fmla="*/ 58836 w 95250"/>
                <a:gd name="connsiteY1" fmla="*/ 88392 h 85725"/>
                <a:gd name="connsiteX2" fmla="*/ 35071 w 95250"/>
                <a:gd name="connsiteY2" fmla="*/ 49521 h 85725"/>
                <a:gd name="connsiteX3" fmla="*/ 10887 w 95250"/>
                <a:gd name="connsiteY3" fmla="*/ 88392 h 85725"/>
                <a:gd name="connsiteX4" fmla="*/ 0 w 95250"/>
                <a:gd name="connsiteY4" fmla="*/ 88392 h 85725"/>
                <a:gd name="connsiteX5" fmla="*/ 29385 w 95250"/>
                <a:gd name="connsiteY5" fmla="*/ 42206 h 85725"/>
                <a:gd name="connsiteX6" fmla="*/ 2000 w 95250"/>
                <a:gd name="connsiteY6" fmla="*/ 0 h 85725"/>
                <a:gd name="connsiteX7" fmla="*/ 13364 w 95250"/>
                <a:gd name="connsiteY7" fmla="*/ 0 h 85725"/>
                <a:gd name="connsiteX8" fmla="*/ 35309 w 95250"/>
                <a:gd name="connsiteY8" fmla="*/ 35004 h 85725"/>
                <a:gd name="connsiteX9" fmla="*/ 57445 w 95250"/>
                <a:gd name="connsiteY9" fmla="*/ 0 h 85725"/>
                <a:gd name="connsiteX10" fmla="*/ 68389 w 95250"/>
                <a:gd name="connsiteY10" fmla="*/ 0 h 85725"/>
                <a:gd name="connsiteX11" fmla="*/ 40996 w 95250"/>
                <a:gd name="connsiteY11" fmla="*/ 41834 h 85725"/>
                <a:gd name="connsiteX12" fmla="*/ 85258 w 95250"/>
                <a:gd name="connsiteY12" fmla="*/ 88392 h 85725"/>
                <a:gd name="connsiteX13" fmla="*/ 85258 w 95250"/>
                <a:gd name="connsiteY13" fmla="*/ 0 h 85725"/>
                <a:gd name="connsiteX14" fmla="*/ 95536 w 95250"/>
                <a:gd name="connsiteY14" fmla="*/ 0 h 85725"/>
                <a:gd name="connsiteX15" fmla="*/ 95536 w 95250"/>
                <a:gd name="connsiteY15"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50" h="85725">
                  <a:moveTo>
                    <a:pt x="70504" y="88392"/>
                  </a:moveTo>
                  <a:lnTo>
                    <a:pt x="58836" y="88392"/>
                  </a:lnTo>
                  <a:lnTo>
                    <a:pt x="35071" y="49521"/>
                  </a:lnTo>
                  <a:lnTo>
                    <a:pt x="10887" y="88392"/>
                  </a:lnTo>
                  <a:lnTo>
                    <a:pt x="0" y="88392"/>
                  </a:lnTo>
                  <a:lnTo>
                    <a:pt x="29385" y="42206"/>
                  </a:lnTo>
                  <a:lnTo>
                    <a:pt x="2000" y="0"/>
                  </a:lnTo>
                  <a:lnTo>
                    <a:pt x="13364" y="0"/>
                  </a:lnTo>
                  <a:lnTo>
                    <a:pt x="35309" y="35004"/>
                  </a:lnTo>
                  <a:lnTo>
                    <a:pt x="57445" y="0"/>
                  </a:lnTo>
                  <a:lnTo>
                    <a:pt x="68389" y="0"/>
                  </a:lnTo>
                  <a:lnTo>
                    <a:pt x="40996" y="41834"/>
                  </a:lnTo>
                  <a:close/>
                  <a:moveTo>
                    <a:pt x="85258" y="88392"/>
                  </a:moveTo>
                  <a:lnTo>
                    <a:pt x="85258" y="0"/>
                  </a:lnTo>
                  <a:lnTo>
                    <a:pt x="95536" y="0"/>
                  </a:lnTo>
                  <a:lnTo>
                    <a:pt x="95536" y="88392"/>
                  </a:lnTo>
                  <a:close/>
                </a:path>
              </a:pathLst>
            </a:custGeom>
            <a:solidFill>
              <a:srgbClr val="000000"/>
            </a:solidFill>
            <a:ln w="9525" cap="flat">
              <a:noFill/>
              <a:prstDash val="solid"/>
              <a:miter/>
            </a:ln>
          </p:spPr>
          <p:txBody>
            <a:bodyPr rtlCol="0" anchor="ctr"/>
            <a:lstStyle/>
            <a:p>
              <a:endParaRPr lang="nl-BE" sz="900"/>
            </a:p>
          </p:txBody>
        </p:sp>
        <p:sp>
          <p:nvSpPr>
            <p:cNvPr id="642" name="Freeform: Shape 641">
              <a:extLst>
                <a:ext uri="{FF2B5EF4-FFF2-40B4-BE49-F238E27FC236}">
                  <a16:creationId xmlns:a16="http://schemas.microsoft.com/office/drawing/2014/main" id="{57537E5B-1A27-4C53-BB8B-577AF1085235}"/>
                </a:ext>
              </a:extLst>
            </p:cNvPr>
            <p:cNvSpPr/>
            <p:nvPr/>
          </p:nvSpPr>
          <p:spPr>
            <a:xfrm>
              <a:off x="4008229" y="3494144"/>
              <a:ext cx="1454385" cy="162940"/>
            </a:xfrm>
            <a:custGeom>
              <a:avLst/>
              <a:gdLst>
                <a:gd name="connsiteX0" fmla="*/ 0 w 2295525"/>
                <a:gd name="connsiteY0" fmla="*/ 0 h 257175"/>
                <a:gd name="connsiteX1" fmla="*/ 0 w 2295525"/>
                <a:gd name="connsiteY1" fmla="*/ 257175 h 257175"/>
                <a:gd name="connsiteX2" fmla="*/ 2295525 w 2295525"/>
                <a:gd name="connsiteY2" fmla="*/ 257175 h 257175"/>
                <a:gd name="connsiteX3" fmla="*/ 2295525 w 2295525"/>
                <a:gd name="connsiteY3" fmla="*/ 0 h 257175"/>
              </a:gdLst>
              <a:ahLst/>
              <a:cxnLst>
                <a:cxn ang="0">
                  <a:pos x="connsiteX0" y="connsiteY0"/>
                </a:cxn>
                <a:cxn ang="0">
                  <a:pos x="connsiteX1" y="connsiteY1"/>
                </a:cxn>
                <a:cxn ang="0">
                  <a:pos x="connsiteX2" y="connsiteY2"/>
                </a:cxn>
                <a:cxn ang="0">
                  <a:pos x="connsiteX3" y="connsiteY3"/>
                </a:cxn>
              </a:cxnLst>
              <a:rect l="l" t="t" r="r" b="b"/>
              <a:pathLst>
                <a:path w="2295525" h="257175">
                  <a:moveTo>
                    <a:pt x="0" y="0"/>
                  </a:moveTo>
                  <a:lnTo>
                    <a:pt x="0" y="257175"/>
                  </a:lnTo>
                  <a:lnTo>
                    <a:pt x="2295525" y="257175"/>
                  </a:lnTo>
                  <a:lnTo>
                    <a:pt x="2295525" y="0"/>
                  </a:lnTo>
                  <a:close/>
                </a:path>
              </a:pathLst>
            </a:custGeom>
            <a:solidFill>
              <a:srgbClr val="FFFFFF"/>
            </a:solidFill>
            <a:ln w="9525" cap="flat">
              <a:noFill/>
              <a:prstDash val="solid"/>
              <a:miter/>
            </a:ln>
          </p:spPr>
          <p:txBody>
            <a:bodyPr rtlCol="0" anchor="ctr"/>
            <a:lstStyle/>
            <a:p>
              <a:endParaRPr lang="nl-BE" sz="900"/>
            </a:p>
          </p:txBody>
        </p:sp>
        <p:sp>
          <p:nvSpPr>
            <p:cNvPr id="643" name="Freeform: Shape 642">
              <a:extLst>
                <a:ext uri="{FF2B5EF4-FFF2-40B4-BE49-F238E27FC236}">
                  <a16:creationId xmlns:a16="http://schemas.microsoft.com/office/drawing/2014/main" id="{D90409A4-149B-4BF5-B2A1-9C4755833909}"/>
                </a:ext>
              </a:extLst>
            </p:cNvPr>
            <p:cNvSpPr/>
            <p:nvPr/>
          </p:nvSpPr>
          <p:spPr>
            <a:xfrm>
              <a:off x="4008229" y="3494144"/>
              <a:ext cx="1454385" cy="162940"/>
            </a:xfrm>
            <a:custGeom>
              <a:avLst/>
              <a:gdLst>
                <a:gd name="connsiteX0" fmla="*/ 0 w 2295525"/>
                <a:gd name="connsiteY0" fmla="*/ 0 h 257175"/>
                <a:gd name="connsiteX1" fmla="*/ 0 w 2295525"/>
                <a:gd name="connsiteY1" fmla="*/ 257175 h 257175"/>
                <a:gd name="connsiteX2" fmla="*/ 2295525 w 2295525"/>
                <a:gd name="connsiteY2" fmla="*/ 257175 h 257175"/>
                <a:gd name="connsiteX3" fmla="*/ 2295525 w 2295525"/>
                <a:gd name="connsiteY3" fmla="*/ 0 h 257175"/>
              </a:gdLst>
              <a:ahLst/>
              <a:cxnLst>
                <a:cxn ang="0">
                  <a:pos x="connsiteX0" y="connsiteY0"/>
                </a:cxn>
                <a:cxn ang="0">
                  <a:pos x="connsiteX1" y="connsiteY1"/>
                </a:cxn>
                <a:cxn ang="0">
                  <a:pos x="connsiteX2" y="connsiteY2"/>
                </a:cxn>
                <a:cxn ang="0">
                  <a:pos x="connsiteX3" y="connsiteY3"/>
                </a:cxn>
              </a:cxnLst>
              <a:rect l="l" t="t" r="r" b="b"/>
              <a:pathLst>
                <a:path w="2295525" h="257175">
                  <a:moveTo>
                    <a:pt x="0" y="0"/>
                  </a:moveTo>
                  <a:lnTo>
                    <a:pt x="0" y="257175"/>
                  </a:lnTo>
                  <a:lnTo>
                    <a:pt x="2295525" y="257175"/>
                  </a:lnTo>
                  <a:lnTo>
                    <a:pt x="2295525" y="0"/>
                  </a:lnTo>
                  <a:close/>
                </a:path>
              </a:pathLst>
            </a:custGeom>
            <a:noFill/>
            <a:ln w="19050" cap="flat">
              <a:solidFill>
                <a:srgbClr val="77933C"/>
              </a:solidFill>
              <a:prstDash val="solid"/>
              <a:miter/>
            </a:ln>
          </p:spPr>
          <p:txBody>
            <a:bodyPr rtlCol="0" anchor="ctr"/>
            <a:lstStyle/>
            <a:p>
              <a:endParaRPr lang="nl-BE" sz="900"/>
            </a:p>
          </p:txBody>
        </p:sp>
        <p:sp>
          <p:nvSpPr>
            <p:cNvPr id="644" name="Freeform: Shape 643">
              <a:extLst>
                <a:ext uri="{FF2B5EF4-FFF2-40B4-BE49-F238E27FC236}">
                  <a16:creationId xmlns:a16="http://schemas.microsoft.com/office/drawing/2014/main" id="{1E61F61C-F67A-4458-8777-1CB26206BADF}"/>
                </a:ext>
              </a:extLst>
            </p:cNvPr>
            <p:cNvSpPr/>
            <p:nvPr/>
          </p:nvSpPr>
          <p:spPr>
            <a:xfrm>
              <a:off x="4211879" y="3542422"/>
              <a:ext cx="1031949" cy="78453"/>
            </a:xfrm>
            <a:custGeom>
              <a:avLst/>
              <a:gdLst>
                <a:gd name="connsiteX0" fmla="*/ 0 w 1628775"/>
                <a:gd name="connsiteY0" fmla="*/ 5686 h 123825"/>
                <a:gd name="connsiteX1" fmla="*/ 24975 w 1628775"/>
                <a:gd name="connsiteY1" fmla="*/ 5686 h 123825"/>
                <a:gd name="connsiteX2" fmla="*/ 50425 w 1628775"/>
                <a:gd name="connsiteY2" fmla="*/ 10944 h 123825"/>
                <a:gd name="connsiteX3" fmla="*/ 58284 w 1628775"/>
                <a:gd name="connsiteY3" fmla="*/ 27575 h 123825"/>
                <a:gd name="connsiteX4" fmla="*/ 53903 w 1628775"/>
                <a:gd name="connsiteY4" fmla="*/ 40538 h 123825"/>
                <a:gd name="connsiteX5" fmla="*/ 41120 w 1628775"/>
                <a:gd name="connsiteY5" fmla="*/ 47158 h 123825"/>
                <a:gd name="connsiteX6" fmla="*/ 41120 w 1628775"/>
                <a:gd name="connsiteY6" fmla="*/ 47768 h 123825"/>
                <a:gd name="connsiteX7" fmla="*/ 61256 w 1628775"/>
                <a:gd name="connsiteY7" fmla="*/ 68923 h 123825"/>
                <a:gd name="connsiteX8" fmla="*/ 53236 w 1628775"/>
                <a:gd name="connsiteY8" fmla="*/ 87430 h 123825"/>
                <a:gd name="connsiteX9" fmla="*/ 30842 w 1628775"/>
                <a:gd name="connsiteY9" fmla="*/ 94079 h 123825"/>
                <a:gd name="connsiteX10" fmla="*/ 0 w 1628775"/>
                <a:gd name="connsiteY10" fmla="*/ 94079 h 123825"/>
                <a:gd name="connsiteX11" fmla="*/ 10278 w 1628775"/>
                <a:gd name="connsiteY11" fmla="*/ 43529 h 123825"/>
                <a:gd name="connsiteX12" fmla="*/ 27213 w 1628775"/>
                <a:gd name="connsiteY12" fmla="*/ 43529 h 123825"/>
                <a:gd name="connsiteX13" fmla="*/ 42872 w 1628775"/>
                <a:gd name="connsiteY13" fmla="*/ 40119 h 123825"/>
                <a:gd name="connsiteX14" fmla="*/ 47644 w 1628775"/>
                <a:gd name="connsiteY14" fmla="*/ 28594 h 123825"/>
                <a:gd name="connsiteX15" fmla="*/ 42329 w 1628775"/>
                <a:gd name="connsiteY15" fmla="*/ 17869 h 123825"/>
                <a:gd name="connsiteX16" fmla="*/ 25394 w 1628775"/>
                <a:gd name="connsiteY16" fmla="*/ 14574 h 123825"/>
                <a:gd name="connsiteX17" fmla="*/ 10278 w 1628775"/>
                <a:gd name="connsiteY17" fmla="*/ 14574 h 123825"/>
                <a:gd name="connsiteX18" fmla="*/ 10278 w 1628775"/>
                <a:gd name="connsiteY18" fmla="*/ 52235 h 123825"/>
                <a:gd name="connsiteX19" fmla="*/ 10278 w 1628775"/>
                <a:gd name="connsiteY19" fmla="*/ 85315 h 123825"/>
                <a:gd name="connsiteX20" fmla="*/ 28718 w 1628775"/>
                <a:gd name="connsiteY20" fmla="*/ 85315 h 123825"/>
                <a:gd name="connsiteX21" fmla="*/ 44834 w 1628775"/>
                <a:gd name="connsiteY21" fmla="*/ 81172 h 123825"/>
                <a:gd name="connsiteX22" fmla="*/ 50245 w 1628775"/>
                <a:gd name="connsiteY22" fmla="*/ 68199 h 123825"/>
                <a:gd name="connsiteX23" fmla="*/ 44711 w 1628775"/>
                <a:gd name="connsiteY23" fmla="*/ 56112 h 123825"/>
                <a:gd name="connsiteX24" fmla="*/ 27880 w 1628775"/>
                <a:gd name="connsiteY24" fmla="*/ 52235 h 123825"/>
                <a:gd name="connsiteX25" fmla="*/ 159382 w 1628775"/>
                <a:gd name="connsiteY25" fmla="*/ 49759 h 123825"/>
                <a:gd name="connsiteX26" fmla="*/ 148647 w 1628775"/>
                <a:gd name="connsiteY26" fmla="*/ 83134 h 123825"/>
                <a:gd name="connsiteX27" fmla="*/ 118806 w 1628775"/>
                <a:gd name="connsiteY27" fmla="*/ 95288 h 123825"/>
                <a:gd name="connsiteX28" fmla="*/ 88668 w 1628775"/>
                <a:gd name="connsiteY28" fmla="*/ 83344 h 123825"/>
                <a:gd name="connsiteX29" fmla="*/ 78057 w 1628775"/>
                <a:gd name="connsiteY29" fmla="*/ 49635 h 123825"/>
                <a:gd name="connsiteX30" fmla="*/ 88697 w 1628775"/>
                <a:gd name="connsiteY30" fmla="*/ 16173 h 123825"/>
                <a:gd name="connsiteX31" fmla="*/ 118929 w 1628775"/>
                <a:gd name="connsiteY31" fmla="*/ 4296 h 123825"/>
                <a:gd name="connsiteX32" fmla="*/ 148676 w 1628775"/>
                <a:gd name="connsiteY32" fmla="*/ 16383 h 123825"/>
                <a:gd name="connsiteX33" fmla="*/ 159382 w 1628775"/>
                <a:gd name="connsiteY33" fmla="*/ 49759 h 123825"/>
                <a:gd name="connsiteX34" fmla="*/ 88945 w 1628775"/>
                <a:gd name="connsiteY34" fmla="*/ 49759 h 123825"/>
                <a:gd name="connsiteX35" fmla="*/ 96594 w 1628775"/>
                <a:gd name="connsiteY35" fmla="*/ 77000 h 123825"/>
                <a:gd name="connsiteX36" fmla="*/ 118806 w 1628775"/>
                <a:gd name="connsiteY36" fmla="*/ 86277 h 123825"/>
                <a:gd name="connsiteX37" fmla="*/ 140999 w 1628775"/>
                <a:gd name="connsiteY37" fmla="*/ 77028 h 123825"/>
                <a:gd name="connsiteX38" fmla="*/ 148495 w 1628775"/>
                <a:gd name="connsiteY38" fmla="*/ 49759 h 123825"/>
                <a:gd name="connsiteX39" fmla="*/ 141027 w 1628775"/>
                <a:gd name="connsiteY39" fmla="*/ 22707 h 123825"/>
                <a:gd name="connsiteX40" fmla="*/ 118929 w 1628775"/>
                <a:gd name="connsiteY40" fmla="*/ 13488 h 123825"/>
                <a:gd name="connsiteX41" fmla="*/ 96594 w 1628775"/>
                <a:gd name="connsiteY41" fmla="*/ 22765 h 123825"/>
                <a:gd name="connsiteX42" fmla="*/ 88945 w 1628775"/>
                <a:gd name="connsiteY42" fmla="*/ 49759 h 123825"/>
                <a:gd name="connsiteX43" fmla="*/ 225400 w 1628775"/>
                <a:gd name="connsiteY43" fmla="*/ 57322 h 123825"/>
                <a:gd name="connsiteX44" fmla="*/ 225400 w 1628775"/>
                <a:gd name="connsiteY44" fmla="*/ 94079 h 123825"/>
                <a:gd name="connsiteX45" fmla="*/ 215122 w 1628775"/>
                <a:gd name="connsiteY45" fmla="*/ 94079 h 123825"/>
                <a:gd name="connsiteX46" fmla="*/ 215122 w 1628775"/>
                <a:gd name="connsiteY46" fmla="*/ 5686 h 123825"/>
                <a:gd name="connsiteX47" fmla="*/ 239373 w 1628775"/>
                <a:gd name="connsiteY47" fmla="*/ 5686 h 123825"/>
                <a:gd name="connsiteX48" fmla="*/ 263405 w 1628775"/>
                <a:gd name="connsiteY48" fmla="*/ 11906 h 123825"/>
                <a:gd name="connsiteX49" fmla="*/ 271177 w 1628775"/>
                <a:gd name="connsiteY49" fmla="*/ 30652 h 123825"/>
                <a:gd name="connsiteX50" fmla="*/ 253394 w 1628775"/>
                <a:gd name="connsiteY50" fmla="*/ 54359 h 123825"/>
                <a:gd name="connsiteX51" fmla="*/ 277397 w 1628775"/>
                <a:gd name="connsiteY51" fmla="*/ 94079 h 123825"/>
                <a:gd name="connsiteX52" fmla="*/ 265252 w 1628775"/>
                <a:gd name="connsiteY52" fmla="*/ 94079 h 123825"/>
                <a:gd name="connsiteX53" fmla="*/ 243840 w 1628775"/>
                <a:gd name="connsiteY53" fmla="*/ 57322 h 123825"/>
                <a:gd name="connsiteX54" fmla="*/ 225400 w 1628775"/>
                <a:gd name="connsiteY54" fmla="*/ 48492 h 123825"/>
                <a:gd name="connsiteX55" fmla="*/ 239487 w 1628775"/>
                <a:gd name="connsiteY55" fmla="*/ 48492 h 123825"/>
                <a:gd name="connsiteX56" fmla="*/ 255451 w 1628775"/>
                <a:gd name="connsiteY56" fmla="*/ 44168 h 123825"/>
                <a:gd name="connsiteX57" fmla="*/ 260528 w 1628775"/>
                <a:gd name="connsiteY57" fmla="*/ 31195 h 123825"/>
                <a:gd name="connsiteX58" fmla="*/ 255366 w 1628775"/>
                <a:gd name="connsiteY58" fmla="*/ 18564 h 123825"/>
                <a:gd name="connsiteX59" fmla="*/ 238763 w 1628775"/>
                <a:gd name="connsiteY59" fmla="*/ 14687 h 123825"/>
                <a:gd name="connsiteX60" fmla="*/ 225400 w 1628775"/>
                <a:gd name="connsiteY60" fmla="*/ 14687 h 123825"/>
                <a:gd name="connsiteX61" fmla="*/ 349654 w 1628775"/>
                <a:gd name="connsiteY61" fmla="*/ 60884 h 123825"/>
                <a:gd name="connsiteX62" fmla="*/ 341491 w 1628775"/>
                <a:gd name="connsiteY62" fmla="*/ 86192 h 123825"/>
                <a:gd name="connsiteX63" fmla="*/ 318935 w 1628775"/>
                <a:gd name="connsiteY63" fmla="*/ 95288 h 123825"/>
                <a:gd name="connsiteX64" fmla="*/ 303152 w 1628775"/>
                <a:gd name="connsiteY64" fmla="*/ 91116 h 123825"/>
                <a:gd name="connsiteX65" fmla="*/ 292513 w 1628775"/>
                <a:gd name="connsiteY65" fmla="*/ 79143 h 123825"/>
                <a:gd name="connsiteX66" fmla="*/ 288770 w 1628775"/>
                <a:gd name="connsiteY66" fmla="*/ 60884 h 123825"/>
                <a:gd name="connsiteX67" fmla="*/ 296866 w 1628775"/>
                <a:gd name="connsiteY67" fmla="*/ 35643 h 123825"/>
                <a:gd name="connsiteX68" fmla="*/ 319364 w 1628775"/>
                <a:gd name="connsiteY68" fmla="*/ 26604 h 123825"/>
                <a:gd name="connsiteX69" fmla="*/ 341462 w 1628775"/>
                <a:gd name="connsiteY69" fmla="*/ 35852 h 123825"/>
                <a:gd name="connsiteX70" fmla="*/ 349654 w 1628775"/>
                <a:gd name="connsiteY70" fmla="*/ 60884 h 123825"/>
                <a:gd name="connsiteX71" fmla="*/ 299171 w 1628775"/>
                <a:gd name="connsiteY71" fmla="*/ 60884 h 123825"/>
                <a:gd name="connsiteX72" fmla="*/ 304248 w 1628775"/>
                <a:gd name="connsiteY72" fmla="*/ 80229 h 123825"/>
                <a:gd name="connsiteX73" fmla="*/ 319183 w 1628775"/>
                <a:gd name="connsiteY73" fmla="*/ 86887 h 123825"/>
                <a:gd name="connsiteX74" fmla="*/ 334147 w 1628775"/>
                <a:gd name="connsiteY74" fmla="*/ 80267 h 123825"/>
                <a:gd name="connsiteX75" fmla="*/ 339252 w 1628775"/>
                <a:gd name="connsiteY75" fmla="*/ 60884 h 123825"/>
                <a:gd name="connsiteX76" fmla="*/ 334147 w 1628775"/>
                <a:gd name="connsiteY76" fmla="*/ 41691 h 123825"/>
                <a:gd name="connsiteX77" fmla="*/ 319059 w 1628775"/>
                <a:gd name="connsiteY77" fmla="*/ 35128 h 123825"/>
                <a:gd name="connsiteX78" fmla="*/ 304181 w 1628775"/>
                <a:gd name="connsiteY78" fmla="*/ 41596 h 123825"/>
                <a:gd name="connsiteX79" fmla="*/ 299171 w 1628775"/>
                <a:gd name="connsiteY79" fmla="*/ 60884 h 123825"/>
                <a:gd name="connsiteX80" fmla="*/ 378914 w 1628775"/>
                <a:gd name="connsiteY80" fmla="*/ 27813 h 123825"/>
                <a:gd name="connsiteX81" fmla="*/ 378914 w 1628775"/>
                <a:gd name="connsiteY81" fmla="*/ 70799 h 123825"/>
                <a:gd name="connsiteX82" fmla="*/ 382600 w 1628775"/>
                <a:gd name="connsiteY82" fmla="*/ 82896 h 123825"/>
                <a:gd name="connsiteX83" fmla="*/ 394154 w 1628775"/>
                <a:gd name="connsiteY83" fmla="*/ 86887 h 123825"/>
                <a:gd name="connsiteX84" fmla="*/ 409356 w 1628775"/>
                <a:gd name="connsiteY84" fmla="*/ 81201 h 123825"/>
                <a:gd name="connsiteX85" fmla="*/ 414167 w 1628775"/>
                <a:gd name="connsiteY85" fmla="*/ 62636 h 123825"/>
                <a:gd name="connsiteX86" fmla="*/ 414167 w 1628775"/>
                <a:gd name="connsiteY86" fmla="*/ 27813 h 123825"/>
                <a:gd name="connsiteX87" fmla="*/ 424196 w 1628775"/>
                <a:gd name="connsiteY87" fmla="*/ 27813 h 123825"/>
                <a:gd name="connsiteX88" fmla="*/ 424196 w 1628775"/>
                <a:gd name="connsiteY88" fmla="*/ 94079 h 123825"/>
                <a:gd name="connsiteX89" fmla="*/ 415919 w 1628775"/>
                <a:gd name="connsiteY89" fmla="*/ 94079 h 123825"/>
                <a:gd name="connsiteX90" fmla="*/ 414471 w 1628775"/>
                <a:gd name="connsiteY90" fmla="*/ 85191 h 123825"/>
                <a:gd name="connsiteX91" fmla="*/ 413919 w 1628775"/>
                <a:gd name="connsiteY91" fmla="*/ 85191 h 123825"/>
                <a:gd name="connsiteX92" fmla="*/ 405365 w 1628775"/>
                <a:gd name="connsiteY92" fmla="*/ 92688 h 123825"/>
                <a:gd name="connsiteX93" fmla="*/ 392878 w 1628775"/>
                <a:gd name="connsiteY93" fmla="*/ 95288 h 123825"/>
                <a:gd name="connsiteX94" fmla="*/ 374771 w 1628775"/>
                <a:gd name="connsiteY94" fmla="*/ 89545 h 123825"/>
                <a:gd name="connsiteX95" fmla="*/ 368761 w 1628775"/>
                <a:gd name="connsiteY95" fmla="*/ 71161 h 123825"/>
                <a:gd name="connsiteX96" fmla="*/ 368761 w 1628775"/>
                <a:gd name="connsiteY96" fmla="*/ 27813 h 123825"/>
                <a:gd name="connsiteX97" fmla="*/ 469183 w 1628775"/>
                <a:gd name="connsiteY97" fmla="*/ 87001 h 123825"/>
                <a:gd name="connsiteX98" fmla="*/ 474326 w 1628775"/>
                <a:gd name="connsiteY98" fmla="*/ 86611 h 123825"/>
                <a:gd name="connsiteX99" fmla="*/ 478250 w 1628775"/>
                <a:gd name="connsiteY99" fmla="*/ 85792 h 123825"/>
                <a:gd name="connsiteX100" fmla="*/ 478250 w 1628775"/>
                <a:gd name="connsiteY100" fmla="*/ 93469 h 123825"/>
                <a:gd name="connsiteX101" fmla="*/ 473450 w 1628775"/>
                <a:gd name="connsiteY101" fmla="*/ 94774 h 123825"/>
                <a:gd name="connsiteX102" fmla="*/ 467735 w 1628775"/>
                <a:gd name="connsiteY102" fmla="*/ 95288 h 123825"/>
                <a:gd name="connsiteX103" fmla="*/ 448504 w 1628775"/>
                <a:gd name="connsiteY103" fmla="*/ 75029 h 123825"/>
                <a:gd name="connsiteX104" fmla="*/ 448504 w 1628775"/>
                <a:gd name="connsiteY104" fmla="*/ 35614 h 123825"/>
                <a:gd name="connsiteX105" fmla="*/ 439017 w 1628775"/>
                <a:gd name="connsiteY105" fmla="*/ 35614 h 123825"/>
                <a:gd name="connsiteX106" fmla="*/ 439017 w 1628775"/>
                <a:gd name="connsiteY106" fmla="*/ 30775 h 123825"/>
                <a:gd name="connsiteX107" fmla="*/ 448504 w 1628775"/>
                <a:gd name="connsiteY107" fmla="*/ 26604 h 123825"/>
                <a:gd name="connsiteX108" fmla="*/ 452743 w 1628775"/>
                <a:gd name="connsiteY108" fmla="*/ 12459 h 123825"/>
                <a:gd name="connsiteX109" fmla="*/ 458544 w 1628775"/>
                <a:gd name="connsiteY109" fmla="*/ 12459 h 123825"/>
                <a:gd name="connsiteX110" fmla="*/ 458544 w 1628775"/>
                <a:gd name="connsiteY110" fmla="*/ 27813 h 123825"/>
                <a:gd name="connsiteX111" fmla="*/ 477774 w 1628775"/>
                <a:gd name="connsiteY111" fmla="*/ 27813 h 123825"/>
                <a:gd name="connsiteX112" fmla="*/ 477774 w 1628775"/>
                <a:gd name="connsiteY112" fmla="*/ 35614 h 123825"/>
                <a:gd name="connsiteX113" fmla="*/ 458544 w 1628775"/>
                <a:gd name="connsiteY113" fmla="*/ 35614 h 123825"/>
                <a:gd name="connsiteX114" fmla="*/ 458544 w 1628775"/>
                <a:gd name="connsiteY114" fmla="*/ 74609 h 123825"/>
                <a:gd name="connsiteX115" fmla="*/ 461382 w 1628775"/>
                <a:gd name="connsiteY115" fmla="*/ 83801 h 123825"/>
                <a:gd name="connsiteX116" fmla="*/ 469183 w 1628775"/>
                <a:gd name="connsiteY116" fmla="*/ 87001 h 123825"/>
                <a:gd name="connsiteX117" fmla="*/ 520818 w 1628775"/>
                <a:gd name="connsiteY117" fmla="*/ 95288 h 123825"/>
                <a:gd name="connsiteX118" fmla="*/ 497634 w 1628775"/>
                <a:gd name="connsiteY118" fmla="*/ 86335 h 123825"/>
                <a:gd name="connsiteX119" fmla="*/ 489138 w 1628775"/>
                <a:gd name="connsiteY119" fmla="*/ 61493 h 123825"/>
                <a:gd name="connsiteX120" fmla="*/ 497024 w 1628775"/>
                <a:gd name="connsiteY120" fmla="*/ 36033 h 123825"/>
                <a:gd name="connsiteX121" fmla="*/ 518217 w 1628775"/>
                <a:gd name="connsiteY121" fmla="*/ 26604 h 123825"/>
                <a:gd name="connsiteX122" fmla="*/ 537925 w 1628775"/>
                <a:gd name="connsiteY122" fmla="*/ 34795 h 123825"/>
                <a:gd name="connsiteX123" fmla="*/ 545182 w 1628775"/>
                <a:gd name="connsiteY123" fmla="*/ 56407 h 123825"/>
                <a:gd name="connsiteX124" fmla="*/ 545182 w 1628775"/>
                <a:gd name="connsiteY124" fmla="*/ 62760 h 123825"/>
                <a:gd name="connsiteX125" fmla="*/ 499539 w 1628775"/>
                <a:gd name="connsiteY125" fmla="*/ 62760 h 123825"/>
                <a:gd name="connsiteX126" fmla="*/ 505435 w 1628775"/>
                <a:gd name="connsiteY126" fmla="*/ 80476 h 123825"/>
                <a:gd name="connsiteX127" fmla="*/ 521180 w 1628775"/>
                <a:gd name="connsiteY127" fmla="*/ 86516 h 123825"/>
                <a:gd name="connsiteX128" fmla="*/ 542344 w 1628775"/>
                <a:gd name="connsiteY128" fmla="*/ 82048 h 123825"/>
                <a:gd name="connsiteX129" fmla="*/ 542344 w 1628775"/>
                <a:gd name="connsiteY129" fmla="*/ 90992 h 123825"/>
                <a:gd name="connsiteX130" fmla="*/ 532276 w 1628775"/>
                <a:gd name="connsiteY130" fmla="*/ 94288 h 123825"/>
                <a:gd name="connsiteX131" fmla="*/ 520818 w 1628775"/>
                <a:gd name="connsiteY131" fmla="*/ 95288 h 123825"/>
                <a:gd name="connsiteX132" fmla="*/ 518093 w 1628775"/>
                <a:gd name="connsiteY132" fmla="*/ 35004 h 123825"/>
                <a:gd name="connsiteX133" fmla="*/ 505368 w 1628775"/>
                <a:gd name="connsiteY133" fmla="*/ 40205 h 123825"/>
                <a:gd name="connsiteX134" fmla="*/ 499777 w 1628775"/>
                <a:gd name="connsiteY134" fmla="*/ 54597 h 123825"/>
                <a:gd name="connsiteX135" fmla="*/ 534420 w 1628775"/>
                <a:gd name="connsiteY135" fmla="*/ 54597 h 123825"/>
                <a:gd name="connsiteX136" fmla="*/ 530190 w 1628775"/>
                <a:gd name="connsiteY136" fmla="*/ 40053 h 123825"/>
                <a:gd name="connsiteX137" fmla="*/ 518093 w 1628775"/>
                <a:gd name="connsiteY137" fmla="*/ 35004 h 123825"/>
                <a:gd name="connsiteX138" fmla="*/ 595189 w 1628775"/>
                <a:gd name="connsiteY138" fmla="*/ 95288 h 123825"/>
                <a:gd name="connsiteX139" fmla="*/ 583368 w 1628775"/>
                <a:gd name="connsiteY139" fmla="*/ 92897 h 123825"/>
                <a:gd name="connsiteX140" fmla="*/ 574386 w 1628775"/>
                <a:gd name="connsiteY140" fmla="*/ 85554 h 123825"/>
                <a:gd name="connsiteX141" fmla="*/ 573663 w 1628775"/>
                <a:gd name="connsiteY141" fmla="*/ 85554 h 123825"/>
                <a:gd name="connsiteX142" fmla="*/ 574386 w 1628775"/>
                <a:gd name="connsiteY142" fmla="*/ 96555 h 123825"/>
                <a:gd name="connsiteX143" fmla="*/ 574386 w 1628775"/>
                <a:gd name="connsiteY143" fmla="*/ 123825 h 123825"/>
                <a:gd name="connsiteX144" fmla="*/ 564347 w 1628775"/>
                <a:gd name="connsiteY144" fmla="*/ 123825 h 123825"/>
                <a:gd name="connsiteX145" fmla="*/ 564347 w 1628775"/>
                <a:gd name="connsiteY145" fmla="*/ 27813 h 123825"/>
                <a:gd name="connsiteX146" fmla="*/ 572510 w 1628775"/>
                <a:gd name="connsiteY146" fmla="*/ 27813 h 123825"/>
                <a:gd name="connsiteX147" fmla="*/ 573900 w 1628775"/>
                <a:gd name="connsiteY147" fmla="*/ 36881 h 123825"/>
                <a:gd name="connsiteX148" fmla="*/ 574386 w 1628775"/>
                <a:gd name="connsiteY148" fmla="*/ 36881 h 123825"/>
                <a:gd name="connsiteX149" fmla="*/ 583397 w 1628775"/>
                <a:gd name="connsiteY149" fmla="*/ 29023 h 123825"/>
                <a:gd name="connsiteX150" fmla="*/ 595189 w 1628775"/>
                <a:gd name="connsiteY150" fmla="*/ 26604 h 123825"/>
                <a:gd name="connsiteX151" fmla="*/ 615535 w 1628775"/>
                <a:gd name="connsiteY151" fmla="*/ 35614 h 123825"/>
                <a:gd name="connsiteX152" fmla="*/ 622697 w 1628775"/>
                <a:gd name="connsiteY152" fmla="*/ 60884 h 123825"/>
                <a:gd name="connsiteX153" fmla="*/ 615411 w 1628775"/>
                <a:gd name="connsiteY153" fmla="*/ 86249 h 123825"/>
                <a:gd name="connsiteX154" fmla="*/ 595189 w 1628775"/>
                <a:gd name="connsiteY154" fmla="*/ 95288 h 123825"/>
                <a:gd name="connsiteX155" fmla="*/ 593732 w 1628775"/>
                <a:gd name="connsiteY155" fmla="*/ 35128 h 123825"/>
                <a:gd name="connsiteX156" fmla="*/ 579044 w 1628775"/>
                <a:gd name="connsiteY156" fmla="*/ 40748 h 123825"/>
                <a:gd name="connsiteX157" fmla="*/ 574386 w 1628775"/>
                <a:gd name="connsiteY157" fmla="*/ 58645 h 123825"/>
                <a:gd name="connsiteX158" fmla="*/ 574386 w 1628775"/>
                <a:gd name="connsiteY158" fmla="*/ 60884 h 123825"/>
                <a:gd name="connsiteX159" fmla="*/ 579044 w 1628775"/>
                <a:gd name="connsiteY159" fmla="*/ 80867 h 123825"/>
                <a:gd name="connsiteX160" fmla="*/ 593979 w 1628775"/>
                <a:gd name="connsiteY160" fmla="*/ 86887 h 123825"/>
                <a:gd name="connsiteX161" fmla="*/ 607429 w 1628775"/>
                <a:gd name="connsiteY161" fmla="*/ 79934 h 123825"/>
                <a:gd name="connsiteX162" fmla="*/ 612296 w 1628775"/>
                <a:gd name="connsiteY162" fmla="*/ 60760 h 123825"/>
                <a:gd name="connsiteX163" fmla="*/ 607429 w 1628775"/>
                <a:gd name="connsiteY163" fmla="*/ 41748 h 123825"/>
                <a:gd name="connsiteX164" fmla="*/ 593732 w 1628775"/>
                <a:gd name="connsiteY164" fmla="*/ 35128 h 123825"/>
                <a:gd name="connsiteX165" fmla="*/ 652568 w 1628775"/>
                <a:gd name="connsiteY165" fmla="*/ 94079 h 123825"/>
                <a:gd name="connsiteX166" fmla="*/ 642528 w 1628775"/>
                <a:gd name="connsiteY166" fmla="*/ 94079 h 123825"/>
                <a:gd name="connsiteX167" fmla="*/ 642528 w 1628775"/>
                <a:gd name="connsiteY167" fmla="*/ 0 h 123825"/>
                <a:gd name="connsiteX168" fmla="*/ 652568 w 1628775"/>
                <a:gd name="connsiteY168" fmla="*/ 0 h 123825"/>
                <a:gd name="connsiteX169" fmla="*/ 715566 w 1628775"/>
                <a:gd name="connsiteY169" fmla="*/ 94079 h 123825"/>
                <a:gd name="connsiteX170" fmla="*/ 713566 w 1628775"/>
                <a:gd name="connsiteY170" fmla="*/ 84649 h 123825"/>
                <a:gd name="connsiteX171" fmla="*/ 713090 w 1628775"/>
                <a:gd name="connsiteY171" fmla="*/ 84649 h 123825"/>
                <a:gd name="connsiteX172" fmla="*/ 703202 w 1628775"/>
                <a:gd name="connsiteY172" fmla="*/ 93078 h 123825"/>
                <a:gd name="connsiteX173" fmla="*/ 690896 w 1628775"/>
                <a:gd name="connsiteY173" fmla="*/ 95288 h 123825"/>
                <a:gd name="connsiteX174" fmla="*/ 675447 w 1628775"/>
                <a:gd name="connsiteY174" fmla="*/ 90211 h 123825"/>
                <a:gd name="connsiteX175" fmla="*/ 669856 w 1628775"/>
                <a:gd name="connsiteY175" fmla="*/ 75762 h 123825"/>
                <a:gd name="connsiteX176" fmla="*/ 701964 w 1628775"/>
                <a:gd name="connsiteY176" fmla="*/ 54721 h 123825"/>
                <a:gd name="connsiteX177" fmla="*/ 713204 w 1628775"/>
                <a:gd name="connsiteY177" fmla="*/ 54359 h 123825"/>
                <a:gd name="connsiteX178" fmla="*/ 713204 w 1628775"/>
                <a:gd name="connsiteY178" fmla="*/ 50245 h 123825"/>
                <a:gd name="connsiteX179" fmla="*/ 709851 w 1628775"/>
                <a:gd name="connsiteY179" fmla="*/ 38728 h 123825"/>
                <a:gd name="connsiteX180" fmla="*/ 699116 w 1628775"/>
                <a:gd name="connsiteY180" fmla="*/ 35004 h 123825"/>
                <a:gd name="connsiteX181" fmla="*/ 680381 w 1628775"/>
                <a:gd name="connsiteY181" fmla="*/ 40081 h 123825"/>
                <a:gd name="connsiteX182" fmla="*/ 677295 w 1628775"/>
                <a:gd name="connsiteY182" fmla="*/ 32404 h 123825"/>
                <a:gd name="connsiteX183" fmla="*/ 688020 w 1628775"/>
                <a:gd name="connsiteY183" fmla="*/ 28232 h 123825"/>
                <a:gd name="connsiteX184" fmla="*/ 699726 w 1628775"/>
                <a:gd name="connsiteY184" fmla="*/ 26727 h 123825"/>
                <a:gd name="connsiteX185" fmla="*/ 717290 w 1628775"/>
                <a:gd name="connsiteY185" fmla="*/ 31985 h 123825"/>
                <a:gd name="connsiteX186" fmla="*/ 723005 w 1628775"/>
                <a:gd name="connsiteY186" fmla="*/ 48854 h 123825"/>
                <a:gd name="connsiteX187" fmla="*/ 723005 w 1628775"/>
                <a:gd name="connsiteY187" fmla="*/ 94079 h 123825"/>
                <a:gd name="connsiteX188" fmla="*/ 692887 w 1628775"/>
                <a:gd name="connsiteY188" fmla="*/ 87001 h 123825"/>
                <a:gd name="connsiteX189" fmla="*/ 707613 w 1628775"/>
                <a:gd name="connsiteY189" fmla="*/ 81867 h 123825"/>
                <a:gd name="connsiteX190" fmla="*/ 712966 w 1628775"/>
                <a:gd name="connsiteY190" fmla="*/ 67475 h 123825"/>
                <a:gd name="connsiteX191" fmla="*/ 712966 w 1628775"/>
                <a:gd name="connsiteY191" fmla="*/ 61493 h 123825"/>
                <a:gd name="connsiteX192" fmla="*/ 702926 w 1628775"/>
                <a:gd name="connsiteY192" fmla="*/ 61913 h 123825"/>
                <a:gd name="connsiteX193" fmla="*/ 685667 w 1628775"/>
                <a:gd name="connsiteY193" fmla="*/ 65627 h 123825"/>
                <a:gd name="connsiteX194" fmla="*/ 680381 w 1628775"/>
                <a:gd name="connsiteY194" fmla="*/ 75876 h 123825"/>
                <a:gd name="connsiteX195" fmla="*/ 683666 w 1628775"/>
                <a:gd name="connsiteY195" fmla="*/ 84163 h 123825"/>
                <a:gd name="connsiteX196" fmla="*/ 692887 w 1628775"/>
                <a:gd name="connsiteY196" fmla="*/ 87001 h 123825"/>
                <a:gd name="connsiteX197" fmla="*/ 791080 w 1628775"/>
                <a:gd name="connsiteY197" fmla="*/ 94079 h 123825"/>
                <a:gd name="connsiteX198" fmla="*/ 791080 w 1628775"/>
                <a:gd name="connsiteY198" fmla="*/ 51206 h 123825"/>
                <a:gd name="connsiteX199" fmla="*/ 787394 w 1628775"/>
                <a:gd name="connsiteY199" fmla="*/ 39119 h 123825"/>
                <a:gd name="connsiteX200" fmla="*/ 775840 w 1628775"/>
                <a:gd name="connsiteY200" fmla="*/ 35128 h 123825"/>
                <a:gd name="connsiteX201" fmla="*/ 760609 w 1628775"/>
                <a:gd name="connsiteY201" fmla="*/ 40748 h 123825"/>
                <a:gd name="connsiteX202" fmla="*/ 755771 w 1628775"/>
                <a:gd name="connsiteY202" fmla="*/ 59312 h 123825"/>
                <a:gd name="connsiteX203" fmla="*/ 755771 w 1628775"/>
                <a:gd name="connsiteY203" fmla="*/ 94079 h 123825"/>
                <a:gd name="connsiteX204" fmla="*/ 745732 w 1628775"/>
                <a:gd name="connsiteY204" fmla="*/ 94079 h 123825"/>
                <a:gd name="connsiteX205" fmla="*/ 745732 w 1628775"/>
                <a:gd name="connsiteY205" fmla="*/ 27813 h 123825"/>
                <a:gd name="connsiteX206" fmla="*/ 753895 w 1628775"/>
                <a:gd name="connsiteY206" fmla="*/ 27813 h 123825"/>
                <a:gd name="connsiteX207" fmla="*/ 755533 w 1628775"/>
                <a:gd name="connsiteY207" fmla="*/ 36881 h 123825"/>
                <a:gd name="connsiteX208" fmla="*/ 756009 w 1628775"/>
                <a:gd name="connsiteY208" fmla="*/ 36881 h 123825"/>
                <a:gd name="connsiteX209" fmla="*/ 764658 w 1628775"/>
                <a:gd name="connsiteY209" fmla="*/ 29289 h 123825"/>
                <a:gd name="connsiteX210" fmla="*/ 777050 w 1628775"/>
                <a:gd name="connsiteY210" fmla="*/ 26604 h 123825"/>
                <a:gd name="connsiteX211" fmla="*/ 795071 w 1628775"/>
                <a:gd name="connsiteY211" fmla="*/ 32375 h 123825"/>
                <a:gd name="connsiteX212" fmla="*/ 801120 w 1628775"/>
                <a:gd name="connsiteY212" fmla="*/ 50845 h 123825"/>
                <a:gd name="connsiteX213" fmla="*/ 801120 w 1628775"/>
                <a:gd name="connsiteY213" fmla="*/ 94079 h 123825"/>
                <a:gd name="connsiteX214" fmla="*/ 869375 w 1628775"/>
                <a:gd name="connsiteY214" fmla="*/ 94079 h 123825"/>
                <a:gd name="connsiteX215" fmla="*/ 869375 w 1628775"/>
                <a:gd name="connsiteY215" fmla="*/ 51206 h 123825"/>
                <a:gd name="connsiteX216" fmla="*/ 865690 w 1628775"/>
                <a:gd name="connsiteY216" fmla="*/ 39119 h 123825"/>
                <a:gd name="connsiteX217" fmla="*/ 854145 w 1628775"/>
                <a:gd name="connsiteY217" fmla="*/ 35128 h 123825"/>
                <a:gd name="connsiteX218" fmla="*/ 838905 w 1628775"/>
                <a:gd name="connsiteY218" fmla="*/ 40748 h 123825"/>
                <a:gd name="connsiteX219" fmla="*/ 834067 w 1628775"/>
                <a:gd name="connsiteY219" fmla="*/ 59312 h 123825"/>
                <a:gd name="connsiteX220" fmla="*/ 834067 w 1628775"/>
                <a:gd name="connsiteY220" fmla="*/ 94079 h 123825"/>
                <a:gd name="connsiteX221" fmla="*/ 824036 w 1628775"/>
                <a:gd name="connsiteY221" fmla="*/ 94079 h 123825"/>
                <a:gd name="connsiteX222" fmla="*/ 824036 w 1628775"/>
                <a:gd name="connsiteY222" fmla="*/ 27813 h 123825"/>
                <a:gd name="connsiteX223" fmla="*/ 832190 w 1628775"/>
                <a:gd name="connsiteY223" fmla="*/ 27813 h 123825"/>
                <a:gd name="connsiteX224" fmla="*/ 833828 w 1628775"/>
                <a:gd name="connsiteY224" fmla="*/ 36881 h 123825"/>
                <a:gd name="connsiteX225" fmla="*/ 834314 w 1628775"/>
                <a:gd name="connsiteY225" fmla="*/ 36881 h 123825"/>
                <a:gd name="connsiteX226" fmla="*/ 842953 w 1628775"/>
                <a:gd name="connsiteY226" fmla="*/ 29289 h 123825"/>
                <a:gd name="connsiteX227" fmla="*/ 855355 w 1628775"/>
                <a:gd name="connsiteY227" fmla="*/ 26604 h 123825"/>
                <a:gd name="connsiteX228" fmla="*/ 873366 w 1628775"/>
                <a:gd name="connsiteY228" fmla="*/ 32375 h 123825"/>
                <a:gd name="connsiteX229" fmla="*/ 879415 w 1628775"/>
                <a:gd name="connsiteY229" fmla="*/ 50845 h 123825"/>
                <a:gd name="connsiteX230" fmla="*/ 879415 w 1628775"/>
                <a:gd name="connsiteY230" fmla="*/ 94079 h 123825"/>
                <a:gd name="connsiteX231" fmla="*/ 930326 w 1628775"/>
                <a:gd name="connsiteY231" fmla="*/ 95288 h 123825"/>
                <a:gd name="connsiteX232" fmla="*/ 907132 w 1628775"/>
                <a:gd name="connsiteY232" fmla="*/ 86335 h 123825"/>
                <a:gd name="connsiteX233" fmla="*/ 898646 w 1628775"/>
                <a:gd name="connsiteY233" fmla="*/ 61493 h 123825"/>
                <a:gd name="connsiteX234" fmla="*/ 906532 w 1628775"/>
                <a:gd name="connsiteY234" fmla="*/ 36033 h 123825"/>
                <a:gd name="connsiteX235" fmla="*/ 927726 w 1628775"/>
                <a:gd name="connsiteY235" fmla="*/ 26604 h 123825"/>
                <a:gd name="connsiteX236" fmla="*/ 947433 w 1628775"/>
                <a:gd name="connsiteY236" fmla="*/ 34795 h 123825"/>
                <a:gd name="connsiteX237" fmla="*/ 954691 w 1628775"/>
                <a:gd name="connsiteY237" fmla="*/ 56407 h 123825"/>
                <a:gd name="connsiteX238" fmla="*/ 954691 w 1628775"/>
                <a:gd name="connsiteY238" fmla="*/ 62760 h 123825"/>
                <a:gd name="connsiteX239" fmla="*/ 909038 w 1628775"/>
                <a:gd name="connsiteY239" fmla="*/ 62760 h 123825"/>
                <a:gd name="connsiteX240" fmla="*/ 914934 w 1628775"/>
                <a:gd name="connsiteY240" fmla="*/ 80476 h 123825"/>
                <a:gd name="connsiteX241" fmla="*/ 930688 w 1628775"/>
                <a:gd name="connsiteY241" fmla="*/ 86516 h 123825"/>
                <a:gd name="connsiteX242" fmla="*/ 951843 w 1628775"/>
                <a:gd name="connsiteY242" fmla="*/ 82048 h 123825"/>
                <a:gd name="connsiteX243" fmla="*/ 951843 w 1628775"/>
                <a:gd name="connsiteY243" fmla="*/ 90992 h 123825"/>
                <a:gd name="connsiteX244" fmla="*/ 941784 w 1628775"/>
                <a:gd name="connsiteY244" fmla="*/ 94288 h 123825"/>
                <a:gd name="connsiteX245" fmla="*/ 930326 w 1628775"/>
                <a:gd name="connsiteY245" fmla="*/ 95288 h 123825"/>
                <a:gd name="connsiteX246" fmla="*/ 927602 w 1628775"/>
                <a:gd name="connsiteY246" fmla="*/ 35004 h 123825"/>
                <a:gd name="connsiteX247" fmla="*/ 914877 w 1628775"/>
                <a:gd name="connsiteY247" fmla="*/ 40205 h 123825"/>
                <a:gd name="connsiteX248" fmla="*/ 909285 w 1628775"/>
                <a:gd name="connsiteY248" fmla="*/ 54597 h 123825"/>
                <a:gd name="connsiteX249" fmla="*/ 943928 w 1628775"/>
                <a:gd name="connsiteY249" fmla="*/ 54597 h 123825"/>
                <a:gd name="connsiteX250" fmla="*/ 939698 w 1628775"/>
                <a:gd name="connsiteY250" fmla="*/ 40053 h 123825"/>
                <a:gd name="connsiteX251" fmla="*/ 927602 w 1628775"/>
                <a:gd name="connsiteY251" fmla="*/ 35004 h 123825"/>
                <a:gd name="connsiteX252" fmla="*/ 1004088 w 1628775"/>
                <a:gd name="connsiteY252" fmla="*/ 26604 h 123825"/>
                <a:gd name="connsiteX253" fmla="*/ 1012003 w 1628775"/>
                <a:gd name="connsiteY253" fmla="*/ 27327 h 123825"/>
                <a:gd name="connsiteX254" fmla="*/ 1010612 w 1628775"/>
                <a:gd name="connsiteY254" fmla="*/ 36643 h 123825"/>
                <a:gd name="connsiteX255" fmla="*/ 1003364 w 1628775"/>
                <a:gd name="connsiteY255" fmla="*/ 35728 h 123825"/>
                <a:gd name="connsiteX256" fmla="*/ 989610 w 1628775"/>
                <a:gd name="connsiteY256" fmla="*/ 42263 h 123825"/>
                <a:gd name="connsiteX257" fmla="*/ 983895 w 1628775"/>
                <a:gd name="connsiteY257" fmla="*/ 58531 h 123825"/>
                <a:gd name="connsiteX258" fmla="*/ 983895 w 1628775"/>
                <a:gd name="connsiteY258" fmla="*/ 94079 h 123825"/>
                <a:gd name="connsiteX259" fmla="*/ 973855 w 1628775"/>
                <a:gd name="connsiteY259" fmla="*/ 94079 h 123825"/>
                <a:gd name="connsiteX260" fmla="*/ 973855 w 1628775"/>
                <a:gd name="connsiteY260" fmla="*/ 27813 h 123825"/>
                <a:gd name="connsiteX261" fmla="*/ 982142 w 1628775"/>
                <a:gd name="connsiteY261" fmla="*/ 27813 h 123825"/>
                <a:gd name="connsiteX262" fmla="*/ 983285 w 1628775"/>
                <a:gd name="connsiteY262" fmla="*/ 40081 h 123825"/>
                <a:gd name="connsiteX263" fmla="*/ 983771 w 1628775"/>
                <a:gd name="connsiteY263" fmla="*/ 40081 h 123825"/>
                <a:gd name="connsiteX264" fmla="*/ 992657 w 1628775"/>
                <a:gd name="connsiteY264" fmla="*/ 30109 h 123825"/>
                <a:gd name="connsiteX265" fmla="*/ 1004088 w 1628775"/>
                <a:gd name="connsiteY265" fmla="*/ 26604 h 123825"/>
                <a:gd name="connsiteX266" fmla="*/ 1060561 w 1628775"/>
                <a:gd name="connsiteY266" fmla="*/ 5686 h 123825"/>
                <a:gd name="connsiteX267" fmla="*/ 1085526 w 1628775"/>
                <a:gd name="connsiteY267" fmla="*/ 5686 h 123825"/>
                <a:gd name="connsiteX268" fmla="*/ 1110987 w 1628775"/>
                <a:gd name="connsiteY268" fmla="*/ 10944 h 123825"/>
                <a:gd name="connsiteX269" fmla="*/ 1118845 w 1628775"/>
                <a:gd name="connsiteY269" fmla="*/ 27575 h 123825"/>
                <a:gd name="connsiteX270" fmla="*/ 1114463 w 1628775"/>
                <a:gd name="connsiteY270" fmla="*/ 40538 h 123825"/>
                <a:gd name="connsiteX271" fmla="*/ 1101671 w 1628775"/>
                <a:gd name="connsiteY271" fmla="*/ 47158 h 123825"/>
                <a:gd name="connsiteX272" fmla="*/ 1101671 w 1628775"/>
                <a:gd name="connsiteY272" fmla="*/ 47768 h 123825"/>
                <a:gd name="connsiteX273" fmla="*/ 1121807 w 1628775"/>
                <a:gd name="connsiteY273" fmla="*/ 68923 h 123825"/>
                <a:gd name="connsiteX274" fmla="*/ 1113797 w 1628775"/>
                <a:gd name="connsiteY274" fmla="*/ 87430 h 123825"/>
                <a:gd name="connsiteX275" fmla="*/ 1091394 w 1628775"/>
                <a:gd name="connsiteY275" fmla="*/ 94079 h 123825"/>
                <a:gd name="connsiteX276" fmla="*/ 1060561 w 1628775"/>
                <a:gd name="connsiteY276" fmla="*/ 94079 h 123825"/>
                <a:gd name="connsiteX277" fmla="*/ 1070839 w 1628775"/>
                <a:gd name="connsiteY277" fmla="*/ 43529 h 123825"/>
                <a:gd name="connsiteX278" fmla="*/ 1087765 w 1628775"/>
                <a:gd name="connsiteY278" fmla="*/ 43529 h 123825"/>
                <a:gd name="connsiteX279" fmla="*/ 1103424 w 1628775"/>
                <a:gd name="connsiteY279" fmla="*/ 40119 h 123825"/>
                <a:gd name="connsiteX280" fmla="*/ 1108206 w 1628775"/>
                <a:gd name="connsiteY280" fmla="*/ 28594 h 123825"/>
                <a:gd name="connsiteX281" fmla="*/ 1102881 w 1628775"/>
                <a:gd name="connsiteY281" fmla="*/ 17869 h 123825"/>
                <a:gd name="connsiteX282" fmla="*/ 1085955 w 1628775"/>
                <a:gd name="connsiteY282" fmla="*/ 14574 h 123825"/>
                <a:gd name="connsiteX283" fmla="*/ 1070839 w 1628775"/>
                <a:gd name="connsiteY283" fmla="*/ 14574 h 123825"/>
                <a:gd name="connsiteX284" fmla="*/ 1070839 w 1628775"/>
                <a:gd name="connsiteY284" fmla="*/ 52235 h 123825"/>
                <a:gd name="connsiteX285" fmla="*/ 1070839 w 1628775"/>
                <a:gd name="connsiteY285" fmla="*/ 85315 h 123825"/>
                <a:gd name="connsiteX286" fmla="*/ 1089280 w 1628775"/>
                <a:gd name="connsiteY286" fmla="*/ 85315 h 123825"/>
                <a:gd name="connsiteX287" fmla="*/ 1105386 w 1628775"/>
                <a:gd name="connsiteY287" fmla="*/ 81172 h 123825"/>
                <a:gd name="connsiteX288" fmla="*/ 1110796 w 1628775"/>
                <a:gd name="connsiteY288" fmla="*/ 68199 h 123825"/>
                <a:gd name="connsiteX289" fmla="*/ 1105272 w 1628775"/>
                <a:gd name="connsiteY289" fmla="*/ 56112 h 123825"/>
                <a:gd name="connsiteX290" fmla="*/ 1088432 w 1628775"/>
                <a:gd name="connsiteY290" fmla="*/ 52235 h 123825"/>
                <a:gd name="connsiteX291" fmla="*/ 1169689 w 1628775"/>
                <a:gd name="connsiteY291" fmla="*/ 95288 h 123825"/>
                <a:gd name="connsiteX292" fmla="*/ 1146506 w 1628775"/>
                <a:gd name="connsiteY292" fmla="*/ 86335 h 123825"/>
                <a:gd name="connsiteX293" fmla="*/ 1138009 w 1628775"/>
                <a:gd name="connsiteY293" fmla="*/ 61493 h 123825"/>
                <a:gd name="connsiteX294" fmla="*/ 1145896 w 1628775"/>
                <a:gd name="connsiteY294" fmla="*/ 36033 h 123825"/>
                <a:gd name="connsiteX295" fmla="*/ 1167089 w 1628775"/>
                <a:gd name="connsiteY295" fmla="*/ 26604 h 123825"/>
                <a:gd name="connsiteX296" fmla="*/ 1186796 w 1628775"/>
                <a:gd name="connsiteY296" fmla="*/ 34795 h 123825"/>
                <a:gd name="connsiteX297" fmla="*/ 1194055 w 1628775"/>
                <a:gd name="connsiteY297" fmla="*/ 56407 h 123825"/>
                <a:gd name="connsiteX298" fmla="*/ 1194055 w 1628775"/>
                <a:gd name="connsiteY298" fmla="*/ 62760 h 123825"/>
                <a:gd name="connsiteX299" fmla="*/ 1148411 w 1628775"/>
                <a:gd name="connsiteY299" fmla="*/ 62760 h 123825"/>
                <a:gd name="connsiteX300" fmla="*/ 1154306 w 1628775"/>
                <a:gd name="connsiteY300" fmla="*/ 80476 h 123825"/>
                <a:gd name="connsiteX301" fmla="*/ 1170051 w 1628775"/>
                <a:gd name="connsiteY301" fmla="*/ 86516 h 123825"/>
                <a:gd name="connsiteX302" fmla="*/ 1191216 w 1628775"/>
                <a:gd name="connsiteY302" fmla="*/ 82048 h 123825"/>
                <a:gd name="connsiteX303" fmla="*/ 1191216 w 1628775"/>
                <a:gd name="connsiteY303" fmla="*/ 90992 h 123825"/>
                <a:gd name="connsiteX304" fmla="*/ 1181148 w 1628775"/>
                <a:gd name="connsiteY304" fmla="*/ 94288 h 123825"/>
                <a:gd name="connsiteX305" fmla="*/ 1169689 w 1628775"/>
                <a:gd name="connsiteY305" fmla="*/ 95288 h 123825"/>
                <a:gd name="connsiteX306" fmla="*/ 1166965 w 1628775"/>
                <a:gd name="connsiteY306" fmla="*/ 35004 h 123825"/>
                <a:gd name="connsiteX307" fmla="*/ 1154240 w 1628775"/>
                <a:gd name="connsiteY307" fmla="*/ 40205 h 123825"/>
                <a:gd name="connsiteX308" fmla="*/ 1148649 w 1628775"/>
                <a:gd name="connsiteY308" fmla="*/ 54597 h 123825"/>
                <a:gd name="connsiteX309" fmla="*/ 1183291 w 1628775"/>
                <a:gd name="connsiteY309" fmla="*/ 54597 h 123825"/>
                <a:gd name="connsiteX310" fmla="*/ 1179062 w 1628775"/>
                <a:gd name="connsiteY310" fmla="*/ 40053 h 123825"/>
                <a:gd name="connsiteX311" fmla="*/ 1166965 w 1628775"/>
                <a:gd name="connsiteY311" fmla="*/ 35004 h 123825"/>
                <a:gd name="connsiteX312" fmla="*/ 1286990 w 1628775"/>
                <a:gd name="connsiteY312" fmla="*/ 94079 h 123825"/>
                <a:gd name="connsiteX313" fmla="*/ 1256995 w 1628775"/>
                <a:gd name="connsiteY313" fmla="*/ 15716 h 123825"/>
                <a:gd name="connsiteX314" fmla="*/ 1256510 w 1628775"/>
                <a:gd name="connsiteY314" fmla="*/ 15716 h 123825"/>
                <a:gd name="connsiteX315" fmla="*/ 1257358 w 1628775"/>
                <a:gd name="connsiteY315" fmla="*/ 37852 h 123825"/>
                <a:gd name="connsiteX316" fmla="*/ 1257358 w 1628775"/>
                <a:gd name="connsiteY316" fmla="*/ 94079 h 123825"/>
                <a:gd name="connsiteX317" fmla="*/ 1247870 w 1628775"/>
                <a:gd name="connsiteY317" fmla="*/ 94079 h 123825"/>
                <a:gd name="connsiteX318" fmla="*/ 1247870 w 1628775"/>
                <a:gd name="connsiteY318" fmla="*/ 5686 h 123825"/>
                <a:gd name="connsiteX319" fmla="*/ 1263349 w 1628775"/>
                <a:gd name="connsiteY319" fmla="*/ 5686 h 123825"/>
                <a:gd name="connsiteX320" fmla="*/ 1291343 w 1628775"/>
                <a:gd name="connsiteY320" fmla="*/ 78600 h 123825"/>
                <a:gd name="connsiteX321" fmla="*/ 1291819 w 1628775"/>
                <a:gd name="connsiteY321" fmla="*/ 78600 h 123825"/>
                <a:gd name="connsiteX322" fmla="*/ 1320061 w 1628775"/>
                <a:gd name="connsiteY322" fmla="*/ 5686 h 123825"/>
                <a:gd name="connsiteX323" fmla="*/ 1335415 w 1628775"/>
                <a:gd name="connsiteY323" fmla="*/ 5686 h 123825"/>
                <a:gd name="connsiteX324" fmla="*/ 1335415 w 1628775"/>
                <a:gd name="connsiteY324" fmla="*/ 94079 h 123825"/>
                <a:gd name="connsiteX325" fmla="*/ 1325137 w 1628775"/>
                <a:gd name="connsiteY325" fmla="*/ 94079 h 123825"/>
                <a:gd name="connsiteX326" fmla="*/ 1325137 w 1628775"/>
                <a:gd name="connsiteY326" fmla="*/ 37119 h 123825"/>
                <a:gd name="connsiteX327" fmla="*/ 1325985 w 1628775"/>
                <a:gd name="connsiteY327" fmla="*/ 15840 h 123825"/>
                <a:gd name="connsiteX328" fmla="*/ 1325499 w 1628775"/>
                <a:gd name="connsiteY328" fmla="*/ 15840 h 123825"/>
                <a:gd name="connsiteX329" fmla="*/ 1295267 w 1628775"/>
                <a:gd name="connsiteY329" fmla="*/ 94079 h 123825"/>
                <a:gd name="connsiteX330" fmla="*/ 1418673 w 1628775"/>
                <a:gd name="connsiteY330" fmla="*/ 60884 h 123825"/>
                <a:gd name="connsiteX331" fmla="*/ 1410510 w 1628775"/>
                <a:gd name="connsiteY331" fmla="*/ 86192 h 123825"/>
                <a:gd name="connsiteX332" fmla="*/ 1387955 w 1628775"/>
                <a:gd name="connsiteY332" fmla="*/ 95288 h 123825"/>
                <a:gd name="connsiteX333" fmla="*/ 1372172 w 1628775"/>
                <a:gd name="connsiteY333" fmla="*/ 91116 h 123825"/>
                <a:gd name="connsiteX334" fmla="*/ 1361533 w 1628775"/>
                <a:gd name="connsiteY334" fmla="*/ 79143 h 123825"/>
                <a:gd name="connsiteX335" fmla="*/ 1357789 w 1628775"/>
                <a:gd name="connsiteY335" fmla="*/ 60884 h 123825"/>
                <a:gd name="connsiteX336" fmla="*/ 1365885 w 1628775"/>
                <a:gd name="connsiteY336" fmla="*/ 35643 h 123825"/>
                <a:gd name="connsiteX337" fmla="*/ 1388383 w 1628775"/>
                <a:gd name="connsiteY337" fmla="*/ 26604 h 123825"/>
                <a:gd name="connsiteX338" fmla="*/ 1410481 w 1628775"/>
                <a:gd name="connsiteY338" fmla="*/ 35852 h 123825"/>
                <a:gd name="connsiteX339" fmla="*/ 1418673 w 1628775"/>
                <a:gd name="connsiteY339" fmla="*/ 60884 h 123825"/>
                <a:gd name="connsiteX340" fmla="*/ 1368181 w 1628775"/>
                <a:gd name="connsiteY340" fmla="*/ 60884 h 123825"/>
                <a:gd name="connsiteX341" fmla="*/ 1373267 w 1628775"/>
                <a:gd name="connsiteY341" fmla="*/ 80229 h 123825"/>
                <a:gd name="connsiteX342" fmla="*/ 1388203 w 1628775"/>
                <a:gd name="connsiteY342" fmla="*/ 86887 h 123825"/>
                <a:gd name="connsiteX343" fmla="*/ 1403166 w 1628775"/>
                <a:gd name="connsiteY343" fmla="*/ 80267 h 123825"/>
                <a:gd name="connsiteX344" fmla="*/ 1408272 w 1628775"/>
                <a:gd name="connsiteY344" fmla="*/ 60884 h 123825"/>
                <a:gd name="connsiteX345" fmla="*/ 1403166 w 1628775"/>
                <a:gd name="connsiteY345" fmla="*/ 41691 h 123825"/>
                <a:gd name="connsiteX346" fmla="*/ 1388079 w 1628775"/>
                <a:gd name="connsiteY346" fmla="*/ 35128 h 123825"/>
                <a:gd name="connsiteX347" fmla="*/ 1373201 w 1628775"/>
                <a:gd name="connsiteY347" fmla="*/ 41596 h 123825"/>
                <a:gd name="connsiteX348" fmla="*/ 1368181 w 1628775"/>
                <a:gd name="connsiteY348" fmla="*/ 60884 h 123825"/>
                <a:gd name="connsiteX349" fmla="*/ 1469337 w 1628775"/>
                <a:gd name="connsiteY349" fmla="*/ 26727 h 123825"/>
                <a:gd name="connsiteX350" fmla="*/ 1489625 w 1628775"/>
                <a:gd name="connsiteY350" fmla="*/ 35643 h 123825"/>
                <a:gd name="connsiteX351" fmla="*/ 1496845 w 1628775"/>
                <a:gd name="connsiteY351" fmla="*/ 60884 h 123825"/>
                <a:gd name="connsiteX352" fmla="*/ 1489558 w 1628775"/>
                <a:gd name="connsiteY352" fmla="*/ 86249 h 123825"/>
                <a:gd name="connsiteX353" fmla="*/ 1469337 w 1628775"/>
                <a:gd name="connsiteY353" fmla="*/ 95288 h 123825"/>
                <a:gd name="connsiteX354" fmla="*/ 1457516 w 1628775"/>
                <a:gd name="connsiteY354" fmla="*/ 92897 h 123825"/>
                <a:gd name="connsiteX355" fmla="*/ 1448534 w 1628775"/>
                <a:gd name="connsiteY355" fmla="*/ 85554 h 123825"/>
                <a:gd name="connsiteX356" fmla="*/ 1447810 w 1628775"/>
                <a:gd name="connsiteY356" fmla="*/ 85554 h 123825"/>
                <a:gd name="connsiteX357" fmla="*/ 1445696 w 1628775"/>
                <a:gd name="connsiteY357" fmla="*/ 94079 h 123825"/>
                <a:gd name="connsiteX358" fmla="*/ 1438504 w 1628775"/>
                <a:gd name="connsiteY358" fmla="*/ 94079 h 123825"/>
                <a:gd name="connsiteX359" fmla="*/ 1438504 w 1628775"/>
                <a:gd name="connsiteY359" fmla="*/ 0 h 123825"/>
                <a:gd name="connsiteX360" fmla="*/ 1448534 w 1628775"/>
                <a:gd name="connsiteY360" fmla="*/ 0 h 123825"/>
                <a:gd name="connsiteX361" fmla="*/ 1448534 w 1628775"/>
                <a:gd name="connsiteY361" fmla="*/ 22850 h 123825"/>
                <a:gd name="connsiteX362" fmla="*/ 1448058 w 1628775"/>
                <a:gd name="connsiteY362" fmla="*/ 36643 h 123825"/>
                <a:gd name="connsiteX363" fmla="*/ 1448534 w 1628775"/>
                <a:gd name="connsiteY363" fmla="*/ 36643 h 123825"/>
                <a:gd name="connsiteX364" fmla="*/ 1469337 w 1628775"/>
                <a:gd name="connsiteY364" fmla="*/ 26727 h 123825"/>
                <a:gd name="connsiteX365" fmla="*/ 1467888 w 1628775"/>
                <a:gd name="connsiteY365" fmla="*/ 35128 h 123825"/>
                <a:gd name="connsiteX366" fmla="*/ 1453077 w 1628775"/>
                <a:gd name="connsiteY366" fmla="*/ 41024 h 123825"/>
                <a:gd name="connsiteX367" fmla="*/ 1448534 w 1628775"/>
                <a:gd name="connsiteY367" fmla="*/ 60884 h 123825"/>
                <a:gd name="connsiteX368" fmla="*/ 1453192 w 1628775"/>
                <a:gd name="connsiteY368" fmla="*/ 80867 h 123825"/>
                <a:gd name="connsiteX369" fmla="*/ 1468127 w 1628775"/>
                <a:gd name="connsiteY369" fmla="*/ 86887 h 123825"/>
                <a:gd name="connsiteX370" fmla="*/ 1481910 w 1628775"/>
                <a:gd name="connsiteY370" fmla="*/ 80143 h 123825"/>
                <a:gd name="connsiteX371" fmla="*/ 1486443 w 1628775"/>
                <a:gd name="connsiteY371" fmla="*/ 60760 h 123825"/>
                <a:gd name="connsiteX372" fmla="*/ 1481910 w 1628775"/>
                <a:gd name="connsiteY372" fmla="*/ 41472 h 123825"/>
                <a:gd name="connsiteX373" fmla="*/ 1467888 w 1628775"/>
                <a:gd name="connsiteY373" fmla="*/ 35128 h 123825"/>
                <a:gd name="connsiteX374" fmla="*/ 1526715 w 1628775"/>
                <a:gd name="connsiteY374" fmla="*/ 94079 h 123825"/>
                <a:gd name="connsiteX375" fmla="*/ 1516676 w 1628775"/>
                <a:gd name="connsiteY375" fmla="*/ 94079 h 123825"/>
                <a:gd name="connsiteX376" fmla="*/ 1516676 w 1628775"/>
                <a:gd name="connsiteY376" fmla="*/ 27813 h 123825"/>
                <a:gd name="connsiteX377" fmla="*/ 1526715 w 1628775"/>
                <a:gd name="connsiteY377" fmla="*/ 27813 h 123825"/>
                <a:gd name="connsiteX378" fmla="*/ 1515828 w 1628775"/>
                <a:gd name="connsiteY378" fmla="*/ 9858 h 123825"/>
                <a:gd name="connsiteX379" fmla="*/ 1517523 w 1628775"/>
                <a:gd name="connsiteY379" fmla="*/ 4810 h 123825"/>
                <a:gd name="connsiteX380" fmla="*/ 1521753 w 1628775"/>
                <a:gd name="connsiteY380" fmla="*/ 3200 h 123825"/>
                <a:gd name="connsiteX381" fmla="*/ 1525924 w 1628775"/>
                <a:gd name="connsiteY381" fmla="*/ 4839 h 123825"/>
                <a:gd name="connsiteX382" fmla="*/ 1527686 w 1628775"/>
                <a:gd name="connsiteY382" fmla="*/ 9858 h 123825"/>
                <a:gd name="connsiteX383" fmla="*/ 1525924 w 1628775"/>
                <a:gd name="connsiteY383" fmla="*/ 14907 h 123825"/>
                <a:gd name="connsiteX384" fmla="*/ 1521753 w 1628775"/>
                <a:gd name="connsiteY384" fmla="*/ 16564 h 123825"/>
                <a:gd name="connsiteX385" fmla="*/ 1517523 w 1628775"/>
                <a:gd name="connsiteY385" fmla="*/ 14907 h 123825"/>
                <a:gd name="connsiteX386" fmla="*/ 1515828 w 1628775"/>
                <a:gd name="connsiteY386" fmla="*/ 9858 h 123825"/>
                <a:gd name="connsiteX387" fmla="*/ 1559005 w 1628775"/>
                <a:gd name="connsiteY387" fmla="*/ 94079 h 123825"/>
                <a:gd name="connsiteX388" fmla="*/ 1548965 w 1628775"/>
                <a:gd name="connsiteY388" fmla="*/ 94079 h 123825"/>
                <a:gd name="connsiteX389" fmla="*/ 1548965 w 1628775"/>
                <a:gd name="connsiteY389" fmla="*/ 0 h 123825"/>
                <a:gd name="connsiteX390" fmla="*/ 1559005 w 1628775"/>
                <a:gd name="connsiteY390" fmla="*/ 0 h 123825"/>
                <a:gd name="connsiteX391" fmla="*/ 1609249 w 1628775"/>
                <a:gd name="connsiteY391" fmla="*/ 95288 h 123825"/>
                <a:gd name="connsiteX392" fmla="*/ 1586056 w 1628775"/>
                <a:gd name="connsiteY392" fmla="*/ 86335 h 123825"/>
                <a:gd name="connsiteX393" fmla="*/ 1577560 w 1628775"/>
                <a:gd name="connsiteY393" fmla="*/ 61493 h 123825"/>
                <a:gd name="connsiteX394" fmla="*/ 1585456 w 1628775"/>
                <a:gd name="connsiteY394" fmla="*/ 36033 h 123825"/>
                <a:gd name="connsiteX395" fmla="*/ 1606649 w 1628775"/>
                <a:gd name="connsiteY395" fmla="*/ 26604 h 123825"/>
                <a:gd name="connsiteX396" fmla="*/ 1626356 w 1628775"/>
                <a:gd name="connsiteY396" fmla="*/ 34795 h 123825"/>
                <a:gd name="connsiteX397" fmla="*/ 1633614 w 1628775"/>
                <a:gd name="connsiteY397" fmla="*/ 56407 h 123825"/>
                <a:gd name="connsiteX398" fmla="*/ 1633614 w 1628775"/>
                <a:gd name="connsiteY398" fmla="*/ 62760 h 123825"/>
                <a:gd name="connsiteX399" fmla="*/ 1587961 w 1628775"/>
                <a:gd name="connsiteY399" fmla="*/ 62760 h 123825"/>
                <a:gd name="connsiteX400" fmla="*/ 1593857 w 1628775"/>
                <a:gd name="connsiteY400" fmla="*/ 80476 h 123825"/>
                <a:gd name="connsiteX401" fmla="*/ 1609611 w 1628775"/>
                <a:gd name="connsiteY401" fmla="*/ 86516 h 123825"/>
                <a:gd name="connsiteX402" fmla="*/ 1630766 w 1628775"/>
                <a:gd name="connsiteY402" fmla="*/ 82048 h 123825"/>
                <a:gd name="connsiteX403" fmla="*/ 1630766 w 1628775"/>
                <a:gd name="connsiteY403" fmla="*/ 90992 h 123825"/>
                <a:gd name="connsiteX404" fmla="*/ 1620698 w 1628775"/>
                <a:gd name="connsiteY404" fmla="*/ 94288 h 123825"/>
                <a:gd name="connsiteX405" fmla="*/ 1609249 w 1628775"/>
                <a:gd name="connsiteY405" fmla="*/ 95288 h 123825"/>
                <a:gd name="connsiteX406" fmla="*/ 1606525 w 1628775"/>
                <a:gd name="connsiteY406" fmla="*/ 35004 h 123825"/>
                <a:gd name="connsiteX407" fmla="*/ 1593799 w 1628775"/>
                <a:gd name="connsiteY407" fmla="*/ 40205 h 123825"/>
                <a:gd name="connsiteX408" fmla="*/ 1588208 w 1628775"/>
                <a:gd name="connsiteY408" fmla="*/ 54597 h 123825"/>
                <a:gd name="connsiteX409" fmla="*/ 1622851 w 1628775"/>
                <a:gd name="connsiteY409" fmla="*/ 54597 h 123825"/>
                <a:gd name="connsiteX410" fmla="*/ 1618612 w 1628775"/>
                <a:gd name="connsiteY410" fmla="*/ 40053 h 123825"/>
                <a:gd name="connsiteX411" fmla="*/ 1606525 w 1628775"/>
                <a:gd name="connsiteY411" fmla="*/ 3500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Lst>
              <a:rect l="l" t="t" r="r" b="b"/>
              <a:pathLst>
                <a:path w="1628775" h="123825">
                  <a:moveTo>
                    <a:pt x="0" y="5686"/>
                  </a:moveTo>
                  <a:lnTo>
                    <a:pt x="24975" y="5686"/>
                  </a:lnTo>
                  <a:cubicBezTo>
                    <a:pt x="36700" y="5686"/>
                    <a:pt x="45187" y="7439"/>
                    <a:pt x="50425" y="10944"/>
                  </a:cubicBezTo>
                  <a:cubicBezTo>
                    <a:pt x="55665" y="14450"/>
                    <a:pt x="58284" y="19993"/>
                    <a:pt x="58284" y="27575"/>
                  </a:cubicBezTo>
                  <a:cubicBezTo>
                    <a:pt x="58284" y="32814"/>
                    <a:pt x="56826" y="37129"/>
                    <a:pt x="53903" y="40538"/>
                  </a:cubicBezTo>
                  <a:cubicBezTo>
                    <a:pt x="50988" y="43948"/>
                    <a:pt x="46720" y="46148"/>
                    <a:pt x="41120" y="47158"/>
                  </a:cubicBezTo>
                  <a:lnTo>
                    <a:pt x="41120" y="47768"/>
                  </a:lnTo>
                  <a:cubicBezTo>
                    <a:pt x="54540" y="50063"/>
                    <a:pt x="61256" y="57112"/>
                    <a:pt x="61256" y="68923"/>
                  </a:cubicBezTo>
                  <a:cubicBezTo>
                    <a:pt x="61256" y="76828"/>
                    <a:pt x="58579" y="82991"/>
                    <a:pt x="53236" y="87430"/>
                  </a:cubicBezTo>
                  <a:cubicBezTo>
                    <a:pt x="47902" y="91859"/>
                    <a:pt x="40434" y="94079"/>
                    <a:pt x="30842" y="94079"/>
                  </a:cubicBezTo>
                  <a:lnTo>
                    <a:pt x="0" y="94079"/>
                  </a:lnTo>
                  <a:close/>
                  <a:moveTo>
                    <a:pt x="10278" y="43529"/>
                  </a:moveTo>
                  <a:lnTo>
                    <a:pt x="27213" y="43529"/>
                  </a:lnTo>
                  <a:cubicBezTo>
                    <a:pt x="34471" y="43529"/>
                    <a:pt x="39691" y="42396"/>
                    <a:pt x="42872" y="40119"/>
                  </a:cubicBezTo>
                  <a:cubicBezTo>
                    <a:pt x="46054" y="37843"/>
                    <a:pt x="47644" y="33994"/>
                    <a:pt x="47644" y="28594"/>
                  </a:cubicBezTo>
                  <a:cubicBezTo>
                    <a:pt x="47644" y="23641"/>
                    <a:pt x="45873" y="20060"/>
                    <a:pt x="42329" y="17869"/>
                  </a:cubicBezTo>
                  <a:cubicBezTo>
                    <a:pt x="38777" y="15669"/>
                    <a:pt x="33138" y="14574"/>
                    <a:pt x="25394" y="14574"/>
                  </a:cubicBezTo>
                  <a:lnTo>
                    <a:pt x="10278" y="14574"/>
                  </a:lnTo>
                  <a:close/>
                  <a:moveTo>
                    <a:pt x="10278" y="52235"/>
                  </a:moveTo>
                  <a:lnTo>
                    <a:pt x="10278" y="85315"/>
                  </a:lnTo>
                  <a:lnTo>
                    <a:pt x="28718" y="85315"/>
                  </a:lnTo>
                  <a:cubicBezTo>
                    <a:pt x="35852" y="85315"/>
                    <a:pt x="41224" y="83934"/>
                    <a:pt x="44834" y="81172"/>
                  </a:cubicBezTo>
                  <a:cubicBezTo>
                    <a:pt x="48444" y="78410"/>
                    <a:pt x="50245" y="74086"/>
                    <a:pt x="50245" y="68199"/>
                  </a:cubicBezTo>
                  <a:cubicBezTo>
                    <a:pt x="50245" y="62722"/>
                    <a:pt x="48406" y="58684"/>
                    <a:pt x="44711" y="56112"/>
                  </a:cubicBezTo>
                  <a:cubicBezTo>
                    <a:pt x="41024" y="53530"/>
                    <a:pt x="35414" y="52235"/>
                    <a:pt x="27880" y="52235"/>
                  </a:cubicBezTo>
                  <a:close/>
                  <a:moveTo>
                    <a:pt x="159382" y="49759"/>
                  </a:moveTo>
                  <a:cubicBezTo>
                    <a:pt x="159382" y="63903"/>
                    <a:pt x="155801" y="75029"/>
                    <a:pt x="148647" y="83134"/>
                  </a:cubicBezTo>
                  <a:cubicBezTo>
                    <a:pt x="141494" y="91240"/>
                    <a:pt x="131550" y="95288"/>
                    <a:pt x="118806" y="95288"/>
                  </a:cubicBezTo>
                  <a:cubicBezTo>
                    <a:pt x="105795" y="95288"/>
                    <a:pt x="95745" y="91307"/>
                    <a:pt x="88668" y="83344"/>
                  </a:cubicBezTo>
                  <a:cubicBezTo>
                    <a:pt x="81601" y="75381"/>
                    <a:pt x="78057" y="64151"/>
                    <a:pt x="78057" y="49635"/>
                  </a:cubicBezTo>
                  <a:cubicBezTo>
                    <a:pt x="78057" y="35252"/>
                    <a:pt x="81611" y="24099"/>
                    <a:pt x="88697" y="16173"/>
                  </a:cubicBezTo>
                  <a:cubicBezTo>
                    <a:pt x="95793" y="8249"/>
                    <a:pt x="105871" y="4296"/>
                    <a:pt x="118929" y="4296"/>
                  </a:cubicBezTo>
                  <a:cubicBezTo>
                    <a:pt x="131626" y="4296"/>
                    <a:pt x="141542" y="8325"/>
                    <a:pt x="148676" y="16383"/>
                  </a:cubicBezTo>
                  <a:cubicBezTo>
                    <a:pt x="155810" y="24451"/>
                    <a:pt x="159382" y="35566"/>
                    <a:pt x="159382" y="49759"/>
                  </a:cubicBezTo>
                  <a:close/>
                  <a:moveTo>
                    <a:pt x="88945" y="49759"/>
                  </a:moveTo>
                  <a:cubicBezTo>
                    <a:pt x="88945" y="61732"/>
                    <a:pt x="91488" y="70809"/>
                    <a:pt x="96594" y="77000"/>
                  </a:cubicBezTo>
                  <a:cubicBezTo>
                    <a:pt x="101689" y="83182"/>
                    <a:pt x="109100" y="86277"/>
                    <a:pt x="118806" y="86277"/>
                  </a:cubicBezTo>
                  <a:cubicBezTo>
                    <a:pt x="128607" y="86277"/>
                    <a:pt x="135998" y="83191"/>
                    <a:pt x="140999" y="77028"/>
                  </a:cubicBezTo>
                  <a:cubicBezTo>
                    <a:pt x="145999" y="70857"/>
                    <a:pt x="148495" y="61769"/>
                    <a:pt x="148495" y="49759"/>
                  </a:cubicBezTo>
                  <a:cubicBezTo>
                    <a:pt x="148495" y="37872"/>
                    <a:pt x="146009" y="28851"/>
                    <a:pt x="141027" y="22707"/>
                  </a:cubicBezTo>
                  <a:cubicBezTo>
                    <a:pt x="136056" y="16554"/>
                    <a:pt x="128683" y="13488"/>
                    <a:pt x="118929" y="13488"/>
                  </a:cubicBezTo>
                  <a:cubicBezTo>
                    <a:pt x="109138" y="13488"/>
                    <a:pt x="101689" y="16573"/>
                    <a:pt x="96594" y="22765"/>
                  </a:cubicBezTo>
                  <a:cubicBezTo>
                    <a:pt x="91488" y="28946"/>
                    <a:pt x="88945" y="37948"/>
                    <a:pt x="88945" y="49759"/>
                  </a:cubicBezTo>
                  <a:close/>
                  <a:moveTo>
                    <a:pt x="225400" y="57322"/>
                  </a:moveTo>
                  <a:lnTo>
                    <a:pt x="225400" y="94079"/>
                  </a:lnTo>
                  <a:lnTo>
                    <a:pt x="215122" y="94079"/>
                  </a:lnTo>
                  <a:lnTo>
                    <a:pt x="215122" y="5686"/>
                  </a:lnTo>
                  <a:lnTo>
                    <a:pt x="239373" y="5686"/>
                  </a:lnTo>
                  <a:cubicBezTo>
                    <a:pt x="250213" y="5686"/>
                    <a:pt x="258223" y="7763"/>
                    <a:pt x="263405" y="11906"/>
                  </a:cubicBezTo>
                  <a:cubicBezTo>
                    <a:pt x="268586" y="16059"/>
                    <a:pt x="271177" y="22307"/>
                    <a:pt x="271177" y="30652"/>
                  </a:cubicBezTo>
                  <a:cubicBezTo>
                    <a:pt x="271177" y="42339"/>
                    <a:pt x="265252" y="50245"/>
                    <a:pt x="253394" y="54359"/>
                  </a:cubicBezTo>
                  <a:lnTo>
                    <a:pt x="277397" y="94079"/>
                  </a:lnTo>
                  <a:lnTo>
                    <a:pt x="265252" y="94079"/>
                  </a:lnTo>
                  <a:lnTo>
                    <a:pt x="243840" y="57322"/>
                  </a:lnTo>
                  <a:close/>
                  <a:moveTo>
                    <a:pt x="225400" y="48492"/>
                  </a:moveTo>
                  <a:lnTo>
                    <a:pt x="239487" y="48492"/>
                  </a:lnTo>
                  <a:cubicBezTo>
                    <a:pt x="246745" y="48492"/>
                    <a:pt x="252070" y="47054"/>
                    <a:pt x="255451" y="44168"/>
                  </a:cubicBezTo>
                  <a:cubicBezTo>
                    <a:pt x="258842" y="41281"/>
                    <a:pt x="260528" y="36957"/>
                    <a:pt x="260528" y="31195"/>
                  </a:cubicBezTo>
                  <a:cubicBezTo>
                    <a:pt x="260528" y="25355"/>
                    <a:pt x="258804" y="21145"/>
                    <a:pt x="255366" y="18564"/>
                  </a:cubicBezTo>
                  <a:cubicBezTo>
                    <a:pt x="251917" y="15983"/>
                    <a:pt x="246383" y="14687"/>
                    <a:pt x="238763" y="14687"/>
                  </a:cubicBezTo>
                  <a:lnTo>
                    <a:pt x="225400" y="14687"/>
                  </a:lnTo>
                  <a:close/>
                  <a:moveTo>
                    <a:pt x="349654" y="60884"/>
                  </a:moveTo>
                  <a:cubicBezTo>
                    <a:pt x="349654" y="71685"/>
                    <a:pt x="346929" y="80124"/>
                    <a:pt x="341491" y="86192"/>
                  </a:cubicBezTo>
                  <a:cubicBezTo>
                    <a:pt x="336052" y="92250"/>
                    <a:pt x="328527" y="95288"/>
                    <a:pt x="318935" y="95288"/>
                  </a:cubicBezTo>
                  <a:cubicBezTo>
                    <a:pt x="313011" y="95288"/>
                    <a:pt x="307753" y="93897"/>
                    <a:pt x="303152" y="91116"/>
                  </a:cubicBezTo>
                  <a:cubicBezTo>
                    <a:pt x="298561" y="88335"/>
                    <a:pt x="295018" y="84344"/>
                    <a:pt x="292513" y="79143"/>
                  </a:cubicBezTo>
                  <a:cubicBezTo>
                    <a:pt x="290017" y="73943"/>
                    <a:pt x="288770" y="67856"/>
                    <a:pt x="288770" y="60884"/>
                  </a:cubicBezTo>
                  <a:cubicBezTo>
                    <a:pt x="288770" y="50082"/>
                    <a:pt x="291465" y="41672"/>
                    <a:pt x="296866" y="35643"/>
                  </a:cubicBezTo>
                  <a:cubicBezTo>
                    <a:pt x="302266" y="29613"/>
                    <a:pt x="309772" y="26604"/>
                    <a:pt x="319364" y="26604"/>
                  </a:cubicBezTo>
                  <a:cubicBezTo>
                    <a:pt x="328632" y="26604"/>
                    <a:pt x="335995" y="29689"/>
                    <a:pt x="341462" y="35852"/>
                  </a:cubicBezTo>
                  <a:cubicBezTo>
                    <a:pt x="346920" y="42024"/>
                    <a:pt x="349654" y="50368"/>
                    <a:pt x="349654" y="60884"/>
                  </a:cubicBezTo>
                  <a:close/>
                  <a:moveTo>
                    <a:pt x="299171" y="60884"/>
                  </a:moveTo>
                  <a:cubicBezTo>
                    <a:pt x="299171" y="69352"/>
                    <a:pt x="300857" y="75800"/>
                    <a:pt x="304248" y="80229"/>
                  </a:cubicBezTo>
                  <a:cubicBezTo>
                    <a:pt x="307629" y="84668"/>
                    <a:pt x="312611" y="86887"/>
                    <a:pt x="319183" y="86887"/>
                  </a:cubicBezTo>
                  <a:cubicBezTo>
                    <a:pt x="325746" y="86887"/>
                    <a:pt x="330737" y="84677"/>
                    <a:pt x="334147" y="80267"/>
                  </a:cubicBezTo>
                  <a:cubicBezTo>
                    <a:pt x="337547" y="75848"/>
                    <a:pt x="339252" y="69389"/>
                    <a:pt x="339252" y="60884"/>
                  </a:cubicBezTo>
                  <a:cubicBezTo>
                    <a:pt x="339252" y="52464"/>
                    <a:pt x="337547" y="46063"/>
                    <a:pt x="334147" y="41691"/>
                  </a:cubicBezTo>
                  <a:cubicBezTo>
                    <a:pt x="330737" y="37319"/>
                    <a:pt x="325707" y="35128"/>
                    <a:pt x="319059" y="35128"/>
                  </a:cubicBezTo>
                  <a:cubicBezTo>
                    <a:pt x="312487" y="35128"/>
                    <a:pt x="307534" y="37281"/>
                    <a:pt x="304181" y="41596"/>
                  </a:cubicBezTo>
                  <a:cubicBezTo>
                    <a:pt x="300838" y="45911"/>
                    <a:pt x="299171" y="52340"/>
                    <a:pt x="299171" y="60884"/>
                  </a:cubicBezTo>
                  <a:close/>
                  <a:moveTo>
                    <a:pt x="378914" y="27813"/>
                  </a:moveTo>
                  <a:lnTo>
                    <a:pt x="378914" y="70799"/>
                  </a:lnTo>
                  <a:cubicBezTo>
                    <a:pt x="378914" y="76200"/>
                    <a:pt x="380143" y="80229"/>
                    <a:pt x="382600" y="82896"/>
                  </a:cubicBezTo>
                  <a:cubicBezTo>
                    <a:pt x="385058" y="85554"/>
                    <a:pt x="388916" y="86887"/>
                    <a:pt x="394154" y="86887"/>
                  </a:cubicBezTo>
                  <a:cubicBezTo>
                    <a:pt x="401088" y="86887"/>
                    <a:pt x="406156" y="84991"/>
                    <a:pt x="409356" y="81201"/>
                  </a:cubicBezTo>
                  <a:cubicBezTo>
                    <a:pt x="412566" y="77410"/>
                    <a:pt x="414167" y="71228"/>
                    <a:pt x="414167" y="62636"/>
                  </a:cubicBezTo>
                  <a:lnTo>
                    <a:pt x="414167" y="27813"/>
                  </a:lnTo>
                  <a:lnTo>
                    <a:pt x="424196" y="27813"/>
                  </a:lnTo>
                  <a:lnTo>
                    <a:pt x="424196" y="94079"/>
                  </a:lnTo>
                  <a:lnTo>
                    <a:pt x="415919" y="94079"/>
                  </a:lnTo>
                  <a:lnTo>
                    <a:pt x="414471" y="85191"/>
                  </a:lnTo>
                  <a:lnTo>
                    <a:pt x="413919" y="85191"/>
                  </a:lnTo>
                  <a:cubicBezTo>
                    <a:pt x="411871" y="88459"/>
                    <a:pt x="409013" y="90954"/>
                    <a:pt x="405365" y="92688"/>
                  </a:cubicBezTo>
                  <a:cubicBezTo>
                    <a:pt x="401717" y="94422"/>
                    <a:pt x="397555" y="95288"/>
                    <a:pt x="392878" y="95288"/>
                  </a:cubicBezTo>
                  <a:cubicBezTo>
                    <a:pt x="384820" y="95288"/>
                    <a:pt x="378781" y="93373"/>
                    <a:pt x="374771" y="89545"/>
                  </a:cubicBezTo>
                  <a:cubicBezTo>
                    <a:pt x="370761" y="85716"/>
                    <a:pt x="368761" y="79591"/>
                    <a:pt x="368761" y="71161"/>
                  </a:cubicBezTo>
                  <a:lnTo>
                    <a:pt x="368761" y="27813"/>
                  </a:lnTo>
                  <a:close/>
                  <a:moveTo>
                    <a:pt x="469183" y="87001"/>
                  </a:moveTo>
                  <a:cubicBezTo>
                    <a:pt x="470954" y="87001"/>
                    <a:pt x="472669" y="86868"/>
                    <a:pt x="474326" y="86611"/>
                  </a:cubicBezTo>
                  <a:cubicBezTo>
                    <a:pt x="475974" y="86344"/>
                    <a:pt x="477288" y="86077"/>
                    <a:pt x="478250" y="85792"/>
                  </a:cubicBezTo>
                  <a:lnTo>
                    <a:pt x="478250" y="93469"/>
                  </a:lnTo>
                  <a:cubicBezTo>
                    <a:pt x="477164" y="93993"/>
                    <a:pt x="475565" y="94431"/>
                    <a:pt x="473450" y="94774"/>
                  </a:cubicBezTo>
                  <a:cubicBezTo>
                    <a:pt x="471326" y="95117"/>
                    <a:pt x="469431" y="95288"/>
                    <a:pt x="467735" y="95288"/>
                  </a:cubicBezTo>
                  <a:cubicBezTo>
                    <a:pt x="454914" y="95288"/>
                    <a:pt x="448504" y="88535"/>
                    <a:pt x="448504" y="75029"/>
                  </a:cubicBezTo>
                  <a:lnTo>
                    <a:pt x="448504" y="35614"/>
                  </a:lnTo>
                  <a:lnTo>
                    <a:pt x="439017" y="35614"/>
                  </a:lnTo>
                  <a:lnTo>
                    <a:pt x="439017" y="30775"/>
                  </a:lnTo>
                  <a:lnTo>
                    <a:pt x="448504" y="26604"/>
                  </a:lnTo>
                  <a:lnTo>
                    <a:pt x="452743" y="12459"/>
                  </a:lnTo>
                  <a:lnTo>
                    <a:pt x="458544" y="12459"/>
                  </a:lnTo>
                  <a:lnTo>
                    <a:pt x="458544" y="27813"/>
                  </a:lnTo>
                  <a:lnTo>
                    <a:pt x="477774" y="27813"/>
                  </a:lnTo>
                  <a:lnTo>
                    <a:pt x="477774" y="35614"/>
                  </a:lnTo>
                  <a:lnTo>
                    <a:pt x="458544" y="35614"/>
                  </a:lnTo>
                  <a:lnTo>
                    <a:pt x="458544" y="74609"/>
                  </a:lnTo>
                  <a:cubicBezTo>
                    <a:pt x="458544" y="78600"/>
                    <a:pt x="459487" y="81667"/>
                    <a:pt x="461382" y="83801"/>
                  </a:cubicBezTo>
                  <a:cubicBezTo>
                    <a:pt x="463277" y="85934"/>
                    <a:pt x="465877" y="87001"/>
                    <a:pt x="469183" y="87001"/>
                  </a:cubicBezTo>
                  <a:close/>
                  <a:moveTo>
                    <a:pt x="520818" y="95288"/>
                  </a:moveTo>
                  <a:cubicBezTo>
                    <a:pt x="511026" y="95288"/>
                    <a:pt x="503292" y="92307"/>
                    <a:pt x="497634" y="86335"/>
                  </a:cubicBezTo>
                  <a:cubicBezTo>
                    <a:pt x="491966" y="80372"/>
                    <a:pt x="489138" y="72085"/>
                    <a:pt x="489138" y="61493"/>
                  </a:cubicBezTo>
                  <a:cubicBezTo>
                    <a:pt x="489138" y="50806"/>
                    <a:pt x="491767" y="42320"/>
                    <a:pt x="497024" y="36033"/>
                  </a:cubicBezTo>
                  <a:cubicBezTo>
                    <a:pt x="502282" y="29746"/>
                    <a:pt x="509350" y="26604"/>
                    <a:pt x="518217" y="26604"/>
                  </a:cubicBezTo>
                  <a:cubicBezTo>
                    <a:pt x="526523" y="26604"/>
                    <a:pt x="533095" y="29337"/>
                    <a:pt x="537925" y="34795"/>
                  </a:cubicBezTo>
                  <a:cubicBezTo>
                    <a:pt x="542763" y="40253"/>
                    <a:pt x="545182" y="47463"/>
                    <a:pt x="545182" y="56407"/>
                  </a:cubicBezTo>
                  <a:lnTo>
                    <a:pt x="545182" y="62760"/>
                  </a:lnTo>
                  <a:lnTo>
                    <a:pt x="499539" y="62760"/>
                  </a:lnTo>
                  <a:cubicBezTo>
                    <a:pt x="499739" y="70542"/>
                    <a:pt x="501701" y="76448"/>
                    <a:pt x="505435" y="80476"/>
                  </a:cubicBezTo>
                  <a:cubicBezTo>
                    <a:pt x="509159" y="84506"/>
                    <a:pt x="514408" y="86516"/>
                    <a:pt x="521180" y="86516"/>
                  </a:cubicBezTo>
                  <a:cubicBezTo>
                    <a:pt x="528314" y="86516"/>
                    <a:pt x="535372" y="85030"/>
                    <a:pt x="542344" y="82048"/>
                  </a:cubicBezTo>
                  <a:lnTo>
                    <a:pt x="542344" y="90992"/>
                  </a:lnTo>
                  <a:cubicBezTo>
                    <a:pt x="538792" y="92526"/>
                    <a:pt x="535439" y="93621"/>
                    <a:pt x="532276" y="94288"/>
                  </a:cubicBezTo>
                  <a:cubicBezTo>
                    <a:pt x="529114" y="94955"/>
                    <a:pt x="525295" y="95288"/>
                    <a:pt x="520818" y="95288"/>
                  </a:cubicBezTo>
                  <a:close/>
                  <a:moveTo>
                    <a:pt x="518093" y="35004"/>
                  </a:moveTo>
                  <a:cubicBezTo>
                    <a:pt x="512779" y="35004"/>
                    <a:pt x="508531" y="36738"/>
                    <a:pt x="505368" y="40205"/>
                  </a:cubicBezTo>
                  <a:cubicBezTo>
                    <a:pt x="502206" y="43672"/>
                    <a:pt x="500339" y="48473"/>
                    <a:pt x="499777" y="54597"/>
                  </a:cubicBezTo>
                  <a:lnTo>
                    <a:pt x="534420" y="54597"/>
                  </a:lnTo>
                  <a:cubicBezTo>
                    <a:pt x="534420" y="48273"/>
                    <a:pt x="533010" y="43425"/>
                    <a:pt x="530190" y="40053"/>
                  </a:cubicBezTo>
                  <a:cubicBezTo>
                    <a:pt x="527371" y="36690"/>
                    <a:pt x="523342" y="35004"/>
                    <a:pt x="518093" y="35004"/>
                  </a:cubicBezTo>
                  <a:close/>
                  <a:moveTo>
                    <a:pt x="595189" y="95288"/>
                  </a:moveTo>
                  <a:cubicBezTo>
                    <a:pt x="590874" y="95288"/>
                    <a:pt x="586931" y="94488"/>
                    <a:pt x="583368" y="92897"/>
                  </a:cubicBezTo>
                  <a:cubicBezTo>
                    <a:pt x="579797" y="91307"/>
                    <a:pt x="576806" y="88859"/>
                    <a:pt x="574386" y="85554"/>
                  </a:cubicBezTo>
                  <a:lnTo>
                    <a:pt x="573663" y="85554"/>
                  </a:lnTo>
                  <a:cubicBezTo>
                    <a:pt x="574148" y="89421"/>
                    <a:pt x="574386" y="93088"/>
                    <a:pt x="574386" y="96555"/>
                  </a:cubicBezTo>
                  <a:lnTo>
                    <a:pt x="574386" y="123825"/>
                  </a:lnTo>
                  <a:lnTo>
                    <a:pt x="564347" y="123825"/>
                  </a:lnTo>
                  <a:lnTo>
                    <a:pt x="564347" y="27813"/>
                  </a:lnTo>
                  <a:lnTo>
                    <a:pt x="572510" y="27813"/>
                  </a:lnTo>
                  <a:lnTo>
                    <a:pt x="573900" y="36881"/>
                  </a:lnTo>
                  <a:lnTo>
                    <a:pt x="574386" y="36881"/>
                  </a:lnTo>
                  <a:cubicBezTo>
                    <a:pt x="576968" y="33252"/>
                    <a:pt x="579968" y="30632"/>
                    <a:pt x="583397" y="29023"/>
                  </a:cubicBezTo>
                  <a:cubicBezTo>
                    <a:pt x="586826" y="27413"/>
                    <a:pt x="590751" y="26604"/>
                    <a:pt x="595189" y="26604"/>
                  </a:cubicBezTo>
                  <a:cubicBezTo>
                    <a:pt x="603971" y="26604"/>
                    <a:pt x="610753" y="29603"/>
                    <a:pt x="615535" y="35614"/>
                  </a:cubicBezTo>
                  <a:cubicBezTo>
                    <a:pt x="620306" y="41615"/>
                    <a:pt x="622697" y="50045"/>
                    <a:pt x="622697" y="60884"/>
                  </a:cubicBezTo>
                  <a:cubicBezTo>
                    <a:pt x="622697" y="71771"/>
                    <a:pt x="620269" y="80220"/>
                    <a:pt x="615411" y="86249"/>
                  </a:cubicBezTo>
                  <a:cubicBezTo>
                    <a:pt x="610553" y="92278"/>
                    <a:pt x="603809" y="95288"/>
                    <a:pt x="595189" y="95288"/>
                  </a:cubicBezTo>
                  <a:close/>
                  <a:moveTo>
                    <a:pt x="593732" y="35128"/>
                  </a:moveTo>
                  <a:cubicBezTo>
                    <a:pt x="586960" y="35128"/>
                    <a:pt x="582063" y="37005"/>
                    <a:pt x="579044" y="40748"/>
                  </a:cubicBezTo>
                  <a:cubicBezTo>
                    <a:pt x="576015" y="44501"/>
                    <a:pt x="574472" y="50463"/>
                    <a:pt x="574386" y="58645"/>
                  </a:cubicBezTo>
                  <a:lnTo>
                    <a:pt x="574386" y="60884"/>
                  </a:lnTo>
                  <a:cubicBezTo>
                    <a:pt x="574386" y="70199"/>
                    <a:pt x="575939" y="76857"/>
                    <a:pt x="579044" y="80867"/>
                  </a:cubicBezTo>
                  <a:cubicBezTo>
                    <a:pt x="582149" y="84877"/>
                    <a:pt x="587121" y="86887"/>
                    <a:pt x="593979" y="86887"/>
                  </a:cubicBezTo>
                  <a:cubicBezTo>
                    <a:pt x="599704" y="86887"/>
                    <a:pt x="604181" y="84563"/>
                    <a:pt x="607429" y="79934"/>
                  </a:cubicBezTo>
                  <a:cubicBezTo>
                    <a:pt x="610677" y="75295"/>
                    <a:pt x="612296" y="68904"/>
                    <a:pt x="612296" y="60760"/>
                  </a:cubicBezTo>
                  <a:cubicBezTo>
                    <a:pt x="612296" y="52502"/>
                    <a:pt x="610677" y="46158"/>
                    <a:pt x="607429" y="41748"/>
                  </a:cubicBezTo>
                  <a:cubicBezTo>
                    <a:pt x="604181" y="37338"/>
                    <a:pt x="599618" y="35128"/>
                    <a:pt x="593732" y="35128"/>
                  </a:cubicBezTo>
                  <a:close/>
                  <a:moveTo>
                    <a:pt x="652568" y="94079"/>
                  </a:moveTo>
                  <a:lnTo>
                    <a:pt x="642528" y="94079"/>
                  </a:lnTo>
                  <a:lnTo>
                    <a:pt x="642528" y="0"/>
                  </a:lnTo>
                  <a:lnTo>
                    <a:pt x="652568" y="0"/>
                  </a:lnTo>
                  <a:close/>
                  <a:moveTo>
                    <a:pt x="715566" y="94079"/>
                  </a:moveTo>
                  <a:lnTo>
                    <a:pt x="713566" y="84649"/>
                  </a:lnTo>
                  <a:lnTo>
                    <a:pt x="713090" y="84649"/>
                  </a:lnTo>
                  <a:cubicBezTo>
                    <a:pt x="709784" y="88802"/>
                    <a:pt x="706489" y="91611"/>
                    <a:pt x="703202" y="93078"/>
                  </a:cubicBezTo>
                  <a:cubicBezTo>
                    <a:pt x="699917" y="94555"/>
                    <a:pt x="695811" y="95288"/>
                    <a:pt x="690896" y="95288"/>
                  </a:cubicBezTo>
                  <a:cubicBezTo>
                    <a:pt x="684324" y="95288"/>
                    <a:pt x="679181" y="93593"/>
                    <a:pt x="675447" y="90211"/>
                  </a:cubicBezTo>
                  <a:cubicBezTo>
                    <a:pt x="671722" y="86820"/>
                    <a:pt x="669856" y="82001"/>
                    <a:pt x="669856" y="75762"/>
                  </a:cubicBezTo>
                  <a:cubicBezTo>
                    <a:pt x="669856" y="62379"/>
                    <a:pt x="680561" y="55359"/>
                    <a:pt x="701964" y="54721"/>
                  </a:cubicBezTo>
                  <a:lnTo>
                    <a:pt x="713204" y="54359"/>
                  </a:lnTo>
                  <a:lnTo>
                    <a:pt x="713204" y="50245"/>
                  </a:lnTo>
                  <a:cubicBezTo>
                    <a:pt x="713204" y="45044"/>
                    <a:pt x="712089" y="41205"/>
                    <a:pt x="709851" y="38728"/>
                  </a:cubicBezTo>
                  <a:cubicBezTo>
                    <a:pt x="707613" y="36243"/>
                    <a:pt x="704041" y="35004"/>
                    <a:pt x="699116" y="35004"/>
                  </a:cubicBezTo>
                  <a:cubicBezTo>
                    <a:pt x="693601" y="35004"/>
                    <a:pt x="687353" y="36700"/>
                    <a:pt x="680381" y="40081"/>
                  </a:cubicBezTo>
                  <a:lnTo>
                    <a:pt x="677295" y="32404"/>
                  </a:lnTo>
                  <a:cubicBezTo>
                    <a:pt x="680561" y="30632"/>
                    <a:pt x="684133" y="29242"/>
                    <a:pt x="688020" y="28232"/>
                  </a:cubicBezTo>
                  <a:cubicBezTo>
                    <a:pt x="691915" y="27232"/>
                    <a:pt x="695811" y="26727"/>
                    <a:pt x="699726" y="26727"/>
                  </a:cubicBezTo>
                  <a:cubicBezTo>
                    <a:pt x="707622" y="26727"/>
                    <a:pt x="713480" y="28480"/>
                    <a:pt x="717290" y="31985"/>
                  </a:cubicBezTo>
                  <a:cubicBezTo>
                    <a:pt x="721100" y="35490"/>
                    <a:pt x="723005" y="41110"/>
                    <a:pt x="723005" y="48854"/>
                  </a:cubicBezTo>
                  <a:lnTo>
                    <a:pt x="723005" y="94079"/>
                  </a:lnTo>
                  <a:close/>
                  <a:moveTo>
                    <a:pt x="692887" y="87001"/>
                  </a:moveTo>
                  <a:cubicBezTo>
                    <a:pt x="699135" y="87001"/>
                    <a:pt x="704050" y="85287"/>
                    <a:pt x="707613" y="81867"/>
                  </a:cubicBezTo>
                  <a:cubicBezTo>
                    <a:pt x="711185" y="78438"/>
                    <a:pt x="712966" y="73638"/>
                    <a:pt x="712966" y="67475"/>
                  </a:cubicBezTo>
                  <a:lnTo>
                    <a:pt x="712966" y="61493"/>
                  </a:lnTo>
                  <a:lnTo>
                    <a:pt x="702926" y="61913"/>
                  </a:lnTo>
                  <a:cubicBezTo>
                    <a:pt x="694944" y="62199"/>
                    <a:pt x="689191" y="63436"/>
                    <a:pt x="685667" y="65627"/>
                  </a:cubicBezTo>
                  <a:cubicBezTo>
                    <a:pt x="682143" y="67827"/>
                    <a:pt x="680381" y="71247"/>
                    <a:pt x="680381" y="75876"/>
                  </a:cubicBezTo>
                  <a:cubicBezTo>
                    <a:pt x="680381" y="79505"/>
                    <a:pt x="681476" y="82268"/>
                    <a:pt x="683666" y="84163"/>
                  </a:cubicBezTo>
                  <a:cubicBezTo>
                    <a:pt x="685867" y="86058"/>
                    <a:pt x="688943" y="87001"/>
                    <a:pt x="692887" y="87001"/>
                  </a:cubicBezTo>
                  <a:close/>
                  <a:moveTo>
                    <a:pt x="791080" y="94079"/>
                  </a:moveTo>
                  <a:lnTo>
                    <a:pt x="791080" y="51206"/>
                  </a:lnTo>
                  <a:cubicBezTo>
                    <a:pt x="791080" y="45806"/>
                    <a:pt x="789851" y="41777"/>
                    <a:pt x="787394" y="39119"/>
                  </a:cubicBezTo>
                  <a:cubicBezTo>
                    <a:pt x="784936" y="36462"/>
                    <a:pt x="781088" y="35128"/>
                    <a:pt x="775840" y="35128"/>
                  </a:cubicBezTo>
                  <a:cubicBezTo>
                    <a:pt x="768915" y="35128"/>
                    <a:pt x="763829" y="37005"/>
                    <a:pt x="760609" y="40748"/>
                  </a:cubicBezTo>
                  <a:cubicBezTo>
                    <a:pt x="757381" y="44501"/>
                    <a:pt x="755771" y="50682"/>
                    <a:pt x="755771" y="59312"/>
                  </a:cubicBezTo>
                  <a:lnTo>
                    <a:pt x="755771" y="94079"/>
                  </a:lnTo>
                  <a:lnTo>
                    <a:pt x="745732" y="94079"/>
                  </a:lnTo>
                  <a:lnTo>
                    <a:pt x="745732" y="27813"/>
                  </a:lnTo>
                  <a:lnTo>
                    <a:pt x="753895" y="27813"/>
                  </a:lnTo>
                  <a:lnTo>
                    <a:pt x="755533" y="36881"/>
                  </a:lnTo>
                  <a:lnTo>
                    <a:pt x="756009" y="36881"/>
                  </a:lnTo>
                  <a:cubicBezTo>
                    <a:pt x="758067" y="33614"/>
                    <a:pt x="760952" y="31089"/>
                    <a:pt x="764658" y="29289"/>
                  </a:cubicBezTo>
                  <a:cubicBezTo>
                    <a:pt x="768363" y="27499"/>
                    <a:pt x="772497" y="26604"/>
                    <a:pt x="777050" y="26604"/>
                  </a:cubicBezTo>
                  <a:cubicBezTo>
                    <a:pt x="785032" y="26604"/>
                    <a:pt x="791042" y="28527"/>
                    <a:pt x="795071" y="32375"/>
                  </a:cubicBezTo>
                  <a:cubicBezTo>
                    <a:pt x="799100" y="36223"/>
                    <a:pt x="801120" y="42386"/>
                    <a:pt x="801120" y="50845"/>
                  </a:cubicBezTo>
                  <a:lnTo>
                    <a:pt x="801120" y="94079"/>
                  </a:lnTo>
                  <a:close/>
                  <a:moveTo>
                    <a:pt x="869375" y="94079"/>
                  </a:moveTo>
                  <a:lnTo>
                    <a:pt x="869375" y="51206"/>
                  </a:lnTo>
                  <a:cubicBezTo>
                    <a:pt x="869375" y="45806"/>
                    <a:pt x="868147" y="41777"/>
                    <a:pt x="865690" y="39119"/>
                  </a:cubicBezTo>
                  <a:cubicBezTo>
                    <a:pt x="863232" y="36462"/>
                    <a:pt x="859384" y="35128"/>
                    <a:pt x="854145" y="35128"/>
                  </a:cubicBezTo>
                  <a:cubicBezTo>
                    <a:pt x="847211" y="35128"/>
                    <a:pt x="842134" y="37005"/>
                    <a:pt x="838905" y="40748"/>
                  </a:cubicBezTo>
                  <a:cubicBezTo>
                    <a:pt x="835686" y="44501"/>
                    <a:pt x="834067" y="50682"/>
                    <a:pt x="834067" y="59312"/>
                  </a:cubicBezTo>
                  <a:lnTo>
                    <a:pt x="834067" y="94079"/>
                  </a:lnTo>
                  <a:lnTo>
                    <a:pt x="824036" y="94079"/>
                  </a:lnTo>
                  <a:lnTo>
                    <a:pt x="824036" y="27813"/>
                  </a:lnTo>
                  <a:lnTo>
                    <a:pt x="832190" y="27813"/>
                  </a:lnTo>
                  <a:lnTo>
                    <a:pt x="833828" y="36881"/>
                  </a:lnTo>
                  <a:lnTo>
                    <a:pt x="834314" y="36881"/>
                  </a:lnTo>
                  <a:cubicBezTo>
                    <a:pt x="836362" y="33614"/>
                    <a:pt x="839248" y="31089"/>
                    <a:pt x="842953" y="29289"/>
                  </a:cubicBezTo>
                  <a:cubicBezTo>
                    <a:pt x="846668" y="27499"/>
                    <a:pt x="850792" y="26604"/>
                    <a:pt x="855355" y="26604"/>
                  </a:cubicBezTo>
                  <a:cubicBezTo>
                    <a:pt x="863337" y="26604"/>
                    <a:pt x="869338" y="28527"/>
                    <a:pt x="873366" y="32375"/>
                  </a:cubicBezTo>
                  <a:cubicBezTo>
                    <a:pt x="877396" y="36223"/>
                    <a:pt x="879415" y="42386"/>
                    <a:pt x="879415" y="50845"/>
                  </a:cubicBezTo>
                  <a:lnTo>
                    <a:pt x="879415" y="94079"/>
                  </a:lnTo>
                  <a:close/>
                  <a:moveTo>
                    <a:pt x="930326" y="95288"/>
                  </a:moveTo>
                  <a:cubicBezTo>
                    <a:pt x="920525" y="95288"/>
                    <a:pt x="912800" y="92307"/>
                    <a:pt x="907132" y="86335"/>
                  </a:cubicBezTo>
                  <a:cubicBezTo>
                    <a:pt x="901475" y="80372"/>
                    <a:pt x="898646" y="72085"/>
                    <a:pt x="898646" y="61493"/>
                  </a:cubicBezTo>
                  <a:cubicBezTo>
                    <a:pt x="898646" y="50806"/>
                    <a:pt x="901275" y="42320"/>
                    <a:pt x="906532" y="36033"/>
                  </a:cubicBezTo>
                  <a:cubicBezTo>
                    <a:pt x="911790" y="29746"/>
                    <a:pt x="918858" y="26604"/>
                    <a:pt x="927726" y="26604"/>
                  </a:cubicBezTo>
                  <a:cubicBezTo>
                    <a:pt x="936032" y="26604"/>
                    <a:pt x="942594" y="29337"/>
                    <a:pt x="947433" y="34795"/>
                  </a:cubicBezTo>
                  <a:cubicBezTo>
                    <a:pt x="952272" y="40253"/>
                    <a:pt x="954691" y="47463"/>
                    <a:pt x="954691" y="56407"/>
                  </a:cubicBezTo>
                  <a:lnTo>
                    <a:pt x="954691" y="62760"/>
                  </a:lnTo>
                  <a:lnTo>
                    <a:pt x="909038" y="62760"/>
                  </a:lnTo>
                  <a:cubicBezTo>
                    <a:pt x="909247" y="70542"/>
                    <a:pt x="911210" y="76448"/>
                    <a:pt x="914934" y="80476"/>
                  </a:cubicBezTo>
                  <a:cubicBezTo>
                    <a:pt x="918667" y="84506"/>
                    <a:pt x="923916" y="86516"/>
                    <a:pt x="930688" y="86516"/>
                  </a:cubicBezTo>
                  <a:cubicBezTo>
                    <a:pt x="937822" y="86516"/>
                    <a:pt x="944871" y="85030"/>
                    <a:pt x="951843" y="82048"/>
                  </a:cubicBezTo>
                  <a:lnTo>
                    <a:pt x="951843" y="90992"/>
                  </a:lnTo>
                  <a:cubicBezTo>
                    <a:pt x="948300" y="92526"/>
                    <a:pt x="944947" y="93621"/>
                    <a:pt x="941784" y="94288"/>
                  </a:cubicBezTo>
                  <a:cubicBezTo>
                    <a:pt x="938613" y="94955"/>
                    <a:pt x="934794" y="95288"/>
                    <a:pt x="930326" y="95288"/>
                  </a:cubicBezTo>
                  <a:close/>
                  <a:moveTo>
                    <a:pt x="927602" y="35004"/>
                  </a:moveTo>
                  <a:cubicBezTo>
                    <a:pt x="922277" y="35004"/>
                    <a:pt x="918039" y="36738"/>
                    <a:pt x="914877" y="40205"/>
                  </a:cubicBezTo>
                  <a:cubicBezTo>
                    <a:pt x="911714" y="43672"/>
                    <a:pt x="909847" y="48473"/>
                    <a:pt x="909285" y="54597"/>
                  </a:cubicBezTo>
                  <a:lnTo>
                    <a:pt x="943928" y="54597"/>
                  </a:lnTo>
                  <a:cubicBezTo>
                    <a:pt x="943928" y="48273"/>
                    <a:pt x="942518" y="43425"/>
                    <a:pt x="939698" y="40053"/>
                  </a:cubicBezTo>
                  <a:cubicBezTo>
                    <a:pt x="936870" y="36690"/>
                    <a:pt x="932841" y="35004"/>
                    <a:pt x="927602" y="35004"/>
                  </a:cubicBezTo>
                  <a:close/>
                  <a:moveTo>
                    <a:pt x="1004088" y="26604"/>
                  </a:moveTo>
                  <a:cubicBezTo>
                    <a:pt x="1007031" y="26604"/>
                    <a:pt x="1009669" y="26841"/>
                    <a:pt x="1012003" y="27327"/>
                  </a:cubicBezTo>
                  <a:lnTo>
                    <a:pt x="1010612" y="36643"/>
                  </a:lnTo>
                  <a:cubicBezTo>
                    <a:pt x="1007879" y="36033"/>
                    <a:pt x="1005460" y="35728"/>
                    <a:pt x="1003364" y="35728"/>
                  </a:cubicBezTo>
                  <a:cubicBezTo>
                    <a:pt x="998001" y="35728"/>
                    <a:pt x="993420" y="37909"/>
                    <a:pt x="989610" y="42263"/>
                  </a:cubicBezTo>
                  <a:cubicBezTo>
                    <a:pt x="985800" y="46615"/>
                    <a:pt x="983895" y="52035"/>
                    <a:pt x="983895" y="58531"/>
                  </a:cubicBezTo>
                  <a:lnTo>
                    <a:pt x="983895" y="94079"/>
                  </a:lnTo>
                  <a:lnTo>
                    <a:pt x="973855" y="94079"/>
                  </a:lnTo>
                  <a:lnTo>
                    <a:pt x="973855" y="27813"/>
                  </a:lnTo>
                  <a:lnTo>
                    <a:pt x="982142" y="27813"/>
                  </a:lnTo>
                  <a:lnTo>
                    <a:pt x="983285" y="40081"/>
                  </a:lnTo>
                  <a:lnTo>
                    <a:pt x="983771" y="40081"/>
                  </a:lnTo>
                  <a:cubicBezTo>
                    <a:pt x="986228" y="35776"/>
                    <a:pt x="989191" y="32452"/>
                    <a:pt x="992657" y="30109"/>
                  </a:cubicBezTo>
                  <a:cubicBezTo>
                    <a:pt x="996125" y="27775"/>
                    <a:pt x="999935" y="26604"/>
                    <a:pt x="1004088" y="26604"/>
                  </a:cubicBezTo>
                  <a:close/>
                  <a:moveTo>
                    <a:pt x="1060561" y="5686"/>
                  </a:moveTo>
                  <a:lnTo>
                    <a:pt x="1085526" y="5686"/>
                  </a:lnTo>
                  <a:cubicBezTo>
                    <a:pt x="1097261" y="5686"/>
                    <a:pt x="1105738" y="7439"/>
                    <a:pt x="1110987" y="10944"/>
                  </a:cubicBezTo>
                  <a:cubicBezTo>
                    <a:pt x="1116226" y="14450"/>
                    <a:pt x="1118845" y="19993"/>
                    <a:pt x="1118845" y="27575"/>
                  </a:cubicBezTo>
                  <a:cubicBezTo>
                    <a:pt x="1118845" y="32814"/>
                    <a:pt x="1117378" y="37129"/>
                    <a:pt x="1114463" y="40538"/>
                  </a:cubicBezTo>
                  <a:cubicBezTo>
                    <a:pt x="1111539" y="43948"/>
                    <a:pt x="1107272" y="46148"/>
                    <a:pt x="1101671" y="47158"/>
                  </a:cubicBezTo>
                  <a:lnTo>
                    <a:pt x="1101671" y="47768"/>
                  </a:lnTo>
                  <a:cubicBezTo>
                    <a:pt x="1115092" y="50063"/>
                    <a:pt x="1121807" y="57112"/>
                    <a:pt x="1121807" y="68923"/>
                  </a:cubicBezTo>
                  <a:cubicBezTo>
                    <a:pt x="1121807" y="76828"/>
                    <a:pt x="1119131" y="82991"/>
                    <a:pt x="1113797" y="87430"/>
                  </a:cubicBezTo>
                  <a:cubicBezTo>
                    <a:pt x="1108453" y="91859"/>
                    <a:pt x="1100986" y="94079"/>
                    <a:pt x="1091394" y="94079"/>
                  </a:cubicBezTo>
                  <a:lnTo>
                    <a:pt x="1060561" y="94079"/>
                  </a:lnTo>
                  <a:close/>
                  <a:moveTo>
                    <a:pt x="1070839" y="43529"/>
                  </a:moveTo>
                  <a:lnTo>
                    <a:pt x="1087765" y="43529"/>
                  </a:lnTo>
                  <a:cubicBezTo>
                    <a:pt x="1095023" y="43529"/>
                    <a:pt x="1100243" y="42396"/>
                    <a:pt x="1103424" y="40119"/>
                  </a:cubicBezTo>
                  <a:cubicBezTo>
                    <a:pt x="1106605" y="37843"/>
                    <a:pt x="1108206" y="33994"/>
                    <a:pt x="1108206" y="28594"/>
                  </a:cubicBezTo>
                  <a:cubicBezTo>
                    <a:pt x="1108206" y="23641"/>
                    <a:pt x="1106424" y="20060"/>
                    <a:pt x="1102881" y="17869"/>
                  </a:cubicBezTo>
                  <a:cubicBezTo>
                    <a:pt x="1099338" y="15669"/>
                    <a:pt x="1093689" y="14574"/>
                    <a:pt x="1085955" y="14574"/>
                  </a:cubicBezTo>
                  <a:lnTo>
                    <a:pt x="1070839" y="14574"/>
                  </a:lnTo>
                  <a:close/>
                  <a:moveTo>
                    <a:pt x="1070839" y="52235"/>
                  </a:moveTo>
                  <a:lnTo>
                    <a:pt x="1070839" y="85315"/>
                  </a:lnTo>
                  <a:lnTo>
                    <a:pt x="1089280" y="85315"/>
                  </a:lnTo>
                  <a:cubicBezTo>
                    <a:pt x="1096413" y="85315"/>
                    <a:pt x="1101786" y="83934"/>
                    <a:pt x="1105386" y="81172"/>
                  </a:cubicBezTo>
                  <a:cubicBezTo>
                    <a:pt x="1108996" y="78410"/>
                    <a:pt x="1110796" y="74086"/>
                    <a:pt x="1110796" y="68199"/>
                  </a:cubicBezTo>
                  <a:cubicBezTo>
                    <a:pt x="1110796" y="62722"/>
                    <a:pt x="1108958" y="58684"/>
                    <a:pt x="1105272" y="56112"/>
                  </a:cubicBezTo>
                  <a:cubicBezTo>
                    <a:pt x="1101576" y="53530"/>
                    <a:pt x="1095966" y="52235"/>
                    <a:pt x="1088432" y="52235"/>
                  </a:cubicBezTo>
                  <a:close/>
                  <a:moveTo>
                    <a:pt x="1169689" y="95288"/>
                  </a:moveTo>
                  <a:cubicBezTo>
                    <a:pt x="1159898" y="95288"/>
                    <a:pt x="1152163" y="92307"/>
                    <a:pt x="1146506" y="86335"/>
                  </a:cubicBezTo>
                  <a:cubicBezTo>
                    <a:pt x="1140838" y="80372"/>
                    <a:pt x="1138009" y="72085"/>
                    <a:pt x="1138009" y="61493"/>
                  </a:cubicBezTo>
                  <a:cubicBezTo>
                    <a:pt x="1138009" y="50806"/>
                    <a:pt x="1140638" y="42320"/>
                    <a:pt x="1145896" y="36033"/>
                  </a:cubicBezTo>
                  <a:cubicBezTo>
                    <a:pt x="1151164" y="29746"/>
                    <a:pt x="1158221" y="26604"/>
                    <a:pt x="1167089" y="26604"/>
                  </a:cubicBezTo>
                  <a:cubicBezTo>
                    <a:pt x="1175395" y="26604"/>
                    <a:pt x="1181967" y="29337"/>
                    <a:pt x="1186796" y="34795"/>
                  </a:cubicBezTo>
                  <a:cubicBezTo>
                    <a:pt x="1191635" y="40253"/>
                    <a:pt x="1194055" y="47463"/>
                    <a:pt x="1194055" y="56407"/>
                  </a:cubicBezTo>
                  <a:lnTo>
                    <a:pt x="1194055" y="62760"/>
                  </a:lnTo>
                  <a:lnTo>
                    <a:pt x="1148411" y="62760"/>
                  </a:lnTo>
                  <a:cubicBezTo>
                    <a:pt x="1148611" y="70542"/>
                    <a:pt x="1150573" y="76448"/>
                    <a:pt x="1154306" y="80476"/>
                  </a:cubicBezTo>
                  <a:cubicBezTo>
                    <a:pt x="1158031" y="84506"/>
                    <a:pt x="1163279" y="86516"/>
                    <a:pt x="1170051" y="86516"/>
                  </a:cubicBezTo>
                  <a:cubicBezTo>
                    <a:pt x="1177186" y="86516"/>
                    <a:pt x="1184243" y="85030"/>
                    <a:pt x="1191216" y="82048"/>
                  </a:cubicBezTo>
                  <a:lnTo>
                    <a:pt x="1191216" y="90992"/>
                  </a:lnTo>
                  <a:cubicBezTo>
                    <a:pt x="1187663" y="92526"/>
                    <a:pt x="1184310" y="93621"/>
                    <a:pt x="1181148" y="94288"/>
                  </a:cubicBezTo>
                  <a:cubicBezTo>
                    <a:pt x="1177986" y="94955"/>
                    <a:pt x="1174166" y="95288"/>
                    <a:pt x="1169689" y="95288"/>
                  </a:cubicBezTo>
                  <a:close/>
                  <a:moveTo>
                    <a:pt x="1166965" y="35004"/>
                  </a:moveTo>
                  <a:cubicBezTo>
                    <a:pt x="1161650" y="35004"/>
                    <a:pt x="1157402" y="36738"/>
                    <a:pt x="1154240" y="40205"/>
                  </a:cubicBezTo>
                  <a:cubicBezTo>
                    <a:pt x="1151077" y="43672"/>
                    <a:pt x="1149211" y="48473"/>
                    <a:pt x="1148649" y="54597"/>
                  </a:cubicBezTo>
                  <a:lnTo>
                    <a:pt x="1183291" y="54597"/>
                  </a:lnTo>
                  <a:cubicBezTo>
                    <a:pt x="1183291" y="48273"/>
                    <a:pt x="1181881" y="43425"/>
                    <a:pt x="1179062" y="40053"/>
                  </a:cubicBezTo>
                  <a:cubicBezTo>
                    <a:pt x="1176243" y="36690"/>
                    <a:pt x="1172213" y="35004"/>
                    <a:pt x="1166965" y="35004"/>
                  </a:cubicBezTo>
                  <a:close/>
                  <a:moveTo>
                    <a:pt x="1286990" y="94079"/>
                  </a:moveTo>
                  <a:lnTo>
                    <a:pt x="1256995" y="15716"/>
                  </a:lnTo>
                  <a:lnTo>
                    <a:pt x="1256510" y="15716"/>
                  </a:lnTo>
                  <a:cubicBezTo>
                    <a:pt x="1257081" y="21927"/>
                    <a:pt x="1257358" y="29299"/>
                    <a:pt x="1257358" y="37852"/>
                  </a:cubicBezTo>
                  <a:lnTo>
                    <a:pt x="1257358" y="94079"/>
                  </a:lnTo>
                  <a:lnTo>
                    <a:pt x="1247870" y="94079"/>
                  </a:lnTo>
                  <a:lnTo>
                    <a:pt x="1247870" y="5686"/>
                  </a:lnTo>
                  <a:lnTo>
                    <a:pt x="1263349" y="5686"/>
                  </a:lnTo>
                  <a:lnTo>
                    <a:pt x="1291343" y="78600"/>
                  </a:lnTo>
                  <a:lnTo>
                    <a:pt x="1291819" y="78600"/>
                  </a:lnTo>
                  <a:lnTo>
                    <a:pt x="1320061" y="5686"/>
                  </a:lnTo>
                  <a:lnTo>
                    <a:pt x="1335415" y="5686"/>
                  </a:lnTo>
                  <a:lnTo>
                    <a:pt x="1335415" y="94079"/>
                  </a:lnTo>
                  <a:lnTo>
                    <a:pt x="1325137" y="94079"/>
                  </a:lnTo>
                  <a:lnTo>
                    <a:pt x="1325137" y="37119"/>
                  </a:lnTo>
                  <a:cubicBezTo>
                    <a:pt x="1325137" y="30594"/>
                    <a:pt x="1325423" y="23498"/>
                    <a:pt x="1325985" y="15840"/>
                  </a:cubicBezTo>
                  <a:lnTo>
                    <a:pt x="1325499" y="15840"/>
                  </a:lnTo>
                  <a:lnTo>
                    <a:pt x="1295267" y="94079"/>
                  </a:lnTo>
                  <a:close/>
                  <a:moveTo>
                    <a:pt x="1418673" y="60884"/>
                  </a:moveTo>
                  <a:cubicBezTo>
                    <a:pt x="1418673" y="71685"/>
                    <a:pt x="1415949" y="80124"/>
                    <a:pt x="1410510" y="86192"/>
                  </a:cubicBezTo>
                  <a:cubicBezTo>
                    <a:pt x="1405071" y="92250"/>
                    <a:pt x="1397546" y="95288"/>
                    <a:pt x="1387955" y="95288"/>
                  </a:cubicBezTo>
                  <a:cubicBezTo>
                    <a:pt x="1382030" y="95288"/>
                    <a:pt x="1376772" y="93897"/>
                    <a:pt x="1372172" y="91116"/>
                  </a:cubicBezTo>
                  <a:cubicBezTo>
                    <a:pt x="1367581" y="88335"/>
                    <a:pt x="1364038" y="84344"/>
                    <a:pt x="1361533" y="79143"/>
                  </a:cubicBezTo>
                  <a:cubicBezTo>
                    <a:pt x="1359037" y="73943"/>
                    <a:pt x="1357789" y="67856"/>
                    <a:pt x="1357789" y="60884"/>
                  </a:cubicBezTo>
                  <a:cubicBezTo>
                    <a:pt x="1357789" y="50082"/>
                    <a:pt x="1360484" y="41672"/>
                    <a:pt x="1365885" y="35643"/>
                  </a:cubicBezTo>
                  <a:cubicBezTo>
                    <a:pt x="1371286" y="29613"/>
                    <a:pt x="1378782" y="26604"/>
                    <a:pt x="1388383" y="26604"/>
                  </a:cubicBezTo>
                  <a:cubicBezTo>
                    <a:pt x="1397651" y="26604"/>
                    <a:pt x="1405014" y="29689"/>
                    <a:pt x="1410481" y="35852"/>
                  </a:cubicBezTo>
                  <a:cubicBezTo>
                    <a:pt x="1415939" y="42024"/>
                    <a:pt x="1418673" y="50368"/>
                    <a:pt x="1418673" y="60884"/>
                  </a:cubicBezTo>
                  <a:close/>
                  <a:moveTo>
                    <a:pt x="1368181" y="60884"/>
                  </a:moveTo>
                  <a:cubicBezTo>
                    <a:pt x="1368181" y="69352"/>
                    <a:pt x="1369876" y="75800"/>
                    <a:pt x="1373267" y="80229"/>
                  </a:cubicBezTo>
                  <a:cubicBezTo>
                    <a:pt x="1376649" y="84668"/>
                    <a:pt x="1381630" y="86887"/>
                    <a:pt x="1388203" y="86887"/>
                  </a:cubicBezTo>
                  <a:cubicBezTo>
                    <a:pt x="1394765" y="86887"/>
                    <a:pt x="1399756" y="84677"/>
                    <a:pt x="1403166" y="80267"/>
                  </a:cubicBezTo>
                  <a:cubicBezTo>
                    <a:pt x="1406567" y="75848"/>
                    <a:pt x="1408272" y="69389"/>
                    <a:pt x="1408272" y="60884"/>
                  </a:cubicBezTo>
                  <a:cubicBezTo>
                    <a:pt x="1408272" y="52464"/>
                    <a:pt x="1406567" y="46063"/>
                    <a:pt x="1403166" y="41691"/>
                  </a:cubicBezTo>
                  <a:cubicBezTo>
                    <a:pt x="1399756" y="37319"/>
                    <a:pt x="1394727" y="35128"/>
                    <a:pt x="1388079" y="35128"/>
                  </a:cubicBezTo>
                  <a:cubicBezTo>
                    <a:pt x="1381506" y="35128"/>
                    <a:pt x="1376553" y="37281"/>
                    <a:pt x="1373201" y="41596"/>
                  </a:cubicBezTo>
                  <a:cubicBezTo>
                    <a:pt x="1369857" y="45911"/>
                    <a:pt x="1368181" y="52340"/>
                    <a:pt x="1368181" y="60884"/>
                  </a:cubicBezTo>
                  <a:close/>
                  <a:moveTo>
                    <a:pt x="1469337" y="26727"/>
                  </a:moveTo>
                  <a:cubicBezTo>
                    <a:pt x="1478042" y="26727"/>
                    <a:pt x="1484805" y="29699"/>
                    <a:pt x="1489625" y="35643"/>
                  </a:cubicBezTo>
                  <a:cubicBezTo>
                    <a:pt x="1494435" y="41586"/>
                    <a:pt x="1496845" y="50006"/>
                    <a:pt x="1496845" y="60884"/>
                  </a:cubicBezTo>
                  <a:cubicBezTo>
                    <a:pt x="1496845" y="71771"/>
                    <a:pt x="1494416" y="80220"/>
                    <a:pt x="1489558" y="86249"/>
                  </a:cubicBezTo>
                  <a:cubicBezTo>
                    <a:pt x="1484700" y="92278"/>
                    <a:pt x="1477966" y="95288"/>
                    <a:pt x="1469337" y="95288"/>
                  </a:cubicBezTo>
                  <a:cubicBezTo>
                    <a:pt x="1465022" y="95288"/>
                    <a:pt x="1461088" y="94488"/>
                    <a:pt x="1457516" y="92897"/>
                  </a:cubicBezTo>
                  <a:cubicBezTo>
                    <a:pt x="1453954" y="91307"/>
                    <a:pt x="1450953" y="88859"/>
                    <a:pt x="1448534" y="85554"/>
                  </a:cubicBezTo>
                  <a:lnTo>
                    <a:pt x="1447810" y="85554"/>
                  </a:lnTo>
                  <a:lnTo>
                    <a:pt x="1445696" y="94079"/>
                  </a:lnTo>
                  <a:lnTo>
                    <a:pt x="1438504" y="94079"/>
                  </a:lnTo>
                  <a:lnTo>
                    <a:pt x="1438504" y="0"/>
                  </a:lnTo>
                  <a:lnTo>
                    <a:pt x="1448534" y="0"/>
                  </a:lnTo>
                  <a:lnTo>
                    <a:pt x="1448534" y="22850"/>
                  </a:lnTo>
                  <a:cubicBezTo>
                    <a:pt x="1448534" y="27975"/>
                    <a:pt x="1448381" y="32566"/>
                    <a:pt x="1448058" y="36643"/>
                  </a:cubicBezTo>
                  <a:lnTo>
                    <a:pt x="1448534" y="36643"/>
                  </a:lnTo>
                  <a:cubicBezTo>
                    <a:pt x="1453211" y="30032"/>
                    <a:pt x="1460145" y="26727"/>
                    <a:pt x="1469337" y="26727"/>
                  </a:cubicBezTo>
                  <a:close/>
                  <a:moveTo>
                    <a:pt x="1467888" y="35128"/>
                  </a:moveTo>
                  <a:cubicBezTo>
                    <a:pt x="1461031" y="35128"/>
                    <a:pt x="1456097" y="37090"/>
                    <a:pt x="1453077" y="41024"/>
                  </a:cubicBezTo>
                  <a:cubicBezTo>
                    <a:pt x="1450048" y="44948"/>
                    <a:pt x="1448534" y="51578"/>
                    <a:pt x="1448534" y="60884"/>
                  </a:cubicBezTo>
                  <a:cubicBezTo>
                    <a:pt x="1448534" y="70199"/>
                    <a:pt x="1450087" y="76857"/>
                    <a:pt x="1453192" y="80867"/>
                  </a:cubicBezTo>
                  <a:cubicBezTo>
                    <a:pt x="1456297" y="84877"/>
                    <a:pt x="1461278" y="86887"/>
                    <a:pt x="1468127" y="86887"/>
                  </a:cubicBezTo>
                  <a:cubicBezTo>
                    <a:pt x="1474299" y="86887"/>
                    <a:pt x="1478890" y="84639"/>
                    <a:pt x="1481910" y="80143"/>
                  </a:cubicBezTo>
                  <a:cubicBezTo>
                    <a:pt x="1484938" y="75648"/>
                    <a:pt x="1486443" y="69189"/>
                    <a:pt x="1486443" y="60760"/>
                  </a:cubicBezTo>
                  <a:cubicBezTo>
                    <a:pt x="1486443" y="52140"/>
                    <a:pt x="1484938" y="45711"/>
                    <a:pt x="1481910" y="41472"/>
                  </a:cubicBezTo>
                  <a:cubicBezTo>
                    <a:pt x="1478890" y="37242"/>
                    <a:pt x="1474213" y="35128"/>
                    <a:pt x="1467888" y="35128"/>
                  </a:cubicBezTo>
                  <a:close/>
                  <a:moveTo>
                    <a:pt x="1526715" y="94079"/>
                  </a:moveTo>
                  <a:lnTo>
                    <a:pt x="1516676" y="94079"/>
                  </a:lnTo>
                  <a:lnTo>
                    <a:pt x="1516676" y="27813"/>
                  </a:lnTo>
                  <a:lnTo>
                    <a:pt x="1526715" y="27813"/>
                  </a:lnTo>
                  <a:close/>
                  <a:moveTo>
                    <a:pt x="1515828" y="9858"/>
                  </a:moveTo>
                  <a:cubicBezTo>
                    <a:pt x="1515828" y="7554"/>
                    <a:pt x="1516399" y="5877"/>
                    <a:pt x="1517523" y="4810"/>
                  </a:cubicBezTo>
                  <a:cubicBezTo>
                    <a:pt x="1518657" y="3734"/>
                    <a:pt x="1520067" y="3200"/>
                    <a:pt x="1521753" y="3200"/>
                  </a:cubicBezTo>
                  <a:cubicBezTo>
                    <a:pt x="1523372" y="3200"/>
                    <a:pt x="1524762" y="3753"/>
                    <a:pt x="1525924" y="4839"/>
                  </a:cubicBezTo>
                  <a:cubicBezTo>
                    <a:pt x="1527096" y="5925"/>
                    <a:pt x="1527686" y="7601"/>
                    <a:pt x="1527686" y="9858"/>
                  </a:cubicBezTo>
                  <a:cubicBezTo>
                    <a:pt x="1527686" y="12116"/>
                    <a:pt x="1527096" y="13792"/>
                    <a:pt x="1525924" y="14907"/>
                  </a:cubicBezTo>
                  <a:cubicBezTo>
                    <a:pt x="1524762" y="16012"/>
                    <a:pt x="1523372" y="16564"/>
                    <a:pt x="1521753" y="16564"/>
                  </a:cubicBezTo>
                  <a:cubicBezTo>
                    <a:pt x="1520067" y="16564"/>
                    <a:pt x="1518657" y="16012"/>
                    <a:pt x="1517523" y="14907"/>
                  </a:cubicBezTo>
                  <a:cubicBezTo>
                    <a:pt x="1516399" y="13792"/>
                    <a:pt x="1515828" y="12116"/>
                    <a:pt x="1515828" y="9858"/>
                  </a:cubicBezTo>
                  <a:close/>
                  <a:moveTo>
                    <a:pt x="1559005" y="94079"/>
                  </a:moveTo>
                  <a:lnTo>
                    <a:pt x="1548965" y="94079"/>
                  </a:lnTo>
                  <a:lnTo>
                    <a:pt x="1548965" y="0"/>
                  </a:lnTo>
                  <a:lnTo>
                    <a:pt x="1559005" y="0"/>
                  </a:lnTo>
                  <a:close/>
                  <a:moveTo>
                    <a:pt x="1609249" y="95288"/>
                  </a:moveTo>
                  <a:cubicBezTo>
                    <a:pt x="1599448" y="95288"/>
                    <a:pt x="1591723" y="92307"/>
                    <a:pt x="1586056" y="86335"/>
                  </a:cubicBezTo>
                  <a:cubicBezTo>
                    <a:pt x="1580398" y="80372"/>
                    <a:pt x="1577560" y="72085"/>
                    <a:pt x="1577560" y="61493"/>
                  </a:cubicBezTo>
                  <a:cubicBezTo>
                    <a:pt x="1577560" y="50806"/>
                    <a:pt x="1580198" y="42320"/>
                    <a:pt x="1585456" y="36033"/>
                  </a:cubicBezTo>
                  <a:cubicBezTo>
                    <a:pt x="1590713" y="29746"/>
                    <a:pt x="1597781" y="26604"/>
                    <a:pt x="1606649" y="26604"/>
                  </a:cubicBezTo>
                  <a:cubicBezTo>
                    <a:pt x="1614945" y="26604"/>
                    <a:pt x="1621517" y="29337"/>
                    <a:pt x="1626356" y="34795"/>
                  </a:cubicBezTo>
                  <a:cubicBezTo>
                    <a:pt x="1631195" y="40253"/>
                    <a:pt x="1633614" y="47463"/>
                    <a:pt x="1633614" y="56407"/>
                  </a:cubicBezTo>
                  <a:lnTo>
                    <a:pt x="1633614" y="62760"/>
                  </a:lnTo>
                  <a:lnTo>
                    <a:pt x="1587961" y="62760"/>
                  </a:lnTo>
                  <a:cubicBezTo>
                    <a:pt x="1588161" y="70542"/>
                    <a:pt x="1590133" y="76448"/>
                    <a:pt x="1593857" y="80476"/>
                  </a:cubicBezTo>
                  <a:cubicBezTo>
                    <a:pt x="1597590" y="84506"/>
                    <a:pt x="1602839" y="86516"/>
                    <a:pt x="1609611" y="86516"/>
                  </a:cubicBezTo>
                  <a:cubicBezTo>
                    <a:pt x="1616745" y="86516"/>
                    <a:pt x="1623794" y="85030"/>
                    <a:pt x="1630766" y="82048"/>
                  </a:cubicBezTo>
                  <a:lnTo>
                    <a:pt x="1630766" y="90992"/>
                  </a:lnTo>
                  <a:cubicBezTo>
                    <a:pt x="1627223" y="92526"/>
                    <a:pt x="1623870" y="93621"/>
                    <a:pt x="1620698" y="94288"/>
                  </a:cubicBezTo>
                  <a:cubicBezTo>
                    <a:pt x="1617536" y="94955"/>
                    <a:pt x="1613716" y="95288"/>
                    <a:pt x="1609249" y="95288"/>
                  </a:cubicBezTo>
                  <a:close/>
                  <a:moveTo>
                    <a:pt x="1606525" y="35004"/>
                  </a:moveTo>
                  <a:cubicBezTo>
                    <a:pt x="1601201" y="35004"/>
                    <a:pt x="1596962" y="36738"/>
                    <a:pt x="1593799" y="40205"/>
                  </a:cubicBezTo>
                  <a:cubicBezTo>
                    <a:pt x="1590637" y="43672"/>
                    <a:pt x="1588771" y="48473"/>
                    <a:pt x="1588208" y="54597"/>
                  </a:cubicBezTo>
                  <a:lnTo>
                    <a:pt x="1622851" y="54597"/>
                  </a:lnTo>
                  <a:cubicBezTo>
                    <a:pt x="1622851" y="48273"/>
                    <a:pt x="1621441" y="43425"/>
                    <a:pt x="1618612" y="40053"/>
                  </a:cubicBezTo>
                  <a:cubicBezTo>
                    <a:pt x="1615793" y="36690"/>
                    <a:pt x="1611764" y="35004"/>
                    <a:pt x="1606525" y="35004"/>
                  </a:cubicBezTo>
                  <a:close/>
                </a:path>
              </a:pathLst>
            </a:custGeom>
            <a:solidFill>
              <a:srgbClr val="000000"/>
            </a:solidFill>
            <a:ln w="9525" cap="flat">
              <a:noFill/>
              <a:prstDash val="solid"/>
              <a:miter/>
            </a:ln>
          </p:spPr>
          <p:txBody>
            <a:bodyPr rtlCol="0" anchor="ctr"/>
            <a:lstStyle/>
            <a:p>
              <a:endParaRPr lang="nl-BE" sz="900"/>
            </a:p>
          </p:txBody>
        </p:sp>
        <p:sp>
          <p:nvSpPr>
            <p:cNvPr id="645" name="Freeform: Shape 644">
              <a:extLst>
                <a:ext uri="{FF2B5EF4-FFF2-40B4-BE49-F238E27FC236}">
                  <a16:creationId xmlns:a16="http://schemas.microsoft.com/office/drawing/2014/main" id="{407ABF96-048B-4713-9F22-521A7ADBF1FB}"/>
                </a:ext>
              </a:extLst>
            </p:cNvPr>
            <p:cNvSpPr/>
            <p:nvPr/>
          </p:nvSpPr>
          <p:spPr>
            <a:xfrm>
              <a:off x="4084383" y="3553647"/>
              <a:ext cx="78453" cy="54313"/>
            </a:xfrm>
            <a:custGeom>
              <a:avLst/>
              <a:gdLst>
                <a:gd name="connsiteX0" fmla="*/ 70504 w 123825"/>
                <a:gd name="connsiteY0" fmla="*/ 88392 h 85725"/>
                <a:gd name="connsiteX1" fmla="*/ 58826 w 123825"/>
                <a:gd name="connsiteY1" fmla="*/ 88392 h 85725"/>
                <a:gd name="connsiteX2" fmla="*/ 35071 w 123825"/>
                <a:gd name="connsiteY2" fmla="*/ 49521 h 85725"/>
                <a:gd name="connsiteX3" fmla="*/ 10887 w 123825"/>
                <a:gd name="connsiteY3" fmla="*/ 88392 h 85725"/>
                <a:gd name="connsiteX4" fmla="*/ 0 w 123825"/>
                <a:gd name="connsiteY4" fmla="*/ 88392 h 85725"/>
                <a:gd name="connsiteX5" fmla="*/ 29384 w 123825"/>
                <a:gd name="connsiteY5" fmla="*/ 42206 h 85725"/>
                <a:gd name="connsiteX6" fmla="*/ 2000 w 123825"/>
                <a:gd name="connsiteY6" fmla="*/ 0 h 85725"/>
                <a:gd name="connsiteX7" fmla="*/ 13363 w 123825"/>
                <a:gd name="connsiteY7" fmla="*/ 0 h 85725"/>
                <a:gd name="connsiteX8" fmla="*/ 35309 w 123825"/>
                <a:gd name="connsiteY8" fmla="*/ 35004 h 85725"/>
                <a:gd name="connsiteX9" fmla="*/ 57435 w 123825"/>
                <a:gd name="connsiteY9" fmla="*/ 0 h 85725"/>
                <a:gd name="connsiteX10" fmla="*/ 68380 w 123825"/>
                <a:gd name="connsiteY10" fmla="*/ 0 h 85725"/>
                <a:gd name="connsiteX11" fmla="*/ 40995 w 123825"/>
                <a:gd name="connsiteY11" fmla="*/ 41834 h 85725"/>
                <a:gd name="connsiteX12" fmla="*/ 85248 w 123825"/>
                <a:gd name="connsiteY12" fmla="*/ 88392 h 85725"/>
                <a:gd name="connsiteX13" fmla="*/ 85248 w 123825"/>
                <a:gd name="connsiteY13" fmla="*/ 0 h 85725"/>
                <a:gd name="connsiteX14" fmla="*/ 95526 w 123825"/>
                <a:gd name="connsiteY14" fmla="*/ 0 h 85725"/>
                <a:gd name="connsiteX15" fmla="*/ 95526 w 123825"/>
                <a:gd name="connsiteY15" fmla="*/ 88392 h 85725"/>
                <a:gd name="connsiteX16" fmla="*/ 120805 w 123825"/>
                <a:gd name="connsiteY16" fmla="*/ 88392 h 85725"/>
                <a:gd name="connsiteX17" fmla="*/ 120805 w 123825"/>
                <a:gd name="connsiteY17" fmla="*/ 0 h 85725"/>
                <a:gd name="connsiteX18" fmla="*/ 131083 w 123825"/>
                <a:gd name="connsiteY18" fmla="*/ 0 h 85725"/>
                <a:gd name="connsiteX19" fmla="*/ 131083 w 123825"/>
                <a:gd name="connsiteY19"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85725">
                  <a:moveTo>
                    <a:pt x="70504" y="88392"/>
                  </a:moveTo>
                  <a:lnTo>
                    <a:pt x="58826" y="88392"/>
                  </a:lnTo>
                  <a:lnTo>
                    <a:pt x="35071" y="49521"/>
                  </a:lnTo>
                  <a:lnTo>
                    <a:pt x="10887" y="88392"/>
                  </a:lnTo>
                  <a:lnTo>
                    <a:pt x="0" y="88392"/>
                  </a:lnTo>
                  <a:lnTo>
                    <a:pt x="29384" y="42206"/>
                  </a:lnTo>
                  <a:lnTo>
                    <a:pt x="2000" y="0"/>
                  </a:lnTo>
                  <a:lnTo>
                    <a:pt x="13363" y="0"/>
                  </a:lnTo>
                  <a:lnTo>
                    <a:pt x="35309" y="35004"/>
                  </a:lnTo>
                  <a:lnTo>
                    <a:pt x="57435" y="0"/>
                  </a:lnTo>
                  <a:lnTo>
                    <a:pt x="68380" y="0"/>
                  </a:lnTo>
                  <a:lnTo>
                    <a:pt x="40995" y="41834"/>
                  </a:lnTo>
                  <a:close/>
                  <a:moveTo>
                    <a:pt x="85248" y="88392"/>
                  </a:moveTo>
                  <a:lnTo>
                    <a:pt x="85248" y="0"/>
                  </a:lnTo>
                  <a:lnTo>
                    <a:pt x="95526" y="0"/>
                  </a:lnTo>
                  <a:lnTo>
                    <a:pt x="95526" y="88392"/>
                  </a:lnTo>
                  <a:close/>
                  <a:moveTo>
                    <a:pt x="120805" y="88392"/>
                  </a:moveTo>
                  <a:lnTo>
                    <a:pt x="120805" y="0"/>
                  </a:lnTo>
                  <a:lnTo>
                    <a:pt x="131083" y="0"/>
                  </a:lnTo>
                  <a:lnTo>
                    <a:pt x="131083" y="88392"/>
                  </a:lnTo>
                  <a:close/>
                </a:path>
              </a:pathLst>
            </a:custGeom>
            <a:solidFill>
              <a:srgbClr val="000000"/>
            </a:solidFill>
            <a:ln w="9525" cap="flat">
              <a:noFill/>
              <a:prstDash val="solid"/>
              <a:miter/>
            </a:ln>
          </p:spPr>
          <p:txBody>
            <a:bodyPr rtlCol="0" anchor="ctr"/>
            <a:lstStyle/>
            <a:p>
              <a:endParaRPr lang="nl-BE" sz="900"/>
            </a:p>
          </p:txBody>
        </p:sp>
        <p:sp>
          <p:nvSpPr>
            <p:cNvPr id="646" name="Freeform: Shape 645">
              <a:extLst>
                <a:ext uri="{FF2B5EF4-FFF2-40B4-BE49-F238E27FC236}">
                  <a16:creationId xmlns:a16="http://schemas.microsoft.com/office/drawing/2014/main" id="{11C0D705-9AF6-4A6B-AE27-042DFBE86EE7}"/>
                </a:ext>
              </a:extLst>
            </p:cNvPr>
            <p:cNvSpPr/>
            <p:nvPr/>
          </p:nvSpPr>
          <p:spPr>
            <a:xfrm>
              <a:off x="5305709" y="3533370"/>
              <a:ext cx="72418" cy="90522"/>
            </a:xfrm>
            <a:custGeom>
              <a:avLst/>
              <a:gdLst>
                <a:gd name="connsiteX0" fmla="*/ 0 w 114300"/>
                <a:gd name="connsiteY0" fmla="*/ 133274 h 142875"/>
                <a:gd name="connsiteX1" fmla="*/ 9553 w 114300"/>
                <a:gd name="connsiteY1" fmla="*/ 142875 h 142875"/>
                <a:gd name="connsiteX2" fmla="*/ 104747 w 114300"/>
                <a:gd name="connsiteY2" fmla="*/ 142875 h 142875"/>
                <a:gd name="connsiteX3" fmla="*/ 114300 w 114300"/>
                <a:gd name="connsiteY3" fmla="*/ 133417 h 142875"/>
                <a:gd name="connsiteX4" fmla="*/ 114300 w 114300"/>
                <a:gd name="connsiteY4" fmla="*/ 47853 h 142875"/>
                <a:gd name="connsiteX5" fmla="*/ 66675 w 114300"/>
                <a:gd name="connsiteY5" fmla="*/ 0 h 142875"/>
                <a:gd name="connsiteX6" fmla="*/ 9553 w 114300"/>
                <a:gd name="connsiteY6" fmla="*/ 0 h 142875"/>
                <a:gd name="connsiteX7" fmla="*/ 0 w 114300"/>
                <a:gd name="connsiteY7" fmla="*/ 9601 h 142875"/>
                <a:gd name="connsiteX8" fmla="*/ 0 w 114300"/>
                <a:gd name="connsiteY8" fmla="*/ 13327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42875">
                  <a:moveTo>
                    <a:pt x="0" y="133274"/>
                  </a:moveTo>
                  <a:cubicBezTo>
                    <a:pt x="0" y="138579"/>
                    <a:pt x="4343" y="142875"/>
                    <a:pt x="9553" y="142875"/>
                  </a:cubicBezTo>
                  <a:lnTo>
                    <a:pt x="104747" y="142875"/>
                  </a:lnTo>
                  <a:cubicBezTo>
                    <a:pt x="110024" y="142875"/>
                    <a:pt x="114300" y="138541"/>
                    <a:pt x="114300" y="133417"/>
                  </a:cubicBezTo>
                  <a:lnTo>
                    <a:pt x="114300" y="47853"/>
                  </a:lnTo>
                  <a:lnTo>
                    <a:pt x="66675" y="0"/>
                  </a:lnTo>
                  <a:lnTo>
                    <a:pt x="9553" y="0"/>
                  </a:lnTo>
                  <a:cubicBezTo>
                    <a:pt x="4276" y="0"/>
                    <a:pt x="0" y="4276"/>
                    <a:pt x="0" y="9601"/>
                  </a:cubicBezTo>
                  <a:lnTo>
                    <a:pt x="0" y="133274"/>
                  </a:lnTo>
                  <a:close/>
                </a:path>
              </a:pathLst>
            </a:custGeom>
            <a:solidFill>
              <a:srgbClr val="FFF1CA"/>
            </a:solidFill>
            <a:ln w="9525" cap="flat">
              <a:noFill/>
              <a:prstDash val="solid"/>
              <a:miter/>
            </a:ln>
          </p:spPr>
          <p:txBody>
            <a:bodyPr rtlCol="0" anchor="ctr"/>
            <a:lstStyle/>
            <a:p>
              <a:endParaRPr lang="nl-BE" sz="900"/>
            </a:p>
          </p:txBody>
        </p:sp>
        <p:sp>
          <p:nvSpPr>
            <p:cNvPr id="647" name="Freeform: Shape 646">
              <a:extLst>
                <a:ext uri="{FF2B5EF4-FFF2-40B4-BE49-F238E27FC236}">
                  <a16:creationId xmlns:a16="http://schemas.microsoft.com/office/drawing/2014/main" id="{526148BB-4446-4FB1-96F6-9D46603D2823}"/>
                </a:ext>
              </a:extLst>
            </p:cNvPr>
            <p:cNvSpPr/>
            <p:nvPr/>
          </p:nvSpPr>
          <p:spPr>
            <a:xfrm>
              <a:off x="5305709" y="3400605"/>
              <a:ext cx="72418" cy="90522"/>
            </a:xfrm>
            <a:custGeom>
              <a:avLst/>
              <a:gdLst>
                <a:gd name="connsiteX0" fmla="*/ 64694 w 114300"/>
                <a:gd name="connsiteY0" fmla="*/ 138113 h 142875"/>
                <a:gd name="connsiteX1" fmla="*/ 9553 w 114300"/>
                <a:gd name="connsiteY1" fmla="*/ 138113 h 142875"/>
                <a:gd name="connsiteX2" fmla="*/ 4763 w 114300"/>
                <a:gd name="connsiteY2" fmla="*/ 133274 h 142875"/>
                <a:gd name="connsiteX3" fmla="*/ 4763 w 114300"/>
                <a:gd name="connsiteY3" fmla="*/ 9601 h 142875"/>
                <a:gd name="connsiteX4" fmla="*/ 9553 w 114300"/>
                <a:gd name="connsiteY4" fmla="*/ 4763 h 142875"/>
                <a:gd name="connsiteX5" fmla="*/ 104747 w 114300"/>
                <a:gd name="connsiteY5" fmla="*/ 4763 h 142875"/>
                <a:gd name="connsiteX6" fmla="*/ 109538 w 114300"/>
                <a:gd name="connsiteY6" fmla="*/ 9458 h 142875"/>
                <a:gd name="connsiteX7" fmla="*/ 109538 w 114300"/>
                <a:gd name="connsiteY7" fmla="*/ 93059 h 142875"/>
                <a:gd name="connsiteX8" fmla="*/ 64694 w 114300"/>
                <a:gd name="connsiteY8" fmla="*/ 138113 h 142875"/>
                <a:gd name="connsiteX9" fmla="*/ 0 w 114300"/>
                <a:gd name="connsiteY9" fmla="*/ 9601 h 142875"/>
                <a:gd name="connsiteX10" fmla="*/ 0 w 114300"/>
                <a:gd name="connsiteY10" fmla="*/ 133274 h 142875"/>
                <a:gd name="connsiteX11" fmla="*/ 9553 w 114300"/>
                <a:gd name="connsiteY11" fmla="*/ 142875 h 142875"/>
                <a:gd name="connsiteX12" fmla="*/ 66675 w 114300"/>
                <a:gd name="connsiteY12" fmla="*/ 142875 h 142875"/>
                <a:gd name="connsiteX13" fmla="*/ 114300 w 114300"/>
                <a:gd name="connsiteY13" fmla="*/ 95022 h 142875"/>
                <a:gd name="connsiteX14" fmla="*/ 114300 w 114300"/>
                <a:gd name="connsiteY14" fmla="*/ 9458 h 142875"/>
                <a:gd name="connsiteX15" fmla="*/ 104747 w 114300"/>
                <a:gd name="connsiteY15" fmla="*/ 0 h 142875"/>
                <a:gd name="connsiteX16" fmla="*/ 9553 w 114300"/>
                <a:gd name="connsiteY16" fmla="*/ 0 h 142875"/>
                <a:gd name="connsiteX17" fmla="*/ 0 w 114300"/>
                <a:gd name="connsiteY17" fmla="*/ 960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300" h="142875">
                  <a:moveTo>
                    <a:pt x="64694" y="138113"/>
                  </a:moveTo>
                  <a:lnTo>
                    <a:pt x="9553" y="138113"/>
                  </a:lnTo>
                  <a:cubicBezTo>
                    <a:pt x="6905" y="138113"/>
                    <a:pt x="4763" y="135970"/>
                    <a:pt x="4763" y="133274"/>
                  </a:cubicBezTo>
                  <a:lnTo>
                    <a:pt x="4763" y="9601"/>
                  </a:lnTo>
                  <a:cubicBezTo>
                    <a:pt x="4763" y="6953"/>
                    <a:pt x="6953" y="4763"/>
                    <a:pt x="9553" y="4763"/>
                  </a:cubicBezTo>
                  <a:lnTo>
                    <a:pt x="104747" y="4763"/>
                  </a:lnTo>
                  <a:cubicBezTo>
                    <a:pt x="107366" y="4763"/>
                    <a:pt x="109538" y="6934"/>
                    <a:pt x="109538" y="9458"/>
                  </a:cubicBezTo>
                  <a:lnTo>
                    <a:pt x="109538" y="93059"/>
                  </a:lnTo>
                  <a:lnTo>
                    <a:pt x="64694" y="138113"/>
                  </a:lnTo>
                  <a:close/>
                  <a:moveTo>
                    <a:pt x="0" y="9601"/>
                  </a:moveTo>
                  <a:lnTo>
                    <a:pt x="0" y="133274"/>
                  </a:lnTo>
                  <a:cubicBezTo>
                    <a:pt x="0" y="138599"/>
                    <a:pt x="4276" y="142875"/>
                    <a:pt x="9553" y="142875"/>
                  </a:cubicBezTo>
                  <a:lnTo>
                    <a:pt x="66675" y="142875"/>
                  </a:lnTo>
                  <a:lnTo>
                    <a:pt x="114300" y="95022"/>
                  </a:lnTo>
                  <a:lnTo>
                    <a:pt x="114300" y="9458"/>
                  </a:lnTo>
                  <a:cubicBezTo>
                    <a:pt x="114300" y="4334"/>
                    <a:pt x="110024" y="0"/>
                    <a:pt x="104747" y="0"/>
                  </a:cubicBezTo>
                  <a:lnTo>
                    <a:pt x="9553" y="0"/>
                  </a:lnTo>
                  <a:cubicBezTo>
                    <a:pt x="4343" y="0"/>
                    <a:pt x="0" y="4296"/>
                    <a:pt x="0" y="9601"/>
                  </a:cubicBezTo>
                  <a:close/>
                </a:path>
              </a:pathLst>
            </a:custGeom>
            <a:solidFill>
              <a:srgbClr val="F3BF36"/>
            </a:solidFill>
            <a:ln w="9525" cap="flat">
              <a:noFill/>
              <a:prstDash val="solid"/>
              <a:miter/>
            </a:ln>
          </p:spPr>
          <p:txBody>
            <a:bodyPr rtlCol="0" anchor="ctr"/>
            <a:lstStyle/>
            <a:p>
              <a:endParaRPr lang="nl-BE" sz="900"/>
            </a:p>
          </p:txBody>
        </p:sp>
        <p:sp>
          <p:nvSpPr>
            <p:cNvPr id="648" name="Freeform: Shape 647">
              <a:extLst>
                <a:ext uri="{FF2B5EF4-FFF2-40B4-BE49-F238E27FC236}">
                  <a16:creationId xmlns:a16="http://schemas.microsoft.com/office/drawing/2014/main" id="{569C83A4-DC46-4CE0-88FE-21322F079ECC}"/>
                </a:ext>
              </a:extLst>
            </p:cNvPr>
            <p:cNvSpPr/>
            <p:nvPr/>
          </p:nvSpPr>
          <p:spPr>
            <a:xfrm>
              <a:off x="5346444" y="3459444"/>
              <a:ext cx="24139" cy="24139"/>
            </a:xfrm>
            <a:custGeom>
              <a:avLst/>
              <a:gdLst>
                <a:gd name="connsiteX0" fmla="*/ 45244 w 38100"/>
                <a:gd name="connsiteY0" fmla="*/ 4763 h 38100"/>
                <a:gd name="connsiteX1" fmla="*/ 11897 w 38100"/>
                <a:gd name="connsiteY1" fmla="*/ 4763 h 38100"/>
                <a:gd name="connsiteX2" fmla="*/ 4763 w 38100"/>
                <a:gd name="connsiteY2" fmla="*/ 11897 h 38100"/>
                <a:gd name="connsiteX3" fmla="*/ 4763 w 38100"/>
                <a:gd name="connsiteY3" fmla="*/ 45244 h 38100"/>
                <a:gd name="connsiteX4" fmla="*/ 0 w 38100"/>
                <a:gd name="connsiteY4" fmla="*/ 45244 h 38100"/>
                <a:gd name="connsiteX5" fmla="*/ 0 w 38100"/>
                <a:gd name="connsiteY5" fmla="*/ 11897 h 38100"/>
                <a:gd name="connsiteX6" fmla="*/ 11897 w 38100"/>
                <a:gd name="connsiteY6" fmla="*/ 0 h 38100"/>
                <a:gd name="connsiteX7" fmla="*/ 45244 w 38100"/>
                <a:gd name="connsiteY7" fmla="*/ 0 h 38100"/>
                <a:gd name="connsiteX8" fmla="*/ 45244 w 38100"/>
                <a:gd name="connsiteY8" fmla="*/ 476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38100">
                  <a:moveTo>
                    <a:pt x="45244" y="4763"/>
                  </a:moveTo>
                  <a:lnTo>
                    <a:pt x="11897" y="4763"/>
                  </a:lnTo>
                  <a:cubicBezTo>
                    <a:pt x="7963" y="4763"/>
                    <a:pt x="4763" y="7963"/>
                    <a:pt x="4763" y="11897"/>
                  </a:cubicBezTo>
                  <a:lnTo>
                    <a:pt x="4763" y="45244"/>
                  </a:lnTo>
                  <a:lnTo>
                    <a:pt x="0" y="45244"/>
                  </a:lnTo>
                  <a:lnTo>
                    <a:pt x="0" y="11897"/>
                  </a:lnTo>
                  <a:cubicBezTo>
                    <a:pt x="0" y="5334"/>
                    <a:pt x="5325" y="0"/>
                    <a:pt x="11897" y="0"/>
                  </a:cubicBezTo>
                  <a:lnTo>
                    <a:pt x="45244" y="0"/>
                  </a:lnTo>
                  <a:lnTo>
                    <a:pt x="45244" y="4763"/>
                  </a:lnTo>
                  <a:close/>
                </a:path>
              </a:pathLst>
            </a:custGeom>
            <a:solidFill>
              <a:srgbClr val="F3BF36"/>
            </a:solidFill>
            <a:ln w="9525" cap="flat">
              <a:noFill/>
              <a:prstDash val="solid"/>
              <a:miter/>
            </a:ln>
          </p:spPr>
          <p:txBody>
            <a:bodyPr rtlCol="0" anchor="ctr"/>
            <a:lstStyle/>
            <a:p>
              <a:endParaRPr lang="nl-BE" sz="900"/>
            </a:p>
          </p:txBody>
        </p:sp>
        <p:sp>
          <p:nvSpPr>
            <p:cNvPr id="649" name="Freeform: Shape 648">
              <a:extLst>
                <a:ext uri="{FF2B5EF4-FFF2-40B4-BE49-F238E27FC236}">
                  <a16:creationId xmlns:a16="http://schemas.microsoft.com/office/drawing/2014/main" id="{6AAA5E02-937B-4800-A44B-C807FFE90F3C}"/>
                </a:ext>
              </a:extLst>
            </p:cNvPr>
            <p:cNvSpPr/>
            <p:nvPr/>
          </p:nvSpPr>
          <p:spPr>
            <a:xfrm>
              <a:off x="5317779" y="3418709"/>
              <a:ext cx="48279" cy="42244"/>
            </a:xfrm>
            <a:custGeom>
              <a:avLst/>
              <a:gdLst>
                <a:gd name="connsiteX0" fmla="*/ 0 w 76200"/>
                <a:gd name="connsiteY0" fmla="*/ 66675 h 66675"/>
                <a:gd name="connsiteX1" fmla="*/ 38100 w 76200"/>
                <a:gd name="connsiteY1" fmla="*/ 66675 h 66675"/>
                <a:gd name="connsiteX2" fmla="*/ 38100 w 76200"/>
                <a:gd name="connsiteY2" fmla="*/ 57150 h 66675"/>
                <a:gd name="connsiteX3" fmla="*/ 0 w 76200"/>
                <a:gd name="connsiteY3" fmla="*/ 57150 h 66675"/>
                <a:gd name="connsiteX4" fmla="*/ 0 w 76200"/>
                <a:gd name="connsiteY4" fmla="*/ 66675 h 66675"/>
                <a:gd name="connsiteX5" fmla="*/ 0 w 76200"/>
                <a:gd name="connsiteY5" fmla="*/ 38100 h 66675"/>
                <a:gd name="connsiteX6" fmla="*/ 76200 w 76200"/>
                <a:gd name="connsiteY6" fmla="*/ 38100 h 66675"/>
                <a:gd name="connsiteX7" fmla="*/ 76200 w 76200"/>
                <a:gd name="connsiteY7" fmla="*/ 28575 h 66675"/>
                <a:gd name="connsiteX8" fmla="*/ 0 w 76200"/>
                <a:gd name="connsiteY8" fmla="*/ 28575 h 66675"/>
                <a:gd name="connsiteX9" fmla="*/ 0 w 76200"/>
                <a:gd name="connsiteY9" fmla="*/ 38100 h 66675"/>
                <a:gd name="connsiteX10" fmla="*/ 0 w 76200"/>
                <a:gd name="connsiteY10" fmla="*/ 9525 h 66675"/>
                <a:gd name="connsiteX11" fmla="*/ 76200 w 76200"/>
                <a:gd name="connsiteY11" fmla="*/ 9525 h 66675"/>
                <a:gd name="connsiteX12" fmla="*/ 76200 w 76200"/>
                <a:gd name="connsiteY12" fmla="*/ 0 h 66675"/>
                <a:gd name="connsiteX13" fmla="*/ 0 w 76200"/>
                <a:gd name="connsiteY13" fmla="*/ 0 h 66675"/>
                <a:gd name="connsiteX14" fmla="*/ 0 w 76200"/>
                <a:gd name="connsiteY14" fmla="*/ 95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 h="66675">
                  <a:moveTo>
                    <a:pt x="0" y="66675"/>
                  </a:moveTo>
                  <a:lnTo>
                    <a:pt x="38100" y="66675"/>
                  </a:lnTo>
                  <a:lnTo>
                    <a:pt x="38100" y="57150"/>
                  </a:lnTo>
                  <a:lnTo>
                    <a:pt x="0" y="57150"/>
                  </a:lnTo>
                  <a:lnTo>
                    <a:pt x="0" y="66675"/>
                  </a:lnTo>
                  <a:close/>
                  <a:moveTo>
                    <a:pt x="0" y="38100"/>
                  </a:moveTo>
                  <a:lnTo>
                    <a:pt x="76200" y="38100"/>
                  </a:lnTo>
                  <a:lnTo>
                    <a:pt x="76200" y="28575"/>
                  </a:lnTo>
                  <a:lnTo>
                    <a:pt x="0" y="28575"/>
                  </a:lnTo>
                  <a:lnTo>
                    <a:pt x="0" y="38100"/>
                  </a:lnTo>
                  <a:close/>
                  <a:moveTo>
                    <a:pt x="0" y="9525"/>
                  </a:moveTo>
                  <a:lnTo>
                    <a:pt x="76200" y="9525"/>
                  </a:lnTo>
                  <a:lnTo>
                    <a:pt x="76200" y="0"/>
                  </a:lnTo>
                  <a:lnTo>
                    <a:pt x="0" y="0"/>
                  </a:lnTo>
                  <a:lnTo>
                    <a:pt x="0" y="9525"/>
                  </a:lnTo>
                  <a:close/>
                </a:path>
              </a:pathLst>
            </a:custGeom>
            <a:solidFill>
              <a:srgbClr val="F0BB2D"/>
            </a:solidFill>
            <a:ln w="9525" cap="flat">
              <a:noFill/>
              <a:prstDash val="solid"/>
              <a:miter/>
            </a:ln>
          </p:spPr>
          <p:txBody>
            <a:bodyPr rtlCol="0" anchor="ctr"/>
            <a:lstStyle/>
            <a:p>
              <a:endParaRPr lang="nl-BE" sz="900"/>
            </a:p>
          </p:txBody>
        </p:sp>
        <p:sp>
          <p:nvSpPr>
            <p:cNvPr id="650" name="Freeform: Shape 649">
              <a:extLst>
                <a:ext uri="{FF2B5EF4-FFF2-40B4-BE49-F238E27FC236}">
                  <a16:creationId xmlns:a16="http://schemas.microsoft.com/office/drawing/2014/main" id="{006A4EDF-F6CA-40D9-8CD5-18523209DBA5}"/>
                </a:ext>
              </a:extLst>
            </p:cNvPr>
            <p:cNvSpPr/>
            <p:nvPr/>
          </p:nvSpPr>
          <p:spPr>
            <a:xfrm>
              <a:off x="4008229" y="3681223"/>
              <a:ext cx="1031949" cy="156905"/>
            </a:xfrm>
            <a:custGeom>
              <a:avLst/>
              <a:gdLst>
                <a:gd name="connsiteX0" fmla="*/ 0 w 1628775"/>
                <a:gd name="connsiteY0" fmla="*/ 0 h 247650"/>
                <a:gd name="connsiteX1" fmla="*/ 0 w 1628775"/>
                <a:gd name="connsiteY1" fmla="*/ 247650 h 247650"/>
                <a:gd name="connsiteX2" fmla="*/ 1628775 w 1628775"/>
                <a:gd name="connsiteY2" fmla="*/ 247650 h 247650"/>
                <a:gd name="connsiteX3" fmla="*/ 1628775 w 1628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28775" h="247650">
                  <a:moveTo>
                    <a:pt x="0" y="0"/>
                  </a:moveTo>
                  <a:lnTo>
                    <a:pt x="0" y="247650"/>
                  </a:lnTo>
                  <a:lnTo>
                    <a:pt x="1628775" y="247650"/>
                  </a:lnTo>
                  <a:lnTo>
                    <a:pt x="1628775" y="0"/>
                  </a:lnTo>
                  <a:close/>
                </a:path>
              </a:pathLst>
            </a:custGeom>
            <a:solidFill>
              <a:srgbClr val="FFFFFF"/>
            </a:solidFill>
            <a:ln w="9525" cap="flat">
              <a:noFill/>
              <a:prstDash val="solid"/>
              <a:miter/>
            </a:ln>
          </p:spPr>
          <p:txBody>
            <a:bodyPr rtlCol="0" anchor="ctr"/>
            <a:lstStyle/>
            <a:p>
              <a:endParaRPr lang="nl-BE" sz="900"/>
            </a:p>
          </p:txBody>
        </p:sp>
        <p:sp>
          <p:nvSpPr>
            <p:cNvPr id="651" name="Freeform: Shape 650">
              <a:extLst>
                <a:ext uri="{FF2B5EF4-FFF2-40B4-BE49-F238E27FC236}">
                  <a16:creationId xmlns:a16="http://schemas.microsoft.com/office/drawing/2014/main" id="{EA5D8FEE-EE98-43B1-BB1C-484E81B3C1BD}"/>
                </a:ext>
              </a:extLst>
            </p:cNvPr>
            <p:cNvSpPr/>
            <p:nvPr/>
          </p:nvSpPr>
          <p:spPr>
            <a:xfrm>
              <a:off x="4008229" y="3681223"/>
              <a:ext cx="1031949" cy="156905"/>
            </a:xfrm>
            <a:custGeom>
              <a:avLst/>
              <a:gdLst>
                <a:gd name="connsiteX0" fmla="*/ 0 w 1628775"/>
                <a:gd name="connsiteY0" fmla="*/ 0 h 247650"/>
                <a:gd name="connsiteX1" fmla="*/ 0 w 1628775"/>
                <a:gd name="connsiteY1" fmla="*/ 247650 h 247650"/>
                <a:gd name="connsiteX2" fmla="*/ 1628775 w 1628775"/>
                <a:gd name="connsiteY2" fmla="*/ 247650 h 247650"/>
                <a:gd name="connsiteX3" fmla="*/ 1628775 w 1628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28775" h="247650">
                  <a:moveTo>
                    <a:pt x="0" y="0"/>
                  </a:moveTo>
                  <a:lnTo>
                    <a:pt x="0" y="247650"/>
                  </a:lnTo>
                  <a:lnTo>
                    <a:pt x="1628775" y="247650"/>
                  </a:lnTo>
                  <a:lnTo>
                    <a:pt x="1628775" y="0"/>
                  </a:lnTo>
                  <a:close/>
                </a:path>
              </a:pathLst>
            </a:custGeom>
            <a:noFill/>
            <a:ln w="19050" cap="flat">
              <a:solidFill>
                <a:srgbClr val="77933C"/>
              </a:solidFill>
              <a:prstDash val="solid"/>
              <a:miter/>
            </a:ln>
          </p:spPr>
          <p:txBody>
            <a:bodyPr rtlCol="0" anchor="ctr"/>
            <a:lstStyle/>
            <a:p>
              <a:endParaRPr lang="nl-BE" sz="900"/>
            </a:p>
          </p:txBody>
        </p:sp>
        <p:sp>
          <p:nvSpPr>
            <p:cNvPr id="652" name="Freeform: Shape 651">
              <a:extLst>
                <a:ext uri="{FF2B5EF4-FFF2-40B4-BE49-F238E27FC236}">
                  <a16:creationId xmlns:a16="http://schemas.microsoft.com/office/drawing/2014/main" id="{DEB4516F-187A-4A33-ABB7-017F7610CDC8}"/>
                </a:ext>
              </a:extLst>
            </p:cNvPr>
            <p:cNvSpPr/>
            <p:nvPr/>
          </p:nvSpPr>
          <p:spPr>
            <a:xfrm>
              <a:off x="4236580" y="3723466"/>
              <a:ext cx="730210" cy="78453"/>
            </a:xfrm>
            <a:custGeom>
              <a:avLst/>
              <a:gdLst>
                <a:gd name="connsiteX0" fmla="*/ 10278 w 1152525"/>
                <a:gd name="connsiteY0" fmla="*/ 94079 h 123825"/>
                <a:gd name="connsiteX1" fmla="*/ 0 w 1152525"/>
                <a:gd name="connsiteY1" fmla="*/ 94079 h 123825"/>
                <a:gd name="connsiteX2" fmla="*/ 0 w 1152525"/>
                <a:gd name="connsiteY2" fmla="*/ 5686 h 123825"/>
                <a:gd name="connsiteX3" fmla="*/ 49273 w 1152525"/>
                <a:gd name="connsiteY3" fmla="*/ 5686 h 123825"/>
                <a:gd name="connsiteX4" fmla="*/ 49273 w 1152525"/>
                <a:gd name="connsiteY4" fmla="*/ 14811 h 123825"/>
                <a:gd name="connsiteX5" fmla="*/ 10278 w 1152525"/>
                <a:gd name="connsiteY5" fmla="*/ 14811 h 123825"/>
                <a:gd name="connsiteX6" fmla="*/ 10278 w 1152525"/>
                <a:gd name="connsiteY6" fmla="*/ 47158 h 123825"/>
                <a:gd name="connsiteX7" fmla="*/ 46911 w 1152525"/>
                <a:gd name="connsiteY7" fmla="*/ 47158 h 123825"/>
                <a:gd name="connsiteX8" fmla="*/ 46911 w 1152525"/>
                <a:gd name="connsiteY8" fmla="*/ 56292 h 123825"/>
                <a:gd name="connsiteX9" fmla="*/ 10278 w 1152525"/>
                <a:gd name="connsiteY9" fmla="*/ 56292 h 123825"/>
                <a:gd name="connsiteX10" fmla="*/ 74362 w 1152525"/>
                <a:gd name="connsiteY10" fmla="*/ 94079 h 123825"/>
                <a:gd name="connsiteX11" fmla="*/ 64332 w 1152525"/>
                <a:gd name="connsiteY11" fmla="*/ 94079 h 123825"/>
                <a:gd name="connsiteX12" fmla="*/ 64332 w 1152525"/>
                <a:gd name="connsiteY12" fmla="*/ 27813 h 123825"/>
                <a:gd name="connsiteX13" fmla="*/ 74362 w 1152525"/>
                <a:gd name="connsiteY13" fmla="*/ 27813 h 123825"/>
                <a:gd name="connsiteX14" fmla="*/ 63484 w 1152525"/>
                <a:gd name="connsiteY14" fmla="*/ 9858 h 123825"/>
                <a:gd name="connsiteX15" fmla="*/ 65170 w 1152525"/>
                <a:gd name="connsiteY15" fmla="*/ 4810 h 123825"/>
                <a:gd name="connsiteX16" fmla="*/ 69409 w 1152525"/>
                <a:gd name="connsiteY16" fmla="*/ 3200 h 123825"/>
                <a:gd name="connsiteX17" fmla="*/ 73581 w 1152525"/>
                <a:gd name="connsiteY17" fmla="*/ 4839 h 123825"/>
                <a:gd name="connsiteX18" fmla="*/ 75333 w 1152525"/>
                <a:gd name="connsiteY18" fmla="*/ 9858 h 123825"/>
                <a:gd name="connsiteX19" fmla="*/ 73581 w 1152525"/>
                <a:gd name="connsiteY19" fmla="*/ 14907 h 123825"/>
                <a:gd name="connsiteX20" fmla="*/ 69409 w 1152525"/>
                <a:gd name="connsiteY20" fmla="*/ 16564 h 123825"/>
                <a:gd name="connsiteX21" fmla="*/ 65170 w 1152525"/>
                <a:gd name="connsiteY21" fmla="*/ 14907 h 123825"/>
                <a:gd name="connsiteX22" fmla="*/ 63484 w 1152525"/>
                <a:gd name="connsiteY22" fmla="*/ 9858 h 123825"/>
                <a:gd name="connsiteX23" fmla="*/ 124606 w 1152525"/>
                <a:gd name="connsiteY23" fmla="*/ 95288 h 123825"/>
                <a:gd name="connsiteX24" fmla="*/ 101422 w 1152525"/>
                <a:gd name="connsiteY24" fmla="*/ 86335 h 123825"/>
                <a:gd name="connsiteX25" fmla="*/ 92926 w 1152525"/>
                <a:gd name="connsiteY25" fmla="*/ 61493 h 123825"/>
                <a:gd name="connsiteX26" fmla="*/ 100812 w 1152525"/>
                <a:gd name="connsiteY26" fmla="*/ 36033 h 123825"/>
                <a:gd name="connsiteX27" fmla="*/ 122006 w 1152525"/>
                <a:gd name="connsiteY27" fmla="*/ 26604 h 123825"/>
                <a:gd name="connsiteX28" fmla="*/ 141723 w 1152525"/>
                <a:gd name="connsiteY28" fmla="*/ 34795 h 123825"/>
                <a:gd name="connsiteX29" fmla="*/ 148971 w 1152525"/>
                <a:gd name="connsiteY29" fmla="*/ 56407 h 123825"/>
                <a:gd name="connsiteX30" fmla="*/ 148971 w 1152525"/>
                <a:gd name="connsiteY30" fmla="*/ 62760 h 123825"/>
                <a:gd name="connsiteX31" fmla="*/ 103327 w 1152525"/>
                <a:gd name="connsiteY31" fmla="*/ 62760 h 123825"/>
                <a:gd name="connsiteX32" fmla="*/ 109224 w 1152525"/>
                <a:gd name="connsiteY32" fmla="*/ 80476 h 123825"/>
                <a:gd name="connsiteX33" fmla="*/ 124968 w 1152525"/>
                <a:gd name="connsiteY33" fmla="*/ 86516 h 123825"/>
                <a:gd name="connsiteX34" fmla="*/ 146133 w 1152525"/>
                <a:gd name="connsiteY34" fmla="*/ 82048 h 123825"/>
                <a:gd name="connsiteX35" fmla="*/ 146133 w 1152525"/>
                <a:gd name="connsiteY35" fmla="*/ 90992 h 123825"/>
                <a:gd name="connsiteX36" fmla="*/ 136065 w 1152525"/>
                <a:gd name="connsiteY36" fmla="*/ 94288 h 123825"/>
                <a:gd name="connsiteX37" fmla="*/ 124606 w 1152525"/>
                <a:gd name="connsiteY37" fmla="*/ 95288 h 123825"/>
                <a:gd name="connsiteX38" fmla="*/ 121882 w 1152525"/>
                <a:gd name="connsiteY38" fmla="*/ 35004 h 123825"/>
                <a:gd name="connsiteX39" fmla="*/ 109157 w 1152525"/>
                <a:gd name="connsiteY39" fmla="*/ 40205 h 123825"/>
                <a:gd name="connsiteX40" fmla="*/ 103565 w 1152525"/>
                <a:gd name="connsiteY40" fmla="*/ 54597 h 123825"/>
                <a:gd name="connsiteX41" fmla="*/ 138208 w 1152525"/>
                <a:gd name="connsiteY41" fmla="*/ 54597 h 123825"/>
                <a:gd name="connsiteX42" fmla="*/ 133979 w 1152525"/>
                <a:gd name="connsiteY42" fmla="*/ 40053 h 123825"/>
                <a:gd name="connsiteX43" fmla="*/ 121882 w 1152525"/>
                <a:gd name="connsiteY43" fmla="*/ 35004 h 123825"/>
                <a:gd name="connsiteX44" fmla="*/ 189548 w 1152525"/>
                <a:gd name="connsiteY44" fmla="*/ 87001 h 123825"/>
                <a:gd name="connsiteX45" fmla="*/ 194682 w 1152525"/>
                <a:gd name="connsiteY45" fmla="*/ 86611 h 123825"/>
                <a:gd name="connsiteX46" fmla="*/ 198615 w 1152525"/>
                <a:gd name="connsiteY46" fmla="*/ 85792 h 123825"/>
                <a:gd name="connsiteX47" fmla="*/ 198615 w 1152525"/>
                <a:gd name="connsiteY47" fmla="*/ 93469 h 123825"/>
                <a:gd name="connsiteX48" fmla="*/ 193805 w 1152525"/>
                <a:gd name="connsiteY48" fmla="*/ 94774 h 123825"/>
                <a:gd name="connsiteX49" fmla="*/ 188090 w 1152525"/>
                <a:gd name="connsiteY49" fmla="*/ 95288 h 123825"/>
                <a:gd name="connsiteX50" fmla="*/ 168869 w 1152525"/>
                <a:gd name="connsiteY50" fmla="*/ 75029 h 123825"/>
                <a:gd name="connsiteX51" fmla="*/ 168869 w 1152525"/>
                <a:gd name="connsiteY51" fmla="*/ 35614 h 123825"/>
                <a:gd name="connsiteX52" fmla="*/ 159372 w 1152525"/>
                <a:gd name="connsiteY52" fmla="*/ 35614 h 123825"/>
                <a:gd name="connsiteX53" fmla="*/ 159372 w 1152525"/>
                <a:gd name="connsiteY53" fmla="*/ 30775 h 123825"/>
                <a:gd name="connsiteX54" fmla="*/ 168869 w 1152525"/>
                <a:gd name="connsiteY54" fmla="*/ 26604 h 123825"/>
                <a:gd name="connsiteX55" fmla="*/ 173098 w 1152525"/>
                <a:gd name="connsiteY55" fmla="*/ 12459 h 123825"/>
                <a:gd name="connsiteX56" fmla="*/ 178898 w 1152525"/>
                <a:gd name="connsiteY56" fmla="*/ 12459 h 123825"/>
                <a:gd name="connsiteX57" fmla="*/ 178898 w 1152525"/>
                <a:gd name="connsiteY57" fmla="*/ 27813 h 123825"/>
                <a:gd name="connsiteX58" fmla="*/ 198130 w 1152525"/>
                <a:gd name="connsiteY58" fmla="*/ 27813 h 123825"/>
                <a:gd name="connsiteX59" fmla="*/ 198130 w 1152525"/>
                <a:gd name="connsiteY59" fmla="*/ 35614 h 123825"/>
                <a:gd name="connsiteX60" fmla="*/ 178898 w 1152525"/>
                <a:gd name="connsiteY60" fmla="*/ 35614 h 123825"/>
                <a:gd name="connsiteX61" fmla="*/ 178898 w 1152525"/>
                <a:gd name="connsiteY61" fmla="*/ 74609 h 123825"/>
                <a:gd name="connsiteX62" fmla="*/ 181746 w 1152525"/>
                <a:gd name="connsiteY62" fmla="*/ 83801 h 123825"/>
                <a:gd name="connsiteX63" fmla="*/ 189548 w 1152525"/>
                <a:gd name="connsiteY63" fmla="*/ 87001 h 123825"/>
                <a:gd name="connsiteX64" fmla="*/ 255927 w 1152525"/>
                <a:gd name="connsiteY64" fmla="*/ 76000 h 123825"/>
                <a:gd name="connsiteX65" fmla="*/ 249041 w 1152525"/>
                <a:gd name="connsiteY65" fmla="*/ 90268 h 123825"/>
                <a:gd name="connsiteX66" fmla="*/ 229686 w 1152525"/>
                <a:gd name="connsiteY66" fmla="*/ 95288 h 123825"/>
                <a:gd name="connsiteX67" fmla="*/ 209131 w 1152525"/>
                <a:gd name="connsiteY67" fmla="*/ 91116 h 123825"/>
                <a:gd name="connsiteX68" fmla="*/ 209131 w 1152525"/>
                <a:gd name="connsiteY68" fmla="*/ 81801 h 123825"/>
                <a:gd name="connsiteX69" fmla="*/ 219380 w 1152525"/>
                <a:gd name="connsiteY69" fmla="*/ 85610 h 123825"/>
                <a:gd name="connsiteX70" fmla="*/ 229934 w 1152525"/>
                <a:gd name="connsiteY70" fmla="*/ 87001 h 123825"/>
                <a:gd name="connsiteX71" fmla="*/ 242021 w 1152525"/>
                <a:gd name="connsiteY71" fmla="*/ 84496 h 123825"/>
                <a:gd name="connsiteX72" fmla="*/ 246259 w 1152525"/>
                <a:gd name="connsiteY72" fmla="*/ 76848 h 123825"/>
                <a:gd name="connsiteX73" fmla="*/ 242897 w 1152525"/>
                <a:gd name="connsiteY73" fmla="*/ 70228 h 123825"/>
                <a:gd name="connsiteX74" fmla="*/ 229810 w 1152525"/>
                <a:gd name="connsiteY74" fmla="*/ 63722 h 123825"/>
                <a:gd name="connsiteX75" fmla="*/ 216656 w 1152525"/>
                <a:gd name="connsiteY75" fmla="*/ 57712 h 123825"/>
                <a:gd name="connsiteX76" fmla="*/ 210855 w 1152525"/>
                <a:gd name="connsiteY76" fmla="*/ 51873 h 123825"/>
                <a:gd name="connsiteX77" fmla="*/ 208950 w 1152525"/>
                <a:gd name="connsiteY77" fmla="*/ 44072 h 123825"/>
                <a:gd name="connsiteX78" fmla="*/ 215542 w 1152525"/>
                <a:gd name="connsiteY78" fmla="*/ 31289 h 123825"/>
                <a:gd name="connsiteX79" fmla="*/ 233620 w 1152525"/>
                <a:gd name="connsiteY79" fmla="*/ 26604 h 123825"/>
                <a:gd name="connsiteX80" fmla="*/ 254537 w 1152525"/>
                <a:gd name="connsiteY80" fmla="*/ 30956 h 123825"/>
                <a:gd name="connsiteX81" fmla="*/ 250974 w 1152525"/>
                <a:gd name="connsiteY81" fmla="*/ 39119 h 123825"/>
                <a:gd name="connsiteX82" fmla="*/ 232896 w 1152525"/>
                <a:gd name="connsiteY82" fmla="*/ 35004 h 123825"/>
                <a:gd name="connsiteX83" fmla="*/ 222132 w 1152525"/>
                <a:gd name="connsiteY83" fmla="*/ 37242 h 123825"/>
                <a:gd name="connsiteX84" fmla="*/ 218504 w 1152525"/>
                <a:gd name="connsiteY84" fmla="*/ 43415 h 123825"/>
                <a:gd name="connsiteX85" fmla="*/ 219866 w 1152525"/>
                <a:gd name="connsiteY85" fmla="*/ 47949 h 123825"/>
                <a:gd name="connsiteX86" fmla="*/ 224247 w 1152525"/>
                <a:gd name="connsiteY86" fmla="*/ 51511 h 123825"/>
                <a:gd name="connsiteX87" fmla="*/ 235858 w 1152525"/>
                <a:gd name="connsiteY87" fmla="*/ 56407 h 123825"/>
                <a:gd name="connsiteX88" fmla="*/ 251784 w 1152525"/>
                <a:gd name="connsiteY88" fmla="*/ 65056 h 123825"/>
                <a:gd name="connsiteX89" fmla="*/ 255927 w 1152525"/>
                <a:gd name="connsiteY89" fmla="*/ 76000 h 123825"/>
                <a:gd name="connsiteX90" fmla="*/ 295409 w 1152525"/>
                <a:gd name="connsiteY90" fmla="*/ 87001 h 123825"/>
                <a:gd name="connsiteX91" fmla="*/ 300552 w 1152525"/>
                <a:gd name="connsiteY91" fmla="*/ 86611 h 123825"/>
                <a:gd name="connsiteX92" fmla="*/ 304476 w 1152525"/>
                <a:gd name="connsiteY92" fmla="*/ 85792 h 123825"/>
                <a:gd name="connsiteX93" fmla="*/ 304476 w 1152525"/>
                <a:gd name="connsiteY93" fmla="*/ 93469 h 123825"/>
                <a:gd name="connsiteX94" fmla="*/ 299676 w 1152525"/>
                <a:gd name="connsiteY94" fmla="*/ 94774 h 123825"/>
                <a:gd name="connsiteX95" fmla="*/ 293961 w 1152525"/>
                <a:gd name="connsiteY95" fmla="*/ 95288 h 123825"/>
                <a:gd name="connsiteX96" fmla="*/ 274730 w 1152525"/>
                <a:gd name="connsiteY96" fmla="*/ 75029 h 123825"/>
                <a:gd name="connsiteX97" fmla="*/ 274730 w 1152525"/>
                <a:gd name="connsiteY97" fmla="*/ 35614 h 123825"/>
                <a:gd name="connsiteX98" fmla="*/ 265243 w 1152525"/>
                <a:gd name="connsiteY98" fmla="*/ 35614 h 123825"/>
                <a:gd name="connsiteX99" fmla="*/ 265243 w 1152525"/>
                <a:gd name="connsiteY99" fmla="*/ 30775 h 123825"/>
                <a:gd name="connsiteX100" fmla="*/ 274730 w 1152525"/>
                <a:gd name="connsiteY100" fmla="*/ 26604 h 123825"/>
                <a:gd name="connsiteX101" fmla="*/ 278968 w 1152525"/>
                <a:gd name="connsiteY101" fmla="*/ 12459 h 123825"/>
                <a:gd name="connsiteX102" fmla="*/ 284769 w 1152525"/>
                <a:gd name="connsiteY102" fmla="*/ 12459 h 123825"/>
                <a:gd name="connsiteX103" fmla="*/ 284769 w 1152525"/>
                <a:gd name="connsiteY103" fmla="*/ 27813 h 123825"/>
                <a:gd name="connsiteX104" fmla="*/ 304000 w 1152525"/>
                <a:gd name="connsiteY104" fmla="*/ 27813 h 123825"/>
                <a:gd name="connsiteX105" fmla="*/ 304000 w 1152525"/>
                <a:gd name="connsiteY105" fmla="*/ 35614 h 123825"/>
                <a:gd name="connsiteX106" fmla="*/ 284769 w 1152525"/>
                <a:gd name="connsiteY106" fmla="*/ 35614 h 123825"/>
                <a:gd name="connsiteX107" fmla="*/ 284769 w 1152525"/>
                <a:gd name="connsiteY107" fmla="*/ 74609 h 123825"/>
                <a:gd name="connsiteX108" fmla="*/ 287607 w 1152525"/>
                <a:gd name="connsiteY108" fmla="*/ 83801 h 123825"/>
                <a:gd name="connsiteX109" fmla="*/ 295409 w 1152525"/>
                <a:gd name="connsiteY109" fmla="*/ 87001 h 123825"/>
                <a:gd name="connsiteX110" fmla="*/ 347043 w 1152525"/>
                <a:gd name="connsiteY110" fmla="*/ 95288 h 123825"/>
                <a:gd name="connsiteX111" fmla="*/ 323860 w 1152525"/>
                <a:gd name="connsiteY111" fmla="*/ 86335 h 123825"/>
                <a:gd name="connsiteX112" fmla="*/ 315363 w 1152525"/>
                <a:gd name="connsiteY112" fmla="*/ 61493 h 123825"/>
                <a:gd name="connsiteX113" fmla="*/ 323250 w 1152525"/>
                <a:gd name="connsiteY113" fmla="*/ 36033 h 123825"/>
                <a:gd name="connsiteX114" fmla="*/ 344443 w 1152525"/>
                <a:gd name="connsiteY114" fmla="*/ 26604 h 123825"/>
                <a:gd name="connsiteX115" fmla="*/ 364160 w 1152525"/>
                <a:gd name="connsiteY115" fmla="*/ 34795 h 123825"/>
                <a:gd name="connsiteX116" fmla="*/ 371408 w 1152525"/>
                <a:gd name="connsiteY116" fmla="*/ 56407 h 123825"/>
                <a:gd name="connsiteX117" fmla="*/ 371408 w 1152525"/>
                <a:gd name="connsiteY117" fmla="*/ 62760 h 123825"/>
                <a:gd name="connsiteX118" fmla="*/ 325764 w 1152525"/>
                <a:gd name="connsiteY118" fmla="*/ 62760 h 123825"/>
                <a:gd name="connsiteX119" fmla="*/ 331661 w 1152525"/>
                <a:gd name="connsiteY119" fmla="*/ 80476 h 123825"/>
                <a:gd name="connsiteX120" fmla="*/ 347406 w 1152525"/>
                <a:gd name="connsiteY120" fmla="*/ 86516 h 123825"/>
                <a:gd name="connsiteX121" fmla="*/ 368570 w 1152525"/>
                <a:gd name="connsiteY121" fmla="*/ 82048 h 123825"/>
                <a:gd name="connsiteX122" fmla="*/ 368570 w 1152525"/>
                <a:gd name="connsiteY122" fmla="*/ 90992 h 123825"/>
                <a:gd name="connsiteX123" fmla="*/ 358502 w 1152525"/>
                <a:gd name="connsiteY123" fmla="*/ 94288 h 123825"/>
                <a:gd name="connsiteX124" fmla="*/ 347043 w 1152525"/>
                <a:gd name="connsiteY124" fmla="*/ 95288 h 123825"/>
                <a:gd name="connsiteX125" fmla="*/ 344329 w 1152525"/>
                <a:gd name="connsiteY125" fmla="*/ 35004 h 123825"/>
                <a:gd name="connsiteX126" fmla="*/ 331594 w 1152525"/>
                <a:gd name="connsiteY126" fmla="*/ 40205 h 123825"/>
                <a:gd name="connsiteX127" fmla="*/ 326003 w 1152525"/>
                <a:gd name="connsiteY127" fmla="*/ 54597 h 123825"/>
                <a:gd name="connsiteX128" fmla="*/ 360645 w 1152525"/>
                <a:gd name="connsiteY128" fmla="*/ 54597 h 123825"/>
                <a:gd name="connsiteX129" fmla="*/ 356416 w 1152525"/>
                <a:gd name="connsiteY129" fmla="*/ 40053 h 123825"/>
                <a:gd name="connsiteX130" fmla="*/ 344329 w 1152525"/>
                <a:gd name="connsiteY130" fmla="*/ 35004 h 123825"/>
                <a:gd name="connsiteX131" fmla="*/ 400612 w 1152525"/>
                <a:gd name="connsiteY131" fmla="*/ 94079 h 123825"/>
                <a:gd name="connsiteX132" fmla="*/ 390573 w 1152525"/>
                <a:gd name="connsiteY132" fmla="*/ 94079 h 123825"/>
                <a:gd name="connsiteX133" fmla="*/ 390573 w 1152525"/>
                <a:gd name="connsiteY133" fmla="*/ 0 h 123825"/>
                <a:gd name="connsiteX134" fmla="*/ 400612 w 1152525"/>
                <a:gd name="connsiteY134" fmla="*/ 0 h 123825"/>
                <a:gd name="connsiteX135" fmla="*/ 453695 w 1152525"/>
                <a:gd name="connsiteY135" fmla="*/ 95288 h 123825"/>
                <a:gd name="connsiteX136" fmla="*/ 441874 w 1152525"/>
                <a:gd name="connsiteY136" fmla="*/ 92897 h 123825"/>
                <a:gd name="connsiteX137" fmla="*/ 432902 w 1152525"/>
                <a:gd name="connsiteY137" fmla="*/ 85554 h 123825"/>
                <a:gd name="connsiteX138" fmla="*/ 432178 w 1152525"/>
                <a:gd name="connsiteY138" fmla="*/ 85554 h 123825"/>
                <a:gd name="connsiteX139" fmla="*/ 432902 w 1152525"/>
                <a:gd name="connsiteY139" fmla="*/ 96555 h 123825"/>
                <a:gd name="connsiteX140" fmla="*/ 432902 w 1152525"/>
                <a:gd name="connsiteY140" fmla="*/ 123825 h 123825"/>
                <a:gd name="connsiteX141" fmla="*/ 422863 w 1152525"/>
                <a:gd name="connsiteY141" fmla="*/ 123825 h 123825"/>
                <a:gd name="connsiteX142" fmla="*/ 422863 w 1152525"/>
                <a:gd name="connsiteY142" fmla="*/ 27813 h 123825"/>
                <a:gd name="connsiteX143" fmla="*/ 431025 w 1152525"/>
                <a:gd name="connsiteY143" fmla="*/ 27813 h 123825"/>
                <a:gd name="connsiteX144" fmla="*/ 432416 w 1152525"/>
                <a:gd name="connsiteY144" fmla="*/ 36881 h 123825"/>
                <a:gd name="connsiteX145" fmla="*/ 432902 w 1152525"/>
                <a:gd name="connsiteY145" fmla="*/ 36881 h 123825"/>
                <a:gd name="connsiteX146" fmla="*/ 441913 w 1152525"/>
                <a:gd name="connsiteY146" fmla="*/ 29023 h 123825"/>
                <a:gd name="connsiteX147" fmla="*/ 453695 w 1152525"/>
                <a:gd name="connsiteY147" fmla="*/ 26604 h 123825"/>
                <a:gd name="connsiteX148" fmla="*/ 474040 w 1152525"/>
                <a:gd name="connsiteY148" fmla="*/ 35614 h 123825"/>
                <a:gd name="connsiteX149" fmla="*/ 481213 w 1152525"/>
                <a:gd name="connsiteY149" fmla="*/ 60884 h 123825"/>
                <a:gd name="connsiteX150" fmla="*/ 473926 w 1152525"/>
                <a:gd name="connsiteY150" fmla="*/ 86249 h 123825"/>
                <a:gd name="connsiteX151" fmla="*/ 453695 w 1152525"/>
                <a:gd name="connsiteY151" fmla="*/ 95288 h 123825"/>
                <a:gd name="connsiteX152" fmla="*/ 452247 w 1152525"/>
                <a:gd name="connsiteY152" fmla="*/ 35128 h 123825"/>
                <a:gd name="connsiteX153" fmla="*/ 437559 w 1152525"/>
                <a:gd name="connsiteY153" fmla="*/ 40748 h 123825"/>
                <a:gd name="connsiteX154" fmla="*/ 432902 w 1152525"/>
                <a:gd name="connsiteY154" fmla="*/ 58645 h 123825"/>
                <a:gd name="connsiteX155" fmla="*/ 432902 w 1152525"/>
                <a:gd name="connsiteY155" fmla="*/ 60884 h 123825"/>
                <a:gd name="connsiteX156" fmla="*/ 437559 w 1152525"/>
                <a:gd name="connsiteY156" fmla="*/ 80867 h 123825"/>
                <a:gd name="connsiteX157" fmla="*/ 452485 w 1152525"/>
                <a:gd name="connsiteY157" fmla="*/ 86887 h 123825"/>
                <a:gd name="connsiteX158" fmla="*/ 465944 w 1152525"/>
                <a:gd name="connsiteY158" fmla="*/ 79934 h 123825"/>
                <a:gd name="connsiteX159" fmla="*/ 470811 w 1152525"/>
                <a:gd name="connsiteY159" fmla="*/ 60760 h 123825"/>
                <a:gd name="connsiteX160" fmla="*/ 465944 w 1152525"/>
                <a:gd name="connsiteY160" fmla="*/ 41748 h 123825"/>
                <a:gd name="connsiteX161" fmla="*/ 452247 w 1152525"/>
                <a:gd name="connsiteY161" fmla="*/ 35128 h 123825"/>
                <a:gd name="connsiteX162" fmla="*/ 541791 w 1152525"/>
                <a:gd name="connsiteY162" fmla="*/ 94079 h 123825"/>
                <a:gd name="connsiteX163" fmla="*/ 539792 w 1152525"/>
                <a:gd name="connsiteY163" fmla="*/ 84649 h 123825"/>
                <a:gd name="connsiteX164" fmla="*/ 539315 w 1152525"/>
                <a:gd name="connsiteY164" fmla="*/ 84649 h 123825"/>
                <a:gd name="connsiteX165" fmla="*/ 529428 w 1152525"/>
                <a:gd name="connsiteY165" fmla="*/ 93078 h 123825"/>
                <a:gd name="connsiteX166" fmla="*/ 517122 w 1152525"/>
                <a:gd name="connsiteY166" fmla="*/ 95288 h 123825"/>
                <a:gd name="connsiteX167" fmla="*/ 501672 w 1152525"/>
                <a:gd name="connsiteY167" fmla="*/ 90211 h 123825"/>
                <a:gd name="connsiteX168" fmla="*/ 496081 w 1152525"/>
                <a:gd name="connsiteY168" fmla="*/ 75762 h 123825"/>
                <a:gd name="connsiteX169" fmla="*/ 528190 w 1152525"/>
                <a:gd name="connsiteY169" fmla="*/ 54721 h 123825"/>
                <a:gd name="connsiteX170" fmla="*/ 539429 w 1152525"/>
                <a:gd name="connsiteY170" fmla="*/ 54359 h 123825"/>
                <a:gd name="connsiteX171" fmla="*/ 539429 w 1152525"/>
                <a:gd name="connsiteY171" fmla="*/ 50245 h 123825"/>
                <a:gd name="connsiteX172" fmla="*/ 536077 w 1152525"/>
                <a:gd name="connsiteY172" fmla="*/ 38728 h 123825"/>
                <a:gd name="connsiteX173" fmla="*/ 525342 w 1152525"/>
                <a:gd name="connsiteY173" fmla="*/ 35004 h 123825"/>
                <a:gd name="connsiteX174" fmla="*/ 506606 w 1152525"/>
                <a:gd name="connsiteY174" fmla="*/ 40081 h 123825"/>
                <a:gd name="connsiteX175" fmla="*/ 503520 w 1152525"/>
                <a:gd name="connsiteY175" fmla="*/ 32404 h 123825"/>
                <a:gd name="connsiteX176" fmla="*/ 514255 w 1152525"/>
                <a:gd name="connsiteY176" fmla="*/ 28232 h 123825"/>
                <a:gd name="connsiteX177" fmla="*/ 525952 w 1152525"/>
                <a:gd name="connsiteY177" fmla="*/ 26727 h 123825"/>
                <a:gd name="connsiteX178" fmla="*/ 543516 w 1152525"/>
                <a:gd name="connsiteY178" fmla="*/ 31985 h 123825"/>
                <a:gd name="connsiteX179" fmla="*/ 549230 w 1152525"/>
                <a:gd name="connsiteY179" fmla="*/ 48854 h 123825"/>
                <a:gd name="connsiteX180" fmla="*/ 549230 w 1152525"/>
                <a:gd name="connsiteY180" fmla="*/ 94079 h 123825"/>
                <a:gd name="connsiteX181" fmla="*/ 519122 w 1152525"/>
                <a:gd name="connsiteY181" fmla="*/ 87001 h 123825"/>
                <a:gd name="connsiteX182" fmla="*/ 533838 w 1152525"/>
                <a:gd name="connsiteY182" fmla="*/ 81867 h 123825"/>
                <a:gd name="connsiteX183" fmla="*/ 539192 w 1152525"/>
                <a:gd name="connsiteY183" fmla="*/ 67475 h 123825"/>
                <a:gd name="connsiteX184" fmla="*/ 539192 w 1152525"/>
                <a:gd name="connsiteY184" fmla="*/ 61493 h 123825"/>
                <a:gd name="connsiteX185" fmla="*/ 529152 w 1152525"/>
                <a:gd name="connsiteY185" fmla="*/ 61913 h 123825"/>
                <a:gd name="connsiteX186" fmla="*/ 511893 w 1152525"/>
                <a:gd name="connsiteY186" fmla="*/ 65627 h 123825"/>
                <a:gd name="connsiteX187" fmla="*/ 506606 w 1152525"/>
                <a:gd name="connsiteY187" fmla="*/ 75876 h 123825"/>
                <a:gd name="connsiteX188" fmla="*/ 509902 w 1152525"/>
                <a:gd name="connsiteY188" fmla="*/ 84163 h 123825"/>
                <a:gd name="connsiteX189" fmla="*/ 519122 w 1152525"/>
                <a:gd name="connsiteY189" fmla="*/ 87001 h 123825"/>
                <a:gd name="connsiteX190" fmla="*/ 581996 w 1152525"/>
                <a:gd name="connsiteY190" fmla="*/ 94079 h 123825"/>
                <a:gd name="connsiteX191" fmla="*/ 571958 w 1152525"/>
                <a:gd name="connsiteY191" fmla="*/ 94079 h 123825"/>
                <a:gd name="connsiteX192" fmla="*/ 571958 w 1152525"/>
                <a:gd name="connsiteY192" fmla="*/ 0 h 123825"/>
                <a:gd name="connsiteX193" fmla="*/ 581996 w 1152525"/>
                <a:gd name="connsiteY193" fmla="*/ 0 h 123825"/>
                <a:gd name="connsiteX194" fmla="*/ 632241 w 1152525"/>
                <a:gd name="connsiteY194" fmla="*/ 95288 h 123825"/>
                <a:gd name="connsiteX195" fmla="*/ 609057 w 1152525"/>
                <a:gd name="connsiteY195" fmla="*/ 86335 h 123825"/>
                <a:gd name="connsiteX196" fmla="*/ 600561 w 1152525"/>
                <a:gd name="connsiteY196" fmla="*/ 61493 h 123825"/>
                <a:gd name="connsiteX197" fmla="*/ 608448 w 1152525"/>
                <a:gd name="connsiteY197" fmla="*/ 36033 h 123825"/>
                <a:gd name="connsiteX198" fmla="*/ 629641 w 1152525"/>
                <a:gd name="connsiteY198" fmla="*/ 26604 h 123825"/>
                <a:gd name="connsiteX199" fmla="*/ 649348 w 1152525"/>
                <a:gd name="connsiteY199" fmla="*/ 34795 h 123825"/>
                <a:gd name="connsiteX200" fmla="*/ 656606 w 1152525"/>
                <a:gd name="connsiteY200" fmla="*/ 56407 h 123825"/>
                <a:gd name="connsiteX201" fmla="*/ 656606 w 1152525"/>
                <a:gd name="connsiteY201" fmla="*/ 62760 h 123825"/>
                <a:gd name="connsiteX202" fmla="*/ 610962 w 1152525"/>
                <a:gd name="connsiteY202" fmla="*/ 62760 h 123825"/>
                <a:gd name="connsiteX203" fmla="*/ 616858 w 1152525"/>
                <a:gd name="connsiteY203" fmla="*/ 80476 h 123825"/>
                <a:gd name="connsiteX204" fmla="*/ 632603 w 1152525"/>
                <a:gd name="connsiteY204" fmla="*/ 86516 h 123825"/>
                <a:gd name="connsiteX205" fmla="*/ 653768 w 1152525"/>
                <a:gd name="connsiteY205" fmla="*/ 82048 h 123825"/>
                <a:gd name="connsiteX206" fmla="*/ 653768 w 1152525"/>
                <a:gd name="connsiteY206" fmla="*/ 90992 h 123825"/>
                <a:gd name="connsiteX207" fmla="*/ 643700 w 1152525"/>
                <a:gd name="connsiteY207" fmla="*/ 94288 h 123825"/>
                <a:gd name="connsiteX208" fmla="*/ 632241 w 1152525"/>
                <a:gd name="connsiteY208" fmla="*/ 95288 h 123825"/>
                <a:gd name="connsiteX209" fmla="*/ 629517 w 1152525"/>
                <a:gd name="connsiteY209" fmla="*/ 35004 h 123825"/>
                <a:gd name="connsiteX210" fmla="*/ 616791 w 1152525"/>
                <a:gd name="connsiteY210" fmla="*/ 40205 h 123825"/>
                <a:gd name="connsiteX211" fmla="*/ 611201 w 1152525"/>
                <a:gd name="connsiteY211" fmla="*/ 54597 h 123825"/>
                <a:gd name="connsiteX212" fmla="*/ 645843 w 1152525"/>
                <a:gd name="connsiteY212" fmla="*/ 54597 h 123825"/>
                <a:gd name="connsiteX213" fmla="*/ 641614 w 1152525"/>
                <a:gd name="connsiteY213" fmla="*/ 40053 h 123825"/>
                <a:gd name="connsiteX214" fmla="*/ 629517 w 1152525"/>
                <a:gd name="connsiteY214" fmla="*/ 35004 h 123825"/>
                <a:gd name="connsiteX215" fmla="*/ 721119 w 1152525"/>
                <a:gd name="connsiteY215" fmla="*/ 94079 h 123825"/>
                <a:gd name="connsiteX216" fmla="*/ 721119 w 1152525"/>
                <a:gd name="connsiteY216" fmla="*/ 51206 h 123825"/>
                <a:gd name="connsiteX217" fmla="*/ 717432 w 1152525"/>
                <a:gd name="connsiteY217" fmla="*/ 39119 h 123825"/>
                <a:gd name="connsiteX218" fmla="*/ 705888 w 1152525"/>
                <a:gd name="connsiteY218" fmla="*/ 35128 h 123825"/>
                <a:gd name="connsiteX219" fmla="*/ 690649 w 1152525"/>
                <a:gd name="connsiteY219" fmla="*/ 40748 h 123825"/>
                <a:gd name="connsiteX220" fmla="*/ 685810 w 1152525"/>
                <a:gd name="connsiteY220" fmla="*/ 59312 h 123825"/>
                <a:gd name="connsiteX221" fmla="*/ 685810 w 1152525"/>
                <a:gd name="connsiteY221" fmla="*/ 94079 h 123825"/>
                <a:gd name="connsiteX222" fmla="*/ 675770 w 1152525"/>
                <a:gd name="connsiteY222" fmla="*/ 94079 h 123825"/>
                <a:gd name="connsiteX223" fmla="*/ 675770 w 1152525"/>
                <a:gd name="connsiteY223" fmla="*/ 27813 h 123825"/>
                <a:gd name="connsiteX224" fmla="*/ 683933 w 1152525"/>
                <a:gd name="connsiteY224" fmla="*/ 27813 h 123825"/>
                <a:gd name="connsiteX225" fmla="*/ 685572 w 1152525"/>
                <a:gd name="connsiteY225" fmla="*/ 36881 h 123825"/>
                <a:gd name="connsiteX226" fmla="*/ 686048 w 1152525"/>
                <a:gd name="connsiteY226" fmla="*/ 36881 h 123825"/>
                <a:gd name="connsiteX227" fmla="*/ 694697 w 1152525"/>
                <a:gd name="connsiteY227" fmla="*/ 29289 h 123825"/>
                <a:gd name="connsiteX228" fmla="*/ 707088 w 1152525"/>
                <a:gd name="connsiteY228" fmla="*/ 26604 h 123825"/>
                <a:gd name="connsiteX229" fmla="*/ 725110 w 1152525"/>
                <a:gd name="connsiteY229" fmla="*/ 32375 h 123825"/>
                <a:gd name="connsiteX230" fmla="*/ 731158 w 1152525"/>
                <a:gd name="connsiteY230" fmla="*/ 50845 h 123825"/>
                <a:gd name="connsiteX231" fmla="*/ 731158 w 1152525"/>
                <a:gd name="connsiteY231" fmla="*/ 94079 h 123825"/>
                <a:gd name="connsiteX232" fmla="*/ 838600 w 1152525"/>
                <a:gd name="connsiteY232" fmla="*/ 70561 h 123825"/>
                <a:gd name="connsiteX233" fmla="*/ 830133 w 1152525"/>
                <a:gd name="connsiteY233" fmla="*/ 88754 h 123825"/>
                <a:gd name="connsiteX234" fmla="*/ 807158 w 1152525"/>
                <a:gd name="connsiteY234" fmla="*/ 95288 h 123825"/>
                <a:gd name="connsiteX235" fmla="*/ 782974 w 1152525"/>
                <a:gd name="connsiteY235" fmla="*/ 91240 h 123825"/>
                <a:gd name="connsiteX236" fmla="*/ 782974 w 1152525"/>
                <a:gd name="connsiteY236" fmla="*/ 81325 h 123825"/>
                <a:gd name="connsiteX237" fmla="*/ 794823 w 1152525"/>
                <a:gd name="connsiteY237" fmla="*/ 84944 h 123825"/>
                <a:gd name="connsiteX238" fmla="*/ 807520 w 1152525"/>
                <a:gd name="connsiteY238" fmla="*/ 86277 h 123825"/>
                <a:gd name="connsiteX239" fmla="*/ 822998 w 1152525"/>
                <a:gd name="connsiteY239" fmla="*/ 82382 h 123825"/>
                <a:gd name="connsiteX240" fmla="*/ 828199 w 1152525"/>
                <a:gd name="connsiteY240" fmla="*/ 71523 h 123825"/>
                <a:gd name="connsiteX241" fmla="*/ 826351 w 1152525"/>
                <a:gd name="connsiteY241" fmla="*/ 63998 h 123825"/>
                <a:gd name="connsiteX242" fmla="*/ 820188 w 1152525"/>
                <a:gd name="connsiteY242" fmla="*/ 58588 h 123825"/>
                <a:gd name="connsiteX243" fmla="*/ 807034 w 1152525"/>
                <a:gd name="connsiteY243" fmla="*/ 52968 h 123825"/>
                <a:gd name="connsiteX244" fmla="*/ 789413 w 1152525"/>
                <a:gd name="connsiteY244" fmla="*/ 42500 h 123825"/>
                <a:gd name="connsiteX245" fmla="*/ 784117 w 1152525"/>
                <a:gd name="connsiteY245" fmla="*/ 26727 h 123825"/>
                <a:gd name="connsiteX246" fmla="*/ 791804 w 1152525"/>
                <a:gd name="connsiteY246" fmla="*/ 10459 h 123825"/>
                <a:gd name="connsiteX247" fmla="*/ 812111 w 1152525"/>
                <a:gd name="connsiteY247" fmla="*/ 4410 h 123825"/>
                <a:gd name="connsiteX248" fmla="*/ 836362 w 1152525"/>
                <a:gd name="connsiteY248" fmla="*/ 9249 h 123825"/>
                <a:gd name="connsiteX249" fmla="*/ 833152 w 1152525"/>
                <a:gd name="connsiteY249" fmla="*/ 18202 h 123825"/>
                <a:gd name="connsiteX250" fmla="*/ 811873 w 1152525"/>
                <a:gd name="connsiteY250" fmla="*/ 13601 h 123825"/>
                <a:gd name="connsiteX251" fmla="*/ 799119 w 1152525"/>
                <a:gd name="connsiteY251" fmla="*/ 17107 h 123825"/>
                <a:gd name="connsiteX252" fmla="*/ 794518 w 1152525"/>
                <a:gd name="connsiteY252" fmla="*/ 26841 h 123825"/>
                <a:gd name="connsiteX253" fmla="*/ 796214 w 1152525"/>
                <a:gd name="connsiteY253" fmla="*/ 34376 h 123825"/>
                <a:gd name="connsiteX254" fmla="*/ 801929 w 1152525"/>
                <a:gd name="connsiteY254" fmla="*/ 39757 h 123825"/>
                <a:gd name="connsiteX255" fmla="*/ 814235 w 1152525"/>
                <a:gd name="connsiteY255" fmla="*/ 45168 h 123825"/>
                <a:gd name="connsiteX256" fmla="*/ 833371 w 1152525"/>
                <a:gd name="connsiteY256" fmla="*/ 55807 h 123825"/>
                <a:gd name="connsiteX257" fmla="*/ 838600 w 1152525"/>
                <a:gd name="connsiteY257" fmla="*/ 70561 h 123825"/>
                <a:gd name="connsiteX258" fmla="*/ 867251 w 1152525"/>
                <a:gd name="connsiteY258" fmla="*/ 94079 h 123825"/>
                <a:gd name="connsiteX259" fmla="*/ 857222 w 1152525"/>
                <a:gd name="connsiteY259" fmla="*/ 94079 h 123825"/>
                <a:gd name="connsiteX260" fmla="*/ 857222 w 1152525"/>
                <a:gd name="connsiteY260" fmla="*/ 27813 h 123825"/>
                <a:gd name="connsiteX261" fmla="*/ 867251 w 1152525"/>
                <a:gd name="connsiteY261" fmla="*/ 27813 h 123825"/>
                <a:gd name="connsiteX262" fmla="*/ 856374 w 1152525"/>
                <a:gd name="connsiteY262" fmla="*/ 9858 h 123825"/>
                <a:gd name="connsiteX263" fmla="*/ 858069 w 1152525"/>
                <a:gd name="connsiteY263" fmla="*/ 4810 h 123825"/>
                <a:gd name="connsiteX264" fmla="*/ 862299 w 1152525"/>
                <a:gd name="connsiteY264" fmla="*/ 3200 h 123825"/>
                <a:gd name="connsiteX265" fmla="*/ 866470 w 1152525"/>
                <a:gd name="connsiteY265" fmla="*/ 4839 h 123825"/>
                <a:gd name="connsiteX266" fmla="*/ 868223 w 1152525"/>
                <a:gd name="connsiteY266" fmla="*/ 9858 h 123825"/>
                <a:gd name="connsiteX267" fmla="*/ 866470 w 1152525"/>
                <a:gd name="connsiteY267" fmla="*/ 14907 h 123825"/>
                <a:gd name="connsiteX268" fmla="*/ 862299 w 1152525"/>
                <a:gd name="connsiteY268" fmla="*/ 16564 h 123825"/>
                <a:gd name="connsiteX269" fmla="*/ 858069 w 1152525"/>
                <a:gd name="connsiteY269" fmla="*/ 14907 h 123825"/>
                <a:gd name="connsiteX270" fmla="*/ 856374 w 1152525"/>
                <a:gd name="connsiteY270" fmla="*/ 9858 h 123825"/>
                <a:gd name="connsiteX271" fmla="*/ 943737 w 1152525"/>
                <a:gd name="connsiteY271" fmla="*/ 27813 h 123825"/>
                <a:gd name="connsiteX272" fmla="*/ 943737 w 1152525"/>
                <a:gd name="connsiteY272" fmla="*/ 34157 h 123825"/>
                <a:gd name="connsiteX273" fmla="*/ 931469 w 1152525"/>
                <a:gd name="connsiteY273" fmla="*/ 35614 h 123825"/>
                <a:gd name="connsiteX274" fmla="*/ 934488 w 1152525"/>
                <a:gd name="connsiteY274" fmla="*/ 41148 h 123825"/>
                <a:gd name="connsiteX275" fmla="*/ 935822 w 1152525"/>
                <a:gd name="connsiteY275" fmla="*/ 48854 h 123825"/>
                <a:gd name="connsiteX276" fmla="*/ 929164 w 1152525"/>
                <a:gd name="connsiteY276" fmla="*/ 64389 h 123825"/>
                <a:gd name="connsiteX277" fmla="*/ 910904 w 1152525"/>
                <a:gd name="connsiteY277" fmla="*/ 70199 h 123825"/>
                <a:gd name="connsiteX278" fmla="*/ 905342 w 1152525"/>
                <a:gd name="connsiteY278" fmla="*/ 69713 h 123825"/>
                <a:gd name="connsiteX279" fmla="*/ 898941 w 1152525"/>
                <a:gd name="connsiteY279" fmla="*/ 78238 h 123825"/>
                <a:gd name="connsiteX280" fmla="*/ 901170 w 1152525"/>
                <a:gd name="connsiteY280" fmla="*/ 82258 h 123825"/>
                <a:gd name="connsiteX281" fmla="*/ 908857 w 1152525"/>
                <a:gd name="connsiteY281" fmla="*/ 83553 h 123825"/>
                <a:gd name="connsiteX282" fmla="*/ 920582 w 1152525"/>
                <a:gd name="connsiteY282" fmla="*/ 83553 h 123825"/>
                <a:gd name="connsiteX283" fmla="*/ 937117 w 1152525"/>
                <a:gd name="connsiteY283" fmla="*/ 88097 h 123825"/>
                <a:gd name="connsiteX284" fmla="*/ 942890 w 1152525"/>
                <a:gd name="connsiteY284" fmla="*/ 101270 h 123825"/>
                <a:gd name="connsiteX285" fmla="*/ 934069 w 1152525"/>
                <a:gd name="connsiteY285" fmla="*/ 118053 h 123825"/>
                <a:gd name="connsiteX286" fmla="*/ 908304 w 1152525"/>
                <a:gd name="connsiteY286" fmla="*/ 123825 h 123825"/>
                <a:gd name="connsiteX287" fmla="*/ 888263 w 1152525"/>
                <a:gd name="connsiteY287" fmla="*/ 118986 h 123825"/>
                <a:gd name="connsiteX288" fmla="*/ 881225 w 1152525"/>
                <a:gd name="connsiteY288" fmla="*/ 105327 h 123825"/>
                <a:gd name="connsiteX289" fmla="*/ 885092 w 1152525"/>
                <a:gd name="connsiteY289" fmla="*/ 94859 h 123825"/>
                <a:gd name="connsiteX290" fmla="*/ 895979 w 1152525"/>
                <a:gd name="connsiteY290" fmla="*/ 88878 h 123825"/>
                <a:gd name="connsiteX291" fmla="*/ 891711 w 1152525"/>
                <a:gd name="connsiteY291" fmla="*/ 85315 h 123825"/>
                <a:gd name="connsiteX292" fmla="*/ 889988 w 1152525"/>
                <a:gd name="connsiteY292" fmla="*/ 79686 h 123825"/>
                <a:gd name="connsiteX293" fmla="*/ 891921 w 1152525"/>
                <a:gd name="connsiteY293" fmla="*/ 73343 h 123825"/>
                <a:gd name="connsiteX294" fmla="*/ 898027 w 1152525"/>
                <a:gd name="connsiteY294" fmla="*/ 68075 h 123825"/>
                <a:gd name="connsiteX295" fmla="*/ 889654 w 1152525"/>
                <a:gd name="connsiteY295" fmla="*/ 60884 h 123825"/>
                <a:gd name="connsiteX296" fmla="*/ 886425 w 1152525"/>
                <a:gd name="connsiteY296" fmla="*/ 49273 h 123825"/>
                <a:gd name="connsiteX297" fmla="*/ 892950 w 1152525"/>
                <a:gd name="connsiteY297" fmla="*/ 32499 h 123825"/>
                <a:gd name="connsiteX298" fmla="*/ 911457 w 1152525"/>
                <a:gd name="connsiteY298" fmla="*/ 26604 h 123825"/>
                <a:gd name="connsiteX299" fmla="*/ 920820 w 1152525"/>
                <a:gd name="connsiteY299" fmla="*/ 27813 h 123825"/>
                <a:gd name="connsiteX300" fmla="*/ 890892 w 1152525"/>
                <a:gd name="connsiteY300" fmla="*/ 105203 h 123825"/>
                <a:gd name="connsiteX301" fmla="*/ 895426 w 1152525"/>
                <a:gd name="connsiteY301" fmla="*/ 113366 h 123825"/>
                <a:gd name="connsiteX302" fmla="*/ 908428 w 1152525"/>
                <a:gd name="connsiteY302" fmla="*/ 116148 h 123825"/>
                <a:gd name="connsiteX303" fmla="*/ 927145 w 1152525"/>
                <a:gd name="connsiteY303" fmla="*/ 112366 h 123825"/>
                <a:gd name="connsiteX304" fmla="*/ 933222 w 1152525"/>
                <a:gd name="connsiteY304" fmla="*/ 102118 h 123825"/>
                <a:gd name="connsiteX305" fmla="*/ 929897 w 1152525"/>
                <a:gd name="connsiteY305" fmla="*/ 94650 h 123825"/>
                <a:gd name="connsiteX306" fmla="*/ 917381 w 1152525"/>
                <a:gd name="connsiteY306" fmla="*/ 92564 h 123825"/>
                <a:gd name="connsiteX307" fmla="*/ 905342 w 1152525"/>
                <a:gd name="connsiteY307" fmla="*/ 92564 h 123825"/>
                <a:gd name="connsiteX308" fmla="*/ 894702 w 1152525"/>
                <a:gd name="connsiteY308" fmla="*/ 95831 h 123825"/>
                <a:gd name="connsiteX309" fmla="*/ 890892 w 1152525"/>
                <a:gd name="connsiteY309" fmla="*/ 105203 h 123825"/>
                <a:gd name="connsiteX310" fmla="*/ 896341 w 1152525"/>
                <a:gd name="connsiteY310" fmla="*/ 49035 h 123825"/>
                <a:gd name="connsiteX311" fmla="*/ 900265 w 1152525"/>
                <a:gd name="connsiteY311" fmla="*/ 59550 h 123825"/>
                <a:gd name="connsiteX312" fmla="*/ 911210 w 1152525"/>
                <a:gd name="connsiteY312" fmla="*/ 63122 h 123825"/>
                <a:gd name="connsiteX313" fmla="*/ 925906 w 1152525"/>
                <a:gd name="connsiteY313" fmla="*/ 48854 h 123825"/>
                <a:gd name="connsiteX314" fmla="*/ 911028 w 1152525"/>
                <a:gd name="connsiteY314" fmla="*/ 33918 h 123825"/>
                <a:gd name="connsiteX315" fmla="*/ 900151 w 1152525"/>
                <a:gd name="connsiteY315" fmla="*/ 37729 h 123825"/>
                <a:gd name="connsiteX316" fmla="*/ 896341 w 1152525"/>
                <a:gd name="connsiteY316" fmla="*/ 49035 h 123825"/>
                <a:gd name="connsiteX317" fmla="*/ 1004745 w 1152525"/>
                <a:gd name="connsiteY317" fmla="*/ 94079 h 123825"/>
                <a:gd name="connsiteX318" fmla="*/ 1004745 w 1152525"/>
                <a:gd name="connsiteY318" fmla="*/ 51206 h 123825"/>
                <a:gd name="connsiteX319" fmla="*/ 1001059 w 1152525"/>
                <a:gd name="connsiteY319" fmla="*/ 39119 h 123825"/>
                <a:gd name="connsiteX320" fmla="*/ 989505 w 1152525"/>
                <a:gd name="connsiteY320" fmla="*/ 35128 h 123825"/>
                <a:gd name="connsiteX321" fmla="*/ 974274 w 1152525"/>
                <a:gd name="connsiteY321" fmla="*/ 40748 h 123825"/>
                <a:gd name="connsiteX322" fmla="*/ 969436 w 1152525"/>
                <a:gd name="connsiteY322" fmla="*/ 59312 h 123825"/>
                <a:gd name="connsiteX323" fmla="*/ 969436 w 1152525"/>
                <a:gd name="connsiteY323" fmla="*/ 94079 h 123825"/>
                <a:gd name="connsiteX324" fmla="*/ 959396 w 1152525"/>
                <a:gd name="connsiteY324" fmla="*/ 94079 h 123825"/>
                <a:gd name="connsiteX325" fmla="*/ 959396 w 1152525"/>
                <a:gd name="connsiteY325" fmla="*/ 27813 h 123825"/>
                <a:gd name="connsiteX326" fmla="*/ 967559 w 1152525"/>
                <a:gd name="connsiteY326" fmla="*/ 27813 h 123825"/>
                <a:gd name="connsiteX327" fmla="*/ 969197 w 1152525"/>
                <a:gd name="connsiteY327" fmla="*/ 36881 h 123825"/>
                <a:gd name="connsiteX328" fmla="*/ 969674 w 1152525"/>
                <a:gd name="connsiteY328" fmla="*/ 36881 h 123825"/>
                <a:gd name="connsiteX329" fmla="*/ 978322 w 1152525"/>
                <a:gd name="connsiteY329" fmla="*/ 29289 h 123825"/>
                <a:gd name="connsiteX330" fmla="*/ 990715 w 1152525"/>
                <a:gd name="connsiteY330" fmla="*/ 26604 h 123825"/>
                <a:gd name="connsiteX331" fmla="*/ 1008736 w 1152525"/>
                <a:gd name="connsiteY331" fmla="*/ 32375 h 123825"/>
                <a:gd name="connsiteX332" fmla="*/ 1014784 w 1152525"/>
                <a:gd name="connsiteY332" fmla="*/ 50845 h 123825"/>
                <a:gd name="connsiteX333" fmla="*/ 1014784 w 1152525"/>
                <a:gd name="connsiteY333" fmla="*/ 94079 h 123825"/>
                <a:gd name="connsiteX334" fmla="*/ 1064181 w 1152525"/>
                <a:gd name="connsiteY334" fmla="*/ 95288 h 123825"/>
                <a:gd name="connsiteX335" fmla="*/ 1041902 w 1152525"/>
                <a:gd name="connsiteY335" fmla="*/ 86430 h 123825"/>
                <a:gd name="connsiteX336" fmla="*/ 1034006 w 1152525"/>
                <a:gd name="connsiteY336" fmla="*/ 61370 h 123825"/>
                <a:gd name="connsiteX337" fmla="*/ 1042016 w 1152525"/>
                <a:gd name="connsiteY337" fmla="*/ 35671 h 123825"/>
                <a:gd name="connsiteX338" fmla="*/ 1064847 w 1152525"/>
                <a:gd name="connsiteY338" fmla="*/ 26604 h 123825"/>
                <a:gd name="connsiteX339" fmla="*/ 1074391 w 1152525"/>
                <a:gd name="connsiteY339" fmla="*/ 27632 h 123825"/>
                <a:gd name="connsiteX340" fmla="*/ 1081897 w 1152525"/>
                <a:gd name="connsiteY340" fmla="*/ 30052 h 123825"/>
                <a:gd name="connsiteX341" fmla="*/ 1078811 w 1152525"/>
                <a:gd name="connsiteY341" fmla="*/ 38576 h 123825"/>
                <a:gd name="connsiteX342" fmla="*/ 1071553 w 1152525"/>
                <a:gd name="connsiteY342" fmla="*/ 36366 h 123825"/>
                <a:gd name="connsiteX343" fmla="*/ 1064600 w 1152525"/>
                <a:gd name="connsiteY343" fmla="*/ 35490 h 123825"/>
                <a:gd name="connsiteX344" fmla="*/ 1044407 w 1152525"/>
                <a:gd name="connsiteY344" fmla="*/ 61246 h 123825"/>
                <a:gd name="connsiteX345" fmla="*/ 1049331 w 1152525"/>
                <a:gd name="connsiteY345" fmla="*/ 79991 h 123825"/>
                <a:gd name="connsiteX346" fmla="*/ 1063933 w 1152525"/>
                <a:gd name="connsiteY346" fmla="*/ 86516 h 123825"/>
                <a:gd name="connsiteX347" fmla="*/ 1080926 w 1152525"/>
                <a:gd name="connsiteY347" fmla="*/ 82953 h 123825"/>
                <a:gd name="connsiteX348" fmla="*/ 1080926 w 1152525"/>
                <a:gd name="connsiteY348" fmla="*/ 91840 h 123825"/>
                <a:gd name="connsiteX349" fmla="*/ 1064181 w 1152525"/>
                <a:gd name="connsiteY349" fmla="*/ 95288 h 123825"/>
                <a:gd name="connsiteX350" fmla="*/ 1155592 w 1152525"/>
                <a:gd name="connsiteY350" fmla="*/ 60884 h 123825"/>
                <a:gd name="connsiteX351" fmla="*/ 1147429 w 1152525"/>
                <a:gd name="connsiteY351" fmla="*/ 86192 h 123825"/>
                <a:gd name="connsiteX352" fmla="*/ 1124884 w 1152525"/>
                <a:gd name="connsiteY352" fmla="*/ 95288 h 123825"/>
                <a:gd name="connsiteX353" fmla="*/ 1109101 w 1152525"/>
                <a:gd name="connsiteY353" fmla="*/ 91116 h 123825"/>
                <a:gd name="connsiteX354" fmla="*/ 1098462 w 1152525"/>
                <a:gd name="connsiteY354" fmla="*/ 79143 h 123825"/>
                <a:gd name="connsiteX355" fmla="*/ 1094708 w 1152525"/>
                <a:gd name="connsiteY355" fmla="*/ 60884 h 123825"/>
                <a:gd name="connsiteX356" fmla="*/ 1102814 w 1152525"/>
                <a:gd name="connsiteY356" fmla="*/ 35643 h 123825"/>
                <a:gd name="connsiteX357" fmla="*/ 1125303 w 1152525"/>
                <a:gd name="connsiteY357" fmla="*/ 26604 h 123825"/>
                <a:gd name="connsiteX358" fmla="*/ 1147401 w 1152525"/>
                <a:gd name="connsiteY358" fmla="*/ 35852 h 123825"/>
                <a:gd name="connsiteX359" fmla="*/ 1155592 w 1152525"/>
                <a:gd name="connsiteY359" fmla="*/ 60884 h 123825"/>
                <a:gd name="connsiteX360" fmla="*/ 1105110 w 1152525"/>
                <a:gd name="connsiteY360" fmla="*/ 60884 h 123825"/>
                <a:gd name="connsiteX361" fmla="*/ 1110186 w 1152525"/>
                <a:gd name="connsiteY361" fmla="*/ 80229 h 123825"/>
                <a:gd name="connsiteX362" fmla="*/ 1125122 w 1152525"/>
                <a:gd name="connsiteY362" fmla="*/ 86887 h 123825"/>
                <a:gd name="connsiteX363" fmla="*/ 1140086 w 1152525"/>
                <a:gd name="connsiteY363" fmla="*/ 80267 h 123825"/>
                <a:gd name="connsiteX364" fmla="*/ 1145201 w 1152525"/>
                <a:gd name="connsiteY364" fmla="*/ 60884 h 123825"/>
                <a:gd name="connsiteX365" fmla="*/ 1140086 w 1152525"/>
                <a:gd name="connsiteY365" fmla="*/ 41691 h 123825"/>
                <a:gd name="connsiteX366" fmla="*/ 1124998 w 1152525"/>
                <a:gd name="connsiteY366" fmla="*/ 35128 h 123825"/>
                <a:gd name="connsiteX367" fmla="*/ 1110129 w 1152525"/>
                <a:gd name="connsiteY367" fmla="*/ 41596 h 123825"/>
                <a:gd name="connsiteX368" fmla="*/ 1105110 w 1152525"/>
                <a:gd name="connsiteY368" fmla="*/ 6088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Lst>
              <a:rect l="l" t="t" r="r" b="b"/>
              <a:pathLst>
                <a:path w="1152525" h="123825">
                  <a:moveTo>
                    <a:pt x="10278" y="94079"/>
                  </a:moveTo>
                  <a:lnTo>
                    <a:pt x="0" y="94079"/>
                  </a:lnTo>
                  <a:lnTo>
                    <a:pt x="0" y="5686"/>
                  </a:lnTo>
                  <a:lnTo>
                    <a:pt x="49273" y="5686"/>
                  </a:lnTo>
                  <a:lnTo>
                    <a:pt x="49273" y="14811"/>
                  </a:lnTo>
                  <a:lnTo>
                    <a:pt x="10278" y="14811"/>
                  </a:lnTo>
                  <a:lnTo>
                    <a:pt x="10278" y="47158"/>
                  </a:lnTo>
                  <a:lnTo>
                    <a:pt x="46911" y="47158"/>
                  </a:lnTo>
                  <a:lnTo>
                    <a:pt x="46911" y="56292"/>
                  </a:lnTo>
                  <a:lnTo>
                    <a:pt x="10278" y="56292"/>
                  </a:lnTo>
                  <a:close/>
                  <a:moveTo>
                    <a:pt x="74362" y="94079"/>
                  </a:moveTo>
                  <a:lnTo>
                    <a:pt x="64332" y="94079"/>
                  </a:lnTo>
                  <a:lnTo>
                    <a:pt x="64332" y="27813"/>
                  </a:lnTo>
                  <a:lnTo>
                    <a:pt x="74362" y="27813"/>
                  </a:lnTo>
                  <a:close/>
                  <a:moveTo>
                    <a:pt x="63484" y="9858"/>
                  </a:moveTo>
                  <a:cubicBezTo>
                    <a:pt x="63484" y="7554"/>
                    <a:pt x="64046" y="5877"/>
                    <a:pt x="65170" y="4810"/>
                  </a:cubicBezTo>
                  <a:cubicBezTo>
                    <a:pt x="66304" y="3734"/>
                    <a:pt x="67713" y="3200"/>
                    <a:pt x="69409" y="3200"/>
                  </a:cubicBezTo>
                  <a:cubicBezTo>
                    <a:pt x="71018" y="3200"/>
                    <a:pt x="72409" y="3753"/>
                    <a:pt x="73581" y="4839"/>
                  </a:cubicBezTo>
                  <a:cubicBezTo>
                    <a:pt x="74743" y="5925"/>
                    <a:pt x="75333" y="7601"/>
                    <a:pt x="75333" y="9858"/>
                  </a:cubicBezTo>
                  <a:cubicBezTo>
                    <a:pt x="75333" y="12116"/>
                    <a:pt x="74743" y="13792"/>
                    <a:pt x="73581" y="14907"/>
                  </a:cubicBezTo>
                  <a:cubicBezTo>
                    <a:pt x="72409" y="16012"/>
                    <a:pt x="71018" y="16564"/>
                    <a:pt x="69409" y="16564"/>
                  </a:cubicBezTo>
                  <a:cubicBezTo>
                    <a:pt x="67713" y="16564"/>
                    <a:pt x="66304" y="16012"/>
                    <a:pt x="65170" y="14907"/>
                  </a:cubicBezTo>
                  <a:cubicBezTo>
                    <a:pt x="64046" y="13792"/>
                    <a:pt x="63484" y="12116"/>
                    <a:pt x="63484" y="9858"/>
                  </a:cubicBezTo>
                  <a:close/>
                  <a:moveTo>
                    <a:pt x="124606" y="95288"/>
                  </a:moveTo>
                  <a:cubicBezTo>
                    <a:pt x="114815" y="95288"/>
                    <a:pt x="107080" y="92307"/>
                    <a:pt x="101422" y="86335"/>
                  </a:cubicBezTo>
                  <a:cubicBezTo>
                    <a:pt x="95755" y="80372"/>
                    <a:pt x="92926" y="72085"/>
                    <a:pt x="92926" y="61493"/>
                  </a:cubicBezTo>
                  <a:cubicBezTo>
                    <a:pt x="92926" y="50806"/>
                    <a:pt x="95555" y="42320"/>
                    <a:pt x="100812" y="36033"/>
                  </a:cubicBezTo>
                  <a:cubicBezTo>
                    <a:pt x="106080" y="29746"/>
                    <a:pt x="113138" y="26604"/>
                    <a:pt x="122006" y="26604"/>
                  </a:cubicBezTo>
                  <a:cubicBezTo>
                    <a:pt x="130312" y="26604"/>
                    <a:pt x="136884" y="29337"/>
                    <a:pt x="141723" y="34795"/>
                  </a:cubicBezTo>
                  <a:cubicBezTo>
                    <a:pt x="146552" y="40253"/>
                    <a:pt x="148971" y="47463"/>
                    <a:pt x="148971" y="56407"/>
                  </a:cubicBezTo>
                  <a:lnTo>
                    <a:pt x="148971" y="62760"/>
                  </a:lnTo>
                  <a:lnTo>
                    <a:pt x="103327" y="62760"/>
                  </a:lnTo>
                  <a:cubicBezTo>
                    <a:pt x="103527" y="70542"/>
                    <a:pt x="105489" y="76448"/>
                    <a:pt x="109224" y="80476"/>
                  </a:cubicBezTo>
                  <a:cubicBezTo>
                    <a:pt x="112948" y="84506"/>
                    <a:pt x="118196" y="86516"/>
                    <a:pt x="124968" y="86516"/>
                  </a:cubicBezTo>
                  <a:cubicBezTo>
                    <a:pt x="132102" y="86516"/>
                    <a:pt x="139160" y="85030"/>
                    <a:pt x="146133" y="82048"/>
                  </a:cubicBezTo>
                  <a:lnTo>
                    <a:pt x="146133" y="90992"/>
                  </a:lnTo>
                  <a:cubicBezTo>
                    <a:pt x="142590" y="92526"/>
                    <a:pt x="139227" y="93621"/>
                    <a:pt x="136065" y="94288"/>
                  </a:cubicBezTo>
                  <a:cubicBezTo>
                    <a:pt x="132902" y="94955"/>
                    <a:pt x="129083" y="95288"/>
                    <a:pt x="124606" y="95288"/>
                  </a:cubicBezTo>
                  <a:close/>
                  <a:moveTo>
                    <a:pt x="121882" y="35004"/>
                  </a:moveTo>
                  <a:cubicBezTo>
                    <a:pt x="116567" y="35004"/>
                    <a:pt x="112329" y="36738"/>
                    <a:pt x="109157" y="40205"/>
                  </a:cubicBezTo>
                  <a:cubicBezTo>
                    <a:pt x="105994" y="43672"/>
                    <a:pt x="104127" y="48473"/>
                    <a:pt x="103565" y="54597"/>
                  </a:cubicBezTo>
                  <a:lnTo>
                    <a:pt x="138208" y="54597"/>
                  </a:lnTo>
                  <a:cubicBezTo>
                    <a:pt x="138208" y="48273"/>
                    <a:pt x="136798" y="43425"/>
                    <a:pt x="133979" y="40053"/>
                  </a:cubicBezTo>
                  <a:cubicBezTo>
                    <a:pt x="131159" y="36690"/>
                    <a:pt x="127130" y="35004"/>
                    <a:pt x="121882" y="35004"/>
                  </a:cubicBezTo>
                  <a:close/>
                  <a:moveTo>
                    <a:pt x="189548" y="87001"/>
                  </a:moveTo>
                  <a:cubicBezTo>
                    <a:pt x="191319" y="87001"/>
                    <a:pt x="193034" y="86868"/>
                    <a:pt x="194682" y="86611"/>
                  </a:cubicBezTo>
                  <a:cubicBezTo>
                    <a:pt x="196339" y="86344"/>
                    <a:pt x="197644" y="86077"/>
                    <a:pt x="198615" y="85792"/>
                  </a:cubicBezTo>
                  <a:lnTo>
                    <a:pt x="198615" y="93469"/>
                  </a:lnTo>
                  <a:cubicBezTo>
                    <a:pt x="197520" y="93993"/>
                    <a:pt x="195920" y="94431"/>
                    <a:pt x="193805" y="94774"/>
                  </a:cubicBezTo>
                  <a:cubicBezTo>
                    <a:pt x="191691" y="95117"/>
                    <a:pt x="189786" y="95288"/>
                    <a:pt x="188090" y="95288"/>
                  </a:cubicBezTo>
                  <a:cubicBezTo>
                    <a:pt x="175270" y="95288"/>
                    <a:pt x="168869" y="88535"/>
                    <a:pt x="168869" y="75029"/>
                  </a:cubicBezTo>
                  <a:lnTo>
                    <a:pt x="168869" y="35614"/>
                  </a:lnTo>
                  <a:lnTo>
                    <a:pt x="159372" y="35614"/>
                  </a:lnTo>
                  <a:lnTo>
                    <a:pt x="159372" y="30775"/>
                  </a:lnTo>
                  <a:lnTo>
                    <a:pt x="168869" y="26604"/>
                  </a:lnTo>
                  <a:lnTo>
                    <a:pt x="173098" y="12459"/>
                  </a:lnTo>
                  <a:lnTo>
                    <a:pt x="178898" y="12459"/>
                  </a:lnTo>
                  <a:lnTo>
                    <a:pt x="178898" y="27813"/>
                  </a:lnTo>
                  <a:lnTo>
                    <a:pt x="198130" y="27813"/>
                  </a:lnTo>
                  <a:lnTo>
                    <a:pt x="198130" y="35614"/>
                  </a:lnTo>
                  <a:lnTo>
                    <a:pt x="178898" y="35614"/>
                  </a:lnTo>
                  <a:lnTo>
                    <a:pt x="178898" y="74609"/>
                  </a:lnTo>
                  <a:cubicBezTo>
                    <a:pt x="178898" y="78600"/>
                    <a:pt x="179851" y="81667"/>
                    <a:pt x="181746" y="83801"/>
                  </a:cubicBezTo>
                  <a:cubicBezTo>
                    <a:pt x="183642" y="85934"/>
                    <a:pt x="186243" y="87001"/>
                    <a:pt x="189548" y="87001"/>
                  </a:cubicBezTo>
                  <a:close/>
                  <a:moveTo>
                    <a:pt x="255927" y="76000"/>
                  </a:moveTo>
                  <a:cubicBezTo>
                    <a:pt x="255927" y="82162"/>
                    <a:pt x="253632" y="86925"/>
                    <a:pt x="249041" y="90268"/>
                  </a:cubicBezTo>
                  <a:cubicBezTo>
                    <a:pt x="244440" y="93612"/>
                    <a:pt x="237992" y="95288"/>
                    <a:pt x="229686" y="95288"/>
                  </a:cubicBezTo>
                  <a:cubicBezTo>
                    <a:pt x="220904" y="95288"/>
                    <a:pt x="214046" y="93897"/>
                    <a:pt x="209131" y="91116"/>
                  </a:cubicBezTo>
                  <a:lnTo>
                    <a:pt x="209131" y="81801"/>
                  </a:lnTo>
                  <a:cubicBezTo>
                    <a:pt x="212322" y="83420"/>
                    <a:pt x="215732" y="84687"/>
                    <a:pt x="219380" y="85610"/>
                  </a:cubicBezTo>
                  <a:cubicBezTo>
                    <a:pt x="223028" y="86544"/>
                    <a:pt x="226543" y="87001"/>
                    <a:pt x="229934" y="87001"/>
                  </a:cubicBezTo>
                  <a:cubicBezTo>
                    <a:pt x="235172" y="87001"/>
                    <a:pt x="239202" y="86163"/>
                    <a:pt x="242021" y="84496"/>
                  </a:cubicBezTo>
                  <a:cubicBezTo>
                    <a:pt x="244850" y="82820"/>
                    <a:pt x="246259" y="80276"/>
                    <a:pt x="246259" y="76848"/>
                  </a:cubicBezTo>
                  <a:cubicBezTo>
                    <a:pt x="246259" y="74266"/>
                    <a:pt x="245136" y="72057"/>
                    <a:pt x="242897" y="70228"/>
                  </a:cubicBezTo>
                  <a:cubicBezTo>
                    <a:pt x="240659" y="68389"/>
                    <a:pt x="236296" y="66227"/>
                    <a:pt x="229810" y="63722"/>
                  </a:cubicBezTo>
                  <a:cubicBezTo>
                    <a:pt x="223647" y="61426"/>
                    <a:pt x="219256" y="59427"/>
                    <a:pt x="216656" y="57712"/>
                  </a:cubicBezTo>
                  <a:cubicBezTo>
                    <a:pt x="214065" y="55998"/>
                    <a:pt x="212122" y="54054"/>
                    <a:pt x="210855" y="51873"/>
                  </a:cubicBezTo>
                  <a:cubicBezTo>
                    <a:pt x="209588" y="49702"/>
                    <a:pt x="208950" y="47101"/>
                    <a:pt x="208950" y="44072"/>
                  </a:cubicBezTo>
                  <a:cubicBezTo>
                    <a:pt x="208950" y="38671"/>
                    <a:pt x="211150" y="34414"/>
                    <a:pt x="215542" y="31289"/>
                  </a:cubicBezTo>
                  <a:cubicBezTo>
                    <a:pt x="219933" y="28165"/>
                    <a:pt x="225962" y="26604"/>
                    <a:pt x="233620" y="26604"/>
                  </a:cubicBezTo>
                  <a:cubicBezTo>
                    <a:pt x="240754" y="26604"/>
                    <a:pt x="247726" y="28051"/>
                    <a:pt x="254537" y="30956"/>
                  </a:cubicBezTo>
                  <a:lnTo>
                    <a:pt x="250974" y="39119"/>
                  </a:lnTo>
                  <a:cubicBezTo>
                    <a:pt x="244326" y="36376"/>
                    <a:pt x="238297" y="35004"/>
                    <a:pt x="232896" y="35004"/>
                  </a:cubicBezTo>
                  <a:cubicBezTo>
                    <a:pt x="228133" y="35004"/>
                    <a:pt x="224552" y="35757"/>
                    <a:pt x="222132" y="37242"/>
                  </a:cubicBezTo>
                  <a:cubicBezTo>
                    <a:pt x="219713" y="38738"/>
                    <a:pt x="218504" y="40796"/>
                    <a:pt x="218504" y="43415"/>
                  </a:cubicBezTo>
                  <a:cubicBezTo>
                    <a:pt x="218504" y="45187"/>
                    <a:pt x="218961" y="46691"/>
                    <a:pt x="219866" y="47949"/>
                  </a:cubicBezTo>
                  <a:cubicBezTo>
                    <a:pt x="220771" y="49196"/>
                    <a:pt x="222238" y="50387"/>
                    <a:pt x="224247" y="51511"/>
                  </a:cubicBezTo>
                  <a:cubicBezTo>
                    <a:pt x="226266" y="52644"/>
                    <a:pt x="230134" y="54273"/>
                    <a:pt x="235858" y="56407"/>
                  </a:cubicBezTo>
                  <a:cubicBezTo>
                    <a:pt x="243717" y="59274"/>
                    <a:pt x="249031" y="62151"/>
                    <a:pt x="251784" y="65056"/>
                  </a:cubicBezTo>
                  <a:cubicBezTo>
                    <a:pt x="254546" y="67961"/>
                    <a:pt x="255927" y="71609"/>
                    <a:pt x="255927" y="76000"/>
                  </a:cubicBezTo>
                  <a:close/>
                  <a:moveTo>
                    <a:pt x="295409" y="87001"/>
                  </a:moveTo>
                  <a:cubicBezTo>
                    <a:pt x="297180" y="87001"/>
                    <a:pt x="298895" y="86868"/>
                    <a:pt x="300552" y="86611"/>
                  </a:cubicBezTo>
                  <a:cubicBezTo>
                    <a:pt x="302200" y="86344"/>
                    <a:pt x="303514" y="86077"/>
                    <a:pt x="304476" y="85792"/>
                  </a:cubicBezTo>
                  <a:lnTo>
                    <a:pt x="304476" y="93469"/>
                  </a:lnTo>
                  <a:cubicBezTo>
                    <a:pt x="303390" y="93993"/>
                    <a:pt x="301790" y="94431"/>
                    <a:pt x="299676" y="94774"/>
                  </a:cubicBezTo>
                  <a:cubicBezTo>
                    <a:pt x="297561" y="95117"/>
                    <a:pt x="295656" y="95288"/>
                    <a:pt x="293961" y="95288"/>
                  </a:cubicBezTo>
                  <a:cubicBezTo>
                    <a:pt x="281140" y="95288"/>
                    <a:pt x="274730" y="88535"/>
                    <a:pt x="274730" y="75029"/>
                  </a:cubicBezTo>
                  <a:lnTo>
                    <a:pt x="274730" y="35614"/>
                  </a:lnTo>
                  <a:lnTo>
                    <a:pt x="265243" y="35614"/>
                  </a:lnTo>
                  <a:lnTo>
                    <a:pt x="265243" y="30775"/>
                  </a:lnTo>
                  <a:lnTo>
                    <a:pt x="274730" y="26604"/>
                  </a:lnTo>
                  <a:lnTo>
                    <a:pt x="278968" y="12459"/>
                  </a:lnTo>
                  <a:lnTo>
                    <a:pt x="284769" y="12459"/>
                  </a:lnTo>
                  <a:lnTo>
                    <a:pt x="284769" y="27813"/>
                  </a:lnTo>
                  <a:lnTo>
                    <a:pt x="304000" y="27813"/>
                  </a:lnTo>
                  <a:lnTo>
                    <a:pt x="304000" y="35614"/>
                  </a:lnTo>
                  <a:lnTo>
                    <a:pt x="284769" y="35614"/>
                  </a:lnTo>
                  <a:lnTo>
                    <a:pt x="284769" y="74609"/>
                  </a:lnTo>
                  <a:cubicBezTo>
                    <a:pt x="284769" y="78600"/>
                    <a:pt x="285722" y="81667"/>
                    <a:pt x="287607" y="83801"/>
                  </a:cubicBezTo>
                  <a:cubicBezTo>
                    <a:pt x="289503" y="85934"/>
                    <a:pt x="292103" y="87001"/>
                    <a:pt x="295409" y="87001"/>
                  </a:cubicBezTo>
                  <a:close/>
                  <a:moveTo>
                    <a:pt x="347043" y="95288"/>
                  </a:moveTo>
                  <a:cubicBezTo>
                    <a:pt x="337252" y="95288"/>
                    <a:pt x="329518" y="92307"/>
                    <a:pt x="323860" y="86335"/>
                  </a:cubicBezTo>
                  <a:cubicBezTo>
                    <a:pt x="318192" y="80372"/>
                    <a:pt x="315363" y="72085"/>
                    <a:pt x="315363" y="61493"/>
                  </a:cubicBezTo>
                  <a:cubicBezTo>
                    <a:pt x="315363" y="50806"/>
                    <a:pt x="317992" y="42320"/>
                    <a:pt x="323250" y="36033"/>
                  </a:cubicBezTo>
                  <a:cubicBezTo>
                    <a:pt x="328517" y="29746"/>
                    <a:pt x="335575" y="26604"/>
                    <a:pt x="344443" y="26604"/>
                  </a:cubicBezTo>
                  <a:cubicBezTo>
                    <a:pt x="352749" y="26604"/>
                    <a:pt x="359321" y="29337"/>
                    <a:pt x="364160" y="34795"/>
                  </a:cubicBezTo>
                  <a:cubicBezTo>
                    <a:pt x="368989" y="40253"/>
                    <a:pt x="371408" y="47463"/>
                    <a:pt x="371408" y="56407"/>
                  </a:cubicBezTo>
                  <a:lnTo>
                    <a:pt x="371408" y="62760"/>
                  </a:lnTo>
                  <a:lnTo>
                    <a:pt x="325764" y="62760"/>
                  </a:lnTo>
                  <a:cubicBezTo>
                    <a:pt x="325964" y="70542"/>
                    <a:pt x="327927" y="76448"/>
                    <a:pt x="331661" y="80476"/>
                  </a:cubicBezTo>
                  <a:cubicBezTo>
                    <a:pt x="335385" y="84506"/>
                    <a:pt x="340633" y="86516"/>
                    <a:pt x="347406" y="86516"/>
                  </a:cubicBezTo>
                  <a:cubicBezTo>
                    <a:pt x="354539" y="86516"/>
                    <a:pt x="361598" y="85030"/>
                    <a:pt x="368570" y="82048"/>
                  </a:cubicBezTo>
                  <a:lnTo>
                    <a:pt x="368570" y="90992"/>
                  </a:lnTo>
                  <a:cubicBezTo>
                    <a:pt x="365027" y="92526"/>
                    <a:pt x="361665" y="93621"/>
                    <a:pt x="358502" y="94288"/>
                  </a:cubicBezTo>
                  <a:cubicBezTo>
                    <a:pt x="355340" y="94955"/>
                    <a:pt x="351520" y="95288"/>
                    <a:pt x="347043" y="95288"/>
                  </a:cubicBezTo>
                  <a:close/>
                  <a:moveTo>
                    <a:pt x="344329" y="35004"/>
                  </a:moveTo>
                  <a:cubicBezTo>
                    <a:pt x="339004" y="35004"/>
                    <a:pt x="334766" y="36738"/>
                    <a:pt x="331594" y="40205"/>
                  </a:cubicBezTo>
                  <a:cubicBezTo>
                    <a:pt x="328432" y="43672"/>
                    <a:pt x="326565" y="48473"/>
                    <a:pt x="326003" y="54597"/>
                  </a:cubicBezTo>
                  <a:lnTo>
                    <a:pt x="360645" y="54597"/>
                  </a:lnTo>
                  <a:cubicBezTo>
                    <a:pt x="360645" y="48273"/>
                    <a:pt x="359236" y="43425"/>
                    <a:pt x="356416" y="40053"/>
                  </a:cubicBezTo>
                  <a:cubicBezTo>
                    <a:pt x="353596" y="36690"/>
                    <a:pt x="349568" y="35004"/>
                    <a:pt x="344329" y="35004"/>
                  </a:cubicBezTo>
                  <a:close/>
                  <a:moveTo>
                    <a:pt x="400612" y="94079"/>
                  </a:moveTo>
                  <a:lnTo>
                    <a:pt x="390573" y="94079"/>
                  </a:lnTo>
                  <a:lnTo>
                    <a:pt x="390573" y="0"/>
                  </a:lnTo>
                  <a:lnTo>
                    <a:pt x="400612" y="0"/>
                  </a:lnTo>
                  <a:close/>
                  <a:moveTo>
                    <a:pt x="453695" y="95288"/>
                  </a:moveTo>
                  <a:cubicBezTo>
                    <a:pt x="449389" y="95288"/>
                    <a:pt x="445446" y="94488"/>
                    <a:pt x="441874" y="92897"/>
                  </a:cubicBezTo>
                  <a:cubicBezTo>
                    <a:pt x="438312" y="91307"/>
                    <a:pt x="435321" y="88859"/>
                    <a:pt x="432902" y="85554"/>
                  </a:cubicBezTo>
                  <a:lnTo>
                    <a:pt x="432178" y="85554"/>
                  </a:lnTo>
                  <a:cubicBezTo>
                    <a:pt x="432654" y="89421"/>
                    <a:pt x="432902" y="93088"/>
                    <a:pt x="432902" y="96555"/>
                  </a:cubicBezTo>
                  <a:lnTo>
                    <a:pt x="432902" y="123825"/>
                  </a:lnTo>
                  <a:lnTo>
                    <a:pt x="422863" y="123825"/>
                  </a:lnTo>
                  <a:lnTo>
                    <a:pt x="422863" y="27813"/>
                  </a:lnTo>
                  <a:lnTo>
                    <a:pt x="431025" y="27813"/>
                  </a:lnTo>
                  <a:lnTo>
                    <a:pt x="432416" y="36881"/>
                  </a:lnTo>
                  <a:lnTo>
                    <a:pt x="432902" y="36881"/>
                  </a:lnTo>
                  <a:cubicBezTo>
                    <a:pt x="435483" y="33252"/>
                    <a:pt x="438484" y="30632"/>
                    <a:pt x="441913" y="29023"/>
                  </a:cubicBezTo>
                  <a:cubicBezTo>
                    <a:pt x="445332" y="27413"/>
                    <a:pt x="449266" y="26604"/>
                    <a:pt x="453695" y="26604"/>
                  </a:cubicBezTo>
                  <a:cubicBezTo>
                    <a:pt x="462486" y="26604"/>
                    <a:pt x="469268" y="29603"/>
                    <a:pt x="474040" y="35614"/>
                  </a:cubicBezTo>
                  <a:cubicBezTo>
                    <a:pt x="478822" y="41615"/>
                    <a:pt x="481213" y="50045"/>
                    <a:pt x="481213" y="60884"/>
                  </a:cubicBezTo>
                  <a:cubicBezTo>
                    <a:pt x="481213" y="71771"/>
                    <a:pt x="478784" y="80220"/>
                    <a:pt x="473926" y="86249"/>
                  </a:cubicBezTo>
                  <a:cubicBezTo>
                    <a:pt x="469068" y="92278"/>
                    <a:pt x="462325" y="95288"/>
                    <a:pt x="453695" y="95288"/>
                  </a:cubicBezTo>
                  <a:close/>
                  <a:moveTo>
                    <a:pt x="452247" y="35128"/>
                  </a:moveTo>
                  <a:cubicBezTo>
                    <a:pt x="445475" y="35128"/>
                    <a:pt x="440579" y="37005"/>
                    <a:pt x="437559" y="40748"/>
                  </a:cubicBezTo>
                  <a:cubicBezTo>
                    <a:pt x="434530" y="44501"/>
                    <a:pt x="432978" y="50463"/>
                    <a:pt x="432902" y="58645"/>
                  </a:cubicBezTo>
                  <a:lnTo>
                    <a:pt x="432902" y="60884"/>
                  </a:lnTo>
                  <a:cubicBezTo>
                    <a:pt x="432902" y="70199"/>
                    <a:pt x="434454" y="76857"/>
                    <a:pt x="437559" y="80867"/>
                  </a:cubicBezTo>
                  <a:cubicBezTo>
                    <a:pt x="440655" y="84877"/>
                    <a:pt x="445637" y="86887"/>
                    <a:pt x="452485" y="86887"/>
                  </a:cubicBezTo>
                  <a:cubicBezTo>
                    <a:pt x="458210" y="86887"/>
                    <a:pt x="462696" y="84563"/>
                    <a:pt x="465944" y="79934"/>
                  </a:cubicBezTo>
                  <a:cubicBezTo>
                    <a:pt x="469192" y="75295"/>
                    <a:pt x="470811" y="68904"/>
                    <a:pt x="470811" y="60760"/>
                  </a:cubicBezTo>
                  <a:cubicBezTo>
                    <a:pt x="470811" y="52502"/>
                    <a:pt x="469192" y="46158"/>
                    <a:pt x="465944" y="41748"/>
                  </a:cubicBezTo>
                  <a:cubicBezTo>
                    <a:pt x="462696" y="37338"/>
                    <a:pt x="458134" y="35128"/>
                    <a:pt x="452247" y="35128"/>
                  </a:cubicBezTo>
                  <a:close/>
                  <a:moveTo>
                    <a:pt x="541791" y="94079"/>
                  </a:moveTo>
                  <a:lnTo>
                    <a:pt x="539792" y="84649"/>
                  </a:lnTo>
                  <a:lnTo>
                    <a:pt x="539315" y="84649"/>
                  </a:lnTo>
                  <a:cubicBezTo>
                    <a:pt x="536010" y="88802"/>
                    <a:pt x="532715" y="91611"/>
                    <a:pt x="529428" y="93078"/>
                  </a:cubicBezTo>
                  <a:cubicBezTo>
                    <a:pt x="526142" y="94555"/>
                    <a:pt x="522037" y="95288"/>
                    <a:pt x="517122" y="95288"/>
                  </a:cubicBezTo>
                  <a:cubicBezTo>
                    <a:pt x="510550" y="95288"/>
                    <a:pt x="505406" y="93593"/>
                    <a:pt x="501672" y="90211"/>
                  </a:cubicBezTo>
                  <a:cubicBezTo>
                    <a:pt x="497948" y="86820"/>
                    <a:pt x="496081" y="82001"/>
                    <a:pt x="496081" y="75762"/>
                  </a:cubicBezTo>
                  <a:cubicBezTo>
                    <a:pt x="496081" y="62379"/>
                    <a:pt x="506787" y="55359"/>
                    <a:pt x="528190" y="54721"/>
                  </a:cubicBezTo>
                  <a:lnTo>
                    <a:pt x="539429" y="54359"/>
                  </a:lnTo>
                  <a:lnTo>
                    <a:pt x="539429" y="50245"/>
                  </a:lnTo>
                  <a:cubicBezTo>
                    <a:pt x="539429" y="45044"/>
                    <a:pt x="538315" y="41205"/>
                    <a:pt x="536077" y="38728"/>
                  </a:cubicBezTo>
                  <a:cubicBezTo>
                    <a:pt x="533838" y="36243"/>
                    <a:pt x="530267" y="35004"/>
                    <a:pt x="525342" y="35004"/>
                  </a:cubicBezTo>
                  <a:cubicBezTo>
                    <a:pt x="519827" y="35004"/>
                    <a:pt x="513579" y="36700"/>
                    <a:pt x="506606" y="40081"/>
                  </a:cubicBezTo>
                  <a:lnTo>
                    <a:pt x="503520" y="32404"/>
                  </a:lnTo>
                  <a:cubicBezTo>
                    <a:pt x="506787" y="30632"/>
                    <a:pt x="510359" y="29242"/>
                    <a:pt x="514255" y="28232"/>
                  </a:cubicBezTo>
                  <a:cubicBezTo>
                    <a:pt x="518141" y="27232"/>
                    <a:pt x="522037" y="26727"/>
                    <a:pt x="525952" y="26727"/>
                  </a:cubicBezTo>
                  <a:cubicBezTo>
                    <a:pt x="533848" y="26727"/>
                    <a:pt x="539705" y="28480"/>
                    <a:pt x="543516" y="31985"/>
                  </a:cubicBezTo>
                  <a:cubicBezTo>
                    <a:pt x="547326" y="35490"/>
                    <a:pt x="549230" y="41110"/>
                    <a:pt x="549230" y="48854"/>
                  </a:cubicBezTo>
                  <a:lnTo>
                    <a:pt x="549230" y="94079"/>
                  </a:lnTo>
                  <a:close/>
                  <a:moveTo>
                    <a:pt x="519122" y="87001"/>
                  </a:moveTo>
                  <a:cubicBezTo>
                    <a:pt x="525370" y="87001"/>
                    <a:pt x="530276" y="85287"/>
                    <a:pt x="533838" y="81867"/>
                  </a:cubicBezTo>
                  <a:cubicBezTo>
                    <a:pt x="537410" y="78438"/>
                    <a:pt x="539192" y="73638"/>
                    <a:pt x="539192" y="67475"/>
                  </a:cubicBezTo>
                  <a:lnTo>
                    <a:pt x="539192" y="61493"/>
                  </a:lnTo>
                  <a:lnTo>
                    <a:pt x="529152" y="61913"/>
                  </a:lnTo>
                  <a:cubicBezTo>
                    <a:pt x="521170" y="62199"/>
                    <a:pt x="515417" y="63436"/>
                    <a:pt x="511893" y="65627"/>
                  </a:cubicBezTo>
                  <a:cubicBezTo>
                    <a:pt x="508368" y="67827"/>
                    <a:pt x="506606" y="71247"/>
                    <a:pt x="506606" y="75876"/>
                  </a:cubicBezTo>
                  <a:cubicBezTo>
                    <a:pt x="506606" y="79505"/>
                    <a:pt x="507702" y="82268"/>
                    <a:pt x="509902" y="84163"/>
                  </a:cubicBezTo>
                  <a:cubicBezTo>
                    <a:pt x="512093" y="86058"/>
                    <a:pt x="515169" y="87001"/>
                    <a:pt x="519122" y="87001"/>
                  </a:cubicBezTo>
                  <a:close/>
                  <a:moveTo>
                    <a:pt x="581996" y="94079"/>
                  </a:moveTo>
                  <a:lnTo>
                    <a:pt x="571958" y="94079"/>
                  </a:lnTo>
                  <a:lnTo>
                    <a:pt x="571958" y="0"/>
                  </a:lnTo>
                  <a:lnTo>
                    <a:pt x="581996" y="0"/>
                  </a:lnTo>
                  <a:close/>
                  <a:moveTo>
                    <a:pt x="632241" y="95288"/>
                  </a:moveTo>
                  <a:cubicBezTo>
                    <a:pt x="622449" y="95288"/>
                    <a:pt x="614715" y="92307"/>
                    <a:pt x="609057" y="86335"/>
                  </a:cubicBezTo>
                  <a:cubicBezTo>
                    <a:pt x="603390" y="80372"/>
                    <a:pt x="600561" y="72085"/>
                    <a:pt x="600561" y="61493"/>
                  </a:cubicBezTo>
                  <a:cubicBezTo>
                    <a:pt x="600561" y="50806"/>
                    <a:pt x="603190" y="42320"/>
                    <a:pt x="608448" y="36033"/>
                  </a:cubicBezTo>
                  <a:cubicBezTo>
                    <a:pt x="613715" y="29746"/>
                    <a:pt x="620773" y="26604"/>
                    <a:pt x="629641" y="26604"/>
                  </a:cubicBezTo>
                  <a:cubicBezTo>
                    <a:pt x="637947" y="26604"/>
                    <a:pt x="644519" y="29337"/>
                    <a:pt x="649348" y="34795"/>
                  </a:cubicBezTo>
                  <a:cubicBezTo>
                    <a:pt x="654187" y="40253"/>
                    <a:pt x="656606" y="47463"/>
                    <a:pt x="656606" y="56407"/>
                  </a:cubicBezTo>
                  <a:lnTo>
                    <a:pt x="656606" y="62760"/>
                  </a:lnTo>
                  <a:lnTo>
                    <a:pt x="610962" y="62760"/>
                  </a:lnTo>
                  <a:cubicBezTo>
                    <a:pt x="611162" y="70542"/>
                    <a:pt x="613124" y="76448"/>
                    <a:pt x="616858" y="80476"/>
                  </a:cubicBezTo>
                  <a:cubicBezTo>
                    <a:pt x="620583" y="84506"/>
                    <a:pt x="625831" y="86516"/>
                    <a:pt x="632603" y="86516"/>
                  </a:cubicBezTo>
                  <a:cubicBezTo>
                    <a:pt x="639737" y="86516"/>
                    <a:pt x="646795" y="85030"/>
                    <a:pt x="653768" y="82048"/>
                  </a:cubicBezTo>
                  <a:lnTo>
                    <a:pt x="653768" y="90992"/>
                  </a:lnTo>
                  <a:cubicBezTo>
                    <a:pt x="650215" y="92526"/>
                    <a:pt x="646862" y="93621"/>
                    <a:pt x="643700" y="94288"/>
                  </a:cubicBezTo>
                  <a:cubicBezTo>
                    <a:pt x="640537" y="94955"/>
                    <a:pt x="636718" y="95288"/>
                    <a:pt x="632241" y="95288"/>
                  </a:cubicBezTo>
                  <a:close/>
                  <a:moveTo>
                    <a:pt x="629517" y="35004"/>
                  </a:moveTo>
                  <a:cubicBezTo>
                    <a:pt x="624202" y="35004"/>
                    <a:pt x="619954" y="36738"/>
                    <a:pt x="616791" y="40205"/>
                  </a:cubicBezTo>
                  <a:cubicBezTo>
                    <a:pt x="613629" y="43672"/>
                    <a:pt x="611762" y="48473"/>
                    <a:pt x="611201" y="54597"/>
                  </a:cubicBezTo>
                  <a:lnTo>
                    <a:pt x="645843" y="54597"/>
                  </a:lnTo>
                  <a:cubicBezTo>
                    <a:pt x="645843" y="48273"/>
                    <a:pt x="644433" y="43425"/>
                    <a:pt x="641614" y="40053"/>
                  </a:cubicBezTo>
                  <a:cubicBezTo>
                    <a:pt x="638794" y="36690"/>
                    <a:pt x="634765" y="35004"/>
                    <a:pt x="629517" y="35004"/>
                  </a:cubicBezTo>
                  <a:close/>
                  <a:moveTo>
                    <a:pt x="721119" y="94079"/>
                  </a:moveTo>
                  <a:lnTo>
                    <a:pt x="721119" y="51206"/>
                  </a:lnTo>
                  <a:cubicBezTo>
                    <a:pt x="721119" y="45806"/>
                    <a:pt x="719890" y="41777"/>
                    <a:pt x="717432" y="39119"/>
                  </a:cubicBezTo>
                  <a:cubicBezTo>
                    <a:pt x="714975" y="36462"/>
                    <a:pt x="711127" y="35128"/>
                    <a:pt x="705888" y="35128"/>
                  </a:cubicBezTo>
                  <a:cubicBezTo>
                    <a:pt x="698954" y="35128"/>
                    <a:pt x="693868" y="37005"/>
                    <a:pt x="690649" y="40748"/>
                  </a:cubicBezTo>
                  <a:cubicBezTo>
                    <a:pt x="687419" y="44501"/>
                    <a:pt x="685810" y="50682"/>
                    <a:pt x="685810" y="59312"/>
                  </a:cubicBezTo>
                  <a:lnTo>
                    <a:pt x="685810" y="94079"/>
                  </a:lnTo>
                  <a:lnTo>
                    <a:pt x="675770" y="94079"/>
                  </a:lnTo>
                  <a:lnTo>
                    <a:pt x="675770" y="27813"/>
                  </a:lnTo>
                  <a:lnTo>
                    <a:pt x="683933" y="27813"/>
                  </a:lnTo>
                  <a:lnTo>
                    <a:pt x="685572" y="36881"/>
                  </a:lnTo>
                  <a:lnTo>
                    <a:pt x="686048" y="36881"/>
                  </a:lnTo>
                  <a:cubicBezTo>
                    <a:pt x="688105" y="33614"/>
                    <a:pt x="690991" y="31089"/>
                    <a:pt x="694697" y="29289"/>
                  </a:cubicBezTo>
                  <a:cubicBezTo>
                    <a:pt x="698411" y="27499"/>
                    <a:pt x="702536" y="26604"/>
                    <a:pt x="707088" y="26604"/>
                  </a:cubicBezTo>
                  <a:cubicBezTo>
                    <a:pt x="715070" y="26604"/>
                    <a:pt x="721081" y="28527"/>
                    <a:pt x="725110" y="32375"/>
                  </a:cubicBezTo>
                  <a:cubicBezTo>
                    <a:pt x="729139" y="36223"/>
                    <a:pt x="731158" y="42386"/>
                    <a:pt x="731158" y="50845"/>
                  </a:cubicBezTo>
                  <a:lnTo>
                    <a:pt x="731158" y="94079"/>
                  </a:lnTo>
                  <a:close/>
                  <a:moveTo>
                    <a:pt x="838600" y="70561"/>
                  </a:moveTo>
                  <a:cubicBezTo>
                    <a:pt x="838600" y="78334"/>
                    <a:pt x="835771" y="84401"/>
                    <a:pt x="830133" y="88754"/>
                  </a:cubicBezTo>
                  <a:cubicBezTo>
                    <a:pt x="824494" y="93107"/>
                    <a:pt x="816826" y="95288"/>
                    <a:pt x="807158" y="95288"/>
                  </a:cubicBezTo>
                  <a:cubicBezTo>
                    <a:pt x="796680" y="95288"/>
                    <a:pt x="788613" y="93936"/>
                    <a:pt x="782974" y="91240"/>
                  </a:cubicBezTo>
                  <a:lnTo>
                    <a:pt x="782974" y="81325"/>
                  </a:lnTo>
                  <a:cubicBezTo>
                    <a:pt x="786603" y="82848"/>
                    <a:pt x="790547" y="84058"/>
                    <a:pt x="794823" y="84944"/>
                  </a:cubicBezTo>
                  <a:cubicBezTo>
                    <a:pt x="799100" y="85840"/>
                    <a:pt x="803329" y="86277"/>
                    <a:pt x="807520" y="86277"/>
                  </a:cubicBezTo>
                  <a:cubicBezTo>
                    <a:pt x="814368" y="86277"/>
                    <a:pt x="819531" y="84982"/>
                    <a:pt x="822998" y="82382"/>
                  </a:cubicBezTo>
                  <a:cubicBezTo>
                    <a:pt x="826465" y="79781"/>
                    <a:pt x="828199" y="76162"/>
                    <a:pt x="828199" y="71523"/>
                  </a:cubicBezTo>
                  <a:cubicBezTo>
                    <a:pt x="828199" y="68466"/>
                    <a:pt x="827580" y="65951"/>
                    <a:pt x="826351" y="63998"/>
                  </a:cubicBezTo>
                  <a:cubicBezTo>
                    <a:pt x="825122" y="62046"/>
                    <a:pt x="823065" y="60236"/>
                    <a:pt x="820188" y="58588"/>
                  </a:cubicBezTo>
                  <a:cubicBezTo>
                    <a:pt x="817302" y="56931"/>
                    <a:pt x="812921" y="55064"/>
                    <a:pt x="807034" y="52968"/>
                  </a:cubicBezTo>
                  <a:cubicBezTo>
                    <a:pt x="798814" y="50025"/>
                    <a:pt x="792937" y="46539"/>
                    <a:pt x="789413" y="42500"/>
                  </a:cubicBezTo>
                  <a:cubicBezTo>
                    <a:pt x="785889" y="38471"/>
                    <a:pt x="784117" y="33214"/>
                    <a:pt x="784117" y="26727"/>
                  </a:cubicBezTo>
                  <a:cubicBezTo>
                    <a:pt x="784117" y="19908"/>
                    <a:pt x="786679" y="14487"/>
                    <a:pt x="791804" y="10459"/>
                  </a:cubicBezTo>
                  <a:cubicBezTo>
                    <a:pt x="796919" y="6429"/>
                    <a:pt x="803691" y="4410"/>
                    <a:pt x="812111" y="4410"/>
                  </a:cubicBezTo>
                  <a:cubicBezTo>
                    <a:pt x="820903" y="4410"/>
                    <a:pt x="828980" y="6029"/>
                    <a:pt x="836362" y="9249"/>
                  </a:cubicBezTo>
                  <a:lnTo>
                    <a:pt x="833152" y="18202"/>
                  </a:lnTo>
                  <a:cubicBezTo>
                    <a:pt x="825856" y="15135"/>
                    <a:pt x="818769" y="13601"/>
                    <a:pt x="811873" y="13601"/>
                  </a:cubicBezTo>
                  <a:cubicBezTo>
                    <a:pt x="806435" y="13601"/>
                    <a:pt x="802177" y="14774"/>
                    <a:pt x="799119" y="17107"/>
                  </a:cubicBezTo>
                  <a:cubicBezTo>
                    <a:pt x="796052" y="19450"/>
                    <a:pt x="794518" y="22689"/>
                    <a:pt x="794518" y="26841"/>
                  </a:cubicBezTo>
                  <a:cubicBezTo>
                    <a:pt x="794518" y="29909"/>
                    <a:pt x="795081" y="32414"/>
                    <a:pt x="796214" y="34376"/>
                  </a:cubicBezTo>
                  <a:cubicBezTo>
                    <a:pt x="797338" y="36329"/>
                    <a:pt x="799243" y="38119"/>
                    <a:pt x="801929" y="39757"/>
                  </a:cubicBezTo>
                  <a:cubicBezTo>
                    <a:pt x="804606" y="41386"/>
                    <a:pt x="808711" y="43186"/>
                    <a:pt x="814235" y="45168"/>
                  </a:cubicBezTo>
                  <a:cubicBezTo>
                    <a:pt x="823503" y="48473"/>
                    <a:pt x="829885" y="52016"/>
                    <a:pt x="833371" y="55807"/>
                  </a:cubicBezTo>
                  <a:cubicBezTo>
                    <a:pt x="836857" y="59598"/>
                    <a:pt x="838600" y="64513"/>
                    <a:pt x="838600" y="70561"/>
                  </a:cubicBezTo>
                  <a:close/>
                  <a:moveTo>
                    <a:pt x="867251" y="94079"/>
                  </a:moveTo>
                  <a:lnTo>
                    <a:pt x="857222" y="94079"/>
                  </a:lnTo>
                  <a:lnTo>
                    <a:pt x="857222" y="27813"/>
                  </a:lnTo>
                  <a:lnTo>
                    <a:pt x="867251" y="27813"/>
                  </a:lnTo>
                  <a:close/>
                  <a:moveTo>
                    <a:pt x="856374" y="9858"/>
                  </a:moveTo>
                  <a:cubicBezTo>
                    <a:pt x="856374" y="7554"/>
                    <a:pt x="856936" y="5877"/>
                    <a:pt x="858069" y="4810"/>
                  </a:cubicBezTo>
                  <a:cubicBezTo>
                    <a:pt x="859194" y="3734"/>
                    <a:pt x="860603" y="3200"/>
                    <a:pt x="862299" y="3200"/>
                  </a:cubicBezTo>
                  <a:cubicBezTo>
                    <a:pt x="863908" y="3200"/>
                    <a:pt x="865299" y="3753"/>
                    <a:pt x="866470" y="4839"/>
                  </a:cubicBezTo>
                  <a:cubicBezTo>
                    <a:pt x="867642" y="5925"/>
                    <a:pt x="868223" y="7601"/>
                    <a:pt x="868223" y="9858"/>
                  </a:cubicBezTo>
                  <a:cubicBezTo>
                    <a:pt x="868223" y="12116"/>
                    <a:pt x="867642" y="13792"/>
                    <a:pt x="866470" y="14907"/>
                  </a:cubicBezTo>
                  <a:cubicBezTo>
                    <a:pt x="865299" y="16012"/>
                    <a:pt x="863908" y="16564"/>
                    <a:pt x="862299" y="16564"/>
                  </a:cubicBezTo>
                  <a:cubicBezTo>
                    <a:pt x="860603" y="16564"/>
                    <a:pt x="859194" y="16012"/>
                    <a:pt x="858069" y="14907"/>
                  </a:cubicBezTo>
                  <a:cubicBezTo>
                    <a:pt x="856936" y="13792"/>
                    <a:pt x="856374" y="12116"/>
                    <a:pt x="856374" y="9858"/>
                  </a:cubicBezTo>
                  <a:close/>
                  <a:moveTo>
                    <a:pt x="943737" y="27813"/>
                  </a:moveTo>
                  <a:lnTo>
                    <a:pt x="943737" y="34157"/>
                  </a:lnTo>
                  <a:lnTo>
                    <a:pt x="931469" y="35614"/>
                  </a:lnTo>
                  <a:cubicBezTo>
                    <a:pt x="932593" y="37024"/>
                    <a:pt x="933602" y="38862"/>
                    <a:pt x="934488" y="41148"/>
                  </a:cubicBezTo>
                  <a:cubicBezTo>
                    <a:pt x="935374" y="43425"/>
                    <a:pt x="935822" y="45987"/>
                    <a:pt x="935822" y="48854"/>
                  </a:cubicBezTo>
                  <a:cubicBezTo>
                    <a:pt x="935822" y="55340"/>
                    <a:pt x="933602" y="60522"/>
                    <a:pt x="929164" y="64389"/>
                  </a:cubicBezTo>
                  <a:cubicBezTo>
                    <a:pt x="924735" y="68266"/>
                    <a:pt x="918648" y="70199"/>
                    <a:pt x="910904" y="70199"/>
                  </a:cubicBezTo>
                  <a:cubicBezTo>
                    <a:pt x="908933" y="70199"/>
                    <a:pt x="907075" y="70038"/>
                    <a:pt x="905342" y="69713"/>
                  </a:cubicBezTo>
                  <a:cubicBezTo>
                    <a:pt x="901075" y="71971"/>
                    <a:pt x="898941" y="74809"/>
                    <a:pt x="898941" y="78238"/>
                  </a:cubicBezTo>
                  <a:cubicBezTo>
                    <a:pt x="898941" y="80048"/>
                    <a:pt x="899684" y="81391"/>
                    <a:pt x="901170" y="82258"/>
                  </a:cubicBezTo>
                  <a:cubicBezTo>
                    <a:pt x="902665" y="83125"/>
                    <a:pt x="905227" y="83553"/>
                    <a:pt x="908857" y="83553"/>
                  </a:cubicBezTo>
                  <a:lnTo>
                    <a:pt x="920582" y="83553"/>
                  </a:lnTo>
                  <a:cubicBezTo>
                    <a:pt x="927754" y="83553"/>
                    <a:pt x="933269" y="85068"/>
                    <a:pt x="937117" y="88097"/>
                  </a:cubicBezTo>
                  <a:cubicBezTo>
                    <a:pt x="940965" y="91116"/>
                    <a:pt x="942890" y="95507"/>
                    <a:pt x="942890" y="101270"/>
                  </a:cubicBezTo>
                  <a:cubicBezTo>
                    <a:pt x="942890" y="108604"/>
                    <a:pt x="939946" y="114205"/>
                    <a:pt x="934069" y="118053"/>
                  </a:cubicBezTo>
                  <a:cubicBezTo>
                    <a:pt x="928183" y="121901"/>
                    <a:pt x="919591" y="123825"/>
                    <a:pt x="908304" y="123825"/>
                  </a:cubicBezTo>
                  <a:cubicBezTo>
                    <a:pt x="899646" y="123825"/>
                    <a:pt x="892959" y="122215"/>
                    <a:pt x="888263" y="118986"/>
                  </a:cubicBezTo>
                  <a:cubicBezTo>
                    <a:pt x="883568" y="115767"/>
                    <a:pt x="881225" y="111204"/>
                    <a:pt x="881225" y="105327"/>
                  </a:cubicBezTo>
                  <a:cubicBezTo>
                    <a:pt x="881225" y="101289"/>
                    <a:pt x="882511" y="97803"/>
                    <a:pt x="885092" y="94859"/>
                  </a:cubicBezTo>
                  <a:cubicBezTo>
                    <a:pt x="887673" y="91926"/>
                    <a:pt x="891302" y="89925"/>
                    <a:pt x="895979" y="88878"/>
                  </a:cubicBezTo>
                  <a:cubicBezTo>
                    <a:pt x="894283" y="88116"/>
                    <a:pt x="892864" y="86925"/>
                    <a:pt x="891711" y="85315"/>
                  </a:cubicBezTo>
                  <a:cubicBezTo>
                    <a:pt x="890559" y="83696"/>
                    <a:pt x="889988" y="81820"/>
                    <a:pt x="889988" y="79686"/>
                  </a:cubicBezTo>
                  <a:cubicBezTo>
                    <a:pt x="889988" y="77267"/>
                    <a:pt x="890635" y="75152"/>
                    <a:pt x="891921" y="73343"/>
                  </a:cubicBezTo>
                  <a:cubicBezTo>
                    <a:pt x="893216" y="71523"/>
                    <a:pt x="895245" y="69771"/>
                    <a:pt x="898027" y="68075"/>
                  </a:cubicBezTo>
                  <a:cubicBezTo>
                    <a:pt x="894607" y="66666"/>
                    <a:pt x="891817" y="64275"/>
                    <a:pt x="889654" y="60884"/>
                  </a:cubicBezTo>
                  <a:cubicBezTo>
                    <a:pt x="887502" y="57502"/>
                    <a:pt x="886425" y="53626"/>
                    <a:pt x="886425" y="49273"/>
                  </a:cubicBezTo>
                  <a:cubicBezTo>
                    <a:pt x="886425" y="42024"/>
                    <a:pt x="888597" y="36423"/>
                    <a:pt x="892950" y="32499"/>
                  </a:cubicBezTo>
                  <a:cubicBezTo>
                    <a:pt x="897303" y="28566"/>
                    <a:pt x="903475" y="26604"/>
                    <a:pt x="911457" y="26604"/>
                  </a:cubicBezTo>
                  <a:cubicBezTo>
                    <a:pt x="914915" y="26604"/>
                    <a:pt x="918039" y="27004"/>
                    <a:pt x="920820" y="27813"/>
                  </a:cubicBezTo>
                  <a:close/>
                  <a:moveTo>
                    <a:pt x="890892" y="105203"/>
                  </a:moveTo>
                  <a:cubicBezTo>
                    <a:pt x="890892" y="108795"/>
                    <a:pt x="892407" y="111509"/>
                    <a:pt x="895426" y="113366"/>
                  </a:cubicBezTo>
                  <a:cubicBezTo>
                    <a:pt x="898455" y="115214"/>
                    <a:pt x="902789" y="116148"/>
                    <a:pt x="908428" y="116148"/>
                  </a:cubicBezTo>
                  <a:cubicBezTo>
                    <a:pt x="916857" y="116148"/>
                    <a:pt x="923087" y="114891"/>
                    <a:pt x="927145" y="112366"/>
                  </a:cubicBezTo>
                  <a:cubicBezTo>
                    <a:pt x="931193" y="109852"/>
                    <a:pt x="933222" y="106432"/>
                    <a:pt x="933222" y="102118"/>
                  </a:cubicBezTo>
                  <a:cubicBezTo>
                    <a:pt x="933222" y="98536"/>
                    <a:pt x="932107" y="96041"/>
                    <a:pt x="929897" y="94650"/>
                  </a:cubicBezTo>
                  <a:cubicBezTo>
                    <a:pt x="927678" y="93259"/>
                    <a:pt x="923506" y="92564"/>
                    <a:pt x="917381" y="92564"/>
                  </a:cubicBezTo>
                  <a:lnTo>
                    <a:pt x="905342" y="92564"/>
                  </a:lnTo>
                  <a:cubicBezTo>
                    <a:pt x="900789" y="92564"/>
                    <a:pt x="897246" y="93659"/>
                    <a:pt x="894702" y="95831"/>
                  </a:cubicBezTo>
                  <a:cubicBezTo>
                    <a:pt x="892169" y="98003"/>
                    <a:pt x="890892" y="101127"/>
                    <a:pt x="890892" y="105203"/>
                  </a:cubicBezTo>
                  <a:close/>
                  <a:moveTo>
                    <a:pt x="896341" y="49035"/>
                  </a:moveTo>
                  <a:cubicBezTo>
                    <a:pt x="896341" y="53673"/>
                    <a:pt x="897646" y="57178"/>
                    <a:pt x="900265" y="59550"/>
                  </a:cubicBezTo>
                  <a:cubicBezTo>
                    <a:pt x="902884" y="61932"/>
                    <a:pt x="906532" y="63122"/>
                    <a:pt x="911210" y="63122"/>
                  </a:cubicBezTo>
                  <a:cubicBezTo>
                    <a:pt x="921001" y="63122"/>
                    <a:pt x="925906" y="58369"/>
                    <a:pt x="925906" y="48854"/>
                  </a:cubicBezTo>
                  <a:cubicBezTo>
                    <a:pt x="925906" y="38900"/>
                    <a:pt x="920944" y="33918"/>
                    <a:pt x="911028" y="33918"/>
                  </a:cubicBezTo>
                  <a:cubicBezTo>
                    <a:pt x="906313" y="33918"/>
                    <a:pt x="902684" y="35185"/>
                    <a:pt x="900151" y="37729"/>
                  </a:cubicBezTo>
                  <a:cubicBezTo>
                    <a:pt x="897607" y="40272"/>
                    <a:pt x="896341" y="44034"/>
                    <a:pt x="896341" y="49035"/>
                  </a:cubicBezTo>
                  <a:close/>
                  <a:moveTo>
                    <a:pt x="1004745" y="94079"/>
                  </a:moveTo>
                  <a:lnTo>
                    <a:pt x="1004745" y="51206"/>
                  </a:lnTo>
                  <a:cubicBezTo>
                    <a:pt x="1004745" y="45806"/>
                    <a:pt x="1003516" y="41777"/>
                    <a:pt x="1001059" y="39119"/>
                  </a:cubicBezTo>
                  <a:cubicBezTo>
                    <a:pt x="998601" y="36462"/>
                    <a:pt x="994753" y="35128"/>
                    <a:pt x="989505" y="35128"/>
                  </a:cubicBezTo>
                  <a:cubicBezTo>
                    <a:pt x="982580" y="35128"/>
                    <a:pt x="977494" y="37005"/>
                    <a:pt x="974274" y="40748"/>
                  </a:cubicBezTo>
                  <a:cubicBezTo>
                    <a:pt x="971045" y="44501"/>
                    <a:pt x="969436" y="50682"/>
                    <a:pt x="969436" y="59312"/>
                  </a:cubicBezTo>
                  <a:lnTo>
                    <a:pt x="969436" y="94079"/>
                  </a:lnTo>
                  <a:lnTo>
                    <a:pt x="959396" y="94079"/>
                  </a:lnTo>
                  <a:lnTo>
                    <a:pt x="959396" y="27813"/>
                  </a:lnTo>
                  <a:lnTo>
                    <a:pt x="967559" y="27813"/>
                  </a:lnTo>
                  <a:lnTo>
                    <a:pt x="969197" y="36881"/>
                  </a:lnTo>
                  <a:lnTo>
                    <a:pt x="969674" y="36881"/>
                  </a:lnTo>
                  <a:cubicBezTo>
                    <a:pt x="971731" y="33614"/>
                    <a:pt x="974617" y="31089"/>
                    <a:pt x="978322" y="29289"/>
                  </a:cubicBezTo>
                  <a:cubicBezTo>
                    <a:pt x="982028" y="27499"/>
                    <a:pt x="986161" y="26604"/>
                    <a:pt x="990715" y="26604"/>
                  </a:cubicBezTo>
                  <a:cubicBezTo>
                    <a:pt x="998697" y="26604"/>
                    <a:pt x="1004707" y="28527"/>
                    <a:pt x="1008736" y="32375"/>
                  </a:cubicBezTo>
                  <a:cubicBezTo>
                    <a:pt x="1012765" y="36223"/>
                    <a:pt x="1014784" y="42386"/>
                    <a:pt x="1014784" y="50845"/>
                  </a:cubicBezTo>
                  <a:lnTo>
                    <a:pt x="1014784" y="94079"/>
                  </a:lnTo>
                  <a:close/>
                  <a:moveTo>
                    <a:pt x="1064181" y="95288"/>
                  </a:moveTo>
                  <a:cubicBezTo>
                    <a:pt x="1054589" y="95288"/>
                    <a:pt x="1047159" y="92335"/>
                    <a:pt x="1041902" y="86430"/>
                  </a:cubicBezTo>
                  <a:cubicBezTo>
                    <a:pt x="1036634" y="80524"/>
                    <a:pt x="1034006" y="72171"/>
                    <a:pt x="1034006" y="61370"/>
                  </a:cubicBezTo>
                  <a:cubicBezTo>
                    <a:pt x="1034006" y="50282"/>
                    <a:pt x="1036682" y="41720"/>
                    <a:pt x="1042016" y="35671"/>
                  </a:cubicBezTo>
                  <a:cubicBezTo>
                    <a:pt x="1047359" y="29623"/>
                    <a:pt x="1054970" y="26604"/>
                    <a:pt x="1064847" y="26604"/>
                  </a:cubicBezTo>
                  <a:cubicBezTo>
                    <a:pt x="1068029" y="26604"/>
                    <a:pt x="1071210" y="26946"/>
                    <a:pt x="1074391" y="27632"/>
                  </a:cubicBezTo>
                  <a:cubicBezTo>
                    <a:pt x="1077583" y="28318"/>
                    <a:pt x="1080078" y="29118"/>
                    <a:pt x="1081897" y="30052"/>
                  </a:cubicBezTo>
                  <a:lnTo>
                    <a:pt x="1078811" y="38576"/>
                  </a:lnTo>
                  <a:cubicBezTo>
                    <a:pt x="1076592" y="37690"/>
                    <a:pt x="1074172" y="36948"/>
                    <a:pt x="1071553" y="36366"/>
                  </a:cubicBezTo>
                  <a:cubicBezTo>
                    <a:pt x="1068934" y="35786"/>
                    <a:pt x="1066619" y="35490"/>
                    <a:pt x="1064600" y="35490"/>
                  </a:cubicBezTo>
                  <a:cubicBezTo>
                    <a:pt x="1051141" y="35490"/>
                    <a:pt x="1044407" y="44072"/>
                    <a:pt x="1044407" y="61246"/>
                  </a:cubicBezTo>
                  <a:cubicBezTo>
                    <a:pt x="1044407" y="69389"/>
                    <a:pt x="1046055" y="75638"/>
                    <a:pt x="1049331" y="79991"/>
                  </a:cubicBezTo>
                  <a:cubicBezTo>
                    <a:pt x="1052617" y="84344"/>
                    <a:pt x="1057485" y="86516"/>
                    <a:pt x="1063933" y="86516"/>
                  </a:cubicBezTo>
                  <a:cubicBezTo>
                    <a:pt x="1069457" y="86516"/>
                    <a:pt x="1075125" y="85334"/>
                    <a:pt x="1080926" y="82953"/>
                  </a:cubicBezTo>
                  <a:lnTo>
                    <a:pt x="1080926" y="91840"/>
                  </a:lnTo>
                  <a:cubicBezTo>
                    <a:pt x="1076497" y="94136"/>
                    <a:pt x="1070906" y="95288"/>
                    <a:pt x="1064181" y="95288"/>
                  </a:cubicBezTo>
                  <a:close/>
                  <a:moveTo>
                    <a:pt x="1155592" y="60884"/>
                  </a:moveTo>
                  <a:cubicBezTo>
                    <a:pt x="1155592" y="71685"/>
                    <a:pt x="1152877" y="80124"/>
                    <a:pt x="1147429" y="86192"/>
                  </a:cubicBezTo>
                  <a:cubicBezTo>
                    <a:pt x="1141990" y="92250"/>
                    <a:pt x="1134475" y="95288"/>
                    <a:pt x="1124884" y="95288"/>
                  </a:cubicBezTo>
                  <a:cubicBezTo>
                    <a:pt x="1118959" y="95288"/>
                    <a:pt x="1113692" y="93897"/>
                    <a:pt x="1109101" y="91116"/>
                  </a:cubicBezTo>
                  <a:cubicBezTo>
                    <a:pt x="1104509" y="88335"/>
                    <a:pt x="1100957" y="84344"/>
                    <a:pt x="1098462" y="79143"/>
                  </a:cubicBezTo>
                  <a:cubicBezTo>
                    <a:pt x="1095966" y="73943"/>
                    <a:pt x="1094708" y="67856"/>
                    <a:pt x="1094708" y="60884"/>
                  </a:cubicBezTo>
                  <a:cubicBezTo>
                    <a:pt x="1094708" y="50082"/>
                    <a:pt x="1097413" y="41672"/>
                    <a:pt x="1102814" y="35643"/>
                  </a:cubicBezTo>
                  <a:cubicBezTo>
                    <a:pt x="1108215" y="29613"/>
                    <a:pt x="1115711" y="26604"/>
                    <a:pt x="1125303" y="26604"/>
                  </a:cubicBezTo>
                  <a:cubicBezTo>
                    <a:pt x="1134580" y="26604"/>
                    <a:pt x="1141943" y="29689"/>
                    <a:pt x="1147401" y="35852"/>
                  </a:cubicBezTo>
                  <a:cubicBezTo>
                    <a:pt x="1152868" y="42024"/>
                    <a:pt x="1155592" y="50368"/>
                    <a:pt x="1155592" y="60884"/>
                  </a:cubicBezTo>
                  <a:close/>
                  <a:moveTo>
                    <a:pt x="1105110" y="60884"/>
                  </a:moveTo>
                  <a:cubicBezTo>
                    <a:pt x="1105110" y="69352"/>
                    <a:pt x="1106805" y="75800"/>
                    <a:pt x="1110186" y="80229"/>
                  </a:cubicBezTo>
                  <a:cubicBezTo>
                    <a:pt x="1113577" y="84668"/>
                    <a:pt x="1118549" y="86887"/>
                    <a:pt x="1125122" y="86887"/>
                  </a:cubicBezTo>
                  <a:cubicBezTo>
                    <a:pt x="1131694" y="86887"/>
                    <a:pt x="1136685" y="84677"/>
                    <a:pt x="1140086" y="80267"/>
                  </a:cubicBezTo>
                  <a:cubicBezTo>
                    <a:pt x="1143495" y="75848"/>
                    <a:pt x="1145201" y="69389"/>
                    <a:pt x="1145201" y="60884"/>
                  </a:cubicBezTo>
                  <a:cubicBezTo>
                    <a:pt x="1145201" y="52464"/>
                    <a:pt x="1143495" y="46063"/>
                    <a:pt x="1140086" y="41691"/>
                  </a:cubicBezTo>
                  <a:cubicBezTo>
                    <a:pt x="1136685" y="37319"/>
                    <a:pt x="1131656" y="35128"/>
                    <a:pt x="1124998" y="35128"/>
                  </a:cubicBezTo>
                  <a:cubicBezTo>
                    <a:pt x="1118435" y="35128"/>
                    <a:pt x="1113473" y="37281"/>
                    <a:pt x="1110129" y="41596"/>
                  </a:cubicBezTo>
                  <a:cubicBezTo>
                    <a:pt x="1106786" y="45911"/>
                    <a:pt x="1105110" y="52340"/>
                    <a:pt x="1105110" y="60884"/>
                  </a:cubicBezTo>
                  <a:close/>
                </a:path>
              </a:pathLst>
            </a:custGeom>
            <a:solidFill>
              <a:srgbClr val="000000"/>
            </a:solidFill>
            <a:ln w="9525" cap="flat">
              <a:noFill/>
              <a:prstDash val="solid"/>
              <a:miter/>
            </a:ln>
          </p:spPr>
          <p:txBody>
            <a:bodyPr rtlCol="0" anchor="ctr"/>
            <a:lstStyle/>
            <a:p>
              <a:endParaRPr lang="nl-BE" sz="900"/>
            </a:p>
          </p:txBody>
        </p:sp>
        <p:sp>
          <p:nvSpPr>
            <p:cNvPr id="653" name="Freeform: Shape 652">
              <a:extLst>
                <a:ext uri="{FF2B5EF4-FFF2-40B4-BE49-F238E27FC236}">
                  <a16:creationId xmlns:a16="http://schemas.microsoft.com/office/drawing/2014/main" id="{FBC915C1-304E-46C0-8642-FAD9566EB984}"/>
                </a:ext>
              </a:extLst>
            </p:cNvPr>
            <p:cNvSpPr/>
            <p:nvPr/>
          </p:nvSpPr>
          <p:spPr>
            <a:xfrm>
              <a:off x="4085191" y="3734690"/>
              <a:ext cx="102592" cy="54313"/>
            </a:xfrm>
            <a:custGeom>
              <a:avLst/>
              <a:gdLst>
                <a:gd name="connsiteX0" fmla="*/ 70495 w 161925"/>
                <a:gd name="connsiteY0" fmla="*/ 88392 h 85725"/>
                <a:gd name="connsiteX1" fmla="*/ 58827 w 161925"/>
                <a:gd name="connsiteY1" fmla="*/ 88392 h 85725"/>
                <a:gd name="connsiteX2" fmla="*/ 35071 w 161925"/>
                <a:gd name="connsiteY2" fmla="*/ 49521 h 85725"/>
                <a:gd name="connsiteX3" fmla="*/ 10887 w 161925"/>
                <a:gd name="connsiteY3" fmla="*/ 88392 h 85725"/>
                <a:gd name="connsiteX4" fmla="*/ 0 w 161925"/>
                <a:gd name="connsiteY4" fmla="*/ 88392 h 85725"/>
                <a:gd name="connsiteX5" fmla="*/ 29385 w 161925"/>
                <a:gd name="connsiteY5" fmla="*/ 42206 h 85725"/>
                <a:gd name="connsiteX6" fmla="*/ 1991 w 161925"/>
                <a:gd name="connsiteY6" fmla="*/ 0 h 85725"/>
                <a:gd name="connsiteX7" fmla="*/ 13364 w 161925"/>
                <a:gd name="connsiteY7" fmla="*/ 0 h 85725"/>
                <a:gd name="connsiteX8" fmla="*/ 35309 w 161925"/>
                <a:gd name="connsiteY8" fmla="*/ 35004 h 85725"/>
                <a:gd name="connsiteX9" fmla="*/ 57436 w 161925"/>
                <a:gd name="connsiteY9" fmla="*/ 0 h 85725"/>
                <a:gd name="connsiteX10" fmla="*/ 68380 w 161925"/>
                <a:gd name="connsiteY10" fmla="*/ 0 h 85725"/>
                <a:gd name="connsiteX11" fmla="*/ 40996 w 161925"/>
                <a:gd name="connsiteY11" fmla="*/ 41834 h 85725"/>
                <a:gd name="connsiteX12" fmla="*/ 85249 w 161925"/>
                <a:gd name="connsiteY12" fmla="*/ 88392 h 85725"/>
                <a:gd name="connsiteX13" fmla="*/ 85249 w 161925"/>
                <a:gd name="connsiteY13" fmla="*/ 0 h 85725"/>
                <a:gd name="connsiteX14" fmla="*/ 95526 w 161925"/>
                <a:gd name="connsiteY14" fmla="*/ 0 h 85725"/>
                <a:gd name="connsiteX15" fmla="*/ 95526 w 161925"/>
                <a:gd name="connsiteY15" fmla="*/ 88392 h 85725"/>
                <a:gd name="connsiteX16" fmla="*/ 120805 w 161925"/>
                <a:gd name="connsiteY16" fmla="*/ 88392 h 85725"/>
                <a:gd name="connsiteX17" fmla="*/ 120805 w 161925"/>
                <a:gd name="connsiteY17" fmla="*/ 0 h 85725"/>
                <a:gd name="connsiteX18" fmla="*/ 131083 w 161925"/>
                <a:gd name="connsiteY18" fmla="*/ 0 h 85725"/>
                <a:gd name="connsiteX19" fmla="*/ 131083 w 161925"/>
                <a:gd name="connsiteY19" fmla="*/ 88392 h 85725"/>
                <a:gd name="connsiteX20" fmla="*/ 156353 w 161925"/>
                <a:gd name="connsiteY20" fmla="*/ 88392 h 85725"/>
                <a:gd name="connsiteX21" fmla="*/ 156353 w 161925"/>
                <a:gd name="connsiteY21" fmla="*/ 0 h 85725"/>
                <a:gd name="connsiteX22" fmla="*/ 166631 w 161925"/>
                <a:gd name="connsiteY22" fmla="*/ 0 h 85725"/>
                <a:gd name="connsiteX23" fmla="*/ 166631 w 161925"/>
                <a:gd name="connsiteY23"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925" h="85725">
                  <a:moveTo>
                    <a:pt x="70495" y="88392"/>
                  </a:moveTo>
                  <a:lnTo>
                    <a:pt x="58827" y="88392"/>
                  </a:lnTo>
                  <a:lnTo>
                    <a:pt x="35071" y="49521"/>
                  </a:lnTo>
                  <a:lnTo>
                    <a:pt x="10887" y="88392"/>
                  </a:lnTo>
                  <a:lnTo>
                    <a:pt x="0" y="88392"/>
                  </a:lnTo>
                  <a:lnTo>
                    <a:pt x="29385" y="42206"/>
                  </a:lnTo>
                  <a:lnTo>
                    <a:pt x="1991" y="0"/>
                  </a:lnTo>
                  <a:lnTo>
                    <a:pt x="13364" y="0"/>
                  </a:lnTo>
                  <a:lnTo>
                    <a:pt x="35309" y="35004"/>
                  </a:lnTo>
                  <a:lnTo>
                    <a:pt x="57436" y="0"/>
                  </a:lnTo>
                  <a:lnTo>
                    <a:pt x="68380" y="0"/>
                  </a:lnTo>
                  <a:lnTo>
                    <a:pt x="40996" y="41834"/>
                  </a:lnTo>
                  <a:close/>
                  <a:moveTo>
                    <a:pt x="85249" y="88392"/>
                  </a:moveTo>
                  <a:lnTo>
                    <a:pt x="85249" y="0"/>
                  </a:lnTo>
                  <a:lnTo>
                    <a:pt x="95526" y="0"/>
                  </a:lnTo>
                  <a:lnTo>
                    <a:pt x="95526" y="88392"/>
                  </a:lnTo>
                  <a:close/>
                  <a:moveTo>
                    <a:pt x="120805" y="88392"/>
                  </a:moveTo>
                  <a:lnTo>
                    <a:pt x="120805" y="0"/>
                  </a:lnTo>
                  <a:lnTo>
                    <a:pt x="131083" y="0"/>
                  </a:lnTo>
                  <a:lnTo>
                    <a:pt x="131083" y="88392"/>
                  </a:lnTo>
                  <a:close/>
                  <a:moveTo>
                    <a:pt x="156353" y="88392"/>
                  </a:moveTo>
                  <a:lnTo>
                    <a:pt x="156353" y="0"/>
                  </a:lnTo>
                  <a:lnTo>
                    <a:pt x="166631" y="0"/>
                  </a:lnTo>
                  <a:lnTo>
                    <a:pt x="166631" y="88392"/>
                  </a:lnTo>
                  <a:close/>
                </a:path>
              </a:pathLst>
            </a:custGeom>
            <a:solidFill>
              <a:srgbClr val="000000"/>
            </a:solidFill>
            <a:ln w="9525" cap="flat">
              <a:noFill/>
              <a:prstDash val="solid"/>
              <a:miter/>
            </a:ln>
          </p:spPr>
          <p:txBody>
            <a:bodyPr rtlCol="0" anchor="ctr"/>
            <a:lstStyle/>
            <a:p>
              <a:endParaRPr lang="nl-BE" sz="900"/>
            </a:p>
          </p:txBody>
        </p:sp>
        <p:sp>
          <p:nvSpPr>
            <p:cNvPr id="654" name="Freeform: Shape 653">
              <a:extLst>
                <a:ext uri="{FF2B5EF4-FFF2-40B4-BE49-F238E27FC236}">
                  <a16:creationId xmlns:a16="http://schemas.microsoft.com/office/drawing/2014/main" id="{647A9E43-A5D4-476B-897F-436878363C16}"/>
                </a:ext>
              </a:extLst>
            </p:cNvPr>
            <p:cNvSpPr/>
            <p:nvPr/>
          </p:nvSpPr>
          <p:spPr>
            <a:xfrm>
              <a:off x="4008229" y="3862266"/>
              <a:ext cx="911254" cy="156905"/>
            </a:xfrm>
            <a:custGeom>
              <a:avLst/>
              <a:gdLst>
                <a:gd name="connsiteX0" fmla="*/ 0 w 1438275"/>
                <a:gd name="connsiteY0" fmla="*/ 0 h 247650"/>
                <a:gd name="connsiteX1" fmla="*/ 0 w 1438275"/>
                <a:gd name="connsiteY1" fmla="*/ 247650 h 247650"/>
                <a:gd name="connsiteX2" fmla="*/ 1438275 w 1438275"/>
                <a:gd name="connsiteY2" fmla="*/ 247650 h 247650"/>
                <a:gd name="connsiteX3" fmla="*/ 1438275 w 1438275"/>
                <a:gd name="connsiteY3" fmla="*/ 0 h 247650"/>
              </a:gdLst>
              <a:ahLst/>
              <a:cxnLst>
                <a:cxn ang="0">
                  <a:pos x="connsiteX0" y="connsiteY0"/>
                </a:cxn>
                <a:cxn ang="0">
                  <a:pos x="connsiteX1" y="connsiteY1"/>
                </a:cxn>
                <a:cxn ang="0">
                  <a:pos x="connsiteX2" y="connsiteY2"/>
                </a:cxn>
                <a:cxn ang="0">
                  <a:pos x="connsiteX3" y="connsiteY3"/>
                </a:cxn>
              </a:cxnLst>
              <a:rect l="l" t="t" r="r" b="b"/>
              <a:pathLst>
                <a:path w="1438275" h="247650">
                  <a:moveTo>
                    <a:pt x="0" y="0"/>
                  </a:moveTo>
                  <a:lnTo>
                    <a:pt x="0" y="247650"/>
                  </a:lnTo>
                  <a:lnTo>
                    <a:pt x="1438275" y="247650"/>
                  </a:lnTo>
                  <a:lnTo>
                    <a:pt x="1438275" y="0"/>
                  </a:lnTo>
                  <a:close/>
                </a:path>
              </a:pathLst>
            </a:custGeom>
            <a:solidFill>
              <a:srgbClr val="FFFFFF"/>
            </a:solidFill>
            <a:ln w="9525" cap="flat">
              <a:noFill/>
              <a:prstDash val="solid"/>
              <a:miter/>
            </a:ln>
          </p:spPr>
          <p:txBody>
            <a:bodyPr rtlCol="0" anchor="ctr"/>
            <a:lstStyle/>
            <a:p>
              <a:endParaRPr lang="nl-BE" sz="900"/>
            </a:p>
          </p:txBody>
        </p:sp>
        <p:sp>
          <p:nvSpPr>
            <p:cNvPr id="655" name="Freeform: Shape 654">
              <a:extLst>
                <a:ext uri="{FF2B5EF4-FFF2-40B4-BE49-F238E27FC236}">
                  <a16:creationId xmlns:a16="http://schemas.microsoft.com/office/drawing/2014/main" id="{242D1563-1702-49B7-A767-66A20462041F}"/>
                </a:ext>
              </a:extLst>
            </p:cNvPr>
            <p:cNvSpPr/>
            <p:nvPr/>
          </p:nvSpPr>
          <p:spPr>
            <a:xfrm>
              <a:off x="4008229" y="3862266"/>
              <a:ext cx="911254" cy="156905"/>
            </a:xfrm>
            <a:custGeom>
              <a:avLst/>
              <a:gdLst>
                <a:gd name="connsiteX0" fmla="*/ 0 w 1438275"/>
                <a:gd name="connsiteY0" fmla="*/ 0 h 247650"/>
                <a:gd name="connsiteX1" fmla="*/ 0 w 1438275"/>
                <a:gd name="connsiteY1" fmla="*/ 247650 h 247650"/>
                <a:gd name="connsiteX2" fmla="*/ 1438275 w 1438275"/>
                <a:gd name="connsiteY2" fmla="*/ 247650 h 247650"/>
                <a:gd name="connsiteX3" fmla="*/ 1438275 w 1438275"/>
                <a:gd name="connsiteY3" fmla="*/ 0 h 247650"/>
              </a:gdLst>
              <a:ahLst/>
              <a:cxnLst>
                <a:cxn ang="0">
                  <a:pos x="connsiteX0" y="connsiteY0"/>
                </a:cxn>
                <a:cxn ang="0">
                  <a:pos x="connsiteX1" y="connsiteY1"/>
                </a:cxn>
                <a:cxn ang="0">
                  <a:pos x="connsiteX2" y="connsiteY2"/>
                </a:cxn>
                <a:cxn ang="0">
                  <a:pos x="connsiteX3" y="connsiteY3"/>
                </a:cxn>
              </a:cxnLst>
              <a:rect l="l" t="t" r="r" b="b"/>
              <a:pathLst>
                <a:path w="1438275" h="247650">
                  <a:moveTo>
                    <a:pt x="0" y="0"/>
                  </a:moveTo>
                  <a:lnTo>
                    <a:pt x="0" y="247650"/>
                  </a:lnTo>
                  <a:lnTo>
                    <a:pt x="1438275" y="247650"/>
                  </a:lnTo>
                  <a:lnTo>
                    <a:pt x="1438275" y="0"/>
                  </a:lnTo>
                  <a:close/>
                </a:path>
              </a:pathLst>
            </a:custGeom>
            <a:noFill/>
            <a:ln w="19050" cap="flat">
              <a:solidFill>
                <a:srgbClr val="77933C"/>
              </a:solidFill>
              <a:prstDash val="solid"/>
              <a:miter/>
            </a:ln>
          </p:spPr>
          <p:txBody>
            <a:bodyPr rtlCol="0" anchor="ctr"/>
            <a:lstStyle/>
            <a:p>
              <a:endParaRPr lang="nl-BE" sz="900"/>
            </a:p>
          </p:txBody>
        </p:sp>
        <p:sp>
          <p:nvSpPr>
            <p:cNvPr id="656" name="Freeform: Shape 655">
              <a:extLst>
                <a:ext uri="{FF2B5EF4-FFF2-40B4-BE49-F238E27FC236}">
                  <a16:creationId xmlns:a16="http://schemas.microsoft.com/office/drawing/2014/main" id="{C6549D0C-1817-49A6-B98F-A1AB99106744}"/>
                </a:ext>
              </a:extLst>
            </p:cNvPr>
            <p:cNvSpPr/>
            <p:nvPr/>
          </p:nvSpPr>
          <p:spPr>
            <a:xfrm>
              <a:off x="4237232" y="3913339"/>
              <a:ext cx="609514" cy="60348"/>
            </a:xfrm>
            <a:custGeom>
              <a:avLst/>
              <a:gdLst>
                <a:gd name="connsiteX0" fmla="*/ 56054 w 962025"/>
                <a:gd name="connsiteY0" fmla="*/ 32109 h 95250"/>
                <a:gd name="connsiteX1" fmla="*/ 46891 w 962025"/>
                <a:gd name="connsiteY1" fmla="*/ 52749 h 95250"/>
                <a:gd name="connsiteX2" fmla="*/ 20678 w 962025"/>
                <a:gd name="connsiteY2" fmla="*/ 59979 h 95250"/>
                <a:gd name="connsiteX3" fmla="*/ 10277 w 962025"/>
                <a:gd name="connsiteY3" fmla="*/ 59979 h 95250"/>
                <a:gd name="connsiteX4" fmla="*/ 10277 w 962025"/>
                <a:gd name="connsiteY4" fmla="*/ 94745 h 95250"/>
                <a:gd name="connsiteX5" fmla="*/ 0 w 962025"/>
                <a:gd name="connsiteY5" fmla="*/ 94745 h 95250"/>
                <a:gd name="connsiteX6" fmla="*/ 0 w 962025"/>
                <a:gd name="connsiteY6" fmla="*/ 6353 h 95250"/>
                <a:gd name="connsiteX7" fmla="*/ 22917 w 962025"/>
                <a:gd name="connsiteY7" fmla="*/ 6353 h 95250"/>
                <a:gd name="connsiteX8" fmla="*/ 56054 w 962025"/>
                <a:gd name="connsiteY8" fmla="*/ 32109 h 95250"/>
                <a:gd name="connsiteX9" fmla="*/ 10277 w 962025"/>
                <a:gd name="connsiteY9" fmla="*/ 51149 h 95250"/>
                <a:gd name="connsiteX10" fmla="*/ 19535 w 962025"/>
                <a:gd name="connsiteY10" fmla="*/ 51149 h 95250"/>
                <a:gd name="connsiteX11" fmla="*/ 39300 w 962025"/>
                <a:gd name="connsiteY11" fmla="*/ 46739 h 95250"/>
                <a:gd name="connsiteX12" fmla="*/ 45405 w 962025"/>
                <a:gd name="connsiteY12" fmla="*/ 32595 h 95250"/>
                <a:gd name="connsiteX13" fmla="*/ 39662 w 962025"/>
                <a:gd name="connsiteY13" fmla="*/ 19526 h 95250"/>
                <a:gd name="connsiteX14" fmla="*/ 21764 w 962025"/>
                <a:gd name="connsiteY14" fmla="*/ 15240 h 95250"/>
                <a:gd name="connsiteX15" fmla="*/ 10277 w 962025"/>
                <a:gd name="connsiteY15" fmla="*/ 15240 h 95250"/>
                <a:gd name="connsiteX16" fmla="*/ 85315 w 962025"/>
                <a:gd name="connsiteY16" fmla="*/ 94745 h 95250"/>
                <a:gd name="connsiteX17" fmla="*/ 75276 w 962025"/>
                <a:gd name="connsiteY17" fmla="*/ 94745 h 95250"/>
                <a:gd name="connsiteX18" fmla="*/ 75276 w 962025"/>
                <a:gd name="connsiteY18" fmla="*/ 667 h 95250"/>
                <a:gd name="connsiteX19" fmla="*/ 85315 w 962025"/>
                <a:gd name="connsiteY19" fmla="*/ 667 h 95250"/>
                <a:gd name="connsiteX20" fmla="*/ 148314 w 962025"/>
                <a:gd name="connsiteY20" fmla="*/ 94745 h 95250"/>
                <a:gd name="connsiteX21" fmla="*/ 146323 w 962025"/>
                <a:gd name="connsiteY21" fmla="*/ 85315 h 95250"/>
                <a:gd name="connsiteX22" fmla="*/ 145837 w 962025"/>
                <a:gd name="connsiteY22" fmla="*/ 85315 h 95250"/>
                <a:gd name="connsiteX23" fmla="*/ 135950 w 962025"/>
                <a:gd name="connsiteY23" fmla="*/ 93745 h 95250"/>
                <a:gd name="connsiteX24" fmla="*/ 123644 w 962025"/>
                <a:gd name="connsiteY24" fmla="*/ 95955 h 95250"/>
                <a:gd name="connsiteX25" fmla="*/ 108195 w 962025"/>
                <a:gd name="connsiteY25" fmla="*/ 90878 h 95250"/>
                <a:gd name="connsiteX26" fmla="*/ 102603 w 962025"/>
                <a:gd name="connsiteY26" fmla="*/ 76428 h 95250"/>
                <a:gd name="connsiteX27" fmla="*/ 134712 w 962025"/>
                <a:gd name="connsiteY27" fmla="*/ 55388 h 95250"/>
                <a:gd name="connsiteX28" fmla="*/ 145961 w 962025"/>
                <a:gd name="connsiteY28" fmla="*/ 55026 h 95250"/>
                <a:gd name="connsiteX29" fmla="*/ 145961 w 962025"/>
                <a:gd name="connsiteY29" fmla="*/ 50911 h 95250"/>
                <a:gd name="connsiteX30" fmla="*/ 142599 w 962025"/>
                <a:gd name="connsiteY30" fmla="*/ 39395 h 95250"/>
                <a:gd name="connsiteX31" fmla="*/ 131873 w 962025"/>
                <a:gd name="connsiteY31" fmla="*/ 35671 h 95250"/>
                <a:gd name="connsiteX32" fmla="*/ 113128 w 962025"/>
                <a:gd name="connsiteY32" fmla="*/ 40748 h 95250"/>
                <a:gd name="connsiteX33" fmla="*/ 110042 w 962025"/>
                <a:gd name="connsiteY33" fmla="*/ 33071 h 95250"/>
                <a:gd name="connsiteX34" fmla="*/ 120777 w 962025"/>
                <a:gd name="connsiteY34" fmla="*/ 28899 h 95250"/>
                <a:gd name="connsiteX35" fmla="*/ 132473 w 962025"/>
                <a:gd name="connsiteY35" fmla="*/ 27394 h 95250"/>
                <a:gd name="connsiteX36" fmla="*/ 150037 w 962025"/>
                <a:gd name="connsiteY36" fmla="*/ 32651 h 95250"/>
                <a:gd name="connsiteX37" fmla="*/ 155753 w 962025"/>
                <a:gd name="connsiteY37" fmla="*/ 49520 h 95250"/>
                <a:gd name="connsiteX38" fmla="*/ 155753 w 962025"/>
                <a:gd name="connsiteY38" fmla="*/ 94745 h 95250"/>
                <a:gd name="connsiteX39" fmla="*/ 125644 w 962025"/>
                <a:gd name="connsiteY39" fmla="*/ 87668 h 95250"/>
                <a:gd name="connsiteX40" fmla="*/ 140360 w 962025"/>
                <a:gd name="connsiteY40" fmla="*/ 82534 h 95250"/>
                <a:gd name="connsiteX41" fmla="*/ 145713 w 962025"/>
                <a:gd name="connsiteY41" fmla="*/ 68142 h 95250"/>
                <a:gd name="connsiteX42" fmla="*/ 145713 w 962025"/>
                <a:gd name="connsiteY42" fmla="*/ 62160 h 95250"/>
                <a:gd name="connsiteX43" fmla="*/ 135674 w 962025"/>
                <a:gd name="connsiteY43" fmla="*/ 62579 h 95250"/>
                <a:gd name="connsiteX44" fmla="*/ 118415 w 962025"/>
                <a:gd name="connsiteY44" fmla="*/ 66294 h 95250"/>
                <a:gd name="connsiteX45" fmla="*/ 113128 w 962025"/>
                <a:gd name="connsiteY45" fmla="*/ 76543 h 95250"/>
                <a:gd name="connsiteX46" fmla="*/ 116424 w 962025"/>
                <a:gd name="connsiteY46" fmla="*/ 84830 h 95250"/>
                <a:gd name="connsiteX47" fmla="*/ 125644 w 962025"/>
                <a:gd name="connsiteY47" fmla="*/ 87668 h 95250"/>
                <a:gd name="connsiteX48" fmla="*/ 199891 w 962025"/>
                <a:gd name="connsiteY48" fmla="*/ 87668 h 95250"/>
                <a:gd name="connsiteX49" fmla="*/ 205025 w 962025"/>
                <a:gd name="connsiteY49" fmla="*/ 87277 h 95250"/>
                <a:gd name="connsiteX50" fmla="*/ 208959 w 962025"/>
                <a:gd name="connsiteY50" fmla="*/ 86458 h 95250"/>
                <a:gd name="connsiteX51" fmla="*/ 208959 w 962025"/>
                <a:gd name="connsiteY51" fmla="*/ 94136 h 95250"/>
                <a:gd name="connsiteX52" fmla="*/ 204149 w 962025"/>
                <a:gd name="connsiteY52" fmla="*/ 95440 h 95250"/>
                <a:gd name="connsiteX53" fmla="*/ 198434 w 962025"/>
                <a:gd name="connsiteY53" fmla="*/ 95955 h 95250"/>
                <a:gd name="connsiteX54" fmla="*/ 179213 w 962025"/>
                <a:gd name="connsiteY54" fmla="*/ 75695 h 95250"/>
                <a:gd name="connsiteX55" fmla="*/ 179213 w 962025"/>
                <a:gd name="connsiteY55" fmla="*/ 36280 h 95250"/>
                <a:gd name="connsiteX56" fmla="*/ 169716 w 962025"/>
                <a:gd name="connsiteY56" fmla="*/ 36280 h 95250"/>
                <a:gd name="connsiteX57" fmla="*/ 169716 w 962025"/>
                <a:gd name="connsiteY57" fmla="*/ 31442 h 95250"/>
                <a:gd name="connsiteX58" fmla="*/ 179213 w 962025"/>
                <a:gd name="connsiteY58" fmla="*/ 27270 h 95250"/>
                <a:gd name="connsiteX59" fmla="*/ 183442 w 962025"/>
                <a:gd name="connsiteY59" fmla="*/ 13125 h 95250"/>
                <a:gd name="connsiteX60" fmla="*/ 189243 w 962025"/>
                <a:gd name="connsiteY60" fmla="*/ 13125 h 95250"/>
                <a:gd name="connsiteX61" fmla="*/ 189243 w 962025"/>
                <a:gd name="connsiteY61" fmla="*/ 28480 h 95250"/>
                <a:gd name="connsiteX62" fmla="*/ 208473 w 962025"/>
                <a:gd name="connsiteY62" fmla="*/ 28480 h 95250"/>
                <a:gd name="connsiteX63" fmla="*/ 208473 w 962025"/>
                <a:gd name="connsiteY63" fmla="*/ 36280 h 95250"/>
                <a:gd name="connsiteX64" fmla="*/ 189243 w 962025"/>
                <a:gd name="connsiteY64" fmla="*/ 36280 h 95250"/>
                <a:gd name="connsiteX65" fmla="*/ 189243 w 962025"/>
                <a:gd name="connsiteY65" fmla="*/ 75276 h 95250"/>
                <a:gd name="connsiteX66" fmla="*/ 192091 w 962025"/>
                <a:gd name="connsiteY66" fmla="*/ 84468 h 95250"/>
                <a:gd name="connsiteX67" fmla="*/ 199891 w 962025"/>
                <a:gd name="connsiteY67" fmla="*/ 87668 h 95250"/>
                <a:gd name="connsiteX68" fmla="*/ 253393 w 962025"/>
                <a:gd name="connsiteY68" fmla="*/ 36280 h 95250"/>
                <a:gd name="connsiteX69" fmla="*/ 236525 w 962025"/>
                <a:gd name="connsiteY69" fmla="*/ 36280 h 95250"/>
                <a:gd name="connsiteX70" fmla="*/ 236525 w 962025"/>
                <a:gd name="connsiteY70" fmla="*/ 94745 h 95250"/>
                <a:gd name="connsiteX71" fmla="*/ 226495 w 962025"/>
                <a:gd name="connsiteY71" fmla="*/ 94745 h 95250"/>
                <a:gd name="connsiteX72" fmla="*/ 226495 w 962025"/>
                <a:gd name="connsiteY72" fmla="*/ 36280 h 95250"/>
                <a:gd name="connsiteX73" fmla="*/ 214636 w 962025"/>
                <a:gd name="connsiteY73" fmla="*/ 36280 h 95250"/>
                <a:gd name="connsiteX74" fmla="*/ 214636 w 962025"/>
                <a:gd name="connsiteY74" fmla="*/ 31747 h 95250"/>
                <a:gd name="connsiteX75" fmla="*/ 226495 w 962025"/>
                <a:gd name="connsiteY75" fmla="*/ 28117 h 95250"/>
                <a:gd name="connsiteX76" fmla="*/ 226495 w 962025"/>
                <a:gd name="connsiteY76" fmla="*/ 24432 h 95250"/>
                <a:gd name="connsiteX77" fmla="*/ 247831 w 962025"/>
                <a:gd name="connsiteY77" fmla="*/ 0 h 95250"/>
                <a:gd name="connsiteX78" fmla="*/ 260166 w 962025"/>
                <a:gd name="connsiteY78" fmla="*/ 2114 h 95250"/>
                <a:gd name="connsiteX79" fmla="*/ 257565 w 962025"/>
                <a:gd name="connsiteY79" fmla="*/ 10163 h 95250"/>
                <a:gd name="connsiteX80" fmla="*/ 247650 w 962025"/>
                <a:gd name="connsiteY80" fmla="*/ 8287 h 95250"/>
                <a:gd name="connsiteX81" fmla="*/ 239249 w 962025"/>
                <a:gd name="connsiteY81" fmla="*/ 12059 h 95250"/>
                <a:gd name="connsiteX82" fmla="*/ 236525 w 962025"/>
                <a:gd name="connsiteY82" fmla="*/ 24184 h 95250"/>
                <a:gd name="connsiteX83" fmla="*/ 236525 w 962025"/>
                <a:gd name="connsiteY83" fmla="*/ 28480 h 95250"/>
                <a:gd name="connsiteX84" fmla="*/ 253393 w 962025"/>
                <a:gd name="connsiteY84" fmla="*/ 28480 h 95250"/>
                <a:gd name="connsiteX85" fmla="*/ 323955 w 962025"/>
                <a:gd name="connsiteY85" fmla="*/ 61550 h 95250"/>
                <a:gd name="connsiteX86" fmla="*/ 315792 w 962025"/>
                <a:gd name="connsiteY86" fmla="*/ 86858 h 95250"/>
                <a:gd name="connsiteX87" fmla="*/ 293236 w 962025"/>
                <a:gd name="connsiteY87" fmla="*/ 95955 h 95250"/>
                <a:gd name="connsiteX88" fmla="*/ 277463 w 962025"/>
                <a:gd name="connsiteY88" fmla="*/ 91783 h 95250"/>
                <a:gd name="connsiteX89" fmla="*/ 266814 w 962025"/>
                <a:gd name="connsiteY89" fmla="*/ 79810 h 95250"/>
                <a:gd name="connsiteX90" fmla="*/ 263071 w 962025"/>
                <a:gd name="connsiteY90" fmla="*/ 61550 h 95250"/>
                <a:gd name="connsiteX91" fmla="*/ 271176 w 962025"/>
                <a:gd name="connsiteY91" fmla="*/ 36309 h 95250"/>
                <a:gd name="connsiteX92" fmla="*/ 293665 w 962025"/>
                <a:gd name="connsiteY92" fmla="*/ 27270 h 95250"/>
                <a:gd name="connsiteX93" fmla="*/ 315763 w 962025"/>
                <a:gd name="connsiteY93" fmla="*/ 36519 h 95250"/>
                <a:gd name="connsiteX94" fmla="*/ 323955 w 962025"/>
                <a:gd name="connsiteY94" fmla="*/ 61550 h 95250"/>
                <a:gd name="connsiteX95" fmla="*/ 273472 w 962025"/>
                <a:gd name="connsiteY95" fmla="*/ 61550 h 95250"/>
                <a:gd name="connsiteX96" fmla="*/ 278549 w 962025"/>
                <a:gd name="connsiteY96" fmla="*/ 80896 h 95250"/>
                <a:gd name="connsiteX97" fmla="*/ 293484 w 962025"/>
                <a:gd name="connsiteY97" fmla="*/ 87554 h 95250"/>
                <a:gd name="connsiteX98" fmla="*/ 308448 w 962025"/>
                <a:gd name="connsiteY98" fmla="*/ 80924 h 95250"/>
                <a:gd name="connsiteX99" fmla="*/ 313554 w 962025"/>
                <a:gd name="connsiteY99" fmla="*/ 61550 h 95250"/>
                <a:gd name="connsiteX100" fmla="*/ 308448 w 962025"/>
                <a:gd name="connsiteY100" fmla="*/ 42357 h 95250"/>
                <a:gd name="connsiteX101" fmla="*/ 293360 w 962025"/>
                <a:gd name="connsiteY101" fmla="*/ 35795 h 95250"/>
                <a:gd name="connsiteX102" fmla="*/ 278492 w 962025"/>
                <a:gd name="connsiteY102" fmla="*/ 42263 h 95250"/>
                <a:gd name="connsiteX103" fmla="*/ 273472 w 962025"/>
                <a:gd name="connsiteY103" fmla="*/ 61550 h 95250"/>
                <a:gd name="connsiteX104" fmla="*/ 374018 w 962025"/>
                <a:gd name="connsiteY104" fmla="*/ 27270 h 95250"/>
                <a:gd name="connsiteX105" fmla="*/ 381933 w 962025"/>
                <a:gd name="connsiteY105" fmla="*/ 27994 h 95250"/>
                <a:gd name="connsiteX106" fmla="*/ 380542 w 962025"/>
                <a:gd name="connsiteY106" fmla="*/ 37309 h 95250"/>
                <a:gd name="connsiteX107" fmla="*/ 373294 w 962025"/>
                <a:gd name="connsiteY107" fmla="*/ 36395 h 95250"/>
                <a:gd name="connsiteX108" fmla="*/ 359540 w 962025"/>
                <a:gd name="connsiteY108" fmla="*/ 42929 h 95250"/>
                <a:gd name="connsiteX109" fmla="*/ 353825 w 962025"/>
                <a:gd name="connsiteY109" fmla="*/ 59188 h 95250"/>
                <a:gd name="connsiteX110" fmla="*/ 353825 w 962025"/>
                <a:gd name="connsiteY110" fmla="*/ 94745 h 95250"/>
                <a:gd name="connsiteX111" fmla="*/ 343785 w 962025"/>
                <a:gd name="connsiteY111" fmla="*/ 94745 h 95250"/>
                <a:gd name="connsiteX112" fmla="*/ 343785 w 962025"/>
                <a:gd name="connsiteY112" fmla="*/ 28480 h 95250"/>
                <a:gd name="connsiteX113" fmla="*/ 352072 w 962025"/>
                <a:gd name="connsiteY113" fmla="*/ 28480 h 95250"/>
                <a:gd name="connsiteX114" fmla="*/ 353216 w 962025"/>
                <a:gd name="connsiteY114" fmla="*/ 40748 h 95250"/>
                <a:gd name="connsiteX115" fmla="*/ 353701 w 962025"/>
                <a:gd name="connsiteY115" fmla="*/ 40748 h 95250"/>
                <a:gd name="connsiteX116" fmla="*/ 362588 w 962025"/>
                <a:gd name="connsiteY116" fmla="*/ 30775 h 95250"/>
                <a:gd name="connsiteX117" fmla="*/ 374018 w 962025"/>
                <a:gd name="connsiteY117" fmla="*/ 27270 h 95250"/>
                <a:gd name="connsiteX118" fmla="*/ 480307 w 962025"/>
                <a:gd name="connsiteY118" fmla="*/ 94745 h 95250"/>
                <a:gd name="connsiteX119" fmla="*/ 480307 w 962025"/>
                <a:gd name="connsiteY119" fmla="*/ 51635 h 95250"/>
                <a:gd name="connsiteX120" fmla="*/ 476926 w 962025"/>
                <a:gd name="connsiteY120" fmla="*/ 39757 h 95250"/>
                <a:gd name="connsiteX121" fmla="*/ 466401 w 962025"/>
                <a:gd name="connsiteY121" fmla="*/ 35795 h 95250"/>
                <a:gd name="connsiteX122" fmla="*/ 452551 w 962025"/>
                <a:gd name="connsiteY122" fmla="*/ 41177 h 95250"/>
                <a:gd name="connsiteX123" fmla="*/ 448084 w 962025"/>
                <a:gd name="connsiteY123" fmla="*/ 57741 h 95250"/>
                <a:gd name="connsiteX124" fmla="*/ 448084 w 962025"/>
                <a:gd name="connsiteY124" fmla="*/ 94745 h 95250"/>
                <a:gd name="connsiteX125" fmla="*/ 438045 w 962025"/>
                <a:gd name="connsiteY125" fmla="*/ 94745 h 95250"/>
                <a:gd name="connsiteX126" fmla="*/ 438045 w 962025"/>
                <a:gd name="connsiteY126" fmla="*/ 51635 h 95250"/>
                <a:gd name="connsiteX127" fmla="*/ 434664 w 962025"/>
                <a:gd name="connsiteY127" fmla="*/ 39757 h 95250"/>
                <a:gd name="connsiteX128" fmla="*/ 424081 w 962025"/>
                <a:gd name="connsiteY128" fmla="*/ 35795 h 95250"/>
                <a:gd name="connsiteX129" fmla="*/ 410260 w 962025"/>
                <a:gd name="connsiteY129" fmla="*/ 41443 h 95250"/>
                <a:gd name="connsiteX130" fmla="*/ 405879 w 962025"/>
                <a:gd name="connsiteY130" fmla="*/ 59979 h 95250"/>
                <a:gd name="connsiteX131" fmla="*/ 405879 w 962025"/>
                <a:gd name="connsiteY131" fmla="*/ 94745 h 95250"/>
                <a:gd name="connsiteX132" fmla="*/ 395840 w 962025"/>
                <a:gd name="connsiteY132" fmla="*/ 94745 h 95250"/>
                <a:gd name="connsiteX133" fmla="*/ 395840 w 962025"/>
                <a:gd name="connsiteY133" fmla="*/ 28480 h 95250"/>
                <a:gd name="connsiteX134" fmla="*/ 404003 w 962025"/>
                <a:gd name="connsiteY134" fmla="*/ 28480 h 95250"/>
                <a:gd name="connsiteX135" fmla="*/ 405641 w 962025"/>
                <a:gd name="connsiteY135" fmla="*/ 37548 h 95250"/>
                <a:gd name="connsiteX136" fmla="*/ 406117 w 962025"/>
                <a:gd name="connsiteY136" fmla="*/ 37548 h 95250"/>
                <a:gd name="connsiteX137" fmla="*/ 414138 w 962025"/>
                <a:gd name="connsiteY137" fmla="*/ 29994 h 95250"/>
                <a:gd name="connsiteX138" fmla="*/ 425710 w 962025"/>
                <a:gd name="connsiteY138" fmla="*/ 27270 h 95250"/>
                <a:gd name="connsiteX139" fmla="*/ 446027 w 962025"/>
                <a:gd name="connsiteY139" fmla="*/ 38519 h 95250"/>
                <a:gd name="connsiteX140" fmla="*/ 446513 w 962025"/>
                <a:gd name="connsiteY140" fmla="*/ 38519 h 95250"/>
                <a:gd name="connsiteX141" fmla="*/ 455095 w 962025"/>
                <a:gd name="connsiteY141" fmla="*/ 30289 h 95250"/>
                <a:gd name="connsiteX142" fmla="*/ 467916 w 962025"/>
                <a:gd name="connsiteY142" fmla="*/ 27270 h 95250"/>
                <a:gd name="connsiteX143" fmla="*/ 484756 w 962025"/>
                <a:gd name="connsiteY143" fmla="*/ 33042 h 95250"/>
                <a:gd name="connsiteX144" fmla="*/ 490347 w 962025"/>
                <a:gd name="connsiteY144" fmla="*/ 51511 h 95250"/>
                <a:gd name="connsiteX145" fmla="*/ 490347 w 962025"/>
                <a:gd name="connsiteY145" fmla="*/ 94745 h 95250"/>
                <a:gd name="connsiteX146" fmla="*/ 559394 w 962025"/>
                <a:gd name="connsiteY146" fmla="*/ 57988 h 95250"/>
                <a:gd name="connsiteX147" fmla="*/ 559394 w 962025"/>
                <a:gd name="connsiteY147" fmla="*/ 94745 h 95250"/>
                <a:gd name="connsiteX148" fmla="*/ 549116 w 962025"/>
                <a:gd name="connsiteY148" fmla="*/ 94745 h 95250"/>
                <a:gd name="connsiteX149" fmla="*/ 549116 w 962025"/>
                <a:gd name="connsiteY149" fmla="*/ 6353 h 95250"/>
                <a:gd name="connsiteX150" fmla="*/ 573357 w 962025"/>
                <a:gd name="connsiteY150" fmla="*/ 6353 h 95250"/>
                <a:gd name="connsiteX151" fmla="*/ 597389 w 962025"/>
                <a:gd name="connsiteY151" fmla="*/ 12573 h 95250"/>
                <a:gd name="connsiteX152" fmla="*/ 605161 w 962025"/>
                <a:gd name="connsiteY152" fmla="*/ 31318 h 95250"/>
                <a:gd name="connsiteX153" fmla="*/ 587387 w 962025"/>
                <a:gd name="connsiteY153" fmla="*/ 55026 h 95250"/>
                <a:gd name="connsiteX154" fmla="*/ 611391 w 962025"/>
                <a:gd name="connsiteY154" fmla="*/ 94745 h 95250"/>
                <a:gd name="connsiteX155" fmla="*/ 599237 w 962025"/>
                <a:gd name="connsiteY155" fmla="*/ 94745 h 95250"/>
                <a:gd name="connsiteX156" fmla="*/ 577834 w 962025"/>
                <a:gd name="connsiteY156" fmla="*/ 57988 h 95250"/>
                <a:gd name="connsiteX157" fmla="*/ 559394 w 962025"/>
                <a:gd name="connsiteY157" fmla="*/ 49159 h 95250"/>
                <a:gd name="connsiteX158" fmla="*/ 573481 w 962025"/>
                <a:gd name="connsiteY158" fmla="*/ 49159 h 95250"/>
                <a:gd name="connsiteX159" fmla="*/ 589445 w 962025"/>
                <a:gd name="connsiteY159" fmla="*/ 44834 h 95250"/>
                <a:gd name="connsiteX160" fmla="*/ 594522 w 962025"/>
                <a:gd name="connsiteY160" fmla="*/ 31861 h 95250"/>
                <a:gd name="connsiteX161" fmla="*/ 589350 w 962025"/>
                <a:gd name="connsiteY161" fmla="*/ 19231 h 95250"/>
                <a:gd name="connsiteX162" fmla="*/ 572757 w 962025"/>
                <a:gd name="connsiteY162" fmla="*/ 15354 h 95250"/>
                <a:gd name="connsiteX163" fmla="*/ 559394 w 962025"/>
                <a:gd name="connsiteY163" fmla="*/ 15354 h 95250"/>
                <a:gd name="connsiteX164" fmla="*/ 683637 w 962025"/>
                <a:gd name="connsiteY164" fmla="*/ 61550 h 95250"/>
                <a:gd name="connsiteX165" fmla="*/ 675474 w 962025"/>
                <a:gd name="connsiteY165" fmla="*/ 86858 h 95250"/>
                <a:gd name="connsiteX166" fmla="*/ 652929 w 962025"/>
                <a:gd name="connsiteY166" fmla="*/ 95955 h 95250"/>
                <a:gd name="connsiteX167" fmla="*/ 637146 w 962025"/>
                <a:gd name="connsiteY167" fmla="*/ 91783 h 95250"/>
                <a:gd name="connsiteX168" fmla="*/ 626507 w 962025"/>
                <a:gd name="connsiteY168" fmla="*/ 79810 h 95250"/>
                <a:gd name="connsiteX169" fmla="*/ 622754 w 962025"/>
                <a:gd name="connsiteY169" fmla="*/ 61550 h 95250"/>
                <a:gd name="connsiteX170" fmla="*/ 630860 w 962025"/>
                <a:gd name="connsiteY170" fmla="*/ 36309 h 95250"/>
                <a:gd name="connsiteX171" fmla="*/ 653348 w 962025"/>
                <a:gd name="connsiteY171" fmla="*/ 27270 h 95250"/>
                <a:gd name="connsiteX172" fmla="*/ 675446 w 962025"/>
                <a:gd name="connsiteY172" fmla="*/ 36519 h 95250"/>
                <a:gd name="connsiteX173" fmla="*/ 683637 w 962025"/>
                <a:gd name="connsiteY173" fmla="*/ 61550 h 95250"/>
                <a:gd name="connsiteX174" fmla="*/ 633155 w 962025"/>
                <a:gd name="connsiteY174" fmla="*/ 61550 h 95250"/>
                <a:gd name="connsiteX175" fmla="*/ 638232 w 962025"/>
                <a:gd name="connsiteY175" fmla="*/ 80896 h 95250"/>
                <a:gd name="connsiteX176" fmla="*/ 653167 w 962025"/>
                <a:gd name="connsiteY176" fmla="*/ 87554 h 95250"/>
                <a:gd name="connsiteX177" fmla="*/ 668131 w 962025"/>
                <a:gd name="connsiteY177" fmla="*/ 80924 h 95250"/>
                <a:gd name="connsiteX178" fmla="*/ 673236 w 962025"/>
                <a:gd name="connsiteY178" fmla="*/ 61550 h 95250"/>
                <a:gd name="connsiteX179" fmla="*/ 668131 w 962025"/>
                <a:gd name="connsiteY179" fmla="*/ 42357 h 95250"/>
                <a:gd name="connsiteX180" fmla="*/ 653043 w 962025"/>
                <a:gd name="connsiteY180" fmla="*/ 35795 h 95250"/>
                <a:gd name="connsiteX181" fmla="*/ 638175 w 962025"/>
                <a:gd name="connsiteY181" fmla="*/ 42263 h 95250"/>
                <a:gd name="connsiteX182" fmla="*/ 633155 w 962025"/>
                <a:gd name="connsiteY182" fmla="*/ 61550 h 95250"/>
                <a:gd name="connsiteX183" fmla="*/ 787936 w 962025"/>
                <a:gd name="connsiteY183" fmla="*/ 94745 h 95250"/>
                <a:gd name="connsiteX184" fmla="*/ 787936 w 962025"/>
                <a:gd name="connsiteY184" fmla="*/ 51635 h 95250"/>
                <a:gd name="connsiteX185" fmla="*/ 784546 w 962025"/>
                <a:gd name="connsiteY185" fmla="*/ 39757 h 95250"/>
                <a:gd name="connsiteX186" fmla="*/ 774030 w 962025"/>
                <a:gd name="connsiteY186" fmla="*/ 35795 h 95250"/>
                <a:gd name="connsiteX187" fmla="*/ 760180 w 962025"/>
                <a:gd name="connsiteY187" fmla="*/ 41177 h 95250"/>
                <a:gd name="connsiteX188" fmla="*/ 755713 w 962025"/>
                <a:gd name="connsiteY188" fmla="*/ 57741 h 95250"/>
                <a:gd name="connsiteX189" fmla="*/ 755713 w 962025"/>
                <a:gd name="connsiteY189" fmla="*/ 94745 h 95250"/>
                <a:gd name="connsiteX190" fmla="*/ 745674 w 962025"/>
                <a:gd name="connsiteY190" fmla="*/ 94745 h 95250"/>
                <a:gd name="connsiteX191" fmla="*/ 745674 w 962025"/>
                <a:gd name="connsiteY191" fmla="*/ 51635 h 95250"/>
                <a:gd name="connsiteX192" fmla="*/ 742283 w 962025"/>
                <a:gd name="connsiteY192" fmla="*/ 39757 h 95250"/>
                <a:gd name="connsiteX193" fmla="*/ 731711 w 962025"/>
                <a:gd name="connsiteY193" fmla="*/ 35795 h 95250"/>
                <a:gd name="connsiteX194" fmla="*/ 717889 w 962025"/>
                <a:gd name="connsiteY194" fmla="*/ 41443 h 95250"/>
                <a:gd name="connsiteX195" fmla="*/ 713508 w 962025"/>
                <a:gd name="connsiteY195" fmla="*/ 59979 h 95250"/>
                <a:gd name="connsiteX196" fmla="*/ 713508 w 962025"/>
                <a:gd name="connsiteY196" fmla="*/ 94745 h 95250"/>
                <a:gd name="connsiteX197" fmla="*/ 703469 w 962025"/>
                <a:gd name="connsiteY197" fmla="*/ 94745 h 95250"/>
                <a:gd name="connsiteX198" fmla="*/ 703469 w 962025"/>
                <a:gd name="connsiteY198" fmla="*/ 28480 h 95250"/>
                <a:gd name="connsiteX199" fmla="*/ 711632 w 962025"/>
                <a:gd name="connsiteY199" fmla="*/ 28480 h 95250"/>
                <a:gd name="connsiteX200" fmla="*/ 713270 w 962025"/>
                <a:gd name="connsiteY200" fmla="*/ 37548 h 95250"/>
                <a:gd name="connsiteX201" fmla="*/ 713746 w 962025"/>
                <a:gd name="connsiteY201" fmla="*/ 37548 h 95250"/>
                <a:gd name="connsiteX202" fmla="*/ 721757 w 962025"/>
                <a:gd name="connsiteY202" fmla="*/ 29994 h 95250"/>
                <a:gd name="connsiteX203" fmla="*/ 733339 w 962025"/>
                <a:gd name="connsiteY203" fmla="*/ 27270 h 95250"/>
                <a:gd name="connsiteX204" fmla="*/ 753656 w 962025"/>
                <a:gd name="connsiteY204" fmla="*/ 38519 h 95250"/>
                <a:gd name="connsiteX205" fmla="*/ 754142 w 962025"/>
                <a:gd name="connsiteY205" fmla="*/ 38519 h 95250"/>
                <a:gd name="connsiteX206" fmla="*/ 762724 w 962025"/>
                <a:gd name="connsiteY206" fmla="*/ 30289 h 95250"/>
                <a:gd name="connsiteX207" fmla="*/ 775545 w 962025"/>
                <a:gd name="connsiteY207" fmla="*/ 27270 h 95250"/>
                <a:gd name="connsiteX208" fmla="*/ 792375 w 962025"/>
                <a:gd name="connsiteY208" fmla="*/ 33042 h 95250"/>
                <a:gd name="connsiteX209" fmla="*/ 797976 w 962025"/>
                <a:gd name="connsiteY209" fmla="*/ 51511 h 95250"/>
                <a:gd name="connsiteX210" fmla="*/ 797976 w 962025"/>
                <a:gd name="connsiteY210" fmla="*/ 94745 h 95250"/>
                <a:gd name="connsiteX211" fmla="*/ 852935 w 962025"/>
                <a:gd name="connsiteY211" fmla="*/ 27394 h 95250"/>
                <a:gd name="connsiteX212" fmla="*/ 873214 w 962025"/>
                <a:gd name="connsiteY212" fmla="*/ 36309 h 95250"/>
                <a:gd name="connsiteX213" fmla="*/ 880443 w 962025"/>
                <a:gd name="connsiteY213" fmla="*/ 61550 h 95250"/>
                <a:gd name="connsiteX214" fmla="*/ 873157 w 962025"/>
                <a:gd name="connsiteY214" fmla="*/ 86916 h 95250"/>
                <a:gd name="connsiteX215" fmla="*/ 852935 w 962025"/>
                <a:gd name="connsiteY215" fmla="*/ 95955 h 95250"/>
                <a:gd name="connsiteX216" fmla="*/ 841114 w 962025"/>
                <a:gd name="connsiteY216" fmla="*/ 93564 h 95250"/>
                <a:gd name="connsiteX217" fmla="*/ 832132 w 962025"/>
                <a:gd name="connsiteY217" fmla="*/ 86220 h 95250"/>
                <a:gd name="connsiteX218" fmla="*/ 831409 w 962025"/>
                <a:gd name="connsiteY218" fmla="*/ 86220 h 95250"/>
                <a:gd name="connsiteX219" fmla="*/ 829294 w 962025"/>
                <a:gd name="connsiteY219" fmla="*/ 94745 h 95250"/>
                <a:gd name="connsiteX220" fmla="*/ 822093 w 962025"/>
                <a:gd name="connsiteY220" fmla="*/ 94745 h 95250"/>
                <a:gd name="connsiteX221" fmla="*/ 822093 w 962025"/>
                <a:gd name="connsiteY221" fmla="*/ 667 h 95250"/>
                <a:gd name="connsiteX222" fmla="*/ 832132 w 962025"/>
                <a:gd name="connsiteY222" fmla="*/ 667 h 95250"/>
                <a:gd name="connsiteX223" fmla="*/ 832132 w 962025"/>
                <a:gd name="connsiteY223" fmla="*/ 23517 h 95250"/>
                <a:gd name="connsiteX224" fmla="*/ 831646 w 962025"/>
                <a:gd name="connsiteY224" fmla="*/ 37309 h 95250"/>
                <a:gd name="connsiteX225" fmla="*/ 832132 w 962025"/>
                <a:gd name="connsiteY225" fmla="*/ 37309 h 95250"/>
                <a:gd name="connsiteX226" fmla="*/ 852935 w 962025"/>
                <a:gd name="connsiteY226" fmla="*/ 27394 h 95250"/>
                <a:gd name="connsiteX227" fmla="*/ 851478 w 962025"/>
                <a:gd name="connsiteY227" fmla="*/ 35795 h 95250"/>
                <a:gd name="connsiteX228" fmla="*/ 836666 w 962025"/>
                <a:gd name="connsiteY228" fmla="*/ 41691 h 95250"/>
                <a:gd name="connsiteX229" fmla="*/ 832132 w 962025"/>
                <a:gd name="connsiteY229" fmla="*/ 61550 h 95250"/>
                <a:gd name="connsiteX230" fmla="*/ 836790 w 962025"/>
                <a:gd name="connsiteY230" fmla="*/ 81534 h 95250"/>
                <a:gd name="connsiteX231" fmla="*/ 851725 w 962025"/>
                <a:gd name="connsiteY231" fmla="*/ 87554 h 95250"/>
                <a:gd name="connsiteX232" fmla="*/ 865508 w 962025"/>
                <a:gd name="connsiteY232" fmla="*/ 80810 h 95250"/>
                <a:gd name="connsiteX233" fmla="*/ 870042 w 962025"/>
                <a:gd name="connsiteY233" fmla="*/ 61426 h 95250"/>
                <a:gd name="connsiteX234" fmla="*/ 865508 w 962025"/>
                <a:gd name="connsiteY234" fmla="*/ 42139 h 95250"/>
                <a:gd name="connsiteX235" fmla="*/ 851478 w 962025"/>
                <a:gd name="connsiteY235" fmla="*/ 35795 h 95250"/>
                <a:gd name="connsiteX236" fmla="*/ 910314 w 962025"/>
                <a:gd name="connsiteY236" fmla="*/ 94745 h 95250"/>
                <a:gd name="connsiteX237" fmla="*/ 900274 w 962025"/>
                <a:gd name="connsiteY237" fmla="*/ 94745 h 95250"/>
                <a:gd name="connsiteX238" fmla="*/ 900274 w 962025"/>
                <a:gd name="connsiteY238" fmla="*/ 28480 h 95250"/>
                <a:gd name="connsiteX239" fmla="*/ 910314 w 962025"/>
                <a:gd name="connsiteY239" fmla="*/ 28480 h 95250"/>
                <a:gd name="connsiteX240" fmla="*/ 899427 w 962025"/>
                <a:gd name="connsiteY240" fmla="*/ 10525 h 95250"/>
                <a:gd name="connsiteX241" fmla="*/ 901122 w 962025"/>
                <a:gd name="connsiteY241" fmla="*/ 5477 h 95250"/>
                <a:gd name="connsiteX242" fmla="*/ 905351 w 962025"/>
                <a:gd name="connsiteY242" fmla="*/ 3867 h 95250"/>
                <a:gd name="connsiteX243" fmla="*/ 909523 w 962025"/>
                <a:gd name="connsiteY243" fmla="*/ 5505 h 95250"/>
                <a:gd name="connsiteX244" fmla="*/ 911276 w 962025"/>
                <a:gd name="connsiteY244" fmla="*/ 10525 h 95250"/>
                <a:gd name="connsiteX245" fmla="*/ 909523 w 962025"/>
                <a:gd name="connsiteY245" fmla="*/ 15573 h 95250"/>
                <a:gd name="connsiteX246" fmla="*/ 905351 w 962025"/>
                <a:gd name="connsiteY246" fmla="*/ 17230 h 95250"/>
                <a:gd name="connsiteX247" fmla="*/ 901122 w 962025"/>
                <a:gd name="connsiteY247" fmla="*/ 15573 h 95250"/>
                <a:gd name="connsiteX248" fmla="*/ 899427 w 962025"/>
                <a:gd name="connsiteY248" fmla="*/ 10525 h 95250"/>
                <a:gd name="connsiteX249" fmla="*/ 953967 w 962025"/>
                <a:gd name="connsiteY249" fmla="*/ 87668 h 95250"/>
                <a:gd name="connsiteX250" fmla="*/ 959101 w 962025"/>
                <a:gd name="connsiteY250" fmla="*/ 87277 h 95250"/>
                <a:gd name="connsiteX251" fmla="*/ 963034 w 962025"/>
                <a:gd name="connsiteY251" fmla="*/ 86458 h 95250"/>
                <a:gd name="connsiteX252" fmla="*/ 963034 w 962025"/>
                <a:gd name="connsiteY252" fmla="*/ 94136 h 95250"/>
                <a:gd name="connsiteX253" fmla="*/ 958224 w 962025"/>
                <a:gd name="connsiteY253" fmla="*/ 95440 h 95250"/>
                <a:gd name="connsiteX254" fmla="*/ 952509 w 962025"/>
                <a:gd name="connsiteY254" fmla="*/ 95955 h 95250"/>
                <a:gd name="connsiteX255" fmla="*/ 933288 w 962025"/>
                <a:gd name="connsiteY255" fmla="*/ 75695 h 95250"/>
                <a:gd name="connsiteX256" fmla="*/ 933288 w 962025"/>
                <a:gd name="connsiteY256" fmla="*/ 36280 h 95250"/>
                <a:gd name="connsiteX257" fmla="*/ 923791 w 962025"/>
                <a:gd name="connsiteY257" fmla="*/ 36280 h 95250"/>
                <a:gd name="connsiteX258" fmla="*/ 923791 w 962025"/>
                <a:gd name="connsiteY258" fmla="*/ 31442 h 95250"/>
                <a:gd name="connsiteX259" fmla="*/ 933288 w 962025"/>
                <a:gd name="connsiteY259" fmla="*/ 27270 h 95250"/>
                <a:gd name="connsiteX260" fmla="*/ 937517 w 962025"/>
                <a:gd name="connsiteY260" fmla="*/ 13125 h 95250"/>
                <a:gd name="connsiteX261" fmla="*/ 943317 w 962025"/>
                <a:gd name="connsiteY261" fmla="*/ 13125 h 95250"/>
                <a:gd name="connsiteX262" fmla="*/ 943317 w 962025"/>
                <a:gd name="connsiteY262" fmla="*/ 28480 h 95250"/>
                <a:gd name="connsiteX263" fmla="*/ 962549 w 962025"/>
                <a:gd name="connsiteY263" fmla="*/ 28480 h 95250"/>
                <a:gd name="connsiteX264" fmla="*/ 962549 w 962025"/>
                <a:gd name="connsiteY264" fmla="*/ 36280 h 95250"/>
                <a:gd name="connsiteX265" fmla="*/ 943317 w 962025"/>
                <a:gd name="connsiteY265" fmla="*/ 36280 h 95250"/>
                <a:gd name="connsiteX266" fmla="*/ 943317 w 962025"/>
                <a:gd name="connsiteY266" fmla="*/ 75276 h 95250"/>
                <a:gd name="connsiteX267" fmla="*/ 946166 w 962025"/>
                <a:gd name="connsiteY267" fmla="*/ 84468 h 95250"/>
                <a:gd name="connsiteX268" fmla="*/ 953967 w 962025"/>
                <a:gd name="connsiteY268" fmla="*/ 8766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962025" h="95250">
                  <a:moveTo>
                    <a:pt x="56054" y="32109"/>
                  </a:moveTo>
                  <a:cubicBezTo>
                    <a:pt x="56054" y="41053"/>
                    <a:pt x="52997" y="47939"/>
                    <a:pt x="46891" y="52749"/>
                  </a:cubicBezTo>
                  <a:cubicBezTo>
                    <a:pt x="40786" y="57569"/>
                    <a:pt x="32052" y="59979"/>
                    <a:pt x="20678" y="59979"/>
                  </a:cubicBezTo>
                  <a:lnTo>
                    <a:pt x="10277" y="59979"/>
                  </a:lnTo>
                  <a:lnTo>
                    <a:pt x="10277" y="94745"/>
                  </a:lnTo>
                  <a:lnTo>
                    <a:pt x="0" y="94745"/>
                  </a:lnTo>
                  <a:lnTo>
                    <a:pt x="0" y="6353"/>
                  </a:lnTo>
                  <a:lnTo>
                    <a:pt x="22917" y="6353"/>
                  </a:lnTo>
                  <a:cubicBezTo>
                    <a:pt x="45005" y="6353"/>
                    <a:pt x="56054" y="14935"/>
                    <a:pt x="56054" y="32109"/>
                  </a:cubicBezTo>
                  <a:close/>
                  <a:moveTo>
                    <a:pt x="10277" y="51149"/>
                  </a:moveTo>
                  <a:lnTo>
                    <a:pt x="19535" y="51149"/>
                  </a:lnTo>
                  <a:cubicBezTo>
                    <a:pt x="28641" y="51149"/>
                    <a:pt x="35233" y="49682"/>
                    <a:pt x="39300" y="46739"/>
                  </a:cubicBezTo>
                  <a:cubicBezTo>
                    <a:pt x="43376" y="43796"/>
                    <a:pt x="45405" y="39081"/>
                    <a:pt x="45405" y="32595"/>
                  </a:cubicBezTo>
                  <a:cubicBezTo>
                    <a:pt x="45405" y="26746"/>
                    <a:pt x="43491" y="22393"/>
                    <a:pt x="39662" y="19526"/>
                  </a:cubicBezTo>
                  <a:cubicBezTo>
                    <a:pt x="35833" y="16669"/>
                    <a:pt x="29870" y="15240"/>
                    <a:pt x="21764" y="15240"/>
                  </a:cubicBezTo>
                  <a:lnTo>
                    <a:pt x="10277" y="15240"/>
                  </a:lnTo>
                  <a:close/>
                  <a:moveTo>
                    <a:pt x="85315" y="94745"/>
                  </a:moveTo>
                  <a:lnTo>
                    <a:pt x="75276" y="94745"/>
                  </a:lnTo>
                  <a:lnTo>
                    <a:pt x="75276" y="667"/>
                  </a:lnTo>
                  <a:lnTo>
                    <a:pt x="85315" y="667"/>
                  </a:lnTo>
                  <a:close/>
                  <a:moveTo>
                    <a:pt x="148314" y="94745"/>
                  </a:moveTo>
                  <a:lnTo>
                    <a:pt x="146323" y="85315"/>
                  </a:lnTo>
                  <a:lnTo>
                    <a:pt x="145837" y="85315"/>
                  </a:lnTo>
                  <a:cubicBezTo>
                    <a:pt x="142532" y="89468"/>
                    <a:pt x="139236" y="92278"/>
                    <a:pt x="135950" y="93745"/>
                  </a:cubicBezTo>
                  <a:cubicBezTo>
                    <a:pt x="132664" y="95222"/>
                    <a:pt x="128568" y="95955"/>
                    <a:pt x="123644" y="95955"/>
                  </a:cubicBezTo>
                  <a:cubicBezTo>
                    <a:pt x="117071" y="95955"/>
                    <a:pt x="111928" y="94259"/>
                    <a:pt x="108195" y="90878"/>
                  </a:cubicBezTo>
                  <a:cubicBezTo>
                    <a:pt x="104470" y="87487"/>
                    <a:pt x="102603" y="82668"/>
                    <a:pt x="102603" y="76428"/>
                  </a:cubicBezTo>
                  <a:cubicBezTo>
                    <a:pt x="102603" y="63046"/>
                    <a:pt x="113309" y="56026"/>
                    <a:pt x="134712" y="55388"/>
                  </a:cubicBezTo>
                  <a:lnTo>
                    <a:pt x="145961" y="55026"/>
                  </a:lnTo>
                  <a:lnTo>
                    <a:pt x="145961" y="50911"/>
                  </a:lnTo>
                  <a:cubicBezTo>
                    <a:pt x="145961" y="45711"/>
                    <a:pt x="144837" y="41872"/>
                    <a:pt x="142599" y="39395"/>
                  </a:cubicBezTo>
                  <a:cubicBezTo>
                    <a:pt x="140360" y="36909"/>
                    <a:pt x="136788" y="35671"/>
                    <a:pt x="131873" y="35671"/>
                  </a:cubicBezTo>
                  <a:cubicBezTo>
                    <a:pt x="126349" y="35671"/>
                    <a:pt x="120101" y="37366"/>
                    <a:pt x="113128" y="40748"/>
                  </a:cubicBezTo>
                  <a:lnTo>
                    <a:pt x="110042" y="33071"/>
                  </a:lnTo>
                  <a:cubicBezTo>
                    <a:pt x="113309" y="31299"/>
                    <a:pt x="116881" y="29909"/>
                    <a:pt x="120777" y="28899"/>
                  </a:cubicBezTo>
                  <a:cubicBezTo>
                    <a:pt x="124663" y="27889"/>
                    <a:pt x="128568" y="27394"/>
                    <a:pt x="132473" y="27394"/>
                  </a:cubicBezTo>
                  <a:cubicBezTo>
                    <a:pt x="140370" y="27394"/>
                    <a:pt x="146228" y="29146"/>
                    <a:pt x="150037" y="32651"/>
                  </a:cubicBezTo>
                  <a:cubicBezTo>
                    <a:pt x="153848" y="36157"/>
                    <a:pt x="155753" y="41777"/>
                    <a:pt x="155753" y="49520"/>
                  </a:cubicBezTo>
                  <a:lnTo>
                    <a:pt x="155753" y="94745"/>
                  </a:lnTo>
                  <a:close/>
                  <a:moveTo>
                    <a:pt x="125644" y="87668"/>
                  </a:moveTo>
                  <a:cubicBezTo>
                    <a:pt x="131893" y="87668"/>
                    <a:pt x="136798" y="85953"/>
                    <a:pt x="140360" y="82534"/>
                  </a:cubicBezTo>
                  <a:cubicBezTo>
                    <a:pt x="143932" y="79105"/>
                    <a:pt x="145713" y="74304"/>
                    <a:pt x="145713" y="68142"/>
                  </a:cubicBezTo>
                  <a:lnTo>
                    <a:pt x="145713" y="62160"/>
                  </a:lnTo>
                  <a:lnTo>
                    <a:pt x="135674" y="62579"/>
                  </a:lnTo>
                  <a:cubicBezTo>
                    <a:pt x="127702" y="62865"/>
                    <a:pt x="121939" y="64103"/>
                    <a:pt x="118415" y="66294"/>
                  </a:cubicBezTo>
                  <a:cubicBezTo>
                    <a:pt x="114890" y="68494"/>
                    <a:pt x="113128" y="71914"/>
                    <a:pt x="113128" y="76543"/>
                  </a:cubicBezTo>
                  <a:cubicBezTo>
                    <a:pt x="113128" y="80172"/>
                    <a:pt x="114224" y="82934"/>
                    <a:pt x="116424" y="84830"/>
                  </a:cubicBezTo>
                  <a:cubicBezTo>
                    <a:pt x="118615" y="86725"/>
                    <a:pt x="121691" y="87668"/>
                    <a:pt x="125644" y="87668"/>
                  </a:cubicBezTo>
                  <a:close/>
                  <a:moveTo>
                    <a:pt x="199891" y="87668"/>
                  </a:moveTo>
                  <a:cubicBezTo>
                    <a:pt x="201663" y="87668"/>
                    <a:pt x="203378" y="87535"/>
                    <a:pt x="205025" y="87277"/>
                  </a:cubicBezTo>
                  <a:cubicBezTo>
                    <a:pt x="206683" y="87011"/>
                    <a:pt x="207988" y="86744"/>
                    <a:pt x="208959" y="86458"/>
                  </a:cubicBezTo>
                  <a:lnTo>
                    <a:pt x="208959" y="94136"/>
                  </a:lnTo>
                  <a:cubicBezTo>
                    <a:pt x="207873" y="94659"/>
                    <a:pt x="206264" y="95098"/>
                    <a:pt x="204149" y="95440"/>
                  </a:cubicBezTo>
                  <a:cubicBezTo>
                    <a:pt x="202035" y="95783"/>
                    <a:pt x="200130" y="95955"/>
                    <a:pt x="198434" y="95955"/>
                  </a:cubicBezTo>
                  <a:cubicBezTo>
                    <a:pt x="185623" y="95955"/>
                    <a:pt x="179213" y="89202"/>
                    <a:pt x="179213" y="75695"/>
                  </a:cubicBezTo>
                  <a:lnTo>
                    <a:pt x="179213" y="36280"/>
                  </a:lnTo>
                  <a:lnTo>
                    <a:pt x="169716" y="36280"/>
                  </a:lnTo>
                  <a:lnTo>
                    <a:pt x="169716" y="31442"/>
                  </a:lnTo>
                  <a:lnTo>
                    <a:pt x="179213" y="27270"/>
                  </a:lnTo>
                  <a:lnTo>
                    <a:pt x="183442" y="13125"/>
                  </a:lnTo>
                  <a:lnTo>
                    <a:pt x="189243" y="13125"/>
                  </a:lnTo>
                  <a:lnTo>
                    <a:pt x="189243" y="28480"/>
                  </a:lnTo>
                  <a:lnTo>
                    <a:pt x="208473" y="28480"/>
                  </a:lnTo>
                  <a:lnTo>
                    <a:pt x="208473" y="36280"/>
                  </a:lnTo>
                  <a:lnTo>
                    <a:pt x="189243" y="36280"/>
                  </a:lnTo>
                  <a:lnTo>
                    <a:pt x="189243" y="75276"/>
                  </a:lnTo>
                  <a:cubicBezTo>
                    <a:pt x="189243" y="79267"/>
                    <a:pt x="190195" y="82334"/>
                    <a:pt x="192091" y="84468"/>
                  </a:cubicBezTo>
                  <a:cubicBezTo>
                    <a:pt x="193986" y="86601"/>
                    <a:pt x="196586" y="87668"/>
                    <a:pt x="199891" y="87668"/>
                  </a:cubicBezTo>
                  <a:close/>
                  <a:moveTo>
                    <a:pt x="253393" y="36280"/>
                  </a:moveTo>
                  <a:lnTo>
                    <a:pt x="236525" y="36280"/>
                  </a:lnTo>
                  <a:lnTo>
                    <a:pt x="236525" y="94745"/>
                  </a:lnTo>
                  <a:lnTo>
                    <a:pt x="226495" y="94745"/>
                  </a:lnTo>
                  <a:lnTo>
                    <a:pt x="226495" y="36280"/>
                  </a:lnTo>
                  <a:lnTo>
                    <a:pt x="214636" y="36280"/>
                  </a:lnTo>
                  <a:lnTo>
                    <a:pt x="214636" y="31747"/>
                  </a:lnTo>
                  <a:lnTo>
                    <a:pt x="226495" y="28117"/>
                  </a:lnTo>
                  <a:lnTo>
                    <a:pt x="226495" y="24432"/>
                  </a:lnTo>
                  <a:cubicBezTo>
                    <a:pt x="226495" y="8144"/>
                    <a:pt x="233610" y="0"/>
                    <a:pt x="247831" y="0"/>
                  </a:cubicBezTo>
                  <a:cubicBezTo>
                    <a:pt x="251336" y="0"/>
                    <a:pt x="255451" y="705"/>
                    <a:pt x="260166" y="2114"/>
                  </a:cubicBezTo>
                  <a:lnTo>
                    <a:pt x="257565" y="10163"/>
                  </a:lnTo>
                  <a:cubicBezTo>
                    <a:pt x="253698" y="8906"/>
                    <a:pt x="250393" y="8287"/>
                    <a:pt x="247650" y="8287"/>
                  </a:cubicBezTo>
                  <a:cubicBezTo>
                    <a:pt x="243859" y="8287"/>
                    <a:pt x="241059" y="9544"/>
                    <a:pt x="239249" y="12059"/>
                  </a:cubicBezTo>
                  <a:cubicBezTo>
                    <a:pt x="237439" y="14583"/>
                    <a:pt x="236525" y="18622"/>
                    <a:pt x="236525" y="24184"/>
                  </a:cubicBezTo>
                  <a:lnTo>
                    <a:pt x="236525" y="28480"/>
                  </a:lnTo>
                  <a:lnTo>
                    <a:pt x="253393" y="28480"/>
                  </a:lnTo>
                  <a:close/>
                  <a:moveTo>
                    <a:pt x="323955" y="61550"/>
                  </a:moveTo>
                  <a:cubicBezTo>
                    <a:pt x="323955" y="72352"/>
                    <a:pt x="321230" y="80791"/>
                    <a:pt x="315792" y="86858"/>
                  </a:cubicBezTo>
                  <a:cubicBezTo>
                    <a:pt x="310353" y="92916"/>
                    <a:pt x="302838" y="95955"/>
                    <a:pt x="293236" y="95955"/>
                  </a:cubicBezTo>
                  <a:cubicBezTo>
                    <a:pt x="287312" y="95955"/>
                    <a:pt x="282054" y="94564"/>
                    <a:pt x="277463" y="91783"/>
                  </a:cubicBezTo>
                  <a:cubicBezTo>
                    <a:pt x="272862" y="89002"/>
                    <a:pt x="269319" y="85011"/>
                    <a:pt x="266814" y="79810"/>
                  </a:cubicBezTo>
                  <a:cubicBezTo>
                    <a:pt x="264319" y="74609"/>
                    <a:pt x="263071" y="68523"/>
                    <a:pt x="263071" y="61550"/>
                  </a:cubicBezTo>
                  <a:cubicBezTo>
                    <a:pt x="263071" y="50749"/>
                    <a:pt x="265766" y="42339"/>
                    <a:pt x="271176" y="36309"/>
                  </a:cubicBezTo>
                  <a:cubicBezTo>
                    <a:pt x="276577" y="30280"/>
                    <a:pt x="284073" y="27270"/>
                    <a:pt x="293665" y="27270"/>
                  </a:cubicBezTo>
                  <a:cubicBezTo>
                    <a:pt x="302933" y="27270"/>
                    <a:pt x="310305" y="30356"/>
                    <a:pt x="315763" y="36519"/>
                  </a:cubicBezTo>
                  <a:cubicBezTo>
                    <a:pt x="321221" y="42691"/>
                    <a:pt x="323955" y="51035"/>
                    <a:pt x="323955" y="61550"/>
                  </a:cubicBezTo>
                  <a:close/>
                  <a:moveTo>
                    <a:pt x="273472" y="61550"/>
                  </a:moveTo>
                  <a:cubicBezTo>
                    <a:pt x="273472" y="70018"/>
                    <a:pt x="275158" y="76467"/>
                    <a:pt x="278549" y="80896"/>
                  </a:cubicBezTo>
                  <a:cubicBezTo>
                    <a:pt x="281930" y="85334"/>
                    <a:pt x="286912" y="87554"/>
                    <a:pt x="293484" y="87554"/>
                  </a:cubicBezTo>
                  <a:cubicBezTo>
                    <a:pt x="300056" y="87554"/>
                    <a:pt x="305038" y="85344"/>
                    <a:pt x="308448" y="80924"/>
                  </a:cubicBezTo>
                  <a:cubicBezTo>
                    <a:pt x="311848" y="76514"/>
                    <a:pt x="313554" y="70056"/>
                    <a:pt x="313554" y="61550"/>
                  </a:cubicBezTo>
                  <a:cubicBezTo>
                    <a:pt x="313554" y="53130"/>
                    <a:pt x="311848" y="46730"/>
                    <a:pt x="308448" y="42357"/>
                  </a:cubicBezTo>
                  <a:cubicBezTo>
                    <a:pt x="305038" y="37985"/>
                    <a:pt x="300008" y="35795"/>
                    <a:pt x="293360" y="35795"/>
                  </a:cubicBezTo>
                  <a:cubicBezTo>
                    <a:pt x="286788" y="35795"/>
                    <a:pt x="281835" y="37948"/>
                    <a:pt x="278492" y="42263"/>
                  </a:cubicBezTo>
                  <a:cubicBezTo>
                    <a:pt x="275139" y="46577"/>
                    <a:pt x="273472" y="53007"/>
                    <a:pt x="273472" y="61550"/>
                  </a:cubicBezTo>
                  <a:close/>
                  <a:moveTo>
                    <a:pt x="374018" y="27270"/>
                  </a:moveTo>
                  <a:cubicBezTo>
                    <a:pt x="376961" y="27270"/>
                    <a:pt x="379600" y="27508"/>
                    <a:pt x="381933" y="27994"/>
                  </a:cubicBezTo>
                  <a:lnTo>
                    <a:pt x="380542" y="37309"/>
                  </a:lnTo>
                  <a:cubicBezTo>
                    <a:pt x="377809" y="36700"/>
                    <a:pt x="375389" y="36395"/>
                    <a:pt x="373294" y="36395"/>
                  </a:cubicBezTo>
                  <a:cubicBezTo>
                    <a:pt x="367932" y="36395"/>
                    <a:pt x="363350" y="38576"/>
                    <a:pt x="359540" y="42929"/>
                  </a:cubicBezTo>
                  <a:cubicBezTo>
                    <a:pt x="355730" y="47282"/>
                    <a:pt x="353825" y="52701"/>
                    <a:pt x="353825" y="59188"/>
                  </a:cubicBezTo>
                  <a:lnTo>
                    <a:pt x="353825" y="94745"/>
                  </a:lnTo>
                  <a:lnTo>
                    <a:pt x="343785" y="94745"/>
                  </a:lnTo>
                  <a:lnTo>
                    <a:pt x="343785" y="28480"/>
                  </a:lnTo>
                  <a:lnTo>
                    <a:pt x="352072" y="28480"/>
                  </a:lnTo>
                  <a:lnTo>
                    <a:pt x="353216" y="40748"/>
                  </a:lnTo>
                  <a:lnTo>
                    <a:pt x="353701" y="40748"/>
                  </a:lnTo>
                  <a:cubicBezTo>
                    <a:pt x="356159" y="36443"/>
                    <a:pt x="359121" y="33118"/>
                    <a:pt x="362588" y="30775"/>
                  </a:cubicBezTo>
                  <a:cubicBezTo>
                    <a:pt x="366055" y="28441"/>
                    <a:pt x="369865" y="27270"/>
                    <a:pt x="374018" y="27270"/>
                  </a:cubicBezTo>
                  <a:close/>
                  <a:moveTo>
                    <a:pt x="480307" y="94745"/>
                  </a:moveTo>
                  <a:lnTo>
                    <a:pt x="480307" y="51635"/>
                  </a:lnTo>
                  <a:cubicBezTo>
                    <a:pt x="480307" y="46358"/>
                    <a:pt x="479184" y="42396"/>
                    <a:pt x="476926" y="39757"/>
                  </a:cubicBezTo>
                  <a:cubicBezTo>
                    <a:pt x="474669" y="37109"/>
                    <a:pt x="471154" y="35795"/>
                    <a:pt x="466401" y="35795"/>
                  </a:cubicBezTo>
                  <a:cubicBezTo>
                    <a:pt x="460153" y="35795"/>
                    <a:pt x="455543" y="37585"/>
                    <a:pt x="452551" y="41177"/>
                  </a:cubicBezTo>
                  <a:cubicBezTo>
                    <a:pt x="449570" y="44758"/>
                    <a:pt x="448084" y="50282"/>
                    <a:pt x="448084" y="57741"/>
                  </a:cubicBezTo>
                  <a:lnTo>
                    <a:pt x="448084" y="94745"/>
                  </a:lnTo>
                  <a:lnTo>
                    <a:pt x="438045" y="94745"/>
                  </a:lnTo>
                  <a:lnTo>
                    <a:pt x="438045" y="51635"/>
                  </a:lnTo>
                  <a:cubicBezTo>
                    <a:pt x="438045" y="46358"/>
                    <a:pt x="436921" y="42396"/>
                    <a:pt x="434664" y="39757"/>
                  </a:cubicBezTo>
                  <a:cubicBezTo>
                    <a:pt x="432406" y="37109"/>
                    <a:pt x="428873" y="35795"/>
                    <a:pt x="424081" y="35795"/>
                  </a:cubicBezTo>
                  <a:cubicBezTo>
                    <a:pt x="417795" y="35795"/>
                    <a:pt x="413185" y="37681"/>
                    <a:pt x="410260" y="41443"/>
                  </a:cubicBezTo>
                  <a:cubicBezTo>
                    <a:pt x="407346" y="45215"/>
                    <a:pt x="405879" y="51397"/>
                    <a:pt x="405879" y="59979"/>
                  </a:cubicBezTo>
                  <a:lnTo>
                    <a:pt x="405879" y="94745"/>
                  </a:lnTo>
                  <a:lnTo>
                    <a:pt x="395840" y="94745"/>
                  </a:lnTo>
                  <a:lnTo>
                    <a:pt x="395840" y="28480"/>
                  </a:lnTo>
                  <a:lnTo>
                    <a:pt x="404003" y="28480"/>
                  </a:lnTo>
                  <a:lnTo>
                    <a:pt x="405641" y="37548"/>
                  </a:lnTo>
                  <a:lnTo>
                    <a:pt x="406117" y="37548"/>
                  </a:lnTo>
                  <a:cubicBezTo>
                    <a:pt x="408013" y="34318"/>
                    <a:pt x="410689" y="31804"/>
                    <a:pt x="414138" y="29994"/>
                  </a:cubicBezTo>
                  <a:cubicBezTo>
                    <a:pt x="417576" y="28175"/>
                    <a:pt x="421443" y="27270"/>
                    <a:pt x="425710" y="27270"/>
                  </a:cubicBezTo>
                  <a:cubicBezTo>
                    <a:pt x="436073" y="27270"/>
                    <a:pt x="442846" y="31013"/>
                    <a:pt x="446027" y="38519"/>
                  </a:cubicBezTo>
                  <a:lnTo>
                    <a:pt x="446513" y="38519"/>
                  </a:lnTo>
                  <a:cubicBezTo>
                    <a:pt x="448484" y="35052"/>
                    <a:pt x="451352" y="32308"/>
                    <a:pt x="455095" y="30289"/>
                  </a:cubicBezTo>
                  <a:cubicBezTo>
                    <a:pt x="458848" y="28280"/>
                    <a:pt x="463115" y="27270"/>
                    <a:pt x="467916" y="27270"/>
                  </a:cubicBezTo>
                  <a:cubicBezTo>
                    <a:pt x="475412" y="27270"/>
                    <a:pt x="481022" y="29194"/>
                    <a:pt x="484756" y="33042"/>
                  </a:cubicBezTo>
                  <a:cubicBezTo>
                    <a:pt x="488480" y="36890"/>
                    <a:pt x="490347" y="43053"/>
                    <a:pt x="490347" y="51511"/>
                  </a:cubicBezTo>
                  <a:lnTo>
                    <a:pt x="490347" y="94745"/>
                  </a:lnTo>
                  <a:close/>
                  <a:moveTo>
                    <a:pt x="559394" y="57988"/>
                  </a:moveTo>
                  <a:lnTo>
                    <a:pt x="559394" y="94745"/>
                  </a:lnTo>
                  <a:lnTo>
                    <a:pt x="549116" y="94745"/>
                  </a:lnTo>
                  <a:lnTo>
                    <a:pt x="549116" y="6353"/>
                  </a:lnTo>
                  <a:lnTo>
                    <a:pt x="573357" y="6353"/>
                  </a:lnTo>
                  <a:cubicBezTo>
                    <a:pt x="584197" y="6353"/>
                    <a:pt x="592217" y="8430"/>
                    <a:pt x="597389" y="12573"/>
                  </a:cubicBezTo>
                  <a:cubicBezTo>
                    <a:pt x="602570" y="16726"/>
                    <a:pt x="605161" y="22974"/>
                    <a:pt x="605161" y="31318"/>
                  </a:cubicBezTo>
                  <a:cubicBezTo>
                    <a:pt x="605161" y="43006"/>
                    <a:pt x="599237" y="50911"/>
                    <a:pt x="587387" y="55026"/>
                  </a:cubicBezTo>
                  <a:lnTo>
                    <a:pt x="611391" y="94745"/>
                  </a:lnTo>
                  <a:lnTo>
                    <a:pt x="599237" y="94745"/>
                  </a:lnTo>
                  <a:lnTo>
                    <a:pt x="577834" y="57988"/>
                  </a:lnTo>
                  <a:close/>
                  <a:moveTo>
                    <a:pt x="559394" y="49159"/>
                  </a:moveTo>
                  <a:lnTo>
                    <a:pt x="573481" y="49159"/>
                  </a:lnTo>
                  <a:cubicBezTo>
                    <a:pt x="580739" y="49159"/>
                    <a:pt x="586054" y="47710"/>
                    <a:pt x="589445" y="44834"/>
                  </a:cubicBezTo>
                  <a:cubicBezTo>
                    <a:pt x="592826" y="41948"/>
                    <a:pt x="594522" y="37624"/>
                    <a:pt x="594522" y="31861"/>
                  </a:cubicBezTo>
                  <a:cubicBezTo>
                    <a:pt x="594522" y="26022"/>
                    <a:pt x="592798" y="21812"/>
                    <a:pt x="589350" y="19231"/>
                  </a:cubicBezTo>
                  <a:cubicBezTo>
                    <a:pt x="585901" y="16650"/>
                    <a:pt x="580368" y="15354"/>
                    <a:pt x="572757" y="15354"/>
                  </a:cubicBezTo>
                  <a:lnTo>
                    <a:pt x="559394" y="15354"/>
                  </a:lnTo>
                  <a:close/>
                  <a:moveTo>
                    <a:pt x="683637" y="61550"/>
                  </a:moveTo>
                  <a:cubicBezTo>
                    <a:pt x="683637" y="72352"/>
                    <a:pt x="680923" y="80791"/>
                    <a:pt x="675474" y="86858"/>
                  </a:cubicBezTo>
                  <a:cubicBezTo>
                    <a:pt x="670036" y="92916"/>
                    <a:pt x="662521" y="95955"/>
                    <a:pt x="652929" y="95955"/>
                  </a:cubicBezTo>
                  <a:cubicBezTo>
                    <a:pt x="647005" y="95955"/>
                    <a:pt x="641737" y="94564"/>
                    <a:pt x="637146" y="91783"/>
                  </a:cubicBezTo>
                  <a:cubicBezTo>
                    <a:pt x="632546" y="89002"/>
                    <a:pt x="629002" y="85011"/>
                    <a:pt x="626507" y="79810"/>
                  </a:cubicBezTo>
                  <a:cubicBezTo>
                    <a:pt x="624001" y="74609"/>
                    <a:pt x="622754" y="68523"/>
                    <a:pt x="622754" y="61550"/>
                  </a:cubicBezTo>
                  <a:cubicBezTo>
                    <a:pt x="622754" y="50749"/>
                    <a:pt x="625459" y="42339"/>
                    <a:pt x="630860" y="36309"/>
                  </a:cubicBezTo>
                  <a:cubicBezTo>
                    <a:pt x="636260" y="30280"/>
                    <a:pt x="643757" y="27270"/>
                    <a:pt x="653348" y="27270"/>
                  </a:cubicBezTo>
                  <a:cubicBezTo>
                    <a:pt x="662616" y="27270"/>
                    <a:pt x="669988" y="30356"/>
                    <a:pt x="675446" y="36519"/>
                  </a:cubicBezTo>
                  <a:cubicBezTo>
                    <a:pt x="680914" y="42691"/>
                    <a:pt x="683637" y="51035"/>
                    <a:pt x="683637" y="61550"/>
                  </a:cubicBezTo>
                  <a:close/>
                  <a:moveTo>
                    <a:pt x="633155" y="61550"/>
                  </a:moveTo>
                  <a:cubicBezTo>
                    <a:pt x="633155" y="70018"/>
                    <a:pt x="634851" y="76467"/>
                    <a:pt x="638232" y="80896"/>
                  </a:cubicBezTo>
                  <a:cubicBezTo>
                    <a:pt x="641623" y="85334"/>
                    <a:pt x="646595" y="87554"/>
                    <a:pt x="653167" y="87554"/>
                  </a:cubicBezTo>
                  <a:cubicBezTo>
                    <a:pt x="659739" y="87554"/>
                    <a:pt x="664721" y="85344"/>
                    <a:pt x="668131" y="80924"/>
                  </a:cubicBezTo>
                  <a:cubicBezTo>
                    <a:pt x="671541" y="76514"/>
                    <a:pt x="673236" y="70056"/>
                    <a:pt x="673236" y="61550"/>
                  </a:cubicBezTo>
                  <a:cubicBezTo>
                    <a:pt x="673236" y="53130"/>
                    <a:pt x="671541" y="46730"/>
                    <a:pt x="668131" y="42357"/>
                  </a:cubicBezTo>
                  <a:cubicBezTo>
                    <a:pt x="664721" y="37985"/>
                    <a:pt x="659701" y="35795"/>
                    <a:pt x="653043" y="35795"/>
                  </a:cubicBezTo>
                  <a:cubicBezTo>
                    <a:pt x="646480" y="35795"/>
                    <a:pt x="641518" y="37948"/>
                    <a:pt x="638175" y="42263"/>
                  </a:cubicBezTo>
                  <a:cubicBezTo>
                    <a:pt x="634832" y="46577"/>
                    <a:pt x="633155" y="53007"/>
                    <a:pt x="633155" y="61550"/>
                  </a:cubicBezTo>
                  <a:close/>
                  <a:moveTo>
                    <a:pt x="787936" y="94745"/>
                  </a:moveTo>
                  <a:lnTo>
                    <a:pt x="787936" y="51635"/>
                  </a:lnTo>
                  <a:cubicBezTo>
                    <a:pt x="787936" y="46358"/>
                    <a:pt x="786803" y="42396"/>
                    <a:pt x="784546" y="39757"/>
                  </a:cubicBezTo>
                  <a:cubicBezTo>
                    <a:pt x="782298" y="37109"/>
                    <a:pt x="778783" y="35795"/>
                    <a:pt x="774030" y="35795"/>
                  </a:cubicBezTo>
                  <a:cubicBezTo>
                    <a:pt x="767782" y="35795"/>
                    <a:pt x="763171" y="37585"/>
                    <a:pt x="760180" y="41177"/>
                  </a:cubicBezTo>
                  <a:cubicBezTo>
                    <a:pt x="757199" y="44758"/>
                    <a:pt x="755713" y="50282"/>
                    <a:pt x="755713" y="57741"/>
                  </a:cubicBezTo>
                  <a:lnTo>
                    <a:pt x="755713" y="94745"/>
                  </a:lnTo>
                  <a:lnTo>
                    <a:pt x="745674" y="94745"/>
                  </a:lnTo>
                  <a:lnTo>
                    <a:pt x="745674" y="51635"/>
                  </a:lnTo>
                  <a:cubicBezTo>
                    <a:pt x="745674" y="46358"/>
                    <a:pt x="744541" y="42396"/>
                    <a:pt x="742283" y="39757"/>
                  </a:cubicBezTo>
                  <a:cubicBezTo>
                    <a:pt x="740035" y="37109"/>
                    <a:pt x="736502" y="35795"/>
                    <a:pt x="731711" y="35795"/>
                  </a:cubicBezTo>
                  <a:cubicBezTo>
                    <a:pt x="725414" y="35795"/>
                    <a:pt x="720814" y="37681"/>
                    <a:pt x="717889" y="41443"/>
                  </a:cubicBezTo>
                  <a:cubicBezTo>
                    <a:pt x="714965" y="45215"/>
                    <a:pt x="713508" y="51397"/>
                    <a:pt x="713508" y="59979"/>
                  </a:cubicBezTo>
                  <a:lnTo>
                    <a:pt x="713508" y="94745"/>
                  </a:lnTo>
                  <a:lnTo>
                    <a:pt x="703469" y="94745"/>
                  </a:lnTo>
                  <a:lnTo>
                    <a:pt x="703469" y="28480"/>
                  </a:lnTo>
                  <a:lnTo>
                    <a:pt x="711632" y="28480"/>
                  </a:lnTo>
                  <a:lnTo>
                    <a:pt x="713270" y="37548"/>
                  </a:lnTo>
                  <a:lnTo>
                    <a:pt x="713746" y="37548"/>
                  </a:lnTo>
                  <a:cubicBezTo>
                    <a:pt x="715642" y="34318"/>
                    <a:pt x="718318" y="31804"/>
                    <a:pt x="721757" y="29994"/>
                  </a:cubicBezTo>
                  <a:cubicBezTo>
                    <a:pt x="725205" y="28175"/>
                    <a:pt x="729063" y="27270"/>
                    <a:pt x="733339" y="27270"/>
                  </a:cubicBezTo>
                  <a:cubicBezTo>
                    <a:pt x="743702" y="27270"/>
                    <a:pt x="750475" y="31013"/>
                    <a:pt x="753656" y="38519"/>
                  </a:cubicBezTo>
                  <a:lnTo>
                    <a:pt x="754142" y="38519"/>
                  </a:lnTo>
                  <a:cubicBezTo>
                    <a:pt x="756113" y="35052"/>
                    <a:pt x="758971" y="32308"/>
                    <a:pt x="762724" y="30289"/>
                  </a:cubicBezTo>
                  <a:cubicBezTo>
                    <a:pt x="766477" y="28280"/>
                    <a:pt x="770744" y="27270"/>
                    <a:pt x="775545" y="27270"/>
                  </a:cubicBezTo>
                  <a:cubicBezTo>
                    <a:pt x="783041" y="27270"/>
                    <a:pt x="788651" y="29194"/>
                    <a:pt x="792375" y="33042"/>
                  </a:cubicBezTo>
                  <a:cubicBezTo>
                    <a:pt x="796109" y="36890"/>
                    <a:pt x="797976" y="43053"/>
                    <a:pt x="797976" y="51511"/>
                  </a:cubicBezTo>
                  <a:lnTo>
                    <a:pt x="797976" y="94745"/>
                  </a:lnTo>
                  <a:close/>
                  <a:moveTo>
                    <a:pt x="852935" y="27394"/>
                  </a:moveTo>
                  <a:cubicBezTo>
                    <a:pt x="861641" y="27394"/>
                    <a:pt x="868403" y="30366"/>
                    <a:pt x="873214" y="36309"/>
                  </a:cubicBezTo>
                  <a:cubicBezTo>
                    <a:pt x="878034" y="42253"/>
                    <a:pt x="880443" y="50663"/>
                    <a:pt x="880443" y="61550"/>
                  </a:cubicBezTo>
                  <a:cubicBezTo>
                    <a:pt x="880443" y="72437"/>
                    <a:pt x="878014" y="80886"/>
                    <a:pt x="873157" y="86916"/>
                  </a:cubicBezTo>
                  <a:cubicBezTo>
                    <a:pt x="868299" y="92945"/>
                    <a:pt x="861555" y="95955"/>
                    <a:pt x="852935" y="95955"/>
                  </a:cubicBezTo>
                  <a:cubicBezTo>
                    <a:pt x="848620" y="95955"/>
                    <a:pt x="844677" y="95155"/>
                    <a:pt x="841114" y="93564"/>
                  </a:cubicBezTo>
                  <a:cubicBezTo>
                    <a:pt x="837543" y="91973"/>
                    <a:pt x="834552" y="89525"/>
                    <a:pt x="832132" y="86220"/>
                  </a:cubicBezTo>
                  <a:lnTo>
                    <a:pt x="831409" y="86220"/>
                  </a:lnTo>
                  <a:lnTo>
                    <a:pt x="829294" y="94745"/>
                  </a:lnTo>
                  <a:lnTo>
                    <a:pt x="822093" y="94745"/>
                  </a:lnTo>
                  <a:lnTo>
                    <a:pt x="822093" y="667"/>
                  </a:lnTo>
                  <a:lnTo>
                    <a:pt x="832132" y="667"/>
                  </a:lnTo>
                  <a:lnTo>
                    <a:pt x="832132" y="23517"/>
                  </a:lnTo>
                  <a:cubicBezTo>
                    <a:pt x="832132" y="28641"/>
                    <a:pt x="831971" y="33233"/>
                    <a:pt x="831646" y="37309"/>
                  </a:cubicBezTo>
                  <a:lnTo>
                    <a:pt x="832132" y="37309"/>
                  </a:lnTo>
                  <a:cubicBezTo>
                    <a:pt x="836809" y="30699"/>
                    <a:pt x="843743" y="27394"/>
                    <a:pt x="852935" y="27394"/>
                  </a:cubicBezTo>
                  <a:close/>
                  <a:moveTo>
                    <a:pt x="851478" y="35795"/>
                  </a:moveTo>
                  <a:cubicBezTo>
                    <a:pt x="844629" y="35795"/>
                    <a:pt x="839695" y="37757"/>
                    <a:pt x="836666" y="41691"/>
                  </a:cubicBezTo>
                  <a:cubicBezTo>
                    <a:pt x="833647" y="45615"/>
                    <a:pt x="832132" y="52244"/>
                    <a:pt x="832132" y="61550"/>
                  </a:cubicBezTo>
                  <a:cubicBezTo>
                    <a:pt x="832132" y="70866"/>
                    <a:pt x="833685" y="77524"/>
                    <a:pt x="836790" y="81534"/>
                  </a:cubicBezTo>
                  <a:cubicBezTo>
                    <a:pt x="839895" y="85544"/>
                    <a:pt x="844867" y="87554"/>
                    <a:pt x="851725" y="87554"/>
                  </a:cubicBezTo>
                  <a:cubicBezTo>
                    <a:pt x="857888" y="87554"/>
                    <a:pt x="862489" y="85306"/>
                    <a:pt x="865508" y="80810"/>
                  </a:cubicBezTo>
                  <a:cubicBezTo>
                    <a:pt x="868527" y="76314"/>
                    <a:pt x="870042" y="69856"/>
                    <a:pt x="870042" y="61426"/>
                  </a:cubicBezTo>
                  <a:cubicBezTo>
                    <a:pt x="870042" y="52807"/>
                    <a:pt x="868527" y="46377"/>
                    <a:pt x="865508" y="42139"/>
                  </a:cubicBezTo>
                  <a:cubicBezTo>
                    <a:pt x="862489" y="37909"/>
                    <a:pt x="857812" y="35795"/>
                    <a:pt x="851478" y="35795"/>
                  </a:cubicBezTo>
                  <a:close/>
                  <a:moveTo>
                    <a:pt x="910314" y="94745"/>
                  </a:moveTo>
                  <a:lnTo>
                    <a:pt x="900274" y="94745"/>
                  </a:lnTo>
                  <a:lnTo>
                    <a:pt x="900274" y="28480"/>
                  </a:lnTo>
                  <a:lnTo>
                    <a:pt x="910314" y="28480"/>
                  </a:lnTo>
                  <a:close/>
                  <a:moveTo>
                    <a:pt x="899427" y="10525"/>
                  </a:moveTo>
                  <a:cubicBezTo>
                    <a:pt x="899427" y="8220"/>
                    <a:pt x="899989" y="6544"/>
                    <a:pt x="901122" y="5477"/>
                  </a:cubicBezTo>
                  <a:cubicBezTo>
                    <a:pt x="902246" y="4400"/>
                    <a:pt x="903655" y="3867"/>
                    <a:pt x="905351" y="3867"/>
                  </a:cubicBezTo>
                  <a:cubicBezTo>
                    <a:pt x="906961" y="3867"/>
                    <a:pt x="908352" y="4419"/>
                    <a:pt x="909523" y="5505"/>
                  </a:cubicBezTo>
                  <a:cubicBezTo>
                    <a:pt x="910694" y="6591"/>
                    <a:pt x="911276" y="8268"/>
                    <a:pt x="911276" y="10525"/>
                  </a:cubicBezTo>
                  <a:cubicBezTo>
                    <a:pt x="911276" y="12782"/>
                    <a:pt x="910694" y="14459"/>
                    <a:pt x="909523" y="15573"/>
                  </a:cubicBezTo>
                  <a:cubicBezTo>
                    <a:pt x="908352" y="16678"/>
                    <a:pt x="906961" y="17230"/>
                    <a:pt x="905351" y="17230"/>
                  </a:cubicBezTo>
                  <a:cubicBezTo>
                    <a:pt x="903655" y="17230"/>
                    <a:pt x="902246" y="16678"/>
                    <a:pt x="901122" y="15573"/>
                  </a:cubicBezTo>
                  <a:cubicBezTo>
                    <a:pt x="899989" y="14459"/>
                    <a:pt x="899427" y="12782"/>
                    <a:pt x="899427" y="10525"/>
                  </a:cubicBezTo>
                  <a:close/>
                  <a:moveTo>
                    <a:pt x="953967" y="87668"/>
                  </a:moveTo>
                  <a:cubicBezTo>
                    <a:pt x="955738" y="87668"/>
                    <a:pt x="957453" y="87535"/>
                    <a:pt x="959101" y="87277"/>
                  </a:cubicBezTo>
                  <a:cubicBezTo>
                    <a:pt x="960758" y="87011"/>
                    <a:pt x="962063" y="86744"/>
                    <a:pt x="963034" y="86458"/>
                  </a:cubicBezTo>
                  <a:lnTo>
                    <a:pt x="963034" y="94136"/>
                  </a:lnTo>
                  <a:cubicBezTo>
                    <a:pt x="961939" y="94659"/>
                    <a:pt x="960339" y="95098"/>
                    <a:pt x="958224" y="95440"/>
                  </a:cubicBezTo>
                  <a:cubicBezTo>
                    <a:pt x="956110" y="95783"/>
                    <a:pt x="954205" y="95955"/>
                    <a:pt x="952509" y="95955"/>
                  </a:cubicBezTo>
                  <a:cubicBezTo>
                    <a:pt x="939698" y="95955"/>
                    <a:pt x="933288" y="89202"/>
                    <a:pt x="933288" y="75695"/>
                  </a:cubicBezTo>
                  <a:lnTo>
                    <a:pt x="933288" y="36280"/>
                  </a:lnTo>
                  <a:lnTo>
                    <a:pt x="923791" y="36280"/>
                  </a:lnTo>
                  <a:lnTo>
                    <a:pt x="923791" y="31442"/>
                  </a:lnTo>
                  <a:lnTo>
                    <a:pt x="933288" y="27270"/>
                  </a:lnTo>
                  <a:lnTo>
                    <a:pt x="937517" y="13125"/>
                  </a:lnTo>
                  <a:lnTo>
                    <a:pt x="943317" y="13125"/>
                  </a:lnTo>
                  <a:lnTo>
                    <a:pt x="943317" y="28480"/>
                  </a:lnTo>
                  <a:lnTo>
                    <a:pt x="962549" y="28480"/>
                  </a:lnTo>
                  <a:lnTo>
                    <a:pt x="962549" y="36280"/>
                  </a:lnTo>
                  <a:lnTo>
                    <a:pt x="943317" y="36280"/>
                  </a:lnTo>
                  <a:lnTo>
                    <a:pt x="943317" y="75276"/>
                  </a:lnTo>
                  <a:cubicBezTo>
                    <a:pt x="943317" y="79267"/>
                    <a:pt x="944270" y="82334"/>
                    <a:pt x="946166" y="84468"/>
                  </a:cubicBezTo>
                  <a:cubicBezTo>
                    <a:pt x="948061" y="86601"/>
                    <a:pt x="950662" y="87668"/>
                    <a:pt x="953967" y="87668"/>
                  </a:cubicBezTo>
                  <a:close/>
                </a:path>
              </a:pathLst>
            </a:custGeom>
            <a:solidFill>
              <a:srgbClr val="000000"/>
            </a:solidFill>
            <a:ln w="9525" cap="flat">
              <a:noFill/>
              <a:prstDash val="solid"/>
              <a:miter/>
            </a:ln>
          </p:spPr>
          <p:txBody>
            <a:bodyPr rtlCol="0" anchor="ctr"/>
            <a:lstStyle/>
            <a:p>
              <a:endParaRPr lang="nl-BE" sz="900"/>
            </a:p>
          </p:txBody>
        </p:sp>
        <p:sp>
          <p:nvSpPr>
            <p:cNvPr id="657" name="Freeform: Shape 656">
              <a:extLst>
                <a:ext uri="{FF2B5EF4-FFF2-40B4-BE49-F238E27FC236}">
                  <a16:creationId xmlns:a16="http://schemas.microsoft.com/office/drawing/2014/main" id="{A5619C87-C4D9-4D2D-ABC6-C7DD821B2947}"/>
                </a:ext>
              </a:extLst>
            </p:cNvPr>
            <p:cNvSpPr/>
            <p:nvPr/>
          </p:nvSpPr>
          <p:spPr>
            <a:xfrm>
              <a:off x="4080212" y="3915734"/>
              <a:ext cx="114661" cy="54313"/>
            </a:xfrm>
            <a:custGeom>
              <a:avLst/>
              <a:gdLst>
                <a:gd name="connsiteX0" fmla="*/ 70495 w 180975"/>
                <a:gd name="connsiteY0" fmla="*/ 88392 h 85725"/>
                <a:gd name="connsiteX1" fmla="*/ 58827 w 180975"/>
                <a:gd name="connsiteY1" fmla="*/ 88392 h 85725"/>
                <a:gd name="connsiteX2" fmla="*/ 35062 w 180975"/>
                <a:gd name="connsiteY2" fmla="*/ 49521 h 85725"/>
                <a:gd name="connsiteX3" fmla="*/ 10878 w 180975"/>
                <a:gd name="connsiteY3" fmla="*/ 88392 h 85725"/>
                <a:gd name="connsiteX4" fmla="*/ 0 w 180975"/>
                <a:gd name="connsiteY4" fmla="*/ 88392 h 85725"/>
                <a:gd name="connsiteX5" fmla="*/ 29385 w 180975"/>
                <a:gd name="connsiteY5" fmla="*/ 42206 h 85725"/>
                <a:gd name="connsiteX6" fmla="*/ 1991 w 180975"/>
                <a:gd name="connsiteY6" fmla="*/ 0 h 85725"/>
                <a:gd name="connsiteX7" fmla="*/ 13364 w 180975"/>
                <a:gd name="connsiteY7" fmla="*/ 0 h 85725"/>
                <a:gd name="connsiteX8" fmla="*/ 35309 w 180975"/>
                <a:gd name="connsiteY8" fmla="*/ 35004 h 85725"/>
                <a:gd name="connsiteX9" fmla="*/ 57436 w 180975"/>
                <a:gd name="connsiteY9" fmla="*/ 0 h 85725"/>
                <a:gd name="connsiteX10" fmla="*/ 68380 w 180975"/>
                <a:gd name="connsiteY10" fmla="*/ 0 h 85725"/>
                <a:gd name="connsiteX11" fmla="*/ 40986 w 180975"/>
                <a:gd name="connsiteY11" fmla="*/ 41834 h 85725"/>
                <a:gd name="connsiteX12" fmla="*/ 85249 w 180975"/>
                <a:gd name="connsiteY12" fmla="*/ 88392 h 85725"/>
                <a:gd name="connsiteX13" fmla="*/ 85249 w 180975"/>
                <a:gd name="connsiteY13" fmla="*/ 0 h 85725"/>
                <a:gd name="connsiteX14" fmla="*/ 95526 w 180975"/>
                <a:gd name="connsiteY14" fmla="*/ 0 h 85725"/>
                <a:gd name="connsiteX15" fmla="*/ 95526 w 180975"/>
                <a:gd name="connsiteY15" fmla="*/ 88392 h 85725"/>
                <a:gd name="connsiteX16" fmla="*/ 171288 w 180975"/>
                <a:gd name="connsiteY16" fmla="*/ 0 h 85725"/>
                <a:gd name="connsiteX17" fmla="*/ 182347 w 180975"/>
                <a:gd name="connsiteY17" fmla="*/ 0 h 85725"/>
                <a:gd name="connsiteX18" fmla="*/ 150486 w 180975"/>
                <a:gd name="connsiteY18" fmla="*/ 88392 h 85725"/>
                <a:gd name="connsiteX19" fmla="*/ 140332 w 180975"/>
                <a:gd name="connsiteY19" fmla="*/ 88392 h 85725"/>
                <a:gd name="connsiteX20" fmla="*/ 108642 w 180975"/>
                <a:gd name="connsiteY20" fmla="*/ 0 h 85725"/>
                <a:gd name="connsiteX21" fmla="*/ 119529 w 180975"/>
                <a:gd name="connsiteY21" fmla="*/ 0 h 85725"/>
                <a:gd name="connsiteX22" fmla="*/ 139846 w 180975"/>
                <a:gd name="connsiteY22" fmla="*/ 57198 h 85725"/>
                <a:gd name="connsiteX23" fmla="*/ 145409 w 180975"/>
                <a:gd name="connsiteY23" fmla="*/ 76362 h 85725"/>
                <a:gd name="connsiteX24" fmla="*/ 151095 w 180975"/>
                <a:gd name="connsiteY24" fmla="*/ 568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975" h="85725">
                  <a:moveTo>
                    <a:pt x="70495" y="88392"/>
                  </a:moveTo>
                  <a:lnTo>
                    <a:pt x="58827" y="88392"/>
                  </a:lnTo>
                  <a:lnTo>
                    <a:pt x="35062" y="49521"/>
                  </a:lnTo>
                  <a:lnTo>
                    <a:pt x="10878" y="88392"/>
                  </a:lnTo>
                  <a:lnTo>
                    <a:pt x="0" y="88392"/>
                  </a:lnTo>
                  <a:lnTo>
                    <a:pt x="29385" y="42206"/>
                  </a:lnTo>
                  <a:lnTo>
                    <a:pt x="1991" y="0"/>
                  </a:lnTo>
                  <a:lnTo>
                    <a:pt x="13364" y="0"/>
                  </a:lnTo>
                  <a:lnTo>
                    <a:pt x="35309" y="35004"/>
                  </a:lnTo>
                  <a:lnTo>
                    <a:pt x="57436" y="0"/>
                  </a:lnTo>
                  <a:lnTo>
                    <a:pt x="68380" y="0"/>
                  </a:lnTo>
                  <a:lnTo>
                    <a:pt x="40986" y="41834"/>
                  </a:lnTo>
                  <a:close/>
                  <a:moveTo>
                    <a:pt x="85249" y="88392"/>
                  </a:moveTo>
                  <a:lnTo>
                    <a:pt x="85249" y="0"/>
                  </a:lnTo>
                  <a:lnTo>
                    <a:pt x="95526" y="0"/>
                  </a:lnTo>
                  <a:lnTo>
                    <a:pt x="95526" y="88392"/>
                  </a:lnTo>
                  <a:close/>
                  <a:moveTo>
                    <a:pt x="171288" y="0"/>
                  </a:moveTo>
                  <a:lnTo>
                    <a:pt x="182347" y="0"/>
                  </a:lnTo>
                  <a:lnTo>
                    <a:pt x="150486" y="88392"/>
                  </a:lnTo>
                  <a:lnTo>
                    <a:pt x="140332" y="88392"/>
                  </a:lnTo>
                  <a:lnTo>
                    <a:pt x="108642" y="0"/>
                  </a:lnTo>
                  <a:lnTo>
                    <a:pt x="119529" y="0"/>
                  </a:lnTo>
                  <a:lnTo>
                    <a:pt x="139846" y="57198"/>
                  </a:lnTo>
                  <a:cubicBezTo>
                    <a:pt x="142180" y="63770"/>
                    <a:pt x="144037" y="70152"/>
                    <a:pt x="145409" y="76362"/>
                  </a:cubicBezTo>
                  <a:cubicBezTo>
                    <a:pt x="146857" y="69828"/>
                    <a:pt x="148752" y="63322"/>
                    <a:pt x="151095" y="56836"/>
                  </a:cubicBezTo>
                  <a:close/>
                </a:path>
              </a:pathLst>
            </a:custGeom>
            <a:solidFill>
              <a:srgbClr val="000000"/>
            </a:solidFill>
            <a:ln w="9525" cap="flat">
              <a:noFill/>
              <a:prstDash val="solid"/>
              <a:miter/>
            </a:ln>
          </p:spPr>
          <p:txBody>
            <a:bodyPr rtlCol="0" anchor="ctr"/>
            <a:lstStyle/>
            <a:p>
              <a:endParaRPr lang="nl-BE" sz="900"/>
            </a:p>
          </p:txBody>
        </p:sp>
        <p:sp>
          <p:nvSpPr>
            <p:cNvPr id="658" name="Freeform: Shape 657">
              <a:extLst>
                <a:ext uri="{FF2B5EF4-FFF2-40B4-BE49-F238E27FC236}">
                  <a16:creationId xmlns:a16="http://schemas.microsoft.com/office/drawing/2014/main" id="{2350F53B-118D-4374-8D71-F99C8D5E1FC3}"/>
                </a:ext>
              </a:extLst>
            </p:cNvPr>
            <p:cNvSpPr/>
            <p:nvPr/>
          </p:nvSpPr>
          <p:spPr>
            <a:xfrm>
              <a:off x="4008229" y="4043310"/>
              <a:ext cx="1200924" cy="156905"/>
            </a:xfrm>
            <a:custGeom>
              <a:avLst/>
              <a:gdLst>
                <a:gd name="connsiteX0" fmla="*/ 0 w 1895475"/>
                <a:gd name="connsiteY0" fmla="*/ 0 h 247650"/>
                <a:gd name="connsiteX1" fmla="*/ 0 w 1895475"/>
                <a:gd name="connsiteY1" fmla="*/ 247650 h 247650"/>
                <a:gd name="connsiteX2" fmla="*/ 1895475 w 1895475"/>
                <a:gd name="connsiteY2" fmla="*/ 247650 h 247650"/>
                <a:gd name="connsiteX3" fmla="*/ 1895475 w 1895475"/>
                <a:gd name="connsiteY3" fmla="*/ 0 h 247650"/>
              </a:gdLst>
              <a:ahLst/>
              <a:cxnLst>
                <a:cxn ang="0">
                  <a:pos x="connsiteX0" y="connsiteY0"/>
                </a:cxn>
                <a:cxn ang="0">
                  <a:pos x="connsiteX1" y="connsiteY1"/>
                </a:cxn>
                <a:cxn ang="0">
                  <a:pos x="connsiteX2" y="connsiteY2"/>
                </a:cxn>
                <a:cxn ang="0">
                  <a:pos x="connsiteX3" y="connsiteY3"/>
                </a:cxn>
              </a:cxnLst>
              <a:rect l="l" t="t" r="r" b="b"/>
              <a:pathLst>
                <a:path w="1895475" h="247650">
                  <a:moveTo>
                    <a:pt x="0" y="0"/>
                  </a:moveTo>
                  <a:lnTo>
                    <a:pt x="0" y="247650"/>
                  </a:lnTo>
                  <a:lnTo>
                    <a:pt x="1895475" y="247650"/>
                  </a:lnTo>
                  <a:lnTo>
                    <a:pt x="1895475" y="0"/>
                  </a:lnTo>
                  <a:close/>
                </a:path>
              </a:pathLst>
            </a:custGeom>
            <a:solidFill>
              <a:srgbClr val="FFFFFF"/>
            </a:solidFill>
            <a:ln w="9525" cap="flat">
              <a:noFill/>
              <a:prstDash val="solid"/>
              <a:miter/>
            </a:ln>
          </p:spPr>
          <p:txBody>
            <a:bodyPr rtlCol="0" anchor="ctr"/>
            <a:lstStyle/>
            <a:p>
              <a:endParaRPr lang="nl-BE" sz="900"/>
            </a:p>
          </p:txBody>
        </p:sp>
        <p:sp>
          <p:nvSpPr>
            <p:cNvPr id="659" name="Freeform: Shape 658">
              <a:extLst>
                <a:ext uri="{FF2B5EF4-FFF2-40B4-BE49-F238E27FC236}">
                  <a16:creationId xmlns:a16="http://schemas.microsoft.com/office/drawing/2014/main" id="{E390A0C9-A318-471C-8CDF-010050390CBB}"/>
                </a:ext>
              </a:extLst>
            </p:cNvPr>
            <p:cNvSpPr/>
            <p:nvPr/>
          </p:nvSpPr>
          <p:spPr>
            <a:xfrm>
              <a:off x="4008229" y="4043310"/>
              <a:ext cx="1200924" cy="156905"/>
            </a:xfrm>
            <a:custGeom>
              <a:avLst/>
              <a:gdLst>
                <a:gd name="connsiteX0" fmla="*/ 0 w 1895475"/>
                <a:gd name="connsiteY0" fmla="*/ 0 h 247650"/>
                <a:gd name="connsiteX1" fmla="*/ 0 w 1895475"/>
                <a:gd name="connsiteY1" fmla="*/ 247650 h 247650"/>
                <a:gd name="connsiteX2" fmla="*/ 1895475 w 1895475"/>
                <a:gd name="connsiteY2" fmla="*/ 247650 h 247650"/>
                <a:gd name="connsiteX3" fmla="*/ 1895475 w 1895475"/>
                <a:gd name="connsiteY3" fmla="*/ 0 h 247650"/>
              </a:gdLst>
              <a:ahLst/>
              <a:cxnLst>
                <a:cxn ang="0">
                  <a:pos x="connsiteX0" y="connsiteY0"/>
                </a:cxn>
                <a:cxn ang="0">
                  <a:pos x="connsiteX1" y="connsiteY1"/>
                </a:cxn>
                <a:cxn ang="0">
                  <a:pos x="connsiteX2" y="connsiteY2"/>
                </a:cxn>
                <a:cxn ang="0">
                  <a:pos x="connsiteX3" y="connsiteY3"/>
                </a:cxn>
              </a:cxnLst>
              <a:rect l="l" t="t" r="r" b="b"/>
              <a:pathLst>
                <a:path w="1895475" h="247650">
                  <a:moveTo>
                    <a:pt x="0" y="0"/>
                  </a:moveTo>
                  <a:lnTo>
                    <a:pt x="0" y="247650"/>
                  </a:lnTo>
                  <a:lnTo>
                    <a:pt x="1895475" y="247650"/>
                  </a:lnTo>
                  <a:lnTo>
                    <a:pt x="1895475" y="0"/>
                  </a:lnTo>
                  <a:close/>
                </a:path>
              </a:pathLst>
            </a:custGeom>
            <a:noFill/>
            <a:ln w="19050" cap="flat">
              <a:solidFill>
                <a:srgbClr val="77933C"/>
              </a:solidFill>
              <a:prstDash val="solid"/>
              <a:miter/>
            </a:ln>
          </p:spPr>
          <p:txBody>
            <a:bodyPr rtlCol="0" anchor="ctr"/>
            <a:lstStyle/>
            <a:p>
              <a:endParaRPr lang="nl-BE" sz="900"/>
            </a:p>
          </p:txBody>
        </p:sp>
        <p:sp>
          <p:nvSpPr>
            <p:cNvPr id="660" name="Freeform: Shape 659">
              <a:extLst>
                <a:ext uri="{FF2B5EF4-FFF2-40B4-BE49-F238E27FC236}">
                  <a16:creationId xmlns:a16="http://schemas.microsoft.com/office/drawing/2014/main" id="{FC9EBD40-2D55-4411-85BF-D52D7D2B6632}"/>
                </a:ext>
              </a:extLst>
            </p:cNvPr>
            <p:cNvSpPr/>
            <p:nvPr/>
          </p:nvSpPr>
          <p:spPr>
            <a:xfrm>
              <a:off x="4210986" y="4085553"/>
              <a:ext cx="923323" cy="78453"/>
            </a:xfrm>
            <a:custGeom>
              <a:avLst/>
              <a:gdLst>
                <a:gd name="connsiteX0" fmla="*/ 56045 w 1457325"/>
                <a:gd name="connsiteY0" fmla="*/ 31442 h 123825"/>
                <a:gd name="connsiteX1" fmla="*/ 46891 w 1457325"/>
                <a:gd name="connsiteY1" fmla="*/ 52092 h 123825"/>
                <a:gd name="connsiteX2" fmla="*/ 20678 w 1457325"/>
                <a:gd name="connsiteY2" fmla="*/ 59312 h 123825"/>
                <a:gd name="connsiteX3" fmla="*/ 10277 w 1457325"/>
                <a:gd name="connsiteY3" fmla="*/ 59312 h 123825"/>
                <a:gd name="connsiteX4" fmla="*/ 10277 w 1457325"/>
                <a:gd name="connsiteY4" fmla="*/ 94079 h 123825"/>
                <a:gd name="connsiteX5" fmla="*/ 0 w 1457325"/>
                <a:gd name="connsiteY5" fmla="*/ 94079 h 123825"/>
                <a:gd name="connsiteX6" fmla="*/ 0 w 1457325"/>
                <a:gd name="connsiteY6" fmla="*/ 5686 h 123825"/>
                <a:gd name="connsiteX7" fmla="*/ 22917 w 1457325"/>
                <a:gd name="connsiteY7" fmla="*/ 5686 h 123825"/>
                <a:gd name="connsiteX8" fmla="*/ 56045 w 1457325"/>
                <a:gd name="connsiteY8" fmla="*/ 31442 h 123825"/>
                <a:gd name="connsiteX9" fmla="*/ 10277 w 1457325"/>
                <a:gd name="connsiteY9" fmla="*/ 50482 h 123825"/>
                <a:gd name="connsiteX10" fmla="*/ 19526 w 1457325"/>
                <a:gd name="connsiteY10" fmla="*/ 50482 h 123825"/>
                <a:gd name="connsiteX11" fmla="*/ 39300 w 1457325"/>
                <a:gd name="connsiteY11" fmla="*/ 46072 h 123825"/>
                <a:gd name="connsiteX12" fmla="*/ 45405 w 1457325"/>
                <a:gd name="connsiteY12" fmla="*/ 31928 h 123825"/>
                <a:gd name="connsiteX13" fmla="*/ 39662 w 1457325"/>
                <a:gd name="connsiteY13" fmla="*/ 18859 h 123825"/>
                <a:gd name="connsiteX14" fmla="*/ 21764 w 1457325"/>
                <a:gd name="connsiteY14" fmla="*/ 14574 h 123825"/>
                <a:gd name="connsiteX15" fmla="*/ 10277 w 1457325"/>
                <a:gd name="connsiteY15" fmla="*/ 14574 h 123825"/>
                <a:gd name="connsiteX16" fmla="*/ 116024 w 1457325"/>
                <a:gd name="connsiteY16" fmla="*/ 94079 h 123825"/>
                <a:gd name="connsiteX17" fmla="*/ 114033 w 1457325"/>
                <a:gd name="connsiteY17" fmla="*/ 84649 h 123825"/>
                <a:gd name="connsiteX18" fmla="*/ 113547 w 1457325"/>
                <a:gd name="connsiteY18" fmla="*/ 84649 h 123825"/>
                <a:gd name="connsiteX19" fmla="*/ 103661 w 1457325"/>
                <a:gd name="connsiteY19" fmla="*/ 93078 h 123825"/>
                <a:gd name="connsiteX20" fmla="*/ 91354 w 1457325"/>
                <a:gd name="connsiteY20" fmla="*/ 95288 h 123825"/>
                <a:gd name="connsiteX21" fmla="*/ 75914 w 1457325"/>
                <a:gd name="connsiteY21" fmla="*/ 90211 h 123825"/>
                <a:gd name="connsiteX22" fmla="*/ 70313 w 1457325"/>
                <a:gd name="connsiteY22" fmla="*/ 75762 h 123825"/>
                <a:gd name="connsiteX23" fmla="*/ 102422 w 1457325"/>
                <a:gd name="connsiteY23" fmla="*/ 54721 h 123825"/>
                <a:gd name="connsiteX24" fmla="*/ 113671 w 1457325"/>
                <a:gd name="connsiteY24" fmla="*/ 54359 h 123825"/>
                <a:gd name="connsiteX25" fmla="*/ 113671 w 1457325"/>
                <a:gd name="connsiteY25" fmla="*/ 50245 h 123825"/>
                <a:gd name="connsiteX26" fmla="*/ 110309 w 1457325"/>
                <a:gd name="connsiteY26" fmla="*/ 38728 h 123825"/>
                <a:gd name="connsiteX27" fmla="*/ 99583 w 1457325"/>
                <a:gd name="connsiteY27" fmla="*/ 35004 h 123825"/>
                <a:gd name="connsiteX28" fmla="*/ 80839 w 1457325"/>
                <a:gd name="connsiteY28" fmla="*/ 40081 h 123825"/>
                <a:gd name="connsiteX29" fmla="*/ 77752 w 1457325"/>
                <a:gd name="connsiteY29" fmla="*/ 32404 h 123825"/>
                <a:gd name="connsiteX30" fmla="*/ 88487 w 1457325"/>
                <a:gd name="connsiteY30" fmla="*/ 28232 h 123825"/>
                <a:gd name="connsiteX31" fmla="*/ 100184 w 1457325"/>
                <a:gd name="connsiteY31" fmla="*/ 26727 h 123825"/>
                <a:gd name="connsiteX32" fmla="*/ 117748 w 1457325"/>
                <a:gd name="connsiteY32" fmla="*/ 31985 h 123825"/>
                <a:gd name="connsiteX33" fmla="*/ 123463 w 1457325"/>
                <a:gd name="connsiteY33" fmla="*/ 48854 h 123825"/>
                <a:gd name="connsiteX34" fmla="*/ 123463 w 1457325"/>
                <a:gd name="connsiteY34" fmla="*/ 94079 h 123825"/>
                <a:gd name="connsiteX35" fmla="*/ 93354 w 1457325"/>
                <a:gd name="connsiteY35" fmla="*/ 87001 h 123825"/>
                <a:gd name="connsiteX36" fmla="*/ 108080 w 1457325"/>
                <a:gd name="connsiteY36" fmla="*/ 81867 h 123825"/>
                <a:gd name="connsiteX37" fmla="*/ 113423 w 1457325"/>
                <a:gd name="connsiteY37" fmla="*/ 67475 h 123825"/>
                <a:gd name="connsiteX38" fmla="*/ 113423 w 1457325"/>
                <a:gd name="connsiteY38" fmla="*/ 61493 h 123825"/>
                <a:gd name="connsiteX39" fmla="*/ 103394 w 1457325"/>
                <a:gd name="connsiteY39" fmla="*/ 61913 h 123825"/>
                <a:gd name="connsiteX40" fmla="*/ 86125 w 1457325"/>
                <a:gd name="connsiteY40" fmla="*/ 65627 h 123825"/>
                <a:gd name="connsiteX41" fmla="*/ 80839 w 1457325"/>
                <a:gd name="connsiteY41" fmla="*/ 75876 h 123825"/>
                <a:gd name="connsiteX42" fmla="*/ 84134 w 1457325"/>
                <a:gd name="connsiteY42" fmla="*/ 84163 h 123825"/>
                <a:gd name="connsiteX43" fmla="*/ 93354 w 1457325"/>
                <a:gd name="connsiteY43" fmla="*/ 87001 h 123825"/>
                <a:gd name="connsiteX44" fmla="*/ 176431 w 1457325"/>
                <a:gd name="connsiteY44" fmla="*/ 26604 h 123825"/>
                <a:gd name="connsiteX45" fmla="*/ 184347 w 1457325"/>
                <a:gd name="connsiteY45" fmla="*/ 27327 h 123825"/>
                <a:gd name="connsiteX46" fmla="*/ 182956 w 1457325"/>
                <a:gd name="connsiteY46" fmla="*/ 36643 h 123825"/>
                <a:gd name="connsiteX47" fmla="*/ 175698 w 1457325"/>
                <a:gd name="connsiteY47" fmla="*/ 35728 h 123825"/>
                <a:gd name="connsiteX48" fmla="*/ 161944 w 1457325"/>
                <a:gd name="connsiteY48" fmla="*/ 42263 h 123825"/>
                <a:gd name="connsiteX49" fmla="*/ 156229 w 1457325"/>
                <a:gd name="connsiteY49" fmla="*/ 58531 h 123825"/>
                <a:gd name="connsiteX50" fmla="*/ 156229 w 1457325"/>
                <a:gd name="connsiteY50" fmla="*/ 94079 h 123825"/>
                <a:gd name="connsiteX51" fmla="*/ 146199 w 1457325"/>
                <a:gd name="connsiteY51" fmla="*/ 94079 h 123825"/>
                <a:gd name="connsiteX52" fmla="*/ 146199 w 1457325"/>
                <a:gd name="connsiteY52" fmla="*/ 27813 h 123825"/>
                <a:gd name="connsiteX53" fmla="*/ 154476 w 1457325"/>
                <a:gd name="connsiteY53" fmla="*/ 27813 h 123825"/>
                <a:gd name="connsiteX54" fmla="*/ 155629 w 1457325"/>
                <a:gd name="connsiteY54" fmla="*/ 40081 h 123825"/>
                <a:gd name="connsiteX55" fmla="*/ 156114 w 1457325"/>
                <a:gd name="connsiteY55" fmla="*/ 40081 h 123825"/>
                <a:gd name="connsiteX56" fmla="*/ 165002 w 1457325"/>
                <a:gd name="connsiteY56" fmla="*/ 30109 h 123825"/>
                <a:gd name="connsiteX57" fmla="*/ 176431 w 1457325"/>
                <a:gd name="connsiteY57" fmla="*/ 26604 h 123825"/>
                <a:gd name="connsiteX58" fmla="*/ 208169 w 1457325"/>
                <a:gd name="connsiteY58" fmla="*/ 60160 h 123825"/>
                <a:gd name="connsiteX59" fmla="*/ 216093 w 1457325"/>
                <a:gd name="connsiteY59" fmla="*/ 50482 h 123825"/>
                <a:gd name="connsiteX60" fmla="*/ 237496 w 1457325"/>
                <a:gd name="connsiteY60" fmla="*/ 27813 h 123825"/>
                <a:gd name="connsiteX61" fmla="*/ 249402 w 1457325"/>
                <a:gd name="connsiteY61" fmla="*/ 27813 h 123825"/>
                <a:gd name="connsiteX62" fmla="*/ 222561 w 1457325"/>
                <a:gd name="connsiteY62" fmla="*/ 56045 h 123825"/>
                <a:gd name="connsiteX63" fmla="*/ 251279 w 1457325"/>
                <a:gd name="connsiteY63" fmla="*/ 94079 h 123825"/>
                <a:gd name="connsiteX64" fmla="*/ 239125 w 1457325"/>
                <a:gd name="connsiteY64" fmla="*/ 94079 h 123825"/>
                <a:gd name="connsiteX65" fmla="*/ 215732 w 1457325"/>
                <a:gd name="connsiteY65" fmla="*/ 62760 h 123825"/>
                <a:gd name="connsiteX66" fmla="*/ 208169 w 1457325"/>
                <a:gd name="connsiteY66" fmla="*/ 69285 h 123825"/>
                <a:gd name="connsiteX67" fmla="*/ 208169 w 1457325"/>
                <a:gd name="connsiteY67" fmla="*/ 94079 h 123825"/>
                <a:gd name="connsiteX68" fmla="*/ 198253 w 1457325"/>
                <a:gd name="connsiteY68" fmla="*/ 94079 h 123825"/>
                <a:gd name="connsiteX69" fmla="*/ 198253 w 1457325"/>
                <a:gd name="connsiteY69" fmla="*/ 0 h 123825"/>
                <a:gd name="connsiteX70" fmla="*/ 208169 w 1457325"/>
                <a:gd name="connsiteY70" fmla="*/ 0 h 123825"/>
                <a:gd name="connsiteX71" fmla="*/ 208169 w 1457325"/>
                <a:gd name="connsiteY71" fmla="*/ 49882 h 123825"/>
                <a:gd name="connsiteX72" fmla="*/ 207683 w 1457325"/>
                <a:gd name="connsiteY72" fmla="*/ 60160 h 123825"/>
                <a:gd name="connsiteX73" fmla="*/ 293179 w 1457325"/>
                <a:gd name="connsiteY73" fmla="*/ 95288 h 123825"/>
                <a:gd name="connsiteX74" fmla="*/ 269995 w 1457325"/>
                <a:gd name="connsiteY74" fmla="*/ 86335 h 123825"/>
                <a:gd name="connsiteX75" fmla="*/ 261499 w 1457325"/>
                <a:gd name="connsiteY75" fmla="*/ 61493 h 123825"/>
                <a:gd name="connsiteX76" fmla="*/ 269386 w 1457325"/>
                <a:gd name="connsiteY76" fmla="*/ 36033 h 123825"/>
                <a:gd name="connsiteX77" fmla="*/ 290579 w 1457325"/>
                <a:gd name="connsiteY77" fmla="*/ 26604 h 123825"/>
                <a:gd name="connsiteX78" fmla="*/ 310286 w 1457325"/>
                <a:gd name="connsiteY78" fmla="*/ 34795 h 123825"/>
                <a:gd name="connsiteX79" fmla="*/ 317544 w 1457325"/>
                <a:gd name="connsiteY79" fmla="*/ 56407 h 123825"/>
                <a:gd name="connsiteX80" fmla="*/ 317544 w 1457325"/>
                <a:gd name="connsiteY80" fmla="*/ 62760 h 123825"/>
                <a:gd name="connsiteX81" fmla="*/ 271900 w 1457325"/>
                <a:gd name="connsiteY81" fmla="*/ 62760 h 123825"/>
                <a:gd name="connsiteX82" fmla="*/ 277787 w 1457325"/>
                <a:gd name="connsiteY82" fmla="*/ 80476 h 123825"/>
                <a:gd name="connsiteX83" fmla="*/ 293541 w 1457325"/>
                <a:gd name="connsiteY83" fmla="*/ 86516 h 123825"/>
                <a:gd name="connsiteX84" fmla="*/ 314706 w 1457325"/>
                <a:gd name="connsiteY84" fmla="*/ 82048 h 123825"/>
                <a:gd name="connsiteX85" fmla="*/ 314706 w 1457325"/>
                <a:gd name="connsiteY85" fmla="*/ 90992 h 123825"/>
                <a:gd name="connsiteX86" fmla="*/ 304638 w 1457325"/>
                <a:gd name="connsiteY86" fmla="*/ 94288 h 123825"/>
                <a:gd name="connsiteX87" fmla="*/ 293179 w 1457325"/>
                <a:gd name="connsiteY87" fmla="*/ 95288 h 123825"/>
                <a:gd name="connsiteX88" fmla="*/ 290455 w 1457325"/>
                <a:gd name="connsiteY88" fmla="*/ 35004 h 123825"/>
                <a:gd name="connsiteX89" fmla="*/ 277730 w 1457325"/>
                <a:gd name="connsiteY89" fmla="*/ 40205 h 123825"/>
                <a:gd name="connsiteX90" fmla="*/ 272139 w 1457325"/>
                <a:gd name="connsiteY90" fmla="*/ 54597 h 123825"/>
                <a:gd name="connsiteX91" fmla="*/ 306781 w 1457325"/>
                <a:gd name="connsiteY91" fmla="*/ 54597 h 123825"/>
                <a:gd name="connsiteX92" fmla="*/ 302552 w 1457325"/>
                <a:gd name="connsiteY92" fmla="*/ 40053 h 123825"/>
                <a:gd name="connsiteX93" fmla="*/ 290455 w 1457325"/>
                <a:gd name="connsiteY93" fmla="*/ 35004 h 123825"/>
                <a:gd name="connsiteX94" fmla="*/ 364703 w 1457325"/>
                <a:gd name="connsiteY94" fmla="*/ 95288 h 123825"/>
                <a:gd name="connsiteX95" fmla="*/ 341519 w 1457325"/>
                <a:gd name="connsiteY95" fmla="*/ 86335 h 123825"/>
                <a:gd name="connsiteX96" fmla="*/ 333022 w 1457325"/>
                <a:gd name="connsiteY96" fmla="*/ 61493 h 123825"/>
                <a:gd name="connsiteX97" fmla="*/ 340909 w 1457325"/>
                <a:gd name="connsiteY97" fmla="*/ 36033 h 123825"/>
                <a:gd name="connsiteX98" fmla="*/ 362102 w 1457325"/>
                <a:gd name="connsiteY98" fmla="*/ 26604 h 123825"/>
                <a:gd name="connsiteX99" fmla="*/ 381819 w 1457325"/>
                <a:gd name="connsiteY99" fmla="*/ 34795 h 123825"/>
                <a:gd name="connsiteX100" fmla="*/ 389068 w 1457325"/>
                <a:gd name="connsiteY100" fmla="*/ 56407 h 123825"/>
                <a:gd name="connsiteX101" fmla="*/ 389068 w 1457325"/>
                <a:gd name="connsiteY101" fmla="*/ 62760 h 123825"/>
                <a:gd name="connsiteX102" fmla="*/ 343424 w 1457325"/>
                <a:gd name="connsiteY102" fmla="*/ 62760 h 123825"/>
                <a:gd name="connsiteX103" fmla="*/ 349319 w 1457325"/>
                <a:gd name="connsiteY103" fmla="*/ 80476 h 123825"/>
                <a:gd name="connsiteX104" fmla="*/ 365064 w 1457325"/>
                <a:gd name="connsiteY104" fmla="*/ 86516 h 123825"/>
                <a:gd name="connsiteX105" fmla="*/ 386229 w 1457325"/>
                <a:gd name="connsiteY105" fmla="*/ 82048 h 123825"/>
                <a:gd name="connsiteX106" fmla="*/ 386229 w 1457325"/>
                <a:gd name="connsiteY106" fmla="*/ 90992 h 123825"/>
                <a:gd name="connsiteX107" fmla="*/ 376161 w 1457325"/>
                <a:gd name="connsiteY107" fmla="*/ 94288 h 123825"/>
                <a:gd name="connsiteX108" fmla="*/ 364703 w 1457325"/>
                <a:gd name="connsiteY108" fmla="*/ 95288 h 123825"/>
                <a:gd name="connsiteX109" fmla="*/ 361988 w 1457325"/>
                <a:gd name="connsiteY109" fmla="*/ 35004 h 123825"/>
                <a:gd name="connsiteX110" fmla="*/ 349253 w 1457325"/>
                <a:gd name="connsiteY110" fmla="*/ 40205 h 123825"/>
                <a:gd name="connsiteX111" fmla="*/ 343662 w 1457325"/>
                <a:gd name="connsiteY111" fmla="*/ 54597 h 123825"/>
                <a:gd name="connsiteX112" fmla="*/ 378304 w 1457325"/>
                <a:gd name="connsiteY112" fmla="*/ 54597 h 123825"/>
                <a:gd name="connsiteX113" fmla="*/ 374075 w 1457325"/>
                <a:gd name="connsiteY113" fmla="*/ 40053 h 123825"/>
                <a:gd name="connsiteX114" fmla="*/ 361988 w 1457325"/>
                <a:gd name="connsiteY114" fmla="*/ 35004 h 123825"/>
                <a:gd name="connsiteX115" fmla="*/ 438464 w 1457325"/>
                <a:gd name="connsiteY115" fmla="*/ 26604 h 123825"/>
                <a:gd name="connsiteX116" fmla="*/ 446389 w 1457325"/>
                <a:gd name="connsiteY116" fmla="*/ 27327 h 123825"/>
                <a:gd name="connsiteX117" fmla="*/ 444998 w 1457325"/>
                <a:gd name="connsiteY117" fmla="*/ 36643 h 123825"/>
                <a:gd name="connsiteX118" fmla="*/ 437740 w 1457325"/>
                <a:gd name="connsiteY118" fmla="*/ 35728 h 123825"/>
                <a:gd name="connsiteX119" fmla="*/ 423986 w 1457325"/>
                <a:gd name="connsiteY119" fmla="*/ 42263 h 123825"/>
                <a:gd name="connsiteX120" fmla="*/ 418271 w 1457325"/>
                <a:gd name="connsiteY120" fmla="*/ 58531 h 123825"/>
                <a:gd name="connsiteX121" fmla="*/ 418271 w 1457325"/>
                <a:gd name="connsiteY121" fmla="*/ 94079 h 123825"/>
                <a:gd name="connsiteX122" fmla="*/ 408241 w 1457325"/>
                <a:gd name="connsiteY122" fmla="*/ 94079 h 123825"/>
                <a:gd name="connsiteX123" fmla="*/ 408241 w 1457325"/>
                <a:gd name="connsiteY123" fmla="*/ 27813 h 123825"/>
                <a:gd name="connsiteX124" fmla="*/ 416519 w 1457325"/>
                <a:gd name="connsiteY124" fmla="*/ 27813 h 123825"/>
                <a:gd name="connsiteX125" fmla="*/ 417671 w 1457325"/>
                <a:gd name="connsiteY125" fmla="*/ 40081 h 123825"/>
                <a:gd name="connsiteX126" fmla="*/ 418157 w 1457325"/>
                <a:gd name="connsiteY126" fmla="*/ 40081 h 123825"/>
                <a:gd name="connsiteX127" fmla="*/ 427044 w 1457325"/>
                <a:gd name="connsiteY127" fmla="*/ 30109 h 123825"/>
                <a:gd name="connsiteX128" fmla="*/ 438464 w 1457325"/>
                <a:gd name="connsiteY128" fmla="*/ 26604 h 123825"/>
                <a:gd name="connsiteX129" fmla="*/ 514531 w 1457325"/>
                <a:gd name="connsiteY129" fmla="*/ 27813 h 123825"/>
                <a:gd name="connsiteX130" fmla="*/ 514531 w 1457325"/>
                <a:gd name="connsiteY130" fmla="*/ 34157 h 123825"/>
                <a:gd name="connsiteX131" fmla="*/ 502253 w 1457325"/>
                <a:gd name="connsiteY131" fmla="*/ 35614 h 123825"/>
                <a:gd name="connsiteX132" fmla="*/ 505282 w 1457325"/>
                <a:gd name="connsiteY132" fmla="*/ 41148 h 123825"/>
                <a:gd name="connsiteX133" fmla="*/ 506606 w 1457325"/>
                <a:gd name="connsiteY133" fmla="*/ 48854 h 123825"/>
                <a:gd name="connsiteX134" fmla="*/ 499957 w 1457325"/>
                <a:gd name="connsiteY134" fmla="*/ 64389 h 123825"/>
                <a:gd name="connsiteX135" fmla="*/ 481698 w 1457325"/>
                <a:gd name="connsiteY135" fmla="*/ 70199 h 123825"/>
                <a:gd name="connsiteX136" fmla="*/ 476135 w 1457325"/>
                <a:gd name="connsiteY136" fmla="*/ 69713 h 123825"/>
                <a:gd name="connsiteX137" fmla="*/ 469725 w 1457325"/>
                <a:gd name="connsiteY137" fmla="*/ 78238 h 123825"/>
                <a:gd name="connsiteX138" fmla="*/ 471964 w 1457325"/>
                <a:gd name="connsiteY138" fmla="*/ 82258 h 123825"/>
                <a:gd name="connsiteX139" fmla="*/ 479641 w 1457325"/>
                <a:gd name="connsiteY139" fmla="*/ 83553 h 123825"/>
                <a:gd name="connsiteX140" fmla="*/ 491375 w 1457325"/>
                <a:gd name="connsiteY140" fmla="*/ 83553 h 123825"/>
                <a:gd name="connsiteX141" fmla="*/ 507911 w 1457325"/>
                <a:gd name="connsiteY141" fmla="*/ 88097 h 123825"/>
                <a:gd name="connsiteX142" fmla="*/ 513683 w 1457325"/>
                <a:gd name="connsiteY142" fmla="*/ 101270 h 123825"/>
                <a:gd name="connsiteX143" fmla="*/ 504854 w 1457325"/>
                <a:gd name="connsiteY143" fmla="*/ 118053 h 123825"/>
                <a:gd name="connsiteX144" fmla="*/ 479098 w 1457325"/>
                <a:gd name="connsiteY144" fmla="*/ 123825 h 123825"/>
                <a:gd name="connsiteX145" fmla="*/ 459057 w 1457325"/>
                <a:gd name="connsiteY145" fmla="*/ 118986 h 123825"/>
                <a:gd name="connsiteX146" fmla="*/ 452008 w 1457325"/>
                <a:gd name="connsiteY146" fmla="*/ 105327 h 123825"/>
                <a:gd name="connsiteX147" fmla="*/ 455876 w 1457325"/>
                <a:gd name="connsiteY147" fmla="*/ 94859 h 123825"/>
                <a:gd name="connsiteX148" fmla="*/ 466763 w 1457325"/>
                <a:gd name="connsiteY148" fmla="*/ 88878 h 123825"/>
                <a:gd name="connsiteX149" fmla="*/ 462506 w 1457325"/>
                <a:gd name="connsiteY149" fmla="*/ 85315 h 123825"/>
                <a:gd name="connsiteX150" fmla="*/ 460781 w 1457325"/>
                <a:gd name="connsiteY150" fmla="*/ 79686 h 123825"/>
                <a:gd name="connsiteX151" fmla="*/ 462715 w 1457325"/>
                <a:gd name="connsiteY151" fmla="*/ 73343 h 123825"/>
                <a:gd name="connsiteX152" fmla="*/ 468820 w 1457325"/>
                <a:gd name="connsiteY152" fmla="*/ 68075 h 123825"/>
                <a:gd name="connsiteX153" fmla="*/ 460448 w 1457325"/>
                <a:gd name="connsiteY153" fmla="*/ 60884 h 123825"/>
                <a:gd name="connsiteX154" fmla="*/ 457209 w 1457325"/>
                <a:gd name="connsiteY154" fmla="*/ 49273 h 123825"/>
                <a:gd name="connsiteX155" fmla="*/ 463743 w 1457325"/>
                <a:gd name="connsiteY155" fmla="*/ 32499 h 123825"/>
                <a:gd name="connsiteX156" fmla="*/ 482241 w 1457325"/>
                <a:gd name="connsiteY156" fmla="*/ 26604 h 123825"/>
                <a:gd name="connsiteX157" fmla="*/ 491614 w 1457325"/>
                <a:gd name="connsiteY157" fmla="*/ 27813 h 123825"/>
                <a:gd name="connsiteX158" fmla="*/ 461686 w 1457325"/>
                <a:gd name="connsiteY158" fmla="*/ 105203 h 123825"/>
                <a:gd name="connsiteX159" fmla="*/ 466220 w 1457325"/>
                <a:gd name="connsiteY159" fmla="*/ 113366 h 123825"/>
                <a:gd name="connsiteX160" fmla="*/ 479221 w 1457325"/>
                <a:gd name="connsiteY160" fmla="*/ 116148 h 123825"/>
                <a:gd name="connsiteX161" fmla="*/ 497929 w 1457325"/>
                <a:gd name="connsiteY161" fmla="*/ 112366 h 123825"/>
                <a:gd name="connsiteX162" fmla="*/ 504006 w 1457325"/>
                <a:gd name="connsiteY162" fmla="*/ 102118 h 123825"/>
                <a:gd name="connsiteX163" fmla="*/ 500682 w 1457325"/>
                <a:gd name="connsiteY163" fmla="*/ 94650 h 123825"/>
                <a:gd name="connsiteX164" fmla="*/ 488166 w 1457325"/>
                <a:gd name="connsiteY164" fmla="*/ 92564 h 123825"/>
                <a:gd name="connsiteX165" fmla="*/ 476135 w 1457325"/>
                <a:gd name="connsiteY165" fmla="*/ 92564 h 123825"/>
                <a:gd name="connsiteX166" fmla="*/ 465496 w 1457325"/>
                <a:gd name="connsiteY166" fmla="*/ 95831 h 123825"/>
                <a:gd name="connsiteX167" fmla="*/ 461686 w 1457325"/>
                <a:gd name="connsiteY167" fmla="*/ 105203 h 123825"/>
                <a:gd name="connsiteX168" fmla="*/ 467125 w 1457325"/>
                <a:gd name="connsiteY168" fmla="*/ 49035 h 123825"/>
                <a:gd name="connsiteX169" fmla="*/ 471058 w 1457325"/>
                <a:gd name="connsiteY169" fmla="*/ 59550 h 123825"/>
                <a:gd name="connsiteX170" fmla="*/ 482003 w 1457325"/>
                <a:gd name="connsiteY170" fmla="*/ 63122 h 123825"/>
                <a:gd name="connsiteX171" fmla="*/ 496691 w 1457325"/>
                <a:gd name="connsiteY171" fmla="*/ 48854 h 123825"/>
                <a:gd name="connsiteX172" fmla="*/ 481822 w 1457325"/>
                <a:gd name="connsiteY172" fmla="*/ 33918 h 123825"/>
                <a:gd name="connsiteX173" fmla="*/ 470935 w 1457325"/>
                <a:gd name="connsiteY173" fmla="*/ 37729 h 123825"/>
                <a:gd name="connsiteX174" fmla="*/ 467125 w 1457325"/>
                <a:gd name="connsiteY174" fmla="*/ 49035 h 123825"/>
                <a:gd name="connsiteX175" fmla="*/ 558184 w 1457325"/>
                <a:gd name="connsiteY175" fmla="*/ 95288 h 123825"/>
                <a:gd name="connsiteX176" fmla="*/ 534991 w 1457325"/>
                <a:gd name="connsiteY176" fmla="*/ 86335 h 123825"/>
                <a:gd name="connsiteX177" fmla="*/ 526504 w 1457325"/>
                <a:gd name="connsiteY177" fmla="*/ 61493 h 123825"/>
                <a:gd name="connsiteX178" fmla="*/ 534391 w 1457325"/>
                <a:gd name="connsiteY178" fmla="*/ 36033 h 123825"/>
                <a:gd name="connsiteX179" fmla="*/ 555584 w 1457325"/>
                <a:gd name="connsiteY179" fmla="*/ 26604 h 123825"/>
                <a:gd name="connsiteX180" fmla="*/ 575290 w 1457325"/>
                <a:gd name="connsiteY180" fmla="*/ 34795 h 123825"/>
                <a:gd name="connsiteX181" fmla="*/ 582549 w 1457325"/>
                <a:gd name="connsiteY181" fmla="*/ 56407 h 123825"/>
                <a:gd name="connsiteX182" fmla="*/ 582549 w 1457325"/>
                <a:gd name="connsiteY182" fmla="*/ 62760 h 123825"/>
                <a:gd name="connsiteX183" fmla="*/ 536896 w 1457325"/>
                <a:gd name="connsiteY183" fmla="*/ 62760 h 123825"/>
                <a:gd name="connsiteX184" fmla="*/ 542791 w 1457325"/>
                <a:gd name="connsiteY184" fmla="*/ 80476 h 123825"/>
                <a:gd name="connsiteX185" fmla="*/ 558546 w 1457325"/>
                <a:gd name="connsiteY185" fmla="*/ 86516 h 123825"/>
                <a:gd name="connsiteX186" fmla="*/ 579701 w 1457325"/>
                <a:gd name="connsiteY186" fmla="*/ 82048 h 123825"/>
                <a:gd name="connsiteX187" fmla="*/ 579701 w 1457325"/>
                <a:gd name="connsiteY187" fmla="*/ 90992 h 123825"/>
                <a:gd name="connsiteX188" fmla="*/ 569643 w 1457325"/>
                <a:gd name="connsiteY188" fmla="*/ 94288 h 123825"/>
                <a:gd name="connsiteX189" fmla="*/ 558184 w 1457325"/>
                <a:gd name="connsiteY189" fmla="*/ 95288 h 123825"/>
                <a:gd name="connsiteX190" fmla="*/ 555460 w 1457325"/>
                <a:gd name="connsiteY190" fmla="*/ 35004 h 123825"/>
                <a:gd name="connsiteX191" fmla="*/ 542734 w 1457325"/>
                <a:gd name="connsiteY191" fmla="*/ 40205 h 123825"/>
                <a:gd name="connsiteX192" fmla="*/ 537143 w 1457325"/>
                <a:gd name="connsiteY192" fmla="*/ 54597 h 123825"/>
                <a:gd name="connsiteX193" fmla="*/ 571785 w 1457325"/>
                <a:gd name="connsiteY193" fmla="*/ 54597 h 123825"/>
                <a:gd name="connsiteX194" fmla="*/ 567557 w 1457325"/>
                <a:gd name="connsiteY194" fmla="*/ 40053 h 123825"/>
                <a:gd name="connsiteX195" fmla="*/ 555460 w 1457325"/>
                <a:gd name="connsiteY195" fmla="*/ 35004 h 123825"/>
                <a:gd name="connsiteX196" fmla="*/ 611752 w 1457325"/>
                <a:gd name="connsiteY196" fmla="*/ 94079 h 123825"/>
                <a:gd name="connsiteX197" fmla="*/ 601713 w 1457325"/>
                <a:gd name="connsiteY197" fmla="*/ 94079 h 123825"/>
                <a:gd name="connsiteX198" fmla="*/ 601713 w 1457325"/>
                <a:gd name="connsiteY198" fmla="*/ 0 h 123825"/>
                <a:gd name="connsiteX199" fmla="*/ 611752 w 1457325"/>
                <a:gd name="connsiteY199" fmla="*/ 0 h 123825"/>
                <a:gd name="connsiteX200" fmla="*/ 661997 w 1457325"/>
                <a:gd name="connsiteY200" fmla="*/ 95288 h 123825"/>
                <a:gd name="connsiteX201" fmla="*/ 638803 w 1457325"/>
                <a:gd name="connsiteY201" fmla="*/ 86335 h 123825"/>
                <a:gd name="connsiteX202" fmla="*/ 630307 w 1457325"/>
                <a:gd name="connsiteY202" fmla="*/ 61493 h 123825"/>
                <a:gd name="connsiteX203" fmla="*/ 638204 w 1457325"/>
                <a:gd name="connsiteY203" fmla="*/ 36033 h 123825"/>
                <a:gd name="connsiteX204" fmla="*/ 659396 w 1457325"/>
                <a:gd name="connsiteY204" fmla="*/ 26604 h 123825"/>
                <a:gd name="connsiteX205" fmla="*/ 679104 w 1457325"/>
                <a:gd name="connsiteY205" fmla="*/ 34795 h 123825"/>
                <a:gd name="connsiteX206" fmla="*/ 686362 w 1457325"/>
                <a:gd name="connsiteY206" fmla="*/ 56407 h 123825"/>
                <a:gd name="connsiteX207" fmla="*/ 686362 w 1457325"/>
                <a:gd name="connsiteY207" fmla="*/ 62760 h 123825"/>
                <a:gd name="connsiteX208" fmla="*/ 640709 w 1457325"/>
                <a:gd name="connsiteY208" fmla="*/ 62760 h 123825"/>
                <a:gd name="connsiteX209" fmla="*/ 646604 w 1457325"/>
                <a:gd name="connsiteY209" fmla="*/ 80476 h 123825"/>
                <a:gd name="connsiteX210" fmla="*/ 662359 w 1457325"/>
                <a:gd name="connsiteY210" fmla="*/ 86516 h 123825"/>
                <a:gd name="connsiteX211" fmla="*/ 683514 w 1457325"/>
                <a:gd name="connsiteY211" fmla="*/ 82048 h 123825"/>
                <a:gd name="connsiteX212" fmla="*/ 683514 w 1457325"/>
                <a:gd name="connsiteY212" fmla="*/ 90992 h 123825"/>
                <a:gd name="connsiteX213" fmla="*/ 673455 w 1457325"/>
                <a:gd name="connsiteY213" fmla="*/ 94288 h 123825"/>
                <a:gd name="connsiteX214" fmla="*/ 661997 w 1457325"/>
                <a:gd name="connsiteY214" fmla="*/ 95288 h 123825"/>
                <a:gd name="connsiteX215" fmla="*/ 659273 w 1457325"/>
                <a:gd name="connsiteY215" fmla="*/ 35004 h 123825"/>
                <a:gd name="connsiteX216" fmla="*/ 646547 w 1457325"/>
                <a:gd name="connsiteY216" fmla="*/ 40205 h 123825"/>
                <a:gd name="connsiteX217" fmla="*/ 640956 w 1457325"/>
                <a:gd name="connsiteY217" fmla="*/ 54597 h 123825"/>
                <a:gd name="connsiteX218" fmla="*/ 675598 w 1457325"/>
                <a:gd name="connsiteY218" fmla="*/ 54597 h 123825"/>
                <a:gd name="connsiteX219" fmla="*/ 671370 w 1457325"/>
                <a:gd name="connsiteY219" fmla="*/ 40053 h 123825"/>
                <a:gd name="connsiteX220" fmla="*/ 659273 w 1457325"/>
                <a:gd name="connsiteY220" fmla="*/ 35004 h 123825"/>
                <a:gd name="connsiteX221" fmla="*/ 715566 w 1457325"/>
                <a:gd name="connsiteY221" fmla="*/ 94079 h 123825"/>
                <a:gd name="connsiteX222" fmla="*/ 705526 w 1457325"/>
                <a:gd name="connsiteY222" fmla="*/ 94079 h 123825"/>
                <a:gd name="connsiteX223" fmla="*/ 705526 w 1457325"/>
                <a:gd name="connsiteY223" fmla="*/ 27813 h 123825"/>
                <a:gd name="connsiteX224" fmla="*/ 715566 w 1457325"/>
                <a:gd name="connsiteY224" fmla="*/ 27813 h 123825"/>
                <a:gd name="connsiteX225" fmla="*/ 704679 w 1457325"/>
                <a:gd name="connsiteY225" fmla="*/ 9858 h 123825"/>
                <a:gd name="connsiteX226" fmla="*/ 706374 w 1457325"/>
                <a:gd name="connsiteY226" fmla="*/ 4810 h 123825"/>
                <a:gd name="connsiteX227" fmla="*/ 710603 w 1457325"/>
                <a:gd name="connsiteY227" fmla="*/ 3200 h 123825"/>
                <a:gd name="connsiteX228" fmla="*/ 714775 w 1457325"/>
                <a:gd name="connsiteY228" fmla="*/ 4839 h 123825"/>
                <a:gd name="connsiteX229" fmla="*/ 716527 w 1457325"/>
                <a:gd name="connsiteY229" fmla="*/ 9858 h 123825"/>
                <a:gd name="connsiteX230" fmla="*/ 714775 w 1457325"/>
                <a:gd name="connsiteY230" fmla="*/ 14907 h 123825"/>
                <a:gd name="connsiteX231" fmla="*/ 710603 w 1457325"/>
                <a:gd name="connsiteY231" fmla="*/ 16564 h 123825"/>
                <a:gd name="connsiteX232" fmla="*/ 706374 w 1457325"/>
                <a:gd name="connsiteY232" fmla="*/ 14907 h 123825"/>
                <a:gd name="connsiteX233" fmla="*/ 704679 w 1457325"/>
                <a:gd name="connsiteY233" fmla="*/ 9858 h 123825"/>
                <a:gd name="connsiteX234" fmla="*/ 782917 w 1457325"/>
                <a:gd name="connsiteY234" fmla="*/ 85191 h 123825"/>
                <a:gd name="connsiteX235" fmla="*/ 782374 w 1457325"/>
                <a:gd name="connsiteY235" fmla="*/ 85191 h 123825"/>
                <a:gd name="connsiteX236" fmla="*/ 761571 w 1457325"/>
                <a:gd name="connsiteY236" fmla="*/ 95288 h 123825"/>
                <a:gd name="connsiteX237" fmla="*/ 741350 w 1457325"/>
                <a:gd name="connsiteY237" fmla="*/ 86401 h 123825"/>
                <a:gd name="connsiteX238" fmla="*/ 734120 w 1457325"/>
                <a:gd name="connsiteY238" fmla="*/ 61122 h 123825"/>
                <a:gd name="connsiteX239" fmla="*/ 741378 w 1457325"/>
                <a:gd name="connsiteY239" fmla="*/ 35671 h 123825"/>
                <a:gd name="connsiteX240" fmla="*/ 761571 w 1457325"/>
                <a:gd name="connsiteY240" fmla="*/ 26604 h 123825"/>
                <a:gd name="connsiteX241" fmla="*/ 782250 w 1457325"/>
                <a:gd name="connsiteY241" fmla="*/ 36395 h 123825"/>
                <a:gd name="connsiteX242" fmla="*/ 783041 w 1457325"/>
                <a:gd name="connsiteY242" fmla="*/ 36395 h 123825"/>
                <a:gd name="connsiteX243" fmla="*/ 782612 w 1457325"/>
                <a:gd name="connsiteY243" fmla="*/ 31623 h 123825"/>
                <a:gd name="connsiteX244" fmla="*/ 782374 w 1457325"/>
                <a:gd name="connsiteY244" fmla="*/ 26965 h 123825"/>
                <a:gd name="connsiteX245" fmla="*/ 782374 w 1457325"/>
                <a:gd name="connsiteY245" fmla="*/ 0 h 123825"/>
                <a:gd name="connsiteX246" fmla="*/ 792413 w 1457325"/>
                <a:gd name="connsiteY246" fmla="*/ 0 h 123825"/>
                <a:gd name="connsiteX247" fmla="*/ 792413 w 1457325"/>
                <a:gd name="connsiteY247" fmla="*/ 94079 h 123825"/>
                <a:gd name="connsiteX248" fmla="*/ 784250 w 1457325"/>
                <a:gd name="connsiteY248" fmla="*/ 94079 h 123825"/>
                <a:gd name="connsiteX249" fmla="*/ 762848 w 1457325"/>
                <a:gd name="connsiteY249" fmla="*/ 86887 h 123825"/>
                <a:gd name="connsiteX250" fmla="*/ 777744 w 1457325"/>
                <a:gd name="connsiteY250" fmla="*/ 81286 h 123825"/>
                <a:gd name="connsiteX251" fmla="*/ 782374 w 1457325"/>
                <a:gd name="connsiteY251" fmla="*/ 63246 h 123825"/>
                <a:gd name="connsiteX252" fmla="*/ 782374 w 1457325"/>
                <a:gd name="connsiteY252" fmla="*/ 61122 h 123825"/>
                <a:gd name="connsiteX253" fmla="*/ 777687 w 1457325"/>
                <a:gd name="connsiteY253" fmla="*/ 41024 h 123825"/>
                <a:gd name="connsiteX254" fmla="*/ 762724 w 1457325"/>
                <a:gd name="connsiteY254" fmla="*/ 35004 h 123825"/>
                <a:gd name="connsiteX255" fmla="*/ 749208 w 1457325"/>
                <a:gd name="connsiteY255" fmla="*/ 41872 h 123825"/>
                <a:gd name="connsiteX256" fmla="*/ 744521 w 1457325"/>
                <a:gd name="connsiteY256" fmla="*/ 61246 h 123825"/>
                <a:gd name="connsiteX257" fmla="*/ 749179 w 1457325"/>
                <a:gd name="connsiteY257" fmla="*/ 80410 h 123825"/>
                <a:gd name="connsiteX258" fmla="*/ 762848 w 1457325"/>
                <a:gd name="connsiteY258" fmla="*/ 86887 h 123825"/>
                <a:gd name="connsiteX259" fmla="*/ 826027 w 1457325"/>
                <a:gd name="connsiteY259" fmla="*/ 94079 h 123825"/>
                <a:gd name="connsiteX260" fmla="*/ 815987 w 1457325"/>
                <a:gd name="connsiteY260" fmla="*/ 94079 h 123825"/>
                <a:gd name="connsiteX261" fmla="*/ 815987 w 1457325"/>
                <a:gd name="connsiteY261" fmla="*/ 27813 h 123825"/>
                <a:gd name="connsiteX262" fmla="*/ 826027 w 1457325"/>
                <a:gd name="connsiteY262" fmla="*/ 27813 h 123825"/>
                <a:gd name="connsiteX263" fmla="*/ 815140 w 1457325"/>
                <a:gd name="connsiteY263" fmla="*/ 9858 h 123825"/>
                <a:gd name="connsiteX264" fmla="*/ 816835 w 1457325"/>
                <a:gd name="connsiteY264" fmla="*/ 4810 h 123825"/>
                <a:gd name="connsiteX265" fmla="*/ 821064 w 1457325"/>
                <a:gd name="connsiteY265" fmla="*/ 3200 h 123825"/>
                <a:gd name="connsiteX266" fmla="*/ 825236 w 1457325"/>
                <a:gd name="connsiteY266" fmla="*/ 4839 h 123825"/>
                <a:gd name="connsiteX267" fmla="*/ 826989 w 1457325"/>
                <a:gd name="connsiteY267" fmla="*/ 9858 h 123825"/>
                <a:gd name="connsiteX268" fmla="*/ 825236 w 1457325"/>
                <a:gd name="connsiteY268" fmla="*/ 14907 h 123825"/>
                <a:gd name="connsiteX269" fmla="*/ 821064 w 1457325"/>
                <a:gd name="connsiteY269" fmla="*/ 16564 h 123825"/>
                <a:gd name="connsiteX270" fmla="*/ 816835 w 1457325"/>
                <a:gd name="connsiteY270" fmla="*/ 14907 h 123825"/>
                <a:gd name="connsiteX271" fmla="*/ 815140 w 1457325"/>
                <a:gd name="connsiteY271" fmla="*/ 9858 h 123825"/>
                <a:gd name="connsiteX272" fmla="*/ 893626 w 1457325"/>
                <a:gd name="connsiteY272" fmla="*/ 94079 h 123825"/>
                <a:gd name="connsiteX273" fmla="*/ 893626 w 1457325"/>
                <a:gd name="connsiteY273" fmla="*/ 51206 h 123825"/>
                <a:gd name="connsiteX274" fmla="*/ 889930 w 1457325"/>
                <a:gd name="connsiteY274" fmla="*/ 39119 h 123825"/>
                <a:gd name="connsiteX275" fmla="*/ 878386 w 1457325"/>
                <a:gd name="connsiteY275" fmla="*/ 35128 h 123825"/>
                <a:gd name="connsiteX276" fmla="*/ 863146 w 1457325"/>
                <a:gd name="connsiteY276" fmla="*/ 40748 h 123825"/>
                <a:gd name="connsiteX277" fmla="*/ 858307 w 1457325"/>
                <a:gd name="connsiteY277" fmla="*/ 59312 h 123825"/>
                <a:gd name="connsiteX278" fmla="*/ 858307 w 1457325"/>
                <a:gd name="connsiteY278" fmla="*/ 94079 h 123825"/>
                <a:gd name="connsiteX279" fmla="*/ 848277 w 1457325"/>
                <a:gd name="connsiteY279" fmla="*/ 94079 h 123825"/>
                <a:gd name="connsiteX280" fmla="*/ 848277 w 1457325"/>
                <a:gd name="connsiteY280" fmla="*/ 27813 h 123825"/>
                <a:gd name="connsiteX281" fmla="*/ 856440 w 1457325"/>
                <a:gd name="connsiteY281" fmla="*/ 27813 h 123825"/>
                <a:gd name="connsiteX282" fmla="*/ 858069 w 1457325"/>
                <a:gd name="connsiteY282" fmla="*/ 36881 h 123825"/>
                <a:gd name="connsiteX283" fmla="*/ 858555 w 1457325"/>
                <a:gd name="connsiteY283" fmla="*/ 36881 h 123825"/>
                <a:gd name="connsiteX284" fmla="*/ 867203 w 1457325"/>
                <a:gd name="connsiteY284" fmla="*/ 29289 h 123825"/>
                <a:gd name="connsiteX285" fmla="*/ 879595 w 1457325"/>
                <a:gd name="connsiteY285" fmla="*/ 26604 h 123825"/>
                <a:gd name="connsiteX286" fmla="*/ 897607 w 1457325"/>
                <a:gd name="connsiteY286" fmla="*/ 32375 h 123825"/>
                <a:gd name="connsiteX287" fmla="*/ 903655 w 1457325"/>
                <a:gd name="connsiteY287" fmla="*/ 50845 h 123825"/>
                <a:gd name="connsiteX288" fmla="*/ 903655 w 1457325"/>
                <a:gd name="connsiteY288" fmla="*/ 94079 h 123825"/>
                <a:gd name="connsiteX289" fmla="*/ 980808 w 1457325"/>
                <a:gd name="connsiteY289" fmla="*/ 27813 h 123825"/>
                <a:gd name="connsiteX290" fmla="*/ 980808 w 1457325"/>
                <a:gd name="connsiteY290" fmla="*/ 34157 h 123825"/>
                <a:gd name="connsiteX291" fmla="*/ 968530 w 1457325"/>
                <a:gd name="connsiteY291" fmla="*/ 35614 h 123825"/>
                <a:gd name="connsiteX292" fmla="*/ 971559 w 1457325"/>
                <a:gd name="connsiteY292" fmla="*/ 41148 h 123825"/>
                <a:gd name="connsiteX293" fmla="*/ 972883 w 1457325"/>
                <a:gd name="connsiteY293" fmla="*/ 48854 h 123825"/>
                <a:gd name="connsiteX294" fmla="*/ 966235 w 1457325"/>
                <a:gd name="connsiteY294" fmla="*/ 64389 h 123825"/>
                <a:gd name="connsiteX295" fmla="*/ 947975 w 1457325"/>
                <a:gd name="connsiteY295" fmla="*/ 70199 h 123825"/>
                <a:gd name="connsiteX296" fmla="*/ 942413 w 1457325"/>
                <a:gd name="connsiteY296" fmla="*/ 69713 h 123825"/>
                <a:gd name="connsiteX297" fmla="*/ 936003 w 1457325"/>
                <a:gd name="connsiteY297" fmla="*/ 78238 h 123825"/>
                <a:gd name="connsiteX298" fmla="*/ 938241 w 1457325"/>
                <a:gd name="connsiteY298" fmla="*/ 82258 h 123825"/>
                <a:gd name="connsiteX299" fmla="*/ 945918 w 1457325"/>
                <a:gd name="connsiteY299" fmla="*/ 83553 h 123825"/>
                <a:gd name="connsiteX300" fmla="*/ 957653 w 1457325"/>
                <a:gd name="connsiteY300" fmla="*/ 83553 h 123825"/>
                <a:gd name="connsiteX301" fmla="*/ 974188 w 1457325"/>
                <a:gd name="connsiteY301" fmla="*/ 88097 h 123825"/>
                <a:gd name="connsiteX302" fmla="*/ 979961 w 1457325"/>
                <a:gd name="connsiteY302" fmla="*/ 101270 h 123825"/>
                <a:gd name="connsiteX303" fmla="*/ 971131 w 1457325"/>
                <a:gd name="connsiteY303" fmla="*/ 118053 h 123825"/>
                <a:gd name="connsiteX304" fmla="*/ 945375 w 1457325"/>
                <a:gd name="connsiteY304" fmla="*/ 123825 h 123825"/>
                <a:gd name="connsiteX305" fmla="*/ 925334 w 1457325"/>
                <a:gd name="connsiteY305" fmla="*/ 118986 h 123825"/>
                <a:gd name="connsiteX306" fmla="*/ 918286 w 1457325"/>
                <a:gd name="connsiteY306" fmla="*/ 105327 h 123825"/>
                <a:gd name="connsiteX307" fmla="*/ 922163 w 1457325"/>
                <a:gd name="connsiteY307" fmla="*/ 94859 h 123825"/>
                <a:gd name="connsiteX308" fmla="*/ 933040 w 1457325"/>
                <a:gd name="connsiteY308" fmla="*/ 88878 h 123825"/>
                <a:gd name="connsiteX309" fmla="*/ 928782 w 1457325"/>
                <a:gd name="connsiteY309" fmla="*/ 85315 h 123825"/>
                <a:gd name="connsiteX310" fmla="*/ 927059 w 1457325"/>
                <a:gd name="connsiteY310" fmla="*/ 79686 h 123825"/>
                <a:gd name="connsiteX311" fmla="*/ 928992 w 1457325"/>
                <a:gd name="connsiteY311" fmla="*/ 73343 h 123825"/>
                <a:gd name="connsiteX312" fmla="*/ 935098 w 1457325"/>
                <a:gd name="connsiteY312" fmla="*/ 68075 h 123825"/>
                <a:gd name="connsiteX313" fmla="*/ 926725 w 1457325"/>
                <a:gd name="connsiteY313" fmla="*/ 60884 h 123825"/>
                <a:gd name="connsiteX314" fmla="*/ 923487 w 1457325"/>
                <a:gd name="connsiteY314" fmla="*/ 49273 h 123825"/>
                <a:gd name="connsiteX315" fmla="*/ 930021 w 1457325"/>
                <a:gd name="connsiteY315" fmla="*/ 32499 h 123825"/>
                <a:gd name="connsiteX316" fmla="*/ 948518 w 1457325"/>
                <a:gd name="connsiteY316" fmla="*/ 26604 h 123825"/>
                <a:gd name="connsiteX317" fmla="*/ 957891 w 1457325"/>
                <a:gd name="connsiteY317" fmla="*/ 27813 h 123825"/>
                <a:gd name="connsiteX318" fmla="*/ 927963 w 1457325"/>
                <a:gd name="connsiteY318" fmla="*/ 105203 h 123825"/>
                <a:gd name="connsiteX319" fmla="*/ 932497 w 1457325"/>
                <a:gd name="connsiteY319" fmla="*/ 113366 h 123825"/>
                <a:gd name="connsiteX320" fmla="*/ 945499 w 1457325"/>
                <a:gd name="connsiteY320" fmla="*/ 116148 h 123825"/>
                <a:gd name="connsiteX321" fmla="*/ 964206 w 1457325"/>
                <a:gd name="connsiteY321" fmla="*/ 112366 h 123825"/>
                <a:gd name="connsiteX322" fmla="*/ 970283 w 1457325"/>
                <a:gd name="connsiteY322" fmla="*/ 102118 h 123825"/>
                <a:gd name="connsiteX323" fmla="*/ 966959 w 1457325"/>
                <a:gd name="connsiteY323" fmla="*/ 94650 h 123825"/>
                <a:gd name="connsiteX324" fmla="*/ 954443 w 1457325"/>
                <a:gd name="connsiteY324" fmla="*/ 92564 h 123825"/>
                <a:gd name="connsiteX325" fmla="*/ 942413 w 1457325"/>
                <a:gd name="connsiteY325" fmla="*/ 92564 h 123825"/>
                <a:gd name="connsiteX326" fmla="*/ 931773 w 1457325"/>
                <a:gd name="connsiteY326" fmla="*/ 95831 h 123825"/>
                <a:gd name="connsiteX327" fmla="*/ 927963 w 1457325"/>
                <a:gd name="connsiteY327" fmla="*/ 105203 h 123825"/>
                <a:gd name="connsiteX328" fmla="*/ 933402 w 1457325"/>
                <a:gd name="connsiteY328" fmla="*/ 49035 h 123825"/>
                <a:gd name="connsiteX329" fmla="*/ 937336 w 1457325"/>
                <a:gd name="connsiteY329" fmla="*/ 59550 h 123825"/>
                <a:gd name="connsiteX330" fmla="*/ 948281 w 1457325"/>
                <a:gd name="connsiteY330" fmla="*/ 63122 h 123825"/>
                <a:gd name="connsiteX331" fmla="*/ 962968 w 1457325"/>
                <a:gd name="connsiteY331" fmla="*/ 48854 h 123825"/>
                <a:gd name="connsiteX332" fmla="*/ 948099 w 1457325"/>
                <a:gd name="connsiteY332" fmla="*/ 33918 h 123825"/>
                <a:gd name="connsiteX333" fmla="*/ 937212 w 1457325"/>
                <a:gd name="connsiteY333" fmla="*/ 37729 h 123825"/>
                <a:gd name="connsiteX334" fmla="*/ 933402 w 1457325"/>
                <a:gd name="connsiteY334" fmla="*/ 49035 h 123825"/>
                <a:gd name="connsiteX335" fmla="*/ 1039216 w 1457325"/>
                <a:gd name="connsiteY335" fmla="*/ 76000 h 123825"/>
                <a:gd name="connsiteX336" fmla="*/ 1032320 w 1457325"/>
                <a:gd name="connsiteY336" fmla="*/ 90268 h 123825"/>
                <a:gd name="connsiteX337" fmla="*/ 1012974 w 1457325"/>
                <a:gd name="connsiteY337" fmla="*/ 95288 h 123825"/>
                <a:gd name="connsiteX338" fmla="*/ 992419 w 1457325"/>
                <a:gd name="connsiteY338" fmla="*/ 91116 h 123825"/>
                <a:gd name="connsiteX339" fmla="*/ 992419 w 1457325"/>
                <a:gd name="connsiteY339" fmla="*/ 81801 h 123825"/>
                <a:gd name="connsiteX340" fmla="*/ 1002668 w 1457325"/>
                <a:gd name="connsiteY340" fmla="*/ 85610 h 123825"/>
                <a:gd name="connsiteX341" fmla="*/ 1013212 w 1457325"/>
                <a:gd name="connsiteY341" fmla="*/ 87001 h 123825"/>
                <a:gd name="connsiteX342" fmla="*/ 1025309 w 1457325"/>
                <a:gd name="connsiteY342" fmla="*/ 84496 h 123825"/>
                <a:gd name="connsiteX343" fmla="*/ 1029538 w 1457325"/>
                <a:gd name="connsiteY343" fmla="*/ 76848 h 123825"/>
                <a:gd name="connsiteX344" fmla="*/ 1026185 w 1457325"/>
                <a:gd name="connsiteY344" fmla="*/ 70228 h 123825"/>
                <a:gd name="connsiteX345" fmla="*/ 1013088 w 1457325"/>
                <a:gd name="connsiteY345" fmla="*/ 63722 h 123825"/>
                <a:gd name="connsiteX346" fmla="*/ 999944 w 1457325"/>
                <a:gd name="connsiteY346" fmla="*/ 57712 h 123825"/>
                <a:gd name="connsiteX347" fmla="*/ 994134 w 1457325"/>
                <a:gd name="connsiteY347" fmla="*/ 51873 h 123825"/>
                <a:gd name="connsiteX348" fmla="*/ 992238 w 1457325"/>
                <a:gd name="connsiteY348" fmla="*/ 44072 h 123825"/>
                <a:gd name="connsiteX349" fmla="*/ 998820 w 1457325"/>
                <a:gd name="connsiteY349" fmla="*/ 31289 h 123825"/>
                <a:gd name="connsiteX350" fmla="*/ 1016898 w 1457325"/>
                <a:gd name="connsiteY350" fmla="*/ 26604 h 123825"/>
                <a:gd name="connsiteX351" fmla="*/ 1037825 w 1457325"/>
                <a:gd name="connsiteY351" fmla="*/ 30956 h 123825"/>
                <a:gd name="connsiteX352" fmla="*/ 1034253 w 1457325"/>
                <a:gd name="connsiteY352" fmla="*/ 39119 h 123825"/>
                <a:gd name="connsiteX353" fmla="*/ 1016175 w 1457325"/>
                <a:gd name="connsiteY353" fmla="*/ 35004 h 123825"/>
                <a:gd name="connsiteX354" fmla="*/ 1005411 w 1457325"/>
                <a:gd name="connsiteY354" fmla="*/ 37242 h 123825"/>
                <a:gd name="connsiteX355" fmla="*/ 1001782 w 1457325"/>
                <a:gd name="connsiteY355" fmla="*/ 43415 h 123825"/>
                <a:gd name="connsiteX356" fmla="*/ 1003144 w 1457325"/>
                <a:gd name="connsiteY356" fmla="*/ 47949 h 123825"/>
                <a:gd name="connsiteX357" fmla="*/ 1007526 w 1457325"/>
                <a:gd name="connsiteY357" fmla="*/ 51511 h 123825"/>
                <a:gd name="connsiteX358" fmla="*/ 1019137 w 1457325"/>
                <a:gd name="connsiteY358" fmla="*/ 56407 h 123825"/>
                <a:gd name="connsiteX359" fmla="*/ 1035072 w 1457325"/>
                <a:gd name="connsiteY359" fmla="*/ 65056 h 123825"/>
                <a:gd name="connsiteX360" fmla="*/ 1039216 w 1457325"/>
                <a:gd name="connsiteY360" fmla="*/ 76000 h 123825"/>
                <a:gd name="connsiteX361" fmla="*/ 1046769 w 1457325"/>
                <a:gd name="connsiteY361" fmla="*/ 27813 h 123825"/>
                <a:gd name="connsiteX362" fmla="*/ 1057532 w 1457325"/>
                <a:gd name="connsiteY362" fmla="*/ 27813 h 123825"/>
                <a:gd name="connsiteX363" fmla="*/ 1072039 w 1457325"/>
                <a:gd name="connsiteY363" fmla="*/ 65599 h 123825"/>
                <a:gd name="connsiteX364" fmla="*/ 1077973 w 1457325"/>
                <a:gd name="connsiteY364" fmla="*/ 84287 h 123825"/>
                <a:gd name="connsiteX365" fmla="*/ 1078449 w 1457325"/>
                <a:gd name="connsiteY365" fmla="*/ 84287 h 123825"/>
                <a:gd name="connsiteX366" fmla="*/ 1081744 w 1457325"/>
                <a:gd name="connsiteY366" fmla="*/ 73733 h 123825"/>
                <a:gd name="connsiteX367" fmla="*/ 1098166 w 1457325"/>
                <a:gd name="connsiteY367" fmla="*/ 27813 h 123825"/>
                <a:gd name="connsiteX368" fmla="*/ 1108929 w 1457325"/>
                <a:gd name="connsiteY368" fmla="*/ 27813 h 123825"/>
                <a:gd name="connsiteX369" fmla="*/ 1080449 w 1457325"/>
                <a:gd name="connsiteY369" fmla="*/ 103270 h 123825"/>
                <a:gd name="connsiteX370" fmla="*/ 1070562 w 1457325"/>
                <a:gd name="connsiteY370" fmla="*/ 119139 h 123825"/>
                <a:gd name="connsiteX371" fmla="*/ 1056684 w 1457325"/>
                <a:gd name="connsiteY371" fmla="*/ 123825 h 123825"/>
                <a:gd name="connsiteX372" fmla="*/ 1047616 w 1457325"/>
                <a:gd name="connsiteY372" fmla="*/ 122797 h 123825"/>
                <a:gd name="connsiteX373" fmla="*/ 1047616 w 1457325"/>
                <a:gd name="connsiteY373" fmla="*/ 114757 h 123825"/>
                <a:gd name="connsiteX374" fmla="*/ 1055055 w 1457325"/>
                <a:gd name="connsiteY374" fmla="*/ 115481 h 123825"/>
                <a:gd name="connsiteX375" fmla="*/ 1069810 w 1457325"/>
                <a:gd name="connsiteY375" fmla="*/ 103870 h 123825"/>
                <a:gd name="connsiteX376" fmla="*/ 1073496 w 1457325"/>
                <a:gd name="connsiteY376" fmla="*/ 94440 h 123825"/>
                <a:gd name="connsiteX377" fmla="*/ 1164307 w 1457325"/>
                <a:gd name="connsiteY377" fmla="*/ 76000 h 123825"/>
                <a:gd name="connsiteX378" fmla="*/ 1157411 w 1457325"/>
                <a:gd name="connsiteY378" fmla="*/ 90268 h 123825"/>
                <a:gd name="connsiteX379" fmla="*/ 1138066 w 1457325"/>
                <a:gd name="connsiteY379" fmla="*/ 95288 h 123825"/>
                <a:gd name="connsiteX380" fmla="*/ 1117511 w 1457325"/>
                <a:gd name="connsiteY380" fmla="*/ 91116 h 123825"/>
                <a:gd name="connsiteX381" fmla="*/ 1117511 w 1457325"/>
                <a:gd name="connsiteY381" fmla="*/ 81801 h 123825"/>
                <a:gd name="connsiteX382" fmla="*/ 1127760 w 1457325"/>
                <a:gd name="connsiteY382" fmla="*/ 85610 h 123825"/>
                <a:gd name="connsiteX383" fmla="*/ 1138304 w 1457325"/>
                <a:gd name="connsiteY383" fmla="*/ 87001 h 123825"/>
                <a:gd name="connsiteX384" fmla="*/ 1150401 w 1457325"/>
                <a:gd name="connsiteY384" fmla="*/ 84496 h 123825"/>
                <a:gd name="connsiteX385" fmla="*/ 1154630 w 1457325"/>
                <a:gd name="connsiteY385" fmla="*/ 76848 h 123825"/>
                <a:gd name="connsiteX386" fmla="*/ 1151277 w 1457325"/>
                <a:gd name="connsiteY386" fmla="*/ 70228 h 123825"/>
                <a:gd name="connsiteX387" fmla="*/ 1138190 w 1457325"/>
                <a:gd name="connsiteY387" fmla="*/ 63722 h 123825"/>
                <a:gd name="connsiteX388" fmla="*/ 1125035 w 1457325"/>
                <a:gd name="connsiteY388" fmla="*/ 57712 h 123825"/>
                <a:gd name="connsiteX389" fmla="*/ 1119235 w 1457325"/>
                <a:gd name="connsiteY389" fmla="*/ 51873 h 123825"/>
                <a:gd name="connsiteX390" fmla="*/ 1117330 w 1457325"/>
                <a:gd name="connsiteY390" fmla="*/ 44072 h 123825"/>
                <a:gd name="connsiteX391" fmla="*/ 1123921 w 1457325"/>
                <a:gd name="connsiteY391" fmla="*/ 31289 h 123825"/>
                <a:gd name="connsiteX392" fmla="*/ 1142000 w 1457325"/>
                <a:gd name="connsiteY392" fmla="*/ 26604 h 123825"/>
                <a:gd name="connsiteX393" fmla="*/ 1162917 w 1457325"/>
                <a:gd name="connsiteY393" fmla="*/ 30956 h 123825"/>
                <a:gd name="connsiteX394" fmla="*/ 1159345 w 1457325"/>
                <a:gd name="connsiteY394" fmla="*/ 39119 h 123825"/>
                <a:gd name="connsiteX395" fmla="*/ 1141276 w 1457325"/>
                <a:gd name="connsiteY395" fmla="*/ 35004 h 123825"/>
                <a:gd name="connsiteX396" fmla="*/ 1130512 w 1457325"/>
                <a:gd name="connsiteY396" fmla="*/ 37242 h 123825"/>
                <a:gd name="connsiteX397" fmla="*/ 1126884 w 1457325"/>
                <a:gd name="connsiteY397" fmla="*/ 43415 h 123825"/>
                <a:gd name="connsiteX398" fmla="*/ 1128246 w 1457325"/>
                <a:gd name="connsiteY398" fmla="*/ 47949 h 123825"/>
                <a:gd name="connsiteX399" fmla="*/ 1132627 w 1457325"/>
                <a:gd name="connsiteY399" fmla="*/ 51511 h 123825"/>
                <a:gd name="connsiteX400" fmla="*/ 1144238 w 1457325"/>
                <a:gd name="connsiteY400" fmla="*/ 56407 h 123825"/>
                <a:gd name="connsiteX401" fmla="*/ 1160164 w 1457325"/>
                <a:gd name="connsiteY401" fmla="*/ 65056 h 123825"/>
                <a:gd name="connsiteX402" fmla="*/ 1164307 w 1457325"/>
                <a:gd name="connsiteY402" fmla="*/ 76000 h 123825"/>
                <a:gd name="connsiteX403" fmla="*/ 1203788 w 1457325"/>
                <a:gd name="connsiteY403" fmla="*/ 87001 h 123825"/>
                <a:gd name="connsiteX404" fmla="*/ 1208932 w 1457325"/>
                <a:gd name="connsiteY404" fmla="*/ 86611 h 123825"/>
                <a:gd name="connsiteX405" fmla="*/ 1212856 w 1457325"/>
                <a:gd name="connsiteY405" fmla="*/ 85792 h 123825"/>
                <a:gd name="connsiteX406" fmla="*/ 1212856 w 1457325"/>
                <a:gd name="connsiteY406" fmla="*/ 93469 h 123825"/>
                <a:gd name="connsiteX407" fmla="*/ 1208046 w 1457325"/>
                <a:gd name="connsiteY407" fmla="*/ 94774 h 123825"/>
                <a:gd name="connsiteX408" fmla="*/ 1202341 w 1457325"/>
                <a:gd name="connsiteY408" fmla="*/ 95288 h 123825"/>
                <a:gd name="connsiteX409" fmla="*/ 1183110 w 1457325"/>
                <a:gd name="connsiteY409" fmla="*/ 75029 h 123825"/>
                <a:gd name="connsiteX410" fmla="*/ 1183110 w 1457325"/>
                <a:gd name="connsiteY410" fmla="*/ 35614 h 123825"/>
                <a:gd name="connsiteX411" fmla="*/ 1173623 w 1457325"/>
                <a:gd name="connsiteY411" fmla="*/ 35614 h 123825"/>
                <a:gd name="connsiteX412" fmla="*/ 1173623 w 1457325"/>
                <a:gd name="connsiteY412" fmla="*/ 30775 h 123825"/>
                <a:gd name="connsiteX413" fmla="*/ 1183110 w 1457325"/>
                <a:gd name="connsiteY413" fmla="*/ 26604 h 123825"/>
                <a:gd name="connsiteX414" fmla="*/ 1187339 w 1457325"/>
                <a:gd name="connsiteY414" fmla="*/ 12459 h 123825"/>
                <a:gd name="connsiteX415" fmla="*/ 1193149 w 1457325"/>
                <a:gd name="connsiteY415" fmla="*/ 12459 h 123825"/>
                <a:gd name="connsiteX416" fmla="*/ 1193149 w 1457325"/>
                <a:gd name="connsiteY416" fmla="*/ 27813 h 123825"/>
                <a:gd name="connsiteX417" fmla="*/ 1212370 w 1457325"/>
                <a:gd name="connsiteY417" fmla="*/ 27813 h 123825"/>
                <a:gd name="connsiteX418" fmla="*/ 1212370 w 1457325"/>
                <a:gd name="connsiteY418" fmla="*/ 35614 h 123825"/>
                <a:gd name="connsiteX419" fmla="*/ 1193149 w 1457325"/>
                <a:gd name="connsiteY419" fmla="*/ 35614 h 123825"/>
                <a:gd name="connsiteX420" fmla="*/ 1193149 w 1457325"/>
                <a:gd name="connsiteY420" fmla="*/ 74609 h 123825"/>
                <a:gd name="connsiteX421" fmla="*/ 1195988 w 1457325"/>
                <a:gd name="connsiteY421" fmla="*/ 83801 h 123825"/>
                <a:gd name="connsiteX422" fmla="*/ 1203788 w 1457325"/>
                <a:gd name="connsiteY422" fmla="*/ 87001 h 123825"/>
                <a:gd name="connsiteX423" fmla="*/ 1255423 w 1457325"/>
                <a:gd name="connsiteY423" fmla="*/ 95288 h 123825"/>
                <a:gd name="connsiteX424" fmla="*/ 1232239 w 1457325"/>
                <a:gd name="connsiteY424" fmla="*/ 86335 h 123825"/>
                <a:gd name="connsiteX425" fmla="*/ 1223743 w 1457325"/>
                <a:gd name="connsiteY425" fmla="*/ 61493 h 123825"/>
                <a:gd name="connsiteX426" fmla="*/ 1231630 w 1457325"/>
                <a:gd name="connsiteY426" fmla="*/ 36033 h 123825"/>
                <a:gd name="connsiteX427" fmla="*/ 1252823 w 1457325"/>
                <a:gd name="connsiteY427" fmla="*/ 26604 h 123825"/>
                <a:gd name="connsiteX428" fmla="*/ 1272531 w 1457325"/>
                <a:gd name="connsiteY428" fmla="*/ 34795 h 123825"/>
                <a:gd name="connsiteX429" fmla="*/ 1279788 w 1457325"/>
                <a:gd name="connsiteY429" fmla="*/ 56407 h 123825"/>
                <a:gd name="connsiteX430" fmla="*/ 1279788 w 1457325"/>
                <a:gd name="connsiteY430" fmla="*/ 62760 h 123825"/>
                <a:gd name="connsiteX431" fmla="*/ 1234144 w 1457325"/>
                <a:gd name="connsiteY431" fmla="*/ 62760 h 123825"/>
                <a:gd name="connsiteX432" fmla="*/ 1240031 w 1457325"/>
                <a:gd name="connsiteY432" fmla="*/ 80476 h 123825"/>
                <a:gd name="connsiteX433" fmla="*/ 1255786 w 1457325"/>
                <a:gd name="connsiteY433" fmla="*/ 86516 h 123825"/>
                <a:gd name="connsiteX434" fmla="*/ 1276950 w 1457325"/>
                <a:gd name="connsiteY434" fmla="*/ 82048 h 123825"/>
                <a:gd name="connsiteX435" fmla="*/ 1276950 w 1457325"/>
                <a:gd name="connsiteY435" fmla="*/ 90992 h 123825"/>
                <a:gd name="connsiteX436" fmla="*/ 1266882 w 1457325"/>
                <a:gd name="connsiteY436" fmla="*/ 94288 h 123825"/>
                <a:gd name="connsiteX437" fmla="*/ 1255423 w 1457325"/>
                <a:gd name="connsiteY437" fmla="*/ 95288 h 123825"/>
                <a:gd name="connsiteX438" fmla="*/ 1252699 w 1457325"/>
                <a:gd name="connsiteY438" fmla="*/ 35004 h 123825"/>
                <a:gd name="connsiteX439" fmla="*/ 1239974 w 1457325"/>
                <a:gd name="connsiteY439" fmla="*/ 40205 h 123825"/>
                <a:gd name="connsiteX440" fmla="*/ 1234383 w 1457325"/>
                <a:gd name="connsiteY440" fmla="*/ 54597 h 123825"/>
                <a:gd name="connsiteX441" fmla="*/ 1269025 w 1457325"/>
                <a:gd name="connsiteY441" fmla="*/ 54597 h 123825"/>
                <a:gd name="connsiteX442" fmla="*/ 1264796 w 1457325"/>
                <a:gd name="connsiteY442" fmla="*/ 40053 h 123825"/>
                <a:gd name="connsiteX443" fmla="*/ 1252699 w 1457325"/>
                <a:gd name="connsiteY443" fmla="*/ 35004 h 123825"/>
                <a:gd name="connsiteX444" fmla="*/ 1326946 w 1457325"/>
                <a:gd name="connsiteY444" fmla="*/ 95288 h 123825"/>
                <a:gd name="connsiteX445" fmla="*/ 1303763 w 1457325"/>
                <a:gd name="connsiteY445" fmla="*/ 86335 h 123825"/>
                <a:gd name="connsiteX446" fmla="*/ 1295266 w 1457325"/>
                <a:gd name="connsiteY446" fmla="*/ 61493 h 123825"/>
                <a:gd name="connsiteX447" fmla="*/ 1303153 w 1457325"/>
                <a:gd name="connsiteY447" fmla="*/ 36033 h 123825"/>
                <a:gd name="connsiteX448" fmla="*/ 1324347 w 1457325"/>
                <a:gd name="connsiteY448" fmla="*/ 26604 h 123825"/>
                <a:gd name="connsiteX449" fmla="*/ 1344063 w 1457325"/>
                <a:gd name="connsiteY449" fmla="*/ 34795 h 123825"/>
                <a:gd name="connsiteX450" fmla="*/ 1351312 w 1457325"/>
                <a:gd name="connsiteY450" fmla="*/ 56407 h 123825"/>
                <a:gd name="connsiteX451" fmla="*/ 1351312 w 1457325"/>
                <a:gd name="connsiteY451" fmla="*/ 62760 h 123825"/>
                <a:gd name="connsiteX452" fmla="*/ 1305668 w 1457325"/>
                <a:gd name="connsiteY452" fmla="*/ 62760 h 123825"/>
                <a:gd name="connsiteX453" fmla="*/ 1311564 w 1457325"/>
                <a:gd name="connsiteY453" fmla="*/ 80476 h 123825"/>
                <a:gd name="connsiteX454" fmla="*/ 1327309 w 1457325"/>
                <a:gd name="connsiteY454" fmla="*/ 86516 h 123825"/>
                <a:gd name="connsiteX455" fmla="*/ 1348473 w 1457325"/>
                <a:gd name="connsiteY455" fmla="*/ 82048 h 123825"/>
                <a:gd name="connsiteX456" fmla="*/ 1348473 w 1457325"/>
                <a:gd name="connsiteY456" fmla="*/ 90992 h 123825"/>
                <a:gd name="connsiteX457" fmla="*/ 1338405 w 1457325"/>
                <a:gd name="connsiteY457" fmla="*/ 94288 h 123825"/>
                <a:gd name="connsiteX458" fmla="*/ 1326946 w 1457325"/>
                <a:gd name="connsiteY458" fmla="*/ 95288 h 123825"/>
                <a:gd name="connsiteX459" fmla="*/ 1324232 w 1457325"/>
                <a:gd name="connsiteY459" fmla="*/ 35004 h 123825"/>
                <a:gd name="connsiteX460" fmla="*/ 1311497 w 1457325"/>
                <a:gd name="connsiteY460" fmla="*/ 40205 h 123825"/>
                <a:gd name="connsiteX461" fmla="*/ 1305906 w 1457325"/>
                <a:gd name="connsiteY461" fmla="*/ 54597 h 123825"/>
                <a:gd name="connsiteX462" fmla="*/ 1340548 w 1457325"/>
                <a:gd name="connsiteY462" fmla="*/ 54597 h 123825"/>
                <a:gd name="connsiteX463" fmla="*/ 1336319 w 1457325"/>
                <a:gd name="connsiteY463" fmla="*/ 40053 h 123825"/>
                <a:gd name="connsiteX464" fmla="*/ 1324232 w 1457325"/>
                <a:gd name="connsiteY464" fmla="*/ 35004 h 123825"/>
                <a:gd name="connsiteX465" fmla="*/ 1454944 w 1457325"/>
                <a:gd name="connsiteY465" fmla="*/ 94079 h 123825"/>
                <a:gd name="connsiteX466" fmla="*/ 1454944 w 1457325"/>
                <a:gd name="connsiteY466" fmla="*/ 50968 h 123825"/>
                <a:gd name="connsiteX467" fmla="*/ 1451562 w 1457325"/>
                <a:gd name="connsiteY467" fmla="*/ 39091 h 123825"/>
                <a:gd name="connsiteX468" fmla="*/ 1441037 w 1457325"/>
                <a:gd name="connsiteY468" fmla="*/ 35128 h 123825"/>
                <a:gd name="connsiteX469" fmla="*/ 1427197 w 1457325"/>
                <a:gd name="connsiteY469" fmla="*/ 40510 h 123825"/>
                <a:gd name="connsiteX470" fmla="*/ 1422721 w 1457325"/>
                <a:gd name="connsiteY470" fmla="*/ 57074 h 123825"/>
                <a:gd name="connsiteX471" fmla="*/ 1422721 w 1457325"/>
                <a:gd name="connsiteY471" fmla="*/ 94079 h 123825"/>
                <a:gd name="connsiteX472" fmla="*/ 1412681 w 1457325"/>
                <a:gd name="connsiteY472" fmla="*/ 94079 h 123825"/>
                <a:gd name="connsiteX473" fmla="*/ 1412681 w 1457325"/>
                <a:gd name="connsiteY473" fmla="*/ 50968 h 123825"/>
                <a:gd name="connsiteX474" fmla="*/ 1409300 w 1457325"/>
                <a:gd name="connsiteY474" fmla="*/ 39091 h 123825"/>
                <a:gd name="connsiteX475" fmla="*/ 1398718 w 1457325"/>
                <a:gd name="connsiteY475" fmla="*/ 35128 h 123825"/>
                <a:gd name="connsiteX476" fmla="*/ 1384897 w 1457325"/>
                <a:gd name="connsiteY476" fmla="*/ 40777 h 123825"/>
                <a:gd name="connsiteX477" fmla="*/ 1380515 w 1457325"/>
                <a:gd name="connsiteY477" fmla="*/ 59312 h 123825"/>
                <a:gd name="connsiteX478" fmla="*/ 1380515 w 1457325"/>
                <a:gd name="connsiteY478" fmla="*/ 94079 h 123825"/>
                <a:gd name="connsiteX479" fmla="*/ 1370476 w 1457325"/>
                <a:gd name="connsiteY479" fmla="*/ 94079 h 123825"/>
                <a:gd name="connsiteX480" fmla="*/ 1370476 w 1457325"/>
                <a:gd name="connsiteY480" fmla="*/ 27813 h 123825"/>
                <a:gd name="connsiteX481" fmla="*/ 1378639 w 1457325"/>
                <a:gd name="connsiteY481" fmla="*/ 27813 h 123825"/>
                <a:gd name="connsiteX482" fmla="*/ 1380277 w 1457325"/>
                <a:gd name="connsiteY482" fmla="*/ 36881 h 123825"/>
                <a:gd name="connsiteX483" fmla="*/ 1380763 w 1457325"/>
                <a:gd name="connsiteY483" fmla="*/ 36881 h 123825"/>
                <a:gd name="connsiteX484" fmla="*/ 1388773 w 1457325"/>
                <a:gd name="connsiteY484" fmla="*/ 29327 h 123825"/>
                <a:gd name="connsiteX485" fmla="*/ 1400347 w 1457325"/>
                <a:gd name="connsiteY485" fmla="*/ 26604 h 123825"/>
                <a:gd name="connsiteX486" fmla="*/ 1420663 w 1457325"/>
                <a:gd name="connsiteY486" fmla="*/ 37852 h 123825"/>
                <a:gd name="connsiteX487" fmla="*/ 1421149 w 1457325"/>
                <a:gd name="connsiteY487" fmla="*/ 37852 h 123825"/>
                <a:gd name="connsiteX488" fmla="*/ 1429731 w 1457325"/>
                <a:gd name="connsiteY488" fmla="*/ 29623 h 123825"/>
                <a:gd name="connsiteX489" fmla="*/ 1442552 w 1457325"/>
                <a:gd name="connsiteY489" fmla="*/ 26604 h 123825"/>
                <a:gd name="connsiteX490" fmla="*/ 1459392 w 1457325"/>
                <a:gd name="connsiteY490" fmla="*/ 32375 h 123825"/>
                <a:gd name="connsiteX491" fmla="*/ 1464983 w 1457325"/>
                <a:gd name="connsiteY491" fmla="*/ 50845 h 123825"/>
                <a:gd name="connsiteX492" fmla="*/ 1464983 w 1457325"/>
                <a:gd name="connsiteY492" fmla="*/ 940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Lst>
              <a:rect l="l" t="t" r="r" b="b"/>
              <a:pathLst>
                <a:path w="1457325" h="123825">
                  <a:moveTo>
                    <a:pt x="56045" y="31442"/>
                  </a:moveTo>
                  <a:cubicBezTo>
                    <a:pt x="56045" y="40386"/>
                    <a:pt x="52997" y="47273"/>
                    <a:pt x="46891" y="52092"/>
                  </a:cubicBezTo>
                  <a:cubicBezTo>
                    <a:pt x="40786" y="56902"/>
                    <a:pt x="32042" y="59312"/>
                    <a:pt x="20678" y="59312"/>
                  </a:cubicBezTo>
                  <a:lnTo>
                    <a:pt x="10277" y="59312"/>
                  </a:lnTo>
                  <a:lnTo>
                    <a:pt x="10277" y="94079"/>
                  </a:lnTo>
                  <a:lnTo>
                    <a:pt x="0" y="94079"/>
                  </a:lnTo>
                  <a:lnTo>
                    <a:pt x="0" y="5686"/>
                  </a:lnTo>
                  <a:lnTo>
                    <a:pt x="22917" y="5686"/>
                  </a:lnTo>
                  <a:cubicBezTo>
                    <a:pt x="45005" y="5686"/>
                    <a:pt x="56045" y="14268"/>
                    <a:pt x="56045" y="31442"/>
                  </a:cubicBezTo>
                  <a:close/>
                  <a:moveTo>
                    <a:pt x="10277" y="50482"/>
                  </a:moveTo>
                  <a:lnTo>
                    <a:pt x="19526" y="50482"/>
                  </a:lnTo>
                  <a:cubicBezTo>
                    <a:pt x="28641" y="50482"/>
                    <a:pt x="35233" y="49016"/>
                    <a:pt x="39300" y="46072"/>
                  </a:cubicBezTo>
                  <a:cubicBezTo>
                    <a:pt x="43376" y="43129"/>
                    <a:pt x="45405" y="38415"/>
                    <a:pt x="45405" y="31928"/>
                  </a:cubicBezTo>
                  <a:cubicBezTo>
                    <a:pt x="45405" y="26079"/>
                    <a:pt x="43491" y="21727"/>
                    <a:pt x="39662" y="18859"/>
                  </a:cubicBezTo>
                  <a:cubicBezTo>
                    <a:pt x="35833" y="16002"/>
                    <a:pt x="29870" y="14574"/>
                    <a:pt x="21764" y="14574"/>
                  </a:cubicBezTo>
                  <a:lnTo>
                    <a:pt x="10277" y="14574"/>
                  </a:lnTo>
                  <a:close/>
                  <a:moveTo>
                    <a:pt x="116024" y="94079"/>
                  </a:moveTo>
                  <a:lnTo>
                    <a:pt x="114033" y="84649"/>
                  </a:lnTo>
                  <a:lnTo>
                    <a:pt x="113547" y="84649"/>
                  </a:lnTo>
                  <a:cubicBezTo>
                    <a:pt x="110242" y="88802"/>
                    <a:pt x="106946" y="91611"/>
                    <a:pt x="103661" y="93078"/>
                  </a:cubicBezTo>
                  <a:cubicBezTo>
                    <a:pt x="100374" y="94555"/>
                    <a:pt x="96278" y="95288"/>
                    <a:pt x="91354" y="95288"/>
                  </a:cubicBezTo>
                  <a:cubicBezTo>
                    <a:pt x="84791" y="95288"/>
                    <a:pt x="79638" y="93593"/>
                    <a:pt x="75914" y="90211"/>
                  </a:cubicBezTo>
                  <a:cubicBezTo>
                    <a:pt x="72180" y="86820"/>
                    <a:pt x="70313" y="82001"/>
                    <a:pt x="70313" y="75762"/>
                  </a:cubicBezTo>
                  <a:cubicBezTo>
                    <a:pt x="70313" y="62379"/>
                    <a:pt x="81019" y="55359"/>
                    <a:pt x="102422" y="54721"/>
                  </a:cubicBezTo>
                  <a:lnTo>
                    <a:pt x="113671" y="54359"/>
                  </a:lnTo>
                  <a:lnTo>
                    <a:pt x="113671" y="50245"/>
                  </a:lnTo>
                  <a:cubicBezTo>
                    <a:pt x="113671" y="45044"/>
                    <a:pt x="112547" y="41205"/>
                    <a:pt x="110309" y="38728"/>
                  </a:cubicBezTo>
                  <a:cubicBezTo>
                    <a:pt x="108080" y="36243"/>
                    <a:pt x="104498" y="35004"/>
                    <a:pt x="99583" y="35004"/>
                  </a:cubicBezTo>
                  <a:cubicBezTo>
                    <a:pt x="94059" y="35004"/>
                    <a:pt x="87811" y="36700"/>
                    <a:pt x="80839" y="40081"/>
                  </a:cubicBezTo>
                  <a:lnTo>
                    <a:pt x="77752" y="32404"/>
                  </a:lnTo>
                  <a:cubicBezTo>
                    <a:pt x="81019" y="30632"/>
                    <a:pt x="84601" y="29242"/>
                    <a:pt x="88487" y="28232"/>
                  </a:cubicBezTo>
                  <a:cubicBezTo>
                    <a:pt x="92373" y="27232"/>
                    <a:pt x="96278" y="26727"/>
                    <a:pt x="100184" y="26727"/>
                  </a:cubicBezTo>
                  <a:cubicBezTo>
                    <a:pt x="108089" y="26727"/>
                    <a:pt x="113938" y="28480"/>
                    <a:pt x="117748" y="31985"/>
                  </a:cubicBezTo>
                  <a:cubicBezTo>
                    <a:pt x="121558" y="35490"/>
                    <a:pt x="123463" y="41110"/>
                    <a:pt x="123463" y="48854"/>
                  </a:cubicBezTo>
                  <a:lnTo>
                    <a:pt x="123463" y="94079"/>
                  </a:lnTo>
                  <a:close/>
                  <a:moveTo>
                    <a:pt x="93354" y="87001"/>
                  </a:moveTo>
                  <a:cubicBezTo>
                    <a:pt x="99603" y="87001"/>
                    <a:pt x="104508" y="85287"/>
                    <a:pt x="108080" y="81867"/>
                  </a:cubicBezTo>
                  <a:cubicBezTo>
                    <a:pt x="111642" y="78438"/>
                    <a:pt x="113423" y="73638"/>
                    <a:pt x="113423" y="67475"/>
                  </a:cubicBezTo>
                  <a:lnTo>
                    <a:pt x="113423" y="61493"/>
                  </a:lnTo>
                  <a:lnTo>
                    <a:pt x="103394" y="61913"/>
                  </a:lnTo>
                  <a:cubicBezTo>
                    <a:pt x="95412" y="62199"/>
                    <a:pt x="89658" y="63436"/>
                    <a:pt x="86125" y="65627"/>
                  </a:cubicBezTo>
                  <a:cubicBezTo>
                    <a:pt x="82601" y="67827"/>
                    <a:pt x="80839" y="71247"/>
                    <a:pt x="80839" y="75876"/>
                  </a:cubicBezTo>
                  <a:cubicBezTo>
                    <a:pt x="80839" y="79505"/>
                    <a:pt x="81934" y="82268"/>
                    <a:pt x="84134" y="84163"/>
                  </a:cubicBezTo>
                  <a:cubicBezTo>
                    <a:pt x="86334" y="86058"/>
                    <a:pt x="89402" y="87001"/>
                    <a:pt x="93354" y="87001"/>
                  </a:cubicBezTo>
                  <a:close/>
                  <a:moveTo>
                    <a:pt x="176431" y="26604"/>
                  </a:moveTo>
                  <a:cubicBezTo>
                    <a:pt x="179375" y="26604"/>
                    <a:pt x="182013" y="26841"/>
                    <a:pt x="184347" y="27327"/>
                  </a:cubicBezTo>
                  <a:lnTo>
                    <a:pt x="182956" y="36643"/>
                  </a:lnTo>
                  <a:cubicBezTo>
                    <a:pt x="180213" y="36033"/>
                    <a:pt x="177803" y="35728"/>
                    <a:pt x="175698" y="35728"/>
                  </a:cubicBezTo>
                  <a:cubicBezTo>
                    <a:pt x="170345" y="35728"/>
                    <a:pt x="165754" y="37909"/>
                    <a:pt x="161944" y="42263"/>
                  </a:cubicBezTo>
                  <a:cubicBezTo>
                    <a:pt x="158134" y="46615"/>
                    <a:pt x="156229" y="52035"/>
                    <a:pt x="156229" y="58531"/>
                  </a:cubicBezTo>
                  <a:lnTo>
                    <a:pt x="156229" y="94079"/>
                  </a:lnTo>
                  <a:lnTo>
                    <a:pt x="146199" y="94079"/>
                  </a:lnTo>
                  <a:lnTo>
                    <a:pt x="146199" y="27813"/>
                  </a:lnTo>
                  <a:lnTo>
                    <a:pt x="154476" y="27813"/>
                  </a:lnTo>
                  <a:lnTo>
                    <a:pt x="155629" y="40081"/>
                  </a:lnTo>
                  <a:lnTo>
                    <a:pt x="156114" y="40081"/>
                  </a:lnTo>
                  <a:cubicBezTo>
                    <a:pt x="158572" y="35776"/>
                    <a:pt x="161534" y="32452"/>
                    <a:pt x="165002" y="30109"/>
                  </a:cubicBezTo>
                  <a:cubicBezTo>
                    <a:pt x="168468" y="27775"/>
                    <a:pt x="172278" y="26604"/>
                    <a:pt x="176431" y="26604"/>
                  </a:cubicBezTo>
                  <a:close/>
                  <a:moveTo>
                    <a:pt x="208169" y="60160"/>
                  </a:moveTo>
                  <a:cubicBezTo>
                    <a:pt x="209902" y="57702"/>
                    <a:pt x="212541" y="54473"/>
                    <a:pt x="216093" y="50482"/>
                  </a:cubicBezTo>
                  <a:lnTo>
                    <a:pt x="237496" y="27813"/>
                  </a:lnTo>
                  <a:lnTo>
                    <a:pt x="249402" y="27813"/>
                  </a:lnTo>
                  <a:lnTo>
                    <a:pt x="222561" y="56045"/>
                  </a:lnTo>
                  <a:lnTo>
                    <a:pt x="251279" y="94079"/>
                  </a:lnTo>
                  <a:lnTo>
                    <a:pt x="239125" y="94079"/>
                  </a:lnTo>
                  <a:lnTo>
                    <a:pt x="215732" y="62760"/>
                  </a:lnTo>
                  <a:lnTo>
                    <a:pt x="208169" y="69285"/>
                  </a:lnTo>
                  <a:lnTo>
                    <a:pt x="208169" y="94079"/>
                  </a:lnTo>
                  <a:lnTo>
                    <a:pt x="198253" y="94079"/>
                  </a:lnTo>
                  <a:lnTo>
                    <a:pt x="198253" y="0"/>
                  </a:lnTo>
                  <a:lnTo>
                    <a:pt x="208169" y="0"/>
                  </a:lnTo>
                  <a:lnTo>
                    <a:pt x="208169" y="49882"/>
                  </a:lnTo>
                  <a:cubicBezTo>
                    <a:pt x="208169" y="52101"/>
                    <a:pt x="208006" y="55521"/>
                    <a:pt x="207683" y="60160"/>
                  </a:cubicBezTo>
                  <a:close/>
                  <a:moveTo>
                    <a:pt x="293179" y="95288"/>
                  </a:moveTo>
                  <a:cubicBezTo>
                    <a:pt x="283387" y="95288"/>
                    <a:pt x="275654" y="92307"/>
                    <a:pt x="269995" y="86335"/>
                  </a:cubicBezTo>
                  <a:cubicBezTo>
                    <a:pt x="264328" y="80372"/>
                    <a:pt x="261499" y="72085"/>
                    <a:pt x="261499" y="61493"/>
                  </a:cubicBezTo>
                  <a:cubicBezTo>
                    <a:pt x="261499" y="50806"/>
                    <a:pt x="264128" y="42320"/>
                    <a:pt x="269386" y="36033"/>
                  </a:cubicBezTo>
                  <a:cubicBezTo>
                    <a:pt x="274644" y="29746"/>
                    <a:pt x="281711" y="26604"/>
                    <a:pt x="290579" y="26604"/>
                  </a:cubicBezTo>
                  <a:cubicBezTo>
                    <a:pt x="298885" y="26604"/>
                    <a:pt x="305457" y="29337"/>
                    <a:pt x="310286" y="34795"/>
                  </a:cubicBezTo>
                  <a:cubicBezTo>
                    <a:pt x="315125" y="40253"/>
                    <a:pt x="317544" y="47463"/>
                    <a:pt x="317544" y="56407"/>
                  </a:cubicBezTo>
                  <a:lnTo>
                    <a:pt x="317544" y="62760"/>
                  </a:lnTo>
                  <a:lnTo>
                    <a:pt x="271900" y="62760"/>
                  </a:lnTo>
                  <a:cubicBezTo>
                    <a:pt x="272100" y="70542"/>
                    <a:pt x="274062" y="76448"/>
                    <a:pt x="277787" y="80476"/>
                  </a:cubicBezTo>
                  <a:cubicBezTo>
                    <a:pt x="281521" y="84506"/>
                    <a:pt x="286769" y="86516"/>
                    <a:pt x="293541" y="86516"/>
                  </a:cubicBezTo>
                  <a:cubicBezTo>
                    <a:pt x="300675" y="86516"/>
                    <a:pt x="307734" y="85030"/>
                    <a:pt x="314706" y="82048"/>
                  </a:cubicBezTo>
                  <a:lnTo>
                    <a:pt x="314706" y="90992"/>
                  </a:lnTo>
                  <a:cubicBezTo>
                    <a:pt x="311153" y="92526"/>
                    <a:pt x="307800" y="93621"/>
                    <a:pt x="304638" y="94288"/>
                  </a:cubicBezTo>
                  <a:cubicBezTo>
                    <a:pt x="301476" y="94955"/>
                    <a:pt x="297656" y="95288"/>
                    <a:pt x="293179" y="95288"/>
                  </a:cubicBezTo>
                  <a:close/>
                  <a:moveTo>
                    <a:pt x="290455" y="35004"/>
                  </a:moveTo>
                  <a:cubicBezTo>
                    <a:pt x="285140" y="35004"/>
                    <a:pt x="280892" y="36738"/>
                    <a:pt x="277730" y="40205"/>
                  </a:cubicBezTo>
                  <a:cubicBezTo>
                    <a:pt x="274568" y="43672"/>
                    <a:pt x="272701" y="48473"/>
                    <a:pt x="272139" y="54597"/>
                  </a:cubicBezTo>
                  <a:lnTo>
                    <a:pt x="306781" y="54597"/>
                  </a:lnTo>
                  <a:cubicBezTo>
                    <a:pt x="306781" y="48273"/>
                    <a:pt x="305371" y="43425"/>
                    <a:pt x="302552" y="40053"/>
                  </a:cubicBezTo>
                  <a:cubicBezTo>
                    <a:pt x="299732" y="36690"/>
                    <a:pt x="295694" y="35004"/>
                    <a:pt x="290455" y="35004"/>
                  </a:cubicBezTo>
                  <a:close/>
                  <a:moveTo>
                    <a:pt x="364703" y="95288"/>
                  </a:moveTo>
                  <a:cubicBezTo>
                    <a:pt x="354911" y="95288"/>
                    <a:pt x="347176" y="92307"/>
                    <a:pt x="341519" y="86335"/>
                  </a:cubicBezTo>
                  <a:cubicBezTo>
                    <a:pt x="335851" y="80372"/>
                    <a:pt x="333022" y="72085"/>
                    <a:pt x="333022" y="61493"/>
                  </a:cubicBezTo>
                  <a:cubicBezTo>
                    <a:pt x="333022" y="50806"/>
                    <a:pt x="335651" y="42320"/>
                    <a:pt x="340909" y="36033"/>
                  </a:cubicBezTo>
                  <a:cubicBezTo>
                    <a:pt x="346177" y="29746"/>
                    <a:pt x="353234" y="26604"/>
                    <a:pt x="362102" y="26604"/>
                  </a:cubicBezTo>
                  <a:cubicBezTo>
                    <a:pt x="370408" y="26604"/>
                    <a:pt x="376980" y="29337"/>
                    <a:pt x="381819" y="34795"/>
                  </a:cubicBezTo>
                  <a:cubicBezTo>
                    <a:pt x="386648" y="40253"/>
                    <a:pt x="389068" y="47463"/>
                    <a:pt x="389068" y="56407"/>
                  </a:cubicBezTo>
                  <a:lnTo>
                    <a:pt x="389068" y="62760"/>
                  </a:lnTo>
                  <a:lnTo>
                    <a:pt x="343424" y="62760"/>
                  </a:lnTo>
                  <a:cubicBezTo>
                    <a:pt x="343624" y="70542"/>
                    <a:pt x="345586" y="76448"/>
                    <a:pt x="349319" y="80476"/>
                  </a:cubicBezTo>
                  <a:cubicBezTo>
                    <a:pt x="353044" y="84506"/>
                    <a:pt x="358292" y="86516"/>
                    <a:pt x="365064" y="86516"/>
                  </a:cubicBezTo>
                  <a:cubicBezTo>
                    <a:pt x="372199" y="86516"/>
                    <a:pt x="379257" y="85030"/>
                    <a:pt x="386229" y="82048"/>
                  </a:cubicBezTo>
                  <a:lnTo>
                    <a:pt x="386229" y="90992"/>
                  </a:lnTo>
                  <a:cubicBezTo>
                    <a:pt x="382686" y="92526"/>
                    <a:pt x="379323" y="93621"/>
                    <a:pt x="376161" y="94288"/>
                  </a:cubicBezTo>
                  <a:cubicBezTo>
                    <a:pt x="372999" y="94955"/>
                    <a:pt x="369179" y="95288"/>
                    <a:pt x="364703" y="95288"/>
                  </a:cubicBezTo>
                  <a:close/>
                  <a:moveTo>
                    <a:pt x="361988" y="35004"/>
                  </a:moveTo>
                  <a:cubicBezTo>
                    <a:pt x="356664" y="35004"/>
                    <a:pt x="352425" y="36738"/>
                    <a:pt x="349253" y="40205"/>
                  </a:cubicBezTo>
                  <a:cubicBezTo>
                    <a:pt x="346091" y="43672"/>
                    <a:pt x="344224" y="48473"/>
                    <a:pt x="343662" y="54597"/>
                  </a:cubicBezTo>
                  <a:lnTo>
                    <a:pt x="378304" y="54597"/>
                  </a:lnTo>
                  <a:cubicBezTo>
                    <a:pt x="378304" y="48273"/>
                    <a:pt x="376894" y="43425"/>
                    <a:pt x="374075" y="40053"/>
                  </a:cubicBezTo>
                  <a:cubicBezTo>
                    <a:pt x="371256" y="36690"/>
                    <a:pt x="367226" y="35004"/>
                    <a:pt x="361988" y="35004"/>
                  </a:cubicBezTo>
                  <a:close/>
                  <a:moveTo>
                    <a:pt x="438464" y="26604"/>
                  </a:moveTo>
                  <a:cubicBezTo>
                    <a:pt x="441407" y="26604"/>
                    <a:pt x="444046" y="26841"/>
                    <a:pt x="446389" y="27327"/>
                  </a:cubicBezTo>
                  <a:lnTo>
                    <a:pt x="444998" y="36643"/>
                  </a:lnTo>
                  <a:cubicBezTo>
                    <a:pt x="442255" y="36033"/>
                    <a:pt x="439836" y="35728"/>
                    <a:pt x="437740" y="35728"/>
                  </a:cubicBezTo>
                  <a:cubicBezTo>
                    <a:pt x="432378" y="35728"/>
                    <a:pt x="427796" y="37909"/>
                    <a:pt x="423986" y="42263"/>
                  </a:cubicBezTo>
                  <a:cubicBezTo>
                    <a:pt x="420176" y="46615"/>
                    <a:pt x="418271" y="52035"/>
                    <a:pt x="418271" y="58531"/>
                  </a:cubicBezTo>
                  <a:lnTo>
                    <a:pt x="418271" y="94079"/>
                  </a:lnTo>
                  <a:lnTo>
                    <a:pt x="408241" y="94079"/>
                  </a:lnTo>
                  <a:lnTo>
                    <a:pt x="408241" y="27813"/>
                  </a:lnTo>
                  <a:lnTo>
                    <a:pt x="416519" y="27813"/>
                  </a:lnTo>
                  <a:lnTo>
                    <a:pt x="417671" y="40081"/>
                  </a:lnTo>
                  <a:lnTo>
                    <a:pt x="418157" y="40081"/>
                  </a:lnTo>
                  <a:cubicBezTo>
                    <a:pt x="420614" y="35776"/>
                    <a:pt x="423576" y="32452"/>
                    <a:pt x="427044" y="30109"/>
                  </a:cubicBezTo>
                  <a:cubicBezTo>
                    <a:pt x="430511" y="27775"/>
                    <a:pt x="434311" y="26604"/>
                    <a:pt x="438464" y="26604"/>
                  </a:cubicBezTo>
                  <a:close/>
                  <a:moveTo>
                    <a:pt x="514531" y="27813"/>
                  </a:moveTo>
                  <a:lnTo>
                    <a:pt x="514531" y="34157"/>
                  </a:lnTo>
                  <a:lnTo>
                    <a:pt x="502253" y="35614"/>
                  </a:lnTo>
                  <a:cubicBezTo>
                    <a:pt x="503387" y="37024"/>
                    <a:pt x="504387" y="38862"/>
                    <a:pt x="505282" y="41148"/>
                  </a:cubicBezTo>
                  <a:cubicBezTo>
                    <a:pt x="506168" y="43425"/>
                    <a:pt x="506606" y="45987"/>
                    <a:pt x="506606" y="48854"/>
                  </a:cubicBezTo>
                  <a:cubicBezTo>
                    <a:pt x="506606" y="55340"/>
                    <a:pt x="504387" y="60522"/>
                    <a:pt x="499957" y="64389"/>
                  </a:cubicBezTo>
                  <a:cubicBezTo>
                    <a:pt x="495519" y="68266"/>
                    <a:pt x="489432" y="70199"/>
                    <a:pt x="481698" y="70199"/>
                  </a:cubicBezTo>
                  <a:cubicBezTo>
                    <a:pt x="479727" y="70199"/>
                    <a:pt x="477869" y="70038"/>
                    <a:pt x="476135" y="69713"/>
                  </a:cubicBezTo>
                  <a:cubicBezTo>
                    <a:pt x="471859" y="71971"/>
                    <a:pt x="469725" y="74809"/>
                    <a:pt x="469725" y="78238"/>
                  </a:cubicBezTo>
                  <a:cubicBezTo>
                    <a:pt x="469725" y="80048"/>
                    <a:pt x="470468" y="81391"/>
                    <a:pt x="471964" y="82258"/>
                  </a:cubicBezTo>
                  <a:cubicBezTo>
                    <a:pt x="473459" y="83125"/>
                    <a:pt x="476012" y="83553"/>
                    <a:pt x="479641" y="83553"/>
                  </a:cubicBezTo>
                  <a:lnTo>
                    <a:pt x="491375" y="83553"/>
                  </a:lnTo>
                  <a:cubicBezTo>
                    <a:pt x="498548" y="83553"/>
                    <a:pt x="504063" y="85068"/>
                    <a:pt x="507911" y="88097"/>
                  </a:cubicBezTo>
                  <a:cubicBezTo>
                    <a:pt x="511759" y="91116"/>
                    <a:pt x="513683" y="95507"/>
                    <a:pt x="513683" y="101270"/>
                  </a:cubicBezTo>
                  <a:cubicBezTo>
                    <a:pt x="513683" y="108604"/>
                    <a:pt x="510740" y="114205"/>
                    <a:pt x="504854" y="118053"/>
                  </a:cubicBezTo>
                  <a:cubicBezTo>
                    <a:pt x="498967" y="121901"/>
                    <a:pt x="490385" y="123825"/>
                    <a:pt x="479098" y="123825"/>
                  </a:cubicBezTo>
                  <a:cubicBezTo>
                    <a:pt x="470430" y="123825"/>
                    <a:pt x="463753" y="122215"/>
                    <a:pt x="459057" y="118986"/>
                  </a:cubicBezTo>
                  <a:cubicBezTo>
                    <a:pt x="454361" y="115767"/>
                    <a:pt x="452008" y="111204"/>
                    <a:pt x="452008" y="105327"/>
                  </a:cubicBezTo>
                  <a:cubicBezTo>
                    <a:pt x="452008" y="101289"/>
                    <a:pt x="453304" y="97803"/>
                    <a:pt x="455876" y="94859"/>
                  </a:cubicBezTo>
                  <a:cubicBezTo>
                    <a:pt x="458457" y="91926"/>
                    <a:pt x="462086" y="89925"/>
                    <a:pt x="466763" y="88878"/>
                  </a:cubicBezTo>
                  <a:cubicBezTo>
                    <a:pt x="465068" y="88116"/>
                    <a:pt x="463648" y="86925"/>
                    <a:pt x="462506" y="85315"/>
                  </a:cubicBezTo>
                  <a:cubicBezTo>
                    <a:pt x="461353" y="83696"/>
                    <a:pt x="460781" y="81820"/>
                    <a:pt x="460781" y="79686"/>
                  </a:cubicBezTo>
                  <a:cubicBezTo>
                    <a:pt x="460781" y="77267"/>
                    <a:pt x="461420" y="75152"/>
                    <a:pt x="462715" y="73343"/>
                  </a:cubicBezTo>
                  <a:cubicBezTo>
                    <a:pt x="464001" y="71523"/>
                    <a:pt x="466039" y="69771"/>
                    <a:pt x="468820" y="68075"/>
                  </a:cubicBezTo>
                  <a:cubicBezTo>
                    <a:pt x="465391" y="66666"/>
                    <a:pt x="462600" y="64275"/>
                    <a:pt x="460448" y="60884"/>
                  </a:cubicBezTo>
                  <a:cubicBezTo>
                    <a:pt x="458285" y="57502"/>
                    <a:pt x="457209" y="53626"/>
                    <a:pt x="457209" y="49273"/>
                  </a:cubicBezTo>
                  <a:cubicBezTo>
                    <a:pt x="457209" y="42024"/>
                    <a:pt x="459391" y="36423"/>
                    <a:pt x="463743" y="32499"/>
                  </a:cubicBezTo>
                  <a:cubicBezTo>
                    <a:pt x="468096" y="28566"/>
                    <a:pt x="474259" y="26604"/>
                    <a:pt x="482241" y="26604"/>
                  </a:cubicBezTo>
                  <a:cubicBezTo>
                    <a:pt x="485708" y="26604"/>
                    <a:pt x="488832" y="27004"/>
                    <a:pt x="491614" y="27813"/>
                  </a:cubicBezTo>
                  <a:close/>
                  <a:moveTo>
                    <a:pt x="461686" y="105203"/>
                  </a:moveTo>
                  <a:cubicBezTo>
                    <a:pt x="461686" y="108795"/>
                    <a:pt x="463201" y="111509"/>
                    <a:pt x="466220" y="113366"/>
                  </a:cubicBezTo>
                  <a:cubicBezTo>
                    <a:pt x="469239" y="115214"/>
                    <a:pt x="473573" y="116148"/>
                    <a:pt x="479221" y="116148"/>
                  </a:cubicBezTo>
                  <a:cubicBezTo>
                    <a:pt x="487642" y="116148"/>
                    <a:pt x="493880" y="114891"/>
                    <a:pt x="497929" y="112366"/>
                  </a:cubicBezTo>
                  <a:cubicBezTo>
                    <a:pt x="501986" y="109852"/>
                    <a:pt x="504006" y="106432"/>
                    <a:pt x="504006" y="102118"/>
                  </a:cubicBezTo>
                  <a:cubicBezTo>
                    <a:pt x="504006" y="98536"/>
                    <a:pt x="502901" y="96041"/>
                    <a:pt x="500682" y="94650"/>
                  </a:cubicBezTo>
                  <a:cubicBezTo>
                    <a:pt x="498462" y="93259"/>
                    <a:pt x="494290" y="92564"/>
                    <a:pt x="488166" y="92564"/>
                  </a:cubicBezTo>
                  <a:lnTo>
                    <a:pt x="476135" y="92564"/>
                  </a:lnTo>
                  <a:cubicBezTo>
                    <a:pt x="471582" y="92564"/>
                    <a:pt x="468030" y="93659"/>
                    <a:pt x="465496" y="95831"/>
                  </a:cubicBezTo>
                  <a:cubicBezTo>
                    <a:pt x="462953" y="98003"/>
                    <a:pt x="461686" y="101127"/>
                    <a:pt x="461686" y="105203"/>
                  </a:cubicBezTo>
                  <a:close/>
                  <a:moveTo>
                    <a:pt x="467125" y="49035"/>
                  </a:moveTo>
                  <a:cubicBezTo>
                    <a:pt x="467125" y="53673"/>
                    <a:pt x="468439" y="57178"/>
                    <a:pt x="471058" y="59550"/>
                  </a:cubicBezTo>
                  <a:cubicBezTo>
                    <a:pt x="473678" y="61932"/>
                    <a:pt x="477326" y="63122"/>
                    <a:pt x="482003" y="63122"/>
                  </a:cubicBezTo>
                  <a:cubicBezTo>
                    <a:pt x="491794" y="63122"/>
                    <a:pt x="496691" y="58369"/>
                    <a:pt x="496691" y="48854"/>
                  </a:cubicBezTo>
                  <a:cubicBezTo>
                    <a:pt x="496691" y="38900"/>
                    <a:pt x="491737" y="33918"/>
                    <a:pt x="481822" y="33918"/>
                  </a:cubicBezTo>
                  <a:cubicBezTo>
                    <a:pt x="477107" y="33918"/>
                    <a:pt x="473478" y="35185"/>
                    <a:pt x="470935" y="37729"/>
                  </a:cubicBezTo>
                  <a:cubicBezTo>
                    <a:pt x="468392" y="40272"/>
                    <a:pt x="467125" y="44034"/>
                    <a:pt x="467125" y="49035"/>
                  </a:cubicBezTo>
                  <a:close/>
                  <a:moveTo>
                    <a:pt x="558184" y="95288"/>
                  </a:moveTo>
                  <a:cubicBezTo>
                    <a:pt x="548383" y="95288"/>
                    <a:pt x="540658" y="92307"/>
                    <a:pt x="534991" y="86335"/>
                  </a:cubicBezTo>
                  <a:cubicBezTo>
                    <a:pt x="529333" y="80372"/>
                    <a:pt x="526504" y="72085"/>
                    <a:pt x="526504" y="61493"/>
                  </a:cubicBezTo>
                  <a:cubicBezTo>
                    <a:pt x="526504" y="50806"/>
                    <a:pt x="529133" y="42320"/>
                    <a:pt x="534391" y="36033"/>
                  </a:cubicBezTo>
                  <a:cubicBezTo>
                    <a:pt x="539648" y="29746"/>
                    <a:pt x="546715" y="26604"/>
                    <a:pt x="555584" y="26604"/>
                  </a:cubicBezTo>
                  <a:cubicBezTo>
                    <a:pt x="563889" y="26604"/>
                    <a:pt x="570452" y="29337"/>
                    <a:pt x="575290" y="34795"/>
                  </a:cubicBezTo>
                  <a:cubicBezTo>
                    <a:pt x="580130" y="40253"/>
                    <a:pt x="582549" y="47463"/>
                    <a:pt x="582549" y="56407"/>
                  </a:cubicBezTo>
                  <a:lnTo>
                    <a:pt x="582549" y="62760"/>
                  </a:lnTo>
                  <a:lnTo>
                    <a:pt x="536896" y="62760"/>
                  </a:lnTo>
                  <a:cubicBezTo>
                    <a:pt x="537105" y="70542"/>
                    <a:pt x="539067" y="76448"/>
                    <a:pt x="542791" y="80476"/>
                  </a:cubicBezTo>
                  <a:cubicBezTo>
                    <a:pt x="546525" y="84506"/>
                    <a:pt x="551773" y="86516"/>
                    <a:pt x="558546" y="86516"/>
                  </a:cubicBezTo>
                  <a:cubicBezTo>
                    <a:pt x="565680" y="86516"/>
                    <a:pt x="572728" y="85030"/>
                    <a:pt x="579701" y="82048"/>
                  </a:cubicBezTo>
                  <a:lnTo>
                    <a:pt x="579701" y="90992"/>
                  </a:lnTo>
                  <a:cubicBezTo>
                    <a:pt x="576157" y="92526"/>
                    <a:pt x="572805" y="93621"/>
                    <a:pt x="569643" y="94288"/>
                  </a:cubicBezTo>
                  <a:cubicBezTo>
                    <a:pt x="566471" y="94955"/>
                    <a:pt x="562651" y="95288"/>
                    <a:pt x="558184" y="95288"/>
                  </a:cubicBezTo>
                  <a:close/>
                  <a:moveTo>
                    <a:pt x="555460" y="35004"/>
                  </a:moveTo>
                  <a:cubicBezTo>
                    <a:pt x="550135" y="35004"/>
                    <a:pt x="545896" y="36738"/>
                    <a:pt x="542734" y="40205"/>
                  </a:cubicBezTo>
                  <a:cubicBezTo>
                    <a:pt x="539572" y="43672"/>
                    <a:pt x="537705" y="48473"/>
                    <a:pt x="537143" y="54597"/>
                  </a:cubicBezTo>
                  <a:lnTo>
                    <a:pt x="571785" y="54597"/>
                  </a:lnTo>
                  <a:cubicBezTo>
                    <a:pt x="571785" y="48273"/>
                    <a:pt x="570376" y="43425"/>
                    <a:pt x="567557" y="40053"/>
                  </a:cubicBezTo>
                  <a:cubicBezTo>
                    <a:pt x="564728" y="36690"/>
                    <a:pt x="560698" y="35004"/>
                    <a:pt x="555460" y="35004"/>
                  </a:cubicBezTo>
                  <a:close/>
                  <a:moveTo>
                    <a:pt x="611752" y="94079"/>
                  </a:moveTo>
                  <a:lnTo>
                    <a:pt x="601713" y="94079"/>
                  </a:lnTo>
                  <a:lnTo>
                    <a:pt x="601713" y="0"/>
                  </a:lnTo>
                  <a:lnTo>
                    <a:pt x="611752" y="0"/>
                  </a:lnTo>
                  <a:close/>
                  <a:moveTo>
                    <a:pt x="661997" y="95288"/>
                  </a:moveTo>
                  <a:cubicBezTo>
                    <a:pt x="652196" y="95288"/>
                    <a:pt x="644471" y="92307"/>
                    <a:pt x="638803" y="86335"/>
                  </a:cubicBezTo>
                  <a:cubicBezTo>
                    <a:pt x="633146" y="80372"/>
                    <a:pt x="630307" y="72085"/>
                    <a:pt x="630307" y="61493"/>
                  </a:cubicBezTo>
                  <a:cubicBezTo>
                    <a:pt x="630307" y="50806"/>
                    <a:pt x="632946" y="42320"/>
                    <a:pt x="638204" y="36033"/>
                  </a:cubicBezTo>
                  <a:cubicBezTo>
                    <a:pt x="643461" y="29746"/>
                    <a:pt x="650529" y="26604"/>
                    <a:pt x="659396" y="26604"/>
                  </a:cubicBezTo>
                  <a:cubicBezTo>
                    <a:pt x="667693" y="26604"/>
                    <a:pt x="674265" y="29337"/>
                    <a:pt x="679104" y="34795"/>
                  </a:cubicBezTo>
                  <a:cubicBezTo>
                    <a:pt x="683943" y="40253"/>
                    <a:pt x="686362" y="47463"/>
                    <a:pt x="686362" y="56407"/>
                  </a:cubicBezTo>
                  <a:lnTo>
                    <a:pt x="686362" y="62760"/>
                  </a:lnTo>
                  <a:lnTo>
                    <a:pt x="640709" y="62760"/>
                  </a:lnTo>
                  <a:cubicBezTo>
                    <a:pt x="640909" y="70542"/>
                    <a:pt x="642880" y="76448"/>
                    <a:pt x="646604" y="80476"/>
                  </a:cubicBezTo>
                  <a:cubicBezTo>
                    <a:pt x="650338" y="84506"/>
                    <a:pt x="655587" y="86516"/>
                    <a:pt x="662359" y="86516"/>
                  </a:cubicBezTo>
                  <a:cubicBezTo>
                    <a:pt x="669493" y="86516"/>
                    <a:pt x="676541" y="85030"/>
                    <a:pt x="683514" y="82048"/>
                  </a:cubicBezTo>
                  <a:lnTo>
                    <a:pt x="683514" y="90992"/>
                  </a:lnTo>
                  <a:cubicBezTo>
                    <a:pt x="679971" y="92526"/>
                    <a:pt x="676617" y="93621"/>
                    <a:pt x="673455" y="94288"/>
                  </a:cubicBezTo>
                  <a:cubicBezTo>
                    <a:pt x="670284" y="94955"/>
                    <a:pt x="666464" y="95288"/>
                    <a:pt x="661997" y="95288"/>
                  </a:cubicBezTo>
                  <a:close/>
                  <a:moveTo>
                    <a:pt x="659273" y="35004"/>
                  </a:moveTo>
                  <a:cubicBezTo>
                    <a:pt x="653948" y="35004"/>
                    <a:pt x="649710" y="36738"/>
                    <a:pt x="646547" y="40205"/>
                  </a:cubicBezTo>
                  <a:cubicBezTo>
                    <a:pt x="643385" y="43672"/>
                    <a:pt x="641518" y="48473"/>
                    <a:pt x="640956" y="54597"/>
                  </a:cubicBezTo>
                  <a:lnTo>
                    <a:pt x="675598" y="54597"/>
                  </a:lnTo>
                  <a:cubicBezTo>
                    <a:pt x="675598" y="48273"/>
                    <a:pt x="674189" y="43425"/>
                    <a:pt x="671370" y="40053"/>
                  </a:cubicBezTo>
                  <a:cubicBezTo>
                    <a:pt x="668541" y="36690"/>
                    <a:pt x="664511" y="35004"/>
                    <a:pt x="659273" y="35004"/>
                  </a:cubicBezTo>
                  <a:close/>
                  <a:moveTo>
                    <a:pt x="715566" y="94079"/>
                  </a:moveTo>
                  <a:lnTo>
                    <a:pt x="705526" y="94079"/>
                  </a:lnTo>
                  <a:lnTo>
                    <a:pt x="705526" y="27813"/>
                  </a:lnTo>
                  <a:lnTo>
                    <a:pt x="715566" y="27813"/>
                  </a:lnTo>
                  <a:close/>
                  <a:moveTo>
                    <a:pt x="704679" y="9858"/>
                  </a:moveTo>
                  <a:cubicBezTo>
                    <a:pt x="704679" y="7554"/>
                    <a:pt x="705240" y="5877"/>
                    <a:pt x="706374" y="4810"/>
                  </a:cubicBezTo>
                  <a:cubicBezTo>
                    <a:pt x="707498" y="3734"/>
                    <a:pt x="708907" y="3200"/>
                    <a:pt x="710603" y="3200"/>
                  </a:cubicBezTo>
                  <a:cubicBezTo>
                    <a:pt x="712212" y="3200"/>
                    <a:pt x="713604" y="3753"/>
                    <a:pt x="714775" y="4839"/>
                  </a:cubicBezTo>
                  <a:cubicBezTo>
                    <a:pt x="715946" y="5925"/>
                    <a:pt x="716527" y="7601"/>
                    <a:pt x="716527" y="9858"/>
                  </a:cubicBezTo>
                  <a:cubicBezTo>
                    <a:pt x="716527" y="12116"/>
                    <a:pt x="715946" y="13792"/>
                    <a:pt x="714775" y="14907"/>
                  </a:cubicBezTo>
                  <a:cubicBezTo>
                    <a:pt x="713604" y="16012"/>
                    <a:pt x="712212" y="16564"/>
                    <a:pt x="710603" y="16564"/>
                  </a:cubicBezTo>
                  <a:cubicBezTo>
                    <a:pt x="708907" y="16564"/>
                    <a:pt x="707498" y="16012"/>
                    <a:pt x="706374" y="14907"/>
                  </a:cubicBezTo>
                  <a:cubicBezTo>
                    <a:pt x="705240" y="13792"/>
                    <a:pt x="704679" y="12116"/>
                    <a:pt x="704679" y="9858"/>
                  </a:cubicBezTo>
                  <a:close/>
                  <a:moveTo>
                    <a:pt x="782917" y="85191"/>
                  </a:moveTo>
                  <a:lnTo>
                    <a:pt x="782374" y="85191"/>
                  </a:lnTo>
                  <a:cubicBezTo>
                    <a:pt x="777735" y="91926"/>
                    <a:pt x="770801" y="95288"/>
                    <a:pt x="761571" y="95288"/>
                  </a:cubicBezTo>
                  <a:cubicBezTo>
                    <a:pt x="752903" y="95288"/>
                    <a:pt x="746169" y="92326"/>
                    <a:pt x="741350" y="86401"/>
                  </a:cubicBezTo>
                  <a:cubicBezTo>
                    <a:pt x="736530" y="80476"/>
                    <a:pt x="734120" y="72047"/>
                    <a:pt x="734120" y="61122"/>
                  </a:cubicBezTo>
                  <a:cubicBezTo>
                    <a:pt x="734120" y="50206"/>
                    <a:pt x="736539" y="41720"/>
                    <a:pt x="741378" y="35671"/>
                  </a:cubicBezTo>
                  <a:cubicBezTo>
                    <a:pt x="746217" y="29623"/>
                    <a:pt x="752951" y="26604"/>
                    <a:pt x="761571" y="26604"/>
                  </a:cubicBezTo>
                  <a:cubicBezTo>
                    <a:pt x="770563" y="26604"/>
                    <a:pt x="777459" y="29870"/>
                    <a:pt x="782250" y="36395"/>
                  </a:cubicBezTo>
                  <a:lnTo>
                    <a:pt x="783041" y="36395"/>
                  </a:lnTo>
                  <a:lnTo>
                    <a:pt x="782612" y="31623"/>
                  </a:lnTo>
                  <a:lnTo>
                    <a:pt x="782374" y="26965"/>
                  </a:lnTo>
                  <a:lnTo>
                    <a:pt x="782374" y="0"/>
                  </a:lnTo>
                  <a:lnTo>
                    <a:pt x="792413" y="0"/>
                  </a:lnTo>
                  <a:lnTo>
                    <a:pt x="792413" y="94079"/>
                  </a:lnTo>
                  <a:lnTo>
                    <a:pt x="784250" y="94079"/>
                  </a:lnTo>
                  <a:close/>
                  <a:moveTo>
                    <a:pt x="762848" y="86887"/>
                  </a:moveTo>
                  <a:cubicBezTo>
                    <a:pt x="769696" y="86887"/>
                    <a:pt x="774659" y="85020"/>
                    <a:pt x="777744" y="81286"/>
                  </a:cubicBezTo>
                  <a:cubicBezTo>
                    <a:pt x="780831" y="77562"/>
                    <a:pt x="782374" y="71542"/>
                    <a:pt x="782374" y="63246"/>
                  </a:cubicBezTo>
                  <a:lnTo>
                    <a:pt x="782374" y="61122"/>
                  </a:lnTo>
                  <a:cubicBezTo>
                    <a:pt x="782374" y="51731"/>
                    <a:pt x="780812" y="45034"/>
                    <a:pt x="777687" y="41024"/>
                  </a:cubicBezTo>
                  <a:cubicBezTo>
                    <a:pt x="774563" y="37014"/>
                    <a:pt x="769572" y="35004"/>
                    <a:pt x="762724" y="35004"/>
                  </a:cubicBezTo>
                  <a:cubicBezTo>
                    <a:pt x="756838" y="35004"/>
                    <a:pt x="752332" y="37290"/>
                    <a:pt x="749208" y="41872"/>
                  </a:cubicBezTo>
                  <a:cubicBezTo>
                    <a:pt x="746084" y="46444"/>
                    <a:pt x="744521" y="52902"/>
                    <a:pt x="744521" y="61246"/>
                  </a:cubicBezTo>
                  <a:cubicBezTo>
                    <a:pt x="744521" y="69713"/>
                    <a:pt x="746074" y="76105"/>
                    <a:pt x="749179" y="80410"/>
                  </a:cubicBezTo>
                  <a:cubicBezTo>
                    <a:pt x="752284" y="84725"/>
                    <a:pt x="756838" y="86887"/>
                    <a:pt x="762848" y="86887"/>
                  </a:cubicBezTo>
                  <a:close/>
                  <a:moveTo>
                    <a:pt x="826027" y="94079"/>
                  </a:moveTo>
                  <a:lnTo>
                    <a:pt x="815987" y="94079"/>
                  </a:lnTo>
                  <a:lnTo>
                    <a:pt x="815987" y="27813"/>
                  </a:lnTo>
                  <a:lnTo>
                    <a:pt x="826027" y="27813"/>
                  </a:lnTo>
                  <a:close/>
                  <a:moveTo>
                    <a:pt x="815140" y="9858"/>
                  </a:moveTo>
                  <a:cubicBezTo>
                    <a:pt x="815140" y="7554"/>
                    <a:pt x="815711" y="5877"/>
                    <a:pt x="816835" y="4810"/>
                  </a:cubicBezTo>
                  <a:cubicBezTo>
                    <a:pt x="817969" y="3734"/>
                    <a:pt x="819379" y="3200"/>
                    <a:pt x="821064" y="3200"/>
                  </a:cubicBezTo>
                  <a:cubicBezTo>
                    <a:pt x="822684" y="3200"/>
                    <a:pt x="824074" y="3753"/>
                    <a:pt x="825236" y="4839"/>
                  </a:cubicBezTo>
                  <a:cubicBezTo>
                    <a:pt x="826408" y="5925"/>
                    <a:pt x="826989" y="7601"/>
                    <a:pt x="826989" y="9858"/>
                  </a:cubicBezTo>
                  <a:cubicBezTo>
                    <a:pt x="826989" y="12116"/>
                    <a:pt x="826408" y="13792"/>
                    <a:pt x="825236" y="14907"/>
                  </a:cubicBezTo>
                  <a:cubicBezTo>
                    <a:pt x="824074" y="16012"/>
                    <a:pt x="822684" y="16564"/>
                    <a:pt x="821064" y="16564"/>
                  </a:cubicBezTo>
                  <a:cubicBezTo>
                    <a:pt x="819379" y="16564"/>
                    <a:pt x="817969" y="16012"/>
                    <a:pt x="816835" y="14907"/>
                  </a:cubicBezTo>
                  <a:cubicBezTo>
                    <a:pt x="815711" y="13792"/>
                    <a:pt x="815140" y="12116"/>
                    <a:pt x="815140" y="9858"/>
                  </a:cubicBezTo>
                  <a:close/>
                  <a:moveTo>
                    <a:pt x="893626" y="94079"/>
                  </a:moveTo>
                  <a:lnTo>
                    <a:pt x="893626" y="51206"/>
                  </a:lnTo>
                  <a:cubicBezTo>
                    <a:pt x="893626" y="45806"/>
                    <a:pt x="892387" y="41777"/>
                    <a:pt x="889930" y="39119"/>
                  </a:cubicBezTo>
                  <a:cubicBezTo>
                    <a:pt x="887473" y="36462"/>
                    <a:pt x="883625" y="35128"/>
                    <a:pt x="878386" y="35128"/>
                  </a:cubicBezTo>
                  <a:cubicBezTo>
                    <a:pt x="871451" y="35128"/>
                    <a:pt x="866375" y="37005"/>
                    <a:pt x="863146" y="40748"/>
                  </a:cubicBezTo>
                  <a:cubicBezTo>
                    <a:pt x="859927" y="44501"/>
                    <a:pt x="858307" y="50682"/>
                    <a:pt x="858307" y="59312"/>
                  </a:cubicBezTo>
                  <a:lnTo>
                    <a:pt x="858307" y="94079"/>
                  </a:lnTo>
                  <a:lnTo>
                    <a:pt x="848277" y="94079"/>
                  </a:lnTo>
                  <a:lnTo>
                    <a:pt x="848277" y="27813"/>
                  </a:lnTo>
                  <a:lnTo>
                    <a:pt x="856440" y="27813"/>
                  </a:lnTo>
                  <a:lnTo>
                    <a:pt x="858069" y="36881"/>
                  </a:lnTo>
                  <a:lnTo>
                    <a:pt x="858555" y="36881"/>
                  </a:lnTo>
                  <a:cubicBezTo>
                    <a:pt x="860612" y="33614"/>
                    <a:pt x="863489" y="31089"/>
                    <a:pt x="867203" y="29289"/>
                  </a:cubicBezTo>
                  <a:cubicBezTo>
                    <a:pt x="870908" y="27499"/>
                    <a:pt x="875043" y="26604"/>
                    <a:pt x="879595" y="26604"/>
                  </a:cubicBezTo>
                  <a:cubicBezTo>
                    <a:pt x="887577" y="26604"/>
                    <a:pt x="893578" y="28527"/>
                    <a:pt x="897607" y="32375"/>
                  </a:cubicBezTo>
                  <a:cubicBezTo>
                    <a:pt x="901646" y="36223"/>
                    <a:pt x="903655" y="42386"/>
                    <a:pt x="903655" y="50845"/>
                  </a:cubicBezTo>
                  <a:lnTo>
                    <a:pt x="903655" y="94079"/>
                  </a:lnTo>
                  <a:close/>
                  <a:moveTo>
                    <a:pt x="980808" y="27813"/>
                  </a:moveTo>
                  <a:lnTo>
                    <a:pt x="980808" y="34157"/>
                  </a:lnTo>
                  <a:lnTo>
                    <a:pt x="968530" y="35614"/>
                  </a:lnTo>
                  <a:cubicBezTo>
                    <a:pt x="969664" y="37024"/>
                    <a:pt x="970673" y="38862"/>
                    <a:pt x="971559" y="41148"/>
                  </a:cubicBezTo>
                  <a:cubicBezTo>
                    <a:pt x="972445" y="43425"/>
                    <a:pt x="972883" y="45987"/>
                    <a:pt x="972883" y="48854"/>
                  </a:cubicBezTo>
                  <a:cubicBezTo>
                    <a:pt x="972883" y="55340"/>
                    <a:pt x="970673" y="60522"/>
                    <a:pt x="966235" y="64389"/>
                  </a:cubicBezTo>
                  <a:cubicBezTo>
                    <a:pt x="961806" y="68266"/>
                    <a:pt x="955719" y="70199"/>
                    <a:pt x="947975" y="70199"/>
                  </a:cubicBezTo>
                  <a:cubicBezTo>
                    <a:pt x="946004" y="70199"/>
                    <a:pt x="944146" y="70038"/>
                    <a:pt x="942413" y="69713"/>
                  </a:cubicBezTo>
                  <a:cubicBezTo>
                    <a:pt x="938146" y="71971"/>
                    <a:pt x="936003" y="74809"/>
                    <a:pt x="936003" y="78238"/>
                  </a:cubicBezTo>
                  <a:cubicBezTo>
                    <a:pt x="936003" y="80048"/>
                    <a:pt x="936755" y="81391"/>
                    <a:pt x="938241" y="82258"/>
                  </a:cubicBezTo>
                  <a:cubicBezTo>
                    <a:pt x="939736" y="83125"/>
                    <a:pt x="942289" y="83553"/>
                    <a:pt x="945918" y="83553"/>
                  </a:cubicBezTo>
                  <a:lnTo>
                    <a:pt x="957653" y="83553"/>
                  </a:lnTo>
                  <a:cubicBezTo>
                    <a:pt x="964825" y="83553"/>
                    <a:pt x="970340" y="85068"/>
                    <a:pt x="974188" y="88097"/>
                  </a:cubicBezTo>
                  <a:cubicBezTo>
                    <a:pt x="978036" y="91116"/>
                    <a:pt x="979961" y="95507"/>
                    <a:pt x="979961" y="101270"/>
                  </a:cubicBezTo>
                  <a:cubicBezTo>
                    <a:pt x="979961" y="108604"/>
                    <a:pt x="977017" y="114205"/>
                    <a:pt x="971131" y="118053"/>
                  </a:cubicBezTo>
                  <a:cubicBezTo>
                    <a:pt x="965244" y="121901"/>
                    <a:pt x="956662" y="123825"/>
                    <a:pt x="945375" y="123825"/>
                  </a:cubicBezTo>
                  <a:cubicBezTo>
                    <a:pt x="936707" y="123825"/>
                    <a:pt x="930030" y="122215"/>
                    <a:pt x="925334" y="118986"/>
                  </a:cubicBezTo>
                  <a:cubicBezTo>
                    <a:pt x="920639" y="115767"/>
                    <a:pt x="918286" y="111204"/>
                    <a:pt x="918286" y="105327"/>
                  </a:cubicBezTo>
                  <a:cubicBezTo>
                    <a:pt x="918286" y="101289"/>
                    <a:pt x="919582" y="97803"/>
                    <a:pt x="922163" y="94859"/>
                  </a:cubicBezTo>
                  <a:cubicBezTo>
                    <a:pt x="924734" y="91926"/>
                    <a:pt x="928364" y="89925"/>
                    <a:pt x="933040" y="88878"/>
                  </a:cubicBezTo>
                  <a:cubicBezTo>
                    <a:pt x="931345" y="88116"/>
                    <a:pt x="929926" y="86925"/>
                    <a:pt x="928782" y="85315"/>
                  </a:cubicBezTo>
                  <a:cubicBezTo>
                    <a:pt x="927630" y="83696"/>
                    <a:pt x="927059" y="81820"/>
                    <a:pt x="927059" y="79686"/>
                  </a:cubicBezTo>
                  <a:cubicBezTo>
                    <a:pt x="927059" y="77267"/>
                    <a:pt x="927706" y="75152"/>
                    <a:pt x="928992" y="73343"/>
                  </a:cubicBezTo>
                  <a:cubicBezTo>
                    <a:pt x="930278" y="71523"/>
                    <a:pt x="932316" y="69771"/>
                    <a:pt x="935098" y="68075"/>
                  </a:cubicBezTo>
                  <a:cubicBezTo>
                    <a:pt x="931669" y="66666"/>
                    <a:pt x="928878" y="64275"/>
                    <a:pt x="926725" y="60884"/>
                  </a:cubicBezTo>
                  <a:cubicBezTo>
                    <a:pt x="924563" y="57502"/>
                    <a:pt x="923487" y="53626"/>
                    <a:pt x="923487" y="49273"/>
                  </a:cubicBezTo>
                  <a:cubicBezTo>
                    <a:pt x="923487" y="42024"/>
                    <a:pt x="925668" y="36423"/>
                    <a:pt x="930021" y="32499"/>
                  </a:cubicBezTo>
                  <a:cubicBezTo>
                    <a:pt x="934374" y="28566"/>
                    <a:pt x="940536" y="26604"/>
                    <a:pt x="948518" y="26604"/>
                  </a:cubicBezTo>
                  <a:cubicBezTo>
                    <a:pt x="951986" y="26604"/>
                    <a:pt x="955110" y="27004"/>
                    <a:pt x="957891" y="27813"/>
                  </a:cubicBezTo>
                  <a:close/>
                  <a:moveTo>
                    <a:pt x="927963" y="105203"/>
                  </a:moveTo>
                  <a:cubicBezTo>
                    <a:pt x="927963" y="108795"/>
                    <a:pt x="929478" y="111509"/>
                    <a:pt x="932497" y="113366"/>
                  </a:cubicBezTo>
                  <a:cubicBezTo>
                    <a:pt x="935517" y="115214"/>
                    <a:pt x="939851" y="116148"/>
                    <a:pt x="945499" y="116148"/>
                  </a:cubicBezTo>
                  <a:cubicBezTo>
                    <a:pt x="953919" y="116148"/>
                    <a:pt x="960158" y="114891"/>
                    <a:pt x="964206" y="112366"/>
                  </a:cubicBezTo>
                  <a:cubicBezTo>
                    <a:pt x="968264" y="109852"/>
                    <a:pt x="970283" y="106432"/>
                    <a:pt x="970283" y="102118"/>
                  </a:cubicBezTo>
                  <a:cubicBezTo>
                    <a:pt x="970283" y="98536"/>
                    <a:pt x="969178" y="96041"/>
                    <a:pt x="966959" y="94650"/>
                  </a:cubicBezTo>
                  <a:cubicBezTo>
                    <a:pt x="964739" y="93259"/>
                    <a:pt x="960568" y="92564"/>
                    <a:pt x="954443" y="92564"/>
                  </a:cubicBezTo>
                  <a:lnTo>
                    <a:pt x="942413" y="92564"/>
                  </a:lnTo>
                  <a:cubicBezTo>
                    <a:pt x="937860" y="92564"/>
                    <a:pt x="934307" y="93659"/>
                    <a:pt x="931773" y="95831"/>
                  </a:cubicBezTo>
                  <a:cubicBezTo>
                    <a:pt x="929231" y="98003"/>
                    <a:pt x="927963" y="101127"/>
                    <a:pt x="927963" y="105203"/>
                  </a:cubicBezTo>
                  <a:close/>
                  <a:moveTo>
                    <a:pt x="933402" y="49035"/>
                  </a:moveTo>
                  <a:cubicBezTo>
                    <a:pt x="933402" y="53673"/>
                    <a:pt x="934717" y="57178"/>
                    <a:pt x="937336" y="59550"/>
                  </a:cubicBezTo>
                  <a:cubicBezTo>
                    <a:pt x="939955" y="61932"/>
                    <a:pt x="943603" y="63122"/>
                    <a:pt x="948281" y="63122"/>
                  </a:cubicBezTo>
                  <a:cubicBezTo>
                    <a:pt x="958072" y="63122"/>
                    <a:pt x="962968" y="58369"/>
                    <a:pt x="962968" y="48854"/>
                  </a:cubicBezTo>
                  <a:cubicBezTo>
                    <a:pt x="962968" y="38900"/>
                    <a:pt x="958015" y="33918"/>
                    <a:pt x="948099" y="33918"/>
                  </a:cubicBezTo>
                  <a:cubicBezTo>
                    <a:pt x="943384" y="33918"/>
                    <a:pt x="939755" y="35185"/>
                    <a:pt x="937212" y="37729"/>
                  </a:cubicBezTo>
                  <a:cubicBezTo>
                    <a:pt x="934678" y="40272"/>
                    <a:pt x="933402" y="44034"/>
                    <a:pt x="933402" y="49035"/>
                  </a:cubicBezTo>
                  <a:close/>
                  <a:moveTo>
                    <a:pt x="1039216" y="76000"/>
                  </a:moveTo>
                  <a:cubicBezTo>
                    <a:pt x="1039216" y="82162"/>
                    <a:pt x="1036911" y="86925"/>
                    <a:pt x="1032320" y="90268"/>
                  </a:cubicBezTo>
                  <a:cubicBezTo>
                    <a:pt x="1027728" y="93612"/>
                    <a:pt x="1021280" y="95288"/>
                    <a:pt x="1012974" y="95288"/>
                  </a:cubicBezTo>
                  <a:cubicBezTo>
                    <a:pt x="1004182" y="95288"/>
                    <a:pt x="997334" y="93897"/>
                    <a:pt x="992419" y="91116"/>
                  </a:cubicBezTo>
                  <a:lnTo>
                    <a:pt x="992419" y="81801"/>
                  </a:lnTo>
                  <a:cubicBezTo>
                    <a:pt x="995600" y="83420"/>
                    <a:pt x="999020" y="84687"/>
                    <a:pt x="1002668" y="85610"/>
                  </a:cubicBezTo>
                  <a:cubicBezTo>
                    <a:pt x="1006307" y="86544"/>
                    <a:pt x="1009831" y="87001"/>
                    <a:pt x="1013212" y="87001"/>
                  </a:cubicBezTo>
                  <a:cubicBezTo>
                    <a:pt x="1018451" y="87001"/>
                    <a:pt x="1022480" y="86163"/>
                    <a:pt x="1025309" y="84496"/>
                  </a:cubicBezTo>
                  <a:cubicBezTo>
                    <a:pt x="1028129" y="82820"/>
                    <a:pt x="1029538" y="80276"/>
                    <a:pt x="1029538" y="76848"/>
                  </a:cubicBezTo>
                  <a:cubicBezTo>
                    <a:pt x="1029538" y="74266"/>
                    <a:pt x="1028423" y="72057"/>
                    <a:pt x="1026185" y="70228"/>
                  </a:cubicBezTo>
                  <a:cubicBezTo>
                    <a:pt x="1023947" y="68389"/>
                    <a:pt x="1019584" y="66227"/>
                    <a:pt x="1013088" y="63722"/>
                  </a:cubicBezTo>
                  <a:cubicBezTo>
                    <a:pt x="1006926" y="61426"/>
                    <a:pt x="1002544" y="59427"/>
                    <a:pt x="999944" y="57712"/>
                  </a:cubicBezTo>
                  <a:cubicBezTo>
                    <a:pt x="997344" y="55998"/>
                    <a:pt x="995410" y="54054"/>
                    <a:pt x="994134" y="51873"/>
                  </a:cubicBezTo>
                  <a:cubicBezTo>
                    <a:pt x="992867" y="49702"/>
                    <a:pt x="992238" y="47101"/>
                    <a:pt x="992238" y="44072"/>
                  </a:cubicBezTo>
                  <a:cubicBezTo>
                    <a:pt x="992238" y="38671"/>
                    <a:pt x="994429" y="34414"/>
                    <a:pt x="998820" y="31289"/>
                  </a:cubicBezTo>
                  <a:cubicBezTo>
                    <a:pt x="1003220" y="28165"/>
                    <a:pt x="1009240" y="26604"/>
                    <a:pt x="1016898" y="26604"/>
                  </a:cubicBezTo>
                  <a:cubicBezTo>
                    <a:pt x="1024032" y="26604"/>
                    <a:pt x="1031014" y="28051"/>
                    <a:pt x="1037825" y="30956"/>
                  </a:cubicBezTo>
                  <a:lnTo>
                    <a:pt x="1034253" y="39119"/>
                  </a:lnTo>
                  <a:cubicBezTo>
                    <a:pt x="1027604" y="36376"/>
                    <a:pt x="1021575" y="35004"/>
                    <a:pt x="1016175" y="35004"/>
                  </a:cubicBezTo>
                  <a:cubicBezTo>
                    <a:pt x="1011421" y="35004"/>
                    <a:pt x="1007830" y="35757"/>
                    <a:pt x="1005411" y="37242"/>
                  </a:cubicBezTo>
                  <a:cubicBezTo>
                    <a:pt x="1002992" y="38738"/>
                    <a:pt x="1001782" y="40796"/>
                    <a:pt x="1001782" y="43415"/>
                  </a:cubicBezTo>
                  <a:cubicBezTo>
                    <a:pt x="1001782" y="45187"/>
                    <a:pt x="1002239" y="46691"/>
                    <a:pt x="1003144" y="47949"/>
                  </a:cubicBezTo>
                  <a:cubicBezTo>
                    <a:pt x="1004049" y="49196"/>
                    <a:pt x="1005516" y="50387"/>
                    <a:pt x="1007526" y="51511"/>
                  </a:cubicBezTo>
                  <a:cubicBezTo>
                    <a:pt x="1009545" y="52644"/>
                    <a:pt x="1013412" y="54273"/>
                    <a:pt x="1019137" y="56407"/>
                  </a:cubicBezTo>
                  <a:cubicBezTo>
                    <a:pt x="1026995" y="59274"/>
                    <a:pt x="1032310" y="62151"/>
                    <a:pt x="1035072" y="65056"/>
                  </a:cubicBezTo>
                  <a:cubicBezTo>
                    <a:pt x="1037834" y="67961"/>
                    <a:pt x="1039216" y="71609"/>
                    <a:pt x="1039216" y="76000"/>
                  </a:cubicBezTo>
                  <a:close/>
                  <a:moveTo>
                    <a:pt x="1046769" y="27813"/>
                  </a:moveTo>
                  <a:lnTo>
                    <a:pt x="1057532" y="27813"/>
                  </a:lnTo>
                  <a:lnTo>
                    <a:pt x="1072039" y="65599"/>
                  </a:lnTo>
                  <a:cubicBezTo>
                    <a:pt x="1075229" y="74229"/>
                    <a:pt x="1077201" y="80458"/>
                    <a:pt x="1077973" y="84287"/>
                  </a:cubicBezTo>
                  <a:lnTo>
                    <a:pt x="1078449" y="84287"/>
                  </a:lnTo>
                  <a:cubicBezTo>
                    <a:pt x="1078973" y="82229"/>
                    <a:pt x="1080078" y="78714"/>
                    <a:pt x="1081744" y="73733"/>
                  </a:cubicBezTo>
                  <a:cubicBezTo>
                    <a:pt x="1083421" y="68752"/>
                    <a:pt x="1088888" y="53445"/>
                    <a:pt x="1098166" y="27813"/>
                  </a:cubicBezTo>
                  <a:lnTo>
                    <a:pt x="1108929" y="27813"/>
                  </a:lnTo>
                  <a:lnTo>
                    <a:pt x="1080449" y="103270"/>
                  </a:lnTo>
                  <a:cubicBezTo>
                    <a:pt x="1077630" y="110728"/>
                    <a:pt x="1074334" y="116014"/>
                    <a:pt x="1070562" y="119139"/>
                  </a:cubicBezTo>
                  <a:cubicBezTo>
                    <a:pt x="1066790" y="122263"/>
                    <a:pt x="1062171" y="123825"/>
                    <a:pt x="1056684" y="123825"/>
                  </a:cubicBezTo>
                  <a:cubicBezTo>
                    <a:pt x="1053627" y="123825"/>
                    <a:pt x="1050598" y="123482"/>
                    <a:pt x="1047616" y="122797"/>
                  </a:cubicBezTo>
                  <a:lnTo>
                    <a:pt x="1047616" y="114757"/>
                  </a:lnTo>
                  <a:cubicBezTo>
                    <a:pt x="1049836" y="115243"/>
                    <a:pt x="1052313" y="115481"/>
                    <a:pt x="1055055" y="115481"/>
                  </a:cubicBezTo>
                  <a:cubicBezTo>
                    <a:pt x="1061942" y="115481"/>
                    <a:pt x="1066866" y="111614"/>
                    <a:pt x="1069810" y="103870"/>
                  </a:cubicBezTo>
                  <a:lnTo>
                    <a:pt x="1073496" y="94440"/>
                  </a:lnTo>
                  <a:close/>
                  <a:moveTo>
                    <a:pt x="1164307" y="76000"/>
                  </a:moveTo>
                  <a:cubicBezTo>
                    <a:pt x="1164307" y="82162"/>
                    <a:pt x="1162012" y="86925"/>
                    <a:pt x="1157411" y="90268"/>
                  </a:cubicBezTo>
                  <a:cubicBezTo>
                    <a:pt x="1152820" y="93612"/>
                    <a:pt x="1146372" y="95288"/>
                    <a:pt x="1138066" y="95288"/>
                  </a:cubicBezTo>
                  <a:cubicBezTo>
                    <a:pt x="1129284" y="95288"/>
                    <a:pt x="1122426" y="93897"/>
                    <a:pt x="1117511" y="91116"/>
                  </a:cubicBezTo>
                  <a:lnTo>
                    <a:pt x="1117511" y="81801"/>
                  </a:lnTo>
                  <a:cubicBezTo>
                    <a:pt x="1120692" y="83420"/>
                    <a:pt x="1124112" y="84687"/>
                    <a:pt x="1127760" y="85610"/>
                  </a:cubicBezTo>
                  <a:cubicBezTo>
                    <a:pt x="1131408" y="86544"/>
                    <a:pt x="1134923" y="87001"/>
                    <a:pt x="1138304" y="87001"/>
                  </a:cubicBezTo>
                  <a:cubicBezTo>
                    <a:pt x="1143552" y="87001"/>
                    <a:pt x="1147581" y="86163"/>
                    <a:pt x="1150401" y="84496"/>
                  </a:cubicBezTo>
                  <a:cubicBezTo>
                    <a:pt x="1153220" y="82820"/>
                    <a:pt x="1154630" y="80276"/>
                    <a:pt x="1154630" y="76848"/>
                  </a:cubicBezTo>
                  <a:cubicBezTo>
                    <a:pt x="1154630" y="74266"/>
                    <a:pt x="1153516" y="72057"/>
                    <a:pt x="1151277" y="70228"/>
                  </a:cubicBezTo>
                  <a:cubicBezTo>
                    <a:pt x="1149039" y="68389"/>
                    <a:pt x="1144676" y="66227"/>
                    <a:pt x="1138190" y="63722"/>
                  </a:cubicBezTo>
                  <a:cubicBezTo>
                    <a:pt x="1132018" y="61426"/>
                    <a:pt x="1127636" y="59427"/>
                    <a:pt x="1125035" y="57712"/>
                  </a:cubicBezTo>
                  <a:cubicBezTo>
                    <a:pt x="1122436" y="55998"/>
                    <a:pt x="1120502" y="54054"/>
                    <a:pt x="1119235" y="51873"/>
                  </a:cubicBezTo>
                  <a:cubicBezTo>
                    <a:pt x="1117959" y="49702"/>
                    <a:pt x="1117330" y="47101"/>
                    <a:pt x="1117330" y="44072"/>
                  </a:cubicBezTo>
                  <a:cubicBezTo>
                    <a:pt x="1117330" y="38671"/>
                    <a:pt x="1119521" y="34414"/>
                    <a:pt x="1123921" y="31289"/>
                  </a:cubicBezTo>
                  <a:cubicBezTo>
                    <a:pt x="1128313" y="28165"/>
                    <a:pt x="1134342" y="26604"/>
                    <a:pt x="1142000" y="26604"/>
                  </a:cubicBezTo>
                  <a:cubicBezTo>
                    <a:pt x="1149134" y="26604"/>
                    <a:pt x="1156106" y="28051"/>
                    <a:pt x="1162917" y="30956"/>
                  </a:cubicBezTo>
                  <a:lnTo>
                    <a:pt x="1159345" y="39119"/>
                  </a:lnTo>
                  <a:cubicBezTo>
                    <a:pt x="1152697" y="36376"/>
                    <a:pt x="1146677" y="35004"/>
                    <a:pt x="1141276" y="35004"/>
                  </a:cubicBezTo>
                  <a:cubicBezTo>
                    <a:pt x="1136513" y="35004"/>
                    <a:pt x="1132932" y="35757"/>
                    <a:pt x="1130512" y="37242"/>
                  </a:cubicBezTo>
                  <a:cubicBezTo>
                    <a:pt x="1128093" y="38738"/>
                    <a:pt x="1126884" y="40796"/>
                    <a:pt x="1126884" y="43415"/>
                  </a:cubicBezTo>
                  <a:cubicBezTo>
                    <a:pt x="1126884" y="45187"/>
                    <a:pt x="1127331" y="46691"/>
                    <a:pt x="1128246" y="47949"/>
                  </a:cubicBezTo>
                  <a:cubicBezTo>
                    <a:pt x="1129150" y="49196"/>
                    <a:pt x="1130608" y="50387"/>
                    <a:pt x="1132627" y="51511"/>
                  </a:cubicBezTo>
                  <a:cubicBezTo>
                    <a:pt x="1134637" y="52644"/>
                    <a:pt x="1138514" y="54273"/>
                    <a:pt x="1144238" y="56407"/>
                  </a:cubicBezTo>
                  <a:cubicBezTo>
                    <a:pt x="1152096" y="59274"/>
                    <a:pt x="1157402" y="62151"/>
                    <a:pt x="1160164" y="65056"/>
                  </a:cubicBezTo>
                  <a:cubicBezTo>
                    <a:pt x="1162926" y="67961"/>
                    <a:pt x="1164307" y="71609"/>
                    <a:pt x="1164307" y="76000"/>
                  </a:cubicBezTo>
                  <a:close/>
                  <a:moveTo>
                    <a:pt x="1203788" y="87001"/>
                  </a:moveTo>
                  <a:cubicBezTo>
                    <a:pt x="1205560" y="87001"/>
                    <a:pt x="1207275" y="86868"/>
                    <a:pt x="1208932" y="86611"/>
                  </a:cubicBezTo>
                  <a:cubicBezTo>
                    <a:pt x="1210580" y="86344"/>
                    <a:pt x="1211894" y="86077"/>
                    <a:pt x="1212856" y="85792"/>
                  </a:cubicBezTo>
                  <a:lnTo>
                    <a:pt x="1212856" y="93469"/>
                  </a:lnTo>
                  <a:cubicBezTo>
                    <a:pt x="1211770" y="93993"/>
                    <a:pt x="1210170" y="94431"/>
                    <a:pt x="1208046" y="94774"/>
                  </a:cubicBezTo>
                  <a:cubicBezTo>
                    <a:pt x="1205932" y="95117"/>
                    <a:pt x="1204027" y="95288"/>
                    <a:pt x="1202341" y="95288"/>
                  </a:cubicBezTo>
                  <a:cubicBezTo>
                    <a:pt x="1189520" y="95288"/>
                    <a:pt x="1183110" y="88535"/>
                    <a:pt x="1183110" y="75029"/>
                  </a:cubicBezTo>
                  <a:lnTo>
                    <a:pt x="1183110" y="35614"/>
                  </a:lnTo>
                  <a:lnTo>
                    <a:pt x="1173623" y="35614"/>
                  </a:lnTo>
                  <a:lnTo>
                    <a:pt x="1173623" y="30775"/>
                  </a:lnTo>
                  <a:lnTo>
                    <a:pt x="1183110" y="26604"/>
                  </a:lnTo>
                  <a:lnTo>
                    <a:pt x="1187339" y="12459"/>
                  </a:lnTo>
                  <a:lnTo>
                    <a:pt x="1193149" y="12459"/>
                  </a:lnTo>
                  <a:lnTo>
                    <a:pt x="1193149" y="27813"/>
                  </a:lnTo>
                  <a:lnTo>
                    <a:pt x="1212370" y="27813"/>
                  </a:lnTo>
                  <a:lnTo>
                    <a:pt x="1212370" y="35614"/>
                  </a:lnTo>
                  <a:lnTo>
                    <a:pt x="1193149" y="35614"/>
                  </a:lnTo>
                  <a:lnTo>
                    <a:pt x="1193149" y="74609"/>
                  </a:lnTo>
                  <a:cubicBezTo>
                    <a:pt x="1193149" y="78600"/>
                    <a:pt x="1194092" y="81667"/>
                    <a:pt x="1195988" y="83801"/>
                  </a:cubicBezTo>
                  <a:cubicBezTo>
                    <a:pt x="1197883" y="85934"/>
                    <a:pt x="1200483" y="87001"/>
                    <a:pt x="1203788" y="87001"/>
                  </a:cubicBezTo>
                  <a:close/>
                  <a:moveTo>
                    <a:pt x="1255423" y="95288"/>
                  </a:moveTo>
                  <a:cubicBezTo>
                    <a:pt x="1245632" y="95288"/>
                    <a:pt x="1237897" y="92307"/>
                    <a:pt x="1232239" y="86335"/>
                  </a:cubicBezTo>
                  <a:cubicBezTo>
                    <a:pt x="1226572" y="80372"/>
                    <a:pt x="1223743" y="72085"/>
                    <a:pt x="1223743" y="61493"/>
                  </a:cubicBezTo>
                  <a:cubicBezTo>
                    <a:pt x="1223743" y="50806"/>
                    <a:pt x="1226372" y="42320"/>
                    <a:pt x="1231630" y="36033"/>
                  </a:cubicBezTo>
                  <a:cubicBezTo>
                    <a:pt x="1236888" y="29746"/>
                    <a:pt x="1243956" y="26604"/>
                    <a:pt x="1252823" y="26604"/>
                  </a:cubicBezTo>
                  <a:cubicBezTo>
                    <a:pt x="1261129" y="26604"/>
                    <a:pt x="1267692" y="29337"/>
                    <a:pt x="1272531" y="34795"/>
                  </a:cubicBezTo>
                  <a:cubicBezTo>
                    <a:pt x="1277369" y="40253"/>
                    <a:pt x="1279788" y="47463"/>
                    <a:pt x="1279788" y="56407"/>
                  </a:cubicBezTo>
                  <a:lnTo>
                    <a:pt x="1279788" y="62760"/>
                  </a:lnTo>
                  <a:lnTo>
                    <a:pt x="1234144" y="62760"/>
                  </a:lnTo>
                  <a:cubicBezTo>
                    <a:pt x="1234344" y="70542"/>
                    <a:pt x="1236307" y="76448"/>
                    <a:pt x="1240031" y="80476"/>
                  </a:cubicBezTo>
                  <a:cubicBezTo>
                    <a:pt x="1243765" y="84506"/>
                    <a:pt x="1249013" y="86516"/>
                    <a:pt x="1255786" y="86516"/>
                  </a:cubicBezTo>
                  <a:cubicBezTo>
                    <a:pt x="1262919" y="86516"/>
                    <a:pt x="1269978" y="85030"/>
                    <a:pt x="1276950" y="82048"/>
                  </a:cubicBezTo>
                  <a:lnTo>
                    <a:pt x="1276950" y="90992"/>
                  </a:lnTo>
                  <a:cubicBezTo>
                    <a:pt x="1273397" y="92526"/>
                    <a:pt x="1270044" y="93621"/>
                    <a:pt x="1266882" y="94288"/>
                  </a:cubicBezTo>
                  <a:cubicBezTo>
                    <a:pt x="1263719" y="94955"/>
                    <a:pt x="1259900" y="95288"/>
                    <a:pt x="1255423" y="95288"/>
                  </a:cubicBezTo>
                  <a:close/>
                  <a:moveTo>
                    <a:pt x="1252699" y="35004"/>
                  </a:moveTo>
                  <a:cubicBezTo>
                    <a:pt x="1247384" y="35004"/>
                    <a:pt x="1243136" y="36738"/>
                    <a:pt x="1239974" y="40205"/>
                  </a:cubicBezTo>
                  <a:cubicBezTo>
                    <a:pt x="1236812" y="43672"/>
                    <a:pt x="1234944" y="48473"/>
                    <a:pt x="1234383" y="54597"/>
                  </a:cubicBezTo>
                  <a:lnTo>
                    <a:pt x="1269025" y="54597"/>
                  </a:lnTo>
                  <a:cubicBezTo>
                    <a:pt x="1269025" y="48273"/>
                    <a:pt x="1267616" y="43425"/>
                    <a:pt x="1264796" y="40053"/>
                  </a:cubicBezTo>
                  <a:cubicBezTo>
                    <a:pt x="1261977" y="36690"/>
                    <a:pt x="1257938" y="35004"/>
                    <a:pt x="1252699" y="35004"/>
                  </a:cubicBezTo>
                  <a:close/>
                  <a:moveTo>
                    <a:pt x="1326946" y="95288"/>
                  </a:moveTo>
                  <a:cubicBezTo>
                    <a:pt x="1317155" y="95288"/>
                    <a:pt x="1309421" y="92307"/>
                    <a:pt x="1303763" y="86335"/>
                  </a:cubicBezTo>
                  <a:cubicBezTo>
                    <a:pt x="1298095" y="80372"/>
                    <a:pt x="1295266" y="72085"/>
                    <a:pt x="1295266" y="61493"/>
                  </a:cubicBezTo>
                  <a:cubicBezTo>
                    <a:pt x="1295266" y="50806"/>
                    <a:pt x="1297895" y="42320"/>
                    <a:pt x="1303153" y="36033"/>
                  </a:cubicBezTo>
                  <a:cubicBezTo>
                    <a:pt x="1308421" y="29746"/>
                    <a:pt x="1315478" y="26604"/>
                    <a:pt x="1324347" y="26604"/>
                  </a:cubicBezTo>
                  <a:cubicBezTo>
                    <a:pt x="1332652" y="26604"/>
                    <a:pt x="1339224" y="29337"/>
                    <a:pt x="1344063" y="34795"/>
                  </a:cubicBezTo>
                  <a:cubicBezTo>
                    <a:pt x="1348892" y="40253"/>
                    <a:pt x="1351312" y="47463"/>
                    <a:pt x="1351312" y="56407"/>
                  </a:cubicBezTo>
                  <a:lnTo>
                    <a:pt x="1351312" y="62760"/>
                  </a:lnTo>
                  <a:lnTo>
                    <a:pt x="1305668" y="62760"/>
                  </a:lnTo>
                  <a:cubicBezTo>
                    <a:pt x="1305868" y="70542"/>
                    <a:pt x="1307830" y="76448"/>
                    <a:pt x="1311564" y="80476"/>
                  </a:cubicBezTo>
                  <a:cubicBezTo>
                    <a:pt x="1315288" y="84506"/>
                    <a:pt x="1320536" y="86516"/>
                    <a:pt x="1327309" y="86516"/>
                  </a:cubicBezTo>
                  <a:cubicBezTo>
                    <a:pt x="1334443" y="86516"/>
                    <a:pt x="1341501" y="85030"/>
                    <a:pt x="1348473" y="82048"/>
                  </a:cubicBezTo>
                  <a:lnTo>
                    <a:pt x="1348473" y="90992"/>
                  </a:lnTo>
                  <a:cubicBezTo>
                    <a:pt x="1344930" y="92526"/>
                    <a:pt x="1341568" y="93621"/>
                    <a:pt x="1338405" y="94288"/>
                  </a:cubicBezTo>
                  <a:cubicBezTo>
                    <a:pt x="1335243" y="94955"/>
                    <a:pt x="1331423" y="95288"/>
                    <a:pt x="1326946" y="95288"/>
                  </a:cubicBezTo>
                  <a:close/>
                  <a:moveTo>
                    <a:pt x="1324232" y="35004"/>
                  </a:moveTo>
                  <a:cubicBezTo>
                    <a:pt x="1318907" y="35004"/>
                    <a:pt x="1314669" y="36738"/>
                    <a:pt x="1311497" y="40205"/>
                  </a:cubicBezTo>
                  <a:cubicBezTo>
                    <a:pt x="1308335" y="43672"/>
                    <a:pt x="1306468" y="48473"/>
                    <a:pt x="1305906" y="54597"/>
                  </a:cubicBezTo>
                  <a:lnTo>
                    <a:pt x="1340548" y="54597"/>
                  </a:lnTo>
                  <a:cubicBezTo>
                    <a:pt x="1340548" y="48273"/>
                    <a:pt x="1339139" y="43425"/>
                    <a:pt x="1336319" y="40053"/>
                  </a:cubicBezTo>
                  <a:cubicBezTo>
                    <a:pt x="1333500" y="36690"/>
                    <a:pt x="1329471" y="35004"/>
                    <a:pt x="1324232" y="35004"/>
                  </a:cubicBezTo>
                  <a:close/>
                  <a:moveTo>
                    <a:pt x="1454944" y="94079"/>
                  </a:moveTo>
                  <a:lnTo>
                    <a:pt x="1454944" y="50968"/>
                  </a:lnTo>
                  <a:cubicBezTo>
                    <a:pt x="1454944" y="45691"/>
                    <a:pt x="1453819" y="41729"/>
                    <a:pt x="1451562" y="39091"/>
                  </a:cubicBezTo>
                  <a:cubicBezTo>
                    <a:pt x="1449305" y="36452"/>
                    <a:pt x="1445800" y="35128"/>
                    <a:pt x="1441037" y="35128"/>
                  </a:cubicBezTo>
                  <a:cubicBezTo>
                    <a:pt x="1434789" y="35128"/>
                    <a:pt x="1430178" y="36919"/>
                    <a:pt x="1427197" y="40510"/>
                  </a:cubicBezTo>
                  <a:cubicBezTo>
                    <a:pt x="1424206" y="44101"/>
                    <a:pt x="1422721" y="49616"/>
                    <a:pt x="1422721" y="57074"/>
                  </a:cubicBezTo>
                  <a:lnTo>
                    <a:pt x="1422721" y="94079"/>
                  </a:lnTo>
                  <a:lnTo>
                    <a:pt x="1412681" y="94079"/>
                  </a:lnTo>
                  <a:lnTo>
                    <a:pt x="1412681" y="50968"/>
                  </a:lnTo>
                  <a:cubicBezTo>
                    <a:pt x="1412681" y="45691"/>
                    <a:pt x="1411558" y="41729"/>
                    <a:pt x="1409300" y="39091"/>
                  </a:cubicBezTo>
                  <a:cubicBezTo>
                    <a:pt x="1407042" y="36452"/>
                    <a:pt x="1403509" y="35128"/>
                    <a:pt x="1398718" y="35128"/>
                  </a:cubicBezTo>
                  <a:cubicBezTo>
                    <a:pt x="1392431" y="35128"/>
                    <a:pt x="1387821" y="37014"/>
                    <a:pt x="1384897" y="40777"/>
                  </a:cubicBezTo>
                  <a:cubicBezTo>
                    <a:pt x="1381982" y="44548"/>
                    <a:pt x="1380515" y="50730"/>
                    <a:pt x="1380515" y="59312"/>
                  </a:cubicBezTo>
                  <a:lnTo>
                    <a:pt x="1380515" y="94079"/>
                  </a:lnTo>
                  <a:lnTo>
                    <a:pt x="1370476" y="94079"/>
                  </a:lnTo>
                  <a:lnTo>
                    <a:pt x="1370476" y="27813"/>
                  </a:lnTo>
                  <a:lnTo>
                    <a:pt x="1378639" y="27813"/>
                  </a:lnTo>
                  <a:lnTo>
                    <a:pt x="1380277" y="36881"/>
                  </a:lnTo>
                  <a:lnTo>
                    <a:pt x="1380763" y="36881"/>
                  </a:lnTo>
                  <a:cubicBezTo>
                    <a:pt x="1382649" y="33661"/>
                    <a:pt x="1385325" y="31137"/>
                    <a:pt x="1388773" y="29327"/>
                  </a:cubicBezTo>
                  <a:cubicBezTo>
                    <a:pt x="1392212" y="27508"/>
                    <a:pt x="1396079" y="26604"/>
                    <a:pt x="1400347" y="26604"/>
                  </a:cubicBezTo>
                  <a:cubicBezTo>
                    <a:pt x="1410709" y="26604"/>
                    <a:pt x="1417482" y="30356"/>
                    <a:pt x="1420663" y="37852"/>
                  </a:cubicBezTo>
                  <a:lnTo>
                    <a:pt x="1421149" y="37852"/>
                  </a:lnTo>
                  <a:cubicBezTo>
                    <a:pt x="1423121" y="34385"/>
                    <a:pt x="1425987" y="31642"/>
                    <a:pt x="1429731" y="29623"/>
                  </a:cubicBezTo>
                  <a:cubicBezTo>
                    <a:pt x="1433483" y="27613"/>
                    <a:pt x="1437751" y="26604"/>
                    <a:pt x="1442552" y="26604"/>
                  </a:cubicBezTo>
                  <a:cubicBezTo>
                    <a:pt x="1450048" y="26604"/>
                    <a:pt x="1455658" y="28527"/>
                    <a:pt x="1459392" y="32375"/>
                  </a:cubicBezTo>
                  <a:cubicBezTo>
                    <a:pt x="1463116" y="36223"/>
                    <a:pt x="1464983" y="42386"/>
                    <a:pt x="1464983" y="50845"/>
                  </a:cubicBezTo>
                  <a:lnTo>
                    <a:pt x="1464983" y="94079"/>
                  </a:lnTo>
                  <a:close/>
                </a:path>
              </a:pathLst>
            </a:custGeom>
            <a:solidFill>
              <a:srgbClr val="000000"/>
            </a:solidFill>
            <a:ln w="9525" cap="flat">
              <a:noFill/>
              <a:prstDash val="solid"/>
              <a:miter/>
            </a:ln>
          </p:spPr>
          <p:txBody>
            <a:bodyPr rtlCol="0" anchor="ctr"/>
            <a:lstStyle/>
            <a:p>
              <a:endParaRPr lang="nl-BE" sz="900"/>
            </a:p>
          </p:txBody>
        </p:sp>
        <p:sp>
          <p:nvSpPr>
            <p:cNvPr id="661" name="Freeform: Shape 660">
              <a:extLst>
                <a:ext uri="{FF2B5EF4-FFF2-40B4-BE49-F238E27FC236}">
                  <a16:creationId xmlns:a16="http://schemas.microsoft.com/office/drawing/2014/main" id="{5A730FD4-79BF-4AA8-84F8-72A425DBA382}"/>
                </a:ext>
              </a:extLst>
            </p:cNvPr>
            <p:cNvSpPr/>
            <p:nvPr/>
          </p:nvSpPr>
          <p:spPr>
            <a:xfrm>
              <a:off x="4079404" y="4096778"/>
              <a:ext cx="90522" cy="54313"/>
            </a:xfrm>
            <a:custGeom>
              <a:avLst/>
              <a:gdLst>
                <a:gd name="connsiteX0" fmla="*/ 70495 w 142875"/>
                <a:gd name="connsiteY0" fmla="*/ 88392 h 85725"/>
                <a:gd name="connsiteX1" fmla="*/ 58826 w 142875"/>
                <a:gd name="connsiteY1" fmla="*/ 88392 h 85725"/>
                <a:gd name="connsiteX2" fmla="*/ 35071 w 142875"/>
                <a:gd name="connsiteY2" fmla="*/ 49521 h 85725"/>
                <a:gd name="connsiteX3" fmla="*/ 10887 w 142875"/>
                <a:gd name="connsiteY3" fmla="*/ 88392 h 85725"/>
                <a:gd name="connsiteX4" fmla="*/ 0 w 142875"/>
                <a:gd name="connsiteY4" fmla="*/ 88392 h 85725"/>
                <a:gd name="connsiteX5" fmla="*/ 29385 w 142875"/>
                <a:gd name="connsiteY5" fmla="*/ 42206 h 85725"/>
                <a:gd name="connsiteX6" fmla="*/ 1991 w 142875"/>
                <a:gd name="connsiteY6" fmla="*/ 0 h 85725"/>
                <a:gd name="connsiteX7" fmla="*/ 13364 w 142875"/>
                <a:gd name="connsiteY7" fmla="*/ 0 h 85725"/>
                <a:gd name="connsiteX8" fmla="*/ 35309 w 142875"/>
                <a:gd name="connsiteY8" fmla="*/ 35004 h 85725"/>
                <a:gd name="connsiteX9" fmla="*/ 57435 w 142875"/>
                <a:gd name="connsiteY9" fmla="*/ 0 h 85725"/>
                <a:gd name="connsiteX10" fmla="*/ 68380 w 142875"/>
                <a:gd name="connsiteY10" fmla="*/ 0 h 85725"/>
                <a:gd name="connsiteX11" fmla="*/ 40996 w 142875"/>
                <a:gd name="connsiteY11" fmla="*/ 41834 h 85725"/>
                <a:gd name="connsiteX12" fmla="*/ 135731 w 142875"/>
                <a:gd name="connsiteY12" fmla="*/ 0 h 85725"/>
                <a:gd name="connsiteX13" fmla="*/ 146799 w 142875"/>
                <a:gd name="connsiteY13" fmla="*/ 0 h 85725"/>
                <a:gd name="connsiteX14" fmla="*/ 114938 w 142875"/>
                <a:gd name="connsiteY14" fmla="*/ 88392 h 85725"/>
                <a:gd name="connsiteX15" fmla="*/ 104775 w 142875"/>
                <a:gd name="connsiteY15" fmla="*/ 88392 h 85725"/>
                <a:gd name="connsiteX16" fmla="*/ 73095 w 142875"/>
                <a:gd name="connsiteY16" fmla="*/ 0 h 85725"/>
                <a:gd name="connsiteX17" fmla="*/ 83982 w 142875"/>
                <a:gd name="connsiteY17" fmla="*/ 0 h 85725"/>
                <a:gd name="connsiteX18" fmla="*/ 104299 w 142875"/>
                <a:gd name="connsiteY18" fmla="*/ 57198 h 85725"/>
                <a:gd name="connsiteX19" fmla="*/ 109861 w 142875"/>
                <a:gd name="connsiteY19" fmla="*/ 76362 h 85725"/>
                <a:gd name="connsiteX20" fmla="*/ 115538 w 142875"/>
                <a:gd name="connsiteY20" fmla="*/ 568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875" h="85725">
                  <a:moveTo>
                    <a:pt x="70495" y="88392"/>
                  </a:moveTo>
                  <a:lnTo>
                    <a:pt x="58826" y="88392"/>
                  </a:lnTo>
                  <a:lnTo>
                    <a:pt x="35071" y="49521"/>
                  </a:lnTo>
                  <a:lnTo>
                    <a:pt x="10887" y="88392"/>
                  </a:lnTo>
                  <a:lnTo>
                    <a:pt x="0" y="88392"/>
                  </a:lnTo>
                  <a:lnTo>
                    <a:pt x="29385" y="42206"/>
                  </a:lnTo>
                  <a:lnTo>
                    <a:pt x="1991" y="0"/>
                  </a:lnTo>
                  <a:lnTo>
                    <a:pt x="13364" y="0"/>
                  </a:lnTo>
                  <a:lnTo>
                    <a:pt x="35309" y="35004"/>
                  </a:lnTo>
                  <a:lnTo>
                    <a:pt x="57435" y="0"/>
                  </a:lnTo>
                  <a:lnTo>
                    <a:pt x="68380" y="0"/>
                  </a:lnTo>
                  <a:lnTo>
                    <a:pt x="40996" y="41834"/>
                  </a:lnTo>
                  <a:close/>
                  <a:moveTo>
                    <a:pt x="135731" y="0"/>
                  </a:moveTo>
                  <a:lnTo>
                    <a:pt x="146799" y="0"/>
                  </a:lnTo>
                  <a:lnTo>
                    <a:pt x="114938" y="88392"/>
                  </a:lnTo>
                  <a:lnTo>
                    <a:pt x="104775" y="88392"/>
                  </a:lnTo>
                  <a:lnTo>
                    <a:pt x="73095" y="0"/>
                  </a:lnTo>
                  <a:lnTo>
                    <a:pt x="83982" y="0"/>
                  </a:lnTo>
                  <a:lnTo>
                    <a:pt x="104299" y="57198"/>
                  </a:lnTo>
                  <a:cubicBezTo>
                    <a:pt x="106632" y="63770"/>
                    <a:pt x="108490" y="70152"/>
                    <a:pt x="109861" y="76362"/>
                  </a:cubicBezTo>
                  <a:cubicBezTo>
                    <a:pt x="111309" y="69828"/>
                    <a:pt x="113205" y="63322"/>
                    <a:pt x="115538" y="56836"/>
                  </a:cubicBezTo>
                  <a:close/>
                </a:path>
              </a:pathLst>
            </a:custGeom>
            <a:solidFill>
              <a:srgbClr val="000000"/>
            </a:solidFill>
            <a:ln w="9525" cap="flat">
              <a:noFill/>
              <a:prstDash val="solid"/>
              <a:miter/>
            </a:ln>
          </p:spPr>
          <p:txBody>
            <a:bodyPr rtlCol="0" anchor="ctr"/>
            <a:lstStyle/>
            <a:p>
              <a:endParaRPr lang="nl-BE" sz="900"/>
            </a:p>
          </p:txBody>
        </p:sp>
        <p:sp>
          <p:nvSpPr>
            <p:cNvPr id="662" name="Freeform: Shape 661">
              <a:extLst>
                <a:ext uri="{FF2B5EF4-FFF2-40B4-BE49-F238E27FC236}">
                  <a16:creationId xmlns:a16="http://schemas.microsoft.com/office/drawing/2014/main" id="{3DE97DF6-B5B2-464E-A8BF-8571E8776CC7}"/>
                </a:ext>
              </a:extLst>
            </p:cNvPr>
            <p:cNvSpPr/>
            <p:nvPr/>
          </p:nvSpPr>
          <p:spPr>
            <a:xfrm>
              <a:off x="4008229" y="4224354"/>
              <a:ext cx="488818" cy="156905"/>
            </a:xfrm>
            <a:custGeom>
              <a:avLst/>
              <a:gdLst>
                <a:gd name="connsiteX0" fmla="*/ 0 w 771525"/>
                <a:gd name="connsiteY0" fmla="*/ 0 h 247650"/>
                <a:gd name="connsiteX1" fmla="*/ 0 w 771525"/>
                <a:gd name="connsiteY1" fmla="*/ 247650 h 247650"/>
                <a:gd name="connsiteX2" fmla="*/ 771525 w 771525"/>
                <a:gd name="connsiteY2" fmla="*/ 247650 h 247650"/>
                <a:gd name="connsiteX3" fmla="*/ 771525 w 771525"/>
                <a:gd name="connsiteY3" fmla="*/ 0 h 247650"/>
              </a:gdLst>
              <a:ahLst/>
              <a:cxnLst>
                <a:cxn ang="0">
                  <a:pos x="connsiteX0" y="connsiteY0"/>
                </a:cxn>
                <a:cxn ang="0">
                  <a:pos x="connsiteX1" y="connsiteY1"/>
                </a:cxn>
                <a:cxn ang="0">
                  <a:pos x="connsiteX2" y="connsiteY2"/>
                </a:cxn>
                <a:cxn ang="0">
                  <a:pos x="connsiteX3" y="connsiteY3"/>
                </a:cxn>
              </a:cxnLst>
              <a:rect l="l" t="t" r="r" b="b"/>
              <a:pathLst>
                <a:path w="771525" h="247650">
                  <a:moveTo>
                    <a:pt x="0" y="0"/>
                  </a:moveTo>
                  <a:lnTo>
                    <a:pt x="0" y="247650"/>
                  </a:lnTo>
                  <a:lnTo>
                    <a:pt x="771525" y="247650"/>
                  </a:lnTo>
                  <a:lnTo>
                    <a:pt x="771525" y="0"/>
                  </a:lnTo>
                  <a:close/>
                </a:path>
              </a:pathLst>
            </a:custGeom>
            <a:solidFill>
              <a:srgbClr val="FFFFFF"/>
            </a:solidFill>
            <a:ln w="9525" cap="flat">
              <a:noFill/>
              <a:prstDash val="solid"/>
              <a:miter/>
            </a:ln>
          </p:spPr>
          <p:txBody>
            <a:bodyPr rtlCol="0" anchor="ctr"/>
            <a:lstStyle/>
            <a:p>
              <a:endParaRPr lang="nl-BE" sz="900"/>
            </a:p>
          </p:txBody>
        </p:sp>
        <p:sp>
          <p:nvSpPr>
            <p:cNvPr id="663" name="Freeform: Shape 662">
              <a:extLst>
                <a:ext uri="{FF2B5EF4-FFF2-40B4-BE49-F238E27FC236}">
                  <a16:creationId xmlns:a16="http://schemas.microsoft.com/office/drawing/2014/main" id="{78DFB5E3-187A-41CE-8864-0D4323046D2D}"/>
                </a:ext>
              </a:extLst>
            </p:cNvPr>
            <p:cNvSpPr/>
            <p:nvPr/>
          </p:nvSpPr>
          <p:spPr>
            <a:xfrm>
              <a:off x="4008229" y="4224354"/>
              <a:ext cx="488818" cy="156905"/>
            </a:xfrm>
            <a:custGeom>
              <a:avLst/>
              <a:gdLst>
                <a:gd name="connsiteX0" fmla="*/ 0 w 771525"/>
                <a:gd name="connsiteY0" fmla="*/ 0 h 247650"/>
                <a:gd name="connsiteX1" fmla="*/ 0 w 771525"/>
                <a:gd name="connsiteY1" fmla="*/ 247650 h 247650"/>
                <a:gd name="connsiteX2" fmla="*/ 771525 w 771525"/>
                <a:gd name="connsiteY2" fmla="*/ 247650 h 247650"/>
                <a:gd name="connsiteX3" fmla="*/ 771525 w 771525"/>
                <a:gd name="connsiteY3" fmla="*/ 0 h 247650"/>
              </a:gdLst>
              <a:ahLst/>
              <a:cxnLst>
                <a:cxn ang="0">
                  <a:pos x="connsiteX0" y="connsiteY0"/>
                </a:cxn>
                <a:cxn ang="0">
                  <a:pos x="connsiteX1" y="connsiteY1"/>
                </a:cxn>
                <a:cxn ang="0">
                  <a:pos x="connsiteX2" y="connsiteY2"/>
                </a:cxn>
                <a:cxn ang="0">
                  <a:pos x="connsiteX3" y="connsiteY3"/>
                </a:cxn>
              </a:cxnLst>
              <a:rect l="l" t="t" r="r" b="b"/>
              <a:pathLst>
                <a:path w="771525" h="247650">
                  <a:moveTo>
                    <a:pt x="0" y="0"/>
                  </a:moveTo>
                  <a:lnTo>
                    <a:pt x="0" y="247650"/>
                  </a:lnTo>
                  <a:lnTo>
                    <a:pt x="771525" y="247650"/>
                  </a:lnTo>
                  <a:lnTo>
                    <a:pt x="771525" y="0"/>
                  </a:lnTo>
                  <a:close/>
                </a:path>
              </a:pathLst>
            </a:custGeom>
            <a:noFill/>
            <a:ln w="19050" cap="flat">
              <a:solidFill>
                <a:srgbClr val="77933C"/>
              </a:solidFill>
              <a:prstDash val="solid"/>
              <a:miter/>
            </a:ln>
          </p:spPr>
          <p:txBody>
            <a:bodyPr rtlCol="0" anchor="ctr"/>
            <a:lstStyle/>
            <a:p>
              <a:endParaRPr lang="nl-BE" sz="900"/>
            </a:p>
          </p:txBody>
        </p:sp>
        <p:sp>
          <p:nvSpPr>
            <p:cNvPr id="664" name="Freeform: Shape 663">
              <a:extLst>
                <a:ext uri="{FF2B5EF4-FFF2-40B4-BE49-F238E27FC236}">
                  <a16:creationId xmlns:a16="http://schemas.microsoft.com/office/drawing/2014/main" id="{9373ACE9-1C51-430C-B78A-F663182B41BD}"/>
                </a:ext>
              </a:extLst>
            </p:cNvPr>
            <p:cNvSpPr/>
            <p:nvPr/>
          </p:nvSpPr>
          <p:spPr>
            <a:xfrm>
              <a:off x="4236990" y="4277037"/>
              <a:ext cx="187079" cy="54313"/>
            </a:xfrm>
            <a:custGeom>
              <a:avLst/>
              <a:gdLst>
                <a:gd name="connsiteX0" fmla="*/ 62636 w 295275"/>
                <a:gd name="connsiteY0" fmla="*/ 1267 h 85725"/>
                <a:gd name="connsiteX1" fmla="*/ 73705 w 295275"/>
                <a:gd name="connsiteY1" fmla="*/ 1267 h 85725"/>
                <a:gd name="connsiteX2" fmla="*/ 41843 w 295275"/>
                <a:gd name="connsiteY2" fmla="*/ 89659 h 85725"/>
                <a:gd name="connsiteX3" fmla="*/ 31680 w 295275"/>
                <a:gd name="connsiteY3" fmla="*/ 89659 h 85725"/>
                <a:gd name="connsiteX4" fmla="*/ 0 w 295275"/>
                <a:gd name="connsiteY4" fmla="*/ 1267 h 85725"/>
                <a:gd name="connsiteX5" fmla="*/ 10887 w 295275"/>
                <a:gd name="connsiteY5" fmla="*/ 1267 h 85725"/>
                <a:gd name="connsiteX6" fmla="*/ 31195 w 295275"/>
                <a:gd name="connsiteY6" fmla="*/ 58464 h 85725"/>
                <a:gd name="connsiteX7" fmla="*/ 36757 w 295275"/>
                <a:gd name="connsiteY7" fmla="*/ 77629 h 85725"/>
                <a:gd name="connsiteX8" fmla="*/ 42443 w 295275"/>
                <a:gd name="connsiteY8" fmla="*/ 58103 h 85725"/>
                <a:gd name="connsiteX9" fmla="*/ 88097 w 295275"/>
                <a:gd name="connsiteY9" fmla="*/ 89659 h 85725"/>
                <a:gd name="connsiteX10" fmla="*/ 88097 w 295275"/>
                <a:gd name="connsiteY10" fmla="*/ 1267 h 85725"/>
                <a:gd name="connsiteX11" fmla="*/ 98374 w 295275"/>
                <a:gd name="connsiteY11" fmla="*/ 1267 h 85725"/>
                <a:gd name="connsiteX12" fmla="*/ 98374 w 295275"/>
                <a:gd name="connsiteY12" fmla="*/ 80353 h 85725"/>
                <a:gd name="connsiteX13" fmla="*/ 137370 w 295275"/>
                <a:gd name="connsiteY13" fmla="*/ 80353 h 85725"/>
                <a:gd name="connsiteX14" fmla="*/ 137370 w 295275"/>
                <a:gd name="connsiteY14" fmla="*/ 89659 h 85725"/>
                <a:gd name="connsiteX15" fmla="*/ 192148 w 295275"/>
                <a:gd name="connsiteY15" fmla="*/ 9192 h 85725"/>
                <a:gd name="connsiteX16" fmla="*/ 169145 w 295275"/>
                <a:gd name="connsiteY16" fmla="*/ 18888 h 85725"/>
                <a:gd name="connsiteX17" fmla="*/ 160706 w 295275"/>
                <a:gd name="connsiteY17" fmla="*/ 45463 h 85725"/>
                <a:gd name="connsiteX18" fmla="*/ 168840 w 295275"/>
                <a:gd name="connsiteY18" fmla="*/ 72276 h 85725"/>
                <a:gd name="connsiteX19" fmla="*/ 192024 w 295275"/>
                <a:gd name="connsiteY19" fmla="*/ 81744 h 85725"/>
                <a:gd name="connsiteX20" fmla="*/ 213122 w 295275"/>
                <a:gd name="connsiteY20" fmla="*/ 78420 h 85725"/>
                <a:gd name="connsiteX21" fmla="*/ 213122 w 295275"/>
                <a:gd name="connsiteY21" fmla="*/ 87421 h 85725"/>
                <a:gd name="connsiteX22" fmla="*/ 190452 w 295275"/>
                <a:gd name="connsiteY22" fmla="*/ 90869 h 85725"/>
                <a:gd name="connsiteX23" fmla="*/ 160315 w 295275"/>
                <a:gd name="connsiteY23" fmla="*/ 79020 h 85725"/>
                <a:gd name="connsiteX24" fmla="*/ 149705 w 295275"/>
                <a:gd name="connsiteY24" fmla="*/ 45339 h 85725"/>
                <a:gd name="connsiteX25" fmla="*/ 154810 w 295275"/>
                <a:gd name="connsiteY25" fmla="*/ 21403 h 85725"/>
                <a:gd name="connsiteX26" fmla="*/ 169564 w 295275"/>
                <a:gd name="connsiteY26" fmla="*/ 5563 h 85725"/>
                <a:gd name="connsiteX27" fmla="*/ 192272 w 295275"/>
                <a:gd name="connsiteY27" fmla="*/ 0 h 85725"/>
                <a:gd name="connsiteX28" fmla="*/ 216570 w 295275"/>
                <a:gd name="connsiteY28" fmla="*/ 5077 h 85725"/>
                <a:gd name="connsiteX29" fmla="*/ 212217 w 295275"/>
                <a:gd name="connsiteY29" fmla="*/ 13907 h 85725"/>
                <a:gd name="connsiteX30" fmla="*/ 192148 w 295275"/>
                <a:gd name="connsiteY30" fmla="*/ 9192 h 85725"/>
                <a:gd name="connsiteX31" fmla="*/ 272625 w 295275"/>
                <a:gd name="connsiteY31" fmla="*/ 9192 h 85725"/>
                <a:gd name="connsiteX32" fmla="*/ 249612 w 295275"/>
                <a:gd name="connsiteY32" fmla="*/ 18888 h 85725"/>
                <a:gd name="connsiteX33" fmla="*/ 241183 w 295275"/>
                <a:gd name="connsiteY33" fmla="*/ 45463 h 85725"/>
                <a:gd name="connsiteX34" fmla="*/ 249317 w 295275"/>
                <a:gd name="connsiteY34" fmla="*/ 72276 h 85725"/>
                <a:gd name="connsiteX35" fmla="*/ 272501 w 295275"/>
                <a:gd name="connsiteY35" fmla="*/ 81744 h 85725"/>
                <a:gd name="connsiteX36" fmla="*/ 293599 w 295275"/>
                <a:gd name="connsiteY36" fmla="*/ 78420 h 85725"/>
                <a:gd name="connsiteX37" fmla="*/ 293599 w 295275"/>
                <a:gd name="connsiteY37" fmla="*/ 87421 h 85725"/>
                <a:gd name="connsiteX38" fmla="*/ 270929 w 295275"/>
                <a:gd name="connsiteY38" fmla="*/ 90869 h 85725"/>
                <a:gd name="connsiteX39" fmla="*/ 240792 w 295275"/>
                <a:gd name="connsiteY39" fmla="*/ 79020 h 85725"/>
                <a:gd name="connsiteX40" fmla="*/ 230181 w 295275"/>
                <a:gd name="connsiteY40" fmla="*/ 45339 h 85725"/>
                <a:gd name="connsiteX41" fmla="*/ 235287 w 295275"/>
                <a:gd name="connsiteY41" fmla="*/ 21403 h 85725"/>
                <a:gd name="connsiteX42" fmla="*/ 250041 w 295275"/>
                <a:gd name="connsiteY42" fmla="*/ 5563 h 85725"/>
                <a:gd name="connsiteX43" fmla="*/ 272739 w 295275"/>
                <a:gd name="connsiteY43" fmla="*/ 0 h 85725"/>
                <a:gd name="connsiteX44" fmla="*/ 297047 w 295275"/>
                <a:gd name="connsiteY44" fmla="*/ 5077 h 85725"/>
                <a:gd name="connsiteX45" fmla="*/ 292694 w 295275"/>
                <a:gd name="connsiteY45" fmla="*/ 13907 h 85725"/>
                <a:gd name="connsiteX46" fmla="*/ 272625 w 295275"/>
                <a:gd name="connsiteY46" fmla="*/ 91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5275" h="85725">
                  <a:moveTo>
                    <a:pt x="62636" y="1267"/>
                  </a:moveTo>
                  <a:lnTo>
                    <a:pt x="73705" y="1267"/>
                  </a:lnTo>
                  <a:lnTo>
                    <a:pt x="41843" y="89659"/>
                  </a:lnTo>
                  <a:lnTo>
                    <a:pt x="31680" y="89659"/>
                  </a:lnTo>
                  <a:lnTo>
                    <a:pt x="0" y="1267"/>
                  </a:lnTo>
                  <a:lnTo>
                    <a:pt x="10887" y="1267"/>
                  </a:lnTo>
                  <a:lnTo>
                    <a:pt x="31195" y="58464"/>
                  </a:lnTo>
                  <a:cubicBezTo>
                    <a:pt x="33537" y="65037"/>
                    <a:pt x="35386" y="71419"/>
                    <a:pt x="36757" y="77629"/>
                  </a:cubicBezTo>
                  <a:cubicBezTo>
                    <a:pt x="38215" y="71104"/>
                    <a:pt x="40110" y="64589"/>
                    <a:pt x="42443" y="58103"/>
                  </a:cubicBezTo>
                  <a:close/>
                  <a:moveTo>
                    <a:pt x="88097" y="89659"/>
                  </a:moveTo>
                  <a:lnTo>
                    <a:pt x="88097" y="1267"/>
                  </a:lnTo>
                  <a:lnTo>
                    <a:pt x="98374" y="1267"/>
                  </a:lnTo>
                  <a:lnTo>
                    <a:pt x="98374" y="80353"/>
                  </a:lnTo>
                  <a:lnTo>
                    <a:pt x="137370" y="80353"/>
                  </a:lnTo>
                  <a:lnTo>
                    <a:pt x="137370" y="89659"/>
                  </a:lnTo>
                  <a:close/>
                  <a:moveTo>
                    <a:pt x="192148" y="9192"/>
                  </a:moveTo>
                  <a:cubicBezTo>
                    <a:pt x="182432" y="9192"/>
                    <a:pt x="174765" y="12421"/>
                    <a:pt x="169145" y="18888"/>
                  </a:cubicBezTo>
                  <a:cubicBezTo>
                    <a:pt x="163516" y="25365"/>
                    <a:pt x="160706" y="34223"/>
                    <a:pt x="160706" y="45463"/>
                  </a:cubicBezTo>
                  <a:cubicBezTo>
                    <a:pt x="160706" y="57036"/>
                    <a:pt x="163421" y="65970"/>
                    <a:pt x="168840" y="72276"/>
                  </a:cubicBezTo>
                  <a:cubicBezTo>
                    <a:pt x="174260" y="78591"/>
                    <a:pt x="181985" y="81744"/>
                    <a:pt x="192024" y="81744"/>
                  </a:cubicBezTo>
                  <a:cubicBezTo>
                    <a:pt x="198197" y="81744"/>
                    <a:pt x="205226" y="80629"/>
                    <a:pt x="213122" y="78420"/>
                  </a:cubicBezTo>
                  <a:lnTo>
                    <a:pt x="213122" y="87421"/>
                  </a:lnTo>
                  <a:cubicBezTo>
                    <a:pt x="206997" y="89726"/>
                    <a:pt x="199444" y="90869"/>
                    <a:pt x="190452" y="90869"/>
                  </a:cubicBezTo>
                  <a:cubicBezTo>
                    <a:pt x="177432" y="90869"/>
                    <a:pt x="167383" y="86926"/>
                    <a:pt x="160315" y="79020"/>
                  </a:cubicBezTo>
                  <a:cubicBezTo>
                    <a:pt x="153238" y="71124"/>
                    <a:pt x="149705" y="59893"/>
                    <a:pt x="149705" y="45339"/>
                  </a:cubicBezTo>
                  <a:cubicBezTo>
                    <a:pt x="149705" y="36233"/>
                    <a:pt x="151409" y="28251"/>
                    <a:pt x="154810" y="21403"/>
                  </a:cubicBezTo>
                  <a:cubicBezTo>
                    <a:pt x="158220" y="14545"/>
                    <a:pt x="163135" y="9268"/>
                    <a:pt x="169564" y="5563"/>
                  </a:cubicBezTo>
                  <a:cubicBezTo>
                    <a:pt x="175993" y="1848"/>
                    <a:pt x="183556" y="0"/>
                    <a:pt x="192272" y="0"/>
                  </a:cubicBezTo>
                  <a:cubicBezTo>
                    <a:pt x="201539" y="0"/>
                    <a:pt x="209636" y="1686"/>
                    <a:pt x="216570" y="5077"/>
                  </a:cubicBezTo>
                  <a:lnTo>
                    <a:pt x="212217" y="13907"/>
                  </a:lnTo>
                  <a:cubicBezTo>
                    <a:pt x="205530" y="10763"/>
                    <a:pt x="198834" y="9192"/>
                    <a:pt x="192148" y="9192"/>
                  </a:cubicBezTo>
                  <a:close/>
                  <a:moveTo>
                    <a:pt x="272625" y="9192"/>
                  </a:moveTo>
                  <a:cubicBezTo>
                    <a:pt x="262909" y="9192"/>
                    <a:pt x="255241" y="12421"/>
                    <a:pt x="249612" y="18888"/>
                  </a:cubicBezTo>
                  <a:cubicBezTo>
                    <a:pt x="243993" y="25365"/>
                    <a:pt x="241183" y="34223"/>
                    <a:pt x="241183" y="45463"/>
                  </a:cubicBezTo>
                  <a:cubicBezTo>
                    <a:pt x="241183" y="57036"/>
                    <a:pt x="243888" y="65970"/>
                    <a:pt x="249317" y="72276"/>
                  </a:cubicBezTo>
                  <a:cubicBezTo>
                    <a:pt x="254737" y="78591"/>
                    <a:pt x="262461" y="81744"/>
                    <a:pt x="272501" y="81744"/>
                  </a:cubicBezTo>
                  <a:cubicBezTo>
                    <a:pt x="278664" y="81744"/>
                    <a:pt x="285702" y="80629"/>
                    <a:pt x="293599" y="78420"/>
                  </a:cubicBezTo>
                  <a:lnTo>
                    <a:pt x="293599" y="87421"/>
                  </a:lnTo>
                  <a:cubicBezTo>
                    <a:pt x="287474" y="89726"/>
                    <a:pt x="279911" y="90869"/>
                    <a:pt x="270929" y="90869"/>
                  </a:cubicBezTo>
                  <a:cubicBezTo>
                    <a:pt x="257909" y="90869"/>
                    <a:pt x="247860" y="86926"/>
                    <a:pt x="240792" y="79020"/>
                  </a:cubicBezTo>
                  <a:cubicBezTo>
                    <a:pt x="233715" y="71124"/>
                    <a:pt x="230181" y="59893"/>
                    <a:pt x="230181" y="45339"/>
                  </a:cubicBezTo>
                  <a:cubicBezTo>
                    <a:pt x="230181" y="36233"/>
                    <a:pt x="231877" y="28251"/>
                    <a:pt x="235287" y="21403"/>
                  </a:cubicBezTo>
                  <a:cubicBezTo>
                    <a:pt x="238687" y="14545"/>
                    <a:pt x="243611" y="9268"/>
                    <a:pt x="250041" y="5563"/>
                  </a:cubicBezTo>
                  <a:cubicBezTo>
                    <a:pt x="256470" y="1848"/>
                    <a:pt x="264033" y="0"/>
                    <a:pt x="272739" y="0"/>
                  </a:cubicBezTo>
                  <a:cubicBezTo>
                    <a:pt x="282017" y="0"/>
                    <a:pt x="290113" y="1686"/>
                    <a:pt x="297047" y="5077"/>
                  </a:cubicBezTo>
                  <a:lnTo>
                    <a:pt x="292694" y="13907"/>
                  </a:lnTo>
                  <a:cubicBezTo>
                    <a:pt x="285998" y="10763"/>
                    <a:pt x="279311" y="9192"/>
                    <a:pt x="272625" y="9192"/>
                  </a:cubicBezTo>
                  <a:close/>
                </a:path>
              </a:pathLst>
            </a:custGeom>
            <a:solidFill>
              <a:srgbClr val="000000"/>
            </a:solidFill>
            <a:ln w="9525" cap="flat">
              <a:noFill/>
              <a:prstDash val="solid"/>
              <a:miter/>
            </a:ln>
          </p:spPr>
          <p:txBody>
            <a:bodyPr rtlCol="0" anchor="ctr"/>
            <a:lstStyle/>
            <a:p>
              <a:endParaRPr lang="nl-BE" sz="900"/>
            </a:p>
          </p:txBody>
        </p:sp>
        <p:sp>
          <p:nvSpPr>
            <p:cNvPr id="665" name="Freeform: Shape 664">
              <a:extLst>
                <a:ext uri="{FF2B5EF4-FFF2-40B4-BE49-F238E27FC236}">
                  <a16:creationId xmlns:a16="http://schemas.microsoft.com/office/drawing/2014/main" id="{CF317B74-DFC0-4E2A-BDC8-79141DCE7DCB}"/>
                </a:ext>
              </a:extLst>
            </p:cNvPr>
            <p:cNvSpPr/>
            <p:nvPr/>
          </p:nvSpPr>
          <p:spPr>
            <a:xfrm>
              <a:off x="4083658" y="4277822"/>
              <a:ext cx="108626" cy="54313"/>
            </a:xfrm>
            <a:custGeom>
              <a:avLst/>
              <a:gdLst>
                <a:gd name="connsiteX0" fmla="*/ 70495 w 171450"/>
                <a:gd name="connsiteY0" fmla="*/ 88392 h 85725"/>
                <a:gd name="connsiteX1" fmla="*/ 58826 w 171450"/>
                <a:gd name="connsiteY1" fmla="*/ 88392 h 85725"/>
                <a:gd name="connsiteX2" fmla="*/ 35071 w 171450"/>
                <a:gd name="connsiteY2" fmla="*/ 49521 h 85725"/>
                <a:gd name="connsiteX3" fmla="*/ 10887 w 171450"/>
                <a:gd name="connsiteY3" fmla="*/ 88392 h 85725"/>
                <a:gd name="connsiteX4" fmla="*/ 0 w 171450"/>
                <a:gd name="connsiteY4" fmla="*/ 88392 h 85725"/>
                <a:gd name="connsiteX5" fmla="*/ 29384 w 171450"/>
                <a:gd name="connsiteY5" fmla="*/ 42206 h 85725"/>
                <a:gd name="connsiteX6" fmla="*/ 1991 w 171450"/>
                <a:gd name="connsiteY6" fmla="*/ 0 h 85725"/>
                <a:gd name="connsiteX7" fmla="*/ 13363 w 171450"/>
                <a:gd name="connsiteY7" fmla="*/ 0 h 85725"/>
                <a:gd name="connsiteX8" fmla="*/ 35309 w 171450"/>
                <a:gd name="connsiteY8" fmla="*/ 35004 h 85725"/>
                <a:gd name="connsiteX9" fmla="*/ 57435 w 171450"/>
                <a:gd name="connsiteY9" fmla="*/ 0 h 85725"/>
                <a:gd name="connsiteX10" fmla="*/ 68380 w 171450"/>
                <a:gd name="connsiteY10" fmla="*/ 0 h 85725"/>
                <a:gd name="connsiteX11" fmla="*/ 40995 w 171450"/>
                <a:gd name="connsiteY11" fmla="*/ 41834 h 85725"/>
                <a:gd name="connsiteX12" fmla="*/ 135741 w 171450"/>
                <a:gd name="connsiteY12" fmla="*/ 0 h 85725"/>
                <a:gd name="connsiteX13" fmla="*/ 146799 w 171450"/>
                <a:gd name="connsiteY13" fmla="*/ 0 h 85725"/>
                <a:gd name="connsiteX14" fmla="*/ 114938 w 171450"/>
                <a:gd name="connsiteY14" fmla="*/ 88392 h 85725"/>
                <a:gd name="connsiteX15" fmla="*/ 104784 w 171450"/>
                <a:gd name="connsiteY15" fmla="*/ 88392 h 85725"/>
                <a:gd name="connsiteX16" fmla="*/ 73094 w 171450"/>
                <a:gd name="connsiteY16" fmla="*/ 0 h 85725"/>
                <a:gd name="connsiteX17" fmla="*/ 83982 w 171450"/>
                <a:gd name="connsiteY17" fmla="*/ 0 h 85725"/>
                <a:gd name="connsiteX18" fmla="*/ 104298 w 171450"/>
                <a:gd name="connsiteY18" fmla="*/ 57198 h 85725"/>
                <a:gd name="connsiteX19" fmla="*/ 109861 w 171450"/>
                <a:gd name="connsiteY19" fmla="*/ 76362 h 85725"/>
                <a:gd name="connsiteX20" fmla="*/ 115538 w 171450"/>
                <a:gd name="connsiteY20" fmla="*/ 56836 h 85725"/>
                <a:gd name="connsiteX21" fmla="*/ 161191 w 171450"/>
                <a:gd name="connsiteY21" fmla="*/ 88392 h 85725"/>
                <a:gd name="connsiteX22" fmla="*/ 161191 w 171450"/>
                <a:gd name="connsiteY22" fmla="*/ 0 h 85725"/>
                <a:gd name="connsiteX23" fmla="*/ 171469 w 171450"/>
                <a:gd name="connsiteY23" fmla="*/ 0 h 85725"/>
                <a:gd name="connsiteX24" fmla="*/ 171469 w 171450"/>
                <a:gd name="connsiteY24"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85725">
                  <a:moveTo>
                    <a:pt x="70495" y="88392"/>
                  </a:moveTo>
                  <a:lnTo>
                    <a:pt x="58826" y="88392"/>
                  </a:lnTo>
                  <a:lnTo>
                    <a:pt x="35071" y="49521"/>
                  </a:lnTo>
                  <a:lnTo>
                    <a:pt x="10887" y="88392"/>
                  </a:lnTo>
                  <a:lnTo>
                    <a:pt x="0" y="88392"/>
                  </a:lnTo>
                  <a:lnTo>
                    <a:pt x="29384" y="42206"/>
                  </a:lnTo>
                  <a:lnTo>
                    <a:pt x="1991" y="0"/>
                  </a:lnTo>
                  <a:lnTo>
                    <a:pt x="13363" y="0"/>
                  </a:lnTo>
                  <a:lnTo>
                    <a:pt x="35309" y="35004"/>
                  </a:lnTo>
                  <a:lnTo>
                    <a:pt x="57435" y="0"/>
                  </a:lnTo>
                  <a:lnTo>
                    <a:pt x="68380" y="0"/>
                  </a:lnTo>
                  <a:lnTo>
                    <a:pt x="40995" y="41834"/>
                  </a:lnTo>
                  <a:close/>
                  <a:moveTo>
                    <a:pt x="135741" y="0"/>
                  </a:moveTo>
                  <a:lnTo>
                    <a:pt x="146799" y="0"/>
                  </a:lnTo>
                  <a:lnTo>
                    <a:pt x="114938" y="88392"/>
                  </a:lnTo>
                  <a:lnTo>
                    <a:pt x="104784" y="88392"/>
                  </a:lnTo>
                  <a:lnTo>
                    <a:pt x="73094" y="0"/>
                  </a:lnTo>
                  <a:lnTo>
                    <a:pt x="83982" y="0"/>
                  </a:lnTo>
                  <a:lnTo>
                    <a:pt x="104298" y="57198"/>
                  </a:lnTo>
                  <a:cubicBezTo>
                    <a:pt x="106632" y="63770"/>
                    <a:pt x="108489" y="70152"/>
                    <a:pt x="109861" y="76362"/>
                  </a:cubicBezTo>
                  <a:cubicBezTo>
                    <a:pt x="111309" y="69828"/>
                    <a:pt x="113204" y="63322"/>
                    <a:pt x="115538" y="56836"/>
                  </a:cubicBezTo>
                  <a:close/>
                  <a:moveTo>
                    <a:pt x="161191" y="88392"/>
                  </a:moveTo>
                  <a:lnTo>
                    <a:pt x="161191" y="0"/>
                  </a:lnTo>
                  <a:lnTo>
                    <a:pt x="171469" y="0"/>
                  </a:lnTo>
                  <a:lnTo>
                    <a:pt x="171469" y="88392"/>
                  </a:lnTo>
                  <a:close/>
                </a:path>
              </a:pathLst>
            </a:custGeom>
            <a:solidFill>
              <a:srgbClr val="000000"/>
            </a:solidFill>
            <a:ln w="9525" cap="flat">
              <a:noFill/>
              <a:prstDash val="solid"/>
              <a:miter/>
            </a:ln>
          </p:spPr>
          <p:txBody>
            <a:bodyPr rtlCol="0" anchor="ctr"/>
            <a:lstStyle/>
            <a:p>
              <a:endParaRPr lang="nl-BE" sz="900"/>
            </a:p>
          </p:txBody>
        </p:sp>
        <p:sp>
          <p:nvSpPr>
            <p:cNvPr id="666" name="Freeform: Shape 665">
              <a:extLst>
                <a:ext uri="{FF2B5EF4-FFF2-40B4-BE49-F238E27FC236}">
                  <a16:creationId xmlns:a16="http://schemas.microsoft.com/office/drawing/2014/main" id="{32DDCA20-4390-4AEE-83B2-08D2B2D28CBF}"/>
                </a:ext>
              </a:extLst>
            </p:cNvPr>
            <p:cNvSpPr/>
            <p:nvPr/>
          </p:nvSpPr>
          <p:spPr>
            <a:xfrm>
              <a:off x="4008229" y="4622650"/>
              <a:ext cx="1339724" cy="156905"/>
            </a:xfrm>
            <a:custGeom>
              <a:avLst/>
              <a:gdLst>
                <a:gd name="connsiteX0" fmla="*/ 0 w 2114550"/>
                <a:gd name="connsiteY0" fmla="*/ 0 h 247650"/>
                <a:gd name="connsiteX1" fmla="*/ 0 w 2114550"/>
                <a:gd name="connsiteY1" fmla="*/ 247650 h 247650"/>
                <a:gd name="connsiteX2" fmla="*/ 2114550 w 2114550"/>
                <a:gd name="connsiteY2" fmla="*/ 247650 h 247650"/>
                <a:gd name="connsiteX3" fmla="*/ 2114550 w 2114550"/>
                <a:gd name="connsiteY3" fmla="*/ 0 h 247650"/>
              </a:gdLst>
              <a:ahLst/>
              <a:cxnLst>
                <a:cxn ang="0">
                  <a:pos x="connsiteX0" y="connsiteY0"/>
                </a:cxn>
                <a:cxn ang="0">
                  <a:pos x="connsiteX1" y="connsiteY1"/>
                </a:cxn>
                <a:cxn ang="0">
                  <a:pos x="connsiteX2" y="connsiteY2"/>
                </a:cxn>
                <a:cxn ang="0">
                  <a:pos x="connsiteX3" y="connsiteY3"/>
                </a:cxn>
              </a:cxnLst>
              <a:rect l="l" t="t" r="r" b="b"/>
              <a:pathLst>
                <a:path w="2114550" h="247650">
                  <a:moveTo>
                    <a:pt x="0" y="0"/>
                  </a:moveTo>
                  <a:lnTo>
                    <a:pt x="0" y="247650"/>
                  </a:lnTo>
                  <a:lnTo>
                    <a:pt x="2114550" y="247650"/>
                  </a:lnTo>
                  <a:lnTo>
                    <a:pt x="2114550" y="0"/>
                  </a:lnTo>
                  <a:close/>
                </a:path>
              </a:pathLst>
            </a:custGeom>
            <a:solidFill>
              <a:srgbClr val="FFFFFF"/>
            </a:solidFill>
            <a:ln w="9525" cap="flat">
              <a:noFill/>
              <a:prstDash val="solid"/>
              <a:miter/>
            </a:ln>
          </p:spPr>
          <p:txBody>
            <a:bodyPr rtlCol="0" anchor="ctr"/>
            <a:lstStyle/>
            <a:p>
              <a:endParaRPr lang="nl-BE" sz="900"/>
            </a:p>
          </p:txBody>
        </p:sp>
        <p:sp>
          <p:nvSpPr>
            <p:cNvPr id="667" name="Freeform: Shape 666">
              <a:extLst>
                <a:ext uri="{FF2B5EF4-FFF2-40B4-BE49-F238E27FC236}">
                  <a16:creationId xmlns:a16="http://schemas.microsoft.com/office/drawing/2014/main" id="{A4497C03-7093-41AE-8745-E64D7D025E35}"/>
                </a:ext>
              </a:extLst>
            </p:cNvPr>
            <p:cNvSpPr/>
            <p:nvPr/>
          </p:nvSpPr>
          <p:spPr>
            <a:xfrm>
              <a:off x="4008229" y="4622650"/>
              <a:ext cx="1339724" cy="156905"/>
            </a:xfrm>
            <a:custGeom>
              <a:avLst/>
              <a:gdLst>
                <a:gd name="connsiteX0" fmla="*/ 0 w 2114550"/>
                <a:gd name="connsiteY0" fmla="*/ 0 h 247650"/>
                <a:gd name="connsiteX1" fmla="*/ 0 w 2114550"/>
                <a:gd name="connsiteY1" fmla="*/ 247650 h 247650"/>
                <a:gd name="connsiteX2" fmla="*/ 2114550 w 2114550"/>
                <a:gd name="connsiteY2" fmla="*/ 247650 h 247650"/>
                <a:gd name="connsiteX3" fmla="*/ 2114550 w 2114550"/>
                <a:gd name="connsiteY3" fmla="*/ 0 h 247650"/>
              </a:gdLst>
              <a:ahLst/>
              <a:cxnLst>
                <a:cxn ang="0">
                  <a:pos x="connsiteX0" y="connsiteY0"/>
                </a:cxn>
                <a:cxn ang="0">
                  <a:pos x="connsiteX1" y="connsiteY1"/>
                </a:cxn>
                <a:cxn ang="0">
                  <a:pos x="connsiteX2" y="connsiteY2"/>
                </a:cxn>
                <a:cxn ang="0">
                  <a:pos x="connsiteX3" y="connsiteY3"/>
                </a:cxn>
              </a:cxnLst>
              <a:rect l="l" t="t" r="r" b="b"/>
              <a:pathLst>
                <a:path w="2114550" h="247650">
                  <a:moveTo>
                    <a:pt x="0" y="0"/>
                  </a:moveTo>
                  <a:lnTo>
                    <a:pt x="0" y="247650"/>
                  </a:lnTo>
                  <a:lnTo>
                    <a:pt x="2114550" y="247650"/>
                  </a:lnTo>
                  <a:lnTo>
                    <a:pt x="2114550" y="0"/>
                  </a:lnTo>
                  <a:close/>
                </a:path>
              </a:pathLst>
            </a:custGeom>
            <a:noFill/>
            <a:ln w="19050" cap="flat">
              <a:solidFill>
                <a:srgbClr val="800303"/>
              </a:solidFill>
              <a:prstDash val="solid"/>
              <a:miter/>
            </a:ln>
          </p:spPr>
          <p:txBody>
            <a:bodyPr rtlCol="0" anchor="ctr"/>
            <a:lstStyle/>
            <a:p>
              <a:endParaRPr lang="nl-BE" sz="900"/>
            </a:p>
          </p:txBody>
        </p:sp>
        <p:sp>
          <p:nvSpPr>
            <p:cNvPr id="668" name="Freeform: Shape 667">
              <a:extLst>
                <a:ext uri="{FF2B5EF4-FFF2-40B4-BE49-F238E27FC236}">
                  <a16:creationId xmlns:a16="http://schemas.microsoft.com/office/drawing/2014/main" id="{A6D6BE8F-EACC-47AB-9D10-F39941E2C6A4}"/>
                </a:ext>
              </a:extLst>
            </p:cNvPr>
            <p:cNvSpPr/>
            <p:nvPr/>
          </p:nvSpPr>
          <p:spPr>
            <a:xfrm>
              <a:off x="4259669" y="4664893"/>
              <a:ext cx="1013845" cy="78453"/>
            </a:xfrm>
            <a:custGeom>
              <a:avLst/>
              <a:gdLst>
                <a:gd name="connsiteX0" fmla="*/ 49273 w 1600200"/>
                <a:gd name="connsiteY0" fmla="*/ 94079 h 123825"/>
                <a:gd name="connsiteX1" fmla="*/ 0 w 1600200"/>
                <a:gd name="connsiteY1" fmla="*/ 94079 h 123825"/>
                <a:gd name="connsiteX2" fmla="*/ 0 w 1600200"/>
                <a:gd name="connsiteY2" fmla="*/ 5686 h 123825"/>
                <a:gd name="connsiteX3" fmla="*/ 49273 w 1600200"/>
                <a:gd name="connsiteY3" fmla="*/ 5686 h 123825"/>
                <a:gd name="connsiteX4" fmla="*/ 49273 w 1600200"/>
                <a:gd name="connsiteY4" fmla="*/ 14811 h 123825"/>
                <a:gd name="connsiteX5" fmla="*/ 10278 w 1600200"/>
                <a:gd name="connsiteY5" fmla="*/ 14811 h 123825"/>
                <a:gd name="connsiteX6" fmla="*/ 10278 w 1600200"/>
                <a:gd name="connsiteY6" fmla="*/ 43291 h 123825"/>
                <a:gd name="connsiteX7" fmla="*/ 46920 w 1600200"/>
                <a:gd name="connsiteY7" fmla="*/ 43291 h 123825"/>
                <a:gd name="connsiteX8" fmla="*/ 46920 w 1600200"/>
                <a:gd name="connsiteY8" fmla="*/ 52359 h 123825"/>
                <a:gd name="connsiteX9" fmla="*/ 10278 w 1600200"/>
                <a:gd name="connsiteY9" fmla="*/ 52359 h 123825"/>
                <a:gd name="connsiteX10" fmla="*/ 10278 w 1600200"/>
                <a:gd name="connsiteY10" fmla="*/ 84887 h 123825"/>
                <a:gd name="connsiteX11" fmla="*/ 49273 w 1600200"/>
                <a:gd name="connsiteY11" fmla="*/ 84887 h 123825"/>
                <a:gd name="connsiteX12" fmla="*/ 85373 w 1600200"/>
                <a:gd name="connsiteY12" fmla="*/ 60160 h 123825"/>
                <a:gd name="connsiteX13" fmla="*/ 62332 w 1600200"/>
                <a:gd name="connsiteY13" fmla="*/ 27813 h 123825"/>
                <a:gd name="connsiteX14" fmla="*/ 73762 w 1600200"/>
                <a:gd name="connsiteY14" fmla="*/ 27813 h 123825"/>
                <a:gd name="connsiteX15" fmla="*/ 91240 w 1600200"/>
                <a:gd name="connsiteY15" fmla="*/ 53207 h 123825"/>
                <a:gd name="connsiteX16" fmla="*/ 108652 w 1600200"/>
                <a:gd name="connsiteY16" fmla="*/ 27813 h 123825"/>
                <a:gd name="connsiteX17" fmla="*/ 119958 w 1600200"/>
                <a:gd name="connsiteY17" fmla="*/ 27813 h 123825"/>
                <a:gd name="connsiteX18" fmla="*/ 96917 w 1600200"/>
                <a:gd name="connsiteY18" fmla="*/ 60160 h 123825"/>
                <a:gd name="connsiteX19" fmla="*/ 121168 w 1600200"/>
                <a:gd name="connsiteY19" fmla="*/ 94079 h 123825"/>
                <a:gd name="connsiteX20" fmla="*/ 109795 w 1600200"/>
                <a:gd name="connsiteY20" fmla="*/ 94079 h 123825"/>
                <a:gd name="connsiteX21" fmla="*/ 91240 w 1600200"/>
                <a:gd name="connsiteY21" fmla="*/ 67237 h 123825"/>
                <a:gd name="connsiteX22" fmla="*/ 72495 w 1600200"/>
                <a:gd name="connsiteY22" fmla="*/ 94079 h 123825"/>
                <a:gd name="connsiteX23" fmla="*/ 61132 w 1600200"/>
                <a:gd name="connsiteY23" fmla="*/ 94079 h 123825"/>
                <a:gd name="connsiteX24" fmla="*/ 157620 w 1600200"/>
                <a:gd name="connsiteY24" fmla="*/ 87001 h 123825"/>
                <a:gd name="connsiteX25" fmla="*/ 162763 w 1600200"/>
                <a:gd name="connsiteY25" fmla="*/ 86611 h 123825"/>
                <a:gd name="connsiteX26" fmla="*/ 166697 w 1600200"/>
                <a:gd name="connsiteY26" fmla="*/ 85792 h 123825"/>
                <a:gd name="connsiteX27" fmla="*/ 166697 w 1600200"/>
                <a:gd name="connsiteY27" fmla="*/ 93469 h 123825"/>
                <a:gd name="connsiteX28" fmla="*/ 161887 w 1600200"/>
                <a:gd name="connsiteY28" fmla="*/ 94774 h 123825"/>
                <a:gd name="connsiteX29" fmla="*/ 156172 w 1600200"/>
                <a:gd name="connsiteY29" fmla="*/ 95288 h 123825"/>
                <a:gd name="connsiteX30" fmla="*/ 136941 w 1600200"/>
                <a:gd name="connsiteY30" fmla="*/ 75029 h 123825"/>
                <a:gd name="connsiteX31" fmla="*/ 136941 w 1600200"/>
                <a:gd name="connsiteY31" fmla="*/ 35614 h 123825"/>
                <a:gd name="connsiteX32" fmla="*/ 127454 w 1600200"/>
                <a:gd name="connsiteY32" fmla="*/ 35614 h 123825"/>
                <a:gd name="connsiteX33" fmla="*/ 127454 w 1600200"/>
                <a:gd name="connsiteY33" fmla="*/ 30775 h 123825"/>
                <a:gd name="connsiteX34" fmla="*/ 136941 w 1600200"/>
                <a:gd name="connsiteY34" fmla="*/ 26604 h 123825"/>
                <a:gd name="connsiteX35" fmla="*/ 141180 w 1600200"/>
                <a:gd name="connsiteY35" fmla="*/ 12459 h 123825"/>
                <a:gd name="connsiteX36" fmla="*/ 146981 w 1600200"/>
                <a:gd name="connsiteY36" fmla="*/ 12459 h 123825"/>
                <a:gd name="connsiteX37" fmla="*/ 146981 w 1600200"/>
                <a:gd name="connsiteY37" fmla="*/ 27813 h 123825"/>
                <a:gd name="connsiteX38" fmla="*/ 166211 w 1600200"/>
                <a:gd name="connsiteY38" fmla="*/ 27813 h 123825"/>
                <a:gd name="connsiteX39" fmla="*/ 166211 w 1600200"/>
                <a:gd name="connsiteY39" fmla="*/ 35614 h 123825"/>
                <a:gd name="connsiteX40" fmla="*/ 146981 w 1600200"/>
                <a:gd name="connsiteY40" fmla="*/ 35614 h 123825"/>
                <a:gd name="connsiteX41" fmla="*/ 146981 w 1600200"/>
                <a:gd name="connsiteY41" fmla="*/ 74609 h 123825"/>
                <a:gd name="connsiteX42" fmla="*/ 149829 w 1600200"/>
                <a:gd name="connsiteY42" fmla="*/ 83801 h 123825"/>
                <a:gd name="connsiteX43" fmla="*/ 157620 w 1600200"/>
                <a:gd name="connsiteY43" fmla="*/ 87001 h 123825"/>
                <a:gd name="connsiteX44" fmla="*/ 209255 w 1600200"/>
                <a:gd name="connsiteY44" fmla="*/ 95288 h 123825"/>
                <a:gd name="connsiteX45" fmla="*/ 186071 w 1600200"/>
                <a:gd name="connsiteY45" fmla="*/ 86335 h 123825"/>
                <a:gd name="connsiteX46" fmla="*/ 177575 w 1600200"/>
                <a:gd name="connsiteY46" fmla="*/ 61493 h 123825"/>
                <a:gd name="connsiteX47" fmla="*/ 185461 w 1600200"/>
                <a:gd name="connsiteY47" fmla="*/ 36033 h 123825"/>
                <a:gd name="connsiteX48" fmla="*/ 206655 w 1600200"/>
                <a:gd name="connsiteY48" fmla="*/ 26604 h 123825"/>
                <a:gd name="connsiteX49" fmla="*/ 226372 w 1600200"/>
                <a:gd name="connsiteY49" fmla="*/ 34795 h 123825"/>
                <a:gd name="connsiteX50" fmla="*/ 233620 w 1600200"/>
                <a:gd name="connsiteY50" fmla="*/ 56407 h 123825"/>
                <a:gd name="connsiteX51" fmla="*/ 233620 w 1600200"/>
                <a:gd name="connsiteY51" fmla="*/ 62760 h 123825"/>
                <a:gd name="connsiteX52" fmla="*/ 187976 w 1600200"/>
                <a:gd name="connsiteY52" fmla="*/ 62760 h 123825"/>
                <a:gd name="connsiteX53" fmla="*/ 193872 w 1600200"/>
                <a:gd name="connsiteY53" fmla="*/ 80476 h 123825"/>
                <a:gd name="connsiteX54" fmla="*/ 209617 w 1600200"/>
                <a:gd name="connsiteY54" fmla="*/ 86516 h 123825"/>
                <a:gd name="connsiteX55" fmla="*/ 230781 w 1600200"/>
                <a:gd name="connsiteY55" fmla="*/ 82048 h 123825"/>
                <a:gd name="connsiteX56" fmla="*/ 230781 w 1600200"/>
                <a:gd name="connsiteY56" fmla="*/ 90992 h 123825"/>
                <a:gd name="connsiteX57" fmla="*/ 220713 w 1600200"/>
                <a:gd name="connsiteY57" fmla="*/ 94288 h 123825"/>
                <a:gd name="connsiteX58" fmla="*/ 209255 w 1600200"/>
                <a:gd name="connsiteY58" fmla="*/ 95288 h 123825"/>
                <a:gd name="connsiteX59" fmla="*/ 206540 w 1600200"/>
                <a:gd name="connsiteY59" fmla="*/ 35004 h 123825"/>
                <a:gd name="connsiteX60" fmla="*/ 193806 w 1600200"/>
                <a:gd name="connsiteY60" fmla="*/ 40205 h 123825"/>
                <a:gd name="connsiteX61" fmla="*/ 188214 w 1600200"/>
                <a:gd name="connsiteY61" fmla="*/ 54597 h 123825"/>
                <a:gd name="connsiteX62" fmla="*/ 222866 w 1600200"/>
                <a:gd name="connsiteY62" fmla="*/ 54597 h 123825"/>
                <a:gd name="connsiteX63" fmla="*/ 218627 w 1600200"/>
                <a:gd name="connsiteY63" fmla="*/ 40053 h 123825"/>
                <a:gd name="connsiteX64" fmla="*/ 206540 w 1600200"/>
                <a:gd name="connsiteY64" fmla="*/ 35004 h 123825"/>
                <a:gd name="connsiteX65" fmla="*/ 283016 w 1600200"/>
                <a:gd name="connsiteY65" fmla="*/ 26604 h 123825"/>
                <a:gd name="connsiteX66" fmla="*/ 290942 w 1600200"/>
                <a:gd name="connsiteY66" fmla="*/ 27327 h 123825"/>
                <a:gd name="connsiteX67" fmla="*/ 289551 w 1600200"/>
                <a:gd name="connsiteY67" fmla="*/ 36643 h 123825"/>
                <a:gd name="connsiteX68" fmla="*/ 282293 w 1600200"/>
                <a:gd name="connsiteY68" fmla="*/ 35728 h 123825"/>
                <a:gd name="connsiteX69" fmla="*/ 268538 w 1600200"/>
                <a:gd name="connsiteY69" fmla="*/ 42263 h 123825"/>
                <a:gd name="connsiteX70" fmla="*/ 262824 w 1600200"/>
                <a:gd name="connsiteY70" fmla="*/ 58531 h 123825"/>
                <a:gd name="connsiteX71" fmla="*/ 262824 w 1600200"/>
                <a:gd name="connsiteY71" fmla="*/ 94079 h 123825"/>
                <a:gd name="connsiteX72" fmla="*/ 252794 w 1600200"/>
                <a:gd name="connsiteY72" fmla="*/ 94079 h 123825"/>
                <a:gd name="connsiteX73" fmla="*/ 252794 w 1600200"/>
                <a:gd name="connsiteY73" fmla="*/ 27813 h 123825"/>
                <a:gd name="connsiteX74" fmla="*/ 261071 w 1600200"/>
                <a:gd name="connsiteY74" fmla="*/ 27813 h 123825"/>
                <a:gd name="connsiteX75" fmla="*/ 262224 w 1600200"/>
                <a:gd name="connsiteY75" fmla="*/ 40081 h 123825"/>
                <a:gd name="connsiteX76" fmla="*/ 262709 w 1600200"/>
                <a:gd name="connsiteY76" fmla="*/ 40081 h 123825"/>
                <a:gd name="connsiteX77" fmla="*/ 271596 w 1600200"/>
                <a:gd name="connsiteY77" fmla="*/ 30109 h 123825"/>
                <a:gd name="connsiteX78" fmla="*/ 283016 w 1600200"/>
                <a:gd name="connsiteY78" fmla="*/ 26604 h 123825"/>
                <a:gd name="connsiteX79" fmla="*/ 350197 w 1600200"/>
                <a:gd name="connsiteY79" fmla="*/ 94079 h 123825"/>
                <a:gd name="connsiteX80" fmla="*/ 350197 w 1600200"/>
                <a:gd name="connsiteY80" fmla="*/ 51206 h 123825"/>
                <a:gd name="connsiteX81" fmla="*/ 346501 w 1600200"/>
                <a:gd name="connsiteY81" fmla="*/ 39119 h 123825"/>
                <a:gd name="connsiteX82" fmla="*/ 334956 w 1600200"/>
                <a:gd name="connsiteY82" fmla="*/ 35128 h 123825"/>
                <a:gd name="connsiteX83" fmla="*/ 319717 w 1600200"/>
                <a:gd name="connsiteY83" fmla="*/ 40748 h 123825"/>
                <a:gd name="connsiteX84" fmla="*/ 314887 w 1600200"/>
                <a:gd name="connsiteY84" fmla="*/ 59312 h 123825"/>
                <a:gd name="connsiteX85" fmla="*/ 314887 w 1600200"/>
                <a:gd name="connsiteY85" fmla="*/ 94079 h 123825"/>
                <a:gd name="connsiteX86" fmla="*/ 304848 w 1600200"/>
                <a:gd name="connsiteY86" fmla="*/ 94079 h 123825"/>
                <a:gd name="connsiteX87" fmla="*/ 304848 w 1600200"/>
                <a:gd name="connsiteY87" fmla="*/ 27813 h 123825"/>
                <a:gd name="connsiteX88" fmla="*/ 313011 w 1600200"/>
                <a:gd name="connsiteY88" fmla="*/ 27813 h 123825"/>
                <a:gd name="connsiteX89" fmla="*/ 314640 w 1600200"/>
                <a:gd name="connsiteY89" fmla="*/ 36881 h 123825"/>
                <a:gd name="connsiteX90" fmla="*/ 315126 w 1600200"/>
                <a:gd name="connsiteY90" fmla="*/ 36881 h 123825"/>
                <a:gd name="connsiteX91" fmla="*/ 323774 w 1600200"/>
                <a:gd name="connsiteY91" fmla="*/ 29289 h 123825"/>
                <a:gd name="connsiteX92" fmla="*/ 336166 w 1600200"/>
                <a:gd name="connsiteY92" fmla="*/ 26604 h 123825"/>
                <a:gd name="connsiteX93" fmla="*/ 354187 w 1600200"/>
                <a:gd name="connsiteY93" fmla="*/ 32375 h 123825"/>
                <a:gd name="connsiteX94" fmla="*/ 360226 w 1600200"/>
                <a:gd name="connsiteY94" fmla="*/ 50845 h 123825"/>
                <a:gd name="connsiteX95" fmla="*/ 360226 w 1600200"/>
                <a:gd name="connsiteY95" fmla="*/ 94079 h 123825"/>
                <a:gd name="connsiteX96" fmla="*/ 411137 w 1600200"/>
                <a:gd name="connsiteY96" fmla="*/ 95288 h 123825"/>
                <a:gd name="connsiteX97" fmla="*/ 387954 w 1600200"/>
                <a:gd name="connsiteY97" fmla="*/ 86335 h 123825"/>
                <a:gd name="connsiteX98" fmla="*/ 379457 w 1600200"/>
                <a:gd name="connsiteY98" fmla="*/ 61493 h 123825"/>
                <a:gd name="connsiteX99" fmla="*/ 387344 w 1600200"/>
                <a:gd name="connsiteY99" fmla="*/ 36033 h 123825"/>
                <a:gd name="connsiteX100" fmla="*/ 408537 w 1600200"/>
                <a:gd name="connsiteY100" fmla="*/ 26604 h 123825"/>
                <a:gd name="connsiteX101" fmla="*/ 428244 w 1600200"/>
                <a:gd name="connsiteY101" fmla="*/ 34795 h 123825"/>
                <a:gd name="connsiteX102" fmla="*/ 435503 w 1600200"/>
                <a:gd name="connsiteY102" fmla="*/ 56407 h 123825"/>
                <a:gd name="connsiteX103" fmla="*/ 435503 w 1600200"/>
                <a:gd name="connsiteY103" fmla="*/ 62760 h 123825"/>
                <a:gd name="connsiteX104" fmla="*/ 389858 w 1600200"/>
                <a:gd name="connsiteY104" fmla="*/ 62760 h 123825"/>
                <a:gd name="connsiteX105" fmla="*/ 395754 w 1600200"/>
                <a:gd name="connsiteY105" fmla="*/ 80476 h 123825"/>
                <a:gd name="connsiteX106" fmla="*/ 411499 w 1600200"/>
                <a:gd name="connsiteY106" fmla="*/ 86516 h 123825"/>
                <a:gd name="connsiteX107" fmla="*/ 432664 w 1600200"/>
                <a:gd name="connsiteY107" fmla="*/ 82048 h 123825"/>
                <a:gd name="connsiteX108" fmla="*/ 432664 w 1600200"/>
                <a:gd name="connsiteY108" fmla="*/ 90992 h 123825"/>
                <a:gd name="connsiteX109" fmla="*/ 422596 w 1600200"/>
                <a:gd name="connsiteY109" fmla="*/ 94288 h 123825"/>
                <a:gd name="connsiteX110" fmla="*/ 411137 w 1600200"/>
                <a:gd name="connsiteY110" fmla="*/ 95288 h 123825"/>
                <a:gd name="connsiteX111" fmla="*/ 408413 w 1600200"/>
                <a:gd name="connsiteY111" fmla="*/ 35004 h 123825"/>
                <a:gd name="connsiteX112" fmla="*/ 395687 w 1600200"/>
                <a:gd name="connsiteY112" fmla="*/ 40205 h 123825"/>
                <a:gd name="connsiteX113" fmla="*/ 390097 w 1600200"/>
                <a:gd name="connsiteY113" fmla="*/ 54597 h 123825"/>
                <a:gd name="connsiteX114" fmla="*/ 424739 w 1600200"/>
                <a:gd name="connsiteY114" fmla="*/ 54597 h 123825"/>
                <a:gd name="connsiteX115" fmla="*/ 420510 w 1600200"/>
                <a:gd name="connsiteY115" fmla="*/ 40053 h 123825"/>
                <a:gd name="connsiteX116" fmla="*/ 408413 w 1600200"/>
                <a:gd name="connsiteY116" fmla="*/ 35004 h 123825"/>
                <a:gd name="connsiteX117" fmla="*/ 545002 w 1600200"/>
                <a:gd name="connsiteY117" fmla="*/ 60884 h 123825"/>
                <a:gd name="connsiteX118" fmla="*/ 536839 w 1600200"/>
                <a:gd name="connsiteY118" fmla="*/ 86192 h 123825"/>
                <a:gd name="connsiteX119" fmla="*/ 514284 w 1600200"/>
                <a:gd name="connsiteY119" fmla="*/ 95288 h 123825"/>
                <a:gd name="connsiteX120" fmla="*/ 498500 w 1600200"/>
                <a:gd name="connsiteY120" fmla="*/ 91116 h 123825"/>
                <a:gd name="connsiteX121" fmla="*/ 487861 w 1600200"/>
                <a:gd name="connsiteY121" fmla="*/ 79143 h 123825"/>
                <a:gd name="connsiteX122" fmla="*/ 484118 w 1600200"/>
                <a:gd name="connsiteY122" fmla="*/ 60884 h 123825"/>
                <a:gd name="connsiteX123" fmla="*/ 492214 w 1600200"/>
                <a:gd name="connsiteY123" fmla="*/ 35643 h 123825"/>
                <a:gd name="connsiteX124" fmla="*/ 514712 w 1600200"/>
                <a:gd name="connsiteY124" fmla="*/ 26604 h 123825"/>
                <a:gd name="connsiteX125" fmla="*/ 536810 w 1600200"/>
                <a:gd name="connsiteY125" fmla="*/ 35852 h 123825"/>
                <a:gd name="connsiteX126" fmla="*/ 545002 w 1600200"/>
                <a:gd name="connsiteY126" fmla="*/ 60884 h 123825"/>
                <a:gd name="connsiteX127" fmla="*/ 494519 w 1600200"/>
                <a:gd name="connsiteY127" fmla="*/ 60884 h 123825"/>
                <a:gd name="connsiteX128" fmla="*/ 499596 w 1600200"/>
                <a:gd name="connsiteY128" fmla="*/ 80229 h 123825"/>
                <a:gd name="connsiteX129" fmla="*/ 514531 w 1600200"/>
                <a:gd name="connsiteY129" fmla="*/ 86887 h 123825"/>
                <a:gd name="connsiteX130" fmla="*/ 529495 w 1600200"/>
                <a:gd name="connsiteY130" fmla="*/ 80267 h 123825"/>
                <a:gd name="connsiteX131" fmla="*/ 534601 w 1600200"/>
                <a:gd name="connsiteY131" fmla="*/ 60884 h 123825"/>
                <a:gd name="connsiteX132" fmla="*/ 529495 w 1600200"/>
                <a:gd name="connsiteY132" fmla="*/ 41691 h 123825"/>
                <a:gd name="connsiteX133" fmla="*/ 514408 w 1600200"/>
                <a:gd name="connsiteY133" fmla="*/ 35128 h 123825"/>
                <a:gd name="connsiteX134" fmla="*/ 499529 w 1600200"/>
                <a:gd name="connsiteY134" fmla="*/ 41596 h 123825"/>
                <a:gd name="connsiteX135" fmla="*/ 494519 w 1600200"/>
                <a:gd name="connsiteY135" fmla="*/ 60884 h 123825"/>
                <a:gd name="connsiteX136" fmla="*/ 595665 w 1600200"/>
                <a:gd name="connsiteY136" fmla="*/ 95288 h 123825"/>
                <a:gd name="connsiteX137" fmla="*/ 583845 w 1600200"/>
                <a:gd name="connsiteY137" fmla="*/ 92897 h 123825"/>
                <a:gd name="connsiteX138" fmla="*/ 574872 w 1600200"/>
                <a:gd name="connsiteY138" fmla="*/ 85554 h 123825"/>
                <a:gd name="connsiteX139" fmla="*/ 574139 w 1600200"/>
                <a:gd name="connsiteY139" fmla="*/ 85554 h 123825"/>
                <a:gd name="connsiteX140" fmla="*/ 574872 w 1600200"/>
                <a:gd name="connsiteY140" fmla="*/ 96555 h 123825"/>
                <a:gd name="connsiteX141" fmla="*/ 574872 w 1600200"/>
                <a:gd name="connsiteY141" fmla="*/ 123825 h 123825"/>
                <a:gd name="connsiteX142" fmla="*/ 564833 w 1600200"/>
                <a:gd name="connsiteY142" fmla="*/ 123825 h 123825"/>
                <a:gd name="connsiteX143" fmla="*/ 564833 w 1600200"/>
                <a:gd name="connsiteY143" fmla="*/ 27813 h 123825"/>
                <a:gd name="connsiteX144" fmla="*/ 572996 w 1600200"/>
                <a:gd name="connsiteY144" fmla="*/ 27813 h 123825"/>
                <a:gd name="connsiteX145" fmla="*/ 574386 w 1600200"/>
                <a:gd name="connsiteY145" fmla="*/ 36881 h 123825"/>
                <a:gd name="connsiteX146" fmla="*/ 574872 w 1600200"/>
                <a:gd name="connsiteY146" fmla="*/ 36881 h 123825"/>
                <a:gd name="connsiteX147" fmla="*/ 583873 w 1600200"/>
                <a:gd name="connsiteY147" fmla="*/ 29023 h 123825"/>
                <a:gd name="connsiteX148" fmla="*/ 595665 w 1600200"/>
                <a:gd name="connsiteY148" fmla="*/ 26604 h 123825"/>
                <a:gd name="connsiteX149" fmla="*/ 616011 w 1600200"/>
                <a:gd name="connsiteY149" fmla="*/ 35614 h 123825"/>
                <a:gd name="connsiteX150" fmla="*/ 623174 w 1600200"/>
                <a:gd name="connsiteY150" fmla="*/ 60884 h 123825"/>
                <a:gd name="connsiteX151" fmla="*/ 615887 w 1600200"/>
                <a:gd name="connsiteY151" fmla="*/ 86249 h 123825"/>
                <a:gd name="connsiteX152" fmla="*/ 595665 w 1600200"/>
                <a:gd name="connsiteY152" fmla="*/ 95288 h 123825"/>
                <a:gd name="connsiteX153" fmla="*/ 594217 w 1600200"/>
                <a:gd name="connsiteY153" fmla="*/ 35128 h 123825"/>
                <a:gd name="connsiteX154" fmla="*/ 579520 w 1600200"/>
                <a:gd name="connsiteY154" fmla="*/ 40748 h 123825"/>
                <a:gd name="connsiteX155" fmla="*/ 574872 w 1600200"/>
                <a:gd name="connsiteY155" fmla="*/ 58645 h 123825"/>
                <a:gd name="connsiteX156" fmla="*/ 574872 w 1600200"/>
                <a:gd name="connsiteY156" fmla="*/ 60884 h 123825"/>
                <a:gd name="connsiteX157" fmla="*/ 579520 w 1600200"/>
                <a:gd name="connsiteY157" fmla="*/ 80867 h 123825"/>
                <a:gd name="connsiteX158" fmla="*/ 594456 w 1600200"/>
                <a:gd name="connsiteY158" fmla="*/ 86887 h 123825"/>
                <a:gd name="connsiteX159" fmla="*/ 607914 w 1600200"/>
                <a:gd name="connsiteY159" fmla="*/ 79934 h 123825"/>
                <a:gd name="connsiteX160" fmla="*/ 612782 w 1600200"/>
                <a:gd name="connsiteY160" fmla="*/ 60760 h 123825"/>
                <a:gd name="connsiteX161" fmla="*/ 607914 w 1600200"/>
                <a:gd name="connsiteY161" fmla="*/ 41748 h 123825"/>
                <a:gd name="connsiteX162" fmla="*/ 594217 w 1600200"/>
                <a:gd name="connsiteY162" fmla="*/ 35128 h 123825"/>
                <a:gd name="connsiteX163" fmla="*/ 670999 w 1600200"/>
                <a:gd name="connsiteY163" fmla="*/ 95288 h 123825"/>
                <a:gd name="connsiteX164" fmla="*/ 647815 w 1600200"/>
                <a:gd name="connsiteY164" fmla="*/ 86335 h 123825"/>
                <a:gd name="connsiteX165" fmla="*/ 639318 w 1600200"/>
                <a:gd name="connsiteY165" fmla="*/ 61493 h 123825"/>
                <a:gd name="connsiteX166" fmla="*/ 647215 w 1600200"/>
                <a:gd name="connsiteY166" fmla="*/ 36033 h 123825"/>
                <a:gd name="connsiteX167" fmla="*/ 668398 w 1600200"/>
                <a:gd name="connsiteY167" fmla="*/ 26604 h 123825"/>
                <a:gd name="connsiteX168" fmla="*/ 688115 w 1600200"/>
                <a:gd name="connsiteY168" fmla="*/ 34795 h 123825"/>
                <a:gd name="connsiteX169" fmla="*/ 695363 w 1600200"/>
                <a:gd name="connsiteY169" fmla="*/ 56407 h 123825"/>
                <a:gd name="connsiteX170" fmla="*/ 695363 w 1600200"/>
                <a:gd name="connsiteY170" fmla="*/ 62760 h 123825"/>
                <a:gd name="connsiteX171" fmla="*/ 649720 w 1600200"/>
                <a:gd name="connsiteY171" fmla="*/ 62760 h 123825"/>
                <a:gd name="connsiteX172" fmla="*/ 655615 w 1600200"/>
                <a:gd name="connsiteY172" fmla="*/ 80476 h 123825"/>
                <a:gd name="connsiteX173" fmla="*/ 671360 w 1600200"/>
                <a:gd name="connsiteY173" fmla="*/ 86516 h 123825"/>
                <a:gd name="connsiteX174" fmla="*/ 692525 w 1600200"/>
                <a:gd name="connsiteY174" fmla="*/ 82048 h 123825"/>
                <a:gd name="connsiteX175" fmla="*/ 692525 w 1600200"/>
                <a:gd name="connsiteY175" fmla="*/ 90992 h 123825"/>
                <a:gd name="connsiteX176" fmla="*/ 682457 w 1600200"/>
                <a:gd name="connsiteY176" fmla="*/ 94288 h 123825"/>
                <a:gd name="connsiteX177" fmla="*/ 670999 w 1600200"/>
                <a:gd name="connsiteY177" fmla="*/ 95288 h 123825"/>
                <a:gd name="connsiteX178" fmla="*/ 668284 w 1600200"/>
                <a:gd name="connsiteY178" fmla="*/ 35004 h 123825"/>
                <a:gd name="connsiteX179" fmla="*/ 655558 w 1600200"/>
                <a:gd name="connsiteY179" fmla="*/ 40205 h 123825"/>
                <a:gd name="connsiteX180" fmla="*/ 649957 w 1600200"/>
                <a:gd name="connsiteY180" fmla="*/ 54597 h 123825"/>
                <a:gd name="connsiteX181" fmla="*/ 684609 w 1600200"/>
                <a:gd name="connsiteY181" fmla="*/ 54597 h 123825"/>
                <a:gd name="connsiteX182" fmla="*/ 680371 w 1600200"/>
                <a:gd name="connsiteY182" fmla="*/ 40053 h 123825"/>
                <a:gd name="connsiteX183" fmla="*/ 668284 w 1600200"/>
                <a:gd name="connsiteY183" fmla="*/ 35004 h 123825"/>
                <a:gd name="connsiteX184" fmla="*/ 759876 w 1600200"/>
                <a:gd name="connsiteY184" fmla="*/ 94079 h 123825"/>
                <a:gd name="connsiteX185" fmla="*/ 759876 w 1600200"/>
                <a:gd name="connsiteY185" fmla="*/ 51206 h 123825"/>
                <a:gd name="connsiteX186" fmla="*/ 756190 w 1600200"/>
                <a:gd name="connsiteY186" fmla="*/ 39119 h 123825"/>
                <a:gd name="connsiteX187" fmla="*/ 744646 w 1600200"/>
                <a:gd name="connsiteY187" fmla="*/ 35128 h 123825"/>
                <a:gd name="connsiteX188" fmla="*/ 729406 w 1600200"/>
                <a:gd name="connsiteY188" fmla="*/ 40748 h 123825"/>
                <a:gd name="connsiteX189" fmla="*/ 724567 w 1600200"/>
                <a:gd name="connsiteY189" fmla="*/ 59312 h 123825"/>
                <a:gd name="connsiteX190" fmla="*/ 724567 w 1600200"/>
                <a:gd name="connsiteY190" fmla="*/ 94079 h 123825"/>
                <a:gd name="connsiteX191" fmla="*/ 714537 w 1600200"/>
                <a:gd name="connsiteY191" fmla="*/ 94079 h 123825"/>
                <a:gd name="connsiteX192" fmla="*/ 714537 w 1600200"/>
                <a:gd name="connsiteY192" fmla="*/ 27813 h 123825"/>
                <a:gd name="connsiteX193" fmla="*/ 722700 w 1600200"/>
                <a:gd name="connsiteY193" fmla="*/ 27813 h 123825"/>
                <a:gd name="connsiteX194" fmla="*/ 724329 w 1600200"/>
                <a:gd name="connsiteY194" fmla="*/ 36881 h 123825"/>
                <a:gd name="connsiteX195" fmla="*/ 724815 w 1600200"/>
                <a:gd name="connsiteY195" fmla="*/ 36881 h 123825"/>
                <a:gd name="connsiteX196" fmla="*/ 733454 w 1600200"/>
                <a:gd name="connsiteY196" fmla="*/ 29289 h 123825"/>
                <a:gd name="connsiteX197" fmla="*/ 745855 w 1600200"/>
                <a:gd name="connsiteY197" fmla="*/ 26604 h 123825"/>
                <a:gd name="connsiteX198" fmla="*/ 763867 w 1600200"/>
                <a:gd name="connsiteY198" fmla="*/ 32375 h 123825"/>
                <a:gd name="connsiteX199" fmla="*/ 769915 w 1600200"/>
                <a:gd name="connsiteY199" fmla="*/ 50845 h 123825"/>
                <a:gd name="connsiteX200" fmla="*/ 769915 w 1600200"/>
                <a:gd name="connsiteY200" fmla="*/ 94079 h 123825"/>
                <a:gd name="connsiteX201" fmla="*/ 871071 w 1600200"/>
                <a:gd name="connsiteY201" fmla="*/ 85191 h 123825"/>
                <a:gd name="connsiteX202" fmla="*/ 870528 w 1600200"/>
                <a:gd name="connsiteY202" fmla="*/ 85191 h 123825"/>
                <a:gd name="connsiteX203" fmla="*/ 849725 w 1600200"/>
                <a:gd name="connsiteY203" fmla="*/ 95288 h 123825"/>
                <a:gd name="connsiteX204" fmla="*/ 829504 w 1600200"/>
                <a:gd name="connsiteY204" fmla="*/ 86401 h 123825"/>
                <a:gd name="connsiteX205" fmla="*/ 822274 w 1600200"/>
                <a:gd name="connsiteY205" fmla="*/ 61122 h 123825"/>
                <a:gd name="connsiteX206" fmla="*/ 829533 w 1600200"/>
                <a:gd name="connsiteY206" fmla="*/ 35671 h 123825"/>
                <a:gd name="connsiteX207" fmla="*/ 849725 w 1600200"/>
                <a:gd name="connsiteY207" fmla="*/ 26604 h 123825"/>
                <a:gd name="connsiteX208" fmla="*/ 870404 w 1600200"/>
                <a:gd name="connsiteY208" fmla="*/ 36395 h 123825"/>
                <a:gd name="connsiteX209" fmla="*/ 871185 w 1600200"/>
                <a:gd name="connsiteY209" fmla="*/ 36395 h 123825"/>
                <a:gd name="connsiteX210" fmla="*/ 870766 w 1600200"/>
                <a:gd name="connsiteY210" fmla="*/ 31623 h 123825"/>
                <a:gd name="connsiteX211" fmla="*/ 870528 w 1600200"/>
                <a:gd name="connsiteY211" fmla="*/ 26965 h 123825"/>
                <a:gd name="connsiteX212" fmla="*/ 870528 w 1600200"/>
                <a:gd name="connsiteY212" fmla="*/ 0 h 123825"/>
                <a:gd name="connsiteX213" fmla="*/ 880558 w 1600200"/>
                <a:gd name="connsiteY213" fmla="*/ 0 h 123825"/>
                <a:gd name="connsiteX214" fmla="*/ 880558 w 1600200"/>
                <a:gd name="connsiteY214" fmla="*/ 94079 h 123825"/>
                <a:gd name="connsiteX215" fmla="*/ 872395 w 1600200"/>
                <a:gd name="connsiteY215" fmla="*/ 94079 h 123825"/>
                <a:gd name="connsiteX216" fmla="*/ 850992 w 1600200"/>
                <a:gd name="connsiteY216" fmla="*/ 86887 h 123825"/>
                <a:gd name="connsiteX217" fmla="*/ 865899 w 1600200"/>
                <a:gd name="connsiteY217" fmla="*/ 81286 h 123825"/>
                <a:gd name="connsiteX218" fmla="*/ 870528 w 1600200"/>
                <a:gd name="connsiteY218" fmla="*/ 63246 h 123825"/>
                <a:gd name="connsiteX219" fmla="*/ 870528 w 1600200"/>
                <a:gd name="connsiteY219" fmla="*/ 61122 h 123825"/>
                <a:gd name="connsiteX220" fmla="*/ 865842 w 1600200"/>
                <a:gd name="connsiteY220" fmla="*/ 41024 h 123825"/>
                <a:gd name="connsiteX221" fmla="*/ 850878 w 1600200"/>
                <a:gd name="connsiteY221" fmla="*/ 35004 h 123825"/>
                <a:gd name="connsiteX222" fmla="*/ 837362 w 1600200"/>
                <a:gd name="connsiteY222" fmla="*/ 41872 h 123825"/>
                <a:gd name="connsiteX223" fmla="*/ 832676 w 1600200"/>
                <a:gd name="connsiteY223" fmla="*/ 61246 h 123825"/>
                <a:gd name="connsiteX224" fmla="*/ 837333 w 1600200"/>
                <a:gd name="connsiteY224" fmla="*/ 80410 h 123825"/>
                <a:gd name="connsiteX225" fmla="*/ 850992 w 1600200"/>
                <a:gd name="connsiteY225" fmla="*/ 86887 h 123825"/>
                <a:gd name="connsiteX226" fmla="*/ 944890 w 1600200"/>
                <a:gd name="connsiteY226" fmla="*/ 94079 h 123825"/>
                <a:gd name="connsiteX227" fmla="*/ 942899 w 1600200"/>
                <a:gd name="connsiteY227" fmla="*/ 84649 h 123825"/>
                <a:gd name="connsiteX228" fmla="*/ 942413 w 1600200"/>
                <a:gd name="connsiteY228" fmla="*/ 84649 h 123825"/>
                <a:gd name="connsiteX229" fmla="*/ 932526 w 1600200"/>
                <a:gd name="connsiteY229" fmla="*/ 93078 h 123825"/>
                <a:gd name="connsiteX230" fmla="*/ 920220 w 1600200"/>
                <a:gd name="connsiteY230" fmla="*/ 95288 h 123825"/>
                <a:gd name="connsiteX231" fmla="*/ 904780 w 1600200"/>
                <a:gd name="connsiteY231" fmla="*/ 90211 h 123825"/>
                <a:gd name="connsiteX232" fmla="*/ 899179 w 1600200"/>
                <a:gd name="connsiteY232" fmla="*/ 75762 h 123825"/>
                <a:gd name="connsiteX233" fmla="*/ 931288 w 1600200"/>
                <a:gd name="connsiteY233" fmla="*/ 54721 h 123825"/>
                <a:gd name="connsiteX234" fmla="*/ 942537 w 1600200"/>
                <a:gd name="connsiteY234" fmla="*/ 54359 h 123825"/>
                <a:gd name="connsiteX235" fmla="*/ 942537 w 1600200"/>
                <a:gd name="connsiteY235" fmla="*/ 50245 h 123825"/>
                <a:gd name="connsiteX236" fmla="*/ 939175 w 1600200"/>
                <a:gd name="connsiteY236" fmla="*/ 38728 h 123825"/>
                <a:gd name="connsiteX237" fmla="*/ 928450 w 1600200"/>
                <a:gd name="connsiteY237" fmla="*/ 35004 h 123825"/>
                <a:gd name="connsiteX238" fmla="*/ 909704 w 1600200"/>
                <a:gd name="connsiteY238" fmla="*/ 40081 h 123825"/>
                <a:gd name="connsiteX239" fmla="*/ 906619 w 1600200"/>
                <a:gd name="connsiteY239" fmla="*/ 32404 h 123825"/>
                <a:gd name="connsiteX240" fmla="*/ 917353 w 1600200"/>
                <a:gd name="connsiteY240" fmla="*/ 28232 h 123825"/>
                <a:gd name="connsiteX241" fmla="*/ 929050 w 1600200"/>
                <a:gd name="connsiteY241" fmla="*/ 26727 h 123825"/>
                <a:gd name="connsiteX242" fmla="*/ 946614 w 1600200"/>
                <a:gd name="connsiteY242" fmla="*/ 31985 h 123825"/>
                <a:gd name="connsiteX243" fmla="*/ 952329 w 1600200"/>
                <a:gd name="connsiteY243" fmla="*/ 48854 h 123825"/>
                <a:gd name="connsiteX244" fmla="*/ 952329 w 1600200"/>
                <a:gd name="connsiteY244" fmla="*/ 94079 h 123825"/>
                <a:gd name="connsiteX245" fmla="*/ 922220 w 1600200"/>
                <a:gd name="connsiteY245" fmla="*/ 87001 h 123825"/>
                <a:gd name="connsiteX246" fmla="*/ 936936 w 1600200"/>
                <a:gd name="connsiteY246" fmla="*/ 81867 h 123825"/>
                <a:gd name="connsiteX247" fmla="*/ 942290 w 1600200"/>
                <a:gd name="connsiteY247" fmla="*/ 67475 h 123825"/>
                <a:gd name="connsiteX248" fmla="*/ 942290 w 1600200"/>
                <a:gd name="connsiteY248" fmla="*/ 61493 h 123825"/>
                <a:gd name="connsiteX249" fmla="*/ 932259 w 1600200"/>
                <a:gd name="connsiteY249" fmla="*/ 61913 h 123825"/>
                <a:gd name="connsiteX250" fmla="*/ 914991 w 1600200"/>
                <a:gd name="connsiteY250" fmla="*/ 65627 h 123825"/>
                <a:gd name="connsiteX251" fmla="*/ 909704 w 1600200"/>
                <a:gd name="connsiteY251" fmla="*/ 75876 h 123825"/>
                <a:gd name="connsiteX252" fmla="*/ 913000 w 1600200"/>
                <a:gd name="connsiteY252" fmla="*/ 84163 h 123825"/>
                <a:gd name="connsiteX253" fmla="*/ 922220 w 1600200"/>
                <a:gd name="connsiteY253" fmla="*/ 87001 h 123825"/>
                <a:gd name="connsiteX254" fmla="*/ 996468 w 1600200"/>
                <a:gd name="connsiteY254" fmla="*/ 87001 h 123825"/>
                <a:gd name="connsiteX255" fmla="*/ 1001602 w 1600200"/>
                <a:gd name="connsiteY255" fmla="*/ 86611 h 123825"/>
                <a:gd name="connsiteX256" fmla="*/ 1005535 w 1600200"/>
                <a:gd name="connsiteY256" fmla="*/ 85792 h 123825"/>
                <a:gd name="connsiteX257" fmla="*/ 1005535 w 1600200"/>
                <a:gd name="connsiteY257" fmla="*/ 93469 h 123825"/>
                <a:gd name="connsiteX258" fmla="*/ 1000726 w 1600200"/>
                <a:gd name="connsiteY258" fmla="*/ 94774 h 123825"/>
                <a:gd name="connsiteX259" fmla="*/ 995010 w 1600200"/>
                <a:gd name="connsiteY259" fmla="*/ 95288 h 123825"/>
                <a:gd name="connsiteX260" fmla="*/ 975789 w 1600200"/>
                <a:gd name="connsiteY260" fmla="*/ 75029 h 123825"/>
                <a:gd name="connsiteX261" fmla="*/ 975789 w 1600200"/>
                <a:gd name="connsiteY261" fmla="*/ 35614 h 123825"/>
                <a:gd name="connsiteX262" fmla="*/ 966292 w 1600200"/>
                <a:gd name="connsiteY262" fmla="*/ 35614 h 123825"/>
                <a:gd name="connsiteX263" fmla="*/ 966292 w 1600200"/>
                <a:gd name="connsiteY263" fmla="*/ 30775 h 123825"/>
                <a:gd name="connsiteX264" fmla="*/ 975789 w 1600200"/>
                <a:gd name="connsiteY264" fmla="*/ 26604 h 123825"/>
                <a:gd name="connsiteX265" fmla="*/ 980018 w 1600200"/>
                <a:gd name="connsiteY265" fmla="*/ 12459 h 123825"/>
                <a:gd name="connsiteX266" fmla="*/ 985828 w 1600200"/>
                <a:gd name="connsiteY266" fmla="*/ 12459 h 123825"/>
                <a:gd name="connsiteX267" fmla="*/ 985828 w 1600200"/>
                <a:gd name="connsiteY267" fmla="*/ 27813 h 123825"/>
                <a:gd name="connsiteX268" fmla="*/ 1005050 w 1600200"/>
                <a:gd name="connsiteY268" fmla="*/ 27813 h 123825"/>
                <a:gd name="connsiteX269" fmla="*/ 1005050 w 1600200"/>
                <a:gd name="connsiteY269" fmla="*/ 35614 h 123825"/>
                <a:gd name="connsiteX270" fmla="*/ 985828 w 1600200"/>
                <a:gd name="connsiteY270" fmla="*/ 35614 h 123825"/>
                <a:gd name="connsiteX271" fmla="*/ 985828 w 1600200"/>
                <a:gd name="connsiteY271" fmla="*/ 74609 h 123825"/>
                <a:gd name="connsiteX272" fmla="*/ 988666 w 1600200"/>
                <a:gd name="connsiteY272" fmla="*/ 83801 h 123825"/>
                <a:gd name="connsiteX273" fmla="*/ 996468 w 1600200"/>
                <a:gd name="connsiteY273" fmla="*/ 87001 h 123825"/>
                <a:gd name="connsiteX274" fmla="*/ 1060857 w 1600200"/>
                <a:gd name="connsiteY274" fmla="*/ 94079 h 123825"/>
                <a:gd name="connsiteX275" fmla="*/ 1058866 w 1600200"/>
                <a:gd name="connsiteY275" fmla="*/ 84649 h 123825"/>
                <a:gd name="connsiteX276" fmla="*/ 1058380 w 1600200"/>
                <a:gd name="connsiteY276" fmla="*/ 84649 h 123825"/>
                <a:gd name="connsiteX277" fmla="*/ 1048493 w 1600200"/>
                <a:gd name="connsiteY277" fmla="*/ 93078 h 123825"/>
                <a:gd name="connsiteX278" fmla="*/ 1036187 w 1600200"/>
                <a:gd name="connsiteY278" fmla="*/ 95288 h 123825"/>
                <a:gd name="connsiteX279" fmla="*/ 1020737 w 1600200"/>
                <a:gd name="connsiteY279" fmla="*/ 90211 h 123825"/>
                <a:gd name="connsiteX280" fmla="*/ 1015146 w 1600200"/>
                <a:gd name="connsiteY280" fmla="*/ 75762 h 123825"/>
                <a:gd name="connsiteX281" fmla="*/ 1047255 w 1600200"/>
                <a:gd name="connsiteY281" fmla="*/ 54721 h 123825"/>
                <a:gd name="connsiteX282" fmla="*/ 1058495 w 1600200"/>
                <a:gd name="connsiteY282" fmla="*/ 54359 h 123825"/>
                <a:gd name="connsiteX283" fmla="*/ 1058495 w 1600200"/>
                <a:gd name="connsiteY283" fmla="*/ 50245 h 123825"/>
                <a:gd name="connsiteX284" fmla="*/ 1055141 w 1600200"/>
                <a:gd name="connsiteY284" fmla="*/ 38728 h 123825"/>
                <a:gd name="connsiteX285" fmla="*/ 1044407 w 1600200"/>
                <a:gd name="connsiteY285" fmla="*/ 35004 h 123825"/>
                <a:gd name="connsiteX286" fmla="*/ 1025671 w 1600200"/>
                <a:gd name="connsiteY286" fmla="*/ 40081 h 123825"/>
                <a:gd name="connsiteX287" fmla="*/ 1022585 w 1600200"/>
                <a:gd name="connsiteY287" fmla="*/ 32404 h 123825"/>
                <a:gd name="connsiteX288" fmla="*/ 1033320 w 1600200"/>
                <a:gd name="connsiteY288" fmla="*/ 28232 h 123825"/>
                <a:gd name="connsiteX289" fmla="*/ 1045016 w 1600200"/>
                <a:gd name="connsiteY289" fmla="*/ 26727 h 123825"/>
                <a:gd name="connsiteX290" fmla="*/ 1062581 w 1600200"/>
                <a:gd name="connsiteY290" fmla="*/ 31985 h 123825"/>
                <a:gd name="connsiteX291" fmla="*/ 1068296 w 1600200"/>
                <a:gd name="connsiteY291" fmla="*/ 48854 h 123825"/>
                <a:gd name="connsiteX292" fmla="*/ 1068296 w 1600200"/>
                <a:gd name="connsiteY292" fmla="*/ 94079 h 123825"/>
                <a:gd name="connsiteX293" fmla="*/ 1038187 w 1600200"/>
                <a:gd name="connsiteY293" fmla="*/ 87001 h 123825"/>
                <a:gd name="connsiteX294" fmla="*/ 1052903 w 1600200"/>
                <a:gd name="connsiteY294" fmla="*/ 81867 h 123825"/>
                <a:gd name="connsiteX295" fmla="*/ 1058256 w 1600200"/>
                <a:gd name="connsiteY295" fmla="*/ 67475 h 123825"/>
                <a:gd name="connsiteX296" fmla="*/ 1058256 w 1600200"/>
                <a:gd name="connsiteY296" fmla="*/ 61493 h 123825"/>
                <a:gd name="connsiteX297" fmla="*/ 1048217 w 1600200"/>
                <a:gd name="connsiteY297" fmla="*/ 61913 h 123825"/>
                <a:gd name="connsiteX298" fmla="*/ 1030957 w 1600200"/>
                <a:gd name="connsiteY298" fmla="*/ 65627 h 123825"/>
                <a:gd name="connsiteX299" fmla="*/ 1025671 w 1600200"/>
                <a:gd name="connsiteY299" fmla="*/ 75876 h 123825"/>
                <a:gd name="connsiteX300" fmla="*/ 1028967 w 1600200"/>
                <a:gd name="connsiteY300" fmla="*/ 84163 h 123825"/>
                <a:gd name="connsiteX301" fmla="*/ 1038187 w 1600200"/>
                <a:gd name="connsiteY301" fmla="*/ 87001 h 123825"/>
                <a:gd name="connsiteX302" fmla="*/ 1154992 w 1600200"/>
                <a:gd name="connsiteY302" fmla="*/ 95288 h 123825"/>
                <a:gd name="connsiteX303" fmla="*/ 1143172 w 1600200"/>
                <a:gd name="connsiteY303" fmla="*/ 92897 h 123825"/>
                <a:gd name="connsiteX304" fmla="*/ 1134199 w 1600200"/>
                <a:gd name="connsiteY304" fmla="*/ 85554 h 123825"/>
                <a:gd name="connsiteX305" fmla="*/ 1133475 w 1600200"/>
                <a:gd name="connsiteY305" fmla="*/ 85554 h 123825"/>
                <a:gd name="connsiteX306" fmla="*/ 1134199 w 1600200"/>
                <a:gd name="connsiteY306" fmla="*/ 96555 h 123825"/>
                <a:gd name="connsiteX307" fmla="*/ 1134199 w 1600200"/>
                <a:gd name="connsiteY307" fmla="*/ 123825 h 123825"/>
                <a:gd name="connsiteX308" fmla="*/ 1124160 w 1600200"/>
                <a:gd name="connsiteY308" fmla="*/ 123825 h 123825"/>
                <a:gd name="connsiteX309" fmla="*/ 1124160 w 1600200"/>
                <a:gd name="connsiteY309" fmla="*/ 27813 h 123825"/>
                <a:gd name="connsiteX310" fmla="*/ 1132323 w 1600200"/>
                <a:gd name="connsiteY310" fmla="*/ 27813 h 123825"/>
                <a:gd name="connsiteX311" fmla="*/ 1133713 w 1600200"/>
                <a:gd name="connsiteY311" fmla="*/ 36881 h 123825"/>
                <a:gd name="connsiteX312" fmla="*/ 1134199 w 1600200"/>
                <a:gd name="connsiteY312" fmla="*/ 36881 h 123825"/>
                <a:gd name="connsiteX313" fmla="*/ 1143210 w 1600200"/>
                <a:gd name="connsiteY313" fmla="*/ 29023 h 123825"/>
                <a:gd name="connsiteX314" fmla="*/ 1154992 w 1600200"/>
                <a:gd name="connsiteY314" fmla="*/ 26604 h 123825"/>
                <a:gd name="connsiteX315" fmla="*/ 1175338 w 1600200"/>
                <a:gd name="connsiteY315" fmla="*/ 35614 h 123825"/>
                <a:gd name="connsiteX316" fmla="*/ 1182510 w 1600200"/>
                <a:gd name="connsiteY316" fmla="*/ 60884 h 123825"/>
                <a:gd name="connsiteX317" fmla="*/ 1175223 w 1600200"/>
                <a:gd name="connsiteY317" fmla="*/ 86249 h 123825"/>
                <a:gd name="connsiteX318" fmla="*/ 1154992 w 1600200"/>
                <a:gd name="connsiteY318" fmla="*/ 95288 h 123825"/>
                <a:gd name="connsiteX319" fmla="*/ 1153544 w 1600200"/>
                <a:gd name="connsiteY319" fmla="*/ 35128 h 123825"/>
                <a:gd name="connsiteX320" fmla="*/ 1138847 w 1600200"/>
                <a:gd name="connsiteY320" fmla="*/ 40748 h 123825"/>
                <a:gd name="connsiteX321" fmla="*/ 1134199 w 1600200"/>
                <a:gd name="connsiteY321" fmla="*/ 58645 h 123825"/>
                <a:gd name="connsiteX322" fmla="*/ 1134199 w 1600200"/>
                <a:gd name="connsiteY322" fmla="*/ 60884 h 123825"/>
                <a:gd name="connsiteX323" fmla="*/ 1138847 w 1600200"/>
                <a:gd name="connsiteY323" fmla="*/ 80867 h 123825"/>
                <a:gd name="connsiteX324" fmla="*/ 1153783 w 1600200"/>
                <a:gd name="connsiteY324" fmla="*/ 86887 h 123825"/>
                <a:gd name="connsiteX325" fmla="*/ 1167242 w 1600200"/>
                <a:gd name="connsiteY325" fmla="*/ 79934 h 123825"/>
                <a:gd name="connsiteX326" fmla="*/ 1172109 w 1600200"/>
                <a:gd name="connsiteY326" fmla="*/ 60760 h 123825"/>
                <a:gd name="connsiteX327" fmla="*/ 1167242 w 1600200"/>
                <a:gd name="connsiteY327" fmla="*/ 41748 h 123825"/>
                <a:gd name="connsiteX328" fmla="*/ 1153544 w 1600200"/>
                <a:gd name="connsiteY328" fmla="*/ 35128 h 123825"/>
                <a:gd name="connsiteX329" fmla="*/ 1259529 w 1600200"/>
                <a:gd name="connsiteY329" fmla="*/ 60884 h 123825"/>
                <a:gd name="connsiteX330" fmla="*/ 1251366 w 1600200"/>
                <a:gd name="connsiteY330" fmla="*/ 86192 h 123825"/>
                <a:gd name="connsiteX331" fmla="*/ 1228820 w 1600200"/>
                <a:gd name="connsiteY331" fmla="*/ 95288 h 123825"/>
                <a:gd name="connsiteX332" fmla="*/ 1213038 w 1600200"/>
                <a:gd name="connsiteY332" fmla="*/ 91116 h 123825"/>
                <a:gd name="connsiteX333" fmla="*/ 1202398 w 1600200"/>
                <a:gd name="connsiteY333" fmla="*/ 79143 h 123825"/>
                <a:gd name="connsiteX334" fmla="*/ 1198646 w 1600200"/>
                <a:gd name="connsiteY334" fmla="*/ 60884 h 123825"/>
                <a:gd name="connsiteX335" fmla="*/ 1206751 w 1600200"/>
                <a:gd name="connsiteY335" fmla="*/ 35643 h 123825"/>
                <a:gd name="connsiteX336" fmla="*/ 1229240 w 1600200"/>
                <a:gd name="connsiteY336" fmla="*/ 26604 h 123825"/>
                <a:gd name="connsiteX337" fmla="*/ 1251338 w 1600200"/>
                <a:gd name="connsiteY337" fmla="*/ 35852 h 123825"/>
                <a:gd name="connsiteX338" fmla="*/ 1259529 w 1600200"/>
                <a:gd name="connsiteY338" fmla="*/ 60884 h 123825"/>
                <a:gd name="connsiteX339" fmla="*/ 1209047 w 1600200"/>
                <a:gd name="connsiteY339" fmla="*/ 60884 h 123825"/>
                <a:gd name="connsiteX340" fmla="*/ 1214124 w 1600200"/>
                <a:gd name="connsiteY340" fmla="*/ 80229 h 123825"/>
                <a:gd name="connsiteX341" fmla="*/ 1229059 w 1600200"/>
                <a:gd name="connsiteY341" fmla="*/ 86887 h 123825"/>
                <a:gd name="connsiteX342" fmla="*/ 1244022 w 1600200"/>
                <a:gd name="connsiteY342" fmla="*/ 80267 h 123825"/>
                <a:gd name="connsiteX343" fmla="*/ 1249137 w 1600200"/>
                <a:gd name="connsiteY343" fmla="*/ 60884 h 123825"/>
                <a:gd name="connsiteX344" fmla="*/ 1244022 w 1600200"/>
                <a:gd name="connsiteY344" fmla="*/ 41691 h 123825"/>
                <a:gd name="connsiteX345" fmla="*/ 1228944 w 1600200"/>
                <a:gd name="connsiteY345" fmla="*/ 35128 h 123825"/>
                <a:gd name="connsiteX346" fmla="*/ 1214066 w 1600200"/>
                <a:gd name="connsiteY346" fmla="*/ 41596 h 123825"/>
                <a:gd name="connsiteX347" fmla="*/ 1209047 w 1600200"/>
                <a:gd name="connsiteY347" fmla="*/ 60884 h 123825"/>
                <a:gd name="connsiteX348" fmla="*/ 1309593 w 1600200"/>
                <a:gd name="connsiteY348" fmla="*/ 26604 h 123825"/>
                <a:gd name="connsiteX349" fmla="*/ 1317517 w 1600200"/>
                <a:gd name="connsiteY349" fmla="*/ 27327 h 123825"/>
                <a:gd name="connsiteX350" fmla="*/ 1316127 w 1600200"/>
                <a:gd name="connsiteY350" fmla="*/ 36643 h 123825"/>
                <a:gd name="connsiteX351" fmla="*/ 1308868 w 1600200"/>
                <a:gd name="connsiteY351" fmla="*/ 35728 h 123825"/>
                <a:gd name="connsiteX352" fmla="*/ 1295115 w 1600200"/>
                <a:gd name="connsiteY352" fmla="*/ 42263 h 123825"/>
                <a:gd name="connsiteX353" fmla="*/ 1289399 w 1600200"/>
                <a:gd name="connsiteY353" fmla="*/ 58531 h 123825"/>
                <a:gd name="connsiteX354" fmla="*/ 1289399 w 1600200"/>
                <a:gd name="connsiteY354" fmla="*/ 94079 h 123825"/>
                <a:gd name="connsiteX355" fmla="*/ 1279360 w 1600200"/>
                <a:gd name="connsiteY355" fmla="*/ 94079 h 123825"/>
                <a:gd name="connsiteX356" fmla="*/ 1279360 w 1600200"/>
                <a:gd name="connsiteY356" fmla="*/ 27813 h 123825"/>
                <a:gd name="connsiteX357" fmla="*/ 1287647 w 1600200"/>
                <a:gd name="connsiteY357" fmla="*/ 27813 h 123825"/>
                <a:gd name="connsiteX358" fmla="*/ 1288799 w 1600200"/>
                <a:gd name="connsiteY358" fmla="*/ 40081 h 123825"/>
                <a:gd name="connsiteX359" fmla="*/ 1289275 w 1600200"/>
                <a:gd name="connsiteY359" fmla="*/ 40081 h 123825"/>
                <a:gd name="connsiteX360" fmla="*/ 1298172 w 1600200"/>
                <a:gd name="connsiteY360" fmla="*/ 30109 h 123825"/>
                <a:gd name="connsiteX361" fmla="*/ 1309593 w 1600200"/>
                <a:gd name="connsiteY361" fmla="*/ 26604 h 123825"/>
                <a:gd name="connsiteX362" fmla="*/ 1352826 w 1600200"/>
                <a:gd name="connsiteY362" fmla="*/ 87001 h 123825"/>
                <a:gd name="connsiteX363" fmla="*/ 1357960 w 1600200"/>
                <a:gd name="connsiteY363" fmla="*/ 86611 h 123825"/>
                <a:gd name="connsiteX364" fmla="*/ 1361894 w 1600200"/>
                <a:gd name="connsiteY364" fmla="*/ 85792 h 123825"/>
                <a:gd name="connsiteX365" fmla="*/ 1361894 w 1600200"/>
                <a:gd name="connsiteY365" fmla="*/ 93469 h 123825"/>
                <a:gd name="connsiteX366" fmla="*/ 1357084 w 1600200"/>
                <a:gd name="connsiteY366" fmla="*/ 94774 h 123825"/>
                <a:gd name="connsiteX367" fmla="*/ 1351379 w 1600200"/>
                <a:gd name="connsiteY367" fmla="*/ 95288 h 123825"/>
                <a:gd name="connsiteX368" fmla="*/ 1332148 w 1600200"/>
                <a:gd name="connsiteY368" fmla="*/ 75029 h 123825"/>
                <a:gd name="connsiteX369" fmla="*/ 1332148 w 1600200"/>
                <a:gd name="connsiteY369" fmla="*/ 35614 h 123825"/>
                <a:gd name="connsiteX370" fmla="*/ 1322651 w 1600200"/>
                <a:gd name="connsiteY370" fmla="*/ 35614 h 123825"/>
                <a:gd name="connsiteX371" fmla="*/ 1322651 w 1600200"/>
                <a:gd name="connsiteY371" fmla="*/ 30775 h 123825"/>
                <a:gd name="connsiteX372" fmla="*/ 1332148 w 1600200"/>
                <a:gd name="connsiteY372" fmla="*/ 26604 h 123825"/>
                <a:gd name="connsiteX373" fmla="*/ 1336377 w 1600200"/>
                <a:gd name="connsiteY373" fmla="*/ 12459 h 123825"/>
                <a:gd name="connsiteX374" fmla="*/ 1342187 w 1600200"/>
                <a:gd name="connsiteY374" fmla="*/ 12459 h 123825"/>
                <a:gd name="connsiteX375" fmla="*/ 1342187 w 1600200"/>
                <a:gd name="connsiteY375" fmla="*/ 27813 h 123825"/>
                <a:gd name="connsiteX376" fmla="*/ 1361408 w 1600200"/>
                <a:gd name="connsiteY376" fmla="*/ 27813 h 123825"/>
                <a:gd name="connsiteX377" fmla="*/ 1361408 w 1600200"/>
                <a:gd name="connsiteY377" fmla="*/ 35614 h 123825"/>
                <a:gd name="connsiteX378" fmla="*/ 1342187 w 1600200"/>
                <a:gd name="connsiteY378" fmla="*/ 35614 h 123825"/>
                <a:gd name="connsiteX379" fmla="*/ 1342187 w 1600200"/>
                <a:gd name="connsiteY379" fmla="*/ 74609 h 123825"/>
                <a:gd name="connsiteX380" fmla="*/ 1345026 w 1600200"/>
                <a:gd name="connsiteY380" fmla="*/ 83801 h 123825"/>
                <a:gd name="connsiteX381" fmla="*/ 1352826 w 1600200"/>
                <a:gd name="connsiteY381" fmla="*/ 87001 h 123825"/>
                <a:gd name="connsiteX382" fmla="*/ 1417215 w 1600200"/>
                <a:gd name="connsiteY382" fmla="*/ 94079 h 123825"/>
                <a:gd name="connsiteX383" fmla="*/ 1415225 w 1600200"/>
                <a:gd name="connsiteY383" fmla="*/ 84649 h 123825"/>
                <a:gd name="connsiteX384" fmla="*/ 1414739 w 1600200"/>
                <a:gd name="connsiteY384" fmla="*/ 84649 h 123825"/>
                <a:gd name="connsiteX385" fmla="*/ 1404852 w 1600200"/>
                <a:gd name="connsiteY385" fmla="*/ 93078 h 123825"/>
                <a:gd name="connsiteX386" fmla="*/ 1392546 w 1600200"/>
                <a:gd name="connsiteY386" fmla="*/ 95288 h 123825"/>
                <a:gd name="connsiteX387" fmla="*/ 1377096 w 1600200"/>
                <a:gd name="connsiteY387" fmla="*/ 90211 h 123825"/>
                <a:gd name="connsiteX388" fmla="*/ 1371505 w 1600200"/>
                <a:gd name="connsiteY388" fmla="*/ 75762 h 123825"/>
                <a:gd name="connsiteX389" fmla="*/ 1403614 w 1600200"/>
                <a:gd name="connsiteY389" fmla="*/ 54721 h 123825"/>
                <a:gd name="connsiteX390" fmla="*/ 1414863 w 1600200"/>
                <a:gd name="connsiteY390" fmla="*/ 54359 h 123825"/>
                <a:gd name="connsiteX391" fmla="*/ 1414863 w 1600200"/>
                <a:gd name="connsiteY391" fmla="*/ 50245 h 123825"/>
                <a:gd name="connsiteX392" fmla="*/ 1411501 w 1600200"/>
                <a:gd name="connsiteY392" fmla="*/ 38728 h 123825"/>
                <a:gd name="connsiteX393" fmla="*/ 1400776 w 1600200"/>
                <a:gd name="connsiteY393" fmla="*/ 35004 h 123825"/>
                <a:gd name="connsiteX394" fmla="*/ 1382030 w 1600200"/>
                <a:gd name="connsiteY394" fmla="*/ 40081 h 123825"/>
                <a:gd name="connsiteX395" fmla="*/ 1378944 w 1600200"/>
                <a:gd name="connsiteY395" fmla="*/ 32404 h 123825"/>
                <a:gd name="connsiteX396" fmla="*/ 1389679 w 1600200"/>
                <a:gd name="connsiteY396" fmla="*/ 28232 h 123825"/>
                <a:gd name="connsiteX397" fmla="*/ 1401376 w 1600200"/>
                <a:gd name="connsiteY397" fmla="*/ 26727 h 123825"/>
                <a:gd name="connsiteX398" fmla="*/ 1418940 w 1600200"/>
                <a:gd name="connsiteY398" fmla="*/ 31985 h 123825"/>
                <a:gd name="connsiteX399" fmla="*/ 1424654 w 1600200"/>
                <a:gd name="connsiteY399" fmla="*/ 48854 h 123825"/>
                <a:gd name="connsiteX400" fmla="*/ 1424654 w 1600200"/>
                <a:gd name="connsiteY400" fmla="*/ 94079 h 123825"/>
                <a:gd name="connsiteX401" fmla="*/ 1394546 w 1600200"/>
                <a:gd name="connsiteY401" fmla="*/ 87001 h 123825"/>
                <a:gd name="connsiteX402" fmla="*/ 1409262 w 1600200"/>
                <a:gd name="connsiteY402" fmla="*/ 81867 h 123825"/>
                <a:gd name="connsiteX403" fmla="*/ 1414615 w 1600200"/>
                <a:gd name="connsiteY403" fmla="*/ 67475 h 123825"/>
                <a:gd name="connsiteX404" fmla="*/ 1414615 w 1600200"/>
                <a:gd name="connsiteY404" fmla="*/ 61493 h 123825"/>
                <a:gd name="connsiteX405" fmla="*/ 1404576 w 1600200"/>
                <a:gd name="connsiteY405" fmla="*/ 61913 h 123825"/>
                <a:gd name="connsiteX406" fmla="*/ 1387317 w 1600200"/>
                <a:gd name="connsiteY406" fmla="*/ 65627 h 123825"/>
                <a:gd name="connsiteX407" fmla="*/ 1382030 w 1600200"/>
                <a:gd name="connsiteY407" fmla="*/ 75876 h 123825"/>
                <a:gd name="connsiteX408" fmla="*/ 1385326 w 1600200"/>
                <a:gd name="connsiteY408" fmla="*/ 84163 h 123825"/>
                <a:gd name="connsiteX409" fmla="*/ 1394546 w 1600200"/>
                <a:gd name="connsiteY409" fmla="*/ 87001 h 123825"/>
                <a:gd name="connsiteX410" fmla="*/ 1457420 w 1600200"/>
                <a:gd name="connsiteY410" fmla="*/ 94079 h 123825"/>
                <a:gd name="connsiteX411" fmla="*/ 1447391 w 1600200"/>
                <a:gd name="connsiteY411" fmla="*/ 94079 h 123825"/>
                <a:gd name="connsiteX412" fmla="*/ 1447391 w 1600200"/>
                <a:gd name="connsiteY412" fmla="*/ 0 h 123825"/>
                <a:gd name="connsiteX413" fmla="*/ 1457420 w 1600200"/>
                <a:gd name="connsiteY413" fmla="*/ 0 h 123825"/>
                <a:gd name="connsiteX414" fmla="*/ 1507665 w 1600200"/>
                <a:gd name="connsiteY414" fmla="*/ 95288 h 123825"/>
                <a:gd name="connsiteX415" fmla="*/ 1484481 w 1600200"/>
                <a:gd name="connsiteY415" fmla="*/ 86335 h 123825"/>
                <a:gd name="connsiteX416" fmla="*/ 1475985 w 1600200"/>
                <a:gd name="connsiteY416" fmla="*/ 61493 h 123825"/>
                <a:gd name="connsiteX417" fmla="*/ 1483872 w 1600200"/>
                <a:gd name="connsiteY417" fmla="*/ 36033 h 123825"/>
                <a:gd name="connsiteX418" fmla="*/ 1505065 w 1600200"/>
                <a:gd name="connsiteY418" fmla="*/ 26604 h 123825"/>
                <a:gd name="connsiteX419" fmla="*/ 1524781 w 1600200"/>
                <a:gd name="connsiteY419" fmla="*/ 34795 h 123825"/>
                <a:gd name="connsiteX420" fmla="*/ 1532030 w 1600200"/>
                <a:gd name="connsiteY420" fmla="*/ 56407 h 123825"/>
                <a:gd name="connsiteX421" fmla="*/ 1532030 w 1600200"/>
                <a:gd name="connsiteY421" fmla="*/ 62760 h 123825"/>
                <a:gd name="connsiteX422" fmla="*/ 1486386 w 1600200"/>
                <a:gd name="connsiteY422" fmla="*/ 62760 h 123825"/>
                <a:gd name="connsiteX423" fmla="*/ 1492282 w 1600200"/>
                <a:gd name="connsiteY423" fmla="*/ 80476 h 123825"/>
                <a:gd name="connsiteX424" fmla="*/ 1508027 w 1600200"/>
                <a:gd name="connsiteY424" fmla="*/ 86516 h 123825"/>
                <a:gd name="connsiteX425" fmla="*/ 1529192 w 1600200"/>
                <a:gd name="connsiteY425" fmla="*/ 82048 h 123825"/>
                <a:gd name="connsiteX426" fmla="*/ 1529192 w 1600200"/>
                <a:gd name="connsiteY426" fmla="*/ 90992 h 123825"/>
                <a:gd name="connsiteX427" fmla="*/ 1519124 w 1600200"/>
                <a:gd name="connsiteY427" fmla="*/ 94288 h 123825"/>
                <a:gd name="connsiteX428" fmla="*/ 1507665 w 1600200"/>
                <a:gd name="connsiteY428" fmla="*/ 95288 h 123825"/>
                <a:gd name="connsiteX429" fmla="*/ 1504950 w 1600200"/>
                <a:gd name="connsiteY429" fmla="*/ 35004 h 123825"/>
                <a:gd name="connsiteX430" fmla="*/ 1492215 w 1600200"/>
                <a:gd name="connsiteY430" fmla="*/ 40205 h 123825"/>
                <a:gd name="connsiteX431" fmla="*/ 1486624 w 1600200"/>
                <a:gd name="connsiteY431" fmla="*/ 54597 h 123825"/>
                <a:gd name="connsiteX432" fmla="*/ 1521267 w 1600200"/>
                <a:gd name="connsiteY432" fmla="*/ 54597 h 123825"/>
                <a:gd name="connsiteX433" fmla="*/ 1517038 w 1600200"/>
                <a:gd name="connsiteY433" fmla="*/ 40053 h 123825"/>
                <a:gd name="connsiteX434" fmla="*/ 1504950 w 1600200"/>
                <a:gd name="connsiteY434" fmla="*/ 35004 h 123825"/>
                <a:gd name="connsiteX435" fmla="*/ 1596543 w 1600200"/>
                <a:gd name="connsiteY435" fmla="*/ 94079 h 123825"/>
                <a:gd name="connsiteX436" fmla="*/ 1596543 w 1600200"/>
                <a:gd name="connsiteY436" fmla="*/ 51206 h 123825"/>
                <a:gd name="connsiteX437" fmla="*/ 1592856 w 1600200"/>
                <a:gd name="connsiteY437" fmla="*/ 39119 h 123825"/>
                <a:gd name="connsiteX438" fmla="*/ 1581312 w 1600200"/>
                <a:gd name="connsiteY438" fmla="*/ 35128 h 123825"/>
                <a:gd name="connsiteX439" fmla="*/ 1566072 w 1600200"/>
                <a:gd name="connsiteY439" fmla="*/ 40748 h 123825"/>
                <a:gd name="connsiteX440" fmla="*/ 1561233 w 1600200"/>
                <a:gd name="connsiteY440" fmla="*/ 59312 h 123825"/>
                <a:gd name="connsiteX441" fmla="*/ 1561233 w 1600200"/>
                <a:gd name="connsiteY441" fmla="*/ 94079 h 123825"/>
                <a:gd name="connsiteX442" fmla="*/ 1551204 w 1600200"/>
                <a:gd name="connsiteY442" fmla="*/ 94079 h 123825"/>
                <a:gd name="connsiteX443" fmla="*/ 1551204 w 1600200"/>
                <a:gd name="connsiteY443" fmla="*/ 27813 h 123825"/>
                <a:gd name="connsiteX444" fmla="*/ 1559357 w 1600200"/>
                <a:gd name="connsiteY444" fmla="*/ 27813 h 123825"/>
                <a:gd name="connsiteX445" fmla="*/ 1560995 w 1600200"/>
                <a:gd name="connsiteY445" fmla="*/ 36881 h 123825"/>
                <a:gd name="connsiteX446" fmla="*/ 1561481 w 1600200"/>
                <a:gd name="connsiteY446" fmla="*/ 36881 h 123825"/>
                <a:gd name="connsiteX447" fmla="*/ 1570121 w 1600200"/>
                <a:gd name="connsiteY447" fmla="*/ 29289 h 123825"/>
                <a:gd name="connsiteX448" fmla="*/ 1582522 w 1600200"/>
                <a:gd name="connsiteY448" fmla="*/ 26604 h 123825"/>
                <a:gd name="connsiteX449" fmla="*/ 1600534 w 1600200"/>
                <a:gd name="connsiteY449" fmla="*/ 32375 h 123825"/>
                <a:gd name="connsiteX450" fmla="*/ 1606582 w 1600200"/>
                <a:gd name="connsiteY450" fmla="*/ 50845 h 123825"/>
                <a:gd name="connsiteX451" fmla="*/ 1606582 w 1600200"/>
                <a:gd name="connsiteY451" fmla="*/ 940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1600200" h="123825">
                  <a:moveTo>
                    <a:pt x="49273" y="94079"/>
                  </a:moveTo>
                  <a:lnTo>
                    <a:pt x="0" y="94079"/>
                  </a:lnTo>
                  <a:lnTo>
                    <a:pt x="0" y="5686"/>
                  </a:lnTo>
                  <a:lnTo>
                    <a:pt x="49273" y="5686"/>
                  </a:lnTo>
                  <a:lnTo>
                    <a:pt x="49273" y="14811"/>
                  </a:lnTo>
                  <a:lnTo>
                    <a:pt x="10278" y="14811"/>
                  </a:lnTo>
                  <a:lnTo>
                    <a:pt x="10278" y="43291"/>
                  </a:lnTo>
                  <a:lnTo>
                    <a:pt x="46920" y="43291"/>
                  </a:lnTo>
                  <a:lnTo>
                    <a:pt x="46920" y="52359"/>
                  </a:lnTo>
                  <a:lnTo>
                    <a:pt x="10278" y="52359"/>
                  </a:lnTo>
                  <a:lnTo>
                    <a:pt x="10278" y="84887"/>
                  </a:lnTo>
                  <a:lnTo>
                    <a:pt x="49273" y="84887"/>
                  </a:lnTo>
                  <a:close/>
                  <a:moveTo>
                    <a:pt x="85373" y="60160"/>
                  </a:moveTo>
                  <a:lnTo>
                    <a:pt x="62332" y="27813"/>
                  </a:lnTo>
                  <a:lnTo>
                    <a:pt x="73762" y="27813"/>
                  </a:lnTo>
                  <a:lnTo>
                    <a:pt x="91240" y="53207"/>
                  </a:lnTo>
                  <a:lnTo>
                    <a:pt x="108652" y="27813"/>
                  </a:lnTo>
                  <a:lnTo>
                    <a:pt x="119958" y="27813"/>
                  </a:lnTo>
                  <a:lnTo>
                    <a:pt x="96917" y="60160"/>
                  </a:lnTo>
                  <a:lnTo>
                    <a:pt x="121168" y="94079"/>
                  </a:lnTo>
                  <a:lnTo>
                    <a:pt x="109795" y="94079"/>
                  </a:lnTo>
                  <a:lnTo>
                    <a:pt x="91240" y="67237"/>
                  </a:lnTo>
                  <a:lnTo>
                    <a:pt x="72495" y="94079"/>
                  </a:lnTo>
                  <a:lnTo>
                    <a:pt x="61132" y="94079"/>
                  </a:lnTo>
                  <a:close/>
                  <a:moveTo>
                    <a:pt x="157620" y="87001"/>
                  </a:moveTo>
                  <a:cubicBezTo>
                    <a:pt x="159401" y="87001"/>
                    <a:pt x="161106" y="86868"/>
                    <a:pt x="162763" y="86611"/>
                  </a:cubicBezTo>
                  <a:cubicBezTo>
                    <a:pt x="164411" y="86344"/>
                    <a:pt x="165726" y="86077"/>
                    <a:pt x="166697" y="85792"/>
                  </a:cubicBezTo>
                  <a:lnTo>
                    <a:pt x="166697" y="93469"/>
                  </a:lnTo>
                  <a:cubicBezTo>
                    <a:pt x="165602" y="93993"/>
                    <a:pt x="164002" y="94431"/>
                    <a:pt x="161887" y="94774"/>
                  </a:cubicBezTo>
                  <a:cubicBezTo>
                    <a:pt x="159773" y="95117"/>
                    <a:pt x="157868" y="95288"/>
                    <a:pt x="156172" y="95288"/>
                  </a:cubicBezTo>
                  <a:cubicBezTo>
                    <a:pt x="143352" y="95288"/>
                    <a:pt x="136941" y="88535"/>
                    <a:pt x="136941" y="75029"/>
                  </a:cubicBezTo>
                  <a:lnTo>
                    <a:pt x="136941" y="35614"/>
                  </a:lnTo>
                  <a:lnTo>
                    <a:pt x="127454" y="35614"/>
                  </a:lnTo>
                  <a:lnTo>
                    <a:pt x="127454" y="30775"/>
                  </a:lnTo>
                  <a:lnTo>
                    <a:pt x="136941" y="26604"/>
                  </a:lnTo>
                  <a:lnTo>
                    <a:pt x="141180" y="12459"/>
                  </a:lnTo>
                  <a:lnTo>
                    <a:pt x="146981" y="12459"/>
                  </a:lnTo>
                  <a:lnTo>
                    <a:pt x="146981" y="27813"/>
                  </a:lnTo>
                  <a:lnTo>
                    <a:pt x="166211" y="27813"/>
                  </a:lnTo>
                  <a:lnTo>
                    <a:pt x="166211" y="35614"/>
                  </a:lnTo>
                  <a:lnTo>
                    <a:pt x="146981" y="35614"/>
                  </a:lnTo>
                  <a:lnTo>
                    <a:pt x="146981" y="74609"/>
                  </a:lnTo>
                  <a:cubicBezTo>
                    <a:pt x="146981" y="78600"/>
                    <a:pt x="147933" y="81667"/>
                    <a:pt x="149829" y="83801"/>
                  </a:cubicBezTo>
                  <a:cubicBezTo>
                    <a:pt x="151715" y="85934"/>
                    <a:pt x="154315" y="87001"/>
                    <a:pt x="157620" y="87001"/>
                  </a:cubicBezTo>
                  <a:close/>
                  <a:moveTo>
                    <a:pt x="209255" y="95288"/>
                  </a:moveTo>
                  <a:cubicBezTo>
                    <a:pt x="199463" y="95288"/>
                    <a:pt x="191738" y="92307"/>
                    <a:pt x="186071" y="86335"/>
                  </a:cubicBezTo>
                  <a:cubicBezTo>
                    <a:pt x="180404" y="80372"/>
                    <a:pt x="177575" y="72085"/>
                    <a:pt x="177575" y="61493"/>
                  </a:cubicBezTo>
                  <a:cubicBezTo>
                    <a:pt x="177575" y="50806"/>
                    <a:pt x="180204" y="42320"/>
                    <a:pt x="185461" y="36033"/>
                  </a:cubicBezTo>
                  <a:cubicBezTo>
                    <a:pt x="190729" y="29746"/>
                    <a:pt x="197787" y="26604"/>
                    <a:pt x="206655" y="26604"/>
                  </a:cubicBezTo>
                  <a:cubicBezTo>
                    <a:pt x="214960" y="26604"/>
                    <a:pt x="221532" y="29337"/>
                    <a:pt x="226372" y="34795"/>
                  </a:cubicBezTo>
                  <a:cubicBezTo>
                    <a:pt x="231200" y="40253"/>
                    <a:pt x="233620" y="47463"/>
                    <a:pt x="233620" y="56407"/>
                  </a:cubicBezTo>
                  <a:lnTo>
                    <a:pt x="233620" y="62760"/>
                  </a:lnTo>
                  <a:lnTo>
                    <a:pt x="187976" y="62760"/>
                  </a:lnTo>
                  <a:cubicBezTo>
                    <a:pt x="188176" y="70542"/>
                    <a:pt x="190138" y="76448"/>
                    <a:pt x="193872" y="80476"/>
                  </a:cubicBezTo>
                  <a:cubicBezTo>
                    <a:pt x="197596" y="84506"/>
                    <a:pt x="202845" y="86516"/>
                    <a:pt x="209617" y="86516"/>
                  </a:cubicBezTo>
                  <a:cubicBezTo>
                    <a:pt x="216751" y="86516"/>
                    <a:pt x="223809" y="85030"/>
                    <a:pt x="230781" y="82048"/>
                  </a:cubicBezTo>
                  <a:lnTo>
                    <a:pt x="230781" y="90992"/>
                  </a:lnTo>
                  <a:cubicBezTo>
                    <a:pt x="227238" y="92526"/>
                    <a:pt x="223876" y="93621"/>
                    <a:pt x="220713" y="94288"/>
                  </a:cubicBezTo>
                  <a:cubicBezTo>
                    <a:pt x="217551" y="94955"/>
                    <a:pt x="213732" y="95288"/>
                    <a:pt x="209255" y="95288"/>
                  </a:cubicBezTo>
                  <a:close/>
                  <a:moveTo>
                    <a:pt x="206540" y="35004"/>
                  </a:moveTo>
                  <a:cubicBezTo>
                    <a:pt x="201216" y="35004"/>
                    <a:pt x="196977" y="36738"/>
                    <a:pt x="193806" y="40205"/>
                  </a:cubicBezTo>
                  <a:cubicBezTo>
                    <a:pt x="190643" y="43672"/>
                    <a:pt x="188786" y="48473"/>
                    <a:pt x="188214" y="54597"/>
                  </a:cubicBezTo>
                  <a:lnTo>
                    <a:pt x="222866" y="54597"/>
                  </a:lnTo>
                  <a:cubicBezTo>
                    <a:pt x="222866" y="48273"/>
                    <a:pt x="221447" y="43425"/>
                    <a:pt x="218627" y="40053"/>
                  </a:cubicBezTo>
                  <a:cubicBezTo>
                    <a:pt x="215808" y="36690"/>
                    <a:pt x="211779" y="35004"/>
                    <a:pt x="206540" y="35004"/>
                  </a:cubicBezTo>
                  <a:close/>
                  <a:moveTo>
                    <a:pt x="283016" y="26604"/>
                  </a:moveTo>
                  <a:cubicBezTo>
                    <a:pt x="285960" y="26604"/>
                    <a:pt x="288608" y="26841"/>
                    <a:pt x="290942" y="27327"/>
                  </a:cubicBezTo>
                  <a:lnTo>
                    <a:pt x="289551" y="36643"/>
                  </a:lnTo>
                  <a:cubicBezTo>
                    <a:pt x="286808" y="36033"/>
                    <a:pt x="284388" y="35728"/>
                    <a:pt x="282293" y="35728"/>
                  </a:cubicBezTo>
                  <a:cubicBezTo>
                    <a:pt x="276930" y="35728"/>
                    <a:pt x="272349" y="37909"/>
                    <a:pt x="268538" y="42263"/>
                  </a:cubicBezTo>
                  <a:cubicBezTo>
                    <a:pt x="264729" y="46615"/>
                    <a:pt x="262824" y="52035"/>
                    <a:pt x="262824" y="58531"/>
                  </a:cubicBezTo>
                  <a:lnTo>
                    <a:pt x="262824" y="94079"/>
                  </a:lnTo>
                  <a:lnTo>
                    <a:pt x="252794" y="94079"/>
                  </a:lnTo>
                  <a:lnTo>
                    <a:pt x="252794" y="27813"/>
                  </a:lnTo>
                  <a:lnTo>
                    <a:pt x="261071" y="27813"/>
                  </a:lnTo>
                  <a:lnTo>
                    <a:pt x="262224" y="40081"/>
                  </a:lnTo>
                  <a:lnTo>
                    <a:pt x="262709" y="40081"/>
                  </a:lnTo>
                  <a:cubicBezTo>
                    <a:pt x="265167" y="35776"/>
                    <a:pt x="268129" y="32452"/>
                    <a:pt x="271596" y="30109"/>
                  </a:cubicBezTo>
                  <a:cubicBezTo>
                    <a:pt x="275063" y="27775"/>
                    <a:pt x="278873" y="26604"/>
                    <a:pt x="283016" y="26604"/>
                  </a:cubicBezTo>
                  <a:close/>
                  <a:moveTo>
                    <a:pt x="350197" y="94079"/>
                  </a:moveTo>
                  <a:lnTo>
                    <a:pt x="350197" y="51206"/>
                  </a:lnTo>
                  <a:cubicBezTo>
                    <a:pt x="350197" y="45806"/>
                    <a:pt x="348968" y="41777"/>
                    <a:pt x="346501" y="39119"/>
                  </a:cubicBezTo>
                  <a:cubicBezTo>
                    <a:pt x="344043" y="36462"/>
                    <a:pt x="340195" y="35128"/>
                    <a:pt x="334956" y="35128"/>
                  </a:cubicBezTo>
                  <a:cubicBezTo>
                    <a:pt x="328022" y="35128"/>
                    <a:pt x="322945" y="37005"/>
                    <a:pt x="319717" y="40748"/>
                  </a:cubicBezTo>
                  <a:cubicBezTo>
                    <a:pt x="316497" y="44501"/>
                    <a:pt x="314887" y="50682"/>
                    <a:pt x="314887" y="59312"/>
                  </a:cubicBezTo>
                  <a:lnTo>
                    <a:pt x="314887" y="94079"/>
                  </a:lnTo>
                  <a:lnTo>
                    <a:pt x="304848" y="94079"/>
                  </a:lnTo>
                  <a:lnTo>
                    <a:pt x="304848" y="27813"/>
                  </a:lnTo>
                  <a:lnTo>
                    <a:pt x="313011" y="27813"/>
                  </a:lnTo>
                  <a:lnTo>
                    <a:pt x="314640" y="36881"/>
                  </a:lnTo>
                  <a:lnTo>
                    <a:pt x="315126" y="36881"/>
                  </a:lnTo>
                  <a:cubicBezTo>
                    <a:pt x="317183" y="33614"/>
                    <a:pt x="320060" y="31089"/>
                    <a:pt x="323774" y="29289"/>
                  </a:cubicBezTo>
                  <a:cubicBezTo>
                    <a:pt x="327479" y="27499"/>
                    <a:pt x="331613" y="26604"/>
                    <a:pt x="336166" y="26604"/>
                  </a:cubicBezTo>
                  <a:cubicBezTo>
                    <a:pt x="344148" y="26604"/>
                    <a:pt x="350149" y="28527"/>
                    <a:pt x="354187" y="32375"/>
                  </a:cubicBezTo>
                  <a:cubicBezTo>
                    <a:pt x="358217" y="36223"/>
                    <a:pt x="360226" y="42386"/>
                    <a:pt x="360226" y="50845"/>
                  </a:cubicBezTo>
                  <a:lnTo>
                    <a:pt x="360226" y="94079"/>
                  </a:lnTo>
                  <a:close/>
                  <a:moveTo>
                    <a:pt x="411137" y="95288"/>
                  </a:moveTo>
                  <a:cubicBezTo>
                    <a:pt x="401346" y="95288"/>
                    <a:pt x="393611" y="92307"/>
                    <a:pt x="387954" y="86335"/>
                  </a:cubicBezTo>
                  <a:cubicBezTo>
                    <a:pt x="382286" y="80372"/>
                    <a:pt x="379457" y="72085"/>
                    <a:pt x="379457" y="61493"/>
                  </a:cubicBezTo>
                  <a:cubicBezTo>
                    <a:pt x="379457" y="50806"/>
                    <a:pt x="382086" y="42320"/>
                    <a:pt x="387344" y="36033"/>
                  </a:cubicBezTo>
                  <a:cubicBezTo>
                    <a:pt x="392611" y="29746"/>
                    <a:pt x="399669" y="26604"/>
                    <a:pt x="408537" y="26604"/>
                  </a:cubicBezTo>
                  <a:cubicBezTo>
                    <a:pt x="416843" y="26604"/>
                    <a:pt x="423415" y="29337"/>
                    <a:pt x="428244" y="34795"/>
                  </a:cubicBezTo>
                  <a:cubicBezTo>
                    <a:pt x="433083" y="40253"/>
                    <a:pt x="435503" y="47463"/>
                    <a:pt x="435503" y="56407"/>
                  </a:cubicBezTo>
                  <a:lnTo>
                    <a:pt x="435503" y="62760"/>
                  </a:lnTo>
                  <a:lnTo>
                    <a:pt x="389858" y="62760"/>
                  </a:lnTo>
                  <a:cubicBezTo>
                    <a:pt x="390059" y="70542"/>
                    <a:pt x="392021" y="76448"/>
                    <a:pt x="395754" y="80476"/>
                  </a:cubicBezTo>
                  <a:cubicBezTo>
                    <a:pt x="399479" y="84506"/>
                    <a:pt x="404727" y="86516"/>
                    <a:pt x="411499" y="86516"/>
                  </a:cubicBezTo>
                  <a:cubicBezTo>
                    <a:pt x="418634" y="86516"/>
                    <a:pt x="425691" y="85030"/>
                    <a:pt x="432664" y="82048"/>
                  </a:cubicBezTo>
                  <a:lnTo>
                    <a:pt x="432664" y="90992"/>
                  </a:lnTo>
                  <a:cubicBezTo>
                    <a:pt x="429111" y="92526"/>
                    <a:pt x="425758" y="93621"/>
                    <a:pt x="422596" y="94288"/>
                  </a:cubicBezTo>
                  <a:cubicBezTo>
                    <a:pt x="419434" y="94955"/>
                    <a:pt x="415614" y="95288"/>
                    <a:pt x="411137" y="95288"/>
                  </a:cubicBezTo>
                  <a:close/>
                  <a:moveTo>
                    <a:pt x="408413" y="35004"/>
                  </a:moveTo>
                  <a:cubicBezTo>
                    <a:pt x="403098" y="35004"/>
                    <a:pt x="398850" y="36738"/>
                    <a:pt x="395687" y="40205"/>
                  </a:cubicBezTo>
                  <a:cubicBezTo>
                    <a:pt x="392525" y="43672"/>
                    <a:pt x="390659" y="48473"/>
                    <a:pt x="390097" y="54597"/>
                  </a:cubicBezTo>
                  <a:lnTo>
                    <a:pt x="424739" y="54597"/>
                  </a:lnTo>
                  <a:cubicBezTo>
                    <a:pt x="424739" y="48273"/>
                    <a:pt x="423329" y="43425"/>
                    <a:pt x="420510" y="40053"/>
                  </a:cubicBezTo>
                  <a:cubicBezTo>
                    <a:pt x="417691" y="36690"/>
                    <a:pt x="413661" y="35004"/>
                    <a:pt x="408413" y="35004"/>
                  </a:cubicBezTo>
                  <a:close/>
                  <a:moveTo>
                    <a:pt x="545002" y="60884"/>
                  </a:moveTo>
                  <a:cubicBezTo>
                    <a:pt x="545002" y="71685"/>
                    <a:pt x="542277" y="80124"/>
                    <a:pt x="536839" y="86192"/>
                  </a:cubicBezTo>
                  <a:cubicBezTo>
                    <a:pt x="531400" y="92250"/>
                    <a:pt x="523875" y="95288"/>
                    <a:pt x="514284" y="95288"/>
                  </a:cubicBezTo>
                  <a:cubicBezTo>
                    <a:pt x="508359" y="95288"/>
                    <a:pt x="503101" y="93897"/>
                    <a:pt x="498500" y="91116"/>
                  </a:cubicBezTo>
                  <a:cubicBezTo>
                    <a:pt x="493909" y="88335"/>
                    <a:pt x="490366" y="84344"/>
                    <a:pt x="487861" y="79143"/>
                  </a:cubicBezTo>
                  <a:cubicBezTo>
                    <a:pt x="485366" y="73943"/>
                    <a:pt x="484118" y="67856"/>
                    <a:pt x="484118" y="60884"/>
                  </a:cubicBezTo>
                  <a:cubicBezTo>
                    <a:pt x="484118" y="50082"/>
                    <a:pt x="486813" y="41672"/>
                    <a:pt x="492214" y="35643"/>
                  </a:cubicBezTo>
                  <a:cubicBezTo>
                    <a:pt x="497615" y="29613"/>
                    <a:pt x="505111" y="26604"/>
                    <a:pt x="514712" y="26604"/>
                  </a:cubicBezTo>
                  <a:cubicBezTo>
                    <a:pt x="523980" y="26604"/>
                    <a:pt x="531343" y="29689"/>
                    <a:pt x="536810" y="35852"/>
                  </a:cubicBezTo>
                  <a:cubicBezTo>
                    <a:pt x="542268" y="42024"/>
                    <a:pt x="545002" y="50368"/>
                    <a:pt x="545002" y="60884"/>
                  </a:cubicBezTo>
                  <a:close/>
                  <a:moveTo>
                    <a:pt x="494519" y="60884"/>
                  </a:moveTo>
                  <a:cubicBezTo>
                    <a:pt x="494519" y="69352"/>
                    <a:pt x="496205" y="75800"/>
                    <a:pt x="499596" y="80229"/>
                  </a:cubicBezTo>
                  <a:cubicBezTo>
                    <a:pt x="502977" y="84668"/>
                    <a:pt x="507959" y="86887"/>
                    <a:pt x="514531" y="86887"/>
                  </a:cubicBezTo>
                  <a:cubicBezTo>
                    <a:pt x="521094" y="86887"/>
                    <a:pt x="526085" y="84677"/>
                    <a:pt x="529495" y="80267"/>
                  </a:cubicBezTo>
                  <a:cubicBezTo>
                    <a:pt x="532895" y="75848"/>
                    <a:pt x="534601" y="69389"/>
                    <a:pt x="534601" y="60884"/>
                  </a:cubicBezTo>
                  <a:cubicBezTo>
                    <a:pt x="534601" y="52464"/>
                    <a:pt x="532895" y="46063"/>
                    <a:pt x="529495" y="41691"/>
                  </a:cubicBezTo>
                  <a:cubicBezTo>
                    <a:pt x="526085" y="37319"/>
                    <a:pt x="521056" y="35128"/>
                    <a:pt x="514408" y="35128"/>
                  </a:cubicBezTo>
                  <a:cubicBezTo>
                    <a:pt x="507835" y="35128"/>
                    <a:pt x="502882" y="37281"/>
                    <a:pt x="499529" y="41596"/>
                  </a:cubicBezTo>
                  <a:cubicBezTo>
                    <a:pt x="496186" y="45911"/>
                    <a:pt x="494519" y="52340"/>
                    <a:pt x="494519" y="60884"/>
                  </a:cubicBezTo>
                  <a:close/>
                  <a:moveTo>
                    <a:pt x="595665" y="95288"/>
                  </a:moveTo>
                  <a:cubicBezTo>
                    <a:pt x="591351" y="95288"/>
                    <a:pt x="587417" y="94488"/>
                    <a:pt x="583845" y="92897"/>
                  </a:cubicBezTo>
                  <a:cubicBezTo>
                    <a:pt x="580282" y="91307"/>
                    <a:pt x="577282" y="88859"/>
                    <a:pt x="574872" y="85554"/>
                  </a:cubicBezTo>
                  <a:lnTo>
                    <a:pt x="574139" y="85554"/>
                  </a:lnTo>
                  <a:cubicBezTo>
                    <a:pt x="574624" y="89421"/>
                    <a:pt x="574872" y="93088"/>
                    <a:pt x="574872" y="96555"/>
                  </a:cubicBezTo>
                  <a:lnTo>
                    <a:pt x="574872" y="123825"/>
                  </a:lnTo>
                  <a:lnTo>
                    <a:pt x="564833" y="123825"/>
                  </a:lnTo>
                  <a:lnTo>
                    <a:pt x="564833" y="27813"/>
                  </a:lnTo>
                  <a:lnTo>
                    <a:pt x="572996" y="27813"/>
                  </a:lnTo>
                  <a:lnTo>
                    <a:pt x="574386" y="36881"/>
                  </a:lnTo>
                  <a:lnTo>
                    <a:pt x="574872" y="36881"/>
                  </a:lnTo>
                  <a:cubicBezTo>
                    <a:pt x="577444" y="33252"/>
                    <a:pt x="580454" y="30632"/>
                    <a:pt x="583873" y="29023"/>
                  </a:cubicBezTo>
                  <a:cubicBezTo>
                    <a:pt x="587302" y="27413"/>
                    <a:pt x="591236" y="26604"/>
                    <a:pt x="595665" y="26604"/>
                  </a:cubicBezTo>
                  <a:cubicBezTo>
                    <a:pt x="604457" y="26604"/>
                    <a:pt x="611238" y="29603"/>
                    <a:pt x="616011" y="35614"/>
                  </a:cubicBezTo>
                  <a:cubicBezTo>
                    <a:pt x="620792" y="41615"/>
                    <a:pt x="623174" y="50045"/>
                    <a:pt x="623174" y="60884"/>
                  </a:cubicBezTo>
                  <a:cubicBezTo>
                    <a:pt x="623174" y="71771"/>
                    <a:pt x="620745" y="80220"/>
                    <a:pt x="615887" y="86249"/>
                  </a:cubicBezTo>
                  <a:cubicBezTo>
                    <a:pt x="611038" y="92278"/>
                    <a:pt x="604295" y="95288"/>
                    <a:pt x="595665" y="95288"/>
                  </a:cubicBezTo>
                  <a:close/>
                  <a:moveTo>
                    <a:pt x="594217" y="35128"/>
                  </a:moveTo>
                  <a:cubicBezTo>
                    <a:pt x="587445" y="35128"/>
                    <a:pt x="582549" y="37005"/>
                    <a:pt x="579520" y="40748"/>
                  </a:cubicBezTo>
                  <a:cubicBezTo>
                    <a:pt x="576501" y="44501"/>
                    <a:pt x="574948" y="50463"/>
                    <a:pt x="574872" y="58645"/>
                  </a:cubicBezTo>
                  <a:lnTo>
                    <a:pt x="574872" y="60884"/>
                  </a:lnTo>
                  <a:cubicBezTo>
                    <a:pt x="574872" y="70199"/>
                    <a:pt x="576425" y="76857"/>
                    <a:pt x="579520" y="80867"/>
                  </a:cubicBezTo>
                  <a:cubicBezTo>
                    <a:pt x="582626" y="84877"/>
                    <a:pt x="587607" y="86887"/>
                    <a:pt x="594456" y="86887"/>
                  </a:cubicBezTo>
                  <a:cubicBezTo>
                    <a:pt x="600180" y="86887"/>
                    <a:pt x="604666" y="84563"/>
                    <a:pt x="607914" y="79934"/>
                  </a:cubicBezTo>
                  <a:cubicBezTo>
                    <a:pt x="611153" y="75295"/>
                    <a:pt x="612782" y="68904"/>
                    <a:pt x="612782" y="60760"/>
                  </a:cubicBezTo>
                  <a:cubicBezTo>
                    <a:pt x="612782" y="52502"/>
                    <a:pt x="611153" y="46158"/>
                    <a:pt x="607914" y="41748"/>
                  </a:cubicBezTo>
                  <a:cubicBezTo>
                    <a:pt x="604666" y="37338"/>
                    <a:pt x="600104" y="35128"/>
                    <a:pt x="594217" y="35128"/>
                  </a:cubicBezTo>
                  <a:close/>
                  <a:moveTo>
                    <a:pt x="670999" y="95288"/>
                  </a:moveTo>
                  <a:cubicBezTo>
                    <a:pt x="661207" y="95288"/>
                    <a:pt x="653482" y="92307"/>
                    <a:pt x="647815" y="86335"/>
                  </a:cubicBezTo>
                  <a:cubicBezTo>
                    <a:pt x="642147" y="80372"/>
                    <a:pt x="639318" y="72085"/>
                    <a:pt x="639318" y="61493"/>
                  </a:cubicBezTo>
                  <a:cubicBezTo>
                    <a:pt x="639318" y="50806"/>
                    <a:pt x="641947" y="42320"/>
                    <a:pt x="647215" y="36033"/>
                  </a:cubicBezTo>
                  <a:cubicBezTo>
                    <a:pt x="652472" y="29746"/>
                    <a:pt x="659530" y="26604"/>
                    <a:pt x="668398" y="26604"/>
                  </a:cubicBezTo>
                  <a:cubicBezTo>
                    <a:pt x="676704" y="26604"/>
                    <a:pt x="683276" y="29337"/>
                    <a:pt x="688115" y="34795"/>
                  </a:cubicBezTo>
                  <a:cubicBezTo>
                    <a:pt x="692954" y="40253"/>
                    <a:pt x="695363" y="47463"/>
                    <a:pt x="695363" y="56407"/>
                  </a:cubicBezTo>
                  <a:lnTo>
                    <a:pt x="695363" y="62760"/>
                  </a:lnTo>
                  <a:lnTo>
                    <a:pt x="649720" y="62760"/>
                  </a:lnTo>
                  <a:cubicBezTo>
                    <a:pt x="649920" y="70542"/>
                    <a:pt x="651882" y="76448"/>
                    <a:pt x="655615" y="80476"/>
                  </a:cubicBezTo>
                  <a:cubicBezTo>
                    <a:pt x="659340" y="84506"/>
                    <a:pt x="664588" y="86516"/>
                    <a:pt x="671360" y="86516"/>
                  </a:cubicBezTo>
                  <a:cubicBezTo>
                    <a:pt x="678495" y="86516"/>
                    <a:pt x="685552" y="85030"/>
                    <a:pt x="692525" y="82048"/>
                  </a:cubicBezTo>
                  <a:lnTo>
                    <a:pt x="692525" y="90992"/>
                  </a:lnTo>
                  <a:cubicBezTo>
                    <a:pt x="688982" y="92526"/>
                    <a:pt x="685619" y="93621"/>
                    <a:pt x="682457" y="94288"/>
                  </a:cubicBezTo>
                  <a:cubicBezTo>
                    <a:pt x="679295" y="94955"/>
                    <a:pt x="675475" y="95288"/>
                    <a:pt x="670999" y="95288"/>
                  </a:cubicBezTo>
                  <a:close/>
                  <a:moveTo>
                    <a:pt x="668284" y="35004"/>
                  </a:moveTo>
                  <a:cubicBezTo>
                    <a:pt x="662960" y="35004"/>
                    <a:pt x="658721" y="36738"/>
                    <a:pt x="655558" y="40205"/>
                  </a:cubicBezTo>
                  <a:cubicBezTo>
                    <a:pt x="652386" y="43672"/>
                    <a:pt x="650529" y="48473"/>
                    <a:pt x="649957" y="54597"/>
                  </a:cubicBezTo>
                  <a:lnTo>
                    <a:pt x="684609" y="54597"/>
                  </a:lnTo>
                  <a:cubicBezTo>
                    <a:pt x="684609" y="48273"/>
                    <a:pt x="683190" y="43425"/>
                    <a:pt x="680371" y="40053"/>
                  </a:cubicBezTo>
                  <a:cubicBezTo>
                    <a:pt x="677552" y="36690"/>
                    <a:pt x="673522" y="35004"/>
                    <a:pt x="668284" y="35004"/>
                  </a:cubicBezTo>
                  <a:close/>
                  <a:moveTo>
                    <a:pt x="759876" y="94079"/>
                  </a:moveTo>
                  <a:lnTo>
                    <a:pt x="759876" y="51206"/>
                  </a:lnTo>
                  <a:cubicBezTo>
                    <a:pt x="759876" y="45806"/>
                    <a:pt x="758647" y="41777"/>
                    <a:pt x="756190" y="39119"/>
                  </a:cubicBezTo>
                  <a:cubicBezTo>
                    <a:pt x="753733" y="36462"/>
                    <a:pt x="749884" y="35128"/>
                    <a:pt x="744646" y="35128"/>
                  </a:cubicBezTo>
                  <a:cubicBezTo>
                    <a:pt x="737711" y="35128"/>
                    <a:pt x="732634" y="37005"/>
                    <a:pt x="729406" y="40748"/>
                  </a:cubicBezTo>
                  <a:cubicBezTo>
                    <a:pt x="726187" y="44501"/>
                    <a:pt x="724567" y="50682"/>
                    <a:pt x="724567" y="59312"/>
                  </a:cubicBezTo>
                  <a:lnTo>
                    <a:pt x="724567" y="94079"/>
                  </a:lnTo>
                  <a:lnTo>
                    <a:pt x="714537" y="94079"/>
                  </a:lnTo>
                  <a:lnTo>
                    <a:pt x="714537" y="27813"/>
                  </a:lnTo>
                  <a:lnTo>
                    <a:pt x="722700" y="27813"/>
                  </a:lnTo>
                  <a:lnTo>
                    <a:pt x="724329" y="36881"/>
                  </a:lnTo>
                  <a:lnTo>
                    <a:pt x="724815" y="36881"/>
                  </a:lnTo>
                  <a:cubicBezTo>
                    <a:pt x="726872" y="33614"/>
                    <a:pt x="729749" y="31089"/>
                    <a:pt x="733454" y="29289"/>
                  </a:cubicBezTo>
                  <a:cubicBezTo>
                    <a:pt x="737168" y="27499"/>
                    <a:pt x="741302" y="26604"/>
                    <a:pt x="745855" y="26604"/>
                  </a:cubicBezTo>
                  <a:cubicBezTo>
                    <a:pt x="753837" y="26604"/>
                    <a:pt x="759838" y="28527"/>
                    <a:pt x="763867" y="32375"/>
                  </a:cubicBezTo>
                  <a:cubicBezTo>
                    <a:pt x="767905" y="36223"/>
                    <a:pt x="769915" y="42386"/>
                    <a:pt x="769915" y="50845"/>
                  </a:cubicBezTo>
                  <a:lnTo>
                    <a:pt x="769915" y="94079"/>
                  </a:lnTo>
                  <a:close/>
                  <a:moveTo>
                    <a:pt x="871071" y="85191"/>
                  </a:moveTo>
                  <a:lnTo>
                    <a:pt x="870528" y="85191"/>
                  </a:lnTo>
                  <a:cubicBezTo>
                    <a:pt x="865890" y="91926"/>
                    <a:pt x="858955" y="95288"/>
                    <a:pt x="849725" y="95288"/>
                  </a:cubicBezTo>
                  <a:cubicBezTo>
                    <a:pt x="841058" y="95288"/>
                    <a:pt x="834314" y="92326"/>
                    <a:pt x="829504" y="86401"/>
                  </a:cubicBezTo>
                  <a:cubicBezTo>
                    <a:pt x="824684" y="80476"/>
                    <a:pt x="822274" y="72047"/>
                    <a:pt x="822274" y="61122"/>
                  </a:cubicBezTo>
                  <a:cubicBezTo>
                    <a:pt x="822274" y="50206"/>
                    <a:pt x="824694" y="41720"/>
                    <a:pt x="829533" y="35671"/>
                  </a:cubicBezTo>
                  <a:cubicBezTo>
                    <a:pt x="834371" y="29623"/>
                    <a:pt x="841096" y="26604"/>
                    <a:pt x="849725" y="26604"/>
                  </a:cubicBezTo>
                  <a:cubicBezTo>
                    <a:pt x="858717" y="26604"/>
                    <a:pt x="865604" y="29870"/>
                    <a:pt x="870404" y="36395"/>
                  </a:cubicBezTo>
                  <a:lnTo>
                    <a:pt x="871185" y="36395"/>
                  </a:lnTo>
                  <a:lnTo>
                    <a:pt x="870766" y="31623"/>
                  </a:lnTo>
                  <a:lnTo>
                    <a:pt x="870528" y="26965"/>
                  </a:lnTo>
                  <a:lnTo>
                    <a:pt x="870528" y="0"/>
                  </a:lnTo>
                  <a:lnTo>
                    <a:pt x="880558" y="0"/>
                  </a:lnTo>
                  <a:lnTo>
                    <a:pt x="880558" y="94079"/>
                  </a:lnTo>
                  <a:lnTo>
                    <a:pt x="872395" y="94079"/>
                  </a:lnTo>
                  <a:close/>
                  <a:moveTo>
                    <a:pt x="850992" y="86887"/>
                  </a:moveTo>
                  <a:cubicBezTo>
                    <a:pt x="857851" y="86887"/>
                    <a:pt x="862813" y="85020"/>
                    <a:pt x="865899" y="81286"/>
                  </a:cubicBezTo>
                  <a:cubicBezTo>
                    <a:pt x="868985" y="77562"/>
                    <a:pt x="870528" y="71542"/>
                    <a:pt x="870528" y="63246"/>
                  </a:cubicBezTo>
                  <a:lnTo>
                    <a:pt x="870528" y="61122"/>
                  </a:lnTo>
                  <a:cubicBezTo>
                    <a:pt x="870528" y="51731"/>
                    <a:pt x="868966" y="45034"/>
                    <a:pt x="865842" y="41024"/>
                  </a:cubicBezTo>
                  <a:cubicBezTo>
                    <a:pt x="862718" y="37014"/>
                    <a:pt x="857727" y="35004"/>
                    <a:pt x="850878" y="35004"/>
                  </a:cubicBezTo>
                  <a:cubicBezTo>
                    <a:pt x="844991" y="35004"/>
                    <a:pt x="840487" y="37290"/>
                    <a:pt x="837362" y="41872"/>
                  </a:cubicBezTo>
                  <a:cubicBezTo>
                    <a:pt x="834238" y="46444"/>
                    <a:pt x="832676" y="52902"/>
                    <a:pt x="832676" y="61246"/>
                  </a:cubicBezTo>
                  <a:cubicBezTo>
                    <a:pt x="832676" y="69713"/>
                    <a:pt x="834228" y="76105"/>
                    <a:pt x="837333" y="80410"/>
                  </a:cubicBezTo>
                  <a:cubicBezTo>
                    <a:pt x="840439" y="84725"/>
                    <a:pt x="844991" y="86887"/>
                    <a:pt x="850992" y="86887"/>
                  </a:cubicBezTo>
                  <a:close/>
                  <a:moveTo>
                    <a:pt x="944890" y="94079"/>
                  </a:moveTo>
                  <a:lnTo>
                    <a:pt x="942899" y="84649"/>
                  </a:lnTo>
                  <a:lnTo>
                    <a:pt x="942413" y="84649"/>
                  </a:lnTo>
                  <a:cubicBezTo>
                    <a:pt x="939108" y="88802"/>
                    <a:pt x="935813" y="91611"/>
                    <a:pt x="932526" y="93078"/>
                  </a:cubicBezTo>
                  <a:cubicBezTo>
                    <a:pt x="929240" y="94555"/>
                    <a:pt x="925145" y="95288"/>
                    <a:pt x="920220" y="95288"/>
                  </a:cubicBezTo>
                  <a:cubicBezTo>
                    <a:pt x="913657" y="95288"/>
                    <a:pt x="908504" y="93593"/>
                    <a:pt x="904780" y="90211"/>
                  </a:cubicBezTo>
                  <a:cubicBezTo>
                    <a:pt x="901046" y="86820"/>
                    <a:pt x="899179" y="82001"/>
                    <a:pt x="899179" y="75762"/>
                  </a:cubicBezTo>
                  <a:cubicBezTo>
                    <a:pt x="899179" y="62379"/>
                    <a:pt x="909885" y="55359"/>
                    <a:pt x="931288" y="54721"/>
                  </a:cubicBezTo>
                  <a:lnTo>
                    <a:pt x="942537" y="54359"/>
                  </a:lnTo>
                  <a:lnTo>
                    <a:pt x="942537" y="50245"/>
                  </a:lnTo>
                  <a:cubicBezTo>
                    <a:pt x="942537" y="45044"/>
                    <a:pt x="941413" y="41205"/>
                    <a:pt x="939175" y="38728"/>
                  </a:cubicBezTo>
                  <a:cubicBezTo>
                    <a:pt x="936936" y="36243"/>
                    <a:pt x="933365" y="35004"/>
                    <a:pt x="928450" y="35004"/>
                  </a:cubicBezTo>
                  <a:cubicBezTo>
                    <a:pt x="922925" y="35004"/>
                    <a:pt x="916677" y="36700"/>
                    <a:pt x="909704" y="40081"/>
                  </a:cubicBezTo>
                  <a:lnTo>
                    <a:pt x="906619" y="32404"/>
                  </a:lnTo>
                  <a:cubicBezTo>
                    <a:pt x="909885" y="30632"/>
                    <a:pt x="913467" y="29242"/>
                    <a:pt x="917353" y="28232"/>
                  </a:cubicBezTo>
                  <a:cubicBezTo>
                    <a:pt x="921239" y="27232"/>
                    <a:pt x="925145" y="26727"/>
                    <a:pt x="929050" y="26727"/>
                  </a:cubicBezTo>
                  <a:cubicBezTo>
                    <a:pt x="936956" y="26727"/>
                    <a:pt x="942804" y="28480"/>
                    <a:pt x="946614" y="31985"/>
                  </a:cubicBezTo>
                  <a:cubicBezTo>
                    <a:pt x="950424" y="35490"/>
                    <a:pt x="952329" y="41110"/>
                    <a:pt x="952329" y="48854"/>
                  </a:cubicBezTo>
                  <a:lnTo>
                    <a:pt x="952329" y="94079"/>
                  </a:lnTo>
                  <a:close/>
                  <a:moveTo>
                    <a:pt x="922220" y="87001"/>
                  </a:moveTo>
                  <a:cubicBezTo>
                    <a:pt x="928469" y="87001"/>
                    <a:pt x="933374" y="85287"/>
                    <a:pt x="936936" y="81867"/>
                  </a:cubicBezTo>
                  <a:cubicBezTo>
                    <a:pt x="940508" y="78438"/>
                    <a:pt x="942290" y="73638"/>
                    <a:pt x="942290" y="67475"/>
                  </a:cubicBezTo>
                  <a:lnTo>
                    <a:pt x="942290" y="61493"/>
                  </a:lnTo>
                  <a:lnTo>
                    <a:pt x="932259" y="61913"/>
                  </a:lnTo>
                  <a:cubicBezTo>
                    <a:pt x="924278" y="62199"/>
                    <a:pt x="918525" y="63436"/>
                    <a:pt x="914991" y="65627"/>
                  </a:cubicBezTo>
                  <a:cubicBezTo>
                    <a:pt x="911466" y="67827"/>
                    <a:pt x="909704" y="71247"/>
                    <a:pt x="909704" y="75876"/>
                  </a:cubicBezTo>
                  <a:cubicBezTo>
                    <a:pt x="909704" y="79505"/>
                    <a:pt x="910800" y="82268"/>
                    <a:pt x="913000" y="84163"/>
                  </a:cubicBezTo>
                  <a:cubicBezTo>
                    <a:pt x="915191" y="86058"/>
                    <a:pt x="918267" y="87001"/>
                    <a:pt x="922220" y="87001"/>
                  </a:cubicBezTo>
                  <a:close/>
                  <a:moveTo>
                    <a:pt x="996468" y="87001"/>
                  </a:moveTo>
                  <a:cubicBezTo>
                    <a:pt x="998239" y="87001"/>
                    <a:pt x="999954" y="86868"/>
                    <a:pt x="1001602" y="86611"/>
                  </a:cubicBezTo>
                  <a:cubicBezTo>
                    <a:pt x="1003259" y="86344"/>
                    <a:pt x="1004564" y="86077"/>
                    <a:pt x="1005535" y="85792"/>
                  </a:cubicBezTo>
                  <a:lnTo>
                    <a:pt x="1005535" y="93469"/>
                  </a:lnTo>
                  <a:cubicBezTo>
                    <a:pt x="1004450" y="93993"/>
                    <a:pt x="1002840" y="94431"/>
                    <a:pt x="1000726" y="94774"/>
                  </a:cubicBezTo>
                  <a:cubicBezTo>
                    <a:pt x="998611" y="95117"/>
                    <a:pt x="996706" y="95288"/>
                    <a:pt x="995010" y="95288"/>
                  </a:cubicBezTo>
                  <a:cubicBezTo>
                    <a:pt x="982199" y="95288"/>
                    <a:pt x="975789" y="88535"/>
                    <a:pt x="975789" y="75029"/>
                  </a:cubicBezTo>
                  <a:lnTo>
                    <a:pt x="975789" y="35614"/>
                  </a:lnTo>
                  <a:lnTo>
                    <a:pt x="966292" y="35614"/>
                  </a:lnTo>
                  <a:lnTo>
                    <a:pt x="966292" y="30775"/>
                  </a:lnTo>
                  <a:lnTo>
                    <a:pt x="975789" y="26604"/>
                  </a:lnTo>
                  <a:lnTo>
                    <a:pt x="980018" y="12459"/>
                  </a:lnTo>
                  <a:lnTo>
                    <a:pt x="985828" y="12459"/>
                  </a:lnTo>
                  <a:lnTo>
                    <a:pt x="985828" y="27813"/>
                  </a:lnTo>
                  <a:lnTo>
                    <a:pt x="1005050" y="27813"/>
                  </a:lnTo>
                  <a:lnTo>
                    <a:pt x="1005050" y="35614"/>
                  </a:lnTo>
                  <a:lnTo>
                    <a:pt x="985828" y="35614"/>
                  </a:lnTo>
                  <a:lnTo>
                    <a:pt x="985828" y="74609"/>
                  </a:lnTo>
                  <a:cubicBezTo>
                    <a:pt x="985828" y="78600"/>
                    <a:pt x="986771" y="81667"/>
                    <a:pt x="988666" y="83801"/>
                  </a:cubicBezTo>
                  <a:cubicBezTo>
                    <a:pt x="990562" y="85934"/>
                    <a:pt x="993163" y="87001"/>
                    <a:pt x="996468" y="87001"/>
                  </a:cubicBezTo>
                  <a:close/>
                  <a:moveTo>
                    <a:pt x="1060857" y="94079"/>
                  </a:moveTo>
                  <a:lnTo>
                    <a:pt x="1058866" y="84649"/>
                  </a:lnTo>
                  <a:lnTo>
                    <a:pt x="1058380" y="84649"/>
                  </a:lnTo>
                  <a:cubicBezTo>
                    <a:pt x="1055075" y="88802"/>
                    <a:pt x="1051779" y="91611"/>
                    <a:pt x="1048493" y="93078"/>
                  </a:cubicBezTo>
                  <a:cubicBezTo>
                    <a:pt x="1045207" y="94555"/>
                    <a:pt x="1041102" y="95288"/>
                    <a:pt x="1036187" y="95288"/>
                  </a:cubicBezTo>
                  <a:cubicBezTo>
                    <a:pt x="1029615" y="95288"/>
                    <a:pt x="1024471" y="93593"/>
                    <a:pt x="1020737" y="90211"/>
                  </a:cubicBezTo>
                  <a:cubicBezTo>
                    <a:pt x="1017013" y="86820"/>
                    <a:pt x="1015146" y="82001"/>
                    <a:pt x="1015146" y="75762"/>
                  </a:cubicBezTo>
                  <a:cubicBezTo>
                    <a:pt x="1015146" y="62379"/>
                    <a:pt x="1025853" y="55359"/>
                    <a:pt x="1047255" y="54721"/>
                  </a:cubicBezTo>
                  <a:lnTo>
                    <a:pt x="1058495" y="54359"/>
                  </a:lnTo>
                  <a:lnTo>
                    <a:pt x="1058495" y="50245"/>
                  </a:lnTo>
                  <a:cubicBezTo>
                    <a:pt x="1058495" y="45044"/>
                    <a:pt x="1057380" y="41205"/>
                    <a:pt x="1055141" y="38728"/>
                  </a:cubicBezTo>
                  <a:cubicBezTo>
                    <a:pt x="1052903" y="36243"/>
                    <a:pt x="1049331" y="35004"/>
                    <a:pt x="1044407" y="35004"/>
                  </a:cubicBezTo>
                  <a:cubicBezTo>
                    <a:pt x="1038892" y="35004"/>
                    <a:pt x="1032643" y="36700"/>
                    <a:pt x="1025671" y="40081"/>
                  </a:cubicBezTo>
                  <a:lnTo>
                    <a:pt x="1022585" y="32404"/>
                  </a:lnTo>
                  <a:cubicBezTo>
                    <a:pt x="1025853" y="30632"/>
                    <a:pt x="1029424" y="29242"/>
                    <a:pt x="1033320" y="28232"/>
                  </a:cubicBezTo>
                  <a:cubicBezTo>
                    <a:pt x="1037206" y="27232"/>
                    <a:pt x="1041102" y="26727"/>
                    <a:pt x="1045016" y="26727"/>
                  </a:cubicBezTo>
                  <a:cubicBezTo>
                    <a:pt x="1052913" y="26727"/>
                    <a:pt x="1058771" y="28480"/>
                    <a:pt x="1062581" y="31985"/>
                  </a:cubicBezTo>
                  <a:cubicBezTo>
                    <a:pt x="1066391" y="35490"/>
                    <a:pt x="1068296" y="41110"/>
                    <a:pt x="1068296" y="48854"/>
                  </a:cubicBezTo>
                  <a:lnTo>
                    <a:pt x="1068296" y="94079"/>
                  </a:lnTo>
                  <a:close/>
                  <a:moveTo>
                    <a:pt x="1038187" y="87001"/>
                  </a:moveTo>
                  <a:cubicBezTo>
                    <a:pt x="1044436" y="87001"/>
                    <a:pt x="1049341" y="85287"/>
                    <a:pt x="1052903" y="81867"/>
                  </a:cubicBezTo>
                  <a:cubicBezTo>
                    <a:pt x="1056475" y="78438"/>
                    <a:pt x="1058256" y="73638"/>
                    <a:pt x="1058256" y="67475"/>
                  </a:cubicBezTo>
                  <a:lnTo>
                    <a:pt x="1058256" y="61493"/>
                  </a:lnTo>
                  <a:lnTo>
                    <a:pt x="1048217" y="61913"/>
                  </a:lnTo>
                  <a:cubicBezTo>
                    <a:pt x="1040235" y="62199"/>
                    <a:pt x="1034482" y="63436"/>
                    <a:pt x="1030957" y="65627"/>
                  </a:cubicBezTo>
                  <a:cubicBezTo>
                    <a:pt x="1027433" y="67827"/>
                    <a:pt x="1025671" y="71247"/>
                    <a:pt x="1025671" y="75876"/>
                  </a:cubicBezTo>
                  <a:cubicBezTo>
                    <a:pt x="1025671" y="79505"/>
                    <a:pt x="1026766" y="82268"/>
                    <a:pt x="1028967" y="84163"/>
                  </a:cubicBezTo>
                  <a:cubicBezTo>
                    <a:pt x="1031157" y="86058"/>
                    <a:pt x="1034234" y="87001"/>
                    <a:pt x="1038187" y="87001"/>
                  </a:cubicBezTo>
                  <a:close/>
                  <a:moveTo>
                    <a:pt x="1154992" y="95288"/>
                  </a:moveTo>
                  <a:cubicBezTo>
                    <a:pt x="1150687" y="95288"/>
                    <a:pt x="1146743" y="94488"/>
                    <a:pt x="1143172" y="92897"/>
                  </a:cubicBezTo>
                  <a:cubicBezTo>
                    <a:pt x="1139610" y="91307"/>
                    <a:pt x="1136618" y="88859"/>
                    <a:pt x="1134199" y="85554"/>
                  </a:cubicBezTo>
                  <a:lnTo>
                    <a:pt x="1133475" y="85554"/>
                  </a:lnTo>
                  <a:cubicBezTo>
                    <a:pt x="1133952" y="89421"/>
                    <a:pt x="1134199" y="93088"/>
                    <a:pt x="1134199" y="96555"/>
                  </a:cubicBezTo>
                  <a:lnTo>
                    <a:pt x="1134199" y="123825"/>
                  </a:lnTo>
                  <a:lnTo>
                    <a:pt x="1124160" y="123825"/>
                  </a:lnTo>
                  <a:lnTo>
                    <a:pt x="1124160" y="27813"/>
                  </a:lnTo>
                  <a:lnTo>
                    <a:pt x="1132323" y="27813"/>
                  </a:lnTo>
                  <a:lnTo>
                    <a:pt x="1133713" y="36881"/>
                  </a:lnTo>
                  <a:lnTo>
                    <a:pt x="1134199" y="36881"/>
                  </a:lnTo>
                  <a:cubicBezTo>
                    <a:pt x="1136781" y="33252"/>
                    <a:pt x="1139781" y="30632"/>
                    <a:pt x="1143210" y="29023"/>
                  </a:cubicBezTo>
                  <a:cubicBezTo>
                    <a:pt x="1146629" y="27413"/>
                    <a:pt x="1150563" y="26604"/>
                    <a:pt x="1154992" y="26604"/>
                  </a:cubicBezTo>
                  <a:cubicBezTo>
                    <a:pt x="1163784" y="26604"/>
                    <a:pt x="1170566" y="29603"/>
                    <a:pt x="1175338" y="35614"/>
                  </a:cubicBezTo>
                  <a:cubicBezTo>
                    <a:pt x="1180119" y="41615"/>
                    <a:pt x="1182510" y="50045"/>
                    <a:pt x="1182510" y="60884"/>
                  </a:cubicBezTo>
                  <a:cubicBezTo>
                    <a:pt x="1182510" y="71771"/>
                    <a:pt x="1180081" y="80220"/>
                    <a:pt x="1175223" y="86249"/>
                  </a:cubicBezTo>
                  <a:cubicBezTo>
                    <a:pt x="1170366" y="92278"/>
                    <a:pt x="1163622" y="95288"/>
                    <a:pt x="1154992" y="95288"/>
                  </a:cubicBezTo>
                  <a:close/>
                  <a:moveTo>
                    <a:pt x="1153544" y="35128"/>
                  </a:moveTo>
                  <a:cubicBezTo>
                    <a:pt x="1146772" y="35128"/>
                    <a:pt x="1141876" y="37005"/>
                    <a:pt x="1138847" y="40748"/>
                  </a:cubicBezTo>
                  <a:cubicBezTo>
                    <a:pt x="1135828" y="44501"/>
                    <a:pt x="1134276" y="50463"/>
                    <a:pt x="1134199" y="58645"/>
                  </a:cubicBezTo>
                  <a:lnTo>
                    <a:pt x="1134199" y="60884"/>
                  </a:lnTo>
                  <a:cubicBezTo>
                    <a:pt x="1134199" y="70199"/>
                    <a:pt x="1135752" y="76857"/>
                    <a:pt x="1138847" y="80867"/>
                  </a:cubicBezTo>
                  <a:cubicBezTo>
                    <a:pt x="1141952" y="84877"/>
                    <a:pt x="1146934" y="86887"/>
                    <a:pt x="1153783" y="86887"/>
                  </a:cubicBezTo>
                  <a:cubicBezTo>
                    <a:pt x="1159507" y="86887"/>
                    <a:pt x="1163994" y="84563"/>
                    <a:pt x="1167242" y="79934"/>
                  </a:cubicBezTo>
                  <a:cubicBezTo>
                    <a:pt x="1170480" y="75295"/>
                    <a:pt x="1172109" y="68904"/>
                    <a:pt x="1172109" y="60760"/>
                  </a:cubicBezTo>
                  <a:cubicBezTo>
                    <a:pt x="1172109" y="52502"/>
                    <a:pt x="1170480" y="46158"/>
                    <a:pt x="1167242" y="41748"/>
                  </a:cubicBezTo>
                  <a:cubicBezTo>
                    <a:pt x="1163994" y="37338"/>
                    <a:pt x="1159431" y="35128"/>
                    <a:pt x="1153544" y="35128"/>
                  </a:cubicBezTo>
                  <a:close/>
                  <a:moveTo>
                    <a:pt x="1259529" y="60884"/>
                  </a:moveTo>
                  <a:cubicBezTo>
                    <a:pt x="1259529" y="71685"/>
                    <a:pt x="1256815" y="80124"/>
                    <a:pt x="1251366" y="86192"/>
                  </a:cubicBezTo>
                  <a:cubicBezTo>
                    <a:pt x="1245928" y="92250"/>
                    <a:pt x="1238412" y="95288"/>
                    <a:pt x="1228820" y="95288"/>
                  </a:cubicBezTo>
                  <a:cubicBezTo>
                    <a:pt x="1222896" y="95288"/>
                    <a:pt x="1217629" y="93897"/>
                    <a:pt x="1213038" y="91116"/>
                  </a:cubicBezTo>
                  <a:cubicBezTo>
                    <a:pt x="1208447" y="88335"/>
                    <a:pt x="1204894" y="84344"/>
                    <a:pt x="1202398" y="79143"/>
                  </a:cubicBezTo>
                  <a:cubicBezTo>
                    <a:pt x="1199902" y="73943"/>
                    <a:pt x="1198646" y="67856"/>
                    <a:pt x="1198646" y="60884"/>
                  </a:cubicBezTo>
                  <a:cubicBezTo>
                    <a:pt x="1198646" y="50082"/>
                    <a:pt x="1201351" y="41672"/>
                    <a:pt x="1206751" y="35643"/>
                  </a:cubicBezTo>
                  <a:cubicBezTo>
                    <a:pt x="1212152" y="29613"/>
                    <a:pt x="1219648" y="26604"/>
                    <a:pt x="1229240" y="26604"/>
                  </a:cubicBezTo>
                  <a:cubicBezTo>
                    <a:pt x="1238517" y="26604"/>
                    <a:pt x="1245880" y="29689"/>
                    <a:pt x="1251338" y="35852"/>
                  </a:cubicBezTo>
                  <a:cubicBezTo>
                    <a:pt x="1256805" y="42024"/>
                    <a:pt x="1259529" y="50368"/>
                    <a:pt x="1259529" y="60884"/>
                  </a:cubicBezTo>
                  <a:close/>
                  <a:moveTo>
                    <a:pt x="1209047" y="60884"/>
                  </a:moveTo>
                  <a:cubicBezTo>
                    <a:pt x="1209047" y="69352"/>
                    <a:pt x="1210742" y="75800"/>
                    <a:pt x="1214124" y="80229"/>
                  </a:cubicBezTo>
                  <a:cubicBezTo>
                    <a:pt x="1217514" y="84668"/>
                    <a:pt x="1222486" y="86887"/>
                    <a:pt x="1229059" y="86887"/>
                  </a:cubicBezTo>
                  <a:cubicBezTo>
                    <a:pt x="1235631" y="86887"/>
                    <a:pt x="1240622" y="84677"/>
                    <a:pt x="1244022" y="80267"/>
                  </a:cubicBezTo>
                  <a:cubicBezTo>
                    <a:pt x="1247433" y="75848"/>
                    <a:pt x="1249137" y="69389"/>
                    <a:pt x="1249137" y="60884"/>
                  </a:cubicBezTo>
                  <a:cubicBezTo>
                    <a:pt x="1249137" y="52464"/>
                    <a:pt x="1247433" y="46063"/>
                    <a:pt x="1244022" y="41691"/>
                  </a:cubicBezTo>
                  <a:cubicBezTo>
                    <a:pt x="1240622" y="37319"/>
                    <a:pt x="1235593" y="35128"/>
                    <a:pt x="1228944" y="35128"/>
                  </a:cubicBezTo>
                  <a:cubicBezTo>
                    <a:pt x="1222372" y="35128"/>
                    <a:pt x="1217409" y="37281"/>
                    <a:pt x="1214066" y="41596"/>
                  </a:cubicBezTo>
                  <a:cubicBezTo>
                    <a:pt x="1210723" y="45911"/>
                    <a:pt x="1209047" y="52340"/>
                    <a:pt x="1209047" y="60884"/>
                  </a:cubicBezTo>
                  <a:close/>
                  <a:moveTo>
                    <a:pt x="1309593" y="26604"/>
                  </a:moveTo>
                  <a:cubicBezTo>
                    <a:pt x="1312536" y="26604"/>
                    <a:pt x="1315174" y="26841"/>
                    <a:pt x="1317517" y="27327"/>
                  </a:cubicBezTo>
                  <a:lnTo>
                    <a:pt x="1316127" y="36643"/>
                  </a:lnTo>
                  <a:cubicBezTo>
                    <a:pt x="1313383" y="36033"/>
                    <a:pt x="1310964" y="35728"/>
                    <a:pt x="1308868" y="35728"/>
                  </a:cubicBezTo>
                  <a:cubicBezTo>
                    <a:pt x="1303506" y="35728"/>
                    <a:pt x="1298924" y="37909"/>
                    <a:pt x="1295115" y="42263"/>
                  </a:cubicBezTo>
                  <a:cubicBezTo>
                    <a:pt x="1291304" y="46615"/>
                    <a:pt x="1289399" y="52035"/>
                    <a:pt x="1289399" y="58531"/>
                  </a:cubicBezTo>
                  <a:lnTo>
                    <a:pt x="1289399" y="94079"/>
                  </a:lnTo>
                  <a:lnTo>
                    <a:pt x="1279360" y="94079"/>
                  </a:lnTo>
                  <a:lnTo>
                    <a:pt x="1279360" y="27813"/>
                  </a:lnTo>
                  <a:lnTo>
                    <a:pt x="1287647" y="27813"/>
                  </a:lnTo>
                  <a:lnTo>
                    <a:pt x="1288799" y="40081"/>
                  </a:lnTo>
                  <a:lnTo>
                    <a:pt x="1289275" y="40081"/>
                  </a:lnTo>
                  <a:cubicBezTo>
                    <a:pt x="1291743" y="35776"/>
                    <a:pt x="1294705" y="32452"/>
                    <a:pt x="1298172" y="30109"/>
                  </a:cubicBezTo>
                  <a:cubicBezTo>
                    <a:pt x="1301639" y="27775"/>
                    <a:pt x="1305440" y="26604"/>
                    <a:pt x="1309593" y="26604"/>
                  </a:cubicBezTo>
                  <a:close/>
                  <a:moveTo>
                    <a:pt x="1352826" y="87001"/>
                  </a:moveTo>
                  <a:cubicBezTo>
                    <a:pt x="1354598" y="87001"/>
                    <a:pt x="1356313" y="86868"/>
                    <a:pt x="1357960" y="86611"/>
                  </a:cubicBezTo>
                  <a:cubicBezTo>
                    <a:pt x="1359618" y="86344"/>
                    <a:pt x="1360923" y="86077"/>
                    <a:pt x="1361894" y="85792"/>
                  </a:cubicBezTo>
                  <a:lnTo>
                    <a:pt x="1361894" y="93469"/>
                  </a:lnTo>
                  <a:cubicBezTo>
                    <a:pt x="1360808" y="93993"/>
                    <a:pt x="1359208" y="94431"/>
                    <a:pt x="1357084" y="94774"/>
                  </a:cubicBezTo>
                  <a:cubicBezTo>
                    <a:pt x="1354970" y="95117"/>
                    <a:pt x="1353065" y="95288"/>
                    <a:pt x="1351379" y="95288"/>
                  </a:cubicBezTo>
                  <a:cubicBezTo>
                    <a:pt x="1338558" y="95288"/>
                    <a:pt x="1332148" y="88535"/>
                    <a:pt x="1332148" y="75029"/>
                  </a:cubicBezTo>
                  <a:lnTo>
                    <a:pt x="1332148" y="35614"/>
                  </a:lnTo>
                  <a:lnTo>
                    <a:pt x="1322651" y="35614"/>
                  </a:lnTo>
                  <a:lnTo>
                    <a:pt x="1322651" y="30775"/>
                  </a:lnTo>
                  <a:lnTo>
                    <a:pt x="1332148" y="26604"/>
                  </a:lnTo>
                  <a:lnTo>
                    <a:pt x="1336377" y="12459"/>
                  </a:lnTo>
                  <a:lnTo>
                    <a:pt x="1342187" y="12459"/>
                  </a:lnTo>
                  <a:lnTo>
                    <a:pt x="1342187" y="27813"/>
                  </a:lnTo>
                  <a:lnTo>
                    <a:pt x="1361408" y="27813"/>
                  </a:lnTo>
                  <a:lnTo>
                    <a:pt x="1361408" y="35614"/>
                  </a:lnTo>
                  <a:lnTo>
                    <a:pt x="1342187" y="35614"/>
                  </a:lnTo>
                  <a:lnTo>
                    <a:pt x="1342187" y="74609"/>
                  </a:lnTo>
                  <a:cubicBezTo>
                    <a:pt x="1342187" y="78600"/>
                    <a:pt x="1343130" y="81667"/>
                    <a:pt x="1345026" y="83801"/>
                  </a:cubicBezTo>
                  <a:cubicBezTo>
                    <a:pt x="1346921" y="85934"/>
                    <a:pt x="1349521" y="87001"/>
                    <a:pt x="1352826" y="87001"/>
                  </a:cubicBezTo>
                  <a:close/>
                  <a:moveTo>
                    <a:pt x="1417215" y="94079"/>
                  </a:moveTo>
                  <a:lnTo>
                    <a:pt x="1415225" y="84649"/>
                  </a:lnTo>
                  <a:lnTo>
                    <a:pt x="1414739" y="84649"/>
                  </a:lnTo>
                  <a:cubicBezTo>
                    <a:pt x="1411434" y="88802"/>
                    <a:pt x="1408138" y="91611"/>
                    <a:pt x="1404852" y="93078"/>
                  </a:cubicBezTo>
                  <a:cubicBezTo>
                    <a:pt x="1401566" y="94555"/>
                    <a:pt x="1397470" y="95288"/>
                    <a:pt x="1392546" y="95288"/>
                  </a:cubicBezTo>
                  <a:cubicBezTo>
                    <a:pt x="1385974" y="95288"/>
                    <a:pt x="1380830" y="93593"/>
                    <a:pt x="1377096" y="90211"/>
                  </a:cubicBezTo>
                  <a:cubicBezTo>
                    <a:pt x="1373372" y="86820"/>
                    <a:pt x="1371505" y="82001"/>
                    <a:pt x="1371505" y="75762"/>
                  </a:cubicBezTo>
                  <a:cubicBezTo>
                    <a:pt x="1371505" y="62379"/>
                    <a:pt x="1382211" y="55359"/>
                    <a:pt x="1403614" y="54721"/>
                  </a:cubicBezTo>
                  <a:lnTo>
                    <a:pt x="1414863" y="54359"/>
                  </a:lnTo>
                  <a:lnTo>
                    <a:pt x="1414863" y="50245"/>
                  </a:lnTo>
                  <a:cubicBezTo>
                    <a:pt x="1414863" y="45044"/>
                    <a:pt x="1413739" y="41205"/>
                    <a:pt x="1411501" y="38728"/>
                  </a:cubicBezTo>
                  <a:cubicBezTo>
                    <a:pt x="1409262" y="36243"/>
                    <a:pt x="1405690" y="35004"/>
                    <a:pt x="1400776" y="35004"/>
                  </a:cubicBezTo>
                  <a:cubicBezTo>
                    <a:pt x="1395251" y="35004"/>
                    <a:pt x="1389002" y="36700"/>
                    <a:pt x="1382030" y="40081"/>
                  </a:cubicBezTo>
                  <a:lnTo>
                    <a:pt x="1378944" y="32404"/>
                  </a:lnTo>
                  <a:cubicBezTo>
                    <a:pt x="1382211" y="30632"/>
                    <a:pt x="1385783" y="29242"/>
                    <a:pt x="1389679" y="28232"/>
                  </a:cubicBezTo>
                  <a:cubicBezTo>
                    <a:pt x="1393565" y="27232"/>
                    <a:pt x="1397470" y="26727"/>
                    <a:pt x="1401376" y="26727"/>
                  </a:cubicBezTo>
                  <a:cubicBezTo>
                    <a:pt x="1409272" y="26727"/>
                    <a:pt x="1415129" y="28480"/>
                    <a:pt x="1418940" y="31985"/>
                  </a:cubicBezTo>
                  <a:cubicBezTo>
                    <a:pt x="1422749" y="35490"/>
                    <a:pt x="1424654" y="41110"/>
                    <a:pt x="1424654" y="48854"/>
                  </a:cubicBezTo>
                  <a:lnTo>
                    <a:pt x="1424654" y="94079"/>
                  </a:lnTo>
                  <a:close/>
                  <a:moveTo>
                    <a:pt x="1394546" y="87001"/>
                  </a:moveTo>
                  <a:cubicBezTo>
                    <a:pt x="1400794" y="87001"/>
                    <a:pt x="1405700" y="85287"/>
                    <a:pt x="1409262" y="81867"/>
                  </a:cubicBezTo>
                  <a:cubicBezTo>
                    <a:pt x="1412834" y="78438"/>
                    <a:pt x="1414615" y="73638"/>
                    <a:pt x="1414615" y="67475"/>
                  </a:cubicBezTo>
                  <a:lnTo>
                    <a:pt x="1414615" y="61493"/>
                  </a:lnTo>
                  <a:lnTo>
                    <a:pt x="1404576" y="61913"/>
                  </a:lnTo>
                  <a:cubicBezTo>
                    <a:pt x="1396603" y="62199"/>
                    <a:pt x="1390841" y="63436"/>
                    <a:pt x="1387317" y="65627"/>
                  </a:cubicBezTo>
                  <a:cubicBezTo>
                    <a:pt x="1383792" y="67827"/>
                    <a:pt x="1382030" y="71247"/>
                    <a:pt x="1382030" y="75876"/>
                  </a:cubicBezTo>
                  <a:cubicBezTo>
                    <a:pt x="1382030" y="79505"/>
                    <a:pt x="1383126" y="82268"/>
                    <a:pt x="1385326" y="84163"/>
                  </a:cubicBezTo>
                  <a:cubicBezTo>
                    <a:pt x="1387517" y="86058"/>
                    <a:pt x="1390593" y="87001"/>
                    <a:pt x="1394546" y="87001"/>
                  </a:cubicBezTo>
                  <a:close/>
                  <a:moveTo>
                    <a:pt x="1457420" y="94079"/>
                  </a:moveTo>
                  <a:lnTo>
                    <a:pt x="1447391" y="94079"/>
                  </a:lnTo>
                  <a:lnTo>
                    <a:pt x="1447391" y="0"/>
                  </a:lnTo>
                  <a:lnTo>
                    <a:pt x="1457420" y="0"/>
                  </a:lnTo>
                  <a:close/>
                  <a:moveTo>
                    <a:pt x="1507665" y="95288"/>
                  </a:moveTo>
                  <a:cubicBezTo>
                    <a:pt x="1497873" y="95288"/>
                    <a:pt x="1490139" y="92307"/>
                    <a:pt x="1484481" y="86335"/>
                  </a:cubicBezTo>
                  <a:cubicBezTo>
                    <a:pt x="1478814" y="80372"/>
                    <a:pt x="1475985" y="72085"/>
                    <a:pt x="1475985" y="61493"/>
                  </a:cubicBezTo>
                  <a:cubicBezTo>
                    <a:pt x="1475985" y="50806"/>
                    <a:pt x="1478614" y="42320"/>
                    <a:pt x="1483872" y="36033"/>
                  </a:cubicBezTo>
                  <a:cubicBezTo>
                    <a:pt x="1489139" y="29746"/>
                    <a:pt x="1496197" y="26604"/>
                    <a:pt x="1505065" y="26604"/>
                  </a:cubicBezTo>
                  <a:cubicBezTo>
                    <a:pt x="1513370" y="26604"/>
                    <a:pt x="1519943" y="29337"/>
                    <a:pt x="1524781" y="34795"/>
                  </a:cubicBezTo>
                  <a:cubicBezTo>
                    <a:pt x="1529611" y="40253"/>
                    <a:pt x="1532030" y="47463"/>
                    <a:pt x="1532030" y="56407"/>
                  </a:cubicBezTo>
                  <a:lnTo>
                    <a:pt x="1532030" y="62760"/>
                  </a:lnTo>
                  <a:lnTo>
                    <a:pt x="1486386" y="62760"/>
                  </a:lnTo>
                  <a:cubicBezTo>
                    <a:pt x="1486586" y="70542"/>
                    <a:pt x="1488548" y="76448"/>
                    <a:pt x="1492282" y="80476"/>
                  </a:cubicBezTo>
                  <a:cubicBezTo>
                    <a:pt x="1496006" y="84506"/>
                    <a:pt x="1501254" y="86516"/>
                    <a:pt x="1508027" y="86516"/>
                  </a:cubicBezTo>
                  <a:cubicBezTo>
                    <a:pt x="1515161" y="86516"/>
                    <a:pt x="1522219" y="85030"/>
                    <a:pt x="1529192" y="82048"/>
                  </a:cubicBezTo>
                  <a:lnTo>
                    <a:pt x="1529192" y="90992"/>
                  </a:lnTo>
                  <a:cubicBezTo>
                    <a:pt x="1525648" y="92526"/>
                    <a:pt x="1522286" y="93621"/>
                    <a:pt x="1519124" y="94288"/>
                  </a:cubicBezTo>
                  <a:cubicBezTo>
                    <a:pt x="1515961" y="94955"/>
                    <a:pt x="1512141" y="95288"/>
                    <a:pt x="1507665" y="95288"/>
                  </a:cubicBezTo>
                  <a:close/>
                  <a:moveTo>
                    <a:pt x="1504950" y="35004"/>
                  </a:moveTo>
                  <a:cubicBezTo>
                    <a:pt x="1499626" y="35004"/>
                    <a:pt x="1495387" y="36738"/>
                    <a:pt x="1492215" y="40205"/>
                  </a:cubicBezTo>
                  <a:cubicBezTo>
                    <a:pt x="1489053" y="43672"/>
                    <a:pt x="1487186" y="48473"/>
                    <a:pt x="1486624" y="54597"/>
                  </a:cubicBezTo>
                  <a:lnTo>
                    <a:pt x="1521267" y="54597"/>
                  </a:lnTo>
                  <a:cubicBezTo>
                    <a:pt x="1521267" y="48273"/>
                    <a:pt x="1519857" y="43425"/>
                    <a:pt x="1517038" y="40053"/>
                  </a:cubicBezTo>
                  <a:cubicBezTo>
                    <a:pt x="1514218" y="36690"/>
                    <a:pt x="1510189" y="35004"/>
                    <a:pt x="1504950" y="35004"/>
                  </a:cubicBezTo>
                  <a:close/>
                  <a:moveTo>
                    <a:pt x="1596543" y="94079"/>
                  </a:moveTo>
                  <a:lnTo>
                    <a:pt x="1596543" y="51206"/>
                  </a:lnTo>
                  <a:cubicBezTo>
                    <a:pt x="1596543" y="45806"/>
                    <a:pt x="1595314" y="41777"/>
                    <a:pt x="1592856" y="39119"/>
                  </a:cubicBezTo>
                  <a:cubicBezTo>
                    <a:pt x="1590399" y="36462"/>
                    <a:pt x="1586551" y="35128"/>
                    <a:pt x="1581312" y="35128"/>
                  </a:cubicBezTo>
                  <a:cubicBezTo>
                    <a:pt x="1574378" y="35128"/>
                    <a:pt x="1569301" y="37005"/>
                    <a:pt x="1566072" y="40748"/>
                  </a:cubicBezTo>
                  <a:cubicBezTo>
                    <a:pt x="1562853" y="44501"/>
                    <a:pt x="1561233" y="50682"/>
                    <a:pt x="1561233" y="59312"/>
                  </a:cubicBezTo>
                  <a:lnTo>
                    <a:pt x="1561233" y="94079"/>
                  </a:lnTo>
                  <a:lnTo>
                    <a:pt x="1551204" y="94079"/>
                  </a:lnTo>
                  <a:lnTo>
                    <a:pt x="1551204" y="27813"/>
                  </a:lnTo>
                  <a:lnTo>
                    <a:pt x="1559357" y="27813"/>
                  </a:lnTo>
                  <a:lnTo>
                    <a:pt x="1560995" y="36881"/>
                  </a:lnTo>
                  <a:lnTo>
                    <a:pt x="1561481" y="36881"/>
                  </a:lnTo>
                  <a:cubicBezTo>
                    <a:pt x="1563529" y="33614"/>
                    <a:pt x="1566415" y="31089"/>
                    <a:pt x="1570121" y="29289"/>
                  </a:cubicBezTo>
                  <a:cubicBezTo>
                    <a:pt x="1573835" y="27499"/>
                    <a:pt x="1577960" y="26604"/>
                    <a:pt x="1582522" y="26604"/>
                  </a:cubicBezTo>
                  <a:cubicBezTo>
                    <a:pt x="1590494" y="26604"/>
                    <a:pt x="1596504" y="28527"/>
                    <a:pt x="1600534" y="32375"/>
                  </a:cubicBezTo>
                  <a:cubicBezTo>
                    <a:pt x="1604563" y="36223"/>
                    <a:pt x="1606582" y="42386"/>
                    <a:pt x="1606582" y="50845"/>
                  </a:cubicBezTo>
                  <a:lnTo>
                    <a:pt x="1606582" y="94079"/>
                  </a:lnTo>
                  <a:close/>
                </a:path>
              </a:pathLst>
            </a:custGeom>
            <a:solidFill>
              <a:srgbClr val="000000"/>
            </a:solidFill>
            <a:ln w="9525" cap="flat">
              <a:noFill/>
              <a:prstDash val="solid"/>
              <a:miter/>
            </a:ln>
          </p:spPr>
          <p:txBody>
            <a:bodyPr rtlCol="0" anchor="ctr"/>
            <a:lstStyle/>
            <a:p>
              <a:endParaRPr lang="nl-BE" sz="900"/>
            </a:p>
          </p:txBody>
        </p:sp>
        <p:sp>
          <p:nvSpPr>
            <p:cNvPr id="669" name="Freeform: Shape 668">
              <a:extLst>
                <a:ext uri="{FF2B5EF4-FFF2-40B4-BE49-F238E27FC236}">
                  <a16:creationId xmlns:a16="http://schemas.microsoft.com/office/drawing/2014/main" id="{903845D6-2D91-4777-AB63-3447EAE052A0}"/>
                </a:ext>
              </a:extLst>
            </p:cNvPr>
            <p:cNvSpPr/>
            <p:nvPr/>
          </p:nvSpPr>
          <p:spPr>
            <a:xfrm>
              <a:off x="4084467" y="4676118"/>
              <a:ext cx="126731" cy="54313"/>
            </a:xfrm>
            <a:custGeom>
              <a:avLst/>
              <a:gdLst>
                <a:gd name="connsiteX0" fmla="*/ 70495 w 200025"/>
                <a:gd name="connsiteY0" fmla="*/ 88392 h 85725"/>
                <a:gd name="connsiteX1" fmla="*/ 58827 w 200025"/>
                <a:gd name="connsiteY1" fmla="*/ 88392 h 85725"/>
                <a:gd name="connsiteX2" fmla="*/ 35062 w 200025"/>
                <a:gd name="connsiteY2" fmla="*/ 49521 h 85725"/>
                <a:gd name="connsiteX3" fmla="*/ 10878 w 200025"/>
                <a:gd name="connsiteY3" fmla="*/ 88392 h 85725"/>
                <a:gd name="connsiteX4" fmla="*/ 0 w 200025"/>
                <a:gd name="connsiteY4" fmla="*/ 88392 h 85725"/>
                <a:gd name="connsiteX5" fmla="*/ 29385 w 200025"/>
                <a:gd name="connsiteY5" fmla="*/ 42206 h 85725"/>
                <a:gd name="connsiteX6" fmla="*/ 1991 w 200025"/>
                <a:gd name="connsiteY6" fmla="*/ 0 h 85725"/>
                <a:gd name="connsiteX7" fmla="*/ 13364 w 200025"/>
                <a:gd name="connsiteY7" fmla="*/ 0 h 85725"/>
                <a:gd name="connsiteX8" fmla="*/ 35309 w 200025"/>
                <a:gd name="connsiteY8" fmla="*/ 35004 h 85725"/>
                <a:gd name="connsiteX9" fmla="*/ 57436 w 200025"/>
                <a:gd name="connsiteY9" fmla="*/ 0 h 85725"/>
                <a:gd name="connsiteX10" fmla="*/ 68380 w 200025"/>
                <a:gd name="connsiteY10" fmla="*/ 0 h 85725"/>
                <a:gd name="connsiteX11" fmla="*/ 40996 w 200025"/>
                <a:gd name="connsiteY11" fmla="*/ 41834 h 85725"/>
                <a:gd name="connsiteX12" fmla="*/ 135731 w 200025"/>
                <a:gd name="connsiteY12" fmla="*/ 0 h 85725"/>
                <a:gd name="connsiteX13" fmla="*/ 146799 w 200025"/>
                <a:gd name="connsiteY13" fmla="*/ 0 h 85725"/>
                <a:gd name="connsiteX14" fmla="*/ 114938 w 200025"/>
                <a:gd name="connsiteY14" fmla="*/ 88392 h 85725"/>
                <a:gd name="connsiteX15" fmla="*/ 104775 w 200025"/>
                <a:gd name="connsiteY15" fmla="*/ 88392 h 85725"/>
                <a:gd name="connsiteX16" fmla="*/ 73095 w 200025"/>
                <a:gd name="connsiteY16" fmla="*/ 0 h 85725"/>
                <a:gd name="connsiteX17" fmla="*/ 83982 w 200025"/>
                <a:gd name="connsiteY17" fmla="*/ 0 h 85725"/>
                <a:gd name="connsiteX18" fmla="*/ 104299 w 200025"/>
                <a:gd name="connsiteY18" fmla="*/ 57198 h 85725"/>
                <a:gd name="connsiteX19" fmla="*/ 109861 w 200025"/>
                <a:gd name="connsiteY19" fmla="*/ 76362 h 85725"/>
                <a:gd name="connsiteX20" fmla="*/ 115538 w 200025"/>
                <a:gd name="connsiteY20" fmla="*/ 56836 h 85725"/>
                <a:gd name="connsiteX21" fmla="*/ 161192 w 200025"/>
                <a:gd name="connsiteY21" fmla="*/ 88392 h 85725"/>
                <a:gd name="connsiteX22" fmla="*/ 161192 w 200025"/>
                <a:gd name="connsiteY22" fmla="*/ 0 h 85725"/>
                <a:gd name="connsiteX23" fmla="*/ 171469 w 200025"/>
                <a:gd name="connsiteY23" fmla="*/ 0 h 85725"/>
                <a:gd name="connsiteX24" fmla="*/ 171469 w 200025"/>
                <a:gd name="connsiteY24" fmla="*/ 88392 h 85725"/>
                <a:gd name="connsiteX25" fmla="*/ 196739 w 200025"/>
                <a:gd name="connsiteY25" fmla="*/ 88392 h 85725"/>
                <a:gd name="connsiteX26" fmla="*/ 196739 w 200025"/>
                <a:gd name="connsiteY26" fmla="*/ 0 h 85725"/>
                <a:gd name="connsiteX27" fmla="*/ 207016 w 200025"/>
                <a:gd name="connsiteY27" fmla="*/ 0 h 85725"/>
                <a:gd name="connsiteX28" fmla="*/ 207016 w 200025"/>
                <a:gd name="connsiteY28" fmla="*/ 883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0025" h="85725">
                  <a:moveTo>
                    <a:pt x="70495" y="88392"/>
                  </a:moveTo>
                  <a:lnTo>
                    <a:pt x="58827" y="88392"/>
                  </a:lnTo>
                  <a:lnTo>
                    <a:pt x="35062" y="49521"/>
                  </a:lnTo>
                  <a:lnTo>
                    <a:pt x="10878" y="88392"/>
                  </a:lnTo>
                  <a:lnTo>
                    <a:pt x="0" y="88392"/>
                  </a:lnTo>
                  <a:lnTo>
                    <a:pt x="29385" y="42206"/>
                  </a:lnTo>
                  <a:lnTo>
                    <a:pt x="1991" y="0"/>
                  </a:lnTo>
                  <a:lnTo>
                    <a:pt x="13364" y="0"/>
                  </a:lnTo>
                  <a:lnTo>
                    <a:pt x="35309" y="35004"/>
                  </a:lnTo>
                  <a:lnTo>
                    <a:pt x="57436" y="0"/>
                  </a:lnTo>
                  <a:lnTo>
                    <a:pt x="68380" y="0"/>
                  </a:lnTo>
                  <a:lnTo>
                    <a:pt x="40996" y="41834"/>
                  </a:lnTo>
                  <a:close/>
                  <a:moveTo>
                    <a:pt x="135731" y="0"/>
                  </a:moveTo>
                  <a:lnTo>
                    <a:pt x="146799" y="0"/>
                  </a:lnTo>
                  <a:lnTo>
                    <a:pt x="114938" y="88392"/>
                  </a:lnTo>
                  <a:lnTo>
                    <a:pt x="104775" y="88392"/>
                  </a:lnTo>
                  <a:lnTo>
                    <a:pt x="73095" y="0"/>
                  </a:lnTo>
                  <a:lnTo>
                    <a:pt x="83982" y="0"/>
                  </a:lnTo>
                  <a:lnTo>
                    <a:pt x="104299" y="57198"/>
                  </a:lnTo>
                  <a:cubicBezTo>
                    <a:pt x="106632" y="63770"/>
                    <a:pt x="108490" y="70152"/>
                    <a:pt x="109861" y="76362"/>
                  </a:cubicBezTo>
                  <a:cubicBezTo>
                    <a:pt x="111309" y="69828"/>
                    <a:pt x="113205" y="63322"/>
                    <a:pt x="115538" y="56836"/>
                  </a:cubicBezTo>
                  <a:close/>
                  <a:moveTo>
                    <a:pt x="161192" y="88392"/>
                  </a:moveTo>
                  <a:lnTo>
                    <a:pt x="161192" y="0"/>
                  </a:lnTo>
                  <a:lnTo>
                    <a:pt x="171469" y="0"/>
                  </a:lnTo>
                  <a:lnTo>
                    <a:pt x="171469" y="88392"/>
                  </a:lnTo>
                  <a:close/>
                  <a:moveTo>
                    <a:pt x="196739" y="88392"/>
                  </a:moveTo>
                  <a:lnTo>
                    <a:pt x="196739" y="0"/>
                  </a:lnTo>
                  <a:lnTo>
                    <a:pt x="207016" y="0"/>
                  </a:lnTo>
                  <a:lnTo>
                    <a:pt x="207016" y="88392"/>
                  </a:lnTo>
                  <a:close/>
                </a:path>
              </a:pathLst>
            </a:custGeom>
            <a:solidFill>
              <a:srgbClr val="000000"/>
            </a:solidFill>
            <a:ln w="9525" cap="flat">
              <a:noFill/>
              <a:prstDash val="solid"/>
              <a:miter/>
            </a:ln>
          </p:spPr>
          <p:txBody>
            <a:bodyPr rtlCol="0" anchor="ctr"/>
            <a:lstStyle/>
            <a:p>
              <a:endParaRPr lang="nl-BE" sz="900"/>
            </a:p>
          </p:txBody>
        </p:sp>
        <p:sp>
          <p:nvSpPr>
            <p:cNvPr id="670" name="Freeform: Shape 669">
              <a:extLst>
                <a:ext uri="{FF2B5EF4-FFF2-40B4-BE49-F238E27FC236}">
                  <a16:creationId xmlns:a16="http://schemas.microsoft.com/office/drawing/2014/main" id="{AB2D34E5-3132-46E9-8E9C-42BC6719DB79}"/>
                </a:ext>
              </a:extLst>
            </p:cNvPr>
            <p:cNvSpPr/>
            <p:nvPr/>
          </p:nvSpPr>
          <p:spPr>
            <a:xfrm>
              <a:off x="6458354" y="742279"/>
              <a:ext cx="253461" cy="5389068"/>
            </a:xfrm>
            <a:custGeom>
              <a:avLst/>
              <a:gdLst>
                <a:gd name="connsiteX0" fmla="*/ 0 w 400050"/>
                <a:gd name="connsiteY0" fmla="*/ 0 h 8505825"/>
                <a:gd name="connsiteX1" fmla="*/ 0 w 400050"/>
                <a:gd name="connsiteY1" fmla="*/ 8505825 h 8505825"/>
                <a:gd name="connsiteX2" fmla="*/ 400050 w 400050"/>
                <a:gd name="connsiteY2" fmla="*/ 8505825 h 8505825"/>
                <a:gd name="connsiteX3" fmla="*/ 400050 w 400050"/>
                <a:gd name="connsiteY3" fmla="*/ 0 h 8505825"/>
              </a:gdLst>
              <a:ahLst/>
              <a:cxnLst>
                <a:cxn ang="0">
                  <a:pos x="connsiteX0" y="connsiteY0"/>
                </a:cxn>
                <a:cxn ang="0">
                  <a:pos x="connsiteX1" y="connsiteY1"/>
                </a:cxn>
                <a:cxn ang="0">
                  <a:pos x="connsiteX2" y="connsiteY2"/>
                </a:cxn>
                <a:cxn ang="0">
                  <a:pos x="connsiteX3" y="connsiteY3"/>
                </a:cxn>
              </a:cxnLst>
              <a:rect l="l" t="t" r="r" b="b"/>
              <a:pathLst>
                <a:path w="400050" h="8505825">
                  <a:moveTo>
                    <a:pt x="0" y="0"/>
                  </a:moveTo>
                  <a:lnTo>
                    <a:pt x="0" y="8505825"/>
                  </a:lnTo>
                  <a:lnTo>
                    <a:pt x="400050" y="8505825"/>
                  </a:lnTo>
                  <a:lnTo>
                    <a:pt x="400050" y="0"/>
                  </a:lnTo>
                  <a:close/>
                </a:path>
              </a:pathLst>
            </a:custGeom>
            <a:noFill/>
            <a:ln w="19050" cap="flat">
              <a:solidFill>
                <a:srgbClr val="FFFFFF"/>
              </a:solidFill>
              <a:prstDash val="solid"/>
              <a:miter/>
            </a:ln>
          </p:spPr>
          <p:txBody>
            <a:bodyPr rtlCol="0" anchor="ctr"/>
            <a:lstStyle/>
            <a:p>
              <a:endParaRPr lang="nl-BE" sz="900"/>
            </a:p>
          </p:txBody>
        </p:sp>
        <p:sp>
          <p:nvSpPr>
            <p:cNvPr id="671" name="Freeform: Shape 670">
              <a:extLst>
                <a:ext uri="{FF2B5EF4-FFF2-40B4-BE49-F238E27FC236}">
                  <a16:creationId xmlns:a16="http://schemas.microsoft.com/office/drawing/2014/main" id="{23FD6A5A-A205-49DE-A025-F0440504428A}"/>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72" name="Freeform: Shape 671">
              <a:extLst>
                <a:ext uri="{FF2B5EF4-FFF2-40B4-BE49-F238E27FC236}">
                  <a16:creationId xmlns:a16="http://schemas.microsoft.com/office/drawing/2014/main" id="{4F657CF6-772E-4121-954A-7FEDB03BC99B}"/>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73" name="Freeform: Shape 672">
              <a:extLst>
                <a:ext uri="{FF2B5EF4-FFF2-40B4-BE49-F238E27FC236}">
                  <a16:creationId xmlns:a16="http://schemas.microsoft.com/office/drawing/2014/main" id="{FBD4DD32-99EB-42C2-8923-445E32A9534B}"/>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74" name="Freeform: Shape 673">
              <a:extLst>
                <a:ext uri="{FF2B5EF4-FFF2-40B4-BE49-F238E27FC236}">
                  <a16:creationId xmlns:a16="http://schemas.microsoft.com/office/drawing/2014/main" id="{A22DB7E8-A79F-49EE-8CB3-818F91FBF139}"/>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75" name="Freeform: Shape 674">
              <a:extLst>
                <a:ext uri="{FF2B5EF4-FFF2-40B4-BE49-F238E27FC236}">
                  <a16:creationId xmlns:a16="http://schemas.microsoft.com/office/drawing/2014/main" id="{6694A29D-8048-4F9E-A824-4142623B700A}"/>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76" name="Freeform: Shape 675">
              <a:extLst>
                <a:ext uri="{FF2B5EF4-FFF2-40B4-BE49-F238E27FC236}">
                  <a16:creationId xmlns:a16="http://schemas.microsoft.com/office/drawing/2014/main" id="{6C25F941-B64B-4D4A-86FC-4B0B1103D2B9}"/>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77" name="Freeform: Shape 676">
              <a:extLst>
                <a:ext uri="{FF2B5EF4-FFF2-40B4-BE49-F238E27FC236}">
                  <a16:creationId xmlns:a16="http://schemas.microsoft.com/office/drawing/2014/main" id="{2F97F4F5-7216-4B8B-BC11-3F8C46A3D796}"/>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78" name="Freeform: Shape 677">
              <a:extLst>
                <a:ext uri="{FF2B5EF4-FFF2-40B4-BE49-F238E27FC236}">
                  <a16:creationId xmlns:a16="http://schemas.microsoft.com/office/drawing/2014/main" id="{DE11C1BD-B250-4998-9BB2-CCF784C4FE91}"/>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79" name="Freeform: Shape 678">
              <a:extLst>
                <a:ext uri="{FF2B5EF4-FFF2-40B4-BE49-F238E27FC236}">
                  <a16:creationId xmlns:a16="http://schemas.microsoft.com/office/drawing/2014/main" id="{9DAA04D7-BE60-4486-844F-6F50DEF64751}"/>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0" name="Freeform: Shape 679">
              <a:extLst>
                <a:ext uri="{FF2B5EF4-FFF2-40B4-BE49-F238E27FC236}">
                  <a16:creationId xmlns:a16="http://schemas.microsoft.com/office/drawing/2014/main" id="{4F66C3C6-7299-43CF-94AF-EC46218ABE09}"/>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1" name="Freeform: Shape 680">
              <a:extLst>
                <a:ext uri="{FF2B5EF4-FFF2-40B4-BE49-F238E27FC236}">
                  <a16:creationId xmlns:a16="http://schemas.microsoft.com/office/drawing/2014/main" id="{3CA56C2C-23BC-4FF6-85AD-F6D8638C03F1}"/>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2" name="Freeform: Shape 681">
              <a:extLst>
                <a:ext uri="{FF2B5EF4-FFF2-40B4-BE49-F238E27FC236}">
                  <a16:creationId xmlns:a16="http://schemas.microsoft.com/office/drawing/2014/main" id="{67C3F7DA-9D4E-40F6-9B24-75DC85255915}"/>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3" name="Freeform: Shape 682">
              <a:extLst>
                <a:ext uri="{FF2B5EF4-FFF2-40B4-BE49-F238E27FC236}">
                  <a16:creationId xmlns:a16="http://schemas.microsoft.com/office/drawing/2014/main" id="{1C64AAC7-8287-4C8C-B538-E82DF12F2803}"/>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4" name="Freeform: Shape 683">
              <a:extLst>
                <a:ext uri="{FF2B5EF4-FFF2-40B4-BE49-F238E27FC236}">
                  <a16:creationId xmlns:a16="http://schemas.microsoft.com/office/drawing/2014/main" id="{34EC68BD-D1CE-4D75-82B4-5B240A5D288C}"/>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5" name="Freeform: Shape 684">
              <a:extLst>
                <a:ext uri="{FF2B5EF4-FFF2-40B4-BE49-F238E27FC236}">
                  <a16:creationId xmlns:a16="http://schemas.microsoft.com/office/drawing/2014/main" id="{149CC189-A50D-48E0-A20D-A45C6D49B905}"/>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6" name="Freeform: Shape 685">
              <a:extLst>
                <a:ext uri="{FF2B5EF4-FFF2-40B4-BE49-F238E27FC236}">
                  <a16:creationId xmlns:a16="http://schemas.microsoft.com/office/drawing/2014/main" id="{DFBA1377-941C-46EF-A076-8FFC223D2EFA}"/>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7" name="Freeform: Shape 686">
              <a:extLst>
                <a:ext uri="{FF2B5EF4-FFF2-40B4-BE49-F238E27FC236}">
                  <a16:creationId xmlns:a16="http://schemas.microsoft.com/office/drawing/2014/main" id="{84C1C4EA-89DB-4280-8448-82C21CB7BC8E}"/>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8" name="Freeform: Shape 687">
              <a:extLst>
                <a:ext uri="{FF2B5EF4-FFF2-40B4-BE49-F238E27FC236}">
                  <a16:creationId xmlns:a16="http://schemas.microsoft.com/office/drawing/2014/main" id="{67823DFF-64C2-49FF-9425-B9294A1961DB}"/>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89" name="Freeform: Shape 688">
              <a:extLst>
                <a:ext uri="{FF2B5EF4-FFF2-40B4-BE49-F238E27FC236}">
                  <a16:creationId xmlns:a16="http://schemas.microsoft.com/office/drawing/2014/main" id="{E8439289-5219-4E9E-9C90-5E9B7ED5623D}"/>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0" name="Freeform: Shape 689">
              <a:extLst>
                <a:ext uri="{FF2B5EF4-FFF2-40B4-BE49-F238E27FC236}">
                  <a16:creationId xmlns:a16="http://schemas.microsoft.com/office/drawing/2014/main" id="{F911955B-8A5E-41F3-A003-ED131CECA81A}"/>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1" name="Freeform: Shape 690">
              <a:extLst>
                <a:ext uri="{FF2B5EF4-FFF2-40B4-BE49-F238E27FC236}">
                  <a16:creationId xmlns:a16="http://schemas.microsoft.com/office/drawing/2014/main" id="{81F6B0A8-FBD8-48FB-B039-94929087A19D}"/>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2" name="Freeform: Shape 691">
              <a:extLst>
                <a:ext uri="{FF2B5EF4-FFF2-40B4-BE49-F238E27FC236}">
                  <a16:creationId xmlns:a16="http://schemas.microsoft.com/office/drawing/2014/main" id="{37554804-B230-48C4-82F4-813BA14162BE}"/>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3" name="Freeform: Shape 692">
              <a:extLst>
                <a:ext uri="{FF2B5EF4-FFF2-40B4-BE49-F238E27FC236}">
                  <a16:creationId xmlns:a16="http://schemas.microsoft.com/office/drawing/2014/main" id="{BA8AAE35-1EDC-4B9D-B50B-FE69AAE99ADB}"/>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4" name="Freeform: Shape 693">
              <a:extLst>
                <a:ext uri="{FF2B5EF4-FFF2-40B4-BE49-F238E27FC236}">
                  <a16:creationId xmlns:a16="http://schemas.microsoft.com/office/drawing/2014/main" id="{32DF657A-74A9-4F8D-924A-675919180695}"/>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5" name="Freeform: Shape 694">
              <a:extLst>
                <a:ext uri="{FF2B5EF4-FFF2-40B4-BE49-F238E27FC236}">
                  <a16:creationId xmlns:a16="http://schemas.microsoft.com/office/drawing/2014/main" id="{46845392-7666-4DCE-8CAD-ABEEEC07E620}"/>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6" name="Freeform: Shape 695">
              <a:extLst>
                <a:ext uri="{FF2B5EF4-FFF2-40B4-BE49-F238E27FC236}">
                  <a16:creationId xmlns:a16="http://schemas.microsoft.com/office/drawing/2014/main" id="{5636DEAC-5747-4FDD-86BF-D3635B095A5E}"/>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7" name="Freeform: Shape 696">
              <a:extLst>
                <a:ext uri="{FF2B5EF4-FFF2-40B4-BE49-F238E27FC236}">
                  <a16:creationId xmlns:a16="http://schemas.microsoft.com/office/drawing/2014/main" id="{98211FDD-613C-439B-822C-765499433308}"/>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8" name="Freeform: Shape 697">
              <a:extLst>
                <a:ext uri="{FF2B5EF4-FFF2-40B4-BE49-F238E27FC236}">
                  <a16:creationId xmlns:a16="http://schemas.microsoft.com/office/drawing/2014/main" id="{BDA4FC83-B210-4D8E-B7CD-5561BD04FAC5}"/>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699" name="Freeform: Shape 698">
              <a:extLst>
                <a:ext uri="{FF2B5EF4-FFF2-40B4-BE49-F238E27FC236}">
                  <a16:creationId xmlns:a16="http://schemas.microsoft.com/office/drawing/2014/main" id="{38FF3214-A665-4D4F-B490-E3D52CDCF163}"/>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0" name="Freeform: Shape 699">
              <a:extLst>
                <a:ext uri="{FF2B5EF4-FFF2-40B4-BE49-F238E27FC236}">
                  <a16:creationId xmlns:a16="http://schemas.microsoft.com/office/drawing/2014/main" id="{CB017693-12A6-4D0F-B1E3-4F24EB55AD8A}"/>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1" name="Freeform: Shape 700">
              <a:extLst>
                <a:ext uri="{FF2B5EF4-FFF2-40B4-BE49-F238E27FC236}">
                  <a16:creationId xmlns:a16="http://schemas.microsoft.com/office/drawing/2014/main" id="{CCAE4268-1E4D-4E25-A245-DE712E479BDB}"/>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2" name="Freeform: Shape 701">
              <a:extLst>
                <a:ext uri="{FF2B5EF4-FFF2-40B4-BE49-F238E27FC236}">
                  <a16:creationId xmlns:a16="http://schemas.microsoft.com/office/drawing/2014/main" id="{EE7D8E87-4DD2-4219-9A68-5AFE172B9A3D}"/>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3" name="Freeform: Shape 702">
              <a:extLst>
                <a:ext uri="{FF2B5EF4-FFF2-40B4-BE49-F238E27FC236}">
                  <a16:creationId xmlns:a16="http://schemas.microsoft.com/office/drawing/2014/main" id="{41C4B973-FBCB-4EF3-839A-F1A74B4657B3}"/>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4" name="Freeform: Shape 703">
              <a:extLst>
                <a:ext uri="{FF2B5EF4-FFF2-40B4-BE49-F238E27FC236}">
                  <a16:creationId xmlns:a16="http://schemas.microsoft.com/office/drawing/2014/main" id="{83D7A3D5-11CE-4E4A-9723-7353C9D5E4F7}"/>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5" name="Freeform: Shape 704">
              <a:extLst>
                <a:ext uri="{FF2B5EF4-FFF2-40B4-BE49-F238E27FC236}">
                  <a16:creationId xmlns:a16="http://schemas.microsoft.com/office/drawing/2014/main" id="{B6EA1936-1671-4B8F-8516-F6D41FDC004B}"/>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6" name="Freeform: Shape 705">
              <a:extLst>
                <a:ext uri="{FF2B5EF4-FFF2-40B4-BE49-F238E27FC236}">
                  <a16:creationId xmlns:a16="http://schemas.microsoft.com/office/drawing/2014/main" id="{BFA2CC7C-B502-4C20-A69C-6F8B5FE75491}"/>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7" name="Freeform: Shape 706">
              <a:extLst>
                <a:ext uri="{FF2B5EF4-FFF2-40B4-BE49-F238E27FC236}">
                  <a16:creationId xmlns:a16="http://schemas.microsoft.com/office/drawing/2014/main" id="{8FFC28B8-A3D1-4A90-AC4E-F138BDD568FA}"/>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8" name="Freeform: Shape 707">
              <a:extLst>
                <a:ext uri="{FF2B5EF4-FFF2-40B4-BE49-F238E27FC236}">
                  <a16:creationId xmlns:a16="http://schemas.microsoft.com/office/drawing/2014/main" id="{698E95FD-BF7A-4306-94A4-9512A803F571}"/>
                </a:ext>
              </a:extLst>
            </p:cNvPr>
            <p:cNvSpPr/>
            <p:nvPr/>
          </p:nvSpPr>
          <p:spPr>
            <a:xfrm>
              <a:off x="333042" y="0"/>
              <a:ext cx="6035" cy="6035"/>
            </a:xfrm>
            <a:custGeom>
              <a:avLst/>
              <a:gdLst/>
              <a:ahLst/>
              <a:cxnLst/>
              <a:rect l="l" t="t" r="r" b="b"/>
              <a:pathLst>
                <a:path/>
              </a:pathLst>
            </a:custGeom>
            <a:solidFill>
              <a:srgbClr val="17375E"/>
            </a:solidFill>
            <a:ln w="9525" cap="flat">
              <a:noFill/>
              <a:prstDash val="solid"/>
              <a:miter/>
            </a:ln>
          </p:spPr>
          <p:txBody>
            <a:bodyPr rtlCol="0" anchor="ctr"/>
            <a:lstStyle/>
            <a:p>
              <a:endParaRPr lang="nl-BE" sz="900"/>
            </a:p>
          </p:txBody>
        </p:sp>
        <p:sp>
          <p:nvSpPr>
            <p:cNvPr id="709" name="Freeform: Shape 708">
              <a:extLst>
                <a:ext uri="{FF2B5EF4-FFF2-40B4-BE49-F238E27FC236}">
                  <a16:creationId xmlns:a16="http://schemas.microsoft.com/office/drawing/2014/main" id="{A9F957B3-39A6-4BD2-86D9-E2CE013A1CC8}"/>
                </a:ext>
              </a:extLst>
            </p:cNvPr>
            <p:cNvSpPr/>
            <p:nvPr/>
          </p:nvSpPr>
          <p:spPr>
            <a:xfrm>
              <a:off x="8238618" y="2540647"/>
              <a:ext cx="1538872" cy="718140"/>
            </a:xfrm>
            <a:custGeom>
              <a:avLst/>
              <a:gdLst>
                <a:gd name="connsiteX0" fmla="*/ 76200 w 2428875"/>
                <a:gd name="connsiteY0" fmla="*/ 0 h 1133475"/>
                <a:gd name="connsiteX1" fmla="*/ 0 w 2428875"/>
                <a:gd name="connsiteY1" fmla="*/ 76200 h 1133475"/>
                <a:gd name="connsiteX2" fmla="*/ 0 w 2428875"/>
                <a:gd name="connsiteY2" fmla="*/ 1057275 h 1133475"/>
                <a:gd name="connsiteX3" fmla="*/ 76200 w 2428875"/>
                <a:gd name="connsiteY3" fmla="*/ 1133475 h 1133475"/>
                <a:gd name="connsiteX4" fmla="*/ 2352675 w 2428875"/>
                <a:gd name="connsiteY4" fmla="*/ 1133475 h 1133475"/>
                <a:gd name="connsiteX5" fmla="*/ 2428875 w 2428875"/>
                <a:gd name="connsiteY5" fmla="*/ 1057275 h 1133475"/>
                <a:gd name="connsiteX6" fmla="*/ 2428875 w 2428875"/>
                <a:gd name="connsiteY6" fmla="*/ 76200 h 1133475"/>
                <a:gd name="connsiteX7" fmla="*/ 2352675 w 2428875"/>
                <a:gd name="connsiteY7"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8875" h="1133475">
                  <a:moveTo>
                    <a:pt x="76200" y="0"/>
                  </a:moveTo>
                  <a:cubicBezTo>
                    <a:pt x="34099" y="0"/>
                    <a:pt x="0" y="34119"/>
                    <a:pt x="0" y="76200"/>
                  </a:cubicBezTo>
                  <a:lnTo>
                    <a:pt x="0" y="1057275"/>
                  </a:lnTo>
                  <a:cubicBezTo>
                    <a:pt x="0" y="1099357"/>
                    <a:pt x="34099" y="1133475"/>
                    <a:pt x="76200" y="1133475"/>
                  </a:cubicBezTo>
                  <a:lnTo>
                    <a:pt x="2352675" y="1133475"/>
                  </a:lnTo>
                  <a:cubicBezTo>
                    <a:pt x="2394776" y="1133475"/>
                    <a:pt x="2428875" y="1099357"/>
                    <a:pt x="2428875" y="1057275"/>
                  </a:cubicBezTo>
                  <a:lnTo>
                    <a:pt x="2428875" y="76200"/>
                  </a:lnTo>
                  <a:cubicBezTo>
                    <a:pt x="2428875" y="34119"/>
                    <a:pt x="2394776" y="0"/>
                    <a:pt x="2352675" y="0"/>
                  </a:cubicBezTo>
                  <a:close/>
                </a:path>
              </a:pathLst>
            </a:custGeom>
            <a:solidFill>
              <a:srgbClr val="B3A2C7">
                <a:alpha val="20000"/>
              </a:srgbClr>
            </a:solidFill>
            <a:ln w="9525" cap="flat">
              <a:noFill/>
              <a:prstDash val="solid"/>
              <a:miter/>
            </a:ln>
          </p:spPr>
          <p:txBody>
            <a:bodyPr rtlCol="0" anchor="ctr"/>
            <a:lstStyle/>
            <a:p>
              <a:endParaRPr lang="nl-BE" sz="900"/>
            </a:p>
          </p:txBody>
        </p:sp>
        <p:sp>
          <p:nvSpPr>
            <p:cNvPr id="710" name="Freeform: Shape 709">
              <a:extLst>
                <a:ext uri="{FF2B5EF4-FFF2-40B4-BE49-F238E27FC236}">
                  <a16:creationId xmlns:a16="http://schemas.microsoft.com/office/drawing/2014/main" id="{40F97612-F0DF-4B9A-8AF8-A69403B14D4B}"/>
                </a:ext>
              </a:extLst>
            </p:cNvPr>
            <p:cNvSpPr/>
            <p:nvPr/>
          </p:nvSpPr>
          <p:spPr>
            <a:xfrm>
              <a:off x="8238618" y="2540647"/>
              <a:ext cx="1538872" cy="718140"/>
            </a:xfrm>
            <a:custGeom>
              <a:avLst/>
              <a:gdLst>
                <a:gd name="connsiteX0" fmla="*/ 76200 w 2428875"/>
                <a:gd name="connsiteY0" fmla="*/ 0 h 1133475"/>
                <a:gd name="connsiteX1" fmla="*/ 0 w 2428875"/>
                <a:gd name="connsiteY1" fmla="*/ 76200 h 1133475"/>
                <a:gd name="connsiteX2" fmla="*/ 0 w 2428875"/>
                <a:gd name="connsiteY2" fmla="*/ 1057275 h 1133475"/>
                <a:gd name="connsiteX3" fmla="*/ 76200 w 2428875"/>
                <a:gd name="connsiteY3" fmla="*/ 1133475 h 1133475"/>
                <a:gd name="connsiteX4" fmla="*/ 2352675 w 2428875"/>
                <a:gd name="connsiteY4" fmla="*/ 1133475 h 1133475"/>
                <a:gd name="connsiteX5" fmla="*/ 2428875 w 2428875"/>
                <a:gd name="connsiteY5" fmla="*/ 1057275 h 1133475"/>
                <a:gd name="connsiteX6" fmla="*/ 2428875 w 2428875"/>
                <a:gd name="connsiteY6" fmla="*/ 76200 h 1133475"/>
                <a:gd name="connsiteX7" fmla="*/ 2352675 w 2428875"/>
                <a:gd name="connsiteY7"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8875" h="1133475">
                  <a:moveTo>
                    <a:pt x="76200" y="0"/>
                  </a:moveTo>
                  <a:cubicBezTo>
                    <a:pt x="34099" y="0"/>
                    <a:pt x="0" y="34119"/>
                    <a:pt x="0" y="76200"/>
                  </a:cubicBezTo>
                  <a:lnTo>
                    <a:pt x="0" y="1057275"/>
                  </a:lnTo>
                  <a:cubicBezTo>
                    <a:pt x="0" y="1099357"/>
                    <a:pt x="34099" y="1133475"/>
                    <a:pt x="76200" y="1133475"/>
                  </a:cubicBezTo>
                  <a:lnTo>
                    <a:pt x="2352675" y="1133475"/>
                  </a:lnTo>
                  <a:cubicBezTo>
                    <a:pt x="2394776" y="1133475"/>
                    <a:pt x="2428875" y="1099357"/>
                    <a:pt x="2428875" y="1057275"/>
                  </a:cubicBezTo>
                  <a:lnTo>
                    <a:pt x="2428875" y="76200"/>
                  </a:lnTo>
                  <a:cubicBezTo>
                    <a:pt x="2428875" y="34119"/>
                    <a:pt x="2394776" y="0"/>
                    <a:pt x="2352675" y="0"/>
                  </a:cubicBezTo>
                  <a:close/>
                </a:path>
              </a:pathLst>
            </a:custGeom>
            <a:solidFill>
              <a:srgbClr val="B3A2C7">
                <a:alpha val="20000"/>
              </a:srgbClr>
            </a:solidFill>
            <a:ln w="9525" cap="flat">
              <a:noFill/>
              <a:prstDash val="solid"/>
              <a:miter/>
            </a:ln>
          </p:spPr>
          <p:txBody>
            <a:bodyPr rtlCol="0" anchor="ctr"/>
            <a:lstStyle/>
            <a:p>
              <a:endParaRPr lang="nl-BE" sz="900"/>
            </a:p>
          </p:txBody>
        </p:sp>
        <p:sp>
          <p:nvSpPr>
            <p:cNvPr id="711" name="Freeform: Shape 710">
              <a:extLst>
                <a:ext uri="{FF2B5EF4-FFF2-40B4-BE49-F238E27FC236}">
                  <a16:creationId xmlns:a16="http://schemas.microsoft.com/office/drawing/2014/main" id="{7DB51CB1-1480-4327-B049-09C5A4297C9B}"/>
                </a:ext>
              </a:extLst>
            </p:cNvPr>
            <p:cNvSpPr/>
            <p:nvPr/>
          </p:nvSpPr>
          <p:spPr>
            <a:xfrm>
              <a:off x="8214478" y="2516508"/>
              <a:ext cx="844871" cy="144835"/>
            </a:xfrm>
            <a:custGeom>
              <a:avLst/>
              <a:gdLst>
                <a:gd name="connsiteX0" fmla="*/ 0 w 1333500"/>
                <a:gd name="connsiteY0" fmla="*/ 0 h 228600"/>
                <a:gd name="connsiteX1" fmla="*/ 1333500 w 1333500"/>
                <a:gd name="connsiteY1" fmla="*/ 0 h 228600"/>
                <a:gd name="connsiteX2" fmla="*/ 1333500 w 1333500"/>
                <a:gd name="connsiteY2" fmla="*/ 228600 h 228600"/>
                <a:gd name="connsiteX3" fmla="*/ 0 w 13335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1333500" h="228600">
                  <a:moveTo>
                    <a:pt x="0" y="0"/>
                  </a:moveTo>
                  <a:lnTo>
                    <a:pt x="1333500" y="0"/>
                  </a:lnTo>
                  <a:lnTo>
                    <a:pt x="1333500" y="228600"/>
                  </a:lnTo>
                  <a:lnTo>
                    <a:pt x="0" y="228600"/>
                  </a:lnTo>
                  <a:close/>
                </a:path>
              </a:pathLst>
            </a:custGeom>
            <a:solidFill>
              <a:srgbClr val="B3A2C7"/>
            </a:solidFill>
            <a:ln w="9525" cap="flat">
              <a:noFill/>
              <a:prstDash val="solid"/>
              <a:miter/>
            </a:ln>
          </p:spPr>
          <p:txBody>
            <a:bodyPr rtlCol="0" anchor="ctr"/>
            <a:lstStyle/>
            <a:p>
              <a:endParaRPr lang="nl-BE" sz="900"/>
            </a:p>
          </p:txBody>
        </p:sp>
        <p:sp>
          <p:nvSpPr>
            <p:cNvPr id="712" name="Freeform: Shape 711">
              <a:extLst>
                <a:ext uri="{FF2B5EF4-FFF2-40B4-BE49-F238E27FC236}">
                  <a16:creationId xmlns:a16="http://schemas.microsoft.com/office/drawing/2014/main" id="{8F4973F2-D20A-4F21-BCCA-E3BD4DF69E26}"/>
                </a:ext>
              </a:extLst>
            </p:cNvPr>
            <p:cNvSpPr/>
            <p:nvPr/>
          </p:nvSpPr>
          <p:spPr>
            <a:xfrm>
              <a:off x="8223833" y="2540647"/>
              <a:ext cx="772453" cy="78453"/>
            </a:xfrm>
            <a:custGeom>
              <a:avLst/>
              <a:gdLst>
                <a:gd name="connsiteX0" fmla="*/ 55626 w 1219200"/>
                <a:gd name="connsiteY0" fmla="*/ 70561 h 123825"/>
                <a:gd name="connsiteX1" fmla="*/ 47148 w 1219200"/>
                <a:gd name="connsiteY1" fmla="*/ 88754 h 123825"/>
                <a:gd name="connsiteX2" fmla="*/ 24097 w 1219200"/>
                <a:gd name="connsiteY2" fmla="*/ 95288 h 123825"/>
                <a:gd name="connsiteX3" fmla="*/ 0 w 1219200"/>
                <a:gd name="connsiteY3" fmla="*/ 91240 h 123825"/>
                <a:gd name="connsiteX4" fmla="*/ 0 w 1219200"/>
                <a:gd name="connsiteY4" fmla="*/ 81324 h 123825"/>
                <a:gd name="connsiteX5" fmla="*/ 11811 w 1219200"/>
                <a:gd name="connsiteY5" fmla="*/ 84944 h 123825"/>
                <a:gd name="connsiteX6" fmla="*/ 24479 w 1219200"/>
                <a:gd name="connsiteY6" fmla="*/ 86278 h 123825"/>
                <a:gd name="connsiteX7" fmla="*/ 40005 w 1219200"/>
                <a:gd name="connsiteY7" fmla="*/ 82382 h 123825"/>
                <a:gd name="connsiteX8" fmla="*/ 45148 w 1219200"/>
                <a:gd name="connsiteY8" fmla="*/ 71523 h 123825"/>
                <a:gd name="connsiteX9" fmla="*/ 43338 w 1219200"/>
                <a:gd name="connsiteY9" fmla="*/ 63998 h 123825"/>
                <a:gd name="connsiteX10" fmla="*/ 37147 w 1219200"/>
                <a:gd name="connsiteY10" fmla="*/ 58588 h 123825"/>
                <a:gd name="connsiteX11" fmla="*/ 24002 w 1219200"/>
                <a:gd name="connsiteY11" fmla="*/ 52969 h 123825"/>
                <a:gd name="connsiteX12" fmla="*/ 6381 w 1219200"/>
                <a:gd name="connsiteY12" fmla="*/ 42501 h 123825"/>
                <a:gd name="connsiteX13" fmla="*/ 1143 w 1219200"/>
                <a:gd name="connsiteY13" fmla="*/ 26727 h 123825"/>
                <a:gd name="connsiteX14" fmla="*/ 8762 w 1219200"/>
                <a:gd name="connsiteY14" fmla="*/ 10458 h 123825"/>
                <a:gd name="connsiteX15" fmla="*/ 29146 w 1219200"/>
                <a:gd name="connsiteY15" fmla="*/ 4410 h 123825"/>
                <a:gd name="connsiteX16" fmla="*/ 53340 w 1219200"/>
                <a:gd name="connsiteY16" fmla="*/ 9249 h 123825"/>
                <a:gd name="connsiteX17" fmla="*/ 50102 w 1219200"/>
                <a:gd name="connsiteY17" fmla="*/ 18202 h 123825"/>
                <a:gd name="connsiteX18" fmla="*/ 28860 w 1219200"/>
                <a:gd name="connsiteY18" fmla="*/ 13602 h 123825"/>
                <a:gd name="connsiteX19" fmla="*/ 16097 w 1219200"/>
                <a:gd name="connsiteY19" fmla="*/ 17107 h 123825"/>
                <a:gd name="connsiteX20" fmla="*/ 11525 w 1219200"/>
                <a:gd name="connsiteY20" fmla="*/ 26841 h 123825"/>
                <a:gd name="connsiteX21" fmla="*/ 13239 w 1219200"/>
                <a:gd name="connsiteY21" fmla="*/ 34376 h 123825"/>
                <a:gd name="connsiteX22" fmla="*/ 18955 w 1219200"/>
                <a:gd name="connsiteY22" fmla="*/ 39757 h 123825"/>
                <a:gd name="connsiteX23" fmla="*/ 31241 w 1219200"/>
                <a:gd name="connsiteY23" fmla="*/ 45168 h 123825"/>
                <a:gd name="connsiteX24" fmla="*/ 50386 w 1219200"/>
                <a:gd name="connsiteY24" fmla="*/ 55807 h 123825"/>
                <a:gd name="connsiteX25" fmla="*/ 55626 w 1219200"/>
                <a:gd name="connsiteY25" fmla="*/ 70561 h 123825"/>
                <a:gd name="connsiteX26" fmla="*/ 84201 w 1219200"/>
                <a:gd name="connsiteY26" fmla="*/ 94079 h 123825"/>
                <a:gd name="connsiteX27" fmla="*/ 74199 w 1219200"/>
                <a:gd name="connsiteY27" fmla="*/ 94079 h 123825"/>
                <a:gd name="connsiteX28" fmla="*/ 74199 w 1219200"/>
                <a:gd name="connsiteY28" fmla="*/ 0 h 123825"/>
                <a:gd name="connsiteX29" fmla="*/ 84201 w 1219200"/>
                <a:gd name="connsiteY29" fmla="*/ 0 h 123825"/>
                <a:gd name="connsiteX30" fmla="*/ 116491 w 1219200"/>
                <a:gd name="connsiteY30" fmla="*/ 94079 h 123825"/>
                <a:gd name="connsiteX31" fmla="*/ 106489 w 1219200"/>
                <a:gd name="connsiteY31" fmla="*/ 94079 h 123825"/>
                <a:gd name="connsiteX32" fmla="*/ 106489 w 1219200"/>
                <a:gd name="connsiteY32" fmla="*/ 27813 h 123825"/>
                <a:gd name="connsiteX33" fmla="*/ 116491 w 1219200"/>
                <a:gd name="connsiteY33" fmla="*/ 27813 h 123825"/>
                <a:gd name="connsiteX34" fmla="*/ 105632 w 1219200"/>
                <a:gd name="connsiteY34" fmla="*/ 9858 h 123825"/>
                <a:gd name="connsiteX35" fmla="*/ 107346 w 1219200"/>
                <a:gd name="connsiteY35" fmla="*/ 4810 h 123825"/>
                <a:gd name="connsiteX36" fmla="*/ 111537 w 1219200"/>
                <a:gd name="connsiteY36" fmla="*/ 3200 h 123825"/>
                <a:gd name="connsiteX37" fmla="*/ 115728 w 1219200"/>
                <a:gd name="connsiteY37" fmla="*/ 4839 h 123825"/>
                <a:gd name="connsiteX38" fmla="*/ 117538 w 1219200"/>
                <a:gd name="connsiteY38" fmla="*/ 9858 h 123825"/>
                <a:gd name="connsiteX39" fmla="*/ 115728 w 1219200"/>
                <a:gd name="connsiteY39" fmla="*/ 14907 h 123825"/>
                <a:gd name="connsiteX40" fmla="*/ 111537 w 1219200"/>
                <a:gd name="connsiteY40" fmla="*/ 16564 h 123825"/>
                <a:gd name="connsiteX41" fmla="*/ 107346 w 1219200"/>
                <a:gd name="connsiteY41" fmla="*/ 14907 h 123825"/>
                <a:gd name="connsiteX42" fmla="*/ 105632 w 1219200"/>
                <a:gd name="connsiteY42" fmla="*/ 9858 h 123825"/>
                <a:gd name="connsiteX43" fmla="*/ 223265 w 1219200"/>
                <a:gd name="connsiteY43" fmla="*/ 94079 h 123825"/>
                <a:gd name="connsiteX44" fmla="*/ 223265 w 1219200"/>
                <a:gd name="connsiteY44" fmla="*/ 50968 h 123825"/>
                <a:gd name="connsiteX45" fmla="*/ 219837 w 1219200"/>
                <a:gd name="connsiteY45" fmla="*/ 39091 h 123825"/>
                <a:gd name="connsiteX46" fmla="*/ 209359 w 1219200"/>
                <a:gd name="connsiteY46" fmla="*/ 35128 h 123825"/>
                <a:gd name="connsiteX47" fmla="*/ 195452 w 1219200"/>
                <a:gd name="connsiteY47" fmla="*/ 40510 h 123825"/>
                <a:gd name="connsiteX48" fmla="*/ 190976 w 1219200"/>
                <a:gd name="connsiteY48" fmla="*/ 57074 h 123825"/>
                <a:gd name="connsiteX49" fmla="*/ 190976 w 1219200"/>
                <a:gd name="connsiteY49" fmla="*/ 94079 h 123825"/>
                <a:gd name="connsiteX50" fmla="*/ 180975 w 1219200"/>
                <a:gd name="connsiteY50" fmla="*/ 94079 h 123825"/>
                <a:gd name="connsiteX51" fmla="*/ 180975 w 1219200"/>
                <a:gd name="connsiteY51" fmla="*/ 50968 h 123825"/>
                <a:gd name="connsiteX52" fmla="*/ 177640 w 1219200"/>
                <a:gd name="connsiteY52" fmla="*/ 39091 h 123825"/>
                <a:gd name="connsiteX53" fmla="*/ 166972 w 1219200"/>
                <a:gd name="connsiteY53" fmla="*/ 35128 h 123825"/>
                <a:gd name="connsiteX54" fmla="*/ 153162 w 1219200"/>
                <a:gd name="connsiteY54" fmla="*/ 40777 h 123825"/>
                <a:gd name="connsiteX55" fmla="*/ 148780 w 1219200"/>
                <a:gd name="connsiteY55" fmla="*/ 59312 h 123825"/>
                <a:gd name="connsiteX56" fmla="*/ 148780 w 1219200"/>
                <a:gd name="connsiteY56" fmla="*/ 94079 h 123825"/>
                <a:gd name="connsiteX57" fmla="*/ 138779 w 1219200"/>
                <a:gd name="connsiteY57" fmla="*/ 94079 h 123825"/>
                <a:gd name="connsiteX58" fmla="*/ 138779 w 1219200"/>
                <a:gd name="connsiteY58" fmla="*/ 27813 h 123825"/>
                <a:gd name="connsiteX59" fmla="*/ 146970 w 1219200"/>
                <a:gd name="connsiteY59" fmla="*/ 27813 h 123825"/>
                <a:gd name="connsiteX60" fmla="*/ 148590 w 1219200"/>
                <a:gd name="connsiteY60" fmla="*/ 36881 h 123825"/>
                <a:gd name="connsiteX61" fmla="*/ 149065 w 1219200"/>
                <a:gd name="connsiteY61" fmla="*/ 36881 h 123825"/>
                <a:gd name="connsiteX62" fmla="*/ 157067 w 1219200"/>
                <a:gd name="connsiteY62" fmla="*/ 29328 h 123825"/>
                <a:gd name="connsiteX63" fmla="*/ 168687 w 1219200"/>
                <a:gd name="connsiteY63" fmla="*/ 26603 h 123825"/>
                <a:gd name="connsiteX64" fmla="*/ 188976 w 1219200"/>
                <a:gd name="connsiteY64" fmla="*/ 37852 h 123825"/>
                <a:gd name="connsiteX65" fmla="*/ 189451 w 1219200"/>
                <a:gd name="connsiteY65" fmla="*/ 37852 h 123825"/>
                <a:gd name="connsiteX66" fmla="*/ 198024 w 1219200"/>
                <a:gd name="connsiteY66" fmla="*/ 29623 h 123825"/>
                <a:gd name="connsiteX67" fmla="*/ 210882 w 1219200"/>
                <a:gd name="connsiteY67" fmla="*/ 26603 h 123825"/>
                <a:gd name="connsiteX68" fmla="*/ 227647 w 1219200"/>
                <a:gd name="connsiteY68" fmla="*/ 32375 h 123825"/>
                <a:gd name="connsiteX69" fmla="*/ 233267 w 1219200"/>
                <a:gd name="connsiteY69" fmla="*/ 50845 h 123825"/>
                <a:gd name="connsiteX70" fmla="*/ 233267 w 1219200"/>
                <a:gd name="connsiteY70" fmla="*/ 94079 h 123825"/>
                <a:gd name="connsiteX71" fmla="*/ 335852 w 1219200"/>
                <a:gd name="connsiteY71" fmla="*/ 94079 h 123825"/>
                <a:gd name="connsiteX72" fmla="*/ 335852 w 1219200"/>
                <a:gd name="connsiteY72" fmla="*/ 51206 h 123825"/>
                <a:gd name="connsiteX73" fmla="*/ 332232 w 1219200"/>
                <a:gd name="connsiteY73" fmla="*/ 39119 h 123825"/>
                <a:gd name="connsiteX74" fmla="*/ 320611 w 1219200"/>
                <a:gd name="connsiteY74" fmla="*/ 35128 h 123825"/>
                <a:gd name="connsiteX75" fmla="*/ 305371 w 1219200"/>
                <a:gd name="connsiteY75" fmla="*/ 40748 h 123825"/>
                <a:gd name="connsiteX76" fmla="*/ 300608 w 1219200"/>
                <a:gd name="connsiteY76" fmla="*/ 59312 h 123825"/>
                <a:gd name="connsiteX77" fmla="*/ 300608 w 1219200"/>
                <a:gd name="connsiteY77" fmla="*/ 94079 h 123825"/>
                <a:gd name="connsiteX78" fmla="*/ 290513 w 1219200"/>
                <a:gd name="connsiteY78" fmla="*/ 94079 h 123825"/>
                <a:gd name="connsiteX79" fmla="*/ 290513 w 1219200"/>
                <a:gd name="connsiteY79" fmla="*/ 27813 h 123825"/>
                <a:gd name="connsiteX80" fmla="*/ 298704 w 1219200"/>
                <a:gd name="connsiteY80" fmla="*/ 27813 h 123825"/>
                <a:gd name="connsiteX81" fmla="*/ 300322 w 1219200"/>
                <a:gd name="connsiteY81" fmla="*/ 36881 h 123825"/>
                <a:gd name="connsiteX82" fmla="*/ 300799 w 1219200"/>
                <a:gd name="connsiteY82" fmla="*/ 36881 h 123825"/>
                <a:gd name="connsiteX83" fmla="*/ 309467 w 1219200"/>
                <a:gd name="connsiteY83" fmla="*/ 29289 h 123825"/>
                <a:gd name="connsiteX84" fmla="*/ 321849 w 1219200"/>
                <a:gd name="connsiteY84" fmla="*/ 26603 h 123825"/>
                <a:gd name="connsiteX85" fmla="*/ 339851 w 1219200"/>
                <a:gd name="connsiteY85" fmla="*/ 32375 h 123825"/>
                <a:gd name="connsiteX86" fmla="*/ 345948 w 1219200"/>
                <a:gd name="connsiteY86" fmla="*/ 50845 h 123825"/>
                <a:gd name="connsiteX87" fmla="*/ 345948 w 1219200"/>
                <a:gd name="connsiteY87" fmla="*/ 94079 h 123825"/>
                <a:gd name="connsiteX88" fmla="*/ 409575 w 1219200"/>
                <a:gd name="connsiteY88" fmla="*/ 94079 h 123825"/>
                <a:gd name="connsiteX89" fmla="*/ 407574 w 1219200"/>
                <a:gd name="connsiteY89" fmla="*/ 84649 h 123825"/>
                <a:gd name="connsiteX90" fmla="*/ 407098 w 1219200"/>
                <a:gd name="connsiteY90" fmla="*/ 84649 h 123825"/>
                <a:gd name="connsiteX91" fmla="*/ 397192 w 1219200"/>
                <a:gd name="connsiteY91" fmla="*/ 93078 h 123825"/>
                <a:gd name="connsiteX92" fmla="*/ 384904 w 1219200"/>
                <a:gd name="connsiteY92" fmla="*/ 95288 h 123825"/>
                <a:gd name="connsiteX93" fmla="*/ 369474 w 1219200"/>
                <a:gd name="connsiteY93" fmla="*/ 90211 h 123825"/>
                <a:gd name="connsiteX94" fmla="*/ 363855 w 1219200"/>
                <a:gd name="connsiteY94" fmla="*/ 75762 h 123825"/>
                <a:gd name="connsiteX95" fmla="*/ 395954 w 1219200"/>
                <a:gd name="connsiteY95" fmla="*/ 54721 h 123825"/>
                <a:gd name="connsiteX96" fmla="*/ 407194 w 1219200"/>
                <a:gd name="connsiteY96" fmla="*/ 54359 h 123825"/>
                <a:gd name="connsiteX97" fmla="*/ 407194 w 1219200"/>
                <a:gd name="connsiteY97" fmla="*/ 50244 h 123825"/>
                <a:gd name="connsiteX98" fmla="*/ 403859 w 1219200"/>
                <a:gd name="connsiteY98" fmla="*/ 38729 h 123825"/>
                <a:gd name="connsiteX99" fmla="*/ 393096 w 1219200"/>
                <a:gd name="connsiteY99" fmla="*/ 35004 h 123825"/>
                <a:gd name="connsiteX100" fmla="*/ 374427 w 1219200"/>
                <a:gd name="connsiteY100" fmla="*/ 40081 h 123825"/>
                <a:gd name="connsiteX101" fmla="*/ 371284 w 1219200"/>
                <a:gd name="connsiteY101" fmla="*/ 32404 h 123825"/>
                <a:gd name="connsiteX102" fmla="*/ 382048 w 1219200"/>
                <a:gd name="connsiteY102" fmla="*/ 28232 h 123825"/>
                <a:gd name="connsiteX103" fmla="*/ 393763 w 1219200"/>
                <a:gd name="connsiteY103" fmla="*/ 26727 h 123825"/>
                <a:gd name="connsiteX104" fmla="*/ 411289 w 1219200"/>
                <a:gd name="connsiteY104" fmla="*/ 31985 h 123825"/>
                <a:gd name="connsiteX105" fmla="*/ 417004 w 1219200"/>
                <a:gd name="connsiteY105" fmla="*/ 48854 h 123825"/>
                <a:gd name="connsiteX106" fmla="*/ 417004 w 1219200"/>
                <a:gd name="connsiteY106" fmla="*/ 94079 h 123825"/>
                <a:gd name="connsiteX107" fmla="*/ 386905 w 1219200"/>
                <a:gd name="connsiteY107" fmla="*/ 87001 h 123825"/>
                <a:gd name="connsiteX108" fmla="*/ 401669 w 1219200"/>
                <a:gd name="connsiteY108" fmla="*/ 81867 h 123825"/>
                <a:gd name="connsiteX109" fmla="*/ 407003 w 1219200"/>
                <a:gd name="connsiteY109" fmla="*/ 67475 h 123825"/>
                <a:gd name="connsiteX110" fmla="*/ 407003 w 1219200"/>
                <a:gd name="connsiteY110" fmla="*/ 61493 h 123825"/>
                <a:gd name="connsiteX111" fmla="*/ 396906 w 1219200"/>
                <a:gd name="connsiteY111" fmla="*/ 61913 h 123825"/>
                <a:gd name="connsiteX112" fmla="*/ 379666 w 1219200"/>
                <a:gd name="connsiteY112" fmla="*/ 65627 h 123825"/>
                <a:gd name="connsiteX113" fmla="*/ 374427 w 1219200"/>
                <a:gd name="connsiteY113" fmla="*/ 75876 h 123825"/>
                <a:gd name="connsiteX114" fmla="*/ 377665 w 1219200"/>
                <a:gd name="connsiteY114" fmla="*/ 84163 h 123825"/>
                <a:gd name="connsiteX115" fmla="*/ 386905 w 1219200"/>
                <a:gd name="connsiteY115" fmla="*/ 87001 h 123825"/>
                <a:gd name="connsiteX116" fmla="*/ 480536 w 1219200"/>
                <a:gd name="connsiteY116" fmla="*/ 94079 h 123825"/>
                <a:gd name="connsiteX117" fmla="*/ 478536 w 1219200"/>
                <a:gd name="connsiteY117" fmla="*/ 84649 h 123825"/>
                <a:gd name="connsiteX118" fmla="*/ 478059 w 1219200"/>
                <a:gd name="connsiteY118" fmla="*/ 84649 h 123825"/>
                <a:gd name="connsiteX119" fmla="*/ 468153 w 1219200"/>
                <a:gd name="connsiteY119" fmla="*/ 93078 h 123825"/>
                <a:gd name="connsiteX120" fmla="*/ 455866 w 1219200"/>
                <a:gd name="connsiteY120" fmla="*/ 95288 h 123825"/>
                <a:gd name="connsiteX121" fmla="*/ 440436 w 1219200"/>
                <a:gd name="connsiteY121" fmla="*/ 90211 h 123825"/>
                <a:gd name="connsiteX122" fmla="*/ 434815 w 1219200"/>
                <a:gd name="connsiteY122" fmla="*/ 75762 h 123825"/>
                <a:gd name="connsiteX123" fmla="*/ 466915 w 1219200"/>
                <a:gd name="connsiteY123" fmla="*/ 54721 h 123825"/>
                <a:gd name="connsiteX124" fmla="*/ 478155 w 1219200"/>
                <a:gd name="connsiteY124" fmla="*/ 54359 h 123825"/>
                <a:gd name="connsiteX125" fmla="*/ 478155 w 1219200"/>
                <a:gd name="connsiteY125" fmla="*/ 50244 h 123825"/>
                <a:gd name="connsiteX126" fmla="*/ 474821 w 1219200"/>
                <a:gd name="connsiteY126" fmla="*/ 38729 h 123825"/>
                <a:gd name="connsiteX127" fmla="*/ 464058 w 1219200"/>
                <a:gd name="connsiteY127" fmla="*/ 35004 h 123825"/>
                <a:gd name="connsiteX128" fmla="*/ 445294 w 1219200"/>
                <a:gd name="connsiteY128" fmla="*/ 40081 h 123825"/>
                <a:gd name="connsiteX129" fmla="*/ 442245 w 1219200"/>
                <a:gd name="connsiteY129" fmla="*/ 32404 h 123825"/>
                <a:gd name="connsiteX130" fmla="*/ 453008 w 1219200"/>
                <a:gd name="connsiteY130" fmla="*/ 28232 h 123825"/>
                <a:gd name="connsiteX131" fmla="*/ 464629 w 1219200"/>
                <a:gd name="connsiteY131" fmla="*/ 26727 h 123825"/>
                <a:gd name="connsiteX132" fmla="*/ 482251 w 1219200"/>
                <a:gd name="connsiteY132" fmla="*/ 31985 h 123825"/>
                <a:gd name="connsiteX133" fmla="*/ 487966 w 1219200"/>
                <a:gd name="connsiteY133" fmla="*/ 48854 h 123825"/>
                <a:gd name="connsiteX134" fmla="*/ 487966 w 1219200"/>
                <a:gd name="connsiteY134" fmla="*/ 94079 h 123825"/>
                <a:gd name="connsiteX135" fmla="*/ 457866 w 1219200"/>
                <a:gd name="connsiteY135" fmla="*/ 87001 h 123825"/>
                <a:gd name="connsiteX136" fmla="*/ 472535 w 1219200"/>
                <a:gd name="connsiteY136" fmla="*/ 81867 h 123825"/>
                <a:gd name="connsiteX137" fmla="*/ 477869 w 1219200"/>
                <a:gd name="connsiteY137" fmla="*/ 67475 h 123825"/>
                <a:gd name="connsiteX138" fmla="*/ 477869 w 1219200"/>
                <a:gd name="connsiteY138" fmla="*/ 61493 h 123825"/>
                <a:gd name="connsiteX139" fmla="*/ 467868 w 1219200"/>
                <a:gd name="connsiteY139" fmla="*/ 61913 h 123825"/>
                <a:gd name="connsiteX140" fmla="*/ 450627 w 1219200"/>
                <a:gd name="connsiteY140" fmla="*/ 65627 h 123825"/>
                <a:gd name="connsiteX141" fmla="*/ 445294 w 1219200"/>
                <a:gd name="connsiteY141" fmla="*/ 75876 h 123825"/>
                <a:gd name="connsiteX142" fmla="*/ 448627 w 1219200"/>
                <a:gd name="connsiteY142" fmla="*/ 84163 h 123825"/>
                <a:gd name="connsiteX143" fmla="*/ 457866 w 1219200"/>
                <a:gd name="connsiteY143" fmla="*/ 87001 h 123825"/>
                <a:gd name="connsiteX144" fmla="*/ 540924 w 1219200"/>
                <a:gd name="connsiteY144" fmla="*/ 26603 h 123825"/>
                <a:gd name="connsiteX145" fmla="*/ 548830 w 1219200"/>
                <a:gd name="connsiteY145" fmla="*/ 27327 h 123825"/>
                <a:gd name="connsiteX146" fmla="*/ 547402 w 1219200"/>
                <a:gd name="connsiteY146" fmla="*/ 36643 h 123825"/>
                <a:gd name="connsiteX147" fmla="*/ 540162 w 1219200"/>
                <a:gd name="connsiteY147" fmla="*/ 35728 h 123825"/>
                <a:gd name="connsiteX148" fmla="*/ 526446 w 1219200"/>
                <a:gd name="connsiteY148" fmla="*/ 42263 h 123825"/>
                <a:gd name="connsiteX149" fmla="*/ 520731 w 1219200"/>
                <a:gd name="connsiteY149" fmla="*/ 58531 h 123825"/>
                <a:gd name="connsiteX150" fmla="*/ 520731 w 1219200"/>
                <a:gd name="connsiteY150" fmla="*/ 94079 h 123825"/>
                <a:gd name="connsiteX151" fmla="*/ 510635 w 1219200"/>
                <a:gd name="connsiteY151" fmla="*/ 94079 h 123825"/>
                <a:gd name="connsiteX152" fmla="*/ 510635 w 1219200"/>
                <a:gd name="connsiteY152" fmla="*/ 27813 h 123825"/>
                <a:gd name="connsiteX153" fmla="*/ 518922 w 1219200"/>
                <a:gd name="connsiteY153" fmla="*/ 27813 h 123825"/>
                <a:gd name="connsiteX154" fmla="*/ 520065 w 1219200"/>
                <a:gd name="connsiteY154" fmla="*/ 40081 h 123825"/>
                <a:gd name="connsiteX155" fmla="*/ 520636 w 1219200"/>
                <a:gd name="connsiteY155" fmla="*/ 40081 h 123825"/>
                <a:gd name="connsiteX156" fmla="*/ 529494 w 1219200"/>
                <a:gd name="connsiteY156" fmla="*/ 30109 h 123825"/>
                <a:gd name="connsiteX157" fmla="*/ 540924 w 1219200"/>
                <a:gd name="connsiteY157" fmla="*/ 26603 h 123825"/>
                <a:gd name="connsiteX158" fmla="*/ 652938 w 1219200"/>
                <a:gd name="connsiteY158" fmla="*/ 94079 h 123825"/>
                <a:gd name="connsiteX159" fmla="*/ 641984 w 1219200"/>
                <a:gd name="connsiteY159" fmla="*/ 65961 h 123825"/>
                <a:gd name="connsiteX160" fmla="*/ 606551 w 1219200"/>
                <a:gd name="connsiteY160" fmla="*/ 65961 h 123825"/>
                <a:gd name="connsiteX161" fmla="*/ 595597 w 1219200"/>
                <a:gd name="connsiteY161" fmla="*/ 94079 h 123825"/>
                <a:gd name="connsiteX162" fmla="*/ 585215 w 1219200"/>
                <a:gd name="connsiteY162" fmla="*/ 94079 h 123825"/>
                <a:gd name="connsiteX163" fmla="*/ 620173 w 1219200"/>
                <a:gd name="connsiteY163" fmla="*/ 5324 h 123825"/>
                <a:gd name="connsiteX164" fmla="*/ 628840 w 1219200"/>
                <a:gd name="connsiteY164" fmla="*/ 5324 h 123825"/>
                <a:gd name="connsiteX165" fmla="*/ 663606 w 1219200"/>
                <a:gd name="connsiteY165" fmla="*/ 94079 h 123825"/>
                <a:gd name="connsiteX166" fmla="*/ 638746 w 1219200"/>
                <a:gd name="connsiteY166" fmla="*/ 56712 h 123825"/>
                <a:gd name="connsiteX167" fmla="*/ 628459 w 1219200"/>
                <a:gd name="connsiteY167" fmla="*/ 29328 h 123825"/>
                <a:gd name="connsiteX168" fmla="*/ 624363 w 1219200"/>
                <a:gd name="connsiteY168" fmla="*/ 16564 h 123825"/>
                <a:gd name="connsiteX169" fmla="*/ 620553 w 1219200"/>
                <a:gd name="connsiteY169" fmla="*/ 29328 h 123825"/>
                <a:gd name="connsiteX170" fmla="*/ 610171 w 1219200"/>
                <a:gd name="connsiteY170" fmla="*/ 56712 h 123825"/>
                <a:gd name="connsiteX171" fmla="*/ 721899 w 1219200"/>
                <a:gd name="connsiteY171" fmla="*/ 94079 h 123825"/>
                <a:gd name="connsiteX172" fmla="*/ 721899 w 1219200"/>
                <a:gd name="connsiteY172" fmla="*/ 51206 h 123825"/>
                <a:gd name="connsiteX173" fmla="*/ 718279 w 1219200"/>
                <a:gd name="connsiteY173" fmla="*/ 39119 h 123825"/>
                <a:gd name="connsiteX174" fmla="*/ 706659 w 1219200"/>
                <a:gd name="connsiteY174" fmla="*/ 35128 h 123825"/>
                <a:gd name="connsiteX175" fmla="*/ 691419 w 1219200"/>
                <a:gd name="connsiteY175" fmla="*/ 40748 h 123825"/>
                <a:gd name="connsiteX176" fmla="*/ 686657 w 1219200"/>
                <a:gd name="connsiteY176" fmla="*/ 59312 h 123825"/>
                <a:gd name="connsiteX177" fmla="*/ 686657 w 1219200"/>
                <a:gd name="connsiteY177" fmla="*/ 94079 h 123825"/>
                <a:gd name="connsiteX178" fmla="*/ 676560 w 1219200"/>
                <a:gd name="connsiteY178" fmla="*/ 94079 h 123825"/>
                <a:gd name="connsiteX179" fmla="*/ 676560 w 1219200"/>
                <a:gd name="connsiteY179" fmla="*/ 27813 h 123825"/>
                <a:gd name="connsiteX180" fmla="*/ 684751 w 1219200"/>
                <a:gd name="connsiteY180" fmla="*/ 27813 h 123825"/>
                <a:gd name="connsiteX181" fmla="*/ 686371 w 1219200"/>
                <a:gd name="connsiteY181" fmla="*/ 36881 h 123825"/>
                <a:gd name="connsiteX182" fmla="*/ 686848 w 1219200"/>
                <a:gd name="connsiteY182" fmla="*/ 36881 h 123825"/>
                <a:gd name="connsiteX183" fmla="*/ 695515 w 1219200"/>
                <a:gd name="connsiteY183" fmla="*/ 29289 h 123825"/>
                <a:gd name="connsiteX184" fmla="*/ 707898 w 1219200"/>
                <a:gd name="connsiteY184" fmla="*/ 26603 h 123825"/>
                <a:gd name="connsiteX185" fmla="*/ 725900 w 1219200"/>
                <a:gd name="connsiteY185" fmla="*/ 32375 h 123825"/>
                <a:gd name="connsiteX186" fmla="*/ 731996 w 1219200"/>
                <a:gd name="connsiteY186" fmla="*/ 50845 h 123825"/>
                <a:gd name="connsiteX187" fmla="*/ 731996 w 1219200"/>
                <a:gd name="connsiteY187" fmla="*/ 94079 h 123825"/>
                <a:gd name="connsiteX188" fmla="*/ 776288 w 1219200"/>
                <a:gd name="connsiteY188" fmla="*/ 87001 h 123825"/>
                <a:gd name="connsiteX189" fmla="*/ 781430 w 1219200"/>
                <a:gd name="connsiteY189" fmla="*/ 86611 h 123825"/>
                <a:gd name="connsiteX190" fmla="*/ 785336 w 1219200"/>
                <a:gd name="connsiteY190" fmla="*/ 85792 h 123825"/>
                <a:gd name="connsiteX191" fmla="*/ 785336 w 1219200"/>
                <a:gd name="connsiteY191" fmla="*/ 93469 h 123825"/>
                <a:gd name="connsiteX192" fmla="*/ 780573 w 1219200"/>
                <a:gd name="connsiteY192" fmla="*/ 94774 h 123825"/>
                <a:gd name="connsiteX193" fmla="*/ 774859 w 1219200"/>
                <a:gd name="connsiteY193" fmla="*/ 95288 h 123825"/>
                <a:gd name="connsiteX194" fmla="*/ 755618 w 1219200"/>
                <a:gd name="connsiteY194" fmla="*/ 75029 h 123825"/>
                <a:gd name="connsiteX195" fmla="*/ 755618 w 1219200"/>
                <a:gd name="connsiteY195" fmla="*/ 35614 h 123825"/>
                <a:gd name="connsiteX196" fmla="*/ 746093 w 1219200"/>
                <a:gd name="connsiteY196" fmla="*/ 35614 h 123825"/>
                <a:gd name="connsiteX197" fmla="*/ 746093 w 1219200"/>
                <a:gd name="connsiteY197" fmla="*/ 30775 h 123825"/>
                <a:gd name="connsiteX198" fmla="*/ 755618 w 1219200"/>
                <a:gd name="connsiteY198" fmla="*/ 26603 h 123825"/>
                <a:gd name="connsiteX199" fmla="*/ 759808 w 1219200"/>
                <a:gd name="connsiteY199" fmla="*/ 12459 h 123825"/>
                <a:gd name="connsiteX200" fmla="*/ 765620 w 1219200"/>
                <a:gd name="connsiteY200" fmla="*/ 12459 h 123825"/>
                <a:gd name="connsiteX201" fmla="*/ 765620 w 1219200"/>
                <a:gd name="connsiteY201" fmla="*/ 27813 h 123825"/>
                <a:gd name="connsiteX202" fmla="*/ 784859 w 1219200"/>
                <a:gd name="connsiteY202" fmla="*/ 27813 h 123825"/>
                <a:gd name="connsiteX203" fmla="*/ 784859 w 1219200"/>
                <a:gd name="connsiteY203" fmla="*/ 35614 h 123825"/>
                <a:gd name="connsiteX204" fmla="*/ 765620 w 1219200"/>
                <a:gd name="connsiteY204" fmla="*/ 35614 h 123825"/>
                <a:gd name="connsiteX205" fmla="*/ 765620 w 1219200"/>
                <a:gd name="connsiteY205" fmla="*/ 74609 h 123825"/>
                <a:gd name="connsiteX206" fmla="*/ 768476 w 1219200"/>
                <a:gd name="connsiteY206" fmla="*/ 83801 h 123825"/>
                <a:gd name="connsiteX207" fmla="*/ 776288 w 1219200"/>
                <a:gd name="connsiteY207" fmla="*/ 87001 h 123825"/>
                <a:gd name="connsiteX208" fmla="*/ 854011 w 1219200"/>
                <a:gd name="connsiteY208" fmla="*/ 94079 h 123825"/>
                <a:gd name="connsiteX209" fmla="*/ 841914 w 1219200"/>
                <a:gd name="connsiteY209" fmla="*/ 55198 h 123825"/>
                <a:gd name="connsiteX210" fmla="*/ 837628 w 1219200"/>
                <a:gd name="connsiteY210" fmla="*/ 38995 h 123825"/>
                <a:gd name="connsiteX211" fmla="*/ 837151 w 1219200"/>
                <a:gd name="connsiteY211" fmla="*/ 38995 h 123825"/>
                <a:gd name="connsiteX212" fmla="*/ 832865 w 1219200"/>
                <a:gd name="connsiteY212" fmla="*/ 55321 h 123825"/>
                <a:gd name="connsiteX213" fmla="*/ 820388 w 1219200"/>
                <a:gd name="connsiteY213" fmla="*/ 94079 h 123825"/>
                <a:gd name="connsiteX214" fmla="*/ 808767 w 1219200"/>
                <a:gd name="connsiteY214" fmla="*/ 94079 h 123825"/>
                <a:gd name="connsiteX215" fmla="*/ 790670 w 1219200"/>
                <a:gd name="connsiteY215" fmla="*/ 27813 h 123825"/>
                <a:gd name="connsiteX216" fmla="*/ 801243 w 1219200"/>
                <a:gd name="connsiteY216" fmla="*/ 27813 h 123825"/>
                <a:gd name="connsiteX217" fmla="*/ 810958 w 1219200"/>
                <a:gd name="connsiteY217" fmla="*/ 65846 h 123825"/>
                <a:gd name="connsiteX218" fmla="*/ 814768 w 1219200"/>
                <a:gd name="connsiteY218" fmla="*/ 83439 h 123825"/>
                <a:gd name="connsiteX219" fmla="*/ 815244 w 1219200"/>
                <a:gd name="connsiteY219" fmla="*/ 83439 h 123825"/>
                <a:gd name="connsiteX220" fmla="*/ 817435 w 1219200"/>
                <a:gd name="connsiteY220" fmla="*/ 74514 h 123825"/>
                <a:gd name="connsiteX221" fmla="*/ 820007 w 1219200"/>
                <a:gd name="connsiteY221" fmla="*/ 65846 h 123825"/>
                <a:gd name="connsiteX222" fmla="*/ 832199 w 1219200"/>
                <a:gd name="connsiteY222" fmla="*/ 27813 h 123825"/>
                <a:gd name="connsiteX223" fmla="*/ 843058 w 1219200"/>
                <a:gd name="connsiteY223" fmla="*/ 27813 h 123825"/>
                <a:gd name="connsiteX224" fmla="*/ 854869 w 1219200"/>
                <a:gd name="connsiteY224" fmla="*/ 65846 h 123825"/>
                <a:gd name="connsiteX225" fmla="*/ 859441 w 1219200"/>
                <a:gd name="connsiteY225" fmla="*/ 83315 h 123825"/>
                <a:gd name="connsiteX226" fmla="*/ 859916 w 1219200"/>
                <a:gd name="connsiteY226" fmla="*/ 83315 h 123825"/>
                <a:gd name="connsiteX227" fmla="*/ 861250 w 1219200"/>
                <a:gd name="connsiteY227" fmla="*/ 76600 h 123825"/>
                <a:gd name="connsiteX228" fmla="*/ 873823 w 1219200"/>
                <a:gd name="connsiteY228" fmla="*/ 27813 h 123825"/>
                <a:gd name="connsiteX229" fmla="*/ 884301 w 1219200"/>
                <a:gd name="connsiteY229" fmla="*/ 27813 h 123825"/>
                <a:gd name="connsiteX230" fmla="*/ 865917 w 1219200"/>
                <a:gd name="connsiteY230" fmla="*/ 94079 h 123825"/>
                <a:gd name="connsiteX231" fmla="*/ 927163 w 1219200"/>
                <a:gd name="connsiteY231" fmla="*/ 95288 h 123825"/>
                <a:gd name="connsiteX232" fmla="*/ 903922 w 1219200"/>
                <a:gd name="connsiteY232" fmla="*/ 86335 h 123825"/>
                <a:gd name="connsiteX233" fmla="*/ 895445 w 1219200"/>
                <a:gd name="connsiteY233" fmla="*/ 61493 h 123825"/>
                <a:gd name="connsiteX234" fmla="*/ 903351 w 1219200"/>
                <a:gd name="connsiteY234" fmla="*/ 36033 h 123825"/>
                <a:gd name="connsiteX235" fmla="*/ 924496 w 1219200"/>
                <a:gd name="connsiteY235" fmla="*/ 26603 h 123825"/>
                <a:gd name="connsiteX236" fmla="*/ 944213 w 1219200"/>
                <a:gd name="connsiteY236" fmla="*/ 34795 h 123825"/>
                <a:gd name="connsiteX237" fmla="*/ 951547 w 1219200"/>
                <a:gd name="connsiteY237" fmla="*/ 56407 h 123825"/>
                <a:gd name="connsiteX238" fmla="*/ 951547 w 1219200"/>
                <a:gd name="connsiteY238" fmla="*/ 62760 h 123825"/>
                <a:gd name="connsiteX239" fmla="*/ 905827 w 1219200"/>
                <a:gd name="connsiteY239" fmla="*/ 62760 h 123825"/>
                <a:gd name="connsiteX240" fmla="*/ 911733 w 1219200"/>
                <a:gd name="connsiteY240" fmla="*/ 80477 h 123825"/>
                <a:gd name="connsiteX241" fmla="*/ 927545 w 1219200"/>
                <a:gd name="connsiteY241" fmla="*/ 86516 h 123825"/>
                <a:gd name="connsiteX242" fmla="*/ 948690 w 1219200"/>
                <a:gd name="connsiteY242" fmla="*/ 82048 h 123825"/>
                <a:gd name="connsiteX243" fmla="*/ 948690 w 1219200"/>
                <a:gd name="connsiteY243" fmla="*/ 90992 h 123825"/>
                <a:gd name="connsiteX244" fmla="*/ 938593 w 1219200"/>
                <a:gd name="connsiteY244" fmla="*/ 94288 h 123825"/>
                <a:gd name="connsiteX245" fmla="*/ 927163 w 1219200"/>
                <a:gd name="connsiteY245" fmla="*/ 95288 h 123825"/>
                <a:gd name="connsiteX246" fmla="*/ 924401 w 1219200"/>
                <a:gd name="connsiteY246" fmla="*/ 35004 h 123825"/>
                <a:gd name="connsiteX247" fmla="*/ 911733 w 1219200"/>
                <a:gd name="connsiteY247" fmla="*/ 40205 h 123825"/>
                <a:gd name="connsiteX248" fmla="*/ 906113 w 1219200"/>
                <a:gd name="connsiteY248" fmla="*/ 54597 h 123825"/>
                <a:gd name="connsiteX249" fmla="*/ 940783 w 1219200"/>
                <a:gd name="connsiteY249" fmla="*/ 54597 h 123825"/>
                <a:gd name="connsiteX250" fmla="*/ 936498 w 1219200"/>
                <a:gd name="connsiteY250" fmla="*/ 40052 h 123825"/>
                <a:gd name="connsiteX251" fmla="*/ 924401 w 1219200"/>
                <a:gd name="connsiteY251" fmla="*/ 35004 h 123825"/>
                <a:gd name="connsiteX252" fmla="*/ 1000887 w 1219200"/>
                <a:gd name="connsiteY252" fmla="*/ 26603 h 123825"/>
                <a:gd name="connsiteX253" fmla="*/ 1008792 w 1219200"/>
                <a:gd name="connsiteY253" fmla="*/ 27327 h 123825"/>
                <a:gd name="connsiteX254" fmla="*/ 1007458 w 1219200"/>
                <a:gd name="connsiteY254" fmla="*/ 36643 h 123825"/>
                <a:gd name="connsiteX255" fmla="*/ 1000220 w 1219200"/>
                <a:gd name="connsiteY255" fmla="*/ 35728 h 123825"/>
                <a:gd name="connsiteX256" fmla="*/ 986408 w 1219200"/>
                <a:gd name="connsiteY256" fmla="*/ 42263 h 123825"/>
                <a:gd name="connsiteX257" fmla="*/ 980694 w 1219200"/>
                <a:gd name="connsiteY257" fmla="*/ 58531 h 123825"/>
                <a:gd name="connsiteX258" fmla="*/ 980694 w 1219200"/>
                <a:gd name="connsiteY258" fmla="*/ 94079 h 123825"/>
                <a:gd name="connsiteX259" fmla="*/ 970692 w 1219200"/>
                <a:gd name="connsiteY259" fmla="*/ 94079 h 123825"/>
                <a:gd name="connsiteX260" fmla="*/ 970692 w 1219200"/>
                <a:gd name="connsiteY260" fmla="*/ 27813 h 123825"/>
                <a:gd name="connsiteX261" fmla="*/ 978979 w 1219200"/>
                <a:gd name="connsiteY261" fmla="*/ 27813 h 123825"/>
                <a:gd name="connsiteX262" fmla="*/ 980122 w 1219200"/>
                <a:gd name="connsiteY262" fmla="*/ 40081 h 123825"/>
                <a:gd name="connsiteX263" fmla="*/ 980598 w 1219200"/>
                <a:gd name="connsiteY263" fmla="*/ 40081 h 123825"/>
                <a:gd name="connsiteX264" fmla="*/ 989457 w 1219200"/>
                <a:gd name="connsiteY264" fmla="*/ 30109 h 123825"/>
                <a:gd name="connsiteX265" fmla="*/ 1000887 w 1219200"/>
                <a:gd name="connsiteY265" fmla="*/ 26603 h 123825"/>
                <a:gd name="connsiteX266" fmla="*/ 1053560 w 1219200"/>
                <a:gd name="connsiteY266" fmla="*/ 95288 h 123825"/>
                <a:gd name="connsiteX267" fmla="*/ 1041749 w 1219200"/>
                <a:gd name="connsiteY267" fmla="*/ 92897 h 123825"/>
                <a:gd name="connsiteX268" fmla="*/ 1032795 w 1219200"/>
                <a:gd name="connsiteY268" fmla="*/ 85554 h 123825"/>
                <a:gd name="connsiteX269" fmla="*/ 1032034 w 1219200"/>
                <a:gd name="connsiteY269" fmla="*/ 85554 h 123825"/>
                <a:gd name="connsiteX270" fmla="*/ 1032795 w 1219200"/>
                <a:gd name="connsiteY270" fmla="*/ 96555 h 123825"/>
                <a:gd name="connsiteX271" fmla="*/ 1032795 w 1219200"/>
                <a:gd name="connsiteY271" fmla="*/ 123825 h 123825"/>
                <a:gd name="connsiteX272" fmla="*/ 1022699 w 1219200"/>
                <a:gd name="connsiteY272" fmla="*/ 123825 h 123825"/>
                <a:gd name="connsiteX273" fmla="*/ 1022699 w 1219200"/>
                <a:gd name="connsiteY273" fmla="*/ 27813 h 123825"/>
                <a:gd name="connsiteX274" fmla="*/ 1030891 w 1219200"/>
                <a:gd name="connsiteY274" fmla="*/ 27813 h 123825"/>
                <a:gd name="connsiteX275" fmla="*/ 1032320 w 1219200"/>
                <a:gd name="connsiteY275" fmla="*/ 36881 h 123825"/>
                <a:gd name="connsiteX276" fmla="*/ 1032795 w 1219200"/>
                <a:gd name="connsiteY276" fmla="*/ 36881 h 123825"/>
                <a:gd name="connsiteX277" fmla="*/ 1041749 w 1219200"/>
                <a:gd name="connsiteY277" fmla="*/ 29023 h 123825"/>
                <a:gd name="connsiteX278" fmla="*/ 1053560 w 1219200"/>
                <a:gd name="connsiteY278" fmla="*/ 26603 h 123825"/>
                <a:gd name="connsiteX279" fmla="*/ 1073944 w 1219200"/>
                <a:gd name="connsiteY279" fmla="*/ 35614 h 123825"/>
                <a:gd name="connsiteX280" fmla="*/ 1081088 w 1219200"/>
                <a:gd name="connsiteY280" fmla="*/ 60884 h 123825"/>
                <a:gd name="connsiteX281" fmla="*/ 1073753 w 1219200"/>
                <a:gd name="connsiteY281" fmla="*/ 86249 h 123825"/>
                <a:gd name="connsiteX282" fmla="*/ 1053560 w 1219200"/>
                <a:gd name="connsiteY282" fmla="*/ 95288 h 123825"/>
                <a:gd name="connsiteX283" fmla="*/ 1052131 w 1219200"/>
                <a:gd name="connsiteY283" fmla="*/ 35128 h 123825"/>
                <a:gd name="connsiteX284" fmla="*/ 1037462 w 1219200"/>
                <a:gd name="connsiteY284" fmla="*/ 40748 h 123825"/>
                <a:gd name="connsiteX285" fmla="*/ 1032795 w 1219200"/>
                <a:gd name="connsiteY285" fmla="*/ 58646 h 123825"/>
                <a:gd name="connsiteX286" fmla="*/ 1032795 w 1219200"/>
                <a:gd name="connsiteY286" fmla="*/ 60884 h 123825"/>
                <a:gd name="connsiteX287" fmla="*/ 1037462 w 1219200"/>
                <a:gd name="connsiteY287" fmla="*/ 80867 h 123825"/>
                <a:gd name="connsiteX288" fmla="*/ 1052322 w 1219200"/>
                <a:gd name="connsiteY288" fmla="*/ 86887 h 123825"/>
                <a:gd name="connsiteX289" fmla="*/ 1065847 w 1219200"/>
                <a:gd name="connsiteY289" fmla="*/ 79934 h 123825"/>
                <a:gd name="connsiteX290" fmla="*/ 1070704 w 1219200"/>
                <a:gd name="connsiteY290" fmla="*/ 60760 h 123825"/>
                <a:gd name="connsiteX291" fmla="*/ 1065847 w 1219200"/>
                <a:gd name="connsiteY291" fmla="*/ 41748 h 123825"/>
                <a:gd name="connsiteX292" fmla="*/ 1052131 w 1219200"/>
                <a:gd name="connsiteY292" fmla="*/ 35128 h 123825"/>
                <a:gd name="connsiteX293" fmla="*/ 1128902 w 1219200"/>
                <a:gd name="connsiteY293" fmla="*/ 95288 h 123825"/>
                <a:gd name="connsiteX294" fmla="*/ 1105757 w 1219200"/>
                <a:gd name="connsiteY294" fmla="*/ 86335 h 123825"/>
                <a:gd name="connsiteX295" fmla="*/ 1097184 w 1219200"/>
                <a:gd name="connsiteY295" fmla="*/ 61493 h 123825"/>
                <a:gd name="connsiteX296" fmla="*/ 1105090 w 1219200"/>
                <a:gd name="connsiteY296" fmla="*/ 36033 h 123825"/>
                <a:gd name="connsiteX297" fmla="*/ 1126331 w 1219200"/>
                <a:gd name="connsiteY297" fmla="*/ 26603 h 123825"/>
                <a:gd name="connsiteX298" fmla="*/ 1146048 w 1219200"/>
                <a:gd name="connsiteY298" fmla="*/ 34795 h 123825"/>
                <a:gd name="connsiteX299" fmla="*/ 1153287 w 1219200"/>
                <a:gd name="connsiteY299" fmla="*/ 56407 h 123825"/>
                <a:gd name="connsiteX300" fmla="*/ 1153287 w 1219200"/>
                <a:gd name="connsiteY300" fmla="*/ 62760 h 123825"/>
                <a:gd name="connsiteX301" fmla="*/ 1107566 w 1219200"/>
                <a:gd name="connsiteY301" fmla="*/ 62760 h 123825"/>
                <a:gd name="connsiteX302" fmla="*/ 1113472 w 1219200"/>
                <a:gd name="connsiteY302" fmla="*/ 80477 h 123825"/>
                <a:gd name="connsiteX303" fmla="*/ 1129283 w 1219200"/>
                <a:gd name="connsiteY303" fmla="*/ 86516 h 123825"/>
                <a:gd name="connsiteX304" fmla="*/ 1150429 w 1219200"/>
                <a:gd name="connsiteY304" fmla="*/ 82048 h 123825"/>
                <a:gd name="connsiteX305" fmla="*/ 1150429 w 1219200"/>
                <a:gd name="connsiteY305" fmla="*/ 90992 h 123825"/>
                <a:gd name="connsiteX306" fmla="*/ 1140333 w 1219200"/>
                <a:gd name="connsiteY306" fmla="*/ 94288 h 123825"/>
                <a:gd name="connsiteX307" fmla="*/ 1128902 w 1219200"/>
                <a:gd name="connsiteY307" fmla="*/ 95288 h 123825"/>
                <a:gd name="connsiteX308" fmla="*/ 1126141 w 1219200"/>
                <a:gd name="connsiteY308" fmla="*/ 35004 h 123825"/>
                <a:gd name="connsiteX309" fmla="*/ 1113472 w 1219200"/>
                <a:gd name="connsiteY309" fmla="*/ 40205 h 123825"/>
                <a:gd name="connsiteX310" fmla="*/ 1107852 w 1219200"/>
                <a:gd name="connsiteY310" fmla="*/ 54597 h 123825"/>
                <a:gd name="connsiteX311" fmla="*/ 1142523 w 1219200"/>
                <a:gd name="connsiteY311" fmla="*/ 54597 h 123825"/>
                <a:gd name="connsiteX312" fmla="*/ 1138238 w 1219200"/>
                <a:gd name="connsiteY312" fmla="*/ 40052 h 123825"/>
                <a:gd name="connsiteX313" fmla="*/ 1126141 w 1219200"/>
                <a:gd name="connsiteY313" fmla="*/ 35004 h 123825"/>
                <a:gd name="connsiteX314" fmla="*/ 1217771 w 1219200"/>
                <a:gd name="connsiteY314" fmla="*/ 94079 h 123825"/>
                <a:gd name="connsiteX315" fmla="*/ 1217771 w 1219200"/>
                <a:gd name="connsiteY315" fmla="*/ 51206 h 123825"/>
                <a:gd name="connsiteX316" fmla="*/ 1214056 w 1219200"/>
                <a:gd name="connsiteY316" fmla="*/ 39119 h 123825"/>
                <a:gd name="connsiteX317" fmla="*/ 1202531 w 1219200"/>
                <a:gd name="connsiteY317" fmla="*/ 35128 h 123825"/>
                <a:gd name="connsiteX318" fmla="*/ 1187290 w 1219200"/>
                <a:gd name="connsiteY318" fmla="*/ 40748 h 123825"/>
                <a:gd name="connsiteX319" fmla="*/ 1182433 w 1219200"/>
                <a:gd name="connsiteY319" fmla="*/ 59312 h 123825"/>
                <a:gd name="connsiteX320" fmla="*/ 1182433 w 1219200"/>
                <a:gd name="connsiteY320" fmla="*/ 94079 h 123825"/>
                <a:gd name="connsiteX321" fmla="*/ 1172432 w 1219200"/>
                <a:gd name="connsiteY321" fmla="*/ 94079 h 123825"/>
                <a:gd name="connsiteX322" fmla="*/ 1172432 w 1219200"/>
                <a:gd name="connsiteY322" fmla="*/ 27813 h 123825"/>
                <a:gd name="connsiteX323" fmla="*/ 1180623 w 1219200"/>
                <a:gd name="connsiteY323" fmla="*/ 27813 h 123825"/>
                <a:gd name="connsiteX324" fmla="*/ 1182243 w 1219200"/>
                <a:gd name="connsiteY324" fmla="*/ 36881 h 123825"/>
                <a:gd name="connsiteX325" fmla="*/ 1182719 w 1219200"/>
                <a:gd name="connsiteY325" fmla="*/ 36881 h 123825"/>
                <a:gd name="connsiteX326" fmla="*/ 1191387 w 1219200"/>
                <a:gd name="connsiteY326" fmla="*/ 29289 h 123825"/>
                <a:gd name="connsiteX327" fmla="*/ 1203770 w 1219200"/>
                <a:gd name="connsiteY327" fmla="*/ 26603 h 123825"/>
                <a:gd name="connsiteX328" fmla="*/ 1221771 w 1219200"/>
                <a:gd name="connsiteY328" fmla="*/ 32375 h 123825"/>
                <a:gd name="connsiteX329" fmla="*/ 1227772 w 1219200"/>
                <a:gd name="connsiteY329" fmla="*/ 50845 h 123825"/>
                <a:gd name="connsiteX330" fmla="*/ 1227772 w 1219200"/>
                <a:gd name="connsiteY330" fmla="*/ 9407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1219200" h="123825">
                  <a:moveTo>
                    <a:pt x="55626" y="70561"/>
                  </a:moveTo>
                  <a:cubicBezTo>
                    <a:pt x="55626" y="78334"/>
                    <a:pt x="52768" y="84401"/>
                    <a:pt x="47148" y="88754"/>
                  </a:cubicBezTo>
                  <a:cubicBezTo>
                    <a:pt x="41434" y="93107"/>
                    <a:pt x="33813" y="95288"/>
                    <a:pt x="24097" y="95288"/>
                  </a:cubicBezTo>
                  <a:cubicBezTo>
                    <a:pt x="13620" y="95288"/>
                    <a:pt x="5619" y="93936"/>
                    <a:pt x="0" y="91240"/>
                  </a:cubicBezTo>
                  <a:lnTo>
                    <a:pt x="0" y="81324"/>
                  </a:lnTo>
                  <a:cubicBezTo>
                    <a:pt x="3620" y="82848"/>
                    <a:pt x="7524" y="84058"/>
                    <a:pt x="11811" y="84944"/>
                  </a:cubicBezTo>
                  <a:cubicBezTo>
                    <a:pt x="16097" y="85839"/>
                    <a:pt x="20288" y="86278"/>
                    <a:pt x="24479" y="86278"/>
                  </a:cubicBezTo>
                  <a:cubicBezTo>
                    <a:pt x="31336" y="86278"/>
                    <a:pt x="36480" y="84982"/>
                    <a:pt x="40005" y="82382"/>
                  </a:cubicBezTo>
                  <a:cubicBezTo>
                    <a:pt x="43433" y="79781"/>
                    <a:pt x="45148" y="76162"/>
                    <a:pt x="45148" y="71523"/>
                  </a:cubicBezTo>
                  <a:cubicBezTo>
                    <a:pt x="45148" y="68466"/>
                    <a:pt x="44576" y="65951"/>
                    <a:pt x="43338" y="63998"/>
                  </a:cubicBezTo>
                  <a:cubicBezTo>
                    <a:pt x="42100" y="62046"/>
                    <a:pt x="40100" y="60236"/>
                    <a:pt x="37147" y="58588"/>
                  </a:cubicBezTo>
                  <a:cubicBezTo>
                    <a:pt x="34290" y="56931"/>
                    <a:pt x="29907" y="55064"/>
                    <a:pt x="24002" y="52969"/>
                  </a:cubicBezTo>
                  <a:cubicBezTo>
                    <a:pt x="15811" y="50025"/>
                    <a:pt x="9905" y="46539"/>
                    <a:pt x="6381" y="42501"/>
                  </a:cubicBezTo>
                  <a:cubicBezTo>
                    <a:pt x="2857" y="38471"/>
                    <a:pt x="1143" y="33214"/>
                    <a:pt x="1143" y="26727"/>
                  </a:cubicBezTo>
                  <a:cubicBezTo>
                    <a:pt x="1143" y="19907"/>
                    <a:pt x="3714" y="14487"/>
                    <a:pt x="8762" y="10458"/>
                  </a:cubicBezTo>
                  <a:cubicBezTo>
                    <a:pt x="13906" y="6429"/>
                    <a:pt x="20669" y="4410"/>
                    <a:pt x="29146" y="4410"/>
                  </a:cubicBezTo>
                  <a:cubicBezTo>
                    <a:pt x="37909" y="4410"/>
                    <a:pt x="46005" y="6029"/>
                    <a:pt x="53340" y="9249"/>
                  </a:cubicBezTo>
                  <a:lnTo>
                    <a:pt x="50102" y="18202"/>
                  </a:lnTo>
                  <a:cubicBezTo>
                    <a:pt x="42863" y="15135"/>
                    <a:pt x="35719" y="13602"/>
                    <a:pt x="28860" y="13602"/>
                  </a:cubicBezTo>
                  <a:cubicBezTo>
                    <a:pt x="23431" y="13602"/>
                    <a:pt x="19145" y="14773"/>
                    <a:pt x="16097" y="17107"/>
                  </a:cubicBezTo>
                  <a:cubicBezTo>
                    <a:pt x="13049" y="19450"/>
                    <a:pt x="11525" y="22688"/>
                    <a:pt x="11525" y="26841"/>
                  </a:cubicBezTo>
                  <a:cubicBezTo>
                    <a:pt x="11525" y="29909"/>
                    <a:pt x="12096" y="32414"/>
                    <a:pt x="13239" y="34376"/>
                  </a:cubicBezTo>
                  <a:cubicBezTo>
                    <a:pt x="14288" y="36328"/>
                    <a:pt x="16192" y="38119"/>
                    <a:pt x="18955" y="39757"/>
                  </a:cubicBezTo>
                  <a:cubicBezTo>
                    <a:pt x="21621" y="41386"/>
                    <a:pt x="25717" y="43186"/>
                    <a:pt x="31241" y="45168"/>
                  </a:cubicBezTo>
                  <a:cubicBezTo>
                    <a:pt x="40481" y="48473"/>
                    <a:pt x="46862" y="52016"/>
                    <a:pt x="50386" y="55807"/>
                  </a:cubicBezTo>
                  <a:cubicBezTo>
                    <a:pt x="53815" y="59598"/>
                    <a:pt x="55626" y="64513"/>
                    <a:pt x="55626" y="70561"/>
                  </a:cubicBezTo>
                  <a:close/>
                  <a:moveTo>
                    <a:pt x="84201" y="94079"/>
                  </a:moveTo>
                  <a:lnTo>
                    <a:pt x="74199" y="94079"/>
                  </a:lnTo>
                  <a:lnTo>
                    <a:pt x="74199" y="0"/>
                  </a:lnTo>
                  <a:lnTo>
                    <a:pt x="84201" y="0"/>
                  </a:lnTo>
                  <a:close/>
                  <a:moveTo>
                    <a:pt x="116491" y="94079"/>
                  </a:moveTo>
                  <a:lnTo>
                    <a:pt x="106489" y="94079"/>
                  </a:lnTo>
                  <a:lnTo>
                    <a:pt x="106489" y="27813"/>
                  </a:lnTo>
                  <a:lnTo>
                    <a:pt x="116491" y="27813"/>
                  </a:lnTo>
                  <a:close/>
                  <a:moveTo>
                    <a:pt x="105632" y="9858"/>
                  </a:moveTo>
                  <a:cubicBezTo>
                    <a:pt x="105632" y="7553"/>
                    <a:pt x="106203" y="5877"/>
                    <a:pt x="107346" y="4810"/>
                  </a:cubicBezTo>
                  <a:cubicBezTo>
                    <a:pt x="108489" y="3734"/>
                    <a:pt x="109918" y="3200"/>
                    <a:pt x="111537" y="3200"/>
                  </a:cubicBezTo>
                  <a:cubicBezTo>
                    <a:pt x="113157" y="3200"/>
                    <a:pt x="114585" y="3753"/>
                    <a:pt x="115728" y="4839"/>
                  </a:cubicBezTo>
                  <a:cubicBezTo>
                    <a:pt x="116871" y="5925"/>
                    <a:pt x="117538" y="7601"/>
                    <a:pt x="117538" y="9858"/>
                  </a:cubicBezTo>
                  <a:cubicBezTo>
                    <a:pt x="117538" y="12116"/>
                    <a:pt x="116871" y="13792"/>
                    <a:pt x="115728" y="14907"/>
                  </a:cubicBezTo>
                  <a:cubicBezTo>
                    <a:pt x="114585" y="16012"/>
                    <a:pt x="113157" y="16564"/>
                    <a:pt x="111537" y="16564"/>
                  </a:cubicBezTo>
                  <a:cubicBezTo>
                    <a:pt x="109918" y="16564"/>
                    <a:pt x="108489" y="16012"/>
                    <a:pt x="107346" y="14907"/>
                  </a:cubicBezTo>
                  <a:cubicBezTo>
                    <a:pt x="106203" y="13792"/>
                    <a:pt x="105632" y="12116"/>
                    <a:pt x="105632" y="9858"/>
                  </a:cubicBezTo>
                  <a:close/>
                  <a:moveTo>
                    <a:pt x="223265" y="94079"/>
                  </a:moveTo>
                  <a:lnTo>
                    <a:pt x="223265" y="50968"/>
                  </a:lnTo>
                  <a:cubicBezTo>
                    <a:pt x="223265" y="45691"/>
                    <a:pt x="222122" y="41729"/>
                    <a:pt x="219837" y="39091"/>
                  </a:cubicBezTo>
                  <a:cubicBezTo>
                    <a:pt x="217646" y="36452"/>
                    <a:pt x="214122" y="35128"/>
                    <a:pt x="209359" y="35128"/>
                  </a:cubicBezTo>
                  <a:cubicBezTo>
                    <a:pt x="203072" y="35128"/>
                    <a:pt x="198501" y="36919"/>
                    <a:pt x="195452" y="40510"/>
                  </a:cubicBezTo>
                  <a:cubicBezTo>
                    <a:pt x="192500" y="44101"/>
                    <a:pt x="190976" y="49616"/>
                    <a:pt x="190976" y="57074"/>
                  </a:cubicBezTo>
                  <a:lnTo>
                    <a:pt x="190976" y="94079"/>
                  </a:lnTo>
                  <a:lnTo>
                    <a:pt x="180975" y="94079"/>
                  </a:lnTo>
                  <a:lnTo>
                    <a:pt x="180975" y="50968"/>
                  </a:lnTo>
                  <a:cubicBezTo>
                    <a:pt x="180975" y="45691"/>
                    <a:pt x="179832" y="41729"/>
                    <a:pt x="177640" y="39091"/>
                  </a:cubicBezTo>
                  <a:cubicBezTo>
                    <a:pt x="175354" y="36452"/>
                    <a:pt x="171830" y="35128"/>
                    <a:pt x="166972" y="35128"/>
                  </a:cubicBezTo>
                  <a:cubicBezTo>
                    <a:pt x="160687" y="35128"/>
                    <a:pt x="156114" y="37014"/>
                    <a:pt x="153162" y="40777"/>
                  </a:cubicBezTo>
                  <a:cubicBezTo>
                    <a:pt x="150304" y="44548"/>
                    <a:pt x="148780" y="50730"/>
                    <a:pt x="148780" y="59312"/>
                  </a:cubicBezTo>
                  <a:lnTo>
                    <a:pt x="148780" y="94079"/>
                  </a:lnTo>
                  <a:lnTo>
                    <a:pt x="138779" y="94079"/>
                  </a:lnTo>
                  <a:lnTo>
                    <a:pt x="138779" y="27813"/>
                  </a:lnTo>
                  <a:lnTo>
                    <a:pt x="146970" y="27813"/>
                  </a:lnTo>
                  <a:lnTo>
                    <a:pt x="148590" y="36881"/>
                  </a:lnTo>
                  <a:lnTo>
                    <a:pt x="149065" y="36881"/>
                  </a:lnTo>
                  <a:cubicBezTo>
                    <a:pt x="150971" y="33661"/>
                    <a:pt x="153638" y="31137"/>
                    <a:pt x="157067" y="29328"/>
                  </a:cubicBezTo>
                  <a:cubicBezTo>
                    <a:pt x="160496" y="27508"/>
                    <a:pt x="164402" y="26603"/>
                    <a:pt x="168687" y="26603"/>
                  </a:cubicBezTo>
                  <a:cubicBezTo>
                    <a:pt x="178974" y="26603"/>
                    <a:pt x="185738" y="30356"/>
                    <a:pt x="188976" y="37852"/>
                  </a:cubicBezTo>
                  <a:lnTo>
                    <a:pt x="189451" y="37852"/>
                  </a:lnTo>
                  <a:cubicBezTo>
                    <a:pt x="191452" y="34385"/>
                    <a:pt x="194309" y="31642"/>
                    <a:pt x="198024" y="29623"/>
                  </a:cubicBezTo>
                  <a:cubicBezTo>
                    <a:pt x="201739" y="27613"/>
                    <a:pt x="206026" y="26603"/>
                    <a:pt x="210882" y="26603"/>
                  </a:cubicBezTo>
                  <a:cubicBezTo>
                    <a:pt x="218312" y="26603"/>
                    <a:pt x="223933" y="28527"/>
                    <a:pt x="227647" y="32375"/>
                  </a:cubicBezTo>
                  <a:cubicBezTo>
                    <a:pt x="231457" y="36224"/>
                    <a:pt x="233267" y="42386"/>
                    <a:pt x="233267" y="50845"/>
                  </a:cubicBezTo>
                  <a:lnTo>
                    <a:pt x="233267" y="94079"/>
                  </a:lnTo>
                  <a:close/>
                  <a:moveTo>
                    <a:pt x="335852" y="94079"/>
                  </a:moveTo>
                  <a:lnTo>
                    <a:pt x="335852" y="51206"/>
                  </a:lnTo>
                  <a:cubicBezTo>
                    <a:pt x="335852" y="45806"/>
                    <a:pt x="334613" y="41777"/>
                    <a:pt x="332232" y="39119"/>
                  </a:cubicBezTo>
                  <a:cubicBezTo>
                    <a:pt x="329755" y="36462"/>
                    <a:pt x="325850" y="35128"/>
                    <a:pt x="320611" y="35128"/>
                  </a:cubicBezTo>
                  <a:cubicBezTo>
                    <a:pt x="313753" y="35128"/>
                    <a:pt x="308609" y="37005"/>
                    <a:pt x="305371" y="40748"/>
                  </a:cubicBezTo>
                  <a:cubicBezTo>
                    <a:pt x="302228" y="44501"/>
                    <a:pt x="300608" y="50683"/>
                    <a:pt x="300608" y="59312"/>
                  </a:cubicBezTo>
                  <a:lnTo>
                    <a:pt x="300608" y="94079"/>
                  </a:lnTo>
                  <a:lnTo>
                    <a:pt x="290513" y="94079"/>
                  </a:lnTo>
                  <a:lnTo>
                    <a:pt x="290513" y="27813"/>
                  </a:lnTo>
                  <a:lnTo>
                    <a:pt x="298704" y="27813"/>
                  </a:lnTo>
                  <a:lnTo>
                    <a:pt x="300322" y="36881"/>
                  </a:lnTo>
                  <a:lnTo>
                    <a:pt x="300799" y="36881"/>
                  </a:lnTo>
                  <a:cubicBezTo>
                    <a:pt x="302894" y="33614"/>
                    <a:pt x="305752" y="31090"/>
                    <a:pt x="309467" y="29289"/>
                  </a:cubicBezTo>
                  <a:cubicBezTo>
                    <a:pt x="313182" y="27499"/>
                    <a:pt x="317277" y="26603"/>
                    <a:pt x="321849" y="26603"/>
                  </a:cubicBezTo>
                  <a:cubicBezTo>
                    <a:pt x="329851" y="26603"/>
                    <a:pt x="335852" y="28527"/>
                    <a:pt x="339851" y="32375"/>
                  </a:cubicBezTo>
                  <a:cubicBezTo>
                    <a:pt x="343948" y="36224"/>
                    <a:pt x="345948" y="42386"/>
                    <a:pt x="345948" y="50845"/>
                  </a:cubicBezTo>
                  <a:lnTo>
                    <a:pt x="345948" y="94079"/>
                  </a:lnTo>
                  <a:close/>
                  <a:moveTo>
                    <a:pt x="409575" y="94079"/>
                  </a:moveTo>
                  <a:lnTo>
                    <a:pt x="407574" y="84649"/>
                  </a:lnTo>
                  <a:lnTo>
                    <a:pt x="407098" y="84649"/>
                  </a:lnTo>
                  <a:cubicBezTo>
                    <a:pt x="403764" y="88802"/>
                    <a:pt x="400526" y="91612"/>
                    <a:pt x="397192" y="93078"/>
                  </a:cubicBezTo>
                  <a:cubicBezTo>
                    <a:pt x="393954" y="94555"/>
                    <a:pt x="389858" y="95288"/>
                    <a:pt x="384904" y="95288"/>
                  </a:cubicBezTo>
                  <a:cubicBezTo>
                    <a:pt x="378333" y="95288"/>
                    <a:pt x="373189" y="93593"/>
                    <a:pt x="369474" y="90211"/>
                  </a:cubicBezTo>
                  <a:cubicBezTo>
                    <a:pt x="365759" y="86820"/>
                    <a:pt x="363855" y="82010"/>
                    <a:pt x="363855" y="75762"/>
                  </a:cubicBezTo>
                  <a:cubicBezTo>
                    <a:pt x="363855" y="62379"/>
                    <a:pt x="374618" y="55359"/>
                    <a:pt x="395954" y="54721"/>
                  </a:cubicBezTo>
                  <a:lnTo>
                    <a:pt x="407194" y="54359"/>
                  </a:lnTo>
                  <a:lnTo>
                    <a:pt x="407194" y="50244"/>
                  </a:lnTo>
                  <a:cubicBezTo>
                    <a:pt x="407194" y="45044"/>
                    <a:pt x="406145" y="41205"/>
                    <a:pt x="403859" y="38729"/>
                  </a:cubicBezTo>
                  <a:cubicBezTo>
                    <a:pt x="401669" y="36243"/>
                    <a:pt x="398049" y="35004"/>
                    <a:pt x="393096" y="35004"/>
                  </a:cubicBezTo>
                  <a:cubicBezTo>
                    <a:pt x="387572" y="35004"/>
                    <a:pt x="381380" y="36700"/>
                    <a:pt x="374427" y="40081"/>
                  </a:cubicBezTo>
                  <a:lnTo>
                    <a:pt x="371284" y="32404"/>
                  </a:lnTo>
                  <a:cubicBezTo>
                    <a:pt x="374618" y="30632"/>
                    <a:pt x="378142" y="29242"/>
                    <a:pt x="382048" y="28232"/>
                  </a:cubicBezTo>
                  <a:cubicBezTo>
                    <a:pt x="385952" y="27232"/>
                    <a:pt x="389858" y="26727"/>
                    <a:pt x="393763" y="26727"/>
                  </a:cubicBezTo>
                  <a:cubicBezTo>
                    <a:pt x="401669" y="26727"/>
                    <a:pt x="407479" y="28480"/>
                    <a:pt x="411289" y="31985"/>
                  </a:cubicBezTo>
                  <a:cubicBezTo>
                    <a:pt x="415099" y="35490"/>
                    <a:pt x="417004" y="41110"/>
                    <a:pt x="417004" y="48854"/>
                  </a:cubicBezTo>
                  <a:lnTo>
                    <a:pt x="417004" y="94079"/>
                  </a:lnTo>
                  <a:close/>
                  <a:moveTo>
                    <a:pt x="386905" y="87001"/>
                  </a:moveTo>
                  <a:cubicBezTo>
                    <a:pt x="393191" y="87001"/>
                    <a:pt x="398049" y="85287"/>
                    <a:pt x="401669" y="81867"/>
                  </a:cubicBezTo>
                  <a:cubicBezTo>
                    <a:pt x="405193" y="78438"/>
                    <a:pt x="407003" y="73638"/>
                    <a:pt x="407003" y="67475"/>
                  </a:cubicBezTo>
                  <a:lnTo>
                    <a:pt x="407003" y="61493"/>
                  </a:lnTo>
                  <a:lnTo>
                    <a:pt x="396906" y="61913"/>
                  </a:lnTo>
                  <a:cubicBezTo>
                    <a:pt x="389001" y="62198"/>
                    <a:pt x="383191" y="63437"/>
                    <a:pt x="379666" y="65627"/>
                  </a:cubicBezTo>
                  <a:cubicBezTo>
                    <a:pt x="376142" y="67828"/>
                    <a:pt x="374427" y="71247"/>
                    <a:pt x="374427" y="75876"/>
                  </a:cubicBezTo>
                  <a:cubicBezTo>
                    <a:pt x="374427" y="79505"/>
                    <a:pt x="375475" y="82267"/>
                    <a:pt x="377665" y="84163"/>
                  </a:cubicBezTo>
                  <a:cubicBezTo>
                    <a:pt x="379857" y="86058"/>
                    <a:pt x="383000" y="87001"/>
                    <a:pt x="386905" y="87001"/>
                  </a:cubicBezTo>
                  <a:close/>
                  <a:moveTo>
                    <a:pt x="480536" y="94079"/>
                  </a:moveTo>
                  <a:lnTo>
                    <a:pt x="478536" y="84649"/>
                  </a:lnTo>
                  <a:lnTo>
                    <a:pt x="478059" y="84649"/>
                  </a:lnTo>
                  <a:cubicBezTo>
                    <a:pt x="474726" y="88802"/>
                    <a:pt x="471392" y="91612"/>
                    <a:pt x="468153" y="93078"/>
                  </a:cubicBezTo>
                  <a:cubicBezTo>
                    <a:pt x="464819" y="94555"/>
                    <a:pt x="460724" y="95288"/>
                    <a:pt x="455866" y="95288"/>
                  </a:cubicBezTo>
                  <a:cubicBezTo>
                    <a:pt x="449294" y="95288"/>
                    <a:pt x="444151" y="93593"/>
                    <a:pt x="440436" y="90211"/>
                  </a:cubicBezTo>
                  <a:cubicBezTo>
                    <a:pt x="436626" y="86820"/>
                    <a:pt x="434815" y="82010"/>
                    <a:pt x="434815" y="75762"/>
                  </a:cubicBezTo>
                  <a:cubicBezTo>
                    <a:pt x="434815" y="62379"/>
                    <a:pt x="445483" y="55359"/>
                    <a:pt x="466915" y="54721"/>
                  </a:cubicBezTo>
                  <a:lnTo>
                    <a:pt x="478155" y="54359"/>
                  </a:lnTo>
                  <a:lnTo>
                    <a:pt x="478155" y="50244"/>
                  </a:lnTo>
                  <a:cubicBezTo>
                    <a:pt x="478155" y="45044"/>
                    <a:pt x="477012" y="41205"/>
                    <a:pt x="474821" y="38729"/>
                  </a:cubicBezTo>
                  <a:cubicBezTo>
                    <a:pt x="472535" y="36243"/>
                    <a:pt x="469011" y="35004"/>
                    <a:pt x="464058" y="35004"/>
                  </a:cubicBezTo>
                  <a:cubicBezTo>
                    <a:pt x="458532" y="35004"/>
                    <a:pt x="452247" y="36700"/>
                    <a:pt x="445294" y="40081"/>
                  </a:cubicBezTo>
                  <a:lnTo>
                    <a:pt x="442245" y="32404"/>
                  </a:lnTo>
                  <a:cubicBezTo>
                    <a:pt x="445483" y="30632"/>
                    <a:pt x="449103" y="29242"/>
                    <a:pt x="453008" y="28232"/>
                  </a:cubicBezTo>
                  <a:cubicBezTo>
                    <a:pt x="456819" y="27232"/>
                    <a:pt x="460724" y="26727"/>
                    <a:pt x="464629" y="26727"/>
                  </a:cubicBezTo>
                  <a:cubicBezTo>
                    <a:pt x="472535" y="26727"/>
                    <a:pt x="478441" y="28480"/>
                    <a:pt x="482251" y="31985"/>
                  </a:cubicBezTo>
                  <a:cubicBezTo>
                    <a:pt x="486060" y="35490"/>
                    <a:pt x="487966" y="41110"/>
                    <a:pt x="487966" y="48854"/>
                  </a:cubicBezTo>
                  <a:lnTo>
                    <a:pt x="487966" y="94079"/>
                  </a:lnTo>
                  <a:close/>
                  <a:moveTo>
                    <a:pt x="457866" y="87001"/>
                  </a:moveTo>
                  <a:cubicBezTo>
                    <a:pt x="464058" y="87001"/>
                    <a:pt x="469011" y="85287"/>
                    <a:pt x="472535" y="81867"/>
                  </a:cubicBezTo>
                  <a:cubicBezTo>
                    <a:pt x="476155" y="78438"/>
                    <a:pt x="477869" y="73638"/>
                    <a:pt x="477869" y="67475"/>
                  </a:cubicBezTo>
                  <a:lnTo>
                    <a:pt x="477869" y="61493"/>
                  </a:lnTo>
                  <a:lnTo>
                    <a:pt x="467868" y="61913"/>
                  </a:lnTo>
                  <a:cubicBezTo>
                    <a:pt x="459866" y="62198"/>
                    <a:pt x="454151" y="63437"/>
                    <a:pt x="450627" y="65627"/>
                  </a:cubicBezTo>
                  <a:cubicBezTo>
                    <a:pt x="447103" y="67828"/>
                    <a:pt x="445294" y="71247"/>
                    <a:pt x="445294" y="75876"/>
                  </a:cubicBezTo>
                  <a:cubicBezTo>
                    <a:pt x="445294" y="79505"/>
                    <a:pt x="446437" y="82267"/>
                    <a:pt x="448627" y="84163"/>
                  </a:cubicBezTo>
                  <a:cubicBezTo>
                    <a:pt x="450818" y="86058"/>
                    <a:pt x="453865" y="87001"/>
                    <a:pt x="457866" y="87001"/>
                  </a:cubicBezTo>
                  <a:close/>
                  <a:moveTo>
                    <a:pt x="540924" y="26603"/>
                  </a:moveTo>
                  <a:cubicBezTo>
                    <a:pt x="543877" y="26603"/>
                    <a:pt x="546449" y="26841"/>
                    <a:pt x="548830" y="27327"/>
                  </a:cubicBezTo>
                  <a:lnTo>
                    <a:pt x="547402" y="36643"/>
                  </a:lnTo>
                  <a:cubicBezTo>
                    <a:pt x="544734" y="36033"/>
                    <a:pt x="542258" y="35728"/>
                    <a:pt x="540162" y="35728"/>
                  </a:cubicBezTo>
                  <a:cubicBezTo>
                    <a:pt x="534828" y="35728"/>
                    <a:pt x="530256" y="37910"/>
                    <a:pt x="526446" y="42263"/>
                  </a:cubicBezTo>
                  <a:cubicBezTo>
                    <a:pt x="522637" y="46615"/>
                    <a:pt x="520731" y="52035"/>
                    <a:pt x="520731" y="58531"/>
                  </a:cubicBezTo>
                  <a:lnTo>
                    <a:pt x="520731" y="94079"/>
                  </a:lnTo>
                  <a:lnTo>
                    <a:pt x="510635" y="94079"/>
                  </a:lnTo>
                  <a:lnTo>
                    <a:pt x="510635" y="27813"/>
                  </a:lnTo>
                  <a:lnTo>
                    <a:pt x="518922" y="27813"/>
                  </a:lnTo>
                  <a:lnTo>
                    <a:pt x="520065" y="40081"/>
                  </a:lnTo>
                  <a:lnTo>
                    <a:pt x="520636" y="40081"/>
                  </a:lnTo>
                  <a:cubicBezTo>
                    <a:pt x="523017" y="35776"/>
                    <a:pt x="525970" y="32452"/>
                    <a:pt x="529494" y="30109"/>
                  </a:cubicBezTo>
                  <a:cubicBezTo>
                    <a:pt x="532923" y="27775"/>
                    <a:pt x="536734" y="26603"/>
                    <a:pt x="540924" y="26603"/>
                  </a:cubicBezTo>
                  <a:close/>
                  <a:moveTo>
                    <a:pt x="652938" y="94079"/>
                  </a:moveTo>
                  <a:lnTo>
                    <a:pt x="641984" y="65961"/>
                  </a:lnTo>
                  <a:lnTo>
                    <a:pt x="606551" y="65961"/>
                  </a:lnTo>
                  <a:lnTo>
                    <a:pt x="595597" y="94079"/>
                  </a:lnTo>
                  <a:lnTo>
                    <a:pt x="585215" y="94079"/>
                  </a:lnTo>
                  <a:lnTo>
                    <a:pt x="620173" y="5324"/>
                  </a:lnTo>
                  <a:lnTo>
                    <a:pt x="628840" y="5324"/>
                  </a:lnTo>
                  <a:lnTo>
                    <a:pt x="663606" y="94079"/>
                  </a:lnTo>
                  <a:close/>
                  <a:moveTo>
                    <a:pt x="638746" y="56712"/>
                  </a:moveTo>
                  <a:lnTo>
                    <a:pt x="628459" y="29328"/>
                  </a:lnTo>
                  <a:cubicBezTo>
                    <a:pt x="627126" y="25860"/>
                    <a:pt x="625792" y="21603"/>
                    <a:pt x="624363" y="16564"/>
                  </a:cubicBezTo>
                  <a:cubicBezTo>
                    <a:pt x="623506" y="20441"/>
                    <a:pt x="622173" y="24689"/>
                    <a:pt x="620553" y="29328"/>
                  </a:cubicBezTo>
                  <a:lnTo>
                    <a:pt x="610171" y="56712"/>
                  </a:lnTo>
                  <a:close/>
                  <a:moveTo>
                    <a:pt x="721899" y="94079"/>
                  </a:moveTo>
                  <a:lnTo>
                    <a:pt x="721899" y="51206"/>
                  </a:lnTo>
                  <a:cubicBezTo>
                    <a:pt x="721899" y="45806"/>
                    <a:pt x="720661" y="41777"/>
                    <a:pt x="718279" y="39119"/>
                  </a:cubicBezTo>
                  <a:cubicBezTo>
                    <a:pt x="715803" y="36462"/>
                    <a:pt x="711898" y="35128"/>
                    <a:pt x="706659" y="35128"/>
                  </a:cubicBezTo>
                  <a:cubicBezTo>
                    <a:pt x="699802" y="35128"/>
                    <a:pt x="694658" y="37005"/>
                    <a:pt x="691419" y="40748"/>
                  </a:cubicBezTo>
                  <a:cubicBezTo>
                    <a:pt x="688277" y="44501"/>
                    <a:pt x="686657" y="50683"/>
                    <a:pt x="686657" y="59312"/>
                  </a:cubicBezTo>
                  <a:lnTo>
                    <a:pt x="686657" y="94079"/>
                  </a:lnTo>
                  <a:lnTo>
                    <a:pt x="676560" y="94079"/>
                  </a:lnTo>
                  <a:lnTo>
                    <a:pt x="676560" y="27813"/>
                  </a:lnTo>
                  <a:lnTo>
                    <a:pt x="684751" y="27813"/>
                  </a:lnTo>
                  <a:lnTo>
                    <a:pt x="686371" y="36881"/>
                  </a:lnTo>
                  <a:lnTo>
                    <a:pt x="686848" y="36881"/>
                  </a:lnTo>
                  <a:cubicBezTo>
                    <a:pt x="688943" y="33614"/>
                    <a:pt x="691801" y="31090"/>
                    <a:pt x="695515" y="29289"/>
                  </a:cubicBezTo>
                  <a:cubicBezTo>
                    <a:pt x="699229" y="27499"/>
                    <a:pt x="703326" y="26603"/>
                    <a:pt x="707898" y="26603"/>
                  </a:cubicBezTo>
                  <a:cubicBezTo>
                    <a:pt x="715898" y="26603"/>
                    <a:pt x="721899" y="28527"/>
                    <a:pt x="725900" y="32375"/>
                  </a:cubicBezTo>
                  <a:cubicBezTo>
                    <a:pt x="729995" y="36224"/>
                    <a:pt x="731996" y="42386"/>
                    <a:pt x="731996" y="50845"/>
                  </a:cubicBezTo>
                  <a:lnTo>
                    <a:pt x="731996" y="94079"/>
                  </a:lnTo>
                  <a:close/>
                  <a:moveTo>
                    <a:pt x="776288" y="87001"/>
                  </a:moveTo>
                  <a:cubicBezTo>
                    <a:pt x="778097" y="87001"/>
                    <a:pt x="779812" y="86878"/>
                    <a:pt x="781430" y="86611"/>
                  </a:cubicBezTo>
                  <a:cubicBezTo>
                    <a:pt x="783050" y="86344"/>
                    <a:pt x="784384" y="86077"/>
                    <a:pt x="785336" y="85792"/>
                  </a:cubicBezTo>
                  <a:lnTo>
                    <a:pt x="785336" y="93469"/>
                  </a:lnTo>
                  <a:cubicBezTo>
                    <a:pt x="784288" y="93993"/>
                    <a:pt x="782669" y="94431"/>
                    <a:pt x="780573" y="94774"/>
                  </a:cubicBezTo>
                  <a:cubicBezTo>
                    <a:pt x="778478" y="95117"/>
                    <a:pt x="776572" y="95288"/>
                    <a:pt x="774859" y="95288"/>
                  </a:cubicBezTo>
                  <a:cubicBezTo>
                    <a:pt x="762000" y="95288"/>
                    <a:pt x="755618" y="88535"/>
                    <a:pt x="755618" y="75029"/>
                  </a:cubicBezTo>
                  <a:lnTo>
                    <a:pt x="755618" y="35614"/>
                  </a:lnTo>
                  <a:lnTo>
                    <a:pt x="746093" y="35614"/>
                  </a:lnTo>
                  <a:lnTo>
                    <a:pt x="746093" y="30775"/>
                  </a:lnTo>
                  <a:lnTo>
                    <a:pt x="755618" y="26603"/>
                  </a:lnTo>
                  <a:lnTo>
                    <a:pt x="759808" y="12459"/>
                  </a:lnTo>
                  <a:lnTo>
                    <a:pt x="765620" y="12459"/>
                  </a:lnTo>
                  <a:lnTo>
                    <a:pt x="765620" y="27813"/>
                  </a:lnTo>
                  <a:lnTo>
                    <a:pt x="784859" y="27813"/>
                  </a:lnTo>
                  <a:lnTo>
                    <a:pt x="784859" y="35614"/>
                  </a:lnTo>
                  <a:lnTo>
                    <a:pt x="765620" y="35614"/>
                  </a:lnTo>
                  <a:lnTo>
                    <a:pt x="765620" y="74609"/>
                  </a:lnTo>
                  <a:cubicBezTo>
                    <a:pt x="765620" y="78600"/>
                    <a:pt x="766572" y="81667"/>
                    <a:pt x="768476" y="83801"/>
                  </a:cubicBezTo>
                  <a:cubicBezTo>
                    <a:pt x="770382" y="85935"/>
                    <a:pt x="772953" y="87001"/>
                    <a:pt x="776288" y="87001"/>
                  </a:cubicBezTo>
                  <a:close/>
                  <a:moveTo>
                    <a:pt x="854011" y="94079"/>
                  </a:moveTo>
                  <a:lnTo>
                    <a:pt x="841914" y="55198"/>
                  </a:lnTo>
                  <a:cubicBezTo>
                    <a:pt x="841152" y="52826"/>
                    <a:pt x="839723" y="47425"/>
                    <a:pt x="837628" y="38995"/>
                  </a:cubicBezTo>
                  <a:lnTo>
                    <a:pt x="837151" y="38995"/>
                  </a:lnTo>
                  <a:cubicBezTo>
                    <a:pt x="835533" y="46053"/>
                    <a:pt x="834104" y="51492"/>
                    <a:pt x="832865" y="55321"/>
                  </a:cubicBezTo>
                  <a:lnTo>
                    <a:pt x="820388" y="94079"/>
                  </a:lnTo>
                  <a:lnTo>
                    <a:pt x="808767" y="94079"/>
                  </a:lnTo>
                  <a:lnTo>
                    <a:pt x="790670" y="27813"/>
                  </a:lnTo>
                  <a:lnTo>
                    <a:pt x="801243" y="27813"/>
                  </a:lnTo>
                  <a:cubicBezTo>
                    <a:pt x="805433" y="44463"/>
                    <a:pt x="808767" y="57140"/>
                    <a:pt x="810958" y="65846"/>
                  </a:cubicBezTo>
                  <a:cubicBezTo>
                    <a:pt x="813245" y="74552"/>
                    <a:pt x="814483" y="80410"/>
                    <a:pt x="814768" y="83439"/>
                  </a:cubicBezTo>
                  <a:lnTo>
                    <a:pt x="815244" y="83439"/>
                  </a:lnTo>
                  <a:cubicBezTo>
                    <a:pt x="815720" y="81144"/>
                    <a:pt x="816483" y="78162"/>
                    <a:pt x="817435" y="74514"/>
                  </a:cubicBezTo>
                  <a:cubicBezTo>
                    <a:pt x="818387" y="70866"/>
                    <a:pt x="819245" y="67980"/>
                    <a:pt x="820007" y="65846"/>
                  </a:cubicBezTo>
                  <a:lnTo>
                    <a:pt x="832199" y="27813"/>
                  </a:lnTo>
                  <a:lnTo>
                    <a:pt x="843058" y="27813"/>
                  </a:lnTo>
                  <a:lnTo>
                    <a:pt x="854869" y="65846"/>
                  </a:lnTo>
                  <a:cubicBezTo>
                    <a:pt x="857155" y="72771"/>
                    <a:pt x="858678" y="78600"/>
                    <a:pt x="859441" y="83315"/>
                  </a:cubicBezTo>
                  <a:lnTo>
                    <a:pt x="859916" y="83315"/>
                  </a:lnTo>
                  <a:cubicBezTo>
                    <a:pt x="860107" y="81867"/>
                    <a:pt x="860584" y="79629"/>
                    <a:pt x="861250" y="76600"/>
                  </a:cubicBezTo>
                  <a:cubicBezTo>
                    <a:pt x="862013" y="73581"/>
                    <a:pt x="866203" y="57322"/>
                    <a:pt x="873823" y="27813"/>
                  </a:cubicBezTo>
                  <a:lnTo>
                    <a:pt x="884301" y="27813"/>
                  </a:lnTo>
                  <a:lnTo>
                    <a:pt x="865917" y="94079"/>
                  </a:lnTo>
                  <a:close/>
                  <a:moveTo>
                    <a:pt x="927163" y="95288"/>
                  </a:moveTo>
                  <a:cubicBezTo>
                    <a:pt x="917352" y="95288"/>
                    <a:pt x="909638" y="92307"/>
                    <a:pt x="903922" y="86335"/>
                  </a:cubicBezTo>
                  <a:cubicBezTo>
                    <a:pt x="898302" y="80372"/>
                    <a:pt x="895445" y="72095"/>
                    <a:pt x="895445" y="61493"/>
                  </a:cubicBezTo>
                  <a:cubicBezTo>
                    <a:pt x="895445" y="50806"/>
                    <a:pt x="898111" y="42320"/>
                    <a:pt x="903351" y="36033"/>
                  </a:cubicBezTo>
                  <a:cubicBezTo>
                    <a:pt x="908589" y="29746"/>
                    <a:pt x="915638" y="26603"/>
                    <a:pt x="924496" y="26603"/>
                  </a:cubicBezTo>
                  <a:cubicBezTo>
                    <a:pt x="932878" y="26603"/>
                    <a:pt x="939451" y="29337"/>
                    <a:pt x="944213" y="34795"/>
                  </a:cubicBezTo>
                  <a:cubicBezTo>
                    <a:pt x="949070" y="40253"/>
                    <a:pt x="951547" y="47463"/>
                    <a:pt x="951547" y="56407"/>
                  </a:cubicBezTo>
                  <a:lnTo>
                    <a:pt x="951547" y="62760"/>
                  </a:lnTo>
                  <a:lnTo>
                    <a:pt x="905827" y="62760"/>
                  </a:lnTo>
                  <a:cubicBezTo>
                    <a:pt x="906018" y="70542"/>
                    <a:pt x="908018" y="76448"/>
                    <a:pt x="911733" y="80477"/>
                  </a:cubicBezTo>
                  <a:cubicBezTo>
                    <a:pt x="915448" y="84506"/>
                    <a:pt x="920686" y="86516"/>
                    <a:pt x="927545" y="86516"/>
                  </a:cubicBezTo>
                  <a:cubicBezTo>
                    <a:pt x="934593" y="86516"/>
                    <a:pt x="941641" y="85030"/>
                    <a:pt x="948690" y="82048"/>
                  </a:cubicBezTo>
                  <a:lnTo>
                    <a:pt x="948690" y="90992"/>
                  </a:lnTo>
                  <a:cubicBezTo>
                    <a:pt x="945070" y="92526"/>
                    <a:pt x="941737" y="93621"/>
                    <a:pt x="938593" y="94288"/>
                  </a:cubicBezTo>
                  <a:cubicBezTo>
                    <a:pt x="935450" y="94955"/>
                    <a:pt x="931640" y="95288"/>
                    <a:pt x="927163" y="95288"/>
                  </a:cubicBezTo>
                  <a:close/>
                  <a:moveTo>
                    <a:pt x="924401" y="35004"/>
                  </a:moveTo>
                  <a:cubicBezTo>
                    <a:pt x="919067" y="35004"/>
                    <a:pt x="914876" y="36738"/>
                    <a:pt x="911733" y="40205"/>
                  </a:cubicBezTo>
                  <a:cubicBezTo>
                    <a:pt x="908495" y="43672"/>
                    <a:pt x="906684" y="48473"/>
                    <a:pt x="906113" y="54597"/>
                  </a:cubicBezTo>
                  <a:lnTo>
                    <a:pt x="940783" y="54597"/>
                  </a:lnTo>
                  <a:cubicBezTo>
                    <a:pt x="940783" y="48273"/>
                    <a:pt x="939355" y="43424"/>
                    <a:pt x="936498" y="40052"/>
                  </a:cubicBezTo>
                  <a:cubicBezTo>
                    <a:pt x="933640" y="36690"/>
                    <a:pt x="929640" y="35004"/>
                    <a:pt x="924401" y="35004"/>
                  </a:cubicBezTo>
                  <a:close/>
                  <a:moveTo>
                    <a:pt x="1000887" y="26603"/>
                  </a:moveTo>
                  <a:cubicBezTo>
                    <a:pt x="1003839" y="26603"/>
                    <a:pt x="1006506" y="26841"/>
                    <a:pt x="1008792" y="27327"/>
                  </a:cubicBezTo>
                  <a:lnTo>
                    <a:pt x="1007458" y="36643"/>
                  </a:lnTo>
                  <a:cubicBezTo>
                    <a:pt x="1004697" y="36033"/>
                    <a:pt x="1002316" y="35728"/>
                    <a:pt x="1000220" y="35728"/>
                  </a:cubicBezTo>
                  <a:cubicBezTo>
                    <a:pt x="994790" y="35728"/>
                    <a:pt x="990219" y="37910"/>
                    <a:pt x="986408" y="42263"/>
                  </a:cubicBezTo>
                  <a:cubicBezTo>
                    <a:pt x="982598" y="46615"/>
                    <a:pt x="980694" y="52035"/>
                    <a:pt x="980694" y="58531"/>
                  </a:cubicBezTo>
                  <a:lnTo>
                    <a:pt x="980694" y="94079"/>
                  </a:lnTo>
                  <a:lnTo>
                    <a:pt x="970692" y="94079"/>
                  </a:lnTo>
                  <a:lnTo>
                    <a:pt x="970692" y="27813"/>
                  </a:lnTo>
                  <a:lnTo>
                    <a:pt x="978979" y="27813"/>
                  </a:lnTo>
                  <a:lnTo>
                    <a:pt x="980122" y="40081"/>
                  </a:lnTo>
                  <a:lnTo>
                    <a:pt x="980598" y="40081"/>
                  </a:lnTo>
                  <a:cubicBezTo>
                    <a:pt x="983075" y="35776"/>
                    <a:pt x="986027" y="32452"/>
                    <a:pt x="989457" y="30109"/>
                  </a:cubicBezTo>
                  <a:cubicBezTo>
                    <a:pt x="992981" y="27775"/>
                    <a:pt x="996790" y="26603"/>
                    <a:pt x="1000887" y="26603"/>
                  </a:cubicBezTo>
                  <a:close/>
                  <a:moveTo>
                    <a:pt x="1053560" y="95288"/>
                  </a:moveTo>
                  <a:cubicBezTo>
                    <a:pt x="1049273" y="95288"/>
                    <a:pt x="1045273" y="94488"/>
                    <a:pt x="1041749" y="92897"/>
                  </a:cubicBezTo>
                  <a:cubicBezTo>
                    <a:pt x="1038130" y="91307"/>
                    <a:pt x="1035176" y="88859"/>
                    <a:pt x="1032795" y="85554"/>
                  </a:cubicBezTo>
                  <a:lnTo>
                    <a:pt x="1032034" y="85554"/>
                  </a:lnTo>
                  <a:cubicBezTo>
                    <a:pt x="1032509" y="89421"/>
                    <a:pt x="1032795" y="93088"/>
                    <a:pt x="1032795" y="96555"/>
                  </a:cubicBezTo>
                  <a:lnTo>
                    <a:pt x="1032795" y="123825"/>
                  </a:lnTo>
                  <a:lnTo>
                    <a:pt x="1022699" y="123825"/>
                  </a:lnTo>
                  <a:lnTo>
                    <a:pt x="1022699" y="27813"/>
                  </a:lnTo>
                  <a:lnTo>
                    <a:pt x="1030891" y="27813"/>
                  </a:lnTo>
                  <a:lnTo>
                    <a:pt x="1032320" y="36881"/>
                  </a:lnTo>
                  <a:lnTo>
                    <a:pt x="1032795" y="36881"/>
                  </a:lnTo>
                  <a:cubicBezTo>
                    <a:pt x="1035367" y="33252"/>
                    <a:pt x="1038320" y="30632"/>
                    <a:pt x="1041749" y="29023"/>
                  </a:cubicBezTo>
                  <a:cubicBezTo>
                    <a:pt x="1045178" y="27413"/>
                    <a:pt x="1049083" y="26603"/>
                    <a:pt x="1053560" y="26603"/>
                  </a:cubicBezTo>
                  <a:cubicBezTo>
                    <a:pt x="1062322" y="26603"/>
                    <a:pt x="1069086" y="29604"/>
                    <a:pt x="1073944" y="35614"/>
                  </a:cubicBezTo>
                  <a:cubicBezTo>
                    <a:pt x="1078706" y="41615"/>
                    <a:pt x="1081088" y="50044"/>
                    <a:pt x="1081088" y="60884"/>
                  </a:cubicBezTo>
                  <a:cubicBezTo>
                    <a:pt x="1081088" y="71771"/>
                    <a:pt x="1078611" y="80220"/>
                    <a:pt x="1073753" y="86249"/>
                  </a:cubicBezTo>
                  <a:cubicBezTo>
                    <a:pt x="1068895" y="92278"/>
                    <a:pt x="1062227" y="95288"/>
                    <a:pt x="1053560" y="95288"/>
                  </a:cubicBezTo>
                  <a:close/>
                  <a:moveTo>
                    <a:pt x="1052131" y="35128"/>
                  </a:moveTo>
                  <a:cubicBezTo>
                    <a:pt x="1045369" y="35128"/>
                    <a:pt x="1040416" y="37005"/>
                    <a:pt x="1037462" y="40748"/>
                  </a:cubicBezTo>
                  <a:cubicBezTo>
                    <a:pt x="1034415" y="44501"/>
                    <a:pt x="1032890" y="50463"/>
                    <a:pt x="1032795" y="58646"/>
                  </a:cubicBezTo>
                  <a:lnTo>
                    <a:pt x="1032795" y="60884"/>
                  </a:lnTo>
                  <a:cubicBezTo>
                    <a:pt x="1032795" y="70199"/>
                    <a:pt x="1034319" y="76857"/>
                    <a:pt x="1037462" y="80867"/>
                  </a:cubicBezTo>
                  <a:cubicBezTo>
                    <a:pt x="1040511" y="84877"/>
                    <a:pt x="1045464" y="86887"/>
                    <a:pt x="1052322" y="86887"/>
                  </a:cubicBezTo>
                  <a:cubicBezTo>
                    <a:pt x="1058037" y="86887"/>
                    <a:pt x="1062513" y="84563"/>
                    <a:pt x="1065847" y="79934"/>
                  </a:cubicBezTo>
                  <a:cubicBezTo>
                    <a:pt x="1069086" y="75295"/>
                    <a:pt x="1070704" y="68904"/>
                    <a:pt x="1070704" y="60760"/>
                  </a:cubicBezTo>
                  <a:cubicBezTo>
                    <a:pt x="1070704" y="52502"/>
                    <a:pt x="1069086" y="46158"/>
                    <a:pt x="1065847" y="41748"/>
                  </a:cubicBezTo>
                  <a:cubicBezTo>
                    <a:pt x="1062513" y="37338"/>
                    <a:pt x="1058037" y="35128"/>
                    <a:pt x="1052131" y="35128"/>
                  </a:cubicBezTo>
                  <a:close/>
                  <a:moveTo>
                    <a:pt x="1128902" y="95288"/>
                  </a:moveTo>
                  <a:cubicBezTo>
                    <a:pt x="1119092" y="95288"/>
                    <a:pt x="1111376" y="92307"/>
                    <a:pt x="1105757" y="86335"/>
                  </a:cubicBezTo>
                  <a:cubicBezTo>
                    <a:pt x="1100042" y="80372"/>
                    <a:pt x="1097184" y="72095"/>
                    <a:pt x="1097184" y="61493"/>
                  </a:cubicBezTo>
                  <a:cubicBezTo>
                    <a:pt x="1097184" y="50806"/>
                    <a:pt x="1099852" y="42320"/>
                    <a:pt x="1105090" y="36033"/>
                  </a:cubicBezTo>
                  <a:cubicBezTo>
                    <a:pt x="1110329" y="29746"/>
                    <a:pt x="1117473" y="26603"/>
                    <a:pt x="1126331" y="26603"/>
                  </a:cubicBezTo>
                  <a:cubicBezTo>
                    <a:pt x="1134618" y="26603"/>
                    <a:pt x="1141190" y="29337"/>
                    <a:pt x="1146048" y="34795"/>
                  </a:cubicBezTo>
                  <a:cubicBezTo>
                    <a:pt x="1150810" y="40253"/>
                    <a:pt x="1153287" y="47463"/>
                    <a:pt x="1153287" y="56407"/>
                  </a:cubicBezTo>
                  <a:lnTo>
                    <a:pt x="1153287" y="62760"/>
                  </a:lnTo>
                  <a:lnTo>
                    <a:pt x="1107566" y="62760"/>
                  </a:lnTo>
                  <a:cubicBezTo>
                    <a:pt x="1107852" y="70542"/>
                    <a:pt x="1109758" y="76448"/>
                    <a:pt x="1113472" y="80477"/>
                  </a:cubicBezTo>
                  <a:cubicBezTo>
                    <a:pt x="1117282" y="84506"/>
                    <a:pt x="1122521" y="86516"/>
                    <a:pt x="1129283" y="86516"/>
                  </a:cubicBezTo>
                  <a:cubicBezTo>
                    <a:pt x="1136427" y="86516"/>
                    <a:pt x="1143476" y="85030"/>
                    <a:pt x="1150429" y="82048"/>
                  </a:cubicBezTo>
                  <a:lnTo>
                    <a:pt x="1150429" y="90992"/>
                  </a:lnTo>
                  <a:cubicBezTo>
                    <a:pt x="1146904" y="92526"/>
                    <a:pt x="1143476" y="93621"/>
                    <a:pt x="1140333" y="94288"/>
                  </a:cubicBezTo>
                  <a:cubicBezTo>
                    <a:pt x="1137189" y="94955"/>
                    <a:pt x="1133380" y="95288"/>
                    <a:pt x="1128902" y="95288"/>
                  </a:cubicBezTo>
                  <a:close/>
                  <a:moveTo>
                    <a:pt x="1126141" y="35004"/>
                  </a:moveTo>
                  <a:cubicBezTo>
                    <a:pt x="1120901" y="35004"/>
                    <a:pt x="1116616" y="36738"/>
                    <a:pt x="1113472" y="40205"/>
                  </a:cubicBezTo>
                  <a:cubicBezTo>
                    <a:pt x="1110329" y="43672"/>
                    <a:pt x="1108424" y="48473"/>
                    <a:pt x="1107852" y="54597"/>
                  </a:cubicBezTo>
                  <a:lnTo>
                    <a:pt x="1142523" y="54597"/>
                  </a:lnTo>
                  <a:cubicBezTo>
                    <a:pt x="1142523" y="48273"/>
                    <a:pt x="1141094" y="43424"/>
                    <a:pt x="1138238" y="40052"/>
                  </a:cubicBezTo>
                  <a:cubicBezTo>
                    <a:pt x="1135475" y="36690"/>
                    <a:pt x="1131379" y="35004"/>
                    <a:pt x="1126141" y="35004"/>
                  </a:cubicBezTo>
                  <a:close/>
                  <a:moveTo>
                    <a:pt x="1217771" y="94079"/>
                  </a:moveTo>
                  <a:lnTo>
                    <a:pt x="1217771" y="51206"/>
                  </a:lnTo>
                  <a:cubicBezTo>
                    <a:pt x="1217771" y="45806"/>
                    <a:pt x="1216533" y="41777"/>
                    <a:pt x="1214056" y="39119"/>
                  </a:cubicBezTo>
                  <a:cubicBezTo>
                    <a:pt x="1211675" y="36462"/>
                    <a:pt x="1207769" y="35128"/>
                    <a:pt x="1202531" y="35128"/>
                  </a:cubicBezTo>
                  <a:cubicBezTo>
                    <a:pt x="1195577" y="35128"/>
                    <a:pt x="1190530" y="37005"/>
                    <a:pt x="1187290" y="40748"/>
                  </a:cubicBezTo>
                  <a:cubicBezTo>
                    <a:pt x="1184052" y="44501"/>
                    <a:pt x="1182433" y="50683"/>
                    <a:pt x="1182433" y="59312"/>
                  </a:cubicBezTo>
                  <a:lnTo>
                    <a:pt x="1182433" y="94079"/>
                  </a:lnTo>
                  <a:lnTo>
                    <a:pt x="1172432" y="94079"/>
                  </a:lnTo>
                  <a:lnTo>
                    <a:pt x="1172432" y="27813"/>
                  </a:lnTo>
                  <a:lnTo>
                    <a:pt x="1180623" y="27813"/>
                  </a:lnTo>
                  <a:lnTo>
                    <a:pt x="1182243" y="36881"/>
                  </a:lnTo>
                  <a:lnTo>
                    <a:pt x="1182719" y="36881"/>
                  </a:lnTo>
                  <a:cubicBezTo>
                    <a:pt x="1184720" y="33614"/>
                    <a:pt x="1187672" y="31090"/>
                    <a:pt x="1191387" y="29289"/>
                  </a:cubicBezTo>
                  <a:cubicBezTo>
                    <a:pt x="1195102" y="27499"/>
                    <a:pt x="1199197" y="26603"/>
                    <a:pt x="1203770" y="26603"/>
                  </a:cubicBezTo>
                  <a:cubicBezTo>
                    <a:pt x="1211770" y="26603"/>
                    <a:pt x="1217771" y="28527"/>
                    <a:pt x="1221771" y="32375"/>
                  </a:cubicBezTo>
                  <a:cubicBezTo>
                    <a:pt x="1225772" y="36224"/>
                    <a:pt x="1227772" y="42386"/>
                    <a:pt x="1227772" y="50845"/>
                  </a:cubicBezTo>
                  <a:lnTo>
                    <a:pt x="1227772" y="94079"/>
                  </a:lnTo>
                  <a:close/>
                </a:path>
              </a:pathLst>
            </a:custGeom>
            <a:solidFill>
              <a:srgbClr val="030303"/>
            </a:solidFill>
            <a:ln w="9525" cap="flat">
              <a:noFill/>
              <a:prstDash val="solid"/>
              <a:miter/>
            </a:ln>
          </p:spPr>
          <p:txBody>
            <a:bodyPr rtlCol="0" anchor="ctr"/>
            <a:lstStyle/>
            <a:p>
              <a:endParaRPr lang="nl-BE" sz="900"/>
            </a:p>
          </p:txBody>
        </p:sp>
        <p:sp>
          <p:nvSpPr>
            <p:cNvPr id="713" name="Freeform: Shape 712">
              <a:extLst>
                <a:ext uri="{FF2B5EF4-FFF2-40B4-BE49-F238E27FC236}">
                  <a16:creationId xmlns:a16="http://schemas.microsoft.com/office/drawing/2014/main" id="{958BDEEF-6F27-40A0-B42A-A0AEB4585F20}"/>
                </a:ext>
              </a:extLst>
            </p:cNvPr>
            <p:cNvSpPr/>
            <p:nvPr/>
          </p:nvSpPr>
          <p:spPr>
            <a:xfrm>
              <a:off x="8208444" y="2510473"/>
              <a:ext cx="850906" cy="150870"/>
            </a:xfrm>
            <a:custGeom>
              <a:avLst/>
              <a:gdLst>
                <a:gd name="connsiteX0" fmla="*/ 0 w 1343025"/>
                <a:gd name="connsiteY0" fmla="*/ 0 h 238125"/>
                <a:gd name="connsiteX1" fmla="*/ 1343025 w 1343025"/>
                <a:gd name="connsiteY1" fmla="*/ 0 h 238125"/>
                <a:gd name="connsiteX2" fmla="*/ 1343025 w 1343025"/>
                <a:gd name="connsiteY2" fmla="*/ 238125 h 238125"/>
                <a:gd name="connsiteX3" fmla="*/ 0 w 1343025"/>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1343025" h="238125">
                  <a:moveTo>
                    <a:pt x="0" y="0"/>
                  </a:moveTo>
                  <a:lnTo>
                    <a:pt x="1343025" y="0"/>
                  </a:lnTo>
                  <a:lnTo>
                    <a:pt x="1343025" y="238125"/>
                  </a:lnTo>
                  <a:lnTo>
                    <a:pt x="0" y="238125"/>
                  </a:lnTo>
                  <a:close/>
                </a:path>
              </a:pathLst>
            </a:custGeom>
            <a:noFill/>
            <a:ln w="9525" cap="flat">
              <a:solidFill>
                <a:srgbClr val="B3A2C7"/>
              </a:solidFill>
              <a:prstDash val="solid"/>
              <a:miter/>
            </a:ln>
          </p:spPr>
          <p:txBody>
            <a:bodyPr rtlCol="0" anchor="ctr"/>
            <a:lstStyle/>
            <a:p>
              <a:endParaRPr lang="nl-BE" sz="900"/>
            </a:p>
          </p:txBody>
        </p:sp>
        <p:sp>
          <p:nvSpPr>
            <p:cNvPr id="714" name="Freeform: Shape 713">
              <a:extLst>
                <a:ext uri="{FF2B5EF4-FFF2-40B4-BE49-F238E27FC236}">
                  <a16:creationId xmlns:a16="http://schemas.microsoft.com/office/drawing/2014/main" id="{40E71F78-F005-467F-8E36-84294D47263A}"/>
                </a:ext>
              </a:extLst>
            </p:cNvPr>
            <p:cNvSpPr/>
            <p:nvPr/>
          </p:nvSpPr>
          <p:spPr>
            <a:xfrm>
              <a:off x="8238618" y="1949238"/>
              <a:ext cx="1430246" cy="549166"/>
            </a:xfrm>
            <a:custGeom>
              <a:avLst/>
              <a:gdLst>
                <a:gd name="connsiteX0" fmla="*/ 76200 w 2257425"/>
                <a:gd name="connsiteY0" fmla="*/ 0 h 866775"/>
                <a:gd name="connsiteX1" fmla="*/ 0 w 2257425"/>
                <a:gd name="connsiteY1" fmla="*/ 76200 h 866775"/>
                <a:gd name="connsiteX2" fmla="*/ 0 w 2257425"/>
                <a:gd name="connsiteY2" fmla="*/ 790575 h 866775"/>
                <a:gd name="connsiteX3" fmla="*/ 76200 w 2257425"/>
                <a:gd name="connsiteY3" fmla="*/ 866775 h 866775"/>
                <a:gd name="connsiteX4" fmla="*/ 2181225 w 2257425"/>
                <a:gd name="connsiteY4" fmla="*/ 866775 h 866775"/>
                <a:gd name="connsiteX5" fmla="*/ 2257425 w 2257425"/>
                <a:gd name="connsiteY5" fmla="*/ 790575 h 866775"/>
                <a:gd name="connsiteX6" fmla="*/ 2257425 w 2257425"/>
                <a:gd name="connsiteY6" fmla="*/ 76200 h 866775"/>
                <a:gd name="connsiteX7" fmla="*/ 2181225 w 2257425"/>
                <a:gd name="connsiteY7"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7425" h="866775">
                  <a:moveTo>
                    <a:pt x="76200" y="0"/>
                  </a:moveTo>
                  <a:cubicBezTo>
                    <a:pt x="34099" y="0"/>
                    <a:pt x="0" y="34119"/>
                    <a:pt x="0" y="76200"/>
                  </a:cubicBezTo>
                  <a:lnTo>
                    <a:pt x="0" y="790575"/>
                  </a:lnTo>
                  <a:cubicBezTo>
                    <a:pt x="0" y="832656"/>
                    <a:pt x="34099" y="866775"/>
                    <a:pt x="76200" y="866775"/>
                  </a:cubicBezTo>
                  <a:lnTo>
                    <a:pt x="2181225" y="866775"/>
                  </a:lnTo>
                  <a:cubicBezTo>
                    <a:pt x="2223326" y="866775"/>
                    <a:pt x="2257425" y="832656"/>
                    <a:pt x="2257425" y="790575"/>
                  </a:cubicBezTo>
                  <a:lnTo>
                    <a:pt x="2257425" y="76200"/>
                  </a:lnTo>
                  <a:cubicBezTo>
                    <a:pt x="2257425" y="34119"/>
                    <a:pt x="2223326" y="0"/>
                    <a:pt x="2181225" y="0"/>
                  </a:cubicBezTo>
                  <a:close/>
                </a:path>
              </a:pathLst>
            </a:custGeom>
            <a:solidFill>
              <a:srgbClr val="B3A2C7">
                <a:alpha val="20000"/>
              </a:srgbClr>
            </a:solidFill>
            <a:ln w="9525" cap="flat">
              <a:noFill/>
              <a:prstDash val="solid"/>
              <a:miter/>
            </a:ln>
          </p:spPr>
          <p:txBody>
            <a:bodyPr rtlCol="0" anchor="ctr"/>
            <a:lstStyle/>
            <a:p>
              <a:endParaRPr lang="nl-BE" sz="900"/>
            </a:p>
          </p:txBody>
        </p:sp>
        <p:sp>
          <p:nvSpPr>
            <p:cNvPr id="715" name="Freeform: Shape 714">
              <a:extLst>
                <a:ext uri="{FF2B5EF4-FFF2-40B4-BE49-F238E27FC236}">
                  <a16:creationId xmlns:a16="http://schemas.microsoft.com/office/drawing/2014/main" id="{BEEA0785-5686-4D88-9A14-05CD4F90832A}"/>
                </a:ext>
              </a:extLst>
            </p:cNvPr>
            <p:cNvSpPr/>
            <p:nvPr/>
          </p:nvSpPr>
          <p:spPr>
            <a:xfrm>
              <a:off x="8238618" y="1949238"/>
              <a:ext cx="1430246" cy="549166"/>
            </a:xfrm>
            <a:custGeom>
              <a:avLst/>
              <a:gdLst>
                <a:gd name="connsiteX0" fmla="*/ 76200 w 2257425"/>
                <a:gd name="connsiteY0" fmla="*/ 0 h 866775"/>
                <a:gd name="connsiteX1" fmla="*/ 0 w 2257425"/>
                <a:gd name="connsiteY1" fmla="*/ 76200 h 866775"/>
                <a:gd name="connsiteX2" fmla="*/ 0 w 2257425"/>
                <a:gd name="connsiteY2" fmla="*/ 790575 h 866775"/>
                <a:gd name="connsiteX3" fmla="*/ 76200 w 2257425"/>
                <a:gd name="connsiteY3" fmla="*/ 866775 h 866775"/>
                <a:gd name="connsiteX4" fmla="*/ 2181225 w 2257425"/>
                <a:gd name="connsiteY4" fmla="*/ 866775 h 866775"/>
                <a:gd name="connsiteX5" fmla="*/ 2257425 w 2257425"/>
                <a:gd name="connsiteY5" fmla="*/ 790575 h 866775"/>
                <a:gd name="connsiteX6" fmla="*/ 2257425 w 2257425"/>
                <a:gd name="connsiteY6" fmla="*/ 76200 h 866775"/>
                <a:gd name="connsiteX7" fmla="*/ 2181225 w 2257425"/>
                <a:gd name="connsiteY7"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7425" h="866775">
                  <a:moveTo>
                    <a:pt x="76200" y="0"/>
                  </a:moveTo>
                  <a:cubicBezTo>
                    <a:pt x="34099" y="0"/>
                    <a:pt x="0" y="34119"/>
                    <a:pt x="0" y="76200"/>
                  </a:cubicBezTo>
                  <a:lnTo>
                    <a:pt x="0" y="790575"/>
                  </a:lnTo>
                  <a:cubicBezTo>
                    <a:pt x="0" y="832656"/>
                    <a:pt x="34099" y="866775"/>
                    <a:pt x="76200" y="866775"/>
                  </a:cubicBezTo>
                  <a:lnTo>
                    <a:pt x="2181225" y="866775"/>
                  </a:lnTo>
                  <a:cubicBezTo>
                    <a:pt x="2223326" y="866775"/>
                    <a:pt x="2257425" y="832656"/>
                    <a:pt x="2257425" y="790575"/>
                  </a:cubicBezTo>
                  <a:lnTo>
                    <a:pt x="2257425" y="76200"/>
                  </a:lnTo>
                  <a:cubicBezTo>
                    <a:pt x="2257425" y="34119"/>
                    <a:pt x="2223326" y="0"/>
                    <a:pt x="2181225" y="0"/>
                  </a:cubicBezTo>
                  <a:close/>
                </a:path>
              </a:pathLst>
            </a:custGeom>
            <a:solidFill>
              <a:srgbClr val="B3A2C7">
                <a:alpha val="20000"/>
              </a:srgbClr>
            </a:solidFill>
            <a:ln w="9525" cap="flat">
              <a:noFill/>
              <a:prstDash val="solid"/>
              <a:miter/>
            </a:ln>
          </p:spPr>
          <p:txBody>
            <a:bodyPr rtlCol="0" anchor="ctr"/>
            <a:lstStyle/>
            <a:p>
              <a:endParaRPr lang="nl-BE" sz="900"/>
            </a:p>
          </p:txBody>
        </p:sp>
        <p:sp>
          <p:nvSpPr>
            <p:cNvPr id="716" name="Freeform: Shape 715">
              <a:extLst>
                <a:ext uri="{FF2B5EF4-FFF2-40B4-BE49-F238E27FC236}">
                  <a16:creationId xmlns:a16="http://schemas.microsoft.com/office/drawing/2014/main" id="{17DDFB7C-CBBD-417F-BCC3-0B64C49ED622}"/>
                </a:ext>
              </a:extLst>
            </p:cNvPr>
            <p:cNvSpPr/>
            <p:nvPr/>
          </p:nvSpPr>
          <p:spPr>
            <a:xfrm>
              <a:off x="8214478" y="1925098"/>
              <a:ext cx="887114" cy="144835"/>
            </a:xfrm>
            <a:custGeom>
              <a:avLst/>
              <a:gdLst>
                <a:gd name="connsiteX0" fmla="*/ 0 w 1400175"/>
                <a:gd name="connsiteY0" fmla="*/ 0 h 228600"/>
                <a:gd name="connsiteX1" fmla="*/ 1400175 w 1400175"/>
                <a:gd name="connsiteY1" fmla="*/ 0 h 228600"/>
                <a:gd name="connsiteX2" fmla="*/ 1400175 w 1400175"/>
                <a:gd name="connsiteY2" fmla="*/ 228600 h 228600"/>
                <a:gd name="connsiteX3" fmla="*/ 0 w 1400175"/>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1400175" h="228600">
                  <a:moveTo>
                    <a:pt x="0" y="0"/>
                  </a:moveTo>
                  <a:lnTo>
                    <a:pt x="1400175" y="0"/>
                  </a:lnTo>
                  <a:lnTo>
                    <a:pt x="1400175" y="228600"/>
                  </a:lnTo>
                  <a:lnTo>
                    <a:pt x="0" y="228600"/>
                  </a:lnTo>
                  <a:close/>
                </a:path>
              </a:pathLst>
            </a:custGeom>
            <a:solidFill>
              <a:srgbClr val="B3A2C7"/>
            </a:solidFill>
            <a:ln w="9525" cap="flat">
              <a:noFill/>
              <a:prstDash val="solid"/>
              <a:miter/>
            </a:ln>
          </p:spPr>
          <p:txBody>
            <a:bodyPr rtlCol="0" anchor="ctr"/>
            <a:lstStyle/>
            <a:p>
              <a:endParaRPr lang="nl-BE" sz="900"/>
            </a:p>
          </p:txBody>
        </p:sp>
        <p:sp>
          <p:nvSpPr>
            <p:cNvPr id="717" name="Freeform: Shape 716">
              <a:extLst>
                <a:ext uri="{FF2B5EF4-FFF2-40B4-BE49-F238E27FC236}">
                  <a16:creationId xmlns:a16="http://schemas.microsoft.com/office/drawing/2014/main" id="{BCE0432B-769A-4B4C-BA72-8779A8F743A4}"/>
                </a:ext>
              </a:extLst>
            </p:cNvPr>
            <p:cNvSpPr/>
            <p:nvPr/>
          </p:nvSpPr>
          <p:spPr>
            <a:xfrm>
              <a:off x="8224315" y="1958277"/>
              <a:ext cx="814697" cy="60348"/>
            </a:xfrm>
            <a:custGeom>
              <a:avLst/>
              <a:gdLst>
                <a:gd name="connsiteX0" fmla="*/ 39148 w 1285875"/>
                <a:gd name="connsiteY0" fmla="*/ 94079 h 95250"/>
                <a:gd name="connsiteX1" fmla="*/ 9144 w 1285875"/>
                <a:gd name="connsiteY1" fmla="*/ 15716 h 95250"/>
                <a:gd name="connsiteX2" fmla="*/ 8668 w 1285875"/>
                <a:gd name="connsiteY2" fmla="*/ 15716 h 95250"/>
                <a:gd name="connsiteX3" fmla="*/ 9525 w 1285875"/>
                <a:gd name="connsiteY3" fmla="*/ 37852 h 95250"/>
                <a:gd name="connsiteX4" fmla="*/ 9525 w 1285875"/>
                <a:gd name="connsiteY4" fmla="*/ 94079 h 95250"/>
                <a:gd name="connsiteX5" fmla="*/ 0 w 1285875"/>
                <a:gd name="connsiteY5" fmla="*/ 94079 h 95250"/>
                <a:gd name="connsiteX6" fmla="*/ 0 w 1285875"/>
                <a:gd name="connsiteY6" fmla="*/ 5687 h 95250"/>
                <a:gd name="connsiteX7" fmla="*/ 15526 w 1285875"/>
                <a:gd name="connsiteY7" fmla="*/ 5687 h 95250"/>
                <a:gd name="connsiteX8" fmla="*/ 43529 w 1285875"/>
                <a:gd name="connsiteY8" fmla="*/ 78600 h 95250"/>
                <a:gd name="connsiteX9" fmla="*/ 44005 w 1285875"/>
                <a:gd name="connsiteY9" fmla="*/ 78600 h 95250"/>
                <a:gd name="connsiteX10" fmla="*/ 72199 w 1285875"/>
                <a:gd name="connsiteY10" fmla="*/ 5687 h 95250"/>
                <a:gd name="connsiteX11" fmla="*/ 87630 w 1285875"/>
                <a:gd name="connsiteY11" fmla="*/ 5687 h 95250"/>
                <a:gd name="connsiteX12" fmla="*/ 87630 w 1285875"/>
                <a:gd name="connsiteY12" fmla="*/ 94079 h 95250"/>
                <a:gd name="connsiteX13" fmla="*/ 77343 w 1285875"/>
                <a:gd name="connsiteY13" fmla="*/ 94079 h 95250"/>
                <a:gd name="connsiteX14" fmla="*/ 77343 w 1285875"/>
                <a:gd name="connsiteY14" fmla="*/ 37129 h 95250"/>
                <a:gd name="connsiteX15" fmla="*/ 78200 w 1285875"/>
                <a:gd name="connsiteY15" fmla="*/ 15840 h 95250"/>
                <a:gd name="connsiteX16" fmla="*/ 77629 w 1285875"/>
                <a:gd name="connsiteY16" fmla="*/ 15840 h 95250"/>
                <a:gd name="connsiteX17" fmla="*/ 47434 w 1285875"/>
                <a:gd name="connsiteY17" fmla="*/ 94079 h 95250"/>
                <a:gd name="connsiteX18" fmla="*/ 170878 w 1285875"/>
                <a:gd name="connsiteY18" fmla="*/ 60884 h 95250"/>
                <a:gd name="connsiteX19" fmla="*/ 162687 w 1285875"/>
                <a:gd name="connsiteY19" fmla="*/ 86192 h 95250"/>
                <a:gd name="connsiteX20" fmla="*/ 140112 w 1285875"/>
                <a:gd name="connsiteY20" fmla="*/ 95288 h 95250"/>
                <a:gd name="connsiteX21" fmla="*/ 124302 w 1285875"/>
                <a:gd name="connsiteY21" fmla="*/ 91116 h 95250"/>
                <a:gd name="connsiteX22" fmla="*/ 113728 w 1285875"/>
                <a:gd name="connsiteY22" fmla="*/ 79143 h 95250"/>
                <a:gd name="connsiteX23" fmla="*/ 109919 w 1285875"/>
                <a:gd name="connsiteY23" fmla="*/ 60884 h 95250"/>
                <a:gd name="connsiteX24" fmla="*/ 118015 w 1285875"/>
                <a:gd name="connsiteY24" fmla="*/ 35643 h 95250"/>
                <a:gd name="connsiteX25" fmla="*/ 140589 w 1285875"/>
                <a:gd name="connsiteY25" fmla="*/ 26603 h 95250"/>
                <a:gd name="connsiteX26" fmla="*/ 162687 w 1285875"/>
                <a:gd name="connsiteY26" fmla="*/ 35852 h 95250"/>
                <a:gd name="connsiteX27" fmla="*/ 170878 w 1285875"/>
                <a:gd name="connsiteY27" fmla="*/ 60884 h 95250"/>
                <a:gd name="connsiteX28" fmla="*/ 120396 w 1285875"/>
                <a:gd name="connsiteY28" fmla="*/ 60884 h 95250"/>
                <a:gd name="connsiteX29" fmla="*/ 125445 w 1285875"/>
                <a:gd name="connsiteY29" fmla="*/ 80229 h 95250"/>
                <a:gd name="connsiteX30" fmla="*/ 140398 w 1285875"/>
                <a:gd name="connsiteY30" fmla="*/ 86887 h 95250"/>
                <a:gd name="connsiteX31" fmla="*/ 155352 w 1285875"/>
                <a:gd name="connsiteY31" fmla="*/ 80267 h 95250"/>
                <a:gd name="connsiteX32" fmla="*/ 160401 w 1285875"/>
                <a:gd name="connsiteY32" fmla="*/ 60884 h 95250"/>
                <a:gd name="connsiteX33" fmla="*/ 155352 w 1285875"/>
                <a:gd name="connsiteY33" fmla="*/ 41691 h 95250"/>
                <a:gd name="connsiteX34" fmla="*/ 140208 w 1285875"/>
                <a:gd name="connsiteY34" fmla="*/ 35128 h 95250"/>
                <a:gd name="connsiteX35" fmla="*/ 125349 w 1285875"/>
                <a:gd name="connsiteY35" fmla="*/ 41596 h 95250"/>
                <a:gd name="connsiteX36" fmla="*/ 120396 w 1285875"/>
                <a:gd name="connsiteY36" fmla="*/ 60884 h 95250"/>
                <a:gd name="connsiteX37" fmla="*/ 221552 w 1285875"/>
                <a:gd name="connsiteY37" fmla="*/ 26727 h 95250"/>
                <a:gd name="connsiteX38" fmla="*/ 241840 w 1285875"/>
                <a:gd name="connsiteY38" fmla="*/ 35643 h 95250"/>
                <a:gd name="connsiteX39" fmla="*/ 248984 w 1285875"/>
                <a:gd name="connsiteY39" fmla="*/ 60884 h 95250"/>
                <a:gd name="connsiteX40" fmla="*/ 241745 w 1285875"/>
                <a:gd name="connsiteY40" fmla="*/ 86249 h 95250"/>
                <a:gd name="connsiteX41" fmla="*/ 221552 w 1285875"/>
                <a:gd name="connsiteY41" fmla="*/ 95288 h 95250"/>
                <a:gd name="connsiteX42" fmla="*/ 209645 w 1285875"/>
                <a:gd name="connsiteY42" fmla="*/ 92898 h 95250"/>
                <a:gd name="connsiteX43" fmla="*/ 200691 w 1285875"/>
                <a:gd name="connsiteY43" fmla="*/ 85554 h 95250"/>
                <a:gd name="connsiteX44" fmla="*/ 200025 w 1285875"/>
                <a:gd name="connsiteY44" fmla="*/ 85554 h 95250"/>
                <a:gd name="connsiteX45" fmla="*/ 197834 w 1285875"/>
                <a:gd name="connsiteY45" fmla="*/ 94079 h 95250"/>
                <a:gd name="connsiteX46" fmla="*/ 190691 w 1285875"/>
                <a:gd name="connsiteY46" fmla="*/ 94079 h 95250"/>
                <a:gd name="connsiteX47" fmla="*/ 190691 w 1285875"/>
                <a:gd name="connsiteY47" fmla="*/ 0 h 95250"/>
                <a:gd name="connsiteX48" fmla="*/ 200691 w 1285875"/>
                <a:gd name="connsiteY48" fmla="*/ 0 h 95250"/>
                <a:gd name="connsiteX49" fmla="*/ 200691 w 1285875"/>
                <a:gd name="connsiteY49" fmla="*/ 22851 h 95250"/>
                <a:gd name="connsiteX50" fmla="*/ 200216 w 1285875"/>
                <a:gd name="connsiteY50" fmla="*/ 36643 h 95250"/>
                <a:gd name="connsiteX51" fmla="*/ 200691 w 1285875"/>
                <a:gd name="connsiteY51" fmla="*/ 36643 h 95250"/>
                <a:gd name="connsiteX52" fmla="*/ 221552 w 1285875"/>
                <a:gd name="connsiteY52" fmla="*/ 26727 h 95250"/>
                <a:gd name="connsiteX53" fmla="*/ 220027 w 1285875"/>
                <a:gd name="connsiteY53" fmla="*/ 35128 h 95250"/>
                <a:gd name="connsiteX54" fmla="*/ 205264 w 1285875"/>
                <a:gd name="connsiteY54" fmla="*/ 41024 h 95250"/>
                <a:gd name="connsiteX55" fmla="*/ 200691 w 1285875"/>
                <a:gd name="connsiteY55" fmla="*/ 60884 h 95250"/>
                <a:gd name="connsiteX56" fmla="*/ 205358 w 1285875"/>
                <a:gd name="connsiteY56" fmla="*/ 80867 h 95250"/>
                <a:gd name="connsiteX57" fmla="*/ 220313 w 1285875"/>
                <a:gd name="connsiteY57" fmla="*/ 86887 h 95250"/>
                <a:gd name="connsiteX58" fmla="*/ 234124 w 1285875"/>
                <a:gd name="connsiteY58" fmla="*/ 80143 h 95250"/>
                <a:gd name="connsiteX59" fmla="*/ 238602 w 1285875"/>
                <a:gd name="connsiteY59" fmla="*/ 60760 h 95250"/>
                <a:gd name="connsiteX60" fmla="*/ 234124 w 1285875"/>
                <a:gd name="connsiteY60" fmla="*/ 41481 h 95250"/>
                <a:gd name="connsiteX61" fmla="*/ 220027 w 1285875"/>
                <a:gd name="connsiteY61" fmla="*/ 35128 h 95250"/>
                <a:gd name="connsiteX62" fmla="*/ 278892 w 1285875"/>
                <a:gd name="connsiteY62" fmla="*/ 94079 h 95250"/>
                <a:gd name="connsiteX63" fmla="*/ 268891 w 1285875"/>
                <a:gd name="connsiteY63" fmla="*/ 94079 h 95250"/>
                <a:gd name="connsiteX64" fmla="*/ 268891 w 1285875"/>
                <a:gd name="connsiteY64" fmla="*/ 27813 h 95250"/>
                <a:gd name="connsiteX65" fmla="*/ 278892 w 1285875"/>
                <a:gd name="connsiteY65" fmla="*/ 27813 h 95250"/>
                <a:gd name="connsiteX66" fmla="*/ 268034 w 1285875"/>
                <a:gd name="connsiteY66" fmla="*/ 9858 h 95250"/>
                <a:gd name="connsiteX67" fmla="*/ 269652 w 1285875"/>
                <a:gd name="connsiteY67" fmla="*/ 4810 h 95250"/>
                <a:gd name="connsiteX68" fmla="*/ 273939 w 1285875"/>
                <a:gd name="connsiteY68" fmla="*/ 3201 h 95250"/>
                <a:gd name="connsiteX69" fmla="*/ 278130 w 1285875"/>
                <a:gd name="connsiteY69" fmla="*/ 4839 h 95250"/>
                <a:gd name="connsiteX70" fmla="*/ 279845 w 1285875"/>
                <a:gd name="connsiteY70" fmla="*/ 9858 h 95250"/>
                <a:gd name="connsiteX71" fmla="*/ 278130 w 1285875"/>
                <a:gd name="connsiteY71" fmla="*/ 14907 h 95250"/>
                <a:gd name="connsiteX72" fmla="*/ 273939 w 1285875"/>
                <a:gd name="connsiteY72" fmla="*/ 16564 h 95250"/>
                <a:gd name="connsiteX73" fmla="*/ 269652 w 1285875"/>
                <a:gd name="connsiteY73" fmla="*/ 14907 h 95250"/>
                <a:gd name="connsiteX74" fmla="*/ 268034 w 1285875"/>
                <a:gd name="connsiteY74" fmla="*/ 9858 h 95250"/>
                <a:gd name="connsiteX75" fmla="*/ 311182 w 1285875"/>
                <a:gd name="connsiteY75" fmla="*/ 94079 h 95250"/>
                <a:gd name="connsiteX76" fmla="*/ 301180 w 1285875"/>
                <a:gd name="connsiteY76" fmla="*/ 94079 h 95250"/>
                <a:gd name="connsiteX77" fmla="*/ 301180 w 1285875"/>
                <a:gd name="connsiteY77" fmla="*/ 0 h 95250"/>
                <a:gd name="connsiteX78" fmla="*/ 311182 w 1285875"/>
                <a:gd name="connsiteY78" fmla="*/ 0 h 95250"/>
                <a:gd name="connsiteX79" fmla="*/ 343471 w 1285875"/>
                <a:gd name="connsiteY79" fmla="*/ 94079 h 95250"/>
                <a:gd name="connsiteX80" fmla="*/ 333470 w 1285875"/>
                <a:gd name="connsiteY80" fmla="*/ 94079 h 95250"/>
                <a:gd name="connsiteX81" fmla="*/ 333470 w 1285875"/>
                <a:gd name="connsiteY81" fmla="*/ 27813 h 95250"/>
                <a:gd name="connsiteX82" fmla="*/ 343471 w 1285875"/>
                <a:gd name="connsiteY82" fmla="*/ 27813 h 95250"/>
                <a:gd name="connsiteX83" fmla="*/ 332613 w 1285875"/>
                <a:gd name="connsiteY83" fmla="*/ 9858 h 95250"/>
                <a:gd name="connsiteX84" fmla="*/ 334232 w 1285875"/>
                <a:gd name="connsiteY84" fmla="*/ 4810 h 95250"/>
                <a:gd name="connsiteX85" fmla="*/ 338519 w 1285875"/>
                <a:gd name="connsiteY85" fmla="*/ 3201 h 95250"/>
                <a:gd name="connsiteX86" fmla="*/ 342709 w 1285875"/>
                <a:gd name="connsiteY86" fmla="*/ 4839 h 95250"/>
                <a:gd name="connsiteX87" fmla="*/ 344424 w 1285875"/>
                <a:gd name="connsiteY87" fmla="*/ 9858 h 95250"/>
                <a:gd name="connsiteX88" fmla="*/ 342709 w 1285875"/>
                <a:gd name="connsiteY88" fmla="*/ 14907 h 95250"/>
                <a:gd name="connsiteX89" fmla="*/ 338519 w 1285875"/>
                <a:gd name="connsiteY89" fmla="*/ 16564 h 95250"/>
                <a:gd name="connsiteX90" fmla="*/ 334232 w 1285875"/>
                <a:gd name="connsiteY90" fmla="*/ 14907 h 95250"/>
                <a:gd name="connsiteX91" fmla="*/ 332613 w 1285875"/>
                <a:gd name="connsiteY91" fmla="*/ 9858 h 95250"/>
                <a:gd name="connsiteX92" fmla="*/ 387096 w 1285875"/>
                <a:gd name="connsiteY92" fmla="*/ 87001 h 95250"/>
                <a:gd name="connsiteX93" fmla="*/ 392240 w 1285875"/>
                <a:gd name="connsiteY93" fmla="*/ 86611 h 95250"/>
                <a:gd name="connsiteX94" fmla="*/ 396144 w 1285875"/>
                <a:gd name="connsiteY94" fmla="*/ 85792 h 95250"/>
                <a:gd name="connsiteX95" fmla="*/ 396144 w 1285875"/>
                <a:gd name="connsiteY95" fmla="*/ 93479 h 95250"/>
                <a:gd name="connsiteX96" fmla="*/ 391382 w 1285875"/>
                <a:gd name="connsiteY96" fmla="*/ 94774 h 95250"/>
                <a:gd name="connsiteX97" fmla="*/ 385667 w 1285875"/>
                <a:gd name="connsiteY97" fmla="*/ 95288 h 95250"/>
                <a:gd name="connsiteX98" fmla="*/ 366426 w 1285875"/>
                <a:gd name="connsiteY98" fmla="*/ 75029 h 95250"/>
                <a:gd name="connsiteX99" fmla="*/ 366426 w 1285875"/>
                <a:gd name="connsiteY99" fmla="*/ 35614 h 95250"/>
                <a:gd name="connsiteX100" fmla="*/ 356901 w 1285875"/>
                <a:gd name="connsiteY100" fmla="*/ 35614 h 95250"/>
                <a:gd name="connsiteX101" fmla="*/ 356901 w 1285875"/>
                <a:gd name="connsiteY101" fmla="*/ 30775 h 95250"/>
                <a:gd name="connsiteX102" fmla="*/ 366426 w 1285875"/>
                <a:gd name="connsiteY102" fmla="*/ 26603 h 95250"/>
                <a:gd name="connsiteX103" fmla="*/ 370713 w 1285875"/>
                <a:gd name="connsiteY103" fmla="*/ 12459 h 95250"/>
                <a:gd name="connsiteX104" fmla="*/ 376428 w 1285875"/>
                <a:gd name="connsiteY104" fmla="*/ 12459 h 95250"/>
                <a:gd name="connsiteX105" fmla="*/ 376428 w 1285875"/>
                <a:gd name="connsiteY105" fmla="*/ 27813 h 95250"/>
                <a:gd name="connsiteX106" fmla="*/ 395669 w 1285875"/>
                <a:gd name="connsiteY106" fmla="*/ 27813 h 95250"/>
                <a:gd name="connsiteX107" fmla="*/ 395669 w 1285875"/>
                <a:gd name="connsiteY107" fmla="*/ 35614 h 95250"/>
                <a:gd name="connsiteX108" fmla="*/ 376428 w 1285875"/>
                <a:gd name="connsiteY108" fmla="*/ 35614 h 95250"/>
                <a:gd name="connsiteX109" fmla="*/ 376428 w 1285875"/>
                <a:gd name="connsiteY109" fmla="*/ 74609 h 95250"/>
                <a:gd name="connsiteX110" fmla="*/ 379285 w 1285875"/>
                <a:gd name="connsiteY110" fmla="*/ 83801 h 95250"/>
                <a:gd name="connsiteX111" fmla="*/ 387096 w 1285875"/>
                <a:gd name="connsiteY111" fmla="*/ 87001 h 95250"/>
                <a:gd name="connsiteX112" fmla="*/ 438721 w 1285875"/>
                <a:gd name="connsiteY112" fmla="*/ 95288 h 95250"/>
                <a:gd name="connsiteX113" fmla="*/ 415576 w 1285875"/>
                <a:gd name="connsiteY113" fmla="*/ 86344 h 95250"/>
                <a:gd name="connsiteX114" fmla="*/ 407098 w 1285875"/>
                <a:gd name="connsiteY114" fmla="*/ 61494 h 95250"/>
                <a:gd name="connsiteX115" fmla="*/ 414908 w 1285875"/>
                <a:gd name="connsiteY115" fmla="*/ 36033 h 95250"/>
                <a:gd name="connsiteX116" fmla="*/ 436150 w 1285875"/>
                <a:gd name="connsiteY116" fmla="*/ 26603 h 95250"/>
                <a:gd name="connsiteX117" fmla="*/ 455866 w 1285875"/>
                <a:gd name="connsiteY117" fmla="*/ 34795 h 95250"/>
                <a:gd name="connsiteX118" fmla="*/ 463105 w 1285875"/>
                <a:gd name="connsiteY118" fmla="*/ 56407 h 95250"/>
                <a:gd name="connsiteX119" fmla="*/ 463105 w 1285875"/>
                <a:gd name="connsiteY119" fmla="*/ 62760 h 95250"/>
                <a:gd name="connsiteX120" fmla="*/ 417480 w 1285875"/>
                <a:gd name="connsiteY120" fmla="*/ 62760 h 95250"/>
                <a:gd name="connsiteX121" fmla="*/ 423386 w 1285875"/>
                <a:gd name="connsiteY121" fmla="*/ 80477 h 95250"/>
                <a:gd name="connsiteX122" fmla="*/ 439102 w 1285875"/>
                <a:gd name="connsiteY122" fmla="*/ 86525 h 95250"/>
                <a:gd name="connsiteX123" fmla="*/ 460248 w 1285875"/>
                <a:gd name="connsiteY123" fmla="*/ 82048 h 95250"/>
                <a:gd name="connsiteX124" fmla="*/ 460248 w 1285875"/>
                <a:gd name="connsiteY124" fmla="*/ 90992 h 95250"/>
                <a:gd name="connsiteX125" fmla="*/ 450247 w 1285875"/>
                <a:gd name="connsiteY125" fmla="*/ 94288 h 95250"/>
                <a:gd name="connsiteX126" fmla="*/ 438721 w 1285875"/>
                <a:gd name="connsiteY126" fmla="*/ 95288 h 95250"/>
                <a:gd name="connsiteX127" fmla="*/ 436055 w 1285875"/>
                <a:gd name="connsiteY127" fmla="*/ 35005 h 95250"/>
                <a:gd name="connsiteX128" fmla="*/ 423290 w 1285875"/>
                <a:gd name="connsiteY128" fmla="*/ 40205 h 95250"/>
                <a:gd name="connsiteX129" fmla="*/ 417671 w 1285875"/>
                <a:gd name="connsiteY129" fmla="*/ 54598 h 95250"/>
                <a:gd name="connsiteX130" fmla="*/ 452342 w 1285875"/>
                <a:gd name="connsiteY130" fmla="*/ 54598 h 95250"/>
                <a:gd name="connsiteX131" fmla="*/ 448152 w 1285875"/>
                <a:gd name="connsiteY131" fmla="*/ 40053 h 95250"/>
                <a:gd name="connsiteX132" fmla="*/ 436055 w 1285875"/>
                <a:gd name="connsiteY132" fmla="*/ 35005 h 95250"/>
                <a:gd name="connsiteX133" fmla="*/ 492347 w 1285875"/>
                <a:gd name="connsiteY133" fmla="*/ 94079 h 95250"/>
                <a:gd name="connsiteX134" fmla="*/ 482251 w 1285875"/>
                <a:gd name="connsiteY134" fmla="*/ 94079 h 95250"/>
                <a:gd name="connsiteX135" fmla="*/ 482251 w 1285875"/>
                <a:gd name="connsiteY135" fmla="*/ 27813 h 95250"/>
                <a:gd name="connsiteX136" fmla="*/ 492347 w 1285875"/>
                <a:gd name="connsiteY136" fmla="*/ 27813 h 95250"/>
                <a:gd name="connsiteX137" fmla="*/ 481394 w 1285875"/>
                <a:gd name="connsiteY137" fmla="*/ 9858 h 95250"/>
                <a:gd name="connsiteX138" fmla="*/ 483108 w 1285875"/>
                <a:gd name="connsiteY138" fmla="*/ 4810 h 95250"/>
                <a:gd name="connsiteX139" fmla="*/ 487395 w 1285875"/>
                <a:gd name="connsiteY139" fmla="*/ 3201 h 95250"/>
                <a:gd name="connsiteX140" fmla="*/ 491490 w 1285875"/>
                <a:gd name="connsiteY140" fmla="*/ 4839 h 95250"/>
                <a:gd name="connsiteX141" fmla="*/ 493300 w 1285875"/>
                <a:gd name="connsiteY141" fmla="*/ 9858 h 95250"/>
                <a:gd name="connsiteX142" fmla="*/ 491490 w 1285875"/>
                <a:gd name="connsiteY142" fmla="*/ 14907 h 95250"/>
                <a:gd name="connsiteX143" fmla="*/ 487395 w 1285875"/>
                <a:gd name="connsiteY143" fmla="*/ 16564 h 95250"/>
                <a:gd name="connsiteX144" fmla="*/ 483108 w 1285875"/>
                <a:gd name="connsiteY144" fmla="*/ 14907 h 95250"/>
                <a:gd name="connsiteX145" fmla="*/ 481394 w 1285875"/>
                <a:gd name="connsiteY145" fmla="*/ 9858 h 95250"/>
                <a:gd name="connsiteX146" fmla="*/ 535972 w 1285875"/>
                <a:gd name="connsiteY146" fmla="*/ 87001 h 95250"/>
                <a:gd name="connsiteX147" fmla="*/ 541115 w 1285875"/>
                <a:gd name="connsiteY147" fmla="*/ 86611 h 95250"/>
                <a:gd name="connsiteX148" fmla="*/ 545020 w 1285875"/>
                <a:gd name="connsiteY148" fmla="*/ 85792 h 95250"/>
                <a:gd name="connsiteX149" fmla="*/ 545020 w 1285875"/>
                <a:gd name="connsiteY149" fmla="*/ 93479 h 95250"/>
                <a:gd name="connsiteX150" fmla="*/ 540258 w 1285875"/>
                <a:gd name="connsiteY150" fmla="*/ 94774 h 95250"/>
                <a:gd name="connsiteX151" fmla="*/ 534543 w 1285875"/>
                <a:gd name="connsiteY151" fmla="*/ 95288 h 95250"/>
                <a:gd name="connsiteX152" fmla="*/ 515302 w 1285875"/>
                <a:gd name="connsiteY152" fmla="*/ 75029 h 95250"/>
                <a:gd name="connsiteX153" fmla="*/ 515302 w 1285875"/>
                <a:gd name="connsiteY153" fmla="*/ 35614 h 95250"/>
                <a:gd name="connsiteX154" fmla="*/ 505777 w 1285875"/>
                <a:gd name="connsiteY154" fmla="*/ 35614 h 95250"/>
                <a:gd name="connsiteX155" fmla="*/ 505777 w 1285875"/>
                <a:gd name="connsiteY155" fmla="*/ 30775 h 95250"/>
                <a:gd name="connsiteX156" fmla="*/ 515302 w 1285875"/>
                <a:gd name="connsiteY156" fmla="*/ 26603 h 95250"/>
                <a:gd name="connsiteX157" fmla="*/ 519494 w 1285875"/>
                <a:gd name="connsiteY157" fmla="*/ 12459 h 95250"/>
                <a:gd name="connsiteX158" fmla="*/ 525304 w 1285875"/>
                <a:gd name="connsiteY158" fmla="*/ 12459 h 95250"/>
                <a:gd name="connsiteX159" fmla="*/ 525304 w 1285875"/>
                <a:gd name="connsiteY159" fmla="*/ 27813 h 95250"/>
                <a:gd name="connsiteX160" fmla="*/ 544545 w 1285875"/>
                <a:gd name="connsiteY160" fmla="*/ 27813 h 95250"/>
                <a:gd name="connsiteX161" fmla="*/ 544545 w 1285875"/>
                <a:gd name="connsiteY161" fmla="*/ 35614 h 95250"/>
                <a:gd name="connsiteX162" fmla="*/ 525304 w 1285875"/>
                <a:gd name="connsiteY162" fmla="*/ 35614 h 95250"/>
                <a:gd name="connsiteX163" fmla="*/ 525304 w 1285875"/>
                <a:gd name="connsiteY163" fmla="*/ 74609 h 95250"/>
                <a:gd name="connsiteX164" fmla="*/ 528161 w 1285875"/>
                <a:gd name="connsiteY164" fmla="*/ 83801 h 95250"/>
                <a:gd name="connsiteX165" fmla="*/ 535972 w 1285875"/>
                <a:gd name="connsiteY165" fmla="*/ 87001 h 95250"/>
                <a:gd name="connsiteX166" fmla="*/ 620745 w 1285875"/>
                <a:gd name="connsiteY166" fmla="*/ 95288 h 95250"/>
                <a:gd name="connsiteX167" fmla="*/ 597503 w 1285875"/>
                <a:gd name="connsiteY167" fmla="*/ 86344 h 95250"/>
                <a:gd name="connsiteX168" fmla="*/ 589026 w 1285875"/>
                <a:gd name="connsiteY168" fmla="*/ 61494 h 95250"/>
                <a:gd name="connsiteX169" fmla="*/ 596932 w 1285875"/>
                <a:gd name="connsiteY169" fmla="*/ 36033 h 95250"/>
                <a:gd name="connsiteX170" fmla="*/ 618173 w 1285875"/>
                <a:gd name="connsiteY170" fmla="*/ 26603 h 95250"/>
                <a:gd name="connsiteX171" fmla="*/ 637889 w 1285875"/>
                <a:gd name="connsiteY171" fmla="*/ 34795 h 95250"/>
                <a:gd name="connsiteX172" fmla="*/ 645128 w 1285875"/>
                <a:gd name="connsiteY172" fmla="*/ 56407 h 95250"/>
                <a:gd name="connsiteX173" fmla="*/ 645128 w 1285875"/>
                <a:gd name="connsiteY173" fmla="*/ 62760 h 95250"/>
                <a:gd name="connsiteX174" fmla="*/ 599409 w 1285875"/>
                <a:gd name="connsiteY174" fmla="*/ 62760 h 95250"/>
                <a:gd name="connsiteX175" fmla="*/ 605314 w 1285875"/>
                <a:gd name="connsiteY175" fmla="*/ 80477 h 95250"/>
                <a:gd name="connsiteX176" fmla="*/ 621125 w 1285875"/>
                <a:gd name="connsiteY176" fmla="*/ 86525 h 95250"/>
                <a:gd name="connsiteX177" fmla="*/ 642271 w 1285875"/>
                <a:gd name="connsiteY177" fmla="*/ 82048 h 95250"/>
                <a:gd name="connsiteX178" fmla="*/ 642271 w 1285875"/>
                <a:gd name="connsiteY178" fmla="*/ 90992 h 95250"/>
                <a:gd name="connsiteX179" fmla="*/ 632174 w 1285875"/>
                <a:gd name="connsiteY179" fmla="*/ 94288 h 95250"/>
                <a:gd name="connsiteX180" fmla="*/ 620745 w 1285875"/>
                <a:gd name="connsiteY180" fmla="*/ 95288 h 95250"/>
                <a:gd name="connsiteX181" fmla="*/ 617982 w 1285875"/>
                <a:gd name="connsiteY181" fmla="*/ 35005 h 95250"/>
                <a:gd name="connsiteX182" fmla="*/ 605314 w 1285875"/>
                <a:gd name="connsiteY182" fmla="*/ 40205 h 95250"/>
                <a:gd name="connsiteX183" fmla="*/ 599694 w 1285875"/>
                <a:gd name="connsiteY183" fmla="*/ 54598 h 95250"/>
                <a:gd name="connsiteX184" fmla="*/ 634365 w 1285875"/>
                <a:gd name="connsiteY184" fmla="*/ 54598 h 95250"/>
                <a:gd name="connsiteX185" fmla="*/ 630079 w 1285875"/>
                <a:gd name="connsiteY185" fmla="*/ 40053 h 95250"/>
                <a:gd name="connsiteX186" fmla="*/ 617982 w 1285875"/>
                <a:gd name="connsiteY186" fmla="*/ 35005 h 95250"/>
                <a:gd name="connsiteX187" fmla="*/ 709613 w 1285875"/>
                <a:gd name="connsiteY187" fmla="*/ 94079 h 95250"/>
                <a:gd name="connsiteX188" fmla="*/ 709613 w 1285875"/>
                <a:gd name="connsiteY188" fmla="*/ 51216 h 95250"/>
                <a:gd name="connsiteX189" fmla="*/ 705898 w 1285875"/>
                <a:gd name="connsiteY189" fmla="*/ 39119 h 95250"/>
                <a:gd name="connsiteX190" fmla="*/ 694373 w 1285875"/>
                <a:gd name="connsiteY190" fmla="*/ 35128 h 95250"/>
                <a:gd name="connsiteX191" fmla="*/ 679133 w 1285875"/>
                <a:gd name="connsiteY191" fmla="*/ 40748 h 95250"/>
                <a:gd name="connsiteX192" fmla="*/ 674275 w 1285875"/>
                <a:gd name="connsiteY192" fmla="*/ 59312 h 95250"/>
                <a:gd name="connsiteX193" fmla="*/ 674275 w 1285875"/>
                <a:gd name="connsiteY193" fmla="*/ 94079 h 95250"/>
                <a:gd name="connsiteX194" fmla="*/ 664273 w 1285875"/>
                <a:gd name="connsiteY194" fmla="*/ 94079 h 95250"/>
                <a:gd name="connsiteX195" fmla="*/ 664273 w 1285875"/>
                <a:gd name="connsiteY195" fmla="*/ 27813 h 95250"/>
                <a:gd name="connsiteX196" fmla="*/ 672465 w 1285875"/>
                <a:gd name="connsiteY196" fmla="*/ 27813 h 95250"/>
                <a:gd name="connsiteX197" fmla="*/ 674084 w 1285875"/>
                <a:gd name="connsiteY197" fmla="*/ 36881 h 95250"/>
                <a:gd name="connsiteX198" fmla="*/ 674560 w 1285875"/>
                <a:gd name="connsiteY198" fmla="*/ 36881 h 95250"/>
                <a:gd name="connsiteX199" fmla="*/ 683228 w 1285875"/>
                <a:gd name="connsiteY199" fmla="*/ 29289 h 95250"/>
                <a:gd name="connsiteX200" fmla="*/ 695611 w 1285875"/>
                <a:gd name="connsiteY200" fmla="*/ 26603 h 95250"/>
                <a:gd name="connsiteX201" fmla="*/ 713613 w 1285875"/>
                <a:gd name="connsiteY201" fmla="*/ 32376 h 95250"/>
                <a:gd name="connsiteX202" fmla="*/ 719614 w 1285875"/>
                <a:gd name="connsiteY202" fmla="*/ 50845 h 95250"/>
                <a:gd name="connsiteX203" fmla="*/ 719614 w 1285875"/>
                <a:gd name="connsiteY203" fmla="*/ 94079 h 95250"/>
                <a:gd name="connsiteX204" fmla="*/ 833247 w 1285875"/>
                <a:gd name="connsiteY204" fmla="*/ 31442 h 95250"/>
                <a:gd name="connsiteX205" fmla="*/ 824103 w 1285875"/>
                <a:gd name="connsiteY205" fmla="*/ 52092 h 95250"/>
                <a:gd name="connsiteX206" fmla="*/ 797909 w 1285875"/>
                <a:gd name="connsiteY206" fmla="*/ 59312 h 95250"/>
                <a:gd name="connsiteX207" fmla="*/ 787528 w 1285875"/>
                <a:gd name="connsiteY207" fmla="*/ 59312 h 95250"/>
                <a:gd name="connsiteX208" fmla="*/ 787528 w 1285875"/>
                <a:gd name="connsiteY208" fmla="*/ 94079 h 95250"/>
                <a:gd name="connsiteX209" fmla="*/ 777240 w 1285875"/>
                <a:gd name="connsiteY209" fmla="*/ 94079 h 95250"/>
                <a:gd name="connsiteX210" fmla="*/ 777240 w 1285875"/>
                <a:gd name="connsiteY210" fmla="*/ 5687 h 95250"/>
                <a:gd name="connsiteX211" fmla="*/ 800100 w 1285875"/>
                <a:gd name="connsiteY211" fmla="*/ 5687 h 95250"/>
                <a:gd name="connsiteX212" fmla="*/ 833247 w 1285875"/>
                <a:gd name="connsiteY212" fmla="*/ 31442 h 95250"/>
                <a:gd name="connsiteX213" fmla="*/ 787528 w 1285875"/>
                <a:gd name="connsiteY213" fmla="*/ 50483 h 95250"/>
                <a:gd name="connsiteX214" fmla="*/ 796767 w 1285875"/>
                <a:gd name="connsiteY214" fmla="*/ 50483 h 95250"/>
                <a:gd name="connsiteX215" fmla="*/ 816483 w 1285875"/>
                <a:gd name="connsiteY215" fmla="*/ 46072 h 95250"/>
                <a:gd name="connsiteX216" fmla="*/ 822579 w 1285875"/>
                <a:gd name="connsiteY216" fmla="*/ 31928 h 95250"/>
                <a:gd name="connsiteX217" fmla="*/ 816864 w 1285875"/>
                <a:gd name="connsiteY217" fmla="*/ 18869 h 95250"/>
                <a:gd name="connsiteX218" fmla="*/ 798957 w 1285875"/>
                <a:gd name="connsiteY218" fmla="*/ 14574 h 95250"/>
                <a:gd name="connsiteX219" fmla="*/ 787528 w 1285875"/>
                <a:gd name="connsiteY219" fmla="*/ 14574 h 95250"/>
                <a:gd name="connsiteX220" fmla="*/ 893255 w 1285875"/>
                <a:gd name="connsiteY220" fmla="*/ 94079 h 95250"/>
                <a:gd name="connsiteX221" fmla="*/ 891254 w 1285875"/>
                <a:gd name="connsiteY221" fmla="*/ 84649 h 95250"/>
                <a:gd name="connsiteX222" fmla="*/ 890778 w 1285875"/>
                <a:gd name="connsiteY222" fmla="*/ 84649 h 95250"/>
                <a:gd name="connsiteX223" fmla="*/ 880872 w 1285875"/>
                <a:gd name="connsiteY223" fmla="*/ 93078 h 95250"/>
                <a:gd name="connsiteX224" fmla="*/ 868584 w 1285875"/>
                <a:gd name="connsiteY224" fmla="*/ 95288 h 95250"/>
                <a:gd name="connsiteX225" fmla="*/ 853154 w 1285875"/>
                <a:gd name="connsiteY225" fmla="*/ 90211 h 95250"/>
                <a:gd name="connsiteX226" fmla="*/ 847534 w 1285875"/>
                <a:gd name="connsiteY226" fmla="*/ 75762 h 95250"/>
                <a:gd name="connsiteX227" fmla="*/ 879634 w 1285875"/>
                <a:gd name="connsiteY227" fmla="*/ 54721 h 95250"/>
                <a:gd name="connsiteX228" fmla="*/ 890874 w 1285875"/>
                <a:gd name="connsiteY228" fmla="*/ 54359 h 95250"/>
                <a:gd name="connsiteX229" fmla="*/ 890874 w 1285875"/>
                <a:gd name="connsiteY229" fmla="*/ 50245 h 95250"/>
                <a:gd name="connsiteX230" fmla="*/ 887540 w 1285875"/>
                <a:gd name="connsiteY230" fmla="*/ 38729 h 95250"/>
                <a:gd name="connsiteX231" fmla="*/ 876777 w 1285875"/>
                <a:gd name="connsiteY231" fmla="*/ 35005 h 95250"/>
                <a:gd name="connsiteX232" fmla="*/ 858012 w 1285875"/>
                <a:gd name="connsiteY232" fmla="*/ 40091 h 95250"/>
                <a:gd name="connsiteX233" fmla="*/ 854964 w 1285875"/>
                <a:gd name="connsiteY233" fmla="*/ 32404 h 95250"/>
                <a:gd name="connsiteX234" fmla="*/ 865727 w 1285875"/>
                <a:gd name="connsiteY234" fmla="*/ 28232 h 95250"/>
                <a:gd name="connsiteX235" fmla="*/ 877348 w 1285875"/>
                <a:gd name="connsiteY235" fmla="*/ 26727 h 95250"/>
                <a:gd name="connsiteX236" fmla="*/ 894969 w 1285875"/>
                <a:gd name="connsiteY236" fmla="*/ 31985 h 95250"/>
                <a:gd name="connsiteX237" fmla="*/ 900683 w 1285875"/>
                <a:gd name="connsiteY237" fmla="*/ 48854 h 95250"/>
                <a:gd name="connsiteX238" fmla="*/ 900683 w 1285875"/>
                <a:gd name="connsiteY238" fmla="*/ 94079 h 95250"/>
                <a:gd name="connsiteX239" fmla="*/ 870585 w 1285875"/>
                <a:gd name="connsiteY239" fmla="*/ 87001 h 95250"/>
                <a:gd name="connsiteX240" fmla="*/ 885253 w 1285875"/>
                <a:gd name="connsiteY240" fmla="*/ 81867 h 95250"/>
                <a:gd name="connsiteX241" fmla="*/ 890683 w 1285875"/>
                <a:gd name="connsiteY241" fmla="*/ 67475 h 95250"/>
                <a:gd name="connsiteX242" fmla="*/ 890683 w 1285875"/>
                <a:gd name="connsiteY242" fmla="*/ 61494 h 95250"/>
                <a:gd name="connsiteX243" fmla="*/ 880586 w 1285875"/>
                <a:gd name="connsiteY243" fmla="*/ 61913 h 95250"/>
                <a:gd name="connsiteX244" fmla="*/ 863346 w 1285875"/>
                <a:gd name="connsiteY244" fmla="*/ 65627 h 95250"/>
                <a:gd name="connsiteX245" fmla="*/ 858012 w 1285875"/>
                <a:gd name="connsiteY245" fmla="*/ 75876 h 95250"/>
                <a:gd name="connsiteX246" fmla="*/ 861346 w 1285875"/>
                <a:gd name="connsiteY246" fmla="*/ 84163 h 95250"/>
                <a:gd name="connsiteX247" fmla="*/ 870585 w 1285875"/>
                <a:gd name="connsiteY247" fmla="*/ 87001 h 95250"/>
                <a:gd name="connsiteX248" fmla="*/ 953643 w 1285875"/>
                <a:gd name="connsiteY248" fmla="*/ 26603 h 95250"/>
                <a:gd name="connsiteX249" fmla="*/ 961548 w 1285875"/>
                <a:gd name="connsiteY249" fmla="*/ 27327 h 95250"/>
                <a:gd name="connsiteX250" fmla="*/ 960120 w 1285875"/>
                <a:gd name="connsiteY250" fmla="*/ 36643 h 95250"/>
                <a:gd name="connsiteX251" fmla="*/ 952881 w 1285875"/>
                <a:gd name="connsiteY251" fmla="*/ 35738 h 95250"/>
                <a:gd name="connsiteX252" fmla="*/ 939165 w 1285875"/>
                <a:gd name="connsiteY252" fmla="*/ 42263 h 95250"/>
                <a:gd name="connsiteX253" fmla="*/ 933450 w 1285875"/>
                <a:gd name="connsiteY253" fmla="*/ 58531 h 95250"/>
                <a:gd name="connsiteX254" fmla="*/ 933450 w 1285875"/>
                <a:gd name="connsiteY254" fmla="*/ 94079 h 95250"/>
                <a:gd name="connsiteX255" fmla="*/ 923448 w 1285875"/>
                <a:gd name="connsiteY255" fmla="*/ 94079 h 95250"/>
                <a:gd name="connsiteX256" fmla="*/ 923448 w 1285875"/>
                <a:gd name="connsiteY256" fmla="*/ 27813 h 95250"/>
                <a:gd name="connsiteX257" fmla="*/ 931735 w 1285875"/>
                <a:gd name="connsiteY257" fmla="*/ 27813 h 95250"/>
                <a:gd name="connsiteX258" fmla="*/ 932878 w 1285875"/>
                <a:gd name="connsiteY258" fmla="*/ 40091 h 95250"/>
                <a:gd name="connsiteX259" fmla="*/ 933355 w 1285875"/>
                <a:gd name="connsiteY259" fmla="*/ 40091 h 95250"/>
                <a:gd name="connsiteX260" fmla="*/ 942213 w 1285875"/>
                <a:gd name="connsiteY260" fmla="*/ 30109 h 95250"/>
                <a:gd name="connsiteX261" fmla="*/ 953643 w 1285875"/>
                <a:gd name="connsiteY261" fmla="*/ 26603 h 95250"/>
                <a:gd name="connsiteX262" fmla="*/ 985361 w 1285875"/>
                <a:gd name="connsiteY262" fmla="*/ 60160 h 95250"/>
                <a:gd name="connsiteX263" fmla="*/ 993267 w 1285875"/>
                <a:gd name="connsiteY263" fmla="*/ 50483 h 95250"/>
                <a:gd name="connsiteX264" fmla="*/ 1014699 w 1285875"/>
                <a:gd name="connsiteY264" fmla="*/ 27813 h 95250"/>
                <a:gd name="connsiteX265" fmla="*/ 1026605 w 1285875"/>
                <a:gd name="connsiteY265" fmla="*/ 27813 h 95250"/>
                <a:gd name="connsiteX266" fmla="*/ 999744 w 1285875"/>
                <a:gd name="connsiteY266" fmla="*/ 56045 h 95250"/>
                <a:gd name="connsiteX267" fmla="*/ 1028509 w 1285875"/>
                <a:gd name="connsiteY267" fmla="*/ 94079 h 95250"/>
                <a:gd name="connsiteX268" fmla="*/ 1016317 w 1285875"/>
                <a:gd name="connsiteY268" fmla="*/ 94079 h 95250"/>
                <a:gd name="connsiteX269" fmla="*/ 992981 w 1285875"/>
                <a:gd name="connsiteY269" fmla="*/ 62760 h 95250"/>
                <a:gd name="connsiteX270" fmla="*/ 985361 w 1285875"/>
                <a:gd name="connsiteY270" fmla="*/ 69285 h 95250"/>
                <a:gd name="connsiteX271" fmla="*/ 985361 w 1285875"/>
                <a:gd name="connsiteY271" fmla="*/ 94079 h 95250"/>
                <a:gd name="connsiteX272" fmla="*/ 975456 w 1285875"/>
                <a:gd name="connsiteY272" fmla="*/ 94079 h 95250"/>
                <a:gd name="connsiteX273" fmla="*/ 975456 w 1285875"/>
                <a:gd name="connsiteY273" fmla="*/ 0 h 95250"/>
                <a:gd name="connsiteX274" fmla="*/ 985361 w 1285875"/>
                <a:gd name="connsiteY274" fmla="*/ 0 h 95250"/>
                <a:gd name="connsiteX275" fmla="*/ 985361 w 1285875"/>
                <a:gd name="connsiteY275" fmla="*/ 49882 h 95250"/>
                <a:gd name="connsiteX276" fmla="*/ 984885 w 1285875"/>
                <a:gd name="connsiteY276" fmla="*/ 60160 h 95250"/>
                <a:gd name="connsiteX277" fmla="*/ 1070420 w 1285875"/>
                <a:gd name="connsiteY277" fmla="*/ 95288 h 95250"/>
                <a:gd name="connsiteX278" fmla="*/ 1047178 w 1285875"/>
                <a:gd name="connsiteY278" fmla="*/ 86344 h 95250"/>
                <a:gd name="connsiteX279" fmla="*/ 1038702 w 1285875"/>
                <a:gd name="connsiteY279" fmla="*/ 61494 h 95250"/>
                <a:gd name="connsiteX280" fmla="*/ 1046607 w 1285875"/>
                <a:gd name="connsiteY280" fmla="*/ 36033 h 95250"/>
                <a:gd name="connsiteX281" fmla="*/ 1067752 w 1285875"/>
                <a:gd name="connsiteY281" fmla="*/ 26603 h 95250"/>
                <a:gd name="connsiteX282" fmla="*/ 1087470 w 1285875"/>
                <a:gd name="connsiteY282" fmla="*/ 34795 h 95250"/>
                <a:gd name="connsiteX283" fmla="*/ 1094709 w 1285875"/>
                <a:gd name="connsiteY283" fmla="*/ 56407 h 95250"/>
                <a:gd name="connsiteX284" fmla="*/ 1094709 w 1285875"/>
                <a:gd name="connsiteY284" fmla="*/ 62760 h 95250"/>
                <a:gd name="connsiteX285" fmla="*/ 1049084 w 1285875"/>
                <a:gd name="connsiteY285" fmla="*/ 62760 h 95250"/>
                <a:gd name="connsiteX286" fmla="*/ 1054989 w 1285875"/>
                <a:gd name="connsiteY286" fmla="*/ 80477 h 95250"/>
                <a:gd name="connsiteX287" fmla="*/ 1070706 w 1285875"/>
                <a:gd name="connsiteY287" fmla="*/ 86525 h 95250"/>
                <a:gd name="connsiteX288" fmla="*/ 1091946 w 1285875"/>
                <a:gd name="connsiteY288" fmla="*/ 82048 h 95250"/>
                <a:gd name="connsiteX289" fmla="*/ 1091946 w 1285875"/>
                <a:gd name="connsiteY289" fmla="*/ 90992 h 95250"/>
                <a:gd name="connsiteX290" fmla="*/ 1081849 w 1285875"/>
                <a:gd name="connsiteY290" fmla="*/ 94288 h 95250"/>
                <a:gd name="connsiteX291" fmla="*/ 1070420 w 1285875"/>
                <a:gd name="connsiteY291" fmla="*/ 95288 h 95250"/>
                <a:gd name="connsiteX292" fmla="*/ 1067657 w 1285875"/>
                <a:gd name="connsiteY292" fmla="*/ 35005 h 95250"/>
                <a:gd name="connsiteX293" fmla="*/ 1054894 w 1285875"/>
                <a:gd name="connsiteY293" fmla="*/ 40205 h 95250"/>
                <a:gd name="connsiteX294" fmla="*/ 1049370 w 1285875"/>
                <a:gd name="connsiteY294" fmla="*/ 54598 h 95250"/>
                <a:gd name="connsiteX295" fmla="*/ 1083946 w 1285875"/>
                <a:gd name="connsiteY295" fmla="*/ 54598 h 95250"/>
                <a:gd name="connsiteX296" fmla="*/ 1079754 w 1285875"/>
                <a:gd name="connsiteY296" fmla="*/ 40053 h 95250"/>
                <a:gd name="connsiteX297" fmla="*/ 1067657 w 1285875"/>
                <a:gd name="connsiteY297" fmla="*/ 35005 h 95250"/>
                <a:gd name="connsiteX298" fmla="*/ 1144143 w 1285875"/>
                <a:gd name="connsiteY298" fmla="*/ 26603 h 95250"/>
                <a:gd name="connsiteX299" fmla="*/ 1152048 w 1285875"/>
                <a:gd name="connsiteY299" fmla="*/ 27327 h 95250"/>
                <a:gd name="connsiteX300" fmla="*/ 1150715 w 1285875"/>
                <a:gd name="connsiteY300" fmla="*/ 36643 h 95250"/>
                <a:gd name="connsiteX301" fmla="*/ 1143381 w 1285875"/>
                <a:gd name="connsiteY301" fmla="*/ 35738 h 95250"/>
                <a:gd name="connsiteX302" fmla="*/ 1129665 w 1285875"/>
                <a:gd name="connsiteY302" fmla="*/ 42263 h 95250"/>
                <a:gd name="connsiteX303" fmla="*/ 1123950 w 1285875"/>
                <a:gd name="connsiteY303" fmla="*/ 58531 h 95250"/>
                <a:gd name="connsiteX304" fmla="*/ 1123950 w 1285875"/>
                <a:gd name="connsiteY304" fmla="*/ 94079 h 95250"/>
                <a:gd name="connsiteX305" fmla="*/ 1113948 w 1285875"/>
                <a:gd name="connsiteY305" fmla="*/ 94079 h 95250"/>
                <a:gd name="connsiteX306" fmla="*/ 1113948 w 1285875"/>
                <a:gd name="connsiteY306" fmla="*/ 27813 h 95250"/>
                <a:gd name="connsiteX307" fmla="*/ 1122235 w 1285875"/>
                <a:gd name="connsiteY307" fmla="*/ 27813 h 95250"/>
                <a:gd name="connsiteX308" fmla="*/ 1123378 w 1285875"/>
                <a:gd name="connsiteY308" fmla="*/ 40091 h 95250"/>
                <a:gd name="connsiteX309" fmla="*/ 1123855 w 1285875"/>
                <a:gd name="connsiteY309" fmla="*/ 40091 h 95250"/>
                <a:gd name="connsiteX310" fmla="*/ 1132713 w 1285875"/>
                <a:gd name="connsiteY310" fmla="*/ 30109 h 95250"/>
                <a:gd name="connsiteX311" fmla="*/ 1144143 w 1285875"/>
                <a:gd name="connsiteY311" fmla="*/ 26603 h 95250"/>
                <a:gd name="connsiteX312" fmla="*/ 1193959 w 1285875"/>
                <a:gd name="connsiteY312" fmla="*/ 95288 h 95250"/>
                <a:gd name="connsiteX313" fmla="*/ 1170813 w 1285875"/>
                <a:gd name="connsiteY313" fmla="*/ 86344 h 95250"/>
                <a:gd name="connsiteX314" fmla="*/ 1162336 w 1285875"/>
                <a:gd name="connsiteY314" fmla="*/ 61494 h 95250"/>
                <a:gd name="connsiteX315" fmla="*/ 1170146 w 1285875"/>
                <a:gd name="connsiteY315" fmla="*/ 36033 h 95250"/>
                <a:gd name="connsiteX316" fmla="*/ 1191387 w 1285875"/>
                <a:gd name="connsiteY316" fmla="*/ 26603 h 95250"/>
                <a:gd name="connsiteX317" fmla="*/ 1211104 w 1285875"/>
                <a:gd name="connsiteY317" fmla="*/ 34795 h 95250"/>
                <a:gd name="connsiteX318" fmla="*/ 1218343 w 1285875"/>
                <a:gd name="connsiteY318" fmla="*/ 56407 h 95250"/>
                <a:gd name="connsiteX319" fmla="*/ 1218343 w 1285875"/>
                <a:gd name="connsiteY319" fmla="*/ 62760 h 95250"/>
                <a:gd name="connsiteX320" fmla="*/ 1172718 w 1285875"/>
                <a:gd name="connsiteY320" fmla="*/ 62760 h 95250"/>
                <a:gd name="connsiteX321" fmla="*/ 1178623 w 1285875"/>
                <a:gd name="connsiteY321" fmla="*/ 80477 h 95250"/>
                <a:gd name="connsiteX322" fmla="*/ 1194340 w 1285875"/>
                <a:gd name="connsiteY322" fmla="*/ 86525 h 95250"/>
                <a:gd name="connsiteX323" fmla="*/ 1215485 w 1285875"/>
                <a:gd name="connsiteY323" fmla="*/ 82048 h 95250"/>
                <a:gd name="connsiteX324" fmla="*/ 1215485 w 1285875"/>
                <a:gd name="connsiteY324" fmla="*/ 90992 h 95250"/>
                <a:gd name="connsiteX325" fmla="*/ 1205389 w 1285875"/>
                <a:gd name="connsiteY325" fmla="*/ 94288 h 95250"/>
                <a:gd name="connsiteX326" fmla="*/ 1193959 w 1285875"/>
                <a:gd name="connsiteY326" fmla="*/ 95288 h 95250"/>
                <a:gd name="connsiteX327" fmla="*/ 1191291 w 1285875"/>
                <a:gd name="connsiteY327" fmla="*/ 35005 h 95250"/>
                <a:gd name="connsiteX328" fmla="*/ 1178528 w 1285875"/>
                <a:gd name="connsiteY328" fmla="*/ 40205 h 95250"/>
                <a:gd name="connsiteX329" fmla="*/ 1172909 w 1285875"/>
                <a:gd name="connsiteY329" fmla="*/ 54598 h 95250"/>
                <a:gd name="connsiteX330" fmla="*/ 1207580 w 1285875"/>
                <a:gd name="connsiteY330" fmla="*/ 54598 h 95250"/>
                <a:gd name="connsiteX331" fmla="*/ 1203388 w 1285875"/>
                <a:gd name="connsiteY331" fmla="*/ 40053 h 95250"/>
                <a:gd name="connsiteX332" fmla="*/ 1191291 w 1285875"/>
                <a:gd name="connsiteY332" fmla="*/ 35005 h 95250"/>
                <a:gd name="connsiteX333" fmla="*/ 1282828 w 1285875"/>
                <a:gd name="connsiteY333" fmla="*/ 94079 h 95250"/>
                <a:gd name="connsiteX334" fmla="*/ 1282828 w 1285875"/>
                <a:gd name="connsiteY334" fmla="*/ 51216 h 95250"/>
                <a:gd name="connsiteX335" fmla="*/ 1279208 w 1285875"/>
                <a:gd name="connsiteY335" fmla="*/ 39119 h 95250"/>
                <a:gd name="connsiteX336" fmla="*/ 1267587 w 1285875"/>
                <a:gd name="connsiteY336" fmla="*/ 35128 h 95250"/>
                <a:gd name="connsiteX337" fmla="*/ 1252347 w 1285875"/>
                <a:gd name="connsiteY337" fmla="*/ 40748 h 95250"/>
                <a:gd name="connsiteX338" fmla="*/ 1247584 w 1285875"/>
                <a:gd name="connsiteY338" fmla="*/ 59312 h 95250"/>
                <a:gd name="connsiteX339" fmla="*/ 1247584 w 1285875"/>
                <a:gd name="connsiteY339" fmla="*/ 94079 h 95250"/>
                <a:gd name="connsiteX340" fmla="*/ 1237488 w 1285875"/>
                <a:gd name="connsiteY340" fmla="*/ 94079 h 95250"/>
                <a:gd name="connsiteX341" fmla="*/ 1237488 w 1285875"/>
                <a:gd name="connsiteY341" fmla="*/ 27813 h 95250"/>
                <a:gd name="connsiteX342" fmla="*/ 1245680 w 1285875"/>
                <a:gd name="connsiteY342" fmla="*/ 27813 h 95250"/>
                <a:gd name="connsiteX343" fmla="*/ 1247298 w 1285875"/>
                <a:gd name="connsiteY343" fmla="*/ 36881 h 95250"/>
                <a:gd name="connsiteX344" fmla="*/ 1247775 w 1285875"/>
                <a:gd name="connsiteY344" fmla="*/ 36881 h 95250"/>
                <a:gd name="connsiteX345" fmla="*/ 1256443 w 1285875"/>
                <a:gd name="connsiteY345" fmla="*/ 29289 h 95250"/>
                <a:gd name="connsiteX346" fmla="*/ 1268825 w 1285875"/>
                <a:gd name="connsiteY346" fmla="*/ 26603 h 95250"/>
                <a:gd name="connsiteX347" fmla="*/ 1286827 w 1285875"/>
                <a:gd name="connsiteY347" fmla="*/ 32376 h 95250"/>
                <a:gd name="connsiteX348" fmla="*/ 1292923 w 1285875"/>
                <a:gd name="connsiteY348" fmla="*/ 50845 h 95250"/>
                <a:gd name="connsiteX349" fmla="*/ 1292923 w 1285875"/>
                <a:gd name="connsiteY349" fmla="*/ 9407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285875" h="95250">
                  <a:moveTo>
                    <a:pt x="39148" y="94079"/>
                  </a:moveTo>
                  <a:lnTo>
                    <a:pt x="9144" y="15716"/>
                  </a:lnTo>
                  <a:lnTo>
                    <a:pt x="8668" y="15716"/>
                  </a:lnTo>
                  <a:cubicBezTo>
                    <a:pt x="9239" y="21927"/>
                    <a:pt x="9525" y="29309"/>
                    <a:pt x="9525" y="37852"/>
                  </a:cubicBezTo>
                  <a:lnTo>
                    <a:pt x="9525" y="94079"/>
                  </a:lnTo>
                  <a:lnTo>
                    <a:pt x="0" y="94079"/>
                  </a:lnTo>
                  <a:lnTo>
                    <a:pt x="0" y="5687"/>
                  </a:lnTo>
                  <a:lnTo>
                    <a:pt x="15526" y="5687"/>
                  </a:lnTo>
                  <a:lnTo>
                    <a:pt x="43529" y="78600"/>
                  </a:lnTo>
                  <a:lnTo>
                    <a:pt x="44005" y="78600"/>
                  </a:lnTo>
                  <a:lnTo>
                    <a:pt x="72199" y="5687"/>
                  </a:lnTo>
                  <a:lnTo>
                    <a:pt x="87630" y="5687"/>
                  </a:lnTo>
                  <a:lnTo>
                    <a:pt x="87630" y="94079"/>
                  </a:lnTo>
                  <a:lnTo>
                    <a:pt x="77343" y="94079"/>
                  </a:lnTo>
                  <a:lnTo>
                    <a:pt x="77343" y="37129"/>
                  </a:lnTo>
                  <a:cubicBezTo>
                    <a:pt x="77343" y="30594"/>
                    <a:pt x="77629" y="23498"/>
                    <a:pt x="78200" y="15840"/>
                  </a:cubicBezTo>
                  <a:lnTo>
                    <a:pt x="77629" y="15840"/>
                  </a:lnTo>
                  <a:lnTo>
                    <a:pt x="47434" y="94079"/>
                  </a:lnTo>
                  <a:close/>
                  <a:moveTo>
                    <a:pt x="170878" y="60884"/>
                  </a:moveTo>
                  <a:cubicBezTo>
                    <a:pt x="170878" y="71685"/>
                    <a:pt x="168116" y="80124"/>
                    <a:pt x="162687" y="86192"/>
                  </a:cubicBezTo>
                  <a:cubicBezTo>
                    <a:pt x="157258" y="92259"/>
                    <a:pt x="149733" y="95288"/>
                    <a:pt x="140112" y="95288"/>
                  </a:cubicBezTo>
                  <a:cubicBezTo>
                    <a:pt x="134207" y="95288"/>
                    <a:pt x="128969" y="93897"/>
                    <a:pt x="124302" y="91116"/>
                  </a:cubicBezTo>
                  <a:cubicBezTo>
                    <a:pt x="119729" y="88335"/>
                    <a:pt x="116205" y="84344"/>
                    <a:pt x="113728" y="79143"/>
                  </a:cubicBezTo>
                  <a:cubicBezTo>
                    <a:pt x="111253" y="73943"/>
                    <a:pt x="109919" y="67856"/>
                    <a:pt x="109919" y="60884"/>
                  </a:cubicBezTo>
                  <a:cubicBezTo>
                    <a:pt x="109919" y="50083"/>
                    <a:pt x="112680" y="41672"/>
                    <a:pt x="118015" y="35643"/>
                  </a:cubicBezTo>
                  <a:cubicBezTo>
                    <a:pt x="123444" y="29613"/>
                    <a:pt x="130969" y="26603"/>
                    <a:pt x="140589" y="26603"/>
                  </a:cubicBezTo>
                  <a:cubicBezTo>
                    <a:pt x="149828" y="26603"/>
                    <a:pt x="157163" y="29689"/>
                    <a:pt x="162687" y="35852"/>
                  </a:cubicBezTo>
                  <a:cubicBezTo>
                    <a:pt x="168116" y="42024"/>
                    <a:pt x="170878" y="50368"/>
                    <a:pt x="170878" y="60884"/>
                  </a:cubicBezTo>
                  <a:close/>
                  <a:moveTo>
                    <a:pt x="120396" y="60884"/>
                  </a:moveTo>
                  <a:cubicBezTo>
                    <a:pt x="120396" y="69352"/>
                    <a:pt x="122015" y="75800"/>
                    <a:pt x="125445" y="80229"/>
                  </a:cubicBezTo>
                  <a:cubicBezTo>
                    <a:pt x="128778" y="84668"/>
                    <a:pt x="133827" y="86887"/>
                    <a:pt x="140398" y="86887"/>
                  </a:cubicBezTo>
                  <a:cubicBezTo>
                    <a:pt x="146971" y="86887"/>
                    <a:pt x="151923" y="84677"/>
                    <a:pt x="155352" y="80267"/>
                  </a:cubicBezTo>
                  <a:cubicBezTo>
                    <a:pt x="158782" y="75848"/>
                    <a:pt x="160401" y="69390"/>
                    <a:pt x="160401" y="60884"/>
                  </a:cubicBezTo>
                  <a:cubicBezTo>
                    <a:pt x="160401" y="52464"/>
                    <a:pt x="158782" y="46063"/>
                    <a:pt x="155352" y="41691"/>
                  </a:cubicBezTo>
                  <a:cubicBezTo>
                    <a:pt x="151923" y="37319"/>
                    <a:pt x="146876" y="35128"/>
                    <a:pt x="140208" y="35128"/>
                  </a:cubicBezTo>
                  <a:cubicBezTo>
                    <a:pt x="133636" y="35128"/>
                    <a:pt x="128683" y="37281"/>
                    <a:pt x="125349" y="41596"/>
                  </a:cubicBezTo>
                  <a:cubicBezTo>
                    <a:pt x="122015" y="45911"/>
                    <a:pt x="120396" y="52340"/>
                    <a:pt x="120396" y="60884"/>
                  </a:cubicBezTo>
                  <a:close/>
                  <a:moveTo>
                    <a:pt x="221552" y="26727"/>
                  </a:moveTo>
                  <a:cubicBezTo>
                    <a:pt x="230220" y="26727"/>
                    <a:pt x="236982" y="29699"/>
                    <a:pt x="241840" y="35643"/>
                  </a:cubicBezTo>
                  <a:cubicBezTo>
                    <a:pt x="246602" y="41586"/>
                    <a:pt x="248984" y="50006"/>
                    <a:pt x="248984" y="60884"/>
                  </a:cubicBezTo>
                  <a:cubicBezTo>
                    <a:pt x="248984" y="71771"/>
                    <a:pt x="246602" y="80220"/>
                    <a:pt x="241745" y="86249"/>
                  </a:cubicBezTo>
                  <a:cubicBezTo>
                    <a:pt x="236887" y="92278"/>
                    <a:pt x="230124" y="95288"/>
                    <a:pt x="221552" y="95288"/>
                  </a:cubicBezTo>
                  <a:cubicBezTo>
                    <a:pt x="217170" y="95288"/>
                    <a:pt x="213265" y="94488"/>
                    <a:pt x="209645" y="92898"/>
                  </a:cubicBezTo>
                  <a:cubicBezTo>
                    <a:pt x="206121" y="91307"/>
                    <a:pt x="203168" y="88859"/>
                    <a:pt x="200691" y="85554"/>
                  </a:cubicBezTo>
                  <a:lnTo>
                    <a:pt x="200025" y="85554"/>
                  </a:lnTo>
                  <a:lnTo>
                    <a:pt x="197834" y="94079"/>
                  </a:lnTo>
                  <a:lnTo>
                    <a:pt x="190691" y="94079"/>
                  </a:lnTo>
                  <a:lnTo>
                    <a:pt x="190691" y="0"/>
                  </a:lnTo>
                  <a:lnTo>
                    <a:pt x="200691" y="0"/>
                  </a:lnTo>
                  <a:lnTo>
                    <a:pt x="200691" y="22851"/>
                  </a:lnTo>
                  <a:cubicBezTo>
                    <a:pt x="200691" y="27975"/>
                    <a:pt x="200596" y="32566"/>
                    <a:pt x="200216" y="36643"/>
                  </a:cubicBezTo>
                  <a:lnTo>
                    <a:pt x="200691" y="36643"/>
                  </a:lnTo>
                  <a:cubicBezTo>
                    <a:pt x="205358" y="30032"/>
                    <a:pt x="212313" y="26727"/>
                    <a:pt x="221552" y="26727"/>
                  </a:cubicBezTo>
                  <a:close/>
                  <a:moveTo>
                    <a:pt x="220027" y="35128"/>
                  </a:moveTo>
                  <a:cubicBezTo>
                    <a:pt x="213170" y="35128"/>
                    <a:pt x="208312" y="37090"/>
                    <a:pt x="205264" y="41024"/>
                  </a:cubicBezTo>
                  <a:cubicBezTo>
                    <a:pt x="202216" y="44958"/>
                    <a:pt x="200691" y="51578"/>
                    <a:pt x="200691" y="60884"/>
                  </a:cubicBezTo>
                  <a:cubicBezTo>
                    <a:pt x="200691" y="70199"/>
                    <a:pt x="202216" y="76857"/>
                    <a:pt x="205358" y="80867"/>
                  </a:cubicBezTo>
                  <a:cubicBezTo>
                    <a:pt x="208502" y="84877"/>
                    <a:pt x="213456" y="86887"/>
                    <a:pt x="220313" y="86887"/>
                  </a:cubicBezTo>
                  <a:cubicBezTo>
                    <a:pt x="226505" y="86887"/>
                    <a:pt x="231077" y="84639"/>
                    <a:pt x="234124" y="80143"/>
                  </a:cubicBezTo>
                  <a:cubicBezTo>
                    <a:pt x="237077" y="75648"/>
                    <a:pt x="238602" y="69190"/>
                    <a:pt x="238602" y="60760"/>
                  </a:cubicBezTo>
                  <a:cubicBezTo>
                    <a:pt x="238602" y="52140"/>
                    <a:pt x="237077" y="45711"/>
                    <a:pt x="234124" y="41481"/>
                  </a:cubicBezTo>
                  <a:cubicBezTo>
                    <a:pt x="231077" y="37243"/>
                    <a:pt x="226409" y="35128"/>
                    <a:pt x="220027" y="35128"/>
                  </a:cubicBezTo>
                  <a:close/>
                  <a:moveTo>
                    <a:pt x="278892" y="94079"/>
                  </a:moveTo>
                  <a:lnTo>
                    <a:pt x="268891" y="94079"/>
                  </a:lnTo>
                  <a:lnTo>
                    <a:pt x="268891" y="27813"/>
                  </a:lnTo>
                  <a:lnTo>
                    <a:pt x="278892" y="27813"/>
                  </a:lnTo>
                  <a:close/>
                  <a:moveTo>
                    <a:pt x="268034" y="9858"/>
                  </a:moveTo>
                  <a:cubicBezTo>
                    <a:pt x="268034" y="7563"/>
                    <a:pt x="268605" y="5877"/>
                    <a:pt x="269652" y="4810"/>
                  </a:cubicBezTo>
                  <a:cubicBezTo>
                    <a:pt x="270796" y="3743"/>
                    <a:pt x="272224" y="3201"/>
                    <a:pt x="273939" y="3201"/>
                  </a:cubicBezTo>
                  <a:cubicBezTo>
                    <a:pt x="275559" y="3201"/>
                    <a:pt x="276891" y="3753"/>
                    <a:pt x="278130" y="4839"/>
                  </a:cubicBezTo>
                  <a:cubicBezTo>
                    <a:pt x="279273" y="5925"/>
                    <a:pt x="279845" y="7601"/>
                    <a:pt x="279845" y="9858"/>
                  </a:cubicBezTo>
                  <a:cubicBezTo>
                    <a:pt x="279845" y="12116"/>
                    <a:pt x="279273" y="13792"/>
                    <a:pt x="278130" y="14907"/>
                  </a:cubicBezTo>
                  <a:cubicBezTo>
                    <a:pt x="276891" y="16012"/>
                    <a:pt x="275559" y="16564"/>
                    <a:pt x="273939" y="16564"/>
                  </a:cubicBezTo>
                  <a:cubicBezTo>
                    <a:pt x="272224" y="16564"/>
                    <a:pt x="270796" y="16012"/>
                    <a:pt x="269652" y="14907"/>
                  </a:cubicBezTo>
                  <a:cubicBezTo>
                    <a:pt x="268605" y="13792"/>
                    <a:pt x="268034" y="12116"/>
                    <a:pt x="268034" y="9858"/>
                  </a:cubicBezTo>
                  <a:close/>
                  <a:moveTo>
                    <a:pt x="311182" y="94079"/>
                  </a:moveTo>
                  <a:lnTo>
                    <a:pt x="301180" y="94079"/>
                  </a:lnTo>
                  <a:lnTo>
                    <a:pt x="301180" y="0"/>
                  </a:lnTo>
                  <a:lnTo>
                    <a:pt x="311182" y="0"/>
                  </a:lnTo>
                  <a:close/>
                  <a:moveTo>
                    <a:pt x="343471" y="94079"/>
                  </a:moveTo>
                  <a:lnTo>
                    <a:pt x="333470" y="94079"/>
                  </a:lnTo>
                  <a:lnTo>
                    <a:pt x="333470" y="27813"/>
                  </a:lnTo>
                  <a:lnTo>
                    <a:pt x="343471" y="27813"/>
                  </a:lnTo>
                  <a:close/>
                  <a:moveTo>
                    <a:pt x="332613" y="9858"/>
                  </a:moveTo>
                  <a:cubicBezTo>
                    <a:pt x="332613" y="7563"/>
                    <a:pt x="333184" y="5877"/>
                    <a:pt x="334232" y="4810"/>
                  </a:cubicBezTo>
                  <a:cubicBezTo>
                    <a:pt x="335375" y="3743"/>
                    <a:pt x="336804" y="3201"/>
                    <a:pt x="338519" y="3201"/>
                  </a:cubicBezTo>
                  <a:cubicBezTo>
                    <a:pt x="340137" y="3201"/>
                    <a:pt x="341471" y="3753"/>
                    <a:pt x="342709" y="4839"/>
                  </a:cubicBezTo>
                  <a:cubicBezTo>
                    <a:pt x="343852" y="5925"/>
                    <a:pt x="344424" y="7601"/>
                    <a:pt x="344424" y="9858"/>
                  </a:cubicBezTo>
                  <a:cubicBezTo>
                    <a:pt x="344424" y="12116"/>
                    <a:pt x="343852" y="13792"/>
                    <a:pt x="342709" y="14907"/>
                  </a:cubicBezTo>
                  <a:cubicBezTo>
                    <a:pt x="341471" y="16012"/>
                    <a:pt x="340137" y="16564"/>
                    <a:pt x="338519" y="16564"/>
                  </a:cubicBezTo>
                  <a:cubicBezTo>
                    <a:pt x="336804" y="16564"/>
                    <a:pt x="335375" y="16012"/>
                    <a:pt x="334232" y="14907"/>
                  </a:cubicBezTo>
                  <a:cubicBezTo>
                    <a:pt x="333184" y="13792"/>
                    <a:pt x="332613" y="12116"/>
                    <a:pt x="332613" y="9858"/>
                  </a:cubicBezTo>
                  <a:close/>
                  <a:moveTo>
                    <a:pt x="387096" y="87001"/>
                  </a:moveTo>
                  <a:cubicBezTo>
                    <a:pt x="388905" y="87001"/>
                    <a:pt x="390620" y="86878"/>
                    <a:pt x="392240" y="86611"/>
                  </a:cubicBezTo>
                  <a:cubicBezTo>
                    <a:pt x="393859" y="86354"/>
                    <a:pt x="395192" y="86078"/>
                    <a:pt x="396144" y="85792"/>
                  </a:cubicBezTo>
                  <a:lnTo>
                    <a:pt x="396144" y="93479"/>
                  </a:lnTo>
                  <a:cubicBezTo>
                    <a:pt x="395097" y="94002"/>
                    <a:pt x="393477" y="94431"/>
                    <a:pt x="391382" y="94774"/>
                  </a:cubicBezTo>
                  <a:cubicBezTo>
                    <a:pt x="389287" y="95117"/>
                    <a:pt x="387382" y="95288"/>
                    <a:pt x="385667" y="95288"/>
                  </a:cubicBezTo>
                  <a:cubicBezTo>
                    <a:pt x="372809" y="95288"/>
                    <a:pt x="366426" y="88535"/>
                    <a:pt x="366426" y="75029"/>
                  </a:cubicBezTo>
                  <a:lnTo>
                    <a:pt x="366426" y="35614"/>
                  </a:lnTo>
                  <a:lnTo>
                    <a:pt x="356901" y="35614"/>
                  </a:lnTo>
                  <a:lnTo>
                    <a:pt x="356901" y="30775"/>
                  </a:lnTo>
                  <a:lnTo>
                    <a:pt x="366426" y="26603"/>
                  </a:lnTo>
                  <a:lnTo>
                    <a:pt x="370713" y="12459"/>
                  </a:lnTo>
                  <a:lnTo>
                    <a:pt x="376428" y="12459"/>
                  </a:lnTo>
                  <a:lnTo>
                    <a:pt x="376428" y="27813"/>
                  </a:lnTo>
                  <a:lnTo>
                    <a:pt x="395669" y="27813"/>
                  </a:lnTo>
                  <a:lnTo>
                    <a:pt x="395669" y="35614"/>
                  </a:lnTo>
                  <a:lnTo>
                    <a:pt x="376428" y="35614"/>
                  </a:lnTo>
                  <a:lnTo>
                    <a:pt x="376428" y="74609"/>
                  </a:lnTo>
                  <a:cubicBezTo>
                    <a:pt x="376428" y="78600"/>
                    <a:pt x="377380" y="81667"/>
                    <a:pt x="379285" y="83801"/>
                  </a:cubicBezTo>
                  <a:cubicBezTo>
                    <a:pt x="381191" y="85935"/>
                    <a:pt x="383763" y="87001"/>
                    <a:pt x="387096" y="87001"/>
                  </a:cubicBezTo>
                  <a:close/>
                  <a:moveTo>
                    <a:pt x="438721" y="95288"/>
                  </a:moveTo>
                  <a:cubicBezTo>
                    <a:pt x="428911" y="95288"/>
                    <a:pt x="421195" y="92307"/>
                    <a:pt x="415576" y="86344"/>
                  </a:cubicBezTo>
                  <a:cubicBezTo>
                    <a:pt x="409861" y="80372"/>
                    <a:pt x="407098" y="72095"/>
                    <a:pt x="407098" y="61494"/>
                  </a:cubicBezTo>
                  <a:cubicBezTo>
                    <a:pt x="407098" y="50806"/>
                    <a:pt x="409670" y="42320"/>
                    <a:pt x="414908" y="36033"/>
                  </a:cubicBezTo>
                  <a:cubicBezTo>
                    <a:pt x="420243" y="29747"/>
                    <a:pt x="427291" y="26603"/>
                    <a:pt x="436150" y="26603"/>
                  </a:cubicBezTo>
                  <a:cubicBezTo>
                    <a:pt x="444437" y="26603"/>
                    <a:pt x="451009" y="29337"/>
                    <a:pt x="455866" y="34795"/>
                  </a:cubicBezTo>
                  <a:cubicBezTo>
                    <a:pt x="460724" y="40262"/>
                    <a:pt x="463105" y="47463"/>
                    <a:pt x="463105" y="56407"/>
                  </a:cubicBezTo>
                  <a:lnTo>
                    <a:pt x="463105" y="62760"/>
                  </a:lnTo>
                  <a:lnTo>
                    <a:pt x="417480" y="62760"/>
                  </a:lnTo>
                  <a:cubicBezTo>
                    <a:pt x="417671" y="70542"/>
                    <a:pt x="419671" y="76448"/>
                    <a:pt x="423386" y="80477"/>
                  </a:cubicBezTo>
                  <a:cubicBezTo>
                    <a:pt x="427101" y="84506"/>
                    <a:pt x="432340" y="86525"/>
                    <a:pt x="439102" y="86525"/>
                  </a:cubicBezTo>
                  <a:cubicBezTo>
                    <a:pt x="446246" y="86525"/>
                    <a:pt x="453294" y="85030"/>
                    <a:pt x="460248" y="82048"/>
                  </a:cubicBezTo>
                  <a:lnTo>
                    <a:pt x="460248" y="90992"/>
                  </a:lnTo>
                  <a:cubicBezTo>
                    <a:pt x="456723" y="92526"/>
                    <a:pt x="453390" y="93621"/>
                    <a:pt x="450247" y="94288"/>
                  </a:cubicBezTo>
                  <a:cubicBezTo>
                    <a:pt x="447009" y="94955"/>
                    <a:pt x="443199" y="95288"/>
                    <a:pt x="438721" y="95288"/>
                  </a:cubicBezTo>
                  <a:close/>
                  <a:moveTo>
                    <a:pt x="436055" y="35005"/>
                  </a:moveTo>
                  <a:cubicBezTo>
                    <a:pt x="430720" y="35005"/>
                    <a:pt x="426434" y="36738"/>
                    <a:pt x="423290" y="40205"/>
                  </a:cubicBezTo>
                  <a:cubicBezTo>
                    <a:pt x="420148" y="43672"/>
                    <a:pt x="418243" y="48473"/>
                    <a:pt x="417671" y="54598"/>
                  </a:cubicBezTo>
                  <a:lnTo>
                    <a:pt x="452342" y="54598"/>
                  </a:lnTo>
                  <a:cubicBezTo>
                    <a:pt x="452342" y="48273"/>
                    <a:pt x="450913" y="43425"/>
                    <a:pt x="448152" y="40053"/>
                  </a:cubicBezTo>
                  <a:cubicBezTo>
                    <a:pt x="445294" y="36690"/>
                    <a:pt x="441293" y="35005"/>
                    <a:pt x="436055" y="35005"/>
                  </a:cubicBezTo>
                  <a:close/>
                  <a:moveTo>
                    <a:pt x="492347" y="94079"/>
                  </a:moveTo>
                  <a:lnTo>
                    <a:pt x="482251" y="94079"/>
                  </a:lnTo>
                  <a:lnTo>
                    <a:pt x="482251" y="27813"/>
                  </a:lnTo>
                  <a:lnTo>
                    <a:pt x="492347" y="27813"/>
                  </a:lnTo>
                  <a:close/>
                  <a:moveTo>
                    <a:pt x="481394" y="9858"/>
                  </a:moveTo>
                  <a:cubicBezTo>
                    <a:pt x="481394" y="7563"/>
                    <a:pt x="481965" y="5877"/>
                    <a:pt x="483108" y="4810"/>
                  </a:cubicBezTo>
                  <a:cubicBezTo>
                    <a:pt x="484251" y="3743"/>
                    <a:pt x="485680" y="3201"/>
                    <a:pt x="487395" y="3201"/>
                  </a:cubicBezTo>
                  <a:cubicBezTo>
                    <a:pt x="489013" y="3201"/>
                    <a:pt x="490347" y="3753"/>
                    <a:pt x="491490" y="4839"/>
                  </a:cubicBezTo>
                  <a:cubicBezTo>
                    <a:pt x="492728" y="5925"/>
                    <a:pt x="493300" y="7601"/>
                    <a:pt x="493300" y="9858"/>
                  </a:cubicBezTo>
                  <a:cubicBezTo>
                    <a:pt x="493300" y="12116"/>
                    <a:pt x="492728" y="13792"/>
                    <a:pt x="491490" y="14907"/>
                  </a:cubicBezTo>
                  <a:cubicBezTo>
                    <a:pt x="490347" y="16012"/>
                    <a:pt x="489013" y="16564"/>
                    <a:pt x="487395" y="16564"/>
                  </a:cubicBezTo>
                  <a:cubicBezTo>
                    <a:pt x="485680" y="16564"/>
                    <a:pt x="484251" y="16012"/>
                    <a:pt x="483108" y="14907"/>
                  </a:cubicBezTo>
                  <a:cubicBezTo>
                    <a:pt x="481965" y="13792"/>
                    <a:pt x="481394" y="12116"/>
                    <a:pt x="481394" y="9858"/>
                  </a:cubicBezTo>
                  <a:close/>
                  <a:moveTo>
                    <a:pt x="535972" y="87001"/>
                  </a:moveTo>
                  <a:cubicBezTo>
                    <a:pt x="537781" y="87001"/>
                    <a:pt x="539496" y="86878"/>
                    <a:pt x="541115" y="86611"/>
                  </a:cubicBezTo>
                  <a:cubicBezTo>
                    <a:pt x="542734" y="86354"/>
                    <a:pt x="544068" y="86078"/>
                    <a:pt x="545020" y="85792"/>
                  </a:cubicBezTo>
                  <a:lnTo>
                    <a:pt x="545020" y="93479"/>
                  </a:lnTo>
                  <a:cubicBezTo>
                    <a:pt x="543973" y="94002"/>
                    <a:pt x="542353" y="94431"/>
                    <a:pt x="540258" y="94774"/>
                  </a:cubicBezTo>
                  <a:cubicBezTo>
                    <a:pt x="538163" y="95117"/>
                    <a:pt x="536258" y="95288"/>
                    <a:pt x="534543" y="95288"/>
                  </a:cubicBezTo>
                  <a:cubicBezTo>
                    <a:pt x="521684" y="95288"/>
                    <a:pt x="515302" y="88535"/>
                    <a:pt x="515302" y="75029"/>
                  </a:cubicBezTo>
                  <a:lnTo>
                    <a:pt x="515302" y="35614"/>
                  </a:lnTo>
                  <a:lnTo>
                    <a:pt x="505777" y="35614"/>
                  </a:lnTo>
                  <a:lnTo>
                    <a:pt x="505777" y="30775"/>
                  </a:lnTo>
                  <a:lnTo>
                    <a:pt x="515302" y="26603"/>
                  </a:lnTo>
                  <a:lnTo>
                    <a:pt x="519494" y="12459"/>
                  </a:lnTo>
                  <a:lnTo>
                    <a:pt x="525304" y="12459"/>
                  </a:lnTo>
                  <a:lnTo>
                    <a:pt x="525304" y="27813"/>
                  </a:lnTo>
                  <a:lnTo>
                    <a:pt x="544545" y="27813"/>
                  </a:lnTo>
                  <a:lnTo>
                    <a:pt x="544545" y="35614"/>
                  </a:lnTo>
                  <a:lnTo>
                    <a:pt x="525304" y="35614"/>
                  </a:lnTo>
                  <a:lnTo>
                    <a:pt x="525304" y="74609"/>
                  </a:lnTo>
                  <a:cubicBezTo>
                    <a:pt x="525304" y="78600"/>
                    <a:pt x="526256" y="81667"/>
                    <a:pt x="528161" y="83801"/>
                  </a:cubicBezTo>
                  <a:cubicBezTo>
                    <a:pt x="530067" y="85935"/>
                    <a:pt x="532638" y="87001"/>
                    <a:pt x="535972" y="87001"/>
                  </a:cubicBezTo>
                  <a:close/>
                  <a:moveTo>
                    <a:pt x="620745" y="95288"/>
                  </a:moveTo>
                  <a:cubicBezTo>
                    <a:pt x="610934" y="95288"/>
                    <a:pt x="603218" y="92307"/>
                    <a:pt x="597503" y="86344"/>
                  </a:cubicBezTo>
                  <a:cubicBezTo>
                    <a:pt x="591884" y="80372"/>
                    <a:pt x="589026" y="72095"/>
                    <a:pt x="589026" y="61494"/>
                  </a:cubicBezTo>
                  <a:cubicBezTo>
                    <a:pt x="589026" y="50806"/>
                    <a:pt x="591693" y="42320"/>
                    <a:pt x="596932" y="36033"/>
                  </a:cubicBezTo>
                  <a:cubicBezTo>
                    <a:pt x="602170" y="29747"/>
                    <a:pt x="609314" y="26603"/>
                    <a:pt x="618173" y="26603"/>
                  </a:cubicBezTo>
                  <a:cubicBezTo>
                    <a:pt x="626459" y="26603"/>
                    <a:pt x="633031" y="29337"/>
                    <a:pt x="637889" y="34795"/>
                  </a:cubicBezTo>
                  <a:cubicBezTo>
                    <a:pt x="642652" y="40262"/>
                    <a:pt x="645128" y="47463"/>
                    <a:pt x="645128" y="56407"/>
                  </a:cubicBezTo>
                  <a:lnTo>
                    <a:pt x="645128" y="62760"/>
                  </a:lnTo>
                  <a:lnTo>
                    <a:pt x="599409" y="62760"/>
                  </a:lnTo>
                  <a:cubicBezTo>
                    <a:pt x="599694" y="70542"/>
                    <a:pt x="601599" y="76448"/>
                    <a:pt x="605314" y="80477"/>
                  </a:cubicBezTo>
                  <a:cubicBezTo>
                    <a:pt x="609123" y="84506"/>
                    <a:pt x="614363" y="86525"/>
                    <a:pt x="621125" y="86525"/>
                  </a:cubicBezTo>
                  <a:cubicBezTo>
                    <a:pt x="628269" y="86525"/>
                    <a:pt x="635317" y="85030"/>
                    <a:pt x="642271" y="82048"/>
                  </a:cubicBezTo>
                  <a:lnTo>
                    <a:pt x="642271" y="90992"/>
                  </a:lnTo>
                  <a:cubicBezTo>
                    <a:pt x="638746" y="92526"/>
                    <a:pt x="635317" y="93621"/>
                    <a:pt x="632174" y="94288"/>
                  </a:cubicBezTo>
                  <a:cubicBezTo>
                    <a:pt x="629031" y="94955"/>
                    <a:pt x="625221" y="95288"/>
                    <a:pt x="620745" y="95288"/>
                  </a:cubicBezTo>
                  <a:close/>
                  <a:moveTo>
                    <a:pt x="617982" y="35005"/>
                  </a:moveTo>
                  <a:cubicBezTo>
                    <a:pt x="612648" y="35005"/>
                    <a:pt x="608457" y="36738"/>
                    <a:pt x="605314" y="40205"/>
                  </a:cubicBezTo>
                  <a:cubicBezTo>
                    <a:pt x="602170" y="43672"/>
                    <a:pt x="600266" y="48473"/>
                    <a:pt x="599694" y="54598"/>
                  </a:cubicBezTo>
                  <a:lnTo>
                    <a:pt x="634365" y="54598"/>
                  </a:lnTo>
                  <a:cubicBezTo>
                    <a:pt x="634365" y="48273"/>
                    <a:pt x="632936" y="43425"/>
                    <a:pt x="630079" y="40053"/>
                  </a:cubicBezTo>
                  <a:cubicBezTo>
                    <a:pt x="627316" y="36690"/>
                    <a:pt x="623221" y="35005"/>
                    <a:pt x="617982" y="35005"/>
                  </a:cubicBezTo>
                  <a:close/>
                  <a:moveTo>
                    <a:pt x="709613" y="94079"/>
                  </a:moveTo>
                  <a:lnTo>
                    <a:pt x="709613" y="51216"/>
                  </a:lnTo>
                  <a:cubicBezTo>
                    <a:pt x="709613" y="45806"/>
                    <a:pt x="708374" y="41777"/>
                    <a:pt x="705898" y="39119"/>
                  </a:cubicBezTo>
                  <a:cubicBezTo>
                    <a:pt x="703421" y="36462"/>
                    <a:pt x="699611" y="35128"/>
                    <a:pt x="694373" y="35128"/>
                  </a:cubicBezTo>
                  <a:cubicBezTo>
                    <a:pt x="687420" y="35128"/>
                    <a:pt x="682371" y="37005"/>
                    <a:pt x="679133" y="40748"/>
                  </a:cubicBezTo>
                  <a:cubicBezTo>
                    <a:pt x="675894" y="44501"/>
                    <a:pt x="674275" y="50683"/>
                    <a:pt x="674275" y="59312"/>
                  </a:cubicBezTo>
                  <a:lnTo>
                    <a:pt x="674275" y="94079"/>
                  </a:lnTo>
                  <a:lnTo>
                    <a:pt x="664273" y="94079"/>
                  </a:lnTo>
                  <a:lnTo>
                    <a:pt x="664273" y="27813"/>
                  </a:lnTo>
                  <a:lnTo>
                    <a:pt x="672465" y="27813"/>
                  </a:lnTo>
                  <a:lnTo>
                    <a:pt x="674084" y="36881"/>
                  </a:lnTo>
                  <a:lnTo>
                    <a:pt x="674560" y="36881"/>
                  </a:lnTo>
                  <a:cubicBezTo>
                    <a:pt x="676561" y="33614"/>
                    <a:pt x="679513" y="31090"/>
                    <a:pt x="683228" y="29289"/>
                  </a:cubicBezTo>
                  <a:cubicBezTo>
                    <a:pt x="686943" y="27499"/>
                    <a:pt x="691039" y="26603"/>
                    <a:pt x="695611" y="26603"/>
                  </a:cubicBezTo>
                  <a:cubicBezTo>
                    <a:pt x="703612" y="26603"/>
                    <a:pt x="709613" y="28528"/>
                    <a:pt x="713613" y="32376"/>
                  </a:cubicBezTo>
                  <a:cubicBezTo>
                    <a:pt x="717613" y="36224"/>
                    <a:pt x="719614" y="42386"/>
                    <a:pt x="719614" y="50845"/>
                  </a:cubicBezTo>
                  <a:lnTo>
                    <a:pt x="719614" y="94079"/>
                  </a:lnTo>
                  <a:close/>
                  <a:moveTo>
                    <a:pt x="833247" y="31442"/>
                  </a:moveTo>
                  <a:cubicBezTo>
                    <a:pt x="833247" y="40386"/>
                    <a:pt x="830199" y="47273"/>
                    <a:pt x="824103" y="52092"/>
                  </a:cubicBezTo>
                  <a:cubicBezTo>
                    <a:pt x="818007" y="56902"/>
                    <a:pt x="809244" y="59312"/>
                    <a:pt x="797909" y="59312"/>
                  </a:cubicBezTo>
                  <a:lnTo>
                    <a:pt x="787528" y="59312"/>
                  </a:lnTo>
                  <a:lnTo>
                    <a:pt x="787528" y="94079"/>
                  </a:lnTo>
                  <a:lnTo>
                    <a:pt x="777240" y="94079"/>
                  </a:lnTo>
                  <a:lnTo>
                    <a:pt x="777240" y="5687"/>
                  </a:lnTo>
                  <a:lnTo>
                    <a:pt x="800100" y="5687"/>
                  </a:lnTo>
                  <a:cubicBezTo>
                    <a:pt x="822198" y="5687"/>
                    <a:pt x="833247" y="14269"/>
                    <a:pt x="833247" y="31442"/>
                  </a:cubicBezTo>
                  <a:close/>
                  <a:moveTo>
                    <a:pt x="787528" y="50483"/>
                  </a:moveTo>
                  <a:lnTo>
                    <a:pt x="796767" y="50483"/>
                  </a:lnTo>
                  <a:cubicBezTo>
                    <a:pt x="805815" y="50483"/>
                    <a:pt x="812483" y="49016"/>
                    <a:pt x="816483" y="46072"/>
                  </a:cubicBezTo>
                  <a:cubicBezTo>
                    <a:pt x="820579" y="43129"/>
                    <a:pt x="822579" y="38415"/>
                    <a:pt x="822579" y="31928"/>
                  </a:cubicBezTo>
                  <a:cubicBezTo>
                    <a:pt x="822579" y="26080"/>
                    <a:pt x="820674" y="21727"/>
                    <a:pt x="816864" y="18869"/>
                  </a:cubicBezTo>
                  <a:cubicBezTo>
                    <a:pt x="813054" y="16002"/>
                    <a:pt x="807053" y="14574"/>
                    <a:pt x="798957" y="14574"/>
                  </a:cubicBezTo>
                  <a:lnTo>
                    <a:pt x="787528" y="14574"/>
                  </a:lnTo>
                  <a:close/>
                  <a:moveTo>
                    <a:pt x="893255" y="94079"/>
                  </a:moveTo>
                  <a:lnTo>
                    <a:pt x="891254" y="84649"/>
                  </a:lnTo>
                  <a:lnTo>
                    <a:pt x="890778" y="84649"/>
                  </a:lnTo>
                  <a:cubicBezTo>
                    <a:pt x="887445" y="88802"/>
                    <a:pt x="884110" y="91612"/>
                    <a:pt x="880872" y="93078"/>
                  </a:cubicBezTo>
                  <a:cubicBezTo>
                    <a:pt x="877634" y="94555"/>
                    <a:pt x="873442" y="95288"/>
                    <a:pt x="868584" y="95288"/>
                  </a:cubicBezTo>
                  <a:cubicBezTo>
                    <a:pt x="862013" y="95288"/>
                    <a:pt x="856869" y="93593"/>
                    <a:pt x="853154" y="90211"/>
                  </a:cubicBezTo>
                  <a:cubicBezTo>
                    <a:pt x="849345" y="86821"/>
                    <a:pt x="847534" y="82010"/>
                    <a:pt x="847534" y="75762"/>
                  </a:cubicBezTo>
                  <a:cubicBezTo>
                    <a:pt x="847534" y="62379"/>
                    <a:pt x="858202" y="55359"/>
                    <a:pt x="879634" y="54721"/>
                  </a:cubicBezTo>
                  <a:lnTo>
                    <a:pt x="890874" y="54359"/>
                  </a:lnTo>
                  <a:lnTo>
                    <a:pt x="890874" y="50245"/>
                  </a:lnTo>
                  <a:cubicBezTo>
                    <a:pt x="890874" y="45044"/>
                    <a:pt x="889731" y="41205"/>
                    <a:pt x="887540" y="38729"/>
                  </a:cubicBezTo>
                  <a:cubicBezTo>
                    <a:pt x="885253" y="36243"/>
                    <a:pt x="881729" y="35005"/>
                    <a:pt x="876777" y="35005"/>
                  </a:cubicBezTo>
                  <a:cubicBezTo>
                    <a:pt x="871252" y="35005"/>
                    <a:pt x="865060" y="36700"/>
                    <a:pt x="858012" y="40091"/>
                  </a:cubicBezTo>
                  <a:lnTo>
                    <a:pt x="854964" y="32404"/>
                  </a:lnTo>
                  <a:cubicBezTo>
                    <a:pt x="858202" y="30632"/>
                    <a:pt x="861822" y="29242"/>
                    <a:pt x="865727" y="28232"/>
                  </a:cubicBezTo>
                  <a:cubicBezTo>
                    <a:pt x="869633" y="27232"/>
                    <a:pt x="873442" y="26727"/>
                    <a:pt x="877348" y="26727"/>
                  </a:cubicBezTo>
                  <a:cubicBezTo>
                    <a:pt x="885253" y="26727"/>
                    <a:pt x="891158" y="28480"/>
                    <a:pt x="894969" y="31985"/>
                  </a:cubicBezTo>
                  <a:cubicBezTo>
                    <a:pt x="898779" y="35490"/>
                    <a:pt x="900683" y="41110"/>
                    <a:pt x="900683" y="48854"/>
                  </a:cubicBezTo>
                  <a:lnTo>
                    <a:pt x="900683" y="94079"/>
                  </a:lnTo>
                  <a:close/>
                  <a:moveTo>
                    <a:pt x="870585" y="87001"/>
                  </a:moveTo>
                  <a:cubicBezTo>
                    <a:pt x="876777" y="87001"/>
                    <a:pt x="881729" y="85287"/>
                    <a:pt x="885253" y="81867"/>
                  </a:cubicBezTo>
                  <a:cubicBezTo>
                    <a:pt x="888873" y="78439"/>
                    <a:pt x="890683" y="73638"/>
                    <a:pt x="890683" y="67475"/>
                  </a:cubicBezTo>
                  <a:lnTo>
                    <a:pt x="890683" y="61494"/>
                  </a:lnTo>
                  <a:lnTo>
                    <a:pt x="880586" y="61913"/>
                  </a:lnTo>
                  <a:cubicBezTo>
                    <a:pt x="872585" y="62199"/>
                    <a:pt x="866870" y="63437"/>
                    <a:pt x="863346" y="65627"/>
                  </a:cubicBezTo>
                  <a:cubicBezTo>
                    <a:pt x="859822" y="67828"/>
                    <a:pt x="858012" y="71247"/>
                    <a:pt x="858012" y="75876"/>
                  </a:cubicBezTo>
                  <a:cubicBezTo>
                    <a:pt x="858012" y="79505"/>
                    <a:pt x="859155" y="82268"/>
                    <a:pt x="861346" y="84163"/>
                  </a:cubicBezTo>
                  <a:cubicBezTo>
                    <a:pt x="863537" y="86058"/>
                    <a:pt x="866584" y="87001"/>
                    <a:pt x="870585" y="87001"/>
                  </a:cubicBezTo>
                  <a:close/>
                  <a:moveTo>
                    <a:pt x="953643" y="26603"/>
                  </a:moveTo>
                  <a:cubicBezTo>
                    <a:pt x="956596" y="26603"/>
                    <a:pt x="959262" y="26842"/>
                    <a:pt x="961548" y="27327"/>
                  </a:cubicBezTo>
                  <a:lnTo>
                    <a:pt x="960120" y="36643"/>
                  </a:lnTo>
                  <a:cubicBezTo>
                    <a:pt x="957453" y="36033"/>
                    <a:pt x="954977" y="35738"/>
                    <a:pt x="952881" y="35738"/>
                  </a:cubicBezTo>
                  <a:cubicBezTo>
                    <a:pt x="947547" y="35738"/>
                    <a:pt x="942975" y="37910"/>
                    <a:pt x="939165" y="42263"/>
                  </a:cubicBezTo>
                  <a:cubicBezTo>
                    <a:pt x="935355" y="46615"/>
                    <a:pt x="933450" y="52035"/>
                    <a:pt x="933450" y="58531"/>
                  </a:cubicBezTo>
                  <a:lnTo>
                    <a:pt x="933450" y="94079"/>
                  </a:lnTo>
                  <a:lnTo>
                    <a:pt x="923448" y="94079"/>
                  </a:lnTo>
                  <a:lnTo>
                    <a:pt x="923448" y="27813"/>
                  </a:lnTo>
                  <a:lnTo>
                    <a:pt x="931735" y="27813"/>
                  </a:lnTo>
                  <a:lnTo>
                    <a:pt x="932878" y="40091"/>
                  </a:lnTo>
                  <a:lnTo>
                    <a:pt x="933355" y="40091"/>
                  </a:lnTo>
                  <a:cubicBezTo>
                    <a:pt x="935736" y="35776"/>
                    <a:pt x="938783" y="32452"/>
                    <a:pt x="942213" y="30109"/>
                  </a:cubicBezTo>
                  <a:cubicBezTo>
                    <a:pt x="945642" y="27775"/>
                    <a:pt x="949453" y="26603"/>
                    <a:pt x="953643" y="26603"/>
                  </a:cubicBezTo>
                  <a:close/>
                  <a:moveTo>
                    <a:pt x="985361" y="60160"/>
                  </a:moveTo>
                  <a:cubicBezTo>
                    <a:pt x="987076" y="57703"/>
                    <a:pt x="989743" y="54474"/>
                    <a:pt x="993267" y="50483"/>
                  </a:cubicBezTo>
                  <a:lnTo>
                    <a:pt x="1014699" y="27813"/>
                  </a:lnTo>
                  <a:lnTo>
                    <a:pt x="1026605" y="27813"/>
                  </a:lnTo>
                  <a:lnTo>
                    <a:pt x="999744" y="56045"/>
                  </a:lnTo>
                  <a:lnTo>
                    <a:pt x="1028509" y="94079"/>
                  </a:lnTo>
                  <a:lnTo>
                    <a:pt x="1016317" y="94079"/>
                  </a:lnTo>
                  <a:lnTo>
                    <a:pt x="992981" y="62760"/>
                  </a:lnTo>
                  <a:lnTo>
                    <a:pt x="985361" y="69285"/>
                  </a:lnTo>
                  <a:lnTo>
                    <a:pt x="985361" y="94079"/>
                  </a:lnTo>
                  <a:lnTo>
                    <a:pt x="975456" y="94079"/>
                  </a:lnTo>
                  <a:lnTo>
                    <a:pt x="975456" y="0"/>
                  </a:lnTo>
                  <a:lnTo>
                    <a:pt x="985361" y="0"/>
                  </a:lnTo>
                  <a:lnTo>
                    <a:pt x="985361" y="49882"/>
                  </a:lnTo>
                  <a:cubicBezTo>
                    <a:pt x="985361" y="52102"/>
                    <a:pt x="985171" y="55521"/>
                    <a:pt x="984885" y="60160"/>
                  </a:cubicBezTo>
                  <a:close/>
                  <a:moveTo>
                    <a:pt x="1070420" y="95288"/>
                  </a:moveTo>
                  <a:cubicBezTo>
                    <a:pt x="1060609" y="95288"/>
                    <a:pt x="1052894" y="92307"/>
                    <a:pt x="1047178" y="86344"/>
                  </a:cubicBezTo>
                  <a:cubicBezTo>
                    <a:pt x="1041559" y="80372"/>
                    <a:pt x="1038702" y="72095"/>
                    <a:pt x="1038702" y="61494"/>
                  </a:cubicBezTo>
                  <a:cubicBezTo>
                    <a:pt x="1038702" y="50806"/>
                    <a:pt x="1041368" y="42320"/>
                    <a:pt x="1046607" y="36033"/>
                  </a:cubicBezTo>
                  <a:cubicBezTo>
                    <a:pt x="1051846" y="29747"/>
                    <a:pt x="1058895" y="26603"/>
                    <a:pt x="1067752" y="26603"/>
                  </a:cubicBezTo>
                  <a:cubicBezTo>
                    <a:pt x="1076134" y="26603"/>
                    <a:pt x="1082707" y="29337"/>
                    <a:pt x="1087470" y="34795"/>
                  </a:cubicBezTo>
                  <a:cubicBezTo>
                    <a:pt x="1092328" y="40262"/>
                    <a:pt x="1094709" y="47463"/>
                    <a:pt x="1094709" y="56407"/>
                  </a:cubicBezTo>
                  <a:lnTo>
                    <a:pt x="1094709" y="62760"/>
                  </a:lnTo>
                  <a:lnTo>
                    <a:pt x="1049084" y="62760"/>
                  </a:lnTo>
                  <a:cubicBezTo>
                    <a:pt x="1049274" y="70542"/>
                    <a:pt x="1051274" y="76448"/>
                    <a:pt x="1054989" y="80477"/>
                  </a:cubicBezTo>
                  <a:cubicBezTo>
                    <a:pt x="1058704" y="84506"/>
                    <a:pt x="1063942" y="86525"/>
                    <a:pt x="1070706" y="86525"/>
                  </a:cubicBezTo>
                  <a:cubicBezTo>
                    <a:pt x="1077849" y="86525"/>
                    <a:pt x="1084898" y="85030"/>
                    <a:pt x="1091946" y="82048"/>
                  </a:cubicBezTo>
                  <a:lnTo>
                    <a:pt x="1091946" y="90992"/>
                  </a:lnTo>
                  <a:cubicBezTo>
                    <a:pt x="1088327" y="92526"/>
                    <a:pt x="1084993" y="93621"/>
                    <a:pt x="1081849" y="94288"/>
                  </a:cubicBezTo>
                  <a:cubicBezTo>
                    <a:pt x="1078706" y="94955"/>
                    <a:pt x="1074896" y="95288"/>
                    <a:pt x="1070420" y="95288"/>
                  </a:cubicBezTo>
                  <a:close/>
                  <a:moveTo>
                    <a:pt x="1067657" y="35005"/>
                  </a:moveTo>
                  <a:cubicBezTo>
                    <a:pt x="1062324" y="35005"/>
                    <a:pt x="1058132" y="36738"/>
                    <a:pt x="1054894" y="40205"/>
                  </a:cubicBezTo>
                  <a:cubicBezTo>
                    <a:pt x="1051751" y="43672"/>
                    <a:pt x="1049941" y="48473"/>
                    <a:pt x="1049370" y="54598"/>
                  </a:cubicBezTo>
                  <a:lnTo>
                    <a:pt x="1083946" y="54598"/>
                  </a:lnTo>
                  <a:cubicBezTo>
                    <a:pt x="1083946" y="48273"/>
                    <a:pt x="1082612" y="43425"/>
                    <a:pt x="1079754" y="40053"/>
                  </a:cubicBezTo>
                  <a:cubicBezTo>
                    <a:pt x="1076896" y="36690"/>
                    <a:pt x="1072896" y="35005"/>
                    <a:pt x="1067657" y="35005"/>
                  </a:cubicBezTo>
                  <a:close/>
                  <a:moveTo>
                    <a:pt x="1144143" y="26603"/>
                  </a:moveTo>
                  <a:cubicBezTo>
                    <a:pt x="1147096" y="26603"/>
                    <a:pt x="1149762" y="26842"/>
                    <a:pt x="1152048" y="27327"/>
                  </a:cubicBezTo>
                  <a:lnTo>
                    <a:pt x="1150715" y="36643"/>
                  </a:lnTo>
                  <a:cubicBezTo>
                    <a:pt x="1147953" y="36033"/>
                    <a:pt x="1145477" y="35738"/>
                    <a:pt x="1143381" y="35738"/>
                  </a:cubicBezTo>
                  <a:cubicBezTo>
                    <a:pt x="1138047" y="35738"/>
                    <a:pt x="1133475" y="37910"/>
                    <a:pt x="1129665" y="42263"/>
                  </a:cubicBezTo>
                  <a:cubicBezTo>
                    <a:pt x="1125855" y="46615"/>
                    <a:pt x="1123950" y="52035"/>
                    <a:pt x="1123950" y="58531"/>
                  </a:cubicBezTo>
                  <a:lnTo>
                    <a:pt x="1123950" y="94079"/>
                  </a:lnTo>
                  <a:lnTo>
                    <a:pt x="1113948" y="94079"/>
                  </a:lnTo>
                  <a:lnTo>
                    <a:pt x="1113948" y="27813"/>
                  </a:lnTo>
                  <a:lnTo>
                    <a:pt x="1122235" y="27813"/>
                  </a:lnTo>
                  <a:lnTo>
                    <a:pt x="1123378" y="40091"/>
                  </a:lnTo>
                  <a:lnTo>
                    <a:pt x="1123855" y="40091"/>
                  </a:lnTo>
                  <a:cubicBezTo>
                    <a:pt x="1126331" y="35776"/>
                    <a:pt x="1129283" y="32452"/>
                    <a:pt x="1132713" y="30109"/>
                  </a:cubicBezTo>
                  <a:cubicBezTo>
                    <a:pt x="1136238" y="27775"/>
                    <a:pt x="1139953" y="26603"/>
                    <a:pt x="1144143" y="26603"/>
                  </a:cubicBezTo>
                  <a:close/>
                  <a:moveTo>
                    <a:pt x="1193959" y="95288"/>
                  </a:moveTo>
                  <a:cubicBezTo>
                    <a:pt x="1184148" y="95288"/>
                    <a:pt x="1176433" y="92307"/>
                    <a:pt x="1170813" y="86344"/>
                  </a:cubicBezTo>
                  <a:cubicBezTo>
                    <a:pt x="1165098" y="80372"/>
                    <a:pt x="1162336" y="72095"/>
                    <a:pt x="1162336" y="61494"/>
                  </a:cubicBezTo>
                  <a:cubicBezTo>
                    <a:pt x="1162336" y="50806"/>
                    <a:pt x="1164908" y="42320"/>
                    <a:pt x="1170146" y="36033"/>
                  </a:cubicBezTo>
                  <a:cubicBezTo>
                    <a:pt x="1175481" y="29747"/>
                    <a:pt x="1182529" y="26603"/>
                    <a:pt x="1191387" y="26603"/>
                  </a:cubicBezTo>
                  <a:cubicBezTo>
                    <a:pt x="1199673" y="26603"/>
                    <a:pt x="1206246" y="29337"/>
                    <a:pt x="1211104" y="34795"/>
                  </a:cubicBezTo>
                  <a:cubicBezTo>
                    <a:pt x="1215962" y="40262"/>
                    <a:pt x="1218343" y="47463"/>
                    <a:pt x="1218343" y="56407"/>
                  </a:cubicBezTo>
                  <a:lnTo>
                    <a:pt x="1218343" y="62760"/>
                  </a:lnTo>
                  <a:lnTo>
                    <a:pt x="1172718" y="62760"/>
                  </a:lnTo>
                  <a:cubicBezTo>
                    <a:pt x="1172909" y="70542"/>
                    <a:pt x="1174813" y="76448"/>
                    <a:pt x="1178623" y="80477"/>
                  </a:cubicBezTo>
                  <a:cubicBezTo>
                    <a:pt x="1182338" y="84506"/>
                    <a:pt x="1187578" y="86525"/>
                    <a:pt x="1194340" y="86525"/>
                  </a:cubicBezTo>
                  <a:cubicBezTo>
                    <a:pt x="1201484" y="86525"/>
                    <a:pt x="1208532" y="85030"/>
                    <a:pt x="1215485" y="82048"/>
                  </a:cubicBezTo>
                  <a:lnTo>
                    <a:pt x="1215485" y="90992"/>
                  </a:lnTo>
                  <a:cubicBezTo>
                    <a:pt x="1211961" y="92526"/>
                    <a:pt x="1208627" y="93621"/>
                    <a:pt x="1205389" y="94288"/>
                  </a:cubicBezTo>
                  <a:cubicBezTo>
                    <a:pt x="1202245" y="94955"/>
                    <a:pt x="1198435" y="95288"/>
                    <a:pt x="1193959" y="95288"/>
                  </a:cubicBezTo>
                  <a:close/>
                  <a:moveTo>
                    <a:pt x="1191291" y="35005"/>
                  </a:moveTo>
                  <a:cubicBezTo>
                    <a:pt x="1185958" y="35005"/>
                    <a:pt x="1181671" y="36738"/>
                    <a:pt x="1178528" y="40205"/>
                  </a:cubicBezTo>
                  <a:cubicBezTo>
                    <a:pt x="1175385" y="43672"/>
                    <a:pt x="1173480" y="48473"/>
                    <a:pt x="1172909" y="54598"/>
                  </a:cubicBezTo>
                  <a:lnTo>
                    <a:pt x="1207580" y="54598"/>
                  </a:lnTo>
                  <a:cubicBezTo>
                    <a:pt x="1207580" y="48273"/>
                    <a:pt x="1206151" y="43425"/>
                    <a:pt x="1203388" y="40053"/>
                  </a:cubicBezTo>
                  <a:cubicBezTo>
                    <a:pt x="1200531" y="36690"/>
                    <a:pt x="1196531" y="35005"/>
                    <a:pt x="1191291" y="35005"/>
                  </a:cubicBezTo>
                  <a:close/>
                  <a:moveTo>
                    <a:pt x="1282828" y="94079"/>
                  </a:moveTo>
                  <a:lnTo>
                    <a:pt x="1282828" y="51216"/>
                  </a:lnTo>
                  <a:cubicBezTo>
                    <a:pt x="1282828" y="45806"/>
                    <a:pt x="1281589" y="41777"/>
                    <a:pt x="1279208" y="39119"/>
                  </a:cubicBezTo>
                  <a:cubicBezTo>
                    <a:pt x="1276731" y="36462"/>
                    <a:pt x="1272826" y="35128"/>
                    <a:pt x="1267587" y="35128"/>
                  </a:cubicBezTo>
                  <a:cubicBezTo>
                    <a:pt x="1260634" y="35128"/>
                    <a:pt x="1255585" y="37005"/>
                    <a:pt x="1252347" y="40748"/>
                  </a:cubicBezTo>
                  <a:cubicBezTo>
                    <a:pt x="1249109" y="44501"/>
                    <a:pt x="1247584" y="50683"/>
                    <a:pt x="1247584" y="59312"/>
                  </a:cubicBezTo>
                  <a:lnTo>
                    <a:pt x="1247584" y="94079"/>
                  </a:lnTo>
                  <a:lnTo>
                    <a:pt x="1237488" y="94079"/>
                  </a:lnTo>
                  <a:lnTo>
                    <a:pt x="1237488" y="27813"/>
                  </a:lnTo>
                  <a:lnTo>
                    <a:pt x="1245680" y="27813"/>
                  </a:lnTo>
                  <a:lnTo>
                    <a:pt x="1247298" y="36881"/>
                  </a:lnTo>
                  <a:lnTo>
                    <a:pt x="1247775" y="36881"/>
                  </a:lnTo>
                  <a:cubicBezTo>
                    <a:pt x="1249870" y="33614"/>
                    <a:pt x="1252728" y="31090"/>
                    <a:pt x="1256443" y="29289"/>
                  </a:cubicBezTo>
                  <a:cubicBezTo>
                    <a:pt x="1260158" y="27499"/>
                    <a:pt x="1264253" y="26603"/>
                    <a:pt x="1268825" y="26603"/>
                  </a:cubicBezTo>
                  <a:cubicBezTo>
                    <a:pt x="1276827" y="26603"/>
                    <a:pt x="1282828" y="28528"/>
                    <a:pt x="1286827" y="32376"/>
                  </a:cubicBezTo>
                  <a:cubicBezTo>
                    <a:pt x="1290828" y="36224"/>
                    <a:pt x="1292923" y="42386"/>
                    <a:pt x="1292923" y="50845"/>
                  </a:cubicBezTo>
                  <a:lnTo>
                    <a:pt x="1292923" y="94079"/>
                  </a:lnTo>
                  <a:close/>
                </a:path>
              </a:pathLst>
            </a:custGeom>
            <a:solidFill>
              <a:srgbClr val="030303"/>
            </a:solidFill>
            <a:ln w="9525" cap="flat">
              <a:noFill/>
              <a:prstDash val="solid"/>
              <a:miter/>
            </a:ln>
          </p:spPr>
          <p:txBody>
            <a:bodyPr rtlCol="0" anchor="ctr"/>
            <a:lstStyle/>
            <a:p>
              <a:endParaRPr lang="nl-BE" sz="900"/>
            </a:p>
          </p:txBody>
        </p:sp>
        <p:sp>
          <p:nvSpPr>
            <p:cNvPr id="718" name="Freeform: Shape 717">
              <a:extLst>
                <a:ext uri="{FF2B5EF4-FFF2-40B4-BE49-F238E27FC236}">
                  <a16:creationId xmlns:a16="http://schemas.microsoft.com/office/drawing/2014/main" id="{5DFD1E96-AEF2-45B7-A2A4-96C7FD13C619}"/>
                </a:ext>
              </a:extLst>
            </p:cNvPr>
            <p:cNvSpPr/>
            <p:nvPr/>
          </p:nvSpPr>
          <p:spPr>
            <a:xfrm>
              <a:off x="8208444" y="1919064"/>
              <a:ext cx="893149" cy="150870"/>
            </a:xfrm>
            <a:custGeom>
              <a:avLst/>
              <a:gdLst>
                <a:gd name="connsiteX0" fmla="*/ 0 w 1409700"/>
                <a:gd name="connsiteY0" fmla="*/ 0 h 238125"/>
                <a:gd name="connsiteX1" fmla="*/ 1409700 w 1409700"/>
                <a:gd name="connsiteY1" fmla="*/ 0 h 238125"/>
                <a:gd name="connsiteX2" fmla="*/ 1409700 w 1409700"/>
                <a:gd name="connsiteY2" fmla="*/ 238125 h 238125"/>
                <a:gd name="connsiteX3" fmla="*/ 0 w 140970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1409700" h="238125">
                  <a:moveTo>
                    <a:pt x="0" y="0"/>
                  </a:moveTo>
                  <a:lnTo>
                    <a:pt x="1409700" y="0"/>
                  </a:lnTo>
                  <a:lnTo>
                    <a:pt x="1409700" y="238125"/>
                  </a:lnTo>
                  <a:lnTo>
                    <a:pt x="0" y="238125"/>
                  </a:lnTo>
                  <a:close/>
                </a:path>
              </a:pathLst>
            </a:custGeom>
            <a:noFill/>
            <a:ln w="9525" cap="flat">
              <a:solidFill>
                <a:srgbClr val="B3A2C7"/>
              </a:solidFill>
              <a:prstDash val="solid"/>
              <a:miter/>
            </a:ln>
          </p:spPr>
          <p:txBody>
            <a:bodyPr rtlCol="0" anchor="ctr"/>
            <a:lstStyle/>
            <a:p>
              <a:endParaRPr lang="nl-BE" sz="900"/>
            </a:p>
          </p:txBody>
        </p:sp>
        <p:sp>
          <p:nvSpPr>
            <p:cNvPr id="719" name="Freeform: Shape 718">
              <a:extLst>
                <a:ext uri="{FF2B5EF4-FFF2-40B4-BE49-F238E27FC236}">
                  <a16:creationId xmlns:a16="http://schemas.microsoft.com/office/drawing/2014/main" id="{3C7A4FB5-9940-4F48-A87D-91F183AB62EE}"/>
                </a:ext>
              </a:extLst>
            </p:cNvPr>
            <p:cNvSpPr/>
            <p:nvPr/>
          </p:nvSpPr>
          <p:spPr>
            <a:xfrm>
              <a:off x="8238618" y="1550941"/>
              <a:ext cx="1430246" cy="356053"/>
            </a:xfrm>
            <a:custGeom>
              <a:avLst/>
              <a:gdLst>
                <a:gd name="connsiteX0" fmla="*/ 76200 w 2257425"/>
                <a:gd name="connsiteY0" fmla="*/ 0 h 561975"/>
                <a:gd name="connsiteX1" fmla="*/ 0 w 2257425"/>
                <a:gd name="connsiteY1" fmla="*/ 76200 h 561975"/>
                <a:gd name="connsiteX2" fmla="*/ 0 w 2257425"/>
                <a:gd name="connsiteY2" fmla="*/ 485775 h 561975"/>
                <a:gd name="connsiteX3" fmla="*/ 76200 w 2257425"/>
                <a:gd name="connsiteY3" fmla="*/ 561975 h 561975"/>
                <a:gd name="connsiteX4" fmla="*/ 2181225 w 2257425"/>
                <a:gd name="connsiteY4" fmla="*/ 561975 h 561975"/>
                <a:gd name="connsiteX5" fmla="*/ 2257425 w 2257425"/>
                <a:gd name="connsiteY5" fmla="*/ 485775 h 561975"/>
                <a:gd name="connsiteX6" fmla="*/ 2257425 w 2257425"/>
                <a:gd name="connsiteY6" fmla="*/ 76200 h 561975"/>
                <a:gd name="connsiteX7" fmla="*/ 2181225 w 2257425"/>
                <a:gd name="connsiteY7"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7425" h="561975">
                  <a:moveTo>
                    <a:pt x="76200" y="0"/>
                  </a:moveTo>
                  <a:cubicBezTo>
                    <a:pt x="34099" y="0"/>
                    <a:pt x="0" y="34119"/>
                    <a:pt x="0" y="76200"/>
                  </a:cubicBezTo>
                  <a:lnTo>
                    <a:pt x="0" y="485775"/>
                  </a:lnTo>
                  <a:cubicBezTo>
                    <a:pt x="0" y="527856"/>
                    <a:pt x="34099" y="561975"/>
                    <a:pt x="76200" y="561975"/>
                  </a:cubicBezTo>
                  <a:lnTo>
                    <a:pt x="2181225" y="561975"/>
                  </a:lnTo>
                  <a:cubicBezTo>
                    <a:pt x="2223326" y="561975"/>
                    <a:pt x="2257425" y="527856"/>
                    <a:pt x="2257425" y="485775"/>
                  </a:cubicBezTo>
                  <a:lnTo>
                    <a:pt x="2257425" y="76200"/>
                  </a:lnTo>
                  <a:cubicBezTo>
                    <a:pt x="2257425" y="34119"/>
                    <a:pt x="2223326" y="0"/>
                    <a:pt x="2181225" y="0"/>
                  </a:cubicBezTo>
                  <a:close/>
                </a:path>
              </a:pathLst>
            </a:custGeom>
            <a:solidFill>
              <a:srgbClr val="B3A2C7">
                <a:alpha val="20000"/>
              </a:srgbClr>
            </a:solidFill>
            <a:ln w="9525" cap="flat">
              <a:noFill/>
              <a:prstDash val="solid"/>
              <a:miter/>
            </a:ln>
          </p:spPr>
          <p:txBody>
            <a:bodyPr rtlCol="0" anchor="ctr"/>
            <a:lstStyle/>
            <a:p>
              <a:endParaRPr lang="nl-BE" sz="900"/>
            </a:p>
          </p:txBody>
        </p:sp>
        <p:sp>
          <p:nvSpPr>
            <p:cNvPr id="720" name="Freeform: Shape 719">
              <a:extLst>
                <a:ext uri="{FF2B5EF4-FFF2-40B4-BE49-F238E27FC236}">
                  <a16:creationId xmlns:a16="http://schemas.microsoft.com/office/drawing/2014/main" id="{C9047009-D4F5-4109-906E-4B1FF302E1AB}"/>
                </a:ext>
              </a:extLst>
            </p:cNvPr>
            <p:cNvSpPr/>
            <p:nvPr/>
          </p:nvSpPr>
          <p:spPr>
            <a:xfrm>
              <a:off x="8238618" y="1550941"/>
              <a:ext cx="1430246" cy="356053"/>
            </a:xfrm>
            <a:custGeom>
              <a:avLst/>
              <a:gdLst>
                <a:gd name="connsiteX0" fmla="*/ 76200 w 2257425"/>
                <a:gd name="connsiteY0" fmla="*/ 0 h 561975"/>
                <a:gd name="connsiteX1" fmla="*/ 0 w 2257425"/>
                <a:gd name="connsiteY1" fmla="*/ 76200 h 561975"/>
                <a:gd name="connsiteX2" fmla="*/ 0 w 2257425"/>
                <a:gd name="connsiteY2" fmla="*/ 485775 h 561975"/>
                <a:gd name="connsiteX3" fmla="*/ 76200 w 2257425"/>
                <a:gd name="connsiteY3" fmla="*/ 561975 h 561975"/>
                <a:gd name="connsiteX4" fmla="*/ 2181225 w 2257425"/>
                <a:gd name="connsiteY4" fmla="*/ 561975 h 561975"/>
                <a:gd name="connsiteX5" fmla="*/ 2257425 w 2257425"/>
                <a:gd name="connsiteY5" fmla="*/ 485775 h 561975"/>
                <a:gd name="connsiteX6" fmla="*/ 2257425 w 2257425"/>
                <a:gd name="connsiteY6" fmla="*/ 76200 h 561975"/>
                <a:gd name="connsiteX7" fmla="*/ 2181225 w 2257425"/>
                <a:gd name="connsiteY7"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7425" h="561975">
                  <a:moveTo>
                    <a:pt x="76200" y="0"/>
                  </a:moveTo>
                  <a:cubicBezTo>
                    <a:pt x="34099" y="0"/>
                    <a:pt x="0" y="34119"/>
                    <a:pt x="0" y="76200"/>
                  </a:cubicBezTo>
                  <a:lnTo>
                    <a:pt x="0" y="485775"/>
                  </a:lnTo>
                  <a:cubicBezTo>
                    <a:pt x="0" y="527856"/>
                    <a:pt x="34099" y="561975"/>
                    <a:pt x="76200" y="561975"/>
                  </a:cubicBezTo>
                  <a:lnTo>
                    <a:pt x="2181225" y="561975"/>
                  </a:lnTo>
                  <a:cubicBezTo>
                    <a:pt x="2223326" y="561975"/>
                    <a:pt x="2257425" y="527856"/>
                    <a:pt x="2257425" y="485775"/>
                  </a:cubicBezTo>
                  <a:lnTo>
                    <a:pt x="2257425" y="76200"/>
                  </a:lnTo>
                  <a:cubicBezTo>
                    <a:pt x="2257425" y="34119"/>
                    <a:pt x="2223326" y="0"/>
                    <a:pt x="2181225" y="0"/>
                  </a:cubicBezTo>
                  <a:close/>
                </a:path>
              </a:pathLst>
            </a:custGeom>
            <a:solidFill>
              <a:srgbClr val="B3A2C7">
                <a:alpha val="20000"/>
              </a:srgbClr>
            </a:solidFill>
            <a:ln w="9525" cap="flat">
              <a:noFill/>
              <a:prstDash val="solid"/>
              <a:miter/>
            </a:ln>
          </p:spPr>
          <p:txBody>
            <a:bodyPr rtlCol="0" anchor="ctr"/>
            <a:lstStyle/>
            <a:p>
              <a:endParaRPr lang="nl-BE" sz="900"/>
            </a:p>
          </p:txBody>
        </p:sp>
        <p:sp>
          <p:nvSpPr>
            <p:cNvPr id="721" name="Freeform: Shape 720">
              <a:extLst>
                <a:ext uri="{FF2B5EF4-FFF2-40B4-BE49-F238E27FC236}">
                  <a16:creationId xmlns:a16="http://schemas.microsoft.com/office/drawing/2014/main" id="{BD1FB0F0-D548-42D3-9B22-48E969B61B2A}"/>
                </a:ext>
              </a:extLst>
            </p:cNvPr>
            <p:cNvSpPr/>
            <p:nvPr/>
          </p:nvSpPr>
          <p:spPr>
            <a:xfrm>
              <a:off x="8214478" y="1526802"/>
              <a:ext cx="748314" cy="144835"/>
            </a:xfrm>
            <a:custGeom>
              <a:avLst/>
              <a:gdLst>
                <a:gd name="connsiteX0" fmla="*/ 0 w 1181100"/>
                <a:gd name="connsiteY0" fmla="*/ 0 h 228600"/>
                <a:gd name="connsiteX1" fmla="*/ 1181100 w 1181100"/>
                <a:gd name="connsiteY1" fmla="*/ 0 h 228600"/>
                <a:gd name="connsiteX2" fmla="*/ 1181100 w 1181100"/>
                <a:gd name="connsiteY2" fmla="*/ 228600 h 228600"/>
                <a:gd name="connsiteX3" fmla="*/ 0 w 11811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1181100" h="228600">
                  <a:moveTo>
                    <a:pt x="0" y="0"/>
                  </a:moveTo>
                  <a:lnTo>
                    <a:pt x="1181100" y="0"/>
                  </a:lnTo>
                  <a:lnTo>
                    <a:pt x="1181100" y="228600"/>
                  </a:lnTo>
                  <a:lnTo>
                    <a:pt x="0" y="228600"/>
                  </a:lnTo>
                  <a:close/>
                </a:path>
              </a:pathLst>
            </a:custGeom>
            <a:solidFill>
              <a:srgbClr val="B3A2C7"/>
            </a:solidFill>
            <a:ln w="9525" cap="flat">
              <a:noFill/>
              <a:prstDash val="solid"/>
              <a:miter/>
            </a:ln>
          </p:spPr>
          <p:txBody>
            <a:bodyPr rtlCol="0" anchor="ctr"/>
            <a:lstStyle/>
            <a:p>
              <a:endParaRPr lang="nl-BE" sz="900"/>
            </a:p>
          </p:txBody>
        </p:sp>
        <p:sp>
          <p:nvSpPr>
            <p:cNvPr id="722" name="Freeform: Shape 721">
              <a:extLst>
                <a:ext uri="{FF2B5EF4-FFF2-40B4-BE49-F238E27FC236}">
                  <a16:creationId xmlns:a16="http://schemas.microsoft.com/office/drawing/2014/main" id="{E692B28F-CD32-476E-A53C-D121CDD3C0AF}"/>
                </a:ext>
              </a:extLst>
            </p:cNvPr>
            <p:cNvSpPr/>
            <p:nvPr/>
          </p:nvSpPr>
          <p:spPr>
            <a:xfrm>
              <a:off x="8224858" y="1550941"/>
              <a:ext cx="675897" cy="78453"/>
            </a:xfrm>
            <a:custGeom>
              <a:avLst/>
              <a:gdLst>
                <a:gd name="connsiteX0" fmla="*/ 56102 w 1066800"/>
                <a:gd name="connsiteY0" fmla="*/ 31442 h 123825"/>
                <a:gd name="connsiteX1" fmla="*/ 46959 w 1066800"/>
                <a:gd name="connsiteY1" fmla="*/ 52092 h 123825"/>
                <a:gd name="connsiteX2" fmla="*/ 20765 w 1066800"/>
                <a:gd name="connsiteY2" fmla="*/ 59312 h 123825"/>
                <a:gd name="connsiteX3" fmla="*/ 10288 w 1066800"/>
                <a:gd name="connsiteY3" fmla="*/ 59312 h 123825"/>
                <a:gd name="connsiteX4" fmla="*/ 10288 w 1066800"/>
                <a:gd name="connsiteY4" fmla="*/ 94079 h 123825"/>
                <a:gd name="connsiteX5" fmla="*/ 0 w 1066800"/>
                <a:gd name="connsiteY5" fmla="*/ 94079 h 123825"/>
                <a:gd name="connsiteX6" fmla="*/ 0 w 1066800"/>
                <a:gd name="connsiteY6" fmla="*/ 5686 h 123825"/>
                <a:gd name="connsiteX7" fmla="*/ 22956 w 1066800"/>
                <a:gd name="connsiteY7" fmla="*/ 5686 h 123825"/>
                <a:gd name="connsiteX8" fmla="*/ 56102 w 1066800"/>
                <a:gd name="connsiteY8" fmla="*/ 31442 h 123825"/>
                <a:gd name="connsiteX9" fmla="*/ 10288 w 1066800"/>
                <a:gd name="connsiteY9" fmla="*/ 50482 h 123825"/>
                <a:gd name="connsiteX10" fmla="*/ 19622 w 1066800"/>
                <a:gd name="connsiteY10" fmla="*/ 50482 h 123825"/>
                <a:gd name="connsiteX11" fmla="*/ 39338 w 1066800"/>
                <a:gd name="connsiteY11" fmla="*/ 46072 h 123825"/>
                <a:gd name="connsiteX12" fmla="*/ 45434 w 1066800"/>
                <a:gd name="connsiteY12" fmla="*/ 31928 h 123825"/>
                <a:gd name="connsiteX13" fmla="*/ 39720 w 1066800"/>
                <a:gd name="connsiteY13" fmla="*/ 18860 h 123825"/>
                <a:gd name="connsiteX14" fmla="*/ 21813 w 1066800"/>
                <a:gd name="connsiteY14" fmla="*/ 14573 h 123825"/>
                <a:gd name="connsiteX15" fmla="*/ 10288 w 1066800"/>
                <a:gd name="connsiteY15" fmla="*/ 14573 h 123825"/>
                <a:gd name="connsiteX16" fmla="*/ 85345 w 1066800"/>
                <a:gd name="connsiteY16" fmla="*/ 94079 h 123825"/>
                <a:gd name="connsiteX17" fmla="*/ 75343 w 1066800"/>
                <a:gd name="connsiteY17" fmla="*/ 94079 h 123825"/>
                <a:gd name="connsiteX18" fmla="*/ 75343 w 1066800"/>
                <a:gd name="connsiteY18" fmla="*/ 0 h 123825"/>
                <a:gd name="connsiteX19" fmla="*/ 85345 w 1066800"/>
                <a:gd name="connsiteY19" fmla="*/ 0 h 123825"/>
                <a:gd name="connsiteX20" fmla="*/ 148400 w 1066800"/>
                <a:gd name="connsiteY20" fmla="*/ 94079 h 123825"/>
                <a:gd name="connsiteX21" fmla="*/ 146399 w 1066800"/>
                <a:gd name="connsiteY21" fmla="*/ 84649 h 123825"/>
                <a:gd name="connsiteX22" fmla="*/ 145924 w 1066800"/>
                <a:gd name="connsiteY22" fmla="*/ 84649 h 123825"/>
                <a:gd name="connsiteX23" fmla="*/ 136017 w 1066800"/>
                <a:gd name="connsiteY23" fmla="*/ 93078 h 123825"/>
                <a:gd name="connsiteX24" fmla="*/ 123730 w 1066800"/>
                <a:gd name="connsiteY24" fmla="*/ 95288 h 123825"/>
                <a:gd name="connsiteX25" fmla="*/ 108204 w 1066800"/>
                <a:gd name="connsiteY25" fmla="*/ 90211 h 123825"/>
                <a:gd name="connsiteX26" fmla="*/ 102680 w 1066800"/>
                <a:gd name="connsiteY26" fmla="*/ 75762 h 123825"/>
                <a:gd name="connsiteX27" fmla="*/ 134779 w 1066800"/>
                <a:gd name="connsiteY27" fmla="*/ 54721 h 123825"/>
                <a:gd name="connsiteX28" fmla="*/ 146019 w 1066800"/>
                <a:gd name="connsiteY28" fmla="*/ 54359 h 123825"/>
                <a:gd name="connsiteX29" fmla="*/ 146019 w 1066800"/>
                <a:gd name="connsiteY29" fmla="*/ 50244 h 123825"/>
                <a:gd name="connsiteX30" fmla="*/ 142684 w 1066800"/>
                <a:gd name="connsiteY30" fmla="*/ 38729 h 123825"/>
                <a:gd name="connsiteX31" fmla="*/ 131921 w 1066800"/>
                <a:gd name="connsiteY31" fmla="*/ 35004 h 123825"/>
                <a:gd name="connsiteX32" fmla="*/ 113157 w 1066800"/>
                <a:gd name="connsiteY32" fmla="*/ 40081 h 123825"/>
                <a:gd name="connsiteX33" fmla="*/ 110110 w 1066800"/>
                <a:gd name="connsiteY33" fmla="*/ 32404 h 123825"/>
                <a:gd name="connsiteX34" fmla="*/ 120778 w 1066800"/>
                <a:gd name="connsiteY34" fmla="*/ 28232 h 123825"/>
                <a:gd name="connsiteX35" fmla="*/ 132493 w 1066800"/>
                <a:gd name="connsiteY35" fmla="*/ 26727 h 123825"/>
                <a:gd name="connsiteX36" fmla="*/ 150114 w 1066800"/>
                <a:gd name="connsiteY36" fmla="*/ 31985 h 123825"/>
                <a:gd name="connsiteX37" fmla="*/ 155829 w 1066800"/>
                <a:gd name="connsiteY37" fmla="*/ 48854 h 123825"/>
                <a:gd name="connsiteX38" fmla="*/ 155829 w 1066800"/>
                <a:gd name="connsiteY38" fmla="*/ 94079 h 123825"/>
                <a:gd name="connsiteX39" fmla="*/ 125731 w 1066800"/>
                <a:gd name="connsiteY39" fmla="*/ 87001 h 123825"/>
                <a:gd name="connsiteX40" fmla="*/ 140398 w 1066800"/>
                <a:gd name="connsiteY40" fmla="*/ 81867 h 123825"/>
                <a:gd name="connsiteX41" fmla="*/ 145733 w 1066800"/>
                <a:gd name="connsiteY41" fmla="*/ 67475 h 123825"/>
                <a:gd name="connsiteX42" fmla="*/ 145733 w 1066800"/>
                <a:gd name="connsiteY42" fmla="*/ 61493 h 123825"/>
                <a:gd name="connsiteX43" fmla="*/ 135731 w 1066800"/>
                <a:gd name="connsiteY43" fmla="*/ 61913 h 123825"/>
                <a:gd name="connsiteX44" fmla="*/ 118492 w 1066800"/>
                <a:gd name="connsiteY44" fmla="*/ 65627 h 123825"/>
                <a:gd name="connsiteX45" fmla="*/ 113157 w 1066800"/>
                <a:gd name="connsiteY45" fmla="*/ 75876 h 123825"/>
                <a:gd name="connsiteX46" fmla="*/ 116491 w 1066800"/>
                <a:gd name="connsiteY46" fmla="*/ 84163 h 123825"/>
                <a:gd name="connsiteX47" fmla="*/ 125731 w 1066800"/>
                <a:gd name="connsiteY47" fmla="*/ 87001 h 123825"/>
                <a:gd name="connsiteX48" fmla="*/ 223838 w 1066800"/>
                <a:gd name="connsiteY48" fmla="*/ 94079 h 123825"/>
                <a:gd name="connsiteX49" fmla="*/ 223838 w 1066800"/>
                <a:gd name="connsiteY49" fmla="*/ 51206 h 123825"/>
                <a:gd name="connsiteX50" fmla="*/ 220218 w 1066800"/>
                <a:gd name="connsiteY50" fmla="*/ 39119 h 123825"/>
                <a:gd name="connsiteX51" fmla="*/ 208598 w 1066800"/>
                <a:gd name="connsiteY51" fmla="*/ 35128 h 123825"/>
                <a:gd name="connsiteX52" fmla="*/ 193358 w 1066800"/>
                <a:gd name="connsiteY52" fmla="*/ 40748 h 123825"/>
                <a:gd name="connsiteX53" fmla="*/ 188595 w 1066800"/>
                <a:gd name="connsiteY53" fmla="*/ 59312 h 123825"/>
                <a:gd name="connsiteX54" fmla="*/ 188595 w 1066800"/>
                <a:gd name="connsiteY54" fmla="*/ 94079 h 123825"/>
                <a:gd name="connsiteX55" fmla="*/ 178498 w 1066800"/>
                <a:gd name="connsiteY55" fmla="*/ 94079 h 123825"/>
                <a:gd name="connsiteX56" fmla="*/ 178498 w 1066800"/>
                <a:gd name="connsiteY56" fmla="*/ 27813 h 123825"/>
                <a:gd name="connsiteX57" fmla="*/ 186690 w 1066800"/>
                <a:gd name="connsiteY57" fmla="*/ 27813 h 123825"/>
                <a:gd name="connsiteX58" fmla="*/ 188309 w 1066800"/>
                <a:gd name="connsiteY58" fmla="*/ 36881 h 123825"/>
                <a:gd name="connsiteX59" fmla="*/ 188786 w 1066800"/>
                <a:gd name="connsiteY59" fmla="*/ 36881 h 123825"/>
                <a:gd name="connsiteX60" fmla="*/ 197453 w 1066800"/>
                <a:gd name="connsiteY60" fmla="*/ 29289 h 123825"/>
                <a:gd name="connsiteX61" fmla="*/ 209836 w 1066800"/>
                <a:gd name="connsiteY61" fmla="*/ 26603 h 123825"/>
                <a:gd name="connsiteX62" fmla="*/ 227838 w 1066800"/>
                <a:gd name="connsiteY62" fmla="*/ 32375 h 123825"/>
                <a:gd name="connsiteX63" fmla="*/ 233935 w 1066800"/>
                <a:gd name="connsiteY63" fmla="*/ 50845 h 123825"/>
                <a:gd name="connsiteX64" fmla="*/ 233935 w 1066800"/>
                <a:gd name="connsiteY64" fmla="*/ 94079 h 123825"/>
                <a:gd name="connsiteX65" fmla="*/ 302133 w 1066800"/>
                <a:gd name="connsiteY65" fmla="*/ 94079 h 123825"/>
                <a:gd name="connsiteX66" fmla="*/ 302133 w 1066800"/>
                <a:gd name="connsiteY66" fmla="*/ 51206 h 123825"/>
                <a:gd name="connsiteX67" fmla="*/ 298514 w 1066800"/>
                <a:gd name="connsiteY67" fmla="*/ 39119 h 123825"/>
                <a:gd name="connsiteX68" fmla="*/ 286893 w 1066800"/>
                <a:gd name="connsiteY68" fmla="*/ 35128 h 123825"/>
                <a:gd name="connsiteX69" fmla="*/ 271653 w 1066800"/>
                <a:gd name="connsiteY69" fmla="*/ 40748 h 123825"/>
                <a:gd name="connsiteX70" fmla="*/ 266891 w 1066800"/>
                <a:gd name="connsiteY70" fmla="*/ 59312 h 123825"/>
                <a:gd name="connsiteX71" fmla="*/ 266891 w 1066800"/>
                <a:gd name="connsiteY71" fmla="*/ 94079 h 123825"/>
                <a:gd name="connsiteX72" fmla="*/ 256795 w 1066800"/>
                <a:gd name="connsiteY72" fmla="*/ 94079 h 123825"/>
                <a:gd name="connsiteX73" fmla="*/ 256795 w 1066800"/>
                <a:gd name="connsiteY73" fmla="*/ 27813 h 123825"/>
                <a:gd name="connsiteX74" fmla="*/ 264986 w 1066800"/>
                <a:gd name="connsiteY74" fmla="*/ 27813 h 123825"/>
                <a:gd name="connsiteX75" fmla="*/ 266605 w 1066800"/>
                <a:gd name="connsiteY75" fmla="*/ 36881 h 123825"/>
                <a:gd name="connsiteX76" fmla="*/ 267081 w 1066800"/>
                <a:gd name="connsiteY76" fmla="*/ 36881 h 123825"/>
                <a:gd name="connsiteX77" fmla="*/ 275749 w 1066800"/>
                <a:gd name="connsiteY77" fmla="*/ 29289 h 123825"/>
                <a:gd name="connsiteX78" fmla="*/ 288131 w 1066800"/>
                <a:gd name="connsiteY78" fmla="*/ 26603 h 123825"/>
                <a:gd name="connsiteX79" fmla="*/ 306134 w 1066800"/>
                <a:gd name="connsiteY79" fmla="*/ 32375 h 123825"/>
                <a:gd name="connsiteX80" fmla="*/ 312230 w 1066800"/>
                <a:gd name="connsiteY80" fmla="*/ 50845 h 123825"/>
                <a:gd name="connsiteX81" fmla="*/ 312230 w 1066800"/>
                <a:gd name="connsiteY81" fmla="*/ 94079 h 123825"/>
                <a:gd name="connsiteX82" fmla="*/ 345186 w 1066800"/>
                <a:gd name="connsiteY82" fmla="*/ 94079 h 123825"/>
                <a:gd name="connsiteX83" fmla="*/ 335090 w 1066800"/>
                <a:gd name="connsiteY83" fmla="*/ 94079 h 123825"/>
                <a:gd name="connsiteX84" fmla="*/ 335090 w 1066800"/>
                <a:gd name="connsiteY84" fmla="*/ 27813 h 123825"/>
                <a:gd name="connsiteX85" fmla="*/ 345186 w 1066800"/>
                <a:gd name="connsiteY85" fmla="*/ 27813 h 123825"/>
                <a:gd name="connsiteX86" fmla="*/ 334233 w 1066800"/>
                <a:gd name="connsiteY86" fmla="*/ 9858 h 123825"/>
                <a:gd name="connsiteX87" fmla="*/ 335947 w 1066800"/>
                <a:gd name="connsiteY87" fmla="*/ 4810 h 123825"/>
                <a:gd name="connsiteX88" fmla="*/ 340233 w 1066800"/>
                <a:gd name="connsiteY88" fmla="*/ 3200 h 123825"/>
                <a:gd name="connsiteX89" fmla="*/ 344329 w 1066800"/>
                <a:gd name="connsiteY89" fmla="*/ 4839 h 123825"/>
                <a:gd name="connsiteX90" fmla="*/ 346139 w 1066800"/>
                <a:gd name="connsiteY90" fmla="*/ 9858 h 123825"/>
                <a:gd name="connsiteX91" fmla="*/ 344329 w 1066800"/>
                <a:gd name="connsiteY91" fmla="*/ 14907 h 123825"/>
                <a:gd name="connsiteX92" fmla="*/ 340233 w 1066800"/>
                <a:gd name="connsiteY92" fmla="*/ 16564 h 123825"/>
                <a:gd name="connsiteX93" fmla="*/ 335947 w 1066800"/>
                <a:gd name="connsiteY93" fmla="*/ 14907 h 123825"/>
                <a:gd name="connsiteX94" fmla="*/ 334233 w 1066800"/>
                <a:gd name="connsiteY94" fmla="*/ 9858 h 123825"/>
                <a:gd name="connsiteX95" fmla="*/ 412719 w 1066800"/>
                <a:gd name="connsiteY95" fmla="*/ 94079 h 123825"/>
                <a:gd name="connsiteX96" fmla="*/ 412719 w 1066800"/>
                <a:gd name="connsiteY96" fmla="*/ 51206 h 123825"/>
                <a:gd name="connsiteX97" fmla="*/ 409099 w 1066800"/>
                <a:gd name="connsiteY97" fmla="*/ 39119 h 123825"/>
                <a:gd name="connsiteX98" fmla="*/ 397478 w 1066800"/>
                <a:gd name="connsiteY98" fmla="*/ 35128 h 123825"/>
                <a:gd name="connsiteX99" fmla="*/ 382238 w 1066800"/>
                <a:gd name="connsiteY99" fmla="*/ 40748 h 123825"/>
                <a:gd name="connsiteX100" fmla="*/ 377476 w 1066800"/>
                <a:gd name="connsiteY100" fmla="*/ 59312 h 123825"/>
                <a:gd name="connsiteX101" fmla="*/ 377476 w 1066800"/>
                <a:gd name="connsiteY101" fmla="*/ 94079 h 123825"/>
                <a:gd name="connsiteX102" fmla="*/ 367380 w 1066800"/>
                <a:gd name="connsiteY102" fmla="*/ 94079 h 123825"/>
                <a:gd name="connsiteX103" fmla="*/ 367380 w 1066800"/>
                <a:gd name="connsiteY103" fmla="*/ 27813 h 123825"/>
                <a:gd name="connsiteX104" fmla="*/ 375571 w 1066800"/>
                <a:gd name="connsiteY104" fmla="*/ 27813 h 123825"/>
                <a:gd name="connsiteX105" fmla="*/ 377190 w 1066800"/>
                <a:gd name="connsiteY105" fmla="*/ 36881 h 123825"/>
                <a:gd name="connsiteX106" fmla="*/ 377666 w 1066800"/>
                <a:gd name="connsiteY106" fmla="*/ 36881 h 123825"/>
                <a:gd name="connsiteX107" fmla="*/ 386335 w 1066800"/>
                <a:gd name="connsiteY107" fmla="*/ 29289 h 123825"/>
                <a:gd name="connsiteX108" fmla="*/ 398716 w 1066800"/>
                <a:gd name="connsiteY108" fmla="*/ 26603 h 123825"/>
                <a:gd name="connsiteX109" fmla="*/ 416719 w 1066800"/>
                <a:gd name="connsiteY109" fmla="*/ 32375 h 123825"/>
                <a:gd name="connsiteX110" fmla="*/ 422815 w 1066800"/>
                <a:gd name="connsiteY110" fmla="*/ 50845 h 123825"/>
                <a:gd name="connsiteX111" fmla="*/ 422815 w 1066800"/>
                <a:gd name="connsiteY111" fmla="*/ 94079 h 123825"/>
                <a:gd name="connsiteX112" fmla="*/ 499967 w 1066800"/>
                <a:gd name="connsiteY112" fmla="*/ 27813 h 123825"/>
                <a:gd name="connsiteX113" fmla="*/ 499967 w 1066800"/>
                <a:gd name="connsiteY113" fmla="*/ 34157 h 123825"/>
                <a:gd name="connsiteX114" fmla="*/ 487681 w 1066800"/>
                <a:gd name="connsiteY114" fmla="*/ 35614 h 123825"/>
                <a:gd name="connsiteX115" fmla="*/ 490728 w 1066800"/>
                <a:gd name="connsiteY115" fmla="*/ 41148 h 123825"/>
                <a:gd name="connsiteX116" fmla="*/ 492062 w 1066800"/>
                <a:gd name="connsiteY116" fmla="*/ 48854 h 123825"/>
                <a:gd name="connsiteX117" fmla="*/ 485395 w 1066800"/>
                <a:gd name="connsiteY117" fmla="*/ 64389 h 123825"/>
                <a:gd name="connsiteX118" fmla="*/ 467106 w 1066800"/>
                <a:gd name="connsiteY118" fmla="*/ 70199 h 123825"/>
                <a:gd name="connsiteX119" fmla="*/ 461582 w 1066800"/>
                <a:gd name="connsiteY119" fmla="*/ 69713 h 123825"/>
                <a:gd name="connsiteX120" fmla="*/ 455105 w 1066800"/>
                <a:gd name="connsiteY120" fmla="*/ 78238 h 123825"/>
                <a:gd name="connsiteX121" fmla="*/ 457391 w 1066800"/>
                <a:gd name="connsiteY121" fmla="*/ 82258 h 123825"/>
                <a:gd name="connsiteX122" fmla="*/ 465011 w 1066800"/>
                <a:gd name="connsiteY122" fmla="*/ 83553 h 123825"/>
                <a:gd name="connsiteX123" fmla="*/ 476822 w 1066800"/>
                <a:gd name="connsiteY123" fmla="*/ 83553 h 123825"/>
                <a:gd name="connsiteX124" fmla="*/ 493300 w 1066800"/>
                <a:gd name="connsiteY124" fmla="*/ 88097 h 123825"/>
                <a:gd name="connsiteX125" fmla="*/ 499110 w 1066800"/>
                <a:gd name="connsiteY125" fmla="*/ 101270 h 123825"/>
                <a:gd name="connsiteX126" fmla="*/ 490251 w 1066800"/>
                <a:gd name="connsiteY126" fmla="*/ 118053 h 123825"/>
                <a:gd name="connsiteX127" fmla="*/ 464534 w 1066800"/>
                <a:gd name="connsiteY127" fmla="*/ 123825 h 123825"/>
                <a:gd name="connsiteX128" fmla="*/ 444437 w 1066800"/>
                <a:gd name="connsiteY128" fmla="*/ 118986 h 123825"/>
                <a:gd name="connsiteX129" fmla="*/ 437388 w 1066800"/>
                <a:gd name="connsiteY129" fmla="*/ 105328 h 123825"/>
                <a:gd name="connsiteX130" fmla="*/ 441294 w 1066800"/>
                <a:gd name="connsiteY130" fmla="*/ 94860 h 123825"/>
                <a:gd name="connsiteX131" fmla="*/ 452151 w 1066800"/>
                <a:gd name="connsiteY131" fmla="*/ 88878 h 123825"/>
                <a:gd name="connsiteX132" fmla="*/ 447961 w 1066800"/>
                <a:gd name="connsiteY132" fmla="*/ 85315 h 123825"/>
                <a:gd name="connsiteX133" fmla="*/ 446152 w 1066800"/>
                <a:gd name="connsiteY133" fmla="*/ 79686 h 123825"/>
                <a:gd name="connsiteX134" fmla="*/ 448152 w 1066800"/>
                <a:gd name="connsiteY134" fmla="*/ 73343 h 123825"/>
                <a:gd name="connsiteX135" fmla="*/ 454248 w 1066800"/>
                <a:gd name="connsiteY135" fmla="*/ 68075 h 123825"/>
                <a:gd name="connsiteX136" fmla="*/ 445866 w 1066800"/>
                <a:gd name="connsiteY136" fmla="*/ 60884 h 123825"/>
                <a:gd name="connsiteX137" fmla="*/ 442626 w 1066800"/>
                <a:gd name="connsiteY137" fmla="*/ 49273 h 123825"/>
                <a:gd name="connsiteX138" fmla="*/ 449199 w 1066800"/>
                <a:gd name="connsiteY138" fmla="*/ 32499 h 123825"/>
                <a:gd name="connsiteX139" fmla="*/ 467677 w 1066800"/>
                <a:gd name="connsiteY139" fmla="*/ 26603 h 123825"/>
                <a:gd name="connsiteX140" fmla="*/ 477013 w 1066800"/>
                <a:gd name="connsiteY140" fmla="*/ 27813 h 123825"/>
                <a:gd name="connsiteX141" fmla="*/ 447104 w 1066800"/>
                <a:gd name="connsiteY141" fmla="*/ 105204 h 123825"/>
                <a:gd name="connsiteX142" fmla="*/ 451676 w 1066800"/>
                <a:gd name="connsiteY142" fmla="*/ 113367 h 123825"/>
                <a:gd name="connsiteX143" fmla="*/ 464630 w 1066800"/>
                <a:gd name="connsiteY143" fmla="*/ 116148 h 123825"/>
                <a:gd name="connsiteX144" fmla="*/ 483298 w 1066800"/>
                <a:gd name="connsiteY144" fmla="*/ 112366 h 123825"/>
                <a:gd name="connsiteX145" fmla="*/ 489395 w 1066800"/>
                <a:gd name="connsiteY145" fmla="*/ 102118 h 123825"/>
                <a:gd name="connsiteX146" fmla="*/ 486061 w 1066800"/>
                <a:gd name="connsiteY146" fmla="*/ 94650 h 123825"/>
                <a:gd name="connsiteX147" fmla="*/ 473583 w 1066800"/>
                <a:gd name="connsiteY147" fmla="*/ 92564 h 123825"/>
                <a:gd name="connsiteX148" fmla="*/ 461582 w 1066800"/>
                <a:gd name="connsiteY148" fmla="*/ 92564 h 123825"/>
                <a:gd name="connsiteX149" fmla="*/ 450914 w 1066800"/>
                <a:gd name="connsiteY149" fmla="*/ 95831 h 123825"/>
                <a:gd name="connsiteX150" fmla="*/ 447104 w 1066800"/>
                <a:gd name="connsiteY150" fmla="*/ 105204 h 123825"/>
                <a:gd name="connsiteX151" fmla="*/ 452533 w 1066800"/>
                <a:gd name="connsiteY151" fmla="*/ 49035 h 123825"/>
                <a:gd name="connsiteX152" fmla="*/ 456438 w 1066800"/>
                <a:gd name="connsiteY152" fmla="*/ 59550 h 123825"/>
                <a:gd name="connsiteX153" fmla="*/ 467392 w 1066800"/>
                <a:gd name="connsiteY153" fmla="*/ 63122 h 123825"/>
                <a:gd name="connsiteX154" fmla="*/ 482060 w 1066800"/>
                <a:gd name="connsiteY154" fmla="*/ 48854 h 123825"/>
                <a:gd name="connsiteX155" fmla="*/ 467202 w 1066800"/>
                <a:gd name="connsiteY155" fmla="*/ 33919 h 123825"/>
                <a:gd name="connsiteX156" fmla="*/ 456343 w 1066800"/>
                <a:gd name="connsiteY156" fmla="*/ 37729 h 123825"/>
                <a:gd name="connsiteX157" fmla="*/ 452533 w 1066800"/>
                <a:gd name="connsiteY157" fmla="*/ 49035 h 123825"/>
                <a:gd name="connsiteX158" fmla="*/ 576739 w 1066800"/>
                <a:gd name="connsiteY158" fmla="*/ 95288 h 123825"/>
                <a:gd name="connsiteX159" fmla="*/ 553498 w 1066800"/>
                <a:gd name="connsiteY159" fmla="*/ 86335 h 123825"/>
                <a:gd name="connsiteX160" fmla="*/ 545020 w 1066800"/>
                <a:gd name="connsiteY160" fmla="*/ 61493 h 123825"/>
                <a:gd name="connsiteX161" fmla="*/ 552927 w 1066800"/>
                <a:gd name="connsiteY161" fmla="*/ 36033 h 123825"/>
                <a:gd name="connsiteX162" fmla="*/ 574167 w 1066800"/>
                <a:gd name="connsiteY162" fmla="*/ 26603 h 123825"/>
                <a:gd name="connsiteX163" fmla="*/ 593884 w 1066800"/>
                <a:gd name="connsiteY163" fmla="*/ 34795 h 123825"/>
                <a:gd name="connsiteX164" fmla="*/ 601123 w 1066800"/>
                <a:gd name="connsiteY164" fmla="*/ 56407 h 123825"/>
                <a:gd name="connsiteX165" fmla="*/ 601123 w 1066800"/>
                <a:gd name="connsiteY165" fmla="*/ 62760 h 123825"/>
                <a:gd name="connsiteX166" fmla="*/ 555403 w 1066800"/>
                <a:gd name="connsiteY166" fmla="*/ 62760 h 123825"/>
                <a:gd name="connsiteX167" fmla="*/ 561309 w 1066800"/>
                <a:gd name="connsiteY167" fmla="*/ 80477 h 123825"/>
                <a:gd name="connsiteX168" fmla="*/ 577121 w 1066800"/>
                <a:gd name="connsiteY168" fmla="*/ 86516 h 123825"/>
                <a:gd name="connsiteX169" fmla="*/ 598266 w 1066800"/>
                <a:gd name="connsiteY169" fmla="*/ 82048 h 123825"/>
                <a:gd name="connsiteX170" fmla="*/ 598266 w 1066800"/>
                <a:gd name="connsiteY170" fmla="*/ 90992 h 123825"/>
                <a:gd name="connsiteX171" fmla="*/ 588169 w 1066800"/>
                <a:gd name="connsiteY171" fmla="*/ 94288 h 123825"/>
                <a:gd name="connsiteX172" fmla="*/ 576739 w 1066800"/>
                <a:gd name="connsiteY172" fmla="*/ 95288 h 123825"/>
                <a:gd name="connsiteX173" fmla="*/ 573977 w 1066800"/>
                <a:gd name="connsiteY173" fmla="*/ 35004 h 123825"/>
                <a:gd name="connsiteX174" fmla="*/ 561309 w 1066800"/>
                <a:gd name="connsiteY174" fmla="*/ 40205 h 123825"/>
                <a:gd name="connsiteX175" fmla="*/ 555689 w 1066800"/>
                <a:gd name="connsiteY175" fmla="*/ 54597 h 123825"/>
                <a:gd name="connsiteX176" fmla="*/ 590359 w 1066800"/>
                <a:gd name="connsiteY176" fmla="*/ 54597 h 123825"/>
                <a:gd name="connsiteX177" fmla="*/ 586074 w 1066800"/>
                <a:gd name="connsiteY177" fmla="*/ 40052 h 123825"/>
                <a:gd name="connsiteX178" fmla="*/ 573977 w 1066800"/>
                <a:gd name="connsiteY178" fmla="*/ 35004 h 123825"/>
                <a:gd name="connsiteX179" fmla="*/ 665607 w 1066800"/>
                <a:gd name="connsiteY179" fmla="*/ 94079 h 123825"/>
                <a:gd name="connsiteX180" fmla="*/ 665607 w 1066800"/>
                <a:gd name="connsiteY180" fmla="*/ 51206 h 123825"/>
                <a:gd name="connsiteX181" fmla="*/ 661892 w 1066800"/>
                <a:gd name="connsiteY181" fmla="*/ 39119 h 123825"/>
                <a:gd name="connsiteX182" fmla="*/ 650367 w 1066800"/>
                <a:gd name="connsiteY182" fmla="*/ 35128 h 123825"/>
                <a:gd name="connsiteX183" fmla="*/ 635128 w 1066800"/>
                <a:gd name="connsiteY183" fmla="*/ 40748 h 123825"/>
                <a:gd name="connsiteX184" fmla="*/ 630270 w 1066800"/>
                <a:gd name="connsiteY184" fmla="*/ 59312 h 123825"/>
                <a:gd name="connsiteX185" fmla="*/ 630270 w 1066800"/>
                <a:gd name="connsiteY185" fmla="*/ 94079 h 123825"/>
                <a:gd name="connsiteX186" fmla="*/ 620268 w 1066800"/>
                <a:gd name="connsiteY186" fmla="*/ 94079 h 123825"/>
                <a:gd name="connsiteX187" fmla="*/ 620268 w 1066800"/>
                <a:gd name="connsiteY187" fmla="*/ 27813 h 123825"/>
                <a:gd name="connsiteX188" fmla="*/ 628459 w 1066800"/>
                <a:gd name="connsiteY188" fmla="*/ 27813 h 123825"/>
                <a:gd name="connsiteX189" fmla="*/ 630079 w 1066800"/>
                <a:gd name="connsiteY189" fmla="*/ 36881 h 123825"/>
                <a:gd name="connsiteX190" fmla="*/ 630556 w 1066800"/>
                <a:gd name="connsiteY190" fmla="*/ 36881 h 123825"/>
                <a:gd name="connsiteX191" fmla="*/ 639223 w 1066800"/>
                <a:gd name="connsiteY191" fmla="*/ 29289 h 123825"/>
                <a:gd name="connsiteX192" fmla="*/ 651606 w 1066800"/>
                <a:gd name="connsiteY192" fmla="*/ 26603 h 123825"/>
                <a:gd name="connsiteX193" fmla="*/ 669608 w 1066800"/>
                <a:gd name="connsiteY193" fmla="*/ 32375 h 123825"/>
                <a:gd name="connsiteX194" fmla="*/ 675609 w 1066800"/>
                <a:gd name="connsiteY194" fmla="*/ 50845 h 123825"/>
                <a:gd name="connsiteX195" fmla="*/ 675609 w 1066800"/>
                <a:gd name="connsiteY195" fmla="*/ 94079 h 123825"/>
                <a:gd name="connsiteX196" fmla="*/ 762572 w 1066800"/>
                <a:gd name="connsiteY196" fmla="*/ 26727 h 123825"/>
                <a:gd name="connsiteX197" fmla="*/ 782765 w 1066800"/>
                <a:gd name="connsiteY197" fmla="*/ 35643 h 123825"/>
                <a:gd name="connsiteX198" fmla="*/ 790004 w 1066800"/>
                <a:gd name="connsiteY198" fmla="*/ 60884 h 123825"/>
                <a:gd name="connsiteX199" fmla="*/ 782765 w 1066800"/>
                <a:gd name="connsiteY199" fmla="*/ 86249 h 123825"/>
                <a:gd name="connsiteX200" fmla="*/ 762572 w 1066800"/>
                <a:gd name="connsiteY200" fmla="*/ 95288 h 123825"/>
                <a:gd name="connsiteX201" fmla="*/ 750666 w 1066800"/>
                <a:gd name="connsiteY201" fmla="*/ 92897 h 123825"/>
                <a:gd name="connsiteX202" fmla="*/ 741712 w 1066800"/>
                <a:gd name="connsiteY202" fmla="*/ 85554 h 123825"/>
                <a:gd name="connsiteX203" fmla="*/ 741045 w 1066800"/>
                <a:gd name="connsiteY203" fmla="*/ 85554 h 123825"/>
                <a:gd name="connsiteX204" fmla="*/ 738855 w 1066800"/>
                <a:gd name="connsiteY204" fmla="*/ 94079 h 123825"/>
                <a:gd name="connsiteX205" fmla="*/ 731711 w 1066800"/>
                <a:gd name="connsiteY205" fmla="*/ 94079 h 123825"/>
                <a:gd name="connsiteX206" fmla="*/ 731711 w 1066800"/>
                <a:gd name="connsiteY206" fmla="*/ 0 h 123825"/>
                <a:gd name="connsiteX207" fmla="*/ 741712 w 1066800"/>
                <a:gd name="connsiteY207" fmla="*/ 0 h 123825"/>
                <a:gd name="connsiteX208" fmla="*/ 741712 w 1066800"/>
                <a:gd name="connsiteY208" fmla="*/ 22850 h 123825"/>
                <a:gd name="connsiteX209" fmla="*/ 741236 w 1066800"/>
                <a:gd name="connsiteY209" fmla="*/ 36643 h 123825"/>
                <a:gd name="connsiteX210" fmla="*/ 741712 w 1066800"/>
                <a:gd name="connsiteY210" fmla="*/ 36643 h 123825"/>
                <a:gd name="connsiteX211" fmla="*/ 762572 w 1066800"/>
                <a:gd name="connsiteY211" fmla="*/ 26727 h 123825"/>
                <a:gd name="connsiteX212" fmla="*/ 761048 w 1066800"/>
                <a:gd name="connsiteY212" fmla="*/ 35128 h 123825"/>
                <a:gd name="connsiteX213" fmla="*/ 746284 w 1066800"/>
                <a:gd name="connsiteY213" fmla="*/ 41024 h 123825"/>
                <a:gd name="connsiteX214" fmla="*/ 741712 w 1066800"/>
                <a:gd name="connsiteY214" fmla="*/ 60884 h 123825"/>
                <a:gd name="connsiteX215" fmla="*/ 746379 w 1066800"/>
                <a:gd name="connsiteY215" fmla="*/ 80867 h 123825"/>
                <a:gd name="connsiteX216" fmla="*/ 761334 w 1066800"/>
                <a:gd name="connsiteY216" fmla="*/ 86887 h 123825"/>
                <a:gd name="connsiteX217" fmla="*/ 775145 w 1066800"/>
                <a:gd name="connsiteY217" fmla="*/ 80143 h 123825"/>
                <a:gd name="connsiteX218" fmla="*/ 779621 w 1066800"/>
                <a:gd name="connsiteY218" fmla="*/ 60760 h 123825"/>
                <a:gd name="connsiteX219" fmla="*/ 775145 w 1066800"/>
                <a:gd name="connsiteY219" fmla="*/ 41472 h 123825"/>
                <a:gd name="connsiteX220" fmla="*/ 761048 w 1066800"/>
                <a:gd name="connsiteY220" fmla="*/ 35128 h 123825"/>
                <a:gd name="connsiteX221" fmla="*/ 837820 w 1066800"/>
                <a:gd name="connsiteY221" fmla="*/ 95288 h 123825"/>
                <a:gd name="connsiteX222" fmla="*/ 814674 w 1066800"/>
                <a:gd name="connsiteY222" fmla="*/ 86335 h 123825"/>
                <a:gd name="connsiteX223" fmla="*/ 806196 w 1066800"/>
                <a:gd name="connsiteY223" fmla="*/ 61493 h 123825"/>
                <a:gd name="connsiteX224" fmla="*/ 814102 w 1066800"/>
                <a:gd name="connsiteY224" fmla="*/ 36033 h 123825"/>
                <a:gd name="connsiteX225" fmla="*/ 835248 w 1066800"/>
                <a:gd name="connsiteY225" fmla="*/ 26603 h 123825"/>
                <a:gd name="connsiteX226" fmla="*/ 854964 w 1066800"/>
                <a:gd name="connsiteY226" fmla="*/ 34795 h 123825"/>
                <a:gd name="connsiteX227" fmla="*/ 862203 w 1066800"/>
                <a:gd name="connsiteY227" fmla="*/ 56407 h 123825"/>
                <a:gd name="connsiteX228" fmla="*/ 862203 w 1066800"/>
                <a:gd name="connsiteY228" fmla="*/ 62760 h 123825"/>
                <a:gd name="connsiteX229" fmla="*/ 816578 w 1066800"/>
                <a:gd name="connsiteY229" fmla="*/ 62760 h 123825"/>
                <a:gd name="connsiteX230" fmla="*/ 822484 w 1066800"/>
                <a:gd name="connsiteY230" fmla="*/ 80477 h 123825"/>
                <a:gd name="connsiteX231" fmla="*/ 838200 w 1066800"/>
                <a:gd name="connsiteY231" fmla="*/ 86516 h 123825"/>
                <a:gd name="connsiteX232" fmla="*/ 859345 w 1066800"/>
                <a:gd name="connsiteY232" fmla="*/ 82048 h 123825"/>
                <a:gd name="connsiteX233" fmla="*/ 859345 w 1066800"/>
                <a:gd name="connsiteY233" fmla="*/ 90992 h 123825"/>
                <a:gd name="connsiteX234" fmla="*/ 849345 w 1066800"/>
                <a:gd name="connsiteY234" fmla="*/ 94288 h 123825"/>
                <a:gd name="connsiteX235" fmla="*/ 837820 w 1066800"/>
                <a:gd name="connsiteY235" fmla="*/ 95288 h 123825"/>
                <a:gd name="connsiteX236" fmla="*/ 835153 w 1066800"/>
                <a:gd name="connsiteY236" fmla="*/ 35004 h 123825"/>
                <a:gd name="connsiteX237" fmla="*/ 822389 w 1066800"/>
                <a:gd name="connsiteY237" fmla="*/ 40205 h 123825"/>
                <a:gd name="connsiteX238" fmla="*/ 816864 w 1066800"/>
                <a:gd name="connsiteY238" fmla="*/ 54597 h 123825"/>
                <a:gd name="connsiteX239" fmla="*/ 851440 w 1066800"/>
                <a:gd name="connsiteY239" fmla="*/ 54597 h 123825"/>
                <a:gd name="connsiteX240" fmla="*/ 847249 w 1066800"/>
                <a:gd name="connsiteY240" fmla="*/ 40052 h 123825"/>
                <a:gd name="connsiteX241" fmla="*/ 835153 w 1066800"/>
                <a:gd name="connsiteY241" fmla="*/ 35004 h 123825"/>
                <a:gd name="connsiteX242" fmla="*/ 891446 w 1066800"/>
                <a:gd name="connsiteY242" fmla="*/ 94079 h 123825"/>
                <a:gd name="connsiteX243" fmla="*/ 881349 w 1066800"/>
                <a:gd name="connsiteY243" fmla="*/ 94079 h 123825"/>
                <a:gd name="connsiteX244" fmla="*/ 881349 w 1066800"/>
                <a:gd name="connsiteY244" fmla="*/ 0 h 123825"/>
                <a:gd name="connsiteX245" fmla="*/ 891446 w 1066800"/>
                <a:gd name="connsiteY245" fmla="*/ 0 h 123825"/>
                <a:gd name="connsiteX246" fmla="*/ 941641 w 1066800"/>
                <a:gd name="connsiteY246" fmla="*/ 95288 h 123825"/>
                <a:gd name="connsiteX247" fmla="*/ 918496 w 1066800"/>
                <a:gd name="connsiteY247" fmla="*/ 86335 h 123825"/>
                <a:gd name="connsiteX248" fmla="*/ 910019 w 1066800"/>
                <a:gd name="connsiteY248" fmla="*/ 61493 h 123825"/>
                <a:gd name="connsiteX249" fmla="*/ 917924 w 1066800"/>
                <a:gd name="connsiteY249" fmla="*/ 36033 h 123825"/>
                <a:gd name="connsiteX250" fmla="*/ 939071 w 1066800"/>
                <a:gd name="connsiteY250" fmla="*/ 26603 h 123825"/>
                <a:gd name="connsiteX251" fmla="*/ 958787 w 1066800"/>
                <a:gd name="connsiteY251" fmla="*/ 34795 h 123825"/>
                <a:gd name="connsiteX252" fmla="*/ 966026 w 1066800"/>
                <a:gd name="connsiteY252" fmla="*/ 56407 h 123825"/>
                <a:gd name="connsiteX253" fmla="*/ 966026 w 1066800"/>
                <a:gd name="connsiteY253" fmla="*/ 62760 h 123825"/>
                <a:gd name="connsiteX254" fmla="*/ 920401 w 1066800"/>
                <a:gd name="connsiteY254" fmla="*/ 62760 h 123825"/>
                <a:gd name="connsiteX255" fmla="*/ 926306 w 1066800"/>
                <a:gd name="connsiteY255" fmla="*/ 80477 h 123825"/>
                <a:gd name="connsiteX256" fmla="*/ 942023 w 1066800"/>
                <a:gd name="connsiteY256" fmla="*/ 86516 h 123825"/>
                <a:gd name="connsiteX257" fmla="*/ 963168 w 1066800"/>
                <a:gd name="connsiteY257" fmla="*/ 82048 h 123825"/>
                <a:gd name="connsiteX258" fmla="*/ 963168 w 1066800"/>
                <a:gd name="connsiteY258" fmla="*/ 90992 h 123825"/>
                <a:gd name="connsiteX259" fmla="*/ 953167 w 1066800"/>
                <a:gd name="connsiteY259" fmla="*/ 94288 h 123825"/>
                <a:gd name="connsiteX260" fmla="*/ 941641 w 1066800"/>
                <a:gd name="connsiteY260" fmla="*/ 95288 h 123825"/>
                <a:gd name="connsiteX261" fmla="*/ 938975 w 1066800"/>
                <a:gd name="connsiteY261" fmla="*/ 35004 h 123825"/>
                <a:gd name="connsiteX262" fmla="*/ 926211 w 1066800"/>
                <a:gd name="connsiteY262" fmla="*/ 40205 h 123825"/>
                <a:gd name="connsiteX263" fmla="*/ 920592 w 1066800"/>
                <a:gd name="connsiteY263" fmla="*/ 54597 h 123825"/>
                <a:gd name="connsiteX264" fmla="*/ 955263 w 1066800"/>
                <a:gd name="connsiteY264" fmla="*/ 54597 h 123825"/>
                <a:gd name="connsiteX265" fmla="*/ 951071 w 1066800"/>
                <a:gd name="connsiteY265" fmla="*/ 40052 h 123825"/>
                <a:gd name="connsiteX266" fmla="*/ 938975 w 1066800"/>
                <a:gd name="connsiteY266" fmla="*/ 35004 h 123825"/>
                <a:gd name="connsiteX267" fmla="*/ 995267 w 1066800"/>
                <a:gd name="connsiteY267" fmla="*/ 94079 h 123825"/>
                <a:gd name="connsiteX268" fmla="*/ 985171 w 1066800"/>
                <a:gd name="connsiteY268" fmla="*/ 94079 h 123825"/>
                <a:gd name="connsiteX269" fmla="*/ 985171 w 1066800"/>
                <a:gd name="connsiteY269" fmla="*/ 27813 h 123825"/>
                <a:gd name="connsiteX270" fmla="*/ 995267 w 1066800"/>
                <a:gd name="connsiteY270" fmla="*/ 27813 h 123825"/>
                <a:gd name="connsiteX271" fmla="*/ 984314 w 1066800"/>
                <a:gd name="connsiteY271" fmla="*/ 9858 h 123825"/>
                <a:gd name="connsiteX272" fmla="*/ 986028 w 1066800"/>
                <a:gd name="connsiteY272" fmla="*/ 4810 h 123825"/>
                <a:gd name="connsiteX273" fmla="*/ 990314 w 1066800"/>
                <a:gd name="connsiteY273" fmla="*/ 3200 h 123825"/>
                <a:gd name="connsiteX274" fmla="*/ 994410 w 1066800"/>
                <a:gd name="connsiteY274" fmla="*/ 4839 h 123825"/>
                <a:gd name="connsiteX275" fmla="*/ 996221 w 1066800"/>
                <a:gd name="connsiteY275" fmla="*/ 9858 h 123825"/>
                <a:gd name="connsiteX276" fmla="*/ 994410 w 1066800"/>
                <a:gd name="connsiteY276" fmla="*/ 14907 h 123825"/>
                <a:gd name="connsiteX277" fmla="*/ 990314 w 1066800"/>
                <a:gd name="connsiteY277" fmla="*/ 16564 h 123825"/>
                <a:gd name="connsiteX278" fmla="*/ 986028 w 1066800"/>
                <a:gd name="connsiteY278" fmla="*/ 14907 h 123825"/>
                <a:gd name="connsiteX279" fmla="*/ 984314 w 1066800"/>
                <a:gd name="connsiteY279" fmla="*/ 9858 h 123825"/>
                <a:gd name="connsiteX280" fmla="*/ 1062610 w 1066800"/>
                <a:gd name="connsiteY280" fmla="*/ 85192 h 123825"/>
                <a:gd name="connsiteX281" fmla="*/ 1062038 w 1066800"/>
                <a:gd name="connsiteY281" fmla="*/ 85192 h 123825"/>
                <a:gd name="connsiteX282" fmla="*/ 1041274 w 1066800"/>
                <a:gd name="connsiteY282" fmla="*/ 95288 h 123825"/>
                <a:gd name="connsiteX283" fmla="*/ 1020985 w 1066800"/>
                <a:gd name="connsiteY283" fmla="*/ 86401 h 123825"/>
                <a:gd name="connsiteX284" fmla="*/ 1013842 w 1066800"/>
                <a:gd name="connsiteY284" fmla="*/ 61122 h 123825"/>
                <a:gd name="connsiteX285" fmla="*/ 1021081 w 1066800"/>
                <a:gd name="connsiteY285" fmla="*/ 35671 h 123825"/>
                <a:gd name="connsiteX286" fmla="*/ 1041274 w 1066800"/>
                <a:gd name="connsiteY286" fmla="*/ 26603 h 123825"/>
                <a:gd name="connsiteX287" fmla="*/ 1061942 w 1066800"/>
                <a:gd name="connsiteY287" fmla="*/ 36395 h 123825"/>
                <a:gd name="connsiteX288" fmla="*/ 1062705 w 1066800"/>
                <a:gd name="connsiteY288" fmla="*/ 36395 h 123825"/>
                <a:gd name="connsiteX289" fmla="*/ 1062324 w 1066800"/>
                <a:gd name="connsiteY289" fmla="*/ 31623 h 123825"/>
                <a:gd name="connsiteX290" fmla="*/ 1062038 w 1066800"/>
                <a:gd name="connsiteY290" fmla="*/ 26965 h 123825"/>
                <a:gd name="connsiteX291" fmla="*/ 1062038 w 1066800"/>
                <a:gd name="connsiteY291" fmla="*/ 0 h 123825"/>
                <a:gd name="connsiteX292" fmla="*/ 1072135 w 1066800"/>
                <a:gd name="connsiteY292" fmla="*/ 0 h 123825"/>
                <a:gd name="connsiteX293" fmla="*/ 1072135 w 1066800"/>
                <a:gd name="connsiteY293" fmla="*/ 94079 h 123825"/>
                <a:gd name="connsiteX294" fmla="*/ 1063943 w 1066800"/>
                <a:gd name="connsiteY294" fmla="*/ 94079 h 123825"/>
                <a:gd name="connsiteX295" fmla="*/ 1042512 w 1066800"/>
                <a:gd name="connsiteY295" fmla="*/ 86887 h 123825"/>
                <a:gd name="connsiteX296" fmla="*/ 1057466 w 1066800"/>
                <a:gd name="connsiteY296" fmla="*/ 81286 h 123825"/>
                <a:gd name="connsiteX297" fmla="*/ 1062038 w 1066800"/>
                <a:gd name="connsiteY297" fmla="*/ 63246 h 123825"/>
                <a:gd name="connsiteX298" fmla="*/ 1062038 w 1066800"/>
                <a:gd name="connsiteY298" fmla="*/ 61122 h 123825"/>
                <a:gd name="connsiteX299" fmla="*/ 1057370 w 1066800"/>
                <a:gd name="connsiteY299" fmla="*/ 41024 h 123825"/>
                <a:gd name="connsiteX300" fmla="*/ 1042417 w 1066800"/>
                <a:gd name="connsiteY300" fmla="*/ 35004 h 123825"/>
                <a:gd name="connsiteX301" fmla="*/ 1028891 w 1066800"/>
                <a:gd name="connsiteY301" fmla="*/ 41872 h 123825"/>
                <a:gd name="connsiteX302" fmla="*/ 1024224 w 1066800"/>
                <a:gd name="connsiteY302" fmla="*/ 61246 h 123825"/>
                <a:gd name="connsiteX303" fmla="*/ 1028891 w 1066800"/>
                <a:gd name="connsiteY303" fmla="*/ 80410 h 123825"/>
                <a:gd name="connsiteX304" fmla="*/ 1042512 w 1066800"/>
                <a:gd name="connsiteY304" fmla="*/ 8688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1066800" h="123825">
                  <a:moveTo>
                    <a:pt x="56102" y="31442"/>
                  </a:moveTo>
                  <a:cubicBezTo>
                    <a:pt x="56102" y="40386"/>
                    <a:pt x="53055" y="47273"/>
                    <a:pt x="46959" y="52092"/>
                  </a:cubicBezTo>
                  <a:cubicBezTo>
                    <a:pt x="40863" y="56902"/>
                    <a:pt x="32099" y="59312"/>
                    <a:pt x="20765" y="59312"/>
                  </a:cubicBezTo>
                  <a:lnTo>
                    <a:pt x="10288" y="59312"/>
                  </a:lnTo>
                  <a:lnTo>
                    <a:pt x="10288" y="94079"/>
                  </a:lnTo>
                  <a:lnTo>
                    <a:pt x="0" y="94079"/>
                  </a:lnTo>
                  <a:lnTo>
                    <a:pt x="0" y="5686"/>
                  </a:lnTo>
                  <a:lnTo>
                    <a:pt x="22956" y="5686"/>
                  </a:lnTo>
                  <a:cubicBezTo>
                    <a:pt x="45053" y="5686"/>
                    <a:pt x="56102" y="14268"/>
                    <a:pt x="56102" y="31442"/>
                  </a:cubicBezTo>
                  <a:close/>
                  <a:moveTo>
                    <a:pt x="10288" y="50482"/>
                  </a:moveTo>
                  <a:lnTo>
                    <a:pt x="19622" y="50482"/>
                  </a:lnTo>
                  <a:cubicBezTo>
                    <a:pt x="28670" y="50482"/>
                    <a:pt x="35243" y="49016"/>
                    <a:pt x="39338" y="46072"/>
                  </a:cubicBezTo>
                  <a:cubicBezTo>
                    <a:pt x="43435" y="43129"/>
                    <a:pt x="45434" y="38414"/>
                    <a:pt x="45434" y="31928"/>
                  </a:cubicBezTo>
                  <a:cubicBezTo>
                    <a:pt x="45434" y="26080"/>
                    <a:pt x="43530" y="21727"/>
                    <a:pt x="39720" y="18860"/>
                  </a:cubicBezTo>
                  <a:cubicBezTo>
                    <a:pt x="35909" y="16002"/>
                    <a:pt x="29909" y="14573"/>
                    <a:pt x="21813" y="14573"/>
                  </a:cubicBezTo>
                  <a:lnTo>
                    <a:pt x="10288" y="14573"/>
                  </a:lnTo>
                  <a:close/>
                  <a:moveTo>
                    <a:pt x="85345" y="94079"/>
                  </a:moveTo>
                  <a:lnTo>
                    <a:pt x="75343" y="94079"/>
                  </a:lnTo>
                  <a:lnTo>
                    <a:pt x="75343" y="0"/>
                  </a:lnTo>
                  <a:lnTo>
                    <a:pt x="85345" y="0"/>
                  </a:lnTo>
                  <a:close/>
                  <a:moveTo>
                    <a:pt x="148400" y="94079"/>
                  </a:moveTo>
                  <a:lnTo>
                    <a:pt x="146399" y="84649"/>
                  </a:lnTo>
                  <a:lnTo>
                    <a:pt x="145924" y="84649"/>
                  </a:lnTo>
                  <a:cubicBezTo>
                    <a:pt x="142589" y="88802"/>
                    <a:pt x="139255" y="91612"/>
                    <a:pt x="136017" y="93078"/>
                  </a:cubicBezTo>
                  <a:cubicBezTo>
                    <a:pt x="132684" y="94555"/>
                    <a:pt x="128588" y="95288"/>
                    <a:pt x="123730" y="95288"/>
                  </a:cubicBezTo>
                  <a:cubicBezTo>
                    <a:pt x="117158" y="95288"/>
                    <a:pt x="112014" y="93593"/>
                    <a:pt x="108204" y="90211"/>
                  </a:cubicBezTo>
                  <a:cubicBezTo>
                    <a:pt x="104489" y="86820"/>
                    <a:pt x="102680" y="82010"/>
                    <a:pt x="102680" y="75762"/>
                  </a:cubicBezTo>
                  <a:cubicBezTo>
                    <a:pt x="102680" y="62379"/>
                    <a:pt x="113348" y="55359"/>
                    <a:pt x="134779" y="54721"/>
                  </a:cubicBezTo>
                  <a:lnTo>
                    <a:pt x="146019" y="54359"/>
                  </a:lnTo>
                  <a:lnTo>
                    <a:pt x="146019" y="50244"/>
                  </a:lnTo>
                  <a:cubicBezTo>
                    <a:pt x="146019" y="45044"/>
                    <a:pt x="144876" y="41205"/>
                    <a:pt x="142684" y="38729"/>
                  </a:cubicBezTo>
                  <a:cubicBezTo>
                    <a:pt x="140398" y="36243"/>
                    <a:pt x="136874" y="35004"/>
                    <a:pt x="131921" y="35004"/>
                  </a:cubicBezTo>
                  <a:cubicBezTo>
                    <a:pt x="126397" y="35004"/>
                    <a:pt x="120110" y="36700"/>
                    <a:pt x="113157" y="40081"/>
                  </a:cubicBezTo>
                  <a:lnTo>
                    <a:pt x="110110" y="32404"/>
                  </a:lnTo>
                  <a:cubicBezTo>
                    <a:pt x="113348" y="30632"/>
                    <a:pt x="116967" y="29242"/>
                    <a:pt x="120778" y="28232"/>
                  </a:cubicBezTo>
                  <a:cubicBezTo>
                    <a:pt x="124683" y="27232"/>
                    <a:pt x="128588" y="26727"/>
                    <a:pt x="132493" y="26727"/>
                  </a:cubicBezTo>
                  <a:cubicBezTo>
                    <a:pt x="140398" y="26727"/>
                    <a:pt x="146304" y="28480"/>
                    <a:pt x="150114" y="31985"/>
                  </a:cubicBezTo>
                  <a:cubicBezTo>
                    <a:pt x="153924" y="35490"/>
                    <a:pt x="155829" y="41110"/>
                    <a:pt x="155829" y="48854"/>
                  </a:cubicBezTo>
                  <a:lnTo>
                    <a:pt x="155829" y="94079"/>
                  </a:lnTo>
                  <a:close/>
                  <a:moveTo>
                    <a:pt x="125731" y="87001"/>
                  </a:moveTo>
                  <a:cubicBezTo>
                    <a:pt x="131921" y="87001"/>
                    <a:pt x="136874" y="85287"/>
                    <a:pt x="140398" y="81867"/>
                  </a:cubicBezTo>
                  <a:cubicBezTo>
                    <a:pt x="144018" y="78438"/>
                    <a:pt x="145733" y="73638"/>
                    <a:pt x="145733" y="67475"/>
                  </a:cubicBezTo>
                  <a:lnTo>
                    <a:pt x="145733" y="61493"/>
                  </a:lnTo>
                  <a:lnTo>
                    <a:pt x="135731" y="61913"/>
                  </a:lnTo>
                  <a:cubicBezTo>
                    <a:pt x="127731" y="62198"/>
                    <a:pt x="122016" y="63437"/>
                    <a:pt x="118492" y="65627"/>
                  </a:cubicBezTo>
                  <a:cubicBezTo>
                    <a:pt x="114967" y="67828"/>
                    <a:pt x="113157" y="71247"/>
                    <a:pt x="113157" y="75876"/>
                  </a:cubicBezTo>
                  <a:cubicBezTo>
                    <a:pt x="113157" y="79505"/>
                    <a:pt x="114300" y="82267"/>
                    <a:pt x="116491" y="84163"/>
                  </a:cubicBezTo>
                  <a:cubicBezTo>
                    <a:pt x="118682" y="86058"/>
                    <a:pt x="121730" y="87001"/>
                    <a:pt x="125731" y="87001"/>
                  </a:cubicBezTo>
                  <a:close/>
                  <a:moveTo>
                    <a:pt x="223838" y="94079"/>
                  </a:moveTo>
                  <a:lnTo>
                    <a:pt x="223838" y="51206"/>
                  </a:lnTo>
                  <a:cubicBezTo>
                    <a:pt x="223838" y="45806"/>
                    <a:pt x="222599" y="41777"/>
                    <a:pt x="220218" y="39119"/>
                  </a:cubicBezTo>
                  <a:cubicBezTo>
                    <a:pt x="217741" y="36462"/>
                    <a:pt x="213837" y="35128"/>
                    <a:pt x="208598" y="35128"/>
                  </a:cubicBezTo>
                  <a:cubicBezTo>
                    <a:pt x="201740" y="35128"/>
                    <a:pt x="196596" y="37005"/>
                    <a:pt x="193358" y="40748"/>
                  </a:cubicBezTo>
                  <a:cubicBezTo>
                    <a:pt x="190214" y="44501"/>
                    <a:pt x="188595" y="50683"/>
                    <a:pt x="188595" y="59312"/>
                  </a:cubicBezTo>
                  <a:lnTo>
                    <a:pt x="188595" y="94079"/>
                  </a:lnTo>
                  <a:lnTo>
                    <a:pt x="178498" y="94079"/>
                  </a:lnTo>
                  <a:lnTo>
                    <a:pt x="178498" y="27813"/>
                  </a:lnTo>
                  <a:lnTo>
                    <a:pt x="186690" y="27813"/>
                  </a:lnTo>
                  <a:lnTo>
                    <a:pt x="188309" y="36881"/>
                  </a:lnTo>
                  <a:lnTo>
                    <a:pt x="188786" y="36881"/>
                  </a:lnTo>
                  <a:cubicBezTo>
                    <a:pt x="190881" y="33614"/>
                    <a:pt x="193739" y="31090"/>
                    <a:pt x="197453" y="29289"/>
                  </a:cubicBezTo>
                  <a:cubicBezTo>
                    <a:pt x="201168" y="27499"/>
                    <a:pt x="205264" y="26603"/>
                    <a:pt x="209836" y="26603"/>
                  </a:cubicBezTo>
                  <a:cubicBezTo>
                    <a:pt x="217837" y="26603"/>
                    <a:pt x="223838" y="28527"/>
                    <a:pt x="227838" y="32375"/>
                  </a:cubicBezTo>
                  <a:cubicBezTo>
                    <a:pt x="231934" y="36224"/>
                    <a:pt x="233935" y="42386"/>
                    <a:pt x="233935" y="50845"/>
                  </a:cubicBezTo>
                  <a:lnTo>
                    <a:pt x="233935" y="94079"/>
                  </a:lnTo>
                  <a:close/>
                  <a:moveTo>
                    <a:pt x="302133" y="94079"/>
                  </a:moveTo>
                  <a:lnTo>
                    <a:pt x="302133" y="51206"/>
                  </a:lnTo>
                  <a:cubicBezTo>
                    <a:pt x="302133" y="45806"/>
                    <a:pt x="300990" y="41777"/>
                    <a:pt x="298514" y="39119"/>
                  </a:cubicBezTo>
                  <a:cubicBezTo>
                    <a:pt x="296038" y="36462"/>
                    <a:pt x="292132" y="35128"/>
                    <a:pt x="286893" y="35128"/>
                  </a:cubicBezTo>
                  <a:cubicBezTo>
                    <a:pt x="280035" y="35128"/>
                    <a:pt x="274891" y="37005"/>
                    <a:pt x="271653" y="40748"/>
                  </a:cubicBezTo>
                  <a:cubicBezTo>
                    <a:pt x="268510" y="44501"/>
                    <a:pt x="266891" y="50683"/>
                    <a:pt x="266891" y="59312"/>
                  </a:cubicBezTo>
                  <a:lnTo>
                    <a:pt x="266891" y="94079"/>
                  </a:lnTo>
                  <a:lnTo>
                    <a:pt x="256795" y="94079"/>
                  </a:lnTo>
                  <a:lnTo>
                    <a:pt x="256795" y="27813"/>
                  </a:lnTo>
                  <a:lnTo>
                    <a:pt x="264986" y="27813"/>
                  </a:lnTo>
                  <a:lnTo>
                    <a:pt x="266605" y="36881"/>
                  </a:lnTo>
                  <a:lnTo>
                    <a:pt x="267081" y="36881"/>
                  </a:lnTo>
                  <a:cubicBezTo>
                    <a:pt x="269177" y="33614"/>
                    <a:pt x="272035" y="31090"/>
                    <a:pt x="275749" y="29289"/>
                  </a:cubicBezTo>
                  <a:cubicBezTo>
                    <a:pt x="279464" y="27499"/>
                    <a:pt x="283559" y="26603"/>
                    <a:pt x="288131" y="26603"/>
                  </a:cubicBezTo>
                  <a:cubicBezTo>
                    <a:pt x="296133" y="26603"/>
                    <a:pt x="302133" y="28527"/>
                    <a:pt x="306134" y="32375"/>
                  </a:cubicBezTo>
                  <a:cubicBezTo>
                    <a:pt x="310230" y="36224"/>
                    <a:pt x="312230" y="42386"/>
                    <a:pt x="312230" y="50845"/>
                  </a:cubicBezTo>
                  <a:lnTo>
                    <a:pt x="312230" y="94079"/>
                  </a:lnTo>
                  <a:close/>
                  <a:moveTo>
                    <a:pt x="345186" y="94079"/>
                  </a:moveTo>
                  <a:lnTo>
                    <a:pt x="335090" y="94079"/>
                  </a:lnTo>
                  <a:lnTo>
                    <a:pt x="335090" y="27813"/>
                  </a:lnTo>
                  <a:lnTo>
                    <a:pt x="345186" y="27813"/>
                  </a:lnTo>
                  <a:close/>
                  <a:moveTo>
                    <a:pt x="334233" y="9858"/>
                  </a:moveTo>
                  <a:cubicBezTo>
                    <a:pt x="334233" y="7553"/>
                    <a:pt x="334804" y="5877"/>
                    <a:pt x="335947" y="4810"/>
                  </a:cubicBezTo>
                  <a:cubicBezTo>
                    <a:pt x="337090" y="3734"/>
                    <a:pt x="338519" y="3200"/>
                    <a:pt x="340233" y="3200"/>
                  </a:cubicBezTo>
                  <a:cubicBezTo>
                    <a:pt x="341852" y="3200"/>
                    <a:pt x="343186" y="3753"/>
                    <a:pt x="344329" y="4839"/>
                  </a:cubicBezTo>
                  <a:cubicBezTo>
                    <a:pt x="345567" y="5925"/>
                    <a:pt x="346139" y="7601"/>
                    <a:pt x="346139" y="9858"/>
                  </a:cubicBezTo>
                  <a:cubicBezTo>
                    <a:pt x="346139" y="12116"/>
                    <a:pt x="345567" y="13792"/>
                    <a:pt x="344329" y="14907"/>
                  </a:cubicBezTo>
                  <a:cubicBezTo>
                    <a:pt x="343186" y="16012"/>
                    <a:pt x="341852" y="16564"/>
                    <a:pt x="340233" y="16564"/>
                  </a:cubicBezTo>
                  <a:cubicBezTo>
                    <a:pt x="338519" y="16564"/>
                    <a:pt x="337090" y="16012"/>
                    <a:pt x="335947" y="14907"/>
                  </a:cubicBezTo>
                  <a:cubicBezTo>
                    <a:pt x="334804" y="13792"/>
                    <a:pt x="334233" y="12116"/>
                    <a:pt x="334233" y="9858"/>
                  </a:cubicBezTo>
                  <a:close/>
                  <a:moveTo>
                    <a:pt x="412719" y="94079"/>
                  </a:moveTo>
                  <a:lnTo>
                    <a:pt x="412719" y="51206"/>
                  </a:lnTo>
                  <a:cubicBezTo>
                    <a:pt x="412719" y="45806"/>
                    <a:pt x="411481" y="41777"/>
                    <a:pt x="409099" y="39119"/>
                  </a:cubicBezTo>
                  <a:cubicBezTo>
                    <a:pt x="406623" y="36462"/>
                    <a:pt x="402717" y="35128"/>
                    <a:pt x="397478" y="35128"/>
                  </a:cubicBezTo>
                  <a:cubicBezTo>
                    <a:pt x="390620" y="35128"/>
                    <a:pt x="385476" y="37005"/>
                    <a:pt x="382238" y="40748"/>
                  </a:cubicBezTo>
                  <a:cubicBezTo>
                    <a:pt x="379095" y="44501"/>
                    <a:pt x="377476" y="50683"/>
                    <a:pt x="377476" y="59312"/>
                  </a:cubicBezTo>
                  <a:lnTo>
                    <a:pt x="377476" y="94079"/>
                  </a:lnTo>
                  <a:lnTo>
                    <a:pt x="367380" y="94079"/>
                  </a:lnTo>
                  <a:lnTo>
                    <a:pt x="367380" y="27813"/>
                  </a:lnTo>
                  <a:lnTo>
                    <a:pt x="375571" y="27813"/>
                  </a:lnTo>
                  <a:lnTo>
                    <a:pt x="377190" y="36881"/>
                  </a:lnTo>
                  <a:lnTo>
                    <a:pt x="377666" y="36881"/>
                  </a:lnTo>
                  <a:cubicBezTo>
                    <a:pt x="379762" y="33614"/>
                    <a:pt x="382620" y="31090"/>
                    <a:pt x="386335" y="29289"/>
                  </a:cubicBezTo>
                  <a:cubicBezTo>
                    <a:pt x="390049" y="27499"/>
                    <a:pt x="394145" y="26603"/>
                    <a:pt x="398716" y="26603"/>
                  </a:cubicBezTo>
                  <a:cubicBezTo>
                    <a:pt x="406718" y="26603"/>
                    <a:pt x="412719" y="28527"/>
                    <a:pt x="416719" y="32375"/>
                  </a:cubicBezTo>
                  <a:cubicBezTo>
                    <a:pt x="420815" y="36224"/>
                    <a:pt x="422815" y="42386"/>
                    <a:pt x="422815" y="50845"/>
                  </a:cubicBezTo>
                  <a:lnTo>
                    <a:pt x="422815" y="94079"/>
                  </a:lnTo>
                  <a:close/>
                  <a:moveTo>
                    <a:pt x="499967" y="27813"/>
                  </a:moveTo>
                  <a:lnTo>
                    <a:pt x="499967" y="34157"/>
                  </a:lnTo>
                  <a:lnTo>
                    <a:pt x="487681" y="35614"/>
                  </a:lnTo>
                  <a:cubicBezTo>
                    <a:pt x="488824" y="37024"/>
                    <a:pt x="489776" y="38862"/>
                    <a:pt x="490728" y="41148"/>
                  </a:cubicBezTo>
                  <a:cubicBezTo>
                    <a:pt x="491585" y="43424"/>
                    <a:pt x="492062" y="45987"/>
                    <a:pt x="492062" y="48854"/>
                  </a:cubicBezTo>
                  <a:cubicBezTo>
                    <a:pt x="492062" y="55340"/>
                    <a:pt x="489776" y="60522"/>
                    <a:pt x="485395" y="64389"/>
                  </a:cubicBezTo>
                  <a:cubicBezTo>
                    <a:pt x="480917" y="68266"/>
                    <a:pt x="474821" y="70199"/>
                    <a:pt x="467106" y="70199"/>
                  </a:cubicBezTo>
                  <a:cubicBezTo>
                    <a:pt x="465107" y="70199"/>
                    <a:pt x="463296" y="70037"/>
                    <a:pt x="461582" y="69713"/>
                  </a:cubicBezTo>
                  <a:cubicBezTo>
                    <a:pt x="457295" y="71971"/>
                    <a:pt x="455105" y="74809"/>
                    <a:pt x="455105" y="78238"/>
                  </a:cubicBezTo>
                  <a:cubicBezTo>
                    <a:pt x="455105" y="80048"/>
                    <a:pt x="455866" y="81391"/>
                    <a:pt x="457391" y="82258"/>
                  </a:cubicBezTo>
                  <a:cubicBezTo>
                    <a:pt x="458915" y="83125"/>
                    <a:pt x="461392" y="83553"/>
                    <a:pt x="465011" y="83553"/>
                  </a:cubicBezTo>
                  <a:lnTo>
                    <a:pt x="476822" y="83553"/>
                  </a:lnTo>
                  <a:cubicBezTo>
                    <a:pt x="483966" y="83553"/>
                    <a:pt x="489490" y="85068"/>
                    <a:pt x="493300" y="88097"/>
                  </a:cubicBezTo>
                  <a:cubicBezTo>
                    <a:pt x="497206" y="91116"/>
                    <a:pt x="499110" y="95507"/>
                    <a:pt x="499110" y="101270"/>
                  </a:cubicBezTo>
                  <a:cubicBezTo>
                    <a:pt x="499110" y="108604"/>
                    <a:pt x="496158" y="114205"/>
                    <a:pt x="490251" y="118053"/>
                  </a:cubicBezTo>
                  <a:cubicBezTo>
                    <a:pt x="484346" y="121901"/>
                    <a:pt x="475774" y="123825"/>
                    <a:pt x="464534" y="123825"/>
                  </a:cubicBezTo>
                  <a:cubicBezTo>
                    <a:pt x="455866" y="123825"/>
                    <a:pt x="449199" y="122215"/>
                    <a:pt x="444437" y="118986"/>
                  </a:cubicBezTo>
                  <a:cubicBezTo>
                    <a:pt x="439770" y="115767"/>
                    <a:pt x="437388" y="111204"/>
                    <a:pt x="437388" y="105328"/>
                  </a:cubicBezTo>
                  <a:cubicBezTo>
                    <a:pt x="437388" y="101289"/>
                    <a:pt x="438722" y="97803"/>
                    <a:pt x="441294" y="94860"/>
                  </a:cubicBezTo>
                  <a:cubicBezTo>
                    <a:pt x="443865" y="91926"/>
                    <a:pt x="447484" y="89926"/>
                    <a:pt x="452151" y="88878"/>
                  </a:cubicBezTo>
                  <a:cubicBezTo>
                    <a:pt x="450438" y="88116"/>
                    <a:pt x="449104" y="86925"/>
                    <a:pt x="447961" y="85315"/>
                  </a:cubicBezTo>
                  <a:cubicBezTo>
                    <a:pt x="446723" y="83696"/>
                    <a:pt x="446152" y="81820"/>
                    <a:pt x="446152" y="79686"/>
                  </a:cubicBezTo>
                  <a:cubicBezTo>
                    <a:pt x="446152" y="77267"/>
                    <a:pt x="446818" y="75152"/>
                    <a:pt x="448152" y="73343"/>
                  </a:cubicBezTo>
                  <a:cubicBezTo>
                    <a:pt x="449390" y="71523"/>
                    <a:pt x="451485" y="69771"/>
                    <a:pt x="454248" y="68075"/>
                  </a:cubicBezTo>
                  <a:cubicBezTo>
                    <a:pt x="450819" y="66665"/>
                    <a:pt x="448056" y="64275"/>
                    <a:pt x="445866" y="60884"/>
                  </a:cubicBezTo>
                  <a:cubicBezTo>
                    <a:pt x="443675" y="57502"/>
                    <a:pt x="442626" y="53626"/>
                    <a:pt x="442626" y="49273"/>
                  </a:cubicBezTo>
                  <a:cubicBezTo>
                    <a:pt x="442626" y="42024"/>
                    <a:pt x="444818" y="36424"/>
                    <a:pt x="449199" y="32499"/>
                  </a:cubicBezTo>
                  <a:cubicBezTo>
                    <a:pt x="453485" y="28565"/>
                    <a:pt x="459677" y="26603"/>
                    <a:pt x="467677" y="26603"/>
                  </a:cubicBezTo>
                  <a:cubicBezTo>
                    <a:pt x="471107" y="26603"/>
                    <a:pt x="474250" y="27003"/>
                    <a:pt x="477013" y="27813"/>
                  </a:cubicBezTo>
                  <a:close/>
                  <a:moveTo>
                    <a:pt x="447104" y="105204"/>
                  </a:moveTo>
                  <a:cubicBezTo>
                    <a:pt x="447104" y="108795"/>
                    <a:pt x="448627" y="111509"/>
                    <a:pt x="451676" y="113367"/>
                  </a:cubicBezTo>
                  <a:cubicBezTo>
                    <a:pt x="454628" y="115214"/>
                    <a:pt x="459010" y="116148"/>
                    <a:pt x="464630" y="116148"/>
                  </a:cubicBezTo>
                  <a:cubicBezTo>
                    <a:pt x="473012" y="116148"/>
                    <a:pt x="479299" y="114891"/>
                    <a:pt x="483298" y="112366"/>
                  </a:cubicBezTo>
                  <a:cubicBezTo>
                    <a:pt x="487395" y="109852"/>
                    <a:pt x="489395" y="106432"/>
                    <a:pt x="489395" y="102118"/>
                  </a:cubicBezTo>
                  <a:cubicBezTo>
                    <a:pt x="489395" y="98536"/>
                    <a:pt x="488347" y="96041"/>
                    <a:pt x="486061" y="94650"/>
                  </a:cubicBezTo>
                  <a:cubicBezTo>
                    <a:pt x="483870" y="93259"/>
                    <a:pt x="479679" y="92564"/>
                    <a:pt x="473583" y="92564"/>
                  </a:cubicBezTo>
                  <a:lnTo>
                    <a:pt x="461582" y="92564"/>
                  </a:lnTo>
                  <a:cubicBezTo>
                    <a:pt x="457009" y="92564"/>
                    <a:pt x="453485" y="93659"/>
                    <a:pt x="450914" y="95831"/>
                  </a:cubicBezTo>
                  <a:cubicBezTo>
                    <a:pt x="448342" y="98012"/>
                    <a:pt x="447104" y="101127"/>
                    <a:pt x="447104" y="105204"/>
                  </a:cubicBezTo>
                  <a:close/>
                  <a:moveTo>
                    <a:pt x="452533" y="49035"/>
                  </a:moveTo>
                  <a:cubicBezTo>
                    <a:pt x="452533" y="53673"/>
                    <a:pt x="453866" y="57178"/>
                    <a:pt x="456438" y="59550"/>
                  </a:cubicBezTo>
                  <a:cubicBezTo>
                    <a:pt x="459106" y="61932"/>
                    <a:pt x="462725" y="63122"/>
                    <a:pt x="467392" y="63122"/>
                  </a:cubicBezTo>
                  <a:cubicBezTo>
                    <a:pt x="477202" y="63122"/>
                    <a:pt x="482060" y="58369"/>
                    <a:pt x="482060" y="48854"/>
                  </a:cubicBezTo>
                  <a:cubicBezTo>
                    <a:pt x="482060" y="38900"/>
                    <a:pt x="477108" y="33919"/>
                    <a:pt x="467202" y="33919"/>
                  </a:cubicBezTo>
                  <a:cubicBezTo>
                    <a:pt x="462535" y="33919"/>
                    <a:pt x="458915" y="35185"/>
                    <a:pt x="456343" y="37729"/>
                  </a:cubicBezTo>
                  <a:cubicBezTo>
                    <a:pt x="453771" y="40272"/>
                    <a:pt x="452533" y="44034"/>
                    <a:pt x="452533" y="49035"/>
                  </a:cubicBezTo>
                  <a:close/>
                  <a:moveTo>
                    <a:pt x="576739" y="95288"/>
                  </a:moveTo>
                  <a:cubicBezTo>
                    <a:pt x="566928" y="95288"/>
                    <a:pt x="559214" y="92307"/>
                    <a:pt x="553498" y="86335"/>
                  </a:cubicBezTo>
                  <a:cubicBezTo>
                    <a:pt x="547878" y="80372"/>
                    <a:pt x="545020" y="72095"/>
                    <a:pt x="545020" y="61493"/>
                  </a:cubicBezTo>
                  <a:cubicBezTo>
                    <a:pt x="545020" y="50806"/>
                    <a:pt x="547688" y="42320"/>
                    <a:pt x="552927" y="36033"/>
                  </a:cubicBezTo>
                  <a:cubicBezTo>
                    <a:pt x="558165" y="29746"/>
                    <a:pt x="565214" y="26603"/>
                    <a:pt x="574167" y="26603"/>
                  </a:cubicBezTo>
                  <a:cubicBezTo>
                    <a:pt x="582454" y="26603"/>
                    <a:pt x="589027" y="29337"/>
                    <a:pt x="593884" y="34795"/>
                  </a:cubicBezTo>
                  <a:cubicBezTo>
                    <a:pt x="598646" y="40253"/>
                    <a:pt x="601123" y="47463"/>
                    <a:pt x="601123" y="56407"/>
                  </a:cubicBezTo>
                  <a:lnTo>
                    <a:pt x="601123" y="62760"/>
                  </a:lnTo>
                  <a:lnTo>
                    <a:pt x="555403" y="62760"/>
                  </a:lnTo>
                  <a:cubicBezTo>
                    <a:pt x="555689" y="70542"/>
                    <a:pt x="557594" y="76448"/>
                    <a:pt x="561309" y="80477"/>
                  </a:cubicBezTo>
                  <a:cubicBezTo>
                    <a:pt x="565024" y="84506"/>
                    <a:pt x="570357" y="86516"/>
                    <a:pt x="577121" y="86516"/>
                  </a:cubicBezTo>
                  <a:cubicBezTo>
                    <a:pt x="584264" y="86516"/>
                    <a:pt x="591313" y="85030"/>
                    <a:pt x="598266" y="82048"/>
                  </a:cubicBezTo>
                  <a:lnTo>
                    <a:pt x="598266" y="90992"/>
                  </a:lnTo>
                  <a:cubicBezTo>
                    <a:pt x="594742" y="92526"/>
                    <a:pt x="591313" y="93621"/>
                    <a:pt x="588169" y="94288"/>
                  </a:cubicBezTo>
                  <a:cubicBezTo>
                    <a:pt x="585026" y="94955"/>
                    <a:pt x="581216" y="95288"/>
                    <a:pt x="576739" y="95288"/>
                  </a:cubicBezTo>
                  <a:close/>
                  <a:moveTo>
                    <a:pt x="573977" y="35004"/>
                  </a:moveTo>
                  <a:cubicBezTo>
                    <a:pt x="568643" y="35004"/>
                    <a:pt x="564452" y="36738"/>
                    <a:pt x="561309" y="40205"/>
                  </a:cubicBezTo>
                  <a:cubicBezTo>
                    <a:pt x="558071" y="43672"/>
                    <a:pt x="556260" y="48473"/>
                    <a:pt x="555689" y="54597"/>
                  </a:cubicBezTo>
                  <a:lnTo>
                    <a:pt x="590359" y="54597"/>
                  </a:lnTo>
                  <a:cubicBezTo>
                    <a:pt x="590359" y="48273"/>
                    <a:pt x="588932" y="43424"/>
                    <a:pt x="586074" y="40052"/>
                  </a:cubicBezTo>
                  <a:cubicBezTo>
                    <a:pt x="583311" y="36690"/>
                    <a:pt x="579216" y="35004"/>
                    <a:pt x="573977" y="35004"/>
                  </a:cubicBezTo>
                  <a:close/>
                  <a:moveTo>
                    <a:pt x="665607" y="94079"/>
                  </a:moveTo>
                  <a:lnTo>
                    <a:pt x="665607" y="51206"/>
                  </a:lnTo>
                  <a:cubicBezTo>
                    <a:pt x="665607" y="45806"/>
                    <a:pt x="664369" y="41777"/>
                    <a:pt x="661892" y="39119"/>
                  </a:cubicBezTo>
                  <a:cubicBezTo>
                    <a:pt x="659416" y="36462"/>
                    <a:pt x="655607" y="35128"/>
                    <a:pt x="650367" y="35128"/>
                  </a:cubicBezTo>
                  <a:cubicBezTo>
                    <a:pt x="643414" y="35128"/>
                    <a:pt x="638366" y="37005"/>
                    <a:pt x="635128" y="40748"/>
                  </a:cubicBezTo>
                  <a:cubicBezTo>
                    <a:pt x="631889" y="44501"/>
                    <a:pt x="630270" y="50683"/>
                    <a:pt x="630270" y="59312"/>
                  </a:cubicBezTo>
                  <a:lnTo>
                    <a:pt x="630270" y="94079"/>
                  </a:lnTo>
                  <a:lnTo>
                    <a:pt x="620268" y="94079"/>
                  </a:lnTo>
                  <a:lnTo>
                    <a:pt x="620268" y="27813"/>
                  </a:lnTo>
                  <a:lnTo>
                    <a:pt x="628459" y="27813"/>
                  </a:lnTo>
                  <a:lnTo>
                    <a:pt x="630079" y="36881"/>
                  </a:lnTo>
                  <a:lnTo>
                    <a:pt x="630556" y="36881"/>
                  </a:lnTo>
                  <a:cubicBezTo>
                    <a:pt x="632556" y="33614"/>
                    <a:pt x="635508" y="31090"/>
                    <a:pt x="639223" y="29289"/>
                  </a:cubicBezTo>
                  <a:cubicBezTo>
                    <a:pt x="642938" y="27499"/>
                    <a:pt x="647034" y="26603"/>
                    <a:pt x="651606" y="26603"/>
                  </a:cubicBezTo>
                  <a:cubicBezTo>
                    <a:pt x="659606" y="26603"/>
                    <a:pt x="665607" y="28527"/>
                    <a:pt x="669608" y="32375"/>
                  </a:cubicBezTo>
                  <a:cubicBezTo>
                    <a:pt x="673608" y="36224"/>
                    <a:pt x="675609" y="42386"/>
                    <a:pt x="675609" y="50845"/>
                  </a:cubicBezTo>
                  <a:lnTo>
                    <a:pt x="675609" y="94079"/>
                  </a:lnTo>
                  <a:close/>
                  <a:moveTo>
                    <a:pt x="762572" y="26727"/>
                  </a:moveTo>
                  <a:cubicBezTo>
                    <a:pt x="771239" y="26727"/>
                    <a:pt x="778003" y="29699"/>
                    <a:pt x="782765" y="35643"/>
                  </a:cubicBezTo>
                  <a:cubicBezTo>
                    <a:pt x="787623" y="41586"/>
                    <a:pt x="790004" y="50006"/>
                    <a:pt x="790004" y="60884"/>
                  </a:cubicBezTo>
                  <a:cubicBezTo>
                    <a:pt x="790004" y="71771"/>
                    <a:pt x="787623" y="80220"/>
                    <a:pt x="782765" y="86249"/>
                  </a:cubicBezTo>
                  <a:cubicBezTo>
                    <a:pt x="777907" y="92278"/>
                    <a:pt x="771145" y="95288"/>
                    <a:pt x="762572" y="95288"/>
                  </a:cubicBezTo>
                  <a:cubicBezTo>
                    <a:pt x="758190" y="95288"/>
                    <a:pt x="754285" y="94488"/>
                    <a:pt x="750666" y="92897"/>
                  </a:cubicBezTo>
                  <a:cubicBezTo>
                    <a:pt x="747142" y="91307"/>
                    <a:pt x="744188" y="88859"/>
                    <a:pt x="741712" y="85554"/>
                  </a:cubicBezTo>
                  <a:lnTo>
                    <a:pt x="741045" y="85554"/>
                  </a:lnTo>
                  <a:lnTo>
                    <a:pt x="738855" y="94079"/>
                  </a:lnTo>
                  <a:lnTo>
                    <a:pt x="731711" y="94079"/>
                  </a:lnTo>
                  <a:lnTo>
                    <a:pt x="731711" y="0"/>
                  </a:lnTo>
                  <a:lnTo>
                    <a:pt x="741712" y="0"/>
                  </a:lnTo>
                  <a:lnTo>
                    <a:pt x="741712" y="22850"/>
                  </a:lnTo>
                  <a:cubicBezTo>
                    <a:pt x="741712" y="27975"/>
                    <a:pt x="741521" y="32566"/>
                    <a:pt x="741236" y="36643"/>
                  </a:cubicBezTo>
                  <a:lnTo>
                    <a:pt x="741712" y="36643"/>
                  </a:lnTo>
                  <a:cubicBezTo>
                    <a:pt x="746379" y="30032"/>
                    <a:pt x="753333" y="26727"/>
                    <a:pt x="762572" y="26727"/>
                  </a:cubicBezTo>
                  <a:close/>
                  <a:moveTo>
                    <a:pt x="761048" y="35128"/>
                  </a:moveTo>
                  <a:cubicBezTo>
                    <a:pt x="754190" y="35128"/>
                    <a:pt x="749332" y="37090"/>
                    <a:pt x="746284" y="41024"/>
                  </a:cubicBezTo>
                  <a:cubicBezTo>
                    <a:pt x="743236" y="44948"/>
                    <a:pt x="741712" y="51578"/>
                    <a:pt x="741712" y="60884"/>
                  </a:cubicBezTo>
                  <a:cubicBezTo>
                    <a:pt x="741712" y="70199"/>
                    <a:pt x="743236" y="76857"/>
                    <a:pt x="746379" y="80867"/>
                  </a:cubicBezTo>
                  <a:cubicBezTo>
                    <a:pt x="749523" y="84877"/>
                    <a:pt x="754476" y="86887"/>
                    <a:pt x="761334" y="86887"/>
                  </a:cubicBezTo>
                  <a:cubicBezTo>
                    <a:pt x="767525" y="86887"/>
                    <a:pt x="772097" y="84639"/>
                    <a:pt x="775145" y="80143"/>
                  </a:cubicBezTo>
                  <a:cubicBezTo>
                    <a:pt x="778098" y="75647"/>
                    <a:pt x="779621" y="69190"/>
                    <a:pt x="779621" y="60760"/>
                  </a:cubicBezTo>
                  <a:cubicBezTo>
                    <a:pt x="779621" y="52140"/>
                    <a:pt x="778098" y="45711"/>
                    <a:pt x="775145" y="41472"/>
                  </a:cubicBezTo>
                  <a:cubicBezTo>
                    <a:pt x="772097" y="37243"/>
                    <a:pt x="767430" y="35128"/>
                    <a:pt x="761048" y="35128"/>
                  </a:cubicBezTo>
                  <a:close/>
                  <a:moveTo>
                    <a:pt x="837820" y="95288"/>
                  </a:moveTo>
                  <a:cubicBezTo>
                    <a:pt x="828104" y="95288"/>
                    <a:pt x="820293" y="92307"/>
                    <a:pt x="814674" y="86335"/>
                  </a:cubicBezTo>
                  <a:cubicBezTo>
                    <a:pt x="809054" y="80372"/>
                    <a:pt x="806196" y="72095"/>
                    <a:pt x="806196" y="61493"/>
                  </a:cubicBezTo>
                  <a:cubicBezTo>
                    <a:pt x="806196" y="50806"/>
                    <a:pt x="808768" y="42320"/>
                    <a:pt x="814102" y="36033"/>
                  </a:cubicBezTo>
                  <a:cubicBezTo>
                    <a:pt x="819341" y="29746"/>
                    <a:pt x="826389" y="26603"/>
                    <a:pt x="835248" y="26603"/>
                  </a:cubicBezTo>
                  <a:cubicBezTo>
                    <a:pt x="843535" y="26603"/>
                    <a:pt x="850106" y="29337"/>
                    <a:pt x="854964" y="34795"/>
                  </a:cubicBezTo>
                  <a:cubicBezTo>
                    <a:pt x="859822" y="40253"/>
                    <a:pt x="862203" y="47463"/>
                    <a:pt x="862203" y="56407"/>
                  </a:cubicBezTo>
                  <a:lnTo>
                    <a:pt x="862203" y="62760"/>
                  </a:lnTo>
                  <a:lnTo>
                    <a:pt x="816578" y="62760"/>
                  </a:lnTo>
                  <a:cubicBezTo>
                    <a:pt x="816769" y="70542"/>
                    <a:pt x="818770" y="76448"/>
                    <a:pt x="822484" y="80477"/>
                  </a:cubicBezTo>
                  <a:cubicBezTo>
                    <a:pt x="826198" y="84506"/>
                    <a:pt x="831438" y="86516"/>
                    <a:pt x="838200" y="86516"/>
                  </a:cubicBezTo>
                  <a:cubicBezTo>
                    <a:pt x="845344" y="86516"/>
                    <a:pt x="852392" y="85030"/>
                    <a:pt x="859345" y="82048"/>
                  </a:cubicBezTo>
                  <a:lnTo>
                    <a:pt x="859345" y="90992"/>
                  </a:lnTo>
                  <a:cubicBezTo>
                    <a:pt x="855821" y="92526"/>
                    <a:pt x="852488" y="93621"/>
                    <a:pt x="849345" y="94288"/>
                  </a:cubicBezTo>
                  <a:cubicBezTo>
                    <a:pt x="846202" y="94955"/>
                    <a:pt x="842296" y="95288"/>
                    <a:pt x="837820" y="95288"/>
                  </a:cubicBezTo>
                  <a:close/>
                  <a:moveTo>
                    <a:pt x="835153" y="35004"/>
                  </a:moveTo>
                  <a:cubicBezTo>
                    <a:pt x="829818" y="35004"/>
                    <a:pt x="825532" y="36738"/>
                    <a:pt x="822389" y="40205"/>
                  </a:cubicBezTo>
                  <a:cubicBezTo>
                    <a:pt x="819245" y="43672"/>
                    <a:pt x="817341" y="48473"/>
                    <a:pt x="816864" y="54597"/>
                  </a:cubicBezTo>
                  <a:lnTo>
                    <a:pt x="851440" y="54597"/>
                  </a:lnTo>
                  <a:cubicBezTo>
                    <a:pt x="851440" y="48273"/>
                    <a:pt x="850011" y="43424"/>
                    <a:pt x="847249" y="40052"/>
                  </a:cubicBezTo>
                  <a:cubicBezTo>
                    <a:pt x="844392" y="36690"/>
                    <a:pt x="840391" y="35004"/>
                    <a:pt x="835153" y="35004"/>
                  </a:cubicBezTo>
                  <a:close/>
                  <a:moveTo>
                    <a:pt x="891446" y="94079"/>
                  </a:moveTo>
                  <a:lnTo>
                    <a:pt x="881349" y="94079"/>
                  </a:lnTo>
                  <a:lnTo>
                    <a:pt x="881349" y="0"/>
                  </a:lnTo>
                  <a:lnTo>
                    <a:pt x="891446" y="0"/>
                  </a:lnTo>
                  <a:close/>
                  <a:moveTo>
                    <a:pt x="941641" y="95288"/>
                  </a:moveTo>
                  <a:cubicBezTo>
                    <a:pt x="931832" y="95288"/>
                    <a:pt x="924116" y="92307"/>
                    <a:pt x="918496" y="86335"/>
                  </a:cubicBezTo>
                  <a:cubicBezTo>
                    <a:pt x="912782" y="80372"/>
                    <a:pt x="910019" y="72095"/>
                    <a:pt x="910019" y="61493"/>
                  </a:cubicBezTo>
                  <a:cubicBezTo>
                    <a:pt x="910019" y="50806"/>
                    <a:pt x="912591" y="42320"/>
                    <a:pt x="917924" y="36033"/>
                  </a:cubicBezTo>
                  <a:cubicBezTo>
                    <a:pt x="923163" y="29746"/>
                    <a:pt x="930212" y="26603"/>
                    <a:pt x="939071" y="26603"/>
                  </a:cubicBezTo>
                  <a:cubicBezTo>
                    <a:pt x="947357" y="26603"/>
                    <a:pt x="953929" y="29337"/>
                    <a:pt x="958787" y="34795"/>
                  </a:cubicBezTo>
                  <a:cubicBezTo>
                    <a:pt x="963645" y="40253"/>
                    <a:pt x="966026" y="47463"/>
                    <a:pt x="966026" y="56407"/>
                  </a:cubicBezTo>
                  <a:lnTo>
                    <a:pt x="966026" y="62760"/>
                  </a:lnTo>
                  <a:lnTo>
                    <a:pt x="920401" y="62760"/>
                  </a:lnTo>
                  <a:cubicBezTo>
                    <a:pt x="920592" y="70542"/>
                    <a:pt x="922591" y="76448"/>
                    <a:pt x="926306" y="80477"/>
                  </a:cubicBezTo>
                  <a:cubicBezTo>
                    <a:pt x="930021" y="84506"/>
                    <a:pt x="935260" y="86516"/>
                    <a:pt x="942023" y="86516"/>
                  </a:cubicBezTo>
                  <a:cubicBezTo>
                    <a:pt x="949167" y="86516"/>
                    <a:pt x="956215" y="85030"/>
                    <a:pt x="963168" y="82048"/>
                  </a:cubicBezTo>
                  <a:lnTo>
                    <a:pt x="963168" y="90992"/>
                  </a:lnTo>
                  <a:cubicBezTo>
                    <a:pt x="959644" y="92526"/>
                    <a:pt x="956310" y="93621"/>
                    <a:pt x="953167" y="94288"/>
                  </a:cubicBezTo>
                  <a:cubicBezTo>
                    <a:pt x="949928" y="94955"/>
                    <a:pt x="946119" y="95288"/>
                    <a:pt x="941641" y="95288"/>
                  </a:cubicBezTo>
                  <a:close/>
                  <a:moveTo>
                    <a:pt x="938975" y="35004"/>
                  </a:moveTo>
                  <a:cubicBezTo>
                    <a:pt x="933641" y="35004"/>
                    <a:pt x="929355" y="36738"/>
                    <a:pt x="926211" y="40205"/>
                  </a:cubicBezTo>
                  <a:cubicBezTo>
                    <a:pt x="923068" y="43672"/>
                    <a:pt x="921164" y="48473"/>
                    <a:pt x="920592" y="54597"/>
                  </a:cubicBezTo>
                  <a:lnTo>
                    <a:pt x="955263" y="54597"/>
                  </a:lnTo>
                  <a:cubicBezTo>
                    <a:pt x="955263" y="48273"/>
                    <a:pt x="953834" y="43424"/>
                    <a:pt x="951071" y="40052"/>
                  </a:cubicBezTo>
                  <a:cubicBezTo>
                    <a:pt x="948214" y="36690"/>
                    <a:pt x="944213" y="35004"/>
                    <a:pt x="938975" y="35004"/>
                  </a:cubicBezTo>
                  <a:close/>
                  <a:moveTo>
                    <a:pt x="995267" y="94079"/>
                  </a:moveTo>
                  <a:lnTo>
                    <a:pt x="985171" y="94079"/>
                  </a:lnTo>
                  <a:lnTo>
                    <a:pt x="985171" y="27813"/>
                  </a:lnTo>
                  <a:lnTo>
                    <a:pt x="995267" y="27813"/>
                  </a:lnTo>
                  <a:close/>
                  <a:moveTo>
                    <a:pt x="984314" y="9858"/>
                  </a:moveTo>
                  <a:cubicBezTo>
                    <a:pt x="984314" y="7553"/>
                    <a:pt x="984885" y="5877"/>
                    <a:pt x="986028" y="4810"/>
                  </a:cubicBezTo>
                  <a:cubicBezTo>
                    <a:pt x="987171" y="3734"/>
                    <a:pt x="988600" y="3200"/>
                    <a:pt x="990314" y="3200"/>
                  </a:cubicBezTo>
                  <a:cubicBezTo>
                    <a:pt x="991934" y="3200"/>
                    <a:pt x="993267" y="3753"/>
                    <a:pt x="994410" y="4839"/>
                  </a:cubicBezTo>
                  <a:cubicBezTo>
                    <a:pt x="995649" y="5925"/>
                    <a:pt x="996221" y="7601"/>
                    <a:pt x="996221" y="9858"/>
                  </a:cubicBezTo>
                  <a:cubicBezTo>
                    <a:pt x="996221" y="12116"/>
                    <a:pt x="995649" y="13792"/>
                    <a:pt x="994410" y="14907"/>
                  </a:cubicBezTo>
                  <a:cubicBezTo>
                    <a:pt x="993267" y="16012"/>
                    <a:pt x="991934" y="16564"/>
                    <a:pt x="990314" y="16564"/>
                  </a:cubicBezTo>
                  <a:cubicBezTo>
                    <a:pt x="988600" y="16564"/>
                    <a:pt x="987171" y="16012"/>
                    <a:pt x="986028" y="14907"/>
                  </a:cubicBezTo>
                  <a:cubicBezTo>
                    <a:pt x="984885" y="13792"/>
                    <a:pt x="984314" y="12116"/>
                    <a:pt x="984314" y="9858"/>
                  </a:cubicBezTo>
                  <a:close/>
                  <a:moveTo>
                    <a:pt x="1062610" y="85192"/>
                  </a:moveTo>
                  <a:lnTo>
                    <a:pt x="1062038" y="85192"/>
                  </a:lnTo>
                  <a:cubicBezTo>
                    <a:pt x="1057370" y="91926"/>
                    <a:pt x="1050513" y="95288"/>
                    <a:pt x="1041274" y="95288"/>
                  </a:cubicBezTo>
                  <a:cubicBezTo>
                    <a:pt x="1032606" y="95288"/>
                    <a:pt x="1025843" y="92326"/>
                    <a:pt x="1020985" y="86401"/>
                  </a:cubicBezTo>
                  <a:cubicBezTo>
                    <a:pt x="1016223" y="80477"/>
                    <a:pt x="1013842" y="72047"/>
                    <a:pt x="1013842" y="61122"/>
                  </a:cubicBezTo>
                  <a:cubicBezTo>
                    <a:pt x="1013842" y="50206"/>
                    <a:pt x="1016223" y="41720"/>
                    <a:pt x="1021081" y="35671"/>
                  </a:cubicBezTo>
                  <a:cubicBezTo>
                    <a:pt x="1025939" y="29623"/>
                    <a:pt x="1032606" y="26603"/>
                    <a:pt x="1041274" y="26603"/>
                  </a:cubicBezTo>
                  <a:cubicBezTo>
                    <a:pt x="1050227" y="26603"/>
                    <a:pt x="1057180" y="29870"/>
                    <a:pt x="1061942" y="36395"/>
                  </a:cubicBezTo>
                  <a:lnTo>
                    <a:pt x="1062705" y="36395"/>
                  </a:lnTo>
                  <a:lnTo>
                    <a:pt x="1062324" y="31623"/>
                  </a:lnTo>
                  <a:lnTo>
                    <a:pt x="1062038" y="26965"/>
                  </a:lnTo>
                  <a:lnTo>
                    <a:pt x="1062038" y="0"/>
                  </a:lnTo>
                  <a:lnTo>
                    <a:pt x="1072135" y="0"/>
                  </a:lnTo>
                  <a:lnTo>
                    <a:pt x="1072135" y="94079"/>
                  </a:lnTo>
                  <a:lnTo>
                    <a:pt x="1063943" y="94079"/>
                  </a:lnTo>
                  <a:close/>
                  <a:moveTo>
                    <a:pt x="1042512" y="86887"/>
                  </a:moveTo>
                  <a:cubicBezTo>
                    <a:pt x="1049370" y="86887"/>
                    <a:pt x="1054323" y="85020"/>
                    <a:pt x="1057466" y="81286"/>
                  </a:cubicBezTo>
                  <a:cubicBezTo>
                    <a:pt x="1060514" y="77562"/>
                    <a:pt x="1062038" y="71542"/>
                    <a:pt x="1062038" y="63246"/>
                  </a:cubicBezTo>
                  <a:lnTo>
                    <a:pt x="1062038" y="61122"/>
                  </a:lnTo>
                  <a:cubicBezTo>
                    <a:pt x="1062038" y="51730"/>
                    <a:pt x="1060514" y="45034"/>
                    <a:pt x="1057370" y="41024"/>
                  </a:cubicBezTo>
                  <a:cubicBezTo>
                    <a:pt x="1054228" y="37014"/>
                    <a:pt x="1049274" y="35004"/>
                    <a:pt x="1042417" y="35004"/>
                  </a:cubicBezTo>
                  <a:cubicBezTo>
                    <a:pt x="1036511" y="35004"/>
                    <a:pt x="1032034" y="37290"/>
                    <a:pt x="1028891" y="41872"/>
                  </a:cubicBezTo>
                  <a:cubicBezTo>
                    <a:pt x="1025748" y="46444"/>
                    <a:pt x="1024224" y="52902"/>
                    <a:pt x="1024224" y="61246"/>
                  </a:cubicBezTo>
                  <a:cubicBezTo>
                    <a:pt x="1024224" y="69713"/>
                    <a:pt x="1025748" y="76105"/>
                    <a:pt x="1028891" y="80410"/>
                  </a:cubicBezTo>
                  <a:cubicBezTo>
                    <a:pt x="1031939" y="84725"/>
                    <a:pt x="1036511" y="86887"/>
                    <a:pt x="1042512" y="86887"/>
                  </a:cubicBezTo>
                  <a:close/>
                </a:path>
              </a:pathLst>
            </a:custGeom>
            <a:solidFill>
              <a:srgbClr val="030303"/>
            </a:solidFill>
            <a:ln w="9525" cap="flat">
              <a:noFill/>
              <a:prstDash val="solid"/>
              <a:miter/>
            </a:ln>
          </p:spPr>
          <p:txBody>
            <a:bodyPr rtlCol="0" anchor="ctr"/>
            <a:lstStyle/>
            <a:p>
              <a:endParaRPr lang="nl-BE" sz="900"/>
            </a:p>
          </p:txBody>
        </p:sp>
        <p:sp>
          <p:nvSpPr>
            <p:cNvPr id="723" name="Freeform: Shape 722">
              <a:extLst>
                <a:ext uri="{FF2B5EF4-FFF2-40B4-BE49-F238E27FC236}">
                  <a16:creationId xmlns:a16="http://schemas.microsoft.com/office/drawing/2014/main" id="{7A42D765-07EA-44E1-8178-76E90B70FE74}"/>
                </a:ext>
              </a:extLst>
            </p:cNvPr>
            <p:cNvSpPr/>
            <p:nvPr/>
          </p:nvSpPr>
          <p:spPr>
            <a:xfrm>
              <a:off x="8208444" y="1520767"/>
              <a:ext cx="754349" cy="150870"/>
            </a:xfrm>
            <a:custGeom>
              <a:avLst/>
              <a:gdLst>
                <a:gd name="connsiteX0" fmla="*/ 0 w 1190625"/>
                <a:gd name="connsiteY0" fmla="*/ 0 h 238125"/>
                <a:gd name="connsiteX1" fmla="*/ 1190625 w 1190625"/>
                <a:gd name="connsiteY1" fmla="*/ 0 h 238125"/>
                <a:gd name="connsiteX2" fmla="*/ 1190625 w 1190625"/>
                <a:gd name="connsiteY2" fmla="*/ 238125 h 238125"/>
                <a:gd name="connsiteX3" fmla="*/ 0 w 1190625"/>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1190625" h="238125">
                  <a:moveTo>
                    <a:pt x="0" y="0"/>
                  </a:moveTo>
                  <a:lnTo>
                    <a:pt x="1190625" y="0"/>
                  </a:lnTo>
                  <a:lnTo>
                    <a:pt x="1190625" y="238125"/>
                  </a:lnTo>
                  <a:lnTo>
                    <a:pt x="0" y="238125"/>
                  </a:lnTo>
                  <a:close/>
                </a:path>
              </a:pathLst>
            </a:custGeom>
            <a:noFill/>
            <a:ln w="9525" cap="flat">
              <a:solidFill>
                <a:srgbClr val="B3A2C7"/>
              </a:solidFill>
              <a:prstDash val="solid"/>
              <a:miter/>
            </a:ln>
          </p:spPr>
          <p:txBody>
            <a:bodyPr rtlCol="0" anchor="ctr"/>
            <a:lstStyle/>
            <a:p>
              <a:endParaRPr lang="nl-BE" sz="900"/>
            </a:p>
          </p:txBody>
        </p:sp>
        <p:sp>
          <p:nvSpPr>
            <p:cNvPr id="724" name="Freeform: Shape 723">
              <a:extLst>
                <a:ext uri="{FF2B5EF4-FFF2-40B4-BE49-F238E27FC236}">
                  <a16:creationId xmlns:a16="http://schemas.microsoft.com/office/drawing/2014/main" id="{6F3F0BB5-760A-489A-A04E-6BEF30FF4260}"/>
                </a:ext>
              </a:extLst>
            </p:cNvPr>
            <p:cNvSpPr/>
            <p:nvPr/>
          </p:nvSpPr>
          <p:spPr>
            <a:xfrm>
              <a:off x="8238618" y="1152645"/>
              <a:ext cx="1333689" cy="356053"/>
            </a:xfrm>
            <a:custGeom>
              <a:avLst/>
              <a:gdLst>
                <a:gd name="connsiteX0" fmla="*/ 76200 w 2105025"/>
                <a:gd name="connsiteY0" fmla="*/ 0 h 561975"/>
                <a:gd name="connsiteX1" fmla="*/ 0 w 2105025"/>
                <a:gd name="connsiteY1" fmla="*/ 76200 h 561975"/>
                <a:gd name="connsiteX2" fmla="*/ 0 w 2105025"/>
                <a:gd name="connsiteY2" fmla="*/ 485775 h 561975"/>
                <a:gd name="connsiteX3" fmla="*/ 76200 w 2105025"/>
                <a:gd name="connsiteY3" fmla="*/ 561975 h 561975"/>
                <a:gd name="connsiteX4" fmla="*/ 2028825 w 2105025"/>
                <a:gd name="connsiteY4" fmla="*/ 561975 h 561975"/>
                <a:gd name="connsiteX5" fmla="*/ 2105025 w 2105025"/>
                <a:gd name="connsiteY5" fmla="*/ 485775 h 561975"/>
                <a:gd name="connsiteX6" fmla="*/ 2105025 w 2105025"/>
                <a:gd name="connsiteY6" fmla="*/ 76200 h 561975"/>
                <a:gd name="connsiteX7" fmla="*/ 2028825 w 2105025"/>
                <a:gd name="connsiteY7"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61975">
                  <a:moveTo>
                    <a:pt x="76200" y="0"/>
                  </a:moveTo>
                  <a:cubicBezTo>
                    <a:pt x="34099" y="0"/>
                    <a:pt x="0" y="34119"/>
                    <a:pt x="0" y="76200"/>
                  </a:cubicBezTo>
                  <a:lnTo>
                    <a:pt x="0" y="485775"/>
                  </a:lnTo>
                  <a:cubicBezTo>
                    <a:pt x="0" y="527856"/>
                    <a:pt x="34099" y="561975"/>
                    <a:pt x="76200" y="561975"/>
                  </a:cubicBezTo>
                  <a:lnTo>
                    <a:pt x="2028825" y="561975"/>
                  </a:lnTo>
                  <a:cubicBezTo>
                    <a:pt x="2070926" y="561975"/>
                    <a:pt x="2105025" y="527856"/>
                    <a:pt x="2105025" y="485775"/>
                  </a:cubicBezTo>
                  <a:lnTo>
                    <a:pt x="2105025" y="76200"/>
                  </a:lnTo>
                  <a:cubicBezTo>
                    <a:pt x="2105025" y="34119"/>
                    <a:pt x="2070926" y="0"/>
                    <a:pt x="2028825" y="0"/>
                  </a:cubicBezTo>
                  <a:close/>
                </a:path>
              </a:pathLst>
            </a:custGeom>
            <a:solidFill>
              <a:srgbClr val="B3A2C7">
                <a:alpha val="20000"/>
              </a:srgbClr>
            </a:solidFill>
            <a:ln w="9525" cap="flat">
              <a:noFill/>
              <a:prstDash val="solid"/>
              <a:miter/>
            </a:ln>
          </p:spPr>
          <p:txBody>
            <a:bodyPr rtlCol="0" anchor="ctr"/>
            <a:lstStyle/>
            <a:p>
              <a:endParaRPr lang="nl-BE" sz="900"/>
            </a:p>
          </p:txBody>
        </p:sp>
        <p:sp>
          <p:nvSpPr>
            <p:cNvPr id="725" name="Freeform: Shape 724">
              <a:extLst>
                <a:ext uri="{FF2B5EF4-FFF2-40B4-BE49-F238E27FC236}">
                  <a16:creationId xmlns:a16="http://schemas.microsoft.com/office/drawing/2014/main" id="{B14D6FC3-3A5F-4CE7-9A11-D5927887CAA4}"/>
                </a:ext>
              </a:extLst>
            </p:cNvPr>
            <p:cNvSpPr/>
            <p:nvPr/>
          </p:nvSpPr>
          <p:spPr>
            <a:xfrm>
              <a:off x="8238618" y="1152645"/>
              <a:ext cx="1333689" cy="356053"/>
            </a:xfrm>
            <a:custGeom>
              <a:avLst/>
              <a:gdLst>
                <a:gd name="connsiteX0" fmla="*/ 76200 w 2105025"/>
                <a:gd name="connsiteY0" fmla="*/ 0 h 561975"/>
                <a:gd name="connsiteX1" fmla="*/ 0 w 2105025"/>
                <a:gd name="connsiteY1" fmla="*/ 76200 h 561975"/>
                <a:gd name="connsiteX2" fmla="*/ 0 w 2105025"/>
                <a:gd name="connsiteY2" fmla="*/ 485775 h 561975"/>
                <a:gd name="connsiteX3" fmla="*/ 76200 w 2105025"/>
                <a:gd name="connsiteY3" fmla="*/ 561975 h 561975"/>
                <a:gd name="connsiteX4" fmla="*/ 2028825 w 2105025"/>
                <a:gd name="connsiteY4" fmla="*/ 561975 h 561975"/>
                <a:gd name="connsiteX5" fmla="*/ 2105025 w 2105025"/>
                <a:gd name="connsiteY5" fmla="*/ 485775 h 561975"/>
                <a:gd name="connsiteX6" fmla="*/ 2105025 w 2105025"/>
                <a:gd name="connsiteY6" fmla="*/ 76200 h 561975"/>
                <a:gd name="connsiteX7" fmla="*/ 2028825 w 2105025"/>
                <a:gd name="connsiteY7"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5025" h="561975">
                  <a:moveTo>
                    <a:pt x="76200" y="0"/>
                  </a:moveTo>
                  <a:cubicBezTo>
                    <a:pt x="34099" y="0"/>
                    <a:pt x="0" y="34119"/>
                    <a:pt x="0" y="76200"/>
                  </a:cubicBezTo>
                  <a:lnTo>
                    <a:pt x="0" y="485775"/>
                  </a:lnTo>
                  <a:cubicBezTo>
                    <a:pt x="0" y="527856"/>
                    <a:pt x="34099" y="561975"/>
                    <a:pt x="76200" y="561975"/>
                  </a:cubicBezTo>
                  <a:lnTo>
                    <a:pt x="2028825" y="561975"/>
                  </a:lnTo>
                  <a:cubicBezTo>
                    <a:pt x="2070926" y="561975"/>
                    <a:pt x="2105025" y="527856"/>
                    <a:pt x="2105025" y="485775"/>
                  </a:cubicBezTo>
                  <a:lnTo>
                    <a:pt x="2105025" y="76200"/>
                  </a:lnTo>
                  <a:cubicBezTo>
                    <a:pt x="2105025" y="34119"/>
                    <a:pt x="2070926" y="0"/>
                    <a:pt x="2028825" y="0"/>
                  </a:cubicBezTo>
                  <a:close/>
                </a:path>
              </a:pathLst>
            </a:custGeom>
            <a:solidFill>
              <a:srgbClr val="B3A2C7">
                <a:alpha val="20000"/>
              </a:srgbClr>
            </a:solidFill>
            <a:ln w="9525" cap="flat">
              <a:noFill/>
              <a:prstDash val="solid"/>
              <a:miter/>
            </a:ln>
          </p:spPr>
          <p:txBody>
            <a:bodyPr rtlCol="0" anchor="ctr"/>
            <a:lstStyle/>
            <a:p>
              <a:endParaRPr lang="nl-BE" sz="900"/>
            </a:p>
          </p:txBody>
        </p:sp>
        <p:sp>
          <p:nvSpPr>
            <p:cNvPr id="726" name="Freeform: Shape 725">
              <a:extLst>
                <a:ext uri="{FF2B5EF4-FFF2-40B4-BE49-F238E27FC236}">
                  <a16:creationId xmlns:a16="http://schemas.microsoft.com/office/drawing/2014/main" id="{F15BACB4-F3DD-4F67-9649-64268DDA942A}"/>
                </a:ext>
              </a:extLst>
            </p:cNvPr>
            <p:cNvSpPr/>
            <p:nvPr/>
          </p:nvSpPr>
          <p:spPr>
            <a:xfrm>
              <a:off x="8214478" y="1128506"/>
              <a:ext cx="887114" cy="144835"/>
            </a:xfrm>
            <a:custGeom>
              <a:avLst/>
              <a:gdLst>
                <a:gd name="connsiteX0" fmla="*/ 0 w 1400175"/>
                <a:gd name="connsiteY0" fmla="*/ 0 h 228600"/>
                <a:gd name="connsiteX1" fmla="*/ 1400175 w 1400175"/>
                <a:gd name="connsiteY1" fmla="*/ 0 h 228600"/>
                <a:gd name="connsiteX2" fmla="*/ 1400175 w 1400175"/>
                <a:gd name="connsiteY2" fmla="*/ 228600 h 228600"/>
                <a:gd name="connsiteX3" fmla="*/ 0 w 1400175"/>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1400175" h="228600">
                  <a:moveTo>
                    <a:pt x="0" y="0"/>
                  </a:moveTo>
                  <a:lnTo>
                    <a:pt x="1400175" y="0"/>
                  </a:lnTo>
                  <a:lnTo>
                    <a:pt x="1400175" y="228600"/>
                  </a:lnTo>
                  <a:lnTo>
                    <a:pt x="0" y="228600"/>
                  </a:lnTo>
                  <a:close/>
                </a:path>
              </a:pathLst>
            </a:custGeom>
            <a:solidFill>
              <a:srgbClr val="B3A2C7"/>
            </a:solidFill>
            <a:ln w="9525" cap="flat">
              <a:noFill/>
              <a:prstDash val="solid"/>
              <a:miter/>
            </a:ln>
          </p:spPr>
          <p:txBody>
            <a:bodyPr rtlCol="0" anchor="ctr"/>
            <a:lstStyle/>
            <a:p>
              <a:endParaRPr lang="nl-BE" sz="900"/>
            </a:p>
          </p:txBody>
        </p:sp>
        <p:sp>
          <p:nvSpPr>
            <p:cNvPr id="727" name="Freeform: Shape 726">
              <a:extLst>
                <a:ext uri="{FF2B5EF4-FFF2-40B4-BE49-F238E27FC236}">
                  <a16:creationId xmlns:a16="http://schemas.microsoft.com/office/drawing/2014/main" id="{92640078-C101-421C-93F3-887A9F262C88}"/>
                </a:ext>
              </a:extLst>
            </p:cNvPr>
            <p:cNvSpPr/>
            <p:nvPr/>
          </p:nvSpPr>
          <p:spPr>
            <a:xfrm>
              <a:off x="8226065" y="1161685"/>
              <a:ext cx="814697" cy="60348"/>
            </a:xfrm>
            <a:custGeom>
              <a:avLst/>
              <a:gdLst>
                <a:gd name="connsiteX0" fmla="*/ 0 w 1285875"/>
                <a:gd name="connsiteY0" fmla="*/ 5686 h 95250"/>
                <a:gd name="connsiteX1" fmla="*/ 24955 w 1285875"/>
                <a:gd name="connsiteY1" fmla="*/ 5686 h 95250"/>
                <a:gd name="connsiteX2" fmla="*/ 50386 w 1285875"/>
                <a:gd name="connsiteY2" fmla="*/ 10944 h 95250"/>
                <a:gd name="connsiteX3" fmla="*/ 58293 w 1285875"/>
                <a:gd name="connsiteY3" fmla="*/ 27575 h 95250"/>
                <a:gd name="connsiteX4" fmla="*/ 53911 w 1285875"/>
                <a:gd name="connsiteY4" fmla="*/ 40538 h 95250"/>
                <a:gd name="connsiteX5" fmla="*/ 41052 w 1285875"/>
                <a:gd name="connsiteY5" fmla="*/ 47158 h 95250"/>
                <a:gd name="connsiteX6" fmla="*/ 41052 w 1285875"/>
                <a:gd name="connsiteY6" fmla="*/ 47768 h 95250"/>
                <a:gd name="connsiteX7" fmla="*/ 61245 w 1285875"/>
                <a:gd name="connsiteY7" fmla="*/ 68923 h 95250"/>
                <a:gd name="connsiteX8" fmla="*/ 53244 w 1285875"/>
                <a:gd name="connsiteY8" fmla="*/ 87430 h 95250"/>
                <a:gd name="connsiteX9" fmla="*/ 30766 w 1285875"/>
                <a:gd name="connsiteY9" fmla="*/ 94078 h 95250"/>
                <a:gd name="connsiteX10" fmla="*/ 0 w 1285875"/>
                <a:gd name="connsiteY10" fmla="*/ 94078 h 95250"/>
                <a:gd name="connsiteX11" fmla="*/ 10287 w 1285875"/>
                <a:gd name="connsiteY11" fmla="*/ 43529 h 95250"/>
                <a:gd name="connsiteX12" fmla="*/ 27146 w 1285875"/>
                <a:gd name="connsiteY12" fmla="*/ 43529 h 95250"/>
                <a:gd name="connsiteX13" fmla="*/ 42863 w 1285875"/>
                <a:gd name="connsiteY13" fmla="*/ 40119 h 95250"/>
                <a:gd name="connsiteX14" fmla="*/ 47625 w 1285875"/>
                <a:gd name="connsiteY14" fmla="*/ 28594 h 95250"/>
                <a:gd name="connsiteX15" fmla="*/ 42290 w 1285875"/>
                <a:gd name="connsiteY15" fmla="*/ 17869 h 95250"/>
                <a:gd name="connsiteX16" fmla="*/ 25336 w 1285875"/>
                <a:gd name="connsiteY16" fmla="*/ 14573 h 95250"/>
                <a:gd name="connsiteX17" fmla="*/ 10287 w 1285875"/>
                <a:gd name="connsiteY17" fmla="*/ 14573 h 95250"/>
                <a:gd name="connsiteX18" fmla="*/ 10287 w 1285875"/>
                <a:gd name="connsiteY18" fmla="*/ 52235 h 95250"/>
                <a:gd name="connsiteX19" fmla="*/ 10287 w 1285875"/>
                <a:gd name="connsiteY19" fmla="*/ 85315 h 95250"/>
                <a:gd name="connsiteX20" fmla="*/ 28670 w 1285875"/>
                <a:gd name="connsiteY20" fmla="*/ 85315 h 95250"/>
                <a:gd name="connsiteX21" fmla="*/ 44767 w 1285875"/>
                <a:gd name="connsiteY21" fmla="*/ 81172 h 95250"/>
                <a:gd name="connsiteX22" fmla="*/ 50196 w 1285875"/>
                <a:gd name="connsiteY22" fmla="*/ 68199 h 95250"/>
                <a:gd name="connsiteX23" fmla="*/ 44672 w 1285875"/>
                <a:gd name="connsiteY23" fmla="*/ 56112 h 95250"/>
                <a:gd name="connsiteX24" fmla="*/ 27812 w 1285875"/>
                <a:gd name="connsiteY24" fmla="*/ 52235 h 95250"/>
                <a:gd name="connsiteX25" fmla="*/ 109061 w 1285875"/>
                <a:gd name="connsiteY25" fmla="*/ 95288 h 95250"/>
                <a:gd name="connsiteX26" fmla="*/ 85915 w 1285875"/>
                <a:gd name="connsiteY26" fmla="*/ 86344 h 95250"/>
                <a:gd name="connsiteX27" fmla="*/ 77438 w 1285875"/>
                <a:gd name="connsiteY27" fmla="*/ 61493 h 95250"/>
                <a:gd name="connsiteX28" fmla="*/ 85344 w 1285875"/>
                <a:gd name="connsiteY28" fmla="*/ 36033 h 95250"/>
                <a:gd name="connsiteX29" fmla="*/ 106489 w 1285875"/>
                <a:gd name="connsiteY29" fmla="*/ 26603 h 95250"/>
                <a:gd name="connsiteX30" fmla="*/ 126206 w 1285875"/>
                <a:gd name="connsiteY30" fmla="*/ 34795 h 95250"/>
                <a:gd name="connsiteX31" fmla="*/ 133445 w 1285875"/>
                <a:gd name="connsiteY31" fmla="*/ 56407 h 95250"/>
                <a:gd name="connsiteX32" fmla="*/ 133445 w 1285875"/>
                <a:gd name="connsiteY32" fmla="*/ 62760 h 95250"/>
                <a:gd name="connsiteX33" fmla="*/ 87820 w 1285875"/>
                <a:gd name="connsiteY33" fmla="*/ 62760 h 95250"/>
                <a:gd name="connsiteX34" fmla="*/ 93726 w 1285875"/>
                <a:gd name="connsiteY34" fmla="*/ 80477 h 95250"/>
                <a:gd name="connsiteX35" fmla="*/ 109442 w 1285875"/>
                <a:gd name="connsiteY35" fmla="*/ 86525 h 95250"/>
                <a:gd name="connsiteX36" fmla="*/ 130587 w 1285875"/>
                <a:gd name="connsiteY36" fmla="*/ 82048 h 95250"/>
                <a:gd name="connsiteX37" fmla="*/ 130587 w 1285875"/>
                <a:gd name="connsiteY37" fmla="*/ 90992 h 95250"/>
                <a:gd name="connsiteX38" fmla="*/ 120586 w 1285875"/>
                <a:gd name="connsiteY38" fmla="*/ 94288 h 95250"/>
                <a:gd name="connsiteX39" fmla="*/ 109061 w 1285875"/>
                <a:gd name="connsiteY39" fmla="*/ 95288 h 95250"/>
                <a:gd name="connsiteX40" fmla="*/ 106394 w 1285875"/>
                <a:gd name="connsiteY40" fmla="*/ 35004 h 95250"/>
                <a:gd name="connsiteX41" fmla="*/ 93630 w 1285875"/>
                <a:gd name="connsiteY41" fmla="*/ 40205 h 95250"/>
                <a:gd name="connsiteX42" fmla="*/ 88106 w 1285875"/>
                <a:gd name="connsiteY42" fmla="*/ 54597 h 95250"/>
                <a:gd name="connsiteX43" fmla="*/ 122682 w 1285875"/>
                <a:gd name="connsiteY43" fmla="*/ 54597 h 95250"/>
                <a:gd name="connsiteX44" fmla="*/ 118490 w 1285875"/>
                <a:gd name="connsiteY44" fmla="*/ 40053 h 95250"/>
                <a:gd name="connsiteX45" fmla="*/ 106394 w 1285875"/>
                <a:gd name="connsiteY45" fmla="*/ 35004 h 95250"/>
                <a:gd name="connsiteX46" fmla="*/ 198024 w 1285875"/>
                <a:gd name="connsiteY46" fmla="*/ 94078 h 95250"/>
                <a:gd name="connsiteX47" fmla="*/ 198024 w 1285875"/>
                <a:gd name="connsiteY47" fmla="*/ 51216 h 95250"/>
                <a:gd name="connsiteX48" fmla="*/ 194309 w 1285875"/>
                <a:gd name="connsiteY48" fmla="*/ 39119 h 95250"/>
                <a:gd name="connsiteX49" fmla="*/ 182784 w 1285875"/>
                <a:gd name="connsiteY49" fmla="*/ 35128 h 95250"/>
                <a:gd name="connsiteX50" fmla="*/ 167449 w 1285875"/>
                <a:gd name="connsiteY50" fmla="*/ 40815 h 95250"/>
                <a:gd name="connsiteX51" fmla="*/ 162687 w 1285875"/>
                <a:gd name="connsiteY51" fmla="*/ 59436 h 95250"/>
                <a:gd name="connsiteX52" fmla="*/ 162687 w 1285875"/>
                <a:gd name="connsiteY52" fmla="*/ 94078 h 95250"/>
                <a:gd name="connsiteX53" fmla="*/ 152590 w 1285875"/>
                <a:gd name="connsiteY53" fmla="*/ 94078 h 95250"/>
                <a:gd name="connsiteX54" fmla="*/ 152590 w 1285875"/>
                <a:gd name="connsiteY54" fmla="*/ 0 h 95250"/>
                <a:gd name="connsiteX55" fmla="*/ 162687 w 1285875"/>
                <a:gd name="connsiteY55" fmla="*/ 0 h 95250"/>
                <a:gd name="connsiteX56" fmla="*/ 162687 w 1285875"/>
                <a:gd name="connsiteY56" fmla="*/ 28480 h 95250"/>
                <a:gd name="connsiteX57" fmla="*/ 162210 w 1285875"/>
                <a:gd name="connsiteY57" fmla="*/ 37005 h 95250"/>
                <a:gd name="connsiteX58" fmla="*/ 162782 w 1285875"/>
                <a:gd name="connsiteY58" fmla="*/ 37005 h 95250"/>
                <a:gd name="connsiteX59" fmla="*/ 171259 w 1285875"/>
                <a:gd name="connsiteY59" fmla="*/ 29480 h 95250"/>
                <a:gd name="connsiteX60" fmla="*/ 183736 w 1285875"/>
                <a:gd name="connsiteY60" fmla="*/ 26727 h 95250"/>
                <a:gd name="connsiteX61" fmla="*/ 201930 w 1285875"/>
                <a:gd name="connsiteY61" fmla="*/ 32499 h 95250"/>
                <a:gd name="connsiteX62" fmla="*/ 208026 w 1285875"/>
                <a:gd name="connsiteY62" fmla="*/ 50844 h 95250"/>
                <a:gd name="connsiteX63" fmla="*/ 208026 w 1285875"/>
                <a:gd name="connsiteY63" fmla="*/ 94078 h 95250"/>
                <a:gd name="connsiteX64" fmla="*/ 258889 w 1285875"/>
                <a:gd name="connsiteY64" fmla="*/ 95288 h 95250"/>
                <a:gd name="connsiteX65" fmla="*/ 235744 w 1285875"/>
                <a:gd name="connsiteY65" fmla="*/ 86344 h 95250"/>
                <a:gd name="connsiteX66" fmla="*/ 227266 w 1285875"/>
                <a:gd name="connsiteY66" fmla="*/ 61493 h 95250"/>
                <a:gd name="connsiteX67" fmla="*/ 235172 w 1285875"/>
                <a:gd name="connsiteY67" fmla="*/ 36033 h 95250"/>
                <a:gd name="connsiteX68" fmla="*/ 256317 w 1285875"/>
                <a:gd name="connsiteY68" fmla="*/ 26603 h 95250"/>
                <a:gd name="connsiteX69" fmla="*/ 276034 w 1285875"/>
                <a:gd name="connsiteY69" fmla="*/ 34795 h 95250"/>
                <a:gd name="connsiteX70" fmla="*/ 283273 w 1285875"/>
                <a:gd name="connsiteY70" fmla="*/ 56407 h 95250"/>
                <a:gd name="connsiteX71" fmla="*/ 283273 w 1285875"/>
                <a:gd name="connsiteY71" fmla="*/ 62760 h 95250"/>
                <a:gd name="connsiteX72" fmla="*/ 237648 w 1285875"/>
                <a:gd name="connsiteY72" fmla="*/ 62760 h 95250"/>
                <a:gd name="connsiteX73" fmla="*/ 243554 w 1285875"/>
                <a:gd name="connsiteY73" fmla="*/ 80477 h 95250"/>
                <a:gd name="connsiteX74" fmla="*/ 259270 w 1285875"/>
                <a:gd name="connsiteY74" fmla="*/ 86525 h 95250"/>
                <a:gd name="connsiteX75" fmla="*/ 280415 w 1285875"/>
                <a:gd name="connsiteY75" fmla="*/ 82048 h 95250"/>
                <a:gd name="connsiteX76" fmla="*/ 280415 w 1285875"/>
                <a:gd name="connsiteY76" fmla="*/ 90992 h 95250"/>
                <a:gd name="connsiteX77" fmla="*/ 270415 w 1285875"/>
                <a:gd name="connsiteY77" fmla="*/ 94288 h 95250"/>
                <a:gd name="connsiteX78" fmla="*/ 258889 w 1285875"/>
                <a:gd name="connsiteY78" fmla="*/ 95288 h 95250"/>
                <a:gd name="connsiteX79" fmla="*/ 256222 w 1285875"/>
                <a:gd name="connsiteY79" fmla="*/ 35004 h 95250"/>
                <a:gd name="connsiteX80" fmla="*/ 243458 w 1285875"/>
                <a:gd name="connsiteY80" fmla="*/ 40205 h 95250"/>
                <a:gd name="connsiteX81" fmla="*/ 237839 w 1285875"/>
                <a:gd name="connsiteY81" fmla="*/ 54597 h 95250"/>
                <a:gd name="connsiteX82" fmla="*/ 272510 w 1285875"/>
                <a:gd name="connsiteY82" fmla="*/ 54597 h 95250"/>
                <a:gd name="connsiteX83" fmla="*/ 268319 w 1285875"/>
                <a:gd name="connsiteY83" fmla="*/ 40053 h 95250"/>
                <a:gd name="connsiteX84" fmla="*/ 256222 w 1285875"/>
                <a:gd name="connsiteY84" fmla="*/ 35004 h 95250"/>
                <a:gd name="connsiteX85" fmla="*/ 330422 w 1285875"/>
                <a:gd name="connsiteY85" fmla="*/ 95288 h 95250"/>
                <a:gd name="connsiteX86" fmla="*/ 307277 w 1285875"/>
                <a:gd name="connsiteY86" fmla="*/ 86344 h 95250"/>
                <a:gd name="connsiteX87" fmla="*/ 298799 w 1285875"/>
                <a:gd name="connsiteY87" fmla="*/ 61493 h 95250"/>
                <a:gd name="connsiteX88" fmla="*/ 306609 w 1285875"/>
                <a:gd name="connsiteY88" fmla="*/ 36033 h 95250"/>
                <a:gd name="connsiteX89" fmla="*/ 327850 w 1285875"/>
                <a:gd name="connsiteY89" fmla="*/ 26603 h 95250"/>
                <a:gd name="connsiteX90" fmla="*/ 347567 w 1285875"/>
                <a:gd name="connsiteY90" fmla="*/ 34795 h 95250"/>
                <a:gd name="connsiteX91" fmla="*/ 354806 w 1285875"/>
                <a:gd name="connsiteY91" fmla="*/ 56407 h 95250"/>
                <a:gd name="connsiteX92" fmla="*/ 354806 w 1285875"/>
                <a:gd name="connsiteY92" fmla="*/ 62760 h 95250"/>
                <a:gd name="connsiteX93" fmla="*/ 309181 w 1285875"/>
                <a:gd name="connsiteY93" fmla="*/ 62760 h 95250"/>
                <a:gd name="connsiteX94" fmla="*/ 315087 w 1285875"/>
                <a:gd name="connsiteY94" fmla="*/ 80477 h 95250"/>
                <a:gd name="connsiteX95" fmla="*/ 330803 w 1285875"/>
                <a:gd name="connsiteY95" fmla="*/ 86525 h 95250"/>
                <a:gd name="connsiteX96" fmla="*/ 351948 w 1285875"/>
                <a:gd name="connsiteY96" fmla="*/ 82048 h 95250"/>
                <a:gd name="connsiteX97" fmla="*/ 351948 w 1285875"/>
                <a:gd name="connsiteY97" fmla="*/ 90992 h 95250"/>
                <a:gd name="connsiteX98" fmla="*/ 341947 w 1285875"/>
                <a:gd name="connsiteY98" fmla="*/ 94288 h 95250"/>
                <a:gd name="connsiteX99" fmla="*/ 330422 w 1285875"/>
                <a:gd name="connsiteY99" fmla="*/ 95288 h 95250"/>
                <a:gd name="connsiteX100" fmla="*/ 327754 w 1285875"/>
                <a:gd name="connsiteY100" fmla="*/ 35004 h 95250"/>
                <a:gd name="connsiteX101" fmla="*/ 314991 w 1285875"/>
                <a:gd name="connsiteY101" fmla="*/ 40205 h 95250"/>
                <a:gd name="connsiteX102" fmla="*/ 309372 w 1285875"/>
                <a:gd name="connsiteY102" fmla="*/ 54597 h 95250"/>
                <a:gd name="connsiteX103" fmla="*/ 344043 w 1285875"/>
                <a:gd name="connsiteY103" fmla="*/ 54597 h 95250"/>
                <a:gd name="connsiteX104" fmla="*/ 339851 w 1285875"/>
                <a:gd name="connsiteY104" fmla="*/ 40053 h 95250"/>
                <a:gd name="connsiteX105" fmla="*/ 327754 w 1285875"/>
                <a:gd name="connsiteY105" fmla="*/ 35004 h 95250"/>
                <a:gd name="connsiteX106" fmla="*/ 404240 w 1285875"/>
                <a:gd name="connsiteY106" fmla="*/ 26603 h 95250"/>
                <a:gd name="connsiteX107" fmla="*/ 412146 w 1285875"/>
                <a:gd name="connsiteY107" fmla="*/ 27327 h 95250"/>
                <a:gd name="connsiteX108" fmla="*/ 410718 w 1285875"/>
                <a:gd name="connsiteY108" fmla="*/ 36643 h 95250"/>
                <a:gd name="connsiteX109" fmla="*/ 403479 w 1285875"/>
                <a:gd name="connsiteY109" fmla="*/ 35738 h 95250"/>
                <a:gd name="connsiteX110" fmla="*/ 389762 w 1285875"/>
                <a:gd name="connsiteY110" fmla="*/ 42262 h 95250"/>
                <a:gd name="connsiteX111" fmla="*/ 384048 w 1285875"/>
                <a:gd name="connsiteY111" fmla="*/ 58531 h 95250"/>
                <a:gd name="connsiteX112" fmla="*/ 384048 w 1285875"/>
                <a:gd name="connsiteY112" fmla="*/ 94078 h 95250"/>
                <a:gd name="connsiteX113" fmla="*/ 373952 w 1285875"/>
                <a:gd name="connsiteY113" fmla="*/ 94078 h 95250"/>
                <a:gd name="connsiteX114" fmla="*/ 373952 w 1285875"/>
                <a:gd name="connsiteY114" fmla="*/ 27813 h 95250"/>
                <a:gd name="connsiteX115" fmla="*/ 382238 w 1285875"/>
                <a:gd name="connsiteY115" fmla="*/ 27813 h 95250"/>
                <a:gd name="connsiteX116" fmla="*/ 383381 w 1285875"/>
                <a:gd name="connsiteY116" fmla="*/ 40091 h 95250"/>
                <a:gd name="connsiteX117" fmla="*/ 383857 w 1285875"/>
                <a:gd name="connsiteY117" fmla="*/ 40091 h 95250"/>
                <a:gd name="connsiteX118" fmla="*/ 392811 w 1285875"/>
                <a:gd name="connsiteY118" fmla="*/ 30108 h 95250"/>
                <a:gd name="connsiteX119" fmla="*/ 404240 w 1285875"/>
                <a:gd name="connsiteY119" fmla="*/ 26603 h 95250"/>
                <a:gd name="connsiteX120" fmla="*/ 487203 w 1285875"/>
                <a:gd name="connsiteY120" fmla="*/ 95288 h 95250"/>
                <a:gd name="connsiteX121" fmla="*/ 463962 w 1285875"/>
                <a:gd name="connsiteY121" fmla="*/ 86344 h 95250"/>
                <a:gd name="connsiteX122" fmla="*/ 455485 w 1285875"/>
                <a:gd name="connsiteY122" fmla="*/ 61493 h 95250"/>
                <a:gd name="connsiteX123" fmla="*/ 463390 w 1285875"/>
                <a:gd name="connsiteY123" fmla="*/ 36033 h 95250"/>
                <a:gd name="connsiteX124" fmla="*/ 484537 w 1285875"/>
                <a:gd name="connsiteY124" fmla="*/ 26603 h 95250"/>
                <a:gd name="connsiteX125" fmla="*/ 504253 w 1285875"/>
                <a:gd name="connsiteY125" fmla="*/ 34795 h 95250"/>
                <a:gd name="connsiteX126" fmla="*/ 511492 w 1285875"/>
                <a:gd name="connsiteY126" fmla="*/ 56407 h 95250"/>
                <a:gd name="connsiteX127" fmla="*/ 511492 w 1285875"/>
                <a:gd name="connsiteY127" fmla="*/ 62760 h 95250"/>
                <a:gd name="connsiteX128" fmla="*/ 465867 w 1285875"/>
                <a:gd name="connsiteY128" fmla="*/ 62760 h 95250"/>
                <a:gd name="connsiteX129" fmla="*/ 471772 w 1285875"/>
                <a:gd name="connsiteY129" fmla="*/ 80477 h 95250"/>
                <a:gd name="connsiteX130" fmla="*/ 487489 w 1285875"/>
                <a:gd name="connsiteY130" fmla="*/ 86525 h 95250"/>
                <a:gd name="connsiteX131" fmla="*/ 508729 w 1285875"/>
                <a:gd name="connsiteY131" fmla="*/ 82048 h 95250"/>
                <a:gd name="connsiteX132" fmla="*/ 508729 w 1285875"/>
                <a:gd name="connsiteY132" fmla="*/ 90992 h 95250"/>
                <a:gd name="connsiteX133" fmla="*/ 498634 w 1285875"/>
                <a:gd name="connsiteY133" fmla="*/ 94288 h 95250"/>
                <a:gd name="connsiteX134" fmla="*/ 487203 w 1285875"/>
                <a:gd name="connsiteY134" fmla="*/ 95288 h 95250"/>
                <a:gd name="connsiteX135" fmla="*/ 484441 w 1285875"/>
                <a:gd name="connsiteY135" fmla="*/ 35004 h 95250"/>
                <a:gd name="connsiteX136" fmla="*/ 471677 w 1285875"/>
                <a:gd name="connsiteY136" fmla="*/ 40205 h 95250"/>
                <a:gd name="connsiteX137" fmla="*/ 466153 w 1285875"/>
                <a:gd name="connsiteY137" fmla="*/ 54597 h 95250"/>
                <a:gd name="connsiteX138" fmla="*/ 500729 w 1285875"/>
                <a:gd name="connsiteY138" fmla="*/ 54597 h 95250"/>
                <a:gd name="connsiteX139" fmla="*/ 496538 w 1285875"/>
                <a:gd name="connsiteY139" fmla="*/ 40053 h 95250"/>
                <a:gd name="connsiteX140" fmla="*/ 484441 w 1285875"/>
                <a:gd name="connsiteY140" fmla="*/ 35004 h 95250"/>
                <a:gd name="connsiteX141" fmla="*/ 576072 w 1285875"/>
                <a:gd name="connsiteY141" fmla="*/ 94078 h 95250"/>
                <a:gd name="connsiteX142" fmla="*/ 576072 w 1285875"/>
                <a:gd name="connsiteY142" fmla="*/ 51216 h 95250"/>
                <a:gd name="connsiteX143" fmla="*/ 572357 w 1285875"/>
                <a:gd name="connsiteY143" fmla="*/ 39119 h 95250"/>
                <a:gd name="connsiteX144" fmla="*/ 560832 w 1285875"/>
                <a:gd name="connsiteY144" fmla="*/ 35128 h 95250"/>
                <a:gd name="connsiteX145" fmla="*/ 545591 w 1285875"/>
                <a:gd name="connsiteY145" fmla="*/ 40748 h 95250"/>
                <a:gd name="connsiteX146" fmla="*/ 540733 w 1285875"/>
                <a:gd name="connsiteY146" fmla="*/ 59312 h 95250"/>
                <a:gd name="connsiteX147" fmla="*/ 540733 w 1285875"/>
                <a:gd name="connsiteY147" fmla="*/ 94078 h 95250"/>
                <a:gd name="connsiteX148" fmla="*/ 530733 w 1285875"/>
                <a:gd name="connsiteY148" fmla="*/ 94078 h 95250"/>
                <a:gd name="connsiteX149" fmla="*/ 530733 w 1285875"/>
                <a:gd name="connsiteY149" fmla="*/ 27813 h 95250"/>
                <a:gd name="connsiteX150" fmla="*/ 538829 w 1285875"/>
                <a:gd name="connsiteY150" fmla="*/ 27813 h 95250"/>
                <a:gd name="connsiteX151" fmla="*/ 540448 w 1285875"/>
                <a:gd name="connsiteY151" fmla="*/ 36881 h 95250"/>
                <a:gd name="connsiteX152" fmla="*/ 541019 w 1285875"/>
                <a:gd name="connsiteY152" fmla="*/ 36881 h 95250"/>
                <a:gd name="connsiteX153" fmla="*/ 549592 w 1285875"/>
                <a:gd name="connsiteY153" fmla="*/ 29289 h 95250"/>
                <a:gd name="connsiteX154" fmla="*/ 561975 w 1285875"/>
                <a:gd name="connsiteY154" fmla="*/ 26603 h 95250"/>
                <a:gd name="connsiteX155" fmla="*/ 580072 w 1285875"/>
                <a:gd name="connsiteY155" fmla="*/ 32375 h 95250"/>
                <a:gd name="connsiteX156" fmla="*/ 586072 w 1285875"/>
                <a:gd name="connsiteY156" fmla="*/ 50844 h 95250"/>
                <a:gd name="connsiteX157" fmla="*/ 586072 w 1285875"/>
                <a:gd name="connsiteY157" fmla="*/ 94078 h 95250"/>
                <a:gd name="connsiteX158" fmla="*/ 699325 w 1285875"/>
                <a:gd name="connsiteY158" fmla="*/ 60884 h 95250"/>
                <a:gd name="connsiteX159" fmla="*/ 691133 w 1285875"/>
                <a:gd name="connsiteY159" fmla="*/ 86192 h 95250"/>
                <a:gd name="connsiteX160" fmla="*/ 668655 w 1285875"/>
                <a:gd name="connsiteY160" fmla="*/ 95288 h 95250"/>
                <a:gd name="connsiteX161" fmla="*/ 652843 w 1285875"/>
                <a:gd name="connsiteY161" fmla="*/ 91116 h 95250"/>
                <a:gd name="connsiteX162" fmla="*/ 642175 w 1285875"/>
                <a:gd name="connsiteY162" fmla="*/ 79143 h 95250"/>
                <a:gd name="connsiteX163" fmla="*/ 638460 w 1285875"/>
                <a:gd name="connsiteY163" fmla="*/ 60884 h 95250"/>
                <a:gd name="connsiteX164" fmla="*/ 646557 w 1285875"/>
                <a:gd name="connsiteY164" fmla="*/ 35643 h 95250"/>
                <a:gd name="connsiteX165" fmla="*/ 669036 w 1285875"/>
                <a:gd name="connsiteY165" fmla="*/ 26603 h 95250"/>
                <a:gd name="connsiteX166" fmla="*/ 691133 w 1285875"/>
                <a:gd name="connsiteY166" fmla="*/ 35852 h 95250"/>
                <a:gd name="connsiteX167" fmla="*/ 699325 w 1285875"/>
                <a:gd name="connsiteY167" fmla="*/ 60884 h 95250"/>
                <a:gd name="connsiteX168" fmla="*/ 648843 w 1285875"/>
                <a:gd name="connsiteY168" fmla="*/ 60884 h 95250"/>
                <a:gd name="connsiteX169" fmla="*/ 653890 w 1285875"/>
                <a:gd name="connsiteY169" fmla="*/ 80229 h 95250"/>
                <a:gd name="connsiteX170" fmla="*/ 668845 w 1285875"/>
                <a:gd name="connsiteY170" fmla="*/ 86887 h 95250"/>
                <a:gd name="connsiteX171" fmla="*/ 683799 w 1285875"/>
                <a:gd name="connsiteY171" fmla="*/ 80267 h 95250"/>
                <a:gd name="connsiteX172" fmla="*/ 688943 w 1285875"/>
                <a:gd name="connsiteY172" fmla="*/ 60884 h 95250"/>
                <a:gd name="connsiteX173" fmla="*/ 683799 w 1285875"/>
                <a:gd name="connsiteY173" fmla="*/ 41691 h 95250"/>
                <a:gd name="connsiteX174" fmla="*/ 668750 w 1285875"/>
                <a:gd name="connsiteY174" fmla="*/ 35128 h 95250"/>
                <a:gd name="connsiteX175" fmla="*/ 653890 w 1285875"/>
                <a:gd name="connsiteY175" fmla="*/ 41596 h 95250"/>
                <a:gd name="connsiteX176" fmla="*/ 648843 w 1285875"/>
                <a:gd name="connsiteY176" fmla="*/ 60884 h 95250"/>
                <a:gd name="connsiteX177" fmla="*/ 764477 w 1285875"/>
                <a:gd name="connsiteY177" fmla="*/ 94078 h 95250"/>
                <a:gd name="connsiteX178" fmla="*/ 764477 w 1285875"/>
                <a:gd name="connsiteY178" fmla="*/ 51216 h 95250"/>
                <a:gd name="connsiteX179" fmla="*/ 760857 w 1285875"/>
                <a:gd name="connsiteY179" fmla="*/ 39119 h 95250"/>
                <a:gd name="connsiteX180" fmla="*/ 749236 w 1285875"/>
                <a:gd name="connsiteY180" fmla="*/ 35128 h 95250"/>
                <a:gd name="connsiteX181" fmla="*/ 733996 w 1285875"/>
                <a:gd name="connsiteY181" fmla="*/ 40748 h 95250"/>
                <a:gd name="connsiteX182" fmla="*/ 729233 w 1285875"/>
                <a:gd name="connsiteY182" fmla="*/ 59312 h 95250"/>
                <a:gd name="connsiteX183" fmla="*/ 729233 w 1285875"/>
                <a:gd name="connsiteY183" fmla="*/ 94078 h 95250"/>
                <a:gd name="connsiteX184" fmla="*/ 719138 w 1285875"/>
                <a:gd name="connsiteY184" fmla="*/ 94078 h 95250"/>
                <a:gd name="connsiteX185" fmla="*/ 719138 w 1285875"/>
                <a:gd name="connsiteY185" fmla="*/ 27813 h 95250"/>
                <a:gd name="connsiteX186" fmla="*/ 727329 w 1285875"/>
                <a:gd name="connsiteY186" fmla="*/ 27813 h 95250"/>
                <a:gd name="connsiteX187" fmla="*/ 728947 w 1285875"/>
                <a:gd name="connsiteY187" fmla="*/ 36881 h 95250"/>
                <a:gd name="connsiteX188" fmla="*/ 729424 w 1285875"/>
                <a:gd name="connsiteY188" fmla="*/ 36881 h 95250"/>
                <a:gd name="connsiteX189" fmla="*/ 738092 w 1285875"/>
                <a:gd name="connsiteY189" fmla="*/ 29289 h 95250"/>
                <a:gd name="connsiteX190" fmla="*/ 750474 w 1285875"/>
                <a:gd name="connsiteY190" fmla="*/ 26603 h 95250"/>
                <a:gd name="connsiteX191" fmla="*/ 768476 w 1285875"/>
                <a:gd name="connsiteY191" fmla="*/ 32375 h 95250"/>
                <a:gd name="connsiteX192" fmla="*/ 774573 w 1285875"/>
                <a:gd name="connsiteY192" fmla="*/ 50844 h 95250"/>
                <a:gd name="connsiteX193" fmla="*/ 774573 w 1285875"/>
                <a:gd name="connsiteY193" fmla="*/ 94078 h 95250"/>
                <a:gd name="connsiteX194" fmla="*/ 842581 w 1285875"/>
                <a:gd name="connsiteY194" fmla="*/ 85192 h 95250"/>
                <a:gd name="connsiteX195" fmla="*/ 842009 w 1285875"/>
                <a:gd name="connsiteY195" fmla="*/ 85192 h 95250"/>
                <a:gd name="connsiteX196" fmla="*/ 821245 w 1285875"/>
                <a:gd name="connsiteY196" fmla="*/ 95288 h 95250"/>
                <a:gd name="connsiteX197" fmla="*/ 800957 w 1285875"/>
                <a:gd name="connsiteY197" fmla="*/ 86401 h 95250"/>
                <a:gd name="connsiteX198" fmla="*/ 793718 w 1285875"/>
                <a:gd name="connsiteY198" fmla="*/ 61131 h 95250"/>
                <a:gd name="connsiteX199" fmla="*/ 801052 w 1285875"/>
                <a:gd name="connsiteY199" fmla="*/ 35671 h 95250"/>
                <a:gd name="connsiteX200" fmla="*/ 821245 w 1285875"/>
                <a:gd name="connsiteY200" fmla="*/ 26603 h 95250"/>
                <a:gd name="connsiteX201" fmla="*/ 841915 w 1285875"/>
                <a:gd name="connsiteY201" fmla="*/ 36395 h 95250"/>
                <a:gd name="connsiteX202" fmla="*/ 842677 w 1285875"/>
                <a:gd name="connsiteY202" fmla="*/ 36395 h 95250"/>
                <a:gd name="connsiteX203" fmla="*/ 842295 w 1285875"/>
                <a:gd name="connsiteY203" fmla="*/ 31623 h 95250"/>
                <a:gd name="connsiteX204" fmla="*/ 842009 w 1285875"/>
                <a:gd name="connsiteY204" fmla="*/ 26965 h 95250"/>
                <a:gd name="connsiteX205" fmla="*/ 842009 w 1285875"/>
                <a:gd name="connsiteY205" fmla="*/ 0 h 95250"/>
                <a:gd name="connsiteX206" fmla="*/ 852011 w 1285875"/>
                <a:gd name="connsiteY206" fmla="*/ 0 h 95250"/>
                <a:gd name="connsiteX207" fmla="*/ 852011 w 1285875"/>
                <a:gd name="connsiteY207" fmla="*/ 94078 h 95250"/>
                <a:gd name="connsiteX208" fmla="*/ 843915 w 1285875"/>
                <a:gd name="connsiteY208" fmla="*/ 94078 h 95250"/>
                <a:gd name="connsiteX209" fmla="*/ 822484 w 1285875"/>
                <a:gd name="connsiteY209" fmla="*/ 86887 h 95250"/>
                <a:gd name="connsiteX210" fmla="*/ 837342 w 1285875"/>
                <a:gd name="connsiteY210" fmla="*/ 81286 h 95250"/>
                <a:gd name="connsiteX211" fmla="*/ 842009 w 1285875"/>
                <a:gd name="connsiteY211" fmla="*/ 63246 h 95250"/>
                <a:gd name="connsiteX212" fmla="*/ 842009 w 1285875"/>
                <a:gd name="connsiteY212" fmla="*/ 61131 h 95250"/>
                <a:gd name="connsiteX213" fmla="*/ 837342 w 1285875"/>
                <a:gd name="connsiteY213" fmla="*/ 41024 h 95250"/>
                <a:gd name="connsiteX214" fmla="*/ 822388 w 1285875"/>
                <a:gd name="connsiteY214" fmla="*/ 35004 h 95250"/>
                <a:gd name="connsiteX215" fmla="*/ 808862 w 1285875"/>
                <a:gd name="connsiteY215" fmla="*/ 41872 h 95250"/>
                <a:gd name="connsiteX216" fmla="*/ 804195 w 1285875"/>
                <a:gd name="connsiteY216" fmla="*/ 61246 h 95250"/>
                <a:gd name="connsiteX217" fmla="*/ 808862 w 1285875"/>
                <a:gd name="connsiteY217" fmla="*/ 80410 h 95250"/>
                <a:gd name="connsiteX218" fmla="*/ 822484 w 1285875"/>
                <a:gd name="connsiteY218" fmla="*/ 86887 h 95250"/>
                <a:gd name="connsiteX219" fmla="*/ 903637 w 1285875"/>
                <a:gd name="connsiteY219" fmla="*/ 95288 h 95250"/>
                <a:gd name="connsiteX220" fmla="*/ 880395 w 1285875"/>
                <a:gd name="connsiteY220" fmla="*/ 86344 h 95250"/>
                <a:gd name="connsiteX221" fmla="*/ 871918 w 1285875"/>
                <a:gd name="connsiteY221" fmla="*/ 61493 h 95250"/>
                <a:gd name="connsiteX222" fmla="*/ 879824 w 1285875"/>
                <a:gd name="connsiteY222" fmla="*/ 36033 h 95250"/>
                <a:gd name="connsiteX223" fmla="*/ 901065 w 1285875"/>
                <a:gd name="connsiteY223" fmla="*/ 26603 h 95250"/>
                <a:gd name="connsiteX224" fmla="*/ 920686 w 1285875"/>
                <a:gd name="connsiteY224" fmla="*/ 34795 h 95250"/>
                <a:gd name="connsiteX225" fmla="*/ 928020 w 1285875"/>
                <a:gd name="connsiteY225" fmla="*/ 56407 h 95250"/>
                <a:gd name="connsiteX226" fmla="*/ 928020 w 1285875"/>
                <a:gd name="connsiteY226" fmla="*/ 62760 h 95250"/>
                <a:gd name="connsiteX227" fmla="*/ 882301 w 1285875"/>
                <a:gd name="connsiteY227" fmla="*/ 62760 h 95250"/>
                <a:gd name="connsiteX228" fmla="*/ 888206 w 1285875"/>
                <a:gd name="connsiteY228" fmla="*/ 80477 h 95250"/>
                <a:gd name="connsiteX229" fmla="*/ 904017 w 1285875"/>
                <a:gd name="connsiteY229" fmla="*/ 86525 h 95250"/>
                <a:gd name="connsiteX230" fmla="*/ 925163 w 1285875"/>
                <a:gd name="connsiteY230" fmla="*/ 82048 h 95250"/>
                <a:gd name="connsiteX231" fmla="*/ 925163 w 1285875"/>
                <a:gd name="connsiteY231" fmla="*/ 90992 h 95250"/>
                <a:gd name="connsiteX232" fmla="*/ 915066 w 1285875"/>
                <a:gd name="connsiteY232" fmla="*/ 94288 h 95250"/>
                <a:gd name="connsiteX233" fmla="*/ 903637 w 1285875"/>
                <a:gd name="connsiteY233" fmla="*/ 95288 h 95250"/>
                <a:gd name="connsiteX234" fmla="*/ 900874 w 1285875"/>
                <a:gd name="connsiteY234" fmla="*/ 35004 h 95250"/>
                <a:gd name="connsiteX235" fmla="*/ 888206 w 1285875"/>
                <a:gd name="connsiteY235" fmla="*/ 40205 h 95250"/>
                <a:gd name="connsiteX236" fmla="*/ 882586 w 1285875"/>
                <a:gd name="connsiteY236" fmla="*/ 54597 h 95250"/>
                <a:gd name="connsiteX237" fmla="*/ 917257 w 1285875"/>
                <a:gd name="connsiteY237" fmla="*/ 54597 h 95250"/>
                <a:gd name="connsiteX238" fmla="*/ 912971 w 1285875"/>
                <a:gd name="connsiteY238" fmla="*/ 40053 h 95250"/>
                <a:gd name="connsiteX239" fmla="*/ 900874 w 1285875"/>
                <a:gd name="connsiteY239" fmla="*/ 35004 h 95250"/>
                <a:gd name="connsiteX240" fmla="*/ 977360 w 1285875"/>
                <a:gd name="connsiteY240" fmla="*/ 26603 h 95250"/>
                <a:gd name="connsiteX241" fmla="*/ 985265 w 1285875"/>
                <a:gd name="connsiteY241" fmla="*/ 27327 h 95250"/>
                <a:gd name="connsiteX242" fmla="*/ 983932 w 1285875"/>
                <a:gd name="connsiteY242" fmla="*/ 36643 h 95250"/>
                <a:gd name="connsiteX243" fmla="*/ 976693 w 1285875"/>
                <a:gd name="connsiteY243" fmla="*/ 35738 h 95250"/>
                <a:gd name="connsiteX244" fmla="*/ 962882 w 1285875"/>
                <a:gd name="connsiteY244" fmla="*/ 42262 h 95250"/>
                <a:gd name="connsiteX245" fmla="*/ 957167 w 1285875"/>
                <a:gd name="connsiteY245" fmla="*/ 58531 h 95250"/>
                <a:gd name="connsiteX246" fmla="*/ 957167 w 1285875"/>
                <a:gd name="connsiteY246" fmla="*/ 94078 h 95250"/>
                <a:gd name="connsiteX247" fmla="*/ 947165 w 1285875"/>
                <a:gd name="connsiteY247" fmla="*/ 94078 h 95250"/>
                <a:gd name="connsiteX248" fmla="*/ 947165 w 1285875"/>
                <a:gd name="connsiteY248" fmla="*/ 27813 h 95250"/>
                <a:gd name="connsiteX249" fmla="*/ 955452 w 1285875"/>
                <a:gd name="connsiteY249" fmla="*/ 27813 h 95250"/>
                <a:gd name="connsiteX250" fmla="*/ 956595 w 1285875"/>
                <a:gd name="connsiteY250" fmla="*/ 40091 h 95250"/>
                <a:gd name="connsiteX251" fmla="*/ 957072 w 1285875"/>
                <a:gd name="connsiteY251" fmla="*/ 40091 h 95250"/>
                <a:gd name="connsiteX252" fmla="*/ 965929 w 1285875"/>
                <a:gd name="connsiteY252" fmla="*/ 30108 h 95250"/>
                <a:gd name="connsiteX253" fmla="*/ 977360 w 1285875"/>
                <a:gd name="connsiteY253" fmla="*/ 26603 h 95250"/>
                <a:gd name="connsiteX254" fmla="*/ 1044511 w 1285875"/>
                <a:gd name="connsiteY254" fmla="*/ 94078 h 95250"/>
                <a:gd name="connsiteX255" fmla="*/ 1044511 w 1285875"/>
                <a:gd name="connsiteY255" fmla="*/ 51216 h 95250"/>
                <a:gd name="connsiteX256" fmla="*/ 1040891 w 1285875"/>
                <a:gd name="connsiteY256" fmla="*/ 39119 h 95250"/>
                <a:gd name="connsiteX257" fmla="*/ 1029366 w 1285875"/>
                <a:gd name="connsiteY257" fmla="*/ 35128 h 95250"/>
                <a:gd name="connsiteX258" fmla="*/ 1014031 w 1285875"/>
                <a:gd name="connsiteY258" fmla="*/ 40815 h 95250"/>
                <a:gd name="connsiteX259" fmla="*/ 1009269 w 1285875"/>
                <a:gd name="connsiteY259" fmla="*/ 59436 h 95250"/>
                <a:gd name="connsiteX260" fmla="*/ 1009269 w 1285875"/>
                <a:gd name="connsiteY260" fmla="*/ 94078 h 95250"/>
                <a:gd name="connsiteX261" fmla="*/ 999172 w 1285875"/>
                <a:gd name="connsiteY261" fmla="*/ 94078 h 95250"/>
                <a:gd name="connsiteX262" fmla="*/ 999172 w 1285875"/>
                <a:gd name="connsiteY262" fmla="*/ 0 h 95250"/>
                <a:gd name="connsiteX263" fmla="*/ 1009269 w 1285875"/>
                <a:gd name="connsiteY263" fmla="*/ 0 h 95250"/>
                <a:gd name="connsiteX264" fmla="*/ 1009269 w 1285875"/>
                <a:gd name="connsiteY264" fmla="*/ 28480 h 95250"/>
                <a:gd name="connsiteX265" fmla="*/ 1008792 w 1285875"/>
                <a:gd name="connsiteY265" fmla="*/ 37005 h 95250"/>
                <a:gd name="connsiteX266" fmla="*/ 1009364 w 1285875"/>
                <a:gd name="connsiteY266" fmla="*/ 37005 h 95250"/>
                <a:gd name="connsiteX267" fmla="*/ 1017841 w 1285875"/>
                <a:gd name="connsiteY267" fmla="*/ 29480 h 95250"/>
                <a:gd name="connsiteX268" fmla="*/ 1030319 w 1285875"/>
                <a:gd name="connsiteY268" fmla="*/ 26727 h 95250"/>
                <a:gd name="connsiteX269" fmla="*/ 1048512 w 1285875"/>
                <a:gd name="connsiteY269" fmla="*/ 32499 h 95250"/>
                <a:gd name="connsiteX270" fmla="*/ 1054608 w 1285875"/>
                <a:gd name="connsiteY270" fmla="*/ 50844 h 95250"/>
                <a:gd name="connsiteX271" fmla="*/ 1054608 w 1285875"/>
                <a:gd name="connsiteY271" fmla="*/ 94078 h 95250"/>
                <a:gd name="connsiteX272" fmla="*/ 1134713 w 1285875"/>
                <a:gd name="connsiteY272" fmla="*/ 60884 h 95250"/>
                <a:gd name="connsiteX273" fmla="*/ 1126521 w 1285875"/>
                <a:gd name="connsiteY273" fmla="*/ 86192 h 95250"/>
                <a:gd name="connsiteX274" fmla="*/ 1103947 w 1285875"/>
                <a:gd name="connsiteY274" fmla="*/ 95288 h 95250"/>
                <a:gd name="connsiteX275" fmla="*/ 1088231 w 1285875"/>
                <a:gd name="connsiteY275" fmla="*/ 91116 h 95250"/>
                <a:gd name="connsiteX276" fmla="*/ 1077563 w 1285875"/>
                <a:gd name="connsiteY276" fmla="*/ 79143 h 95250"/>
                <a:gd name="connsiteX277" fmla="*/ 1073848 w 1285875"/>
                <a:gd name="connsiteY277" fmla="*/ 60884 h 95250"/>
                <a:gd name="connsiteX278" fmla="*/ 1081944 w 1285875"/>
                <a:gd name="connsiteY278" fmla="*/ 35643 h 95250"/>
                <a:gd name="connsiteX279" fmla="*/ 1104423 w 1285875"/>
                <a:gd name="connsiteY279" fmla="*/ 26603 h 95250"/>
                <a:gd name="connsiteX280" fmla="*/ 1126521 w 1285875"/>
                <a:gd name="connsiteY280" fmla="*/ 35852 h 95250"/>
                <a:gd name="connsiteX281" fmla="*/ 1134713 w 1285875"/>
                <a:gd name="connsiteY281" fmla="*/ 60884 h 95250"/>
                <a:gd name="connsiteX282" fmla="*/ 1084230 w 1285875"/>
                <a:gd name="connsiteY282" fmla="*/ 60884 h 95250"/>
                <a:gd name="connsiteX283" fmla="*/ 1089279 w 1285875"/>
                <a:gd name="connsiteY283" fmla="*/ 80229 h 95250"/>
                <a:gd name="connsiteX284" fmla="*/ 1104233 w 1285875"/>
                <a:gd name="connsiteY284" fmla="*/ 86887 h 95250"/>
                <a:gd name="connsiteX285" fmla="*/ 1119188 w 1285875"/>
                <a:gd name="connsiteY285" fmla="*/ 80267 h 95250"/>
                <a:gd name="connsiteX286" fmla="*/ 1124330 w 1285875"/>
                <a:gd name="connsiteY286" fmla="*/ 60884 h 95250"/>
                <a:gd name="connsiteX287" fmla="*/ 1119188 w 1285875"/>
                <a:gd name="connsiteY287" fmla="*/ 41691 h 95250"/>
                <a:gd name="connsiteX288" fmla="*/ 1104137 w 1285875"/>
                <a:gd name="connsiteY288" fmla="*/ 35128 h 95250"/>
                <a:gd name="connsiteX289" fmla="*/ 1089279 w 1285875"/>
                <a:gd name="connsiteY289" fmla="*/ 41596 h 95250"/>
                <a:gd name="connsiteX290" fmla="*/ 1084230 w 1285875"/>
                <a:gd name="connsiteY290" fmla="*/ 60884 h 95250"/>
                <a:gd name="connsiteX291" fmla="*/ 1163955 w 1285875"/>
                <a:gd name="connsiteY291" fmla="*/ 27813 h 95250"/>
                <a:gd name="connsiteX292" fmla="*/ 1163955 w 1285875"/>
                <a:gd name="connsiteY292" fmla="*/ 70799 h 95250"/>
                <a:gd name="connsiteX293" fmla="*/ 1167669 w 1285875"/>
                <a:gd name="connsiteY293" fmla="*/ 82896 h 95250"/>
                <a:gd name="connsiteX294" fmla="*/ 1179194 w 1285875"/>
                <a:gd name="connsiteY294" fmla="*/ 86887 h 95250"/>
                <a:gd name="connsiteX295" fmla="*/ 1194434 w 1285875"/>
                <a:gd name="connsiteY295" fmla="*/ 81201 h 95250"/>
                <a:gd name="connsiteX296" fmla="*/ 1199197 w 1285875"/>
                <a:gd name="connsiteY296" fmla="*/ 62636 h 95250"/>
                <a:gd name="connsiteX297" fmla="*/ 1199197 w 1285875"/>
                <a:gd name="connsiteY297" fmla="*/ 27813 h 95250"/>
                <a:gd name="connsiteX298" fmla="*/ 1209294 w 1285875"/>
                <a:gd name="connsiteY298" fmla="*/ 27813 h 95250"/>
                <a:gd name="connsiteX299" fmla="*/ 1209294 w 1285875"/>
                <a:gd name="connsiteY299" fmla="*/ 94078 h 95250"/>
                <a:gd name="connsiteX300" fmla="*/ 1201007 w 1285875"/>
                <a:gd name="connsiteY300" fmla="*/ 94078 h 95250"/>
                <a:gd name="connsiteX301" fmla="*/ 1199483 w 1285875"/>
                <a:gd name="connsiteY301" fmla="*/ 85192 h 95250"/>
                <a:gd name="connsiteX302" fmla="*/ 1199007 w 1285875"/>
                <a:gd name="connsiteY302" fmla="*/ 85192 h 95250"/>
                <a:gd name="connsiteX303" fmla="*/ 1190434 w 1285875"/>
                <a:gd name="connsiteY303" fmla="*/ 92688 h 95250"/>
                <a:gd name="connsiteX304" fmla="*/ 1177956 w 1285875"/>
                <a:gd name="connsiteY304" fmla="*/ 95288 h 95250"/>
                <a:gd name="connsiteX305" fmla="*/ 1159858 w 1285875"/>
                <a:gd name="connsiteY305" fmla="*/ 89545 h 95250"/>
                <a:gd name="connsiteX306" fmla="*/ 1153859 w 1285875"/>
                <a:gd name="connsiteY306" fmla="*/ 71161 h 95250"/>
                <a:gd name="connsiteX307" fmla="*/ 1153859 w 1285875"/>
                <a:gd name="connsiteY307" fmla="*/ 27813 h 95250"/>
                <a:gd name="connsiteX308" fmla="*/ 1277969 w 1285875"/>
                <a:gd name="connsiteY308" fmla="*/ 85192 h 95250"/>
                <a:gd name="connsiteX309" fmla="*/ 1277398 w 1285875"/>
                <a:gd name="connsiteY309" fmla="*/ 85192 h 95250"/>
                <a:gd name="connsiteX310" fmla="*/ 1256633 w 1285875"/>
                <a:gd name="connsiteY310" fmla="*/ 95288 h 95250"/>
                <a:gd name="connsiteX311" fmla="*/ 1236344 w 1285875"/>
                <a:gd name="connsiteY311" fmla="*/ 86401 h 95250"/>
                <a:gd name="connsiteX312" fmla="*/ 1229105 w 1285875"/>
                <a:gd name="connsiteY312" fmla="*/ 61131 h 95250"/>
                <a:gd name="connsiteX313" fmla="*/ 1236440 w 1285875"/>
                <a:gd name="connsiteY313" fmla="*/ 35671 h 95250"/>
                <a:gd name="connsiteX314" fmla="*/ 1256633 w 1285875"/>
                <a:gd name="connsiteY314" fmla="*/ 26603 h 95250"/>
                <a:gd name="connsiteX315" fmla="*/ 1277302 w 1285875"/>
                <a:gd name="connsiteY315" fmla="*/ 36395 h 95250"/>
                <a:gd name="connsiteX316" fmla="*/ 1278064 w 1285875"/>
                <a:gd name="connsiteY316" fmla="*/ 36395 h 95250"/>
                <a:gd name="connsiteX317" fmla="*/ 1277684 w 1285875"/>
                <a:gd name="connsiteY317" fmla="*/ 31623 h 95250"/>
                <a:gd name="connsiteX318" fmla="*/ 1277398 w 1285875"/>
                <a:gd name="connsiteY318" fmla="*/ 26965 h 95250"/>
                <a:gd name="connsiteX319" fmla="*/ 1277398 w 1285875"/>
                <a:gd name="connsiteY319" fmla="*/ 0 h 95250"/>
                <a:gd name="connsiteX320" fmla="*/ 1287398 w 1285875"/>
                <a:gd name="connsiteY320" fmla="*/ 0 h 95250"/>
                <a:gd name="connsiteX321" fmla="*/ 1287398 w 1285875"/>
                <a:gd name="connsiteY321" fmla="*/ 94078 h 95250"/>
                <a:gd name="connsiteX322" fmla="*/ 1279302 w 1285875"/>
                <a:gd name="connsiteY322" fmla="*/ 94078 h 95250"/>
                <a:gd name="connsiteX323" fmla="*/ 1257871 w 1285875"/>
                <a:gd name="connsiteY323" fmla="*/ 86887 h 95250"/>
                <a:gd name="connsiteX324" fmla="*/ 1272731 w 1285875"/>
                <a:gd name="connsiteY324" fmla="*/ 81286 h 95250"/>
                <a:gd name="connsiteX325" fmla="*/ 1277398 w 1285875"/>
                <a:gd name="connsiteY325" fmla="*/ 63246 h 95250"/>
                <a:gd name="connsiteX326" fmla="*/ 1277398 w 1285875"/>
                <a:gd name="connsiteY326" fmla="*/ 61131 h 95250"/>
                <a:gd name="connsiteX327" fmla="*/ 1272731 w 1285875"/>
                <a:gd name="connsiteY327" fmla="*/ 41024 h 95250"/>
                <a:gd name="connsiteX328" fmla="*/ 1257776 w 1285875"/>
                <a:gd name="connsiteY328" fmla="*/ 35004 h 95250"/>
                <a:gd name="connsiteX329" fmla="*/ 1244251 w 1285875"/>
                <a:gd name="connsiteY329" fmla="*/ 41872 h 95250"/>
                <a:gd name="connsiteX330" fmla="*/ 1239584 w 1285875"/>
                <a:gd name="connsiteY330" fmla="*/ 61246 h 95250"/>
                <a:gd name="connsiteX331" fmla="*/ 1244156 w 1285875"/>
                <a:gd name="connsiteY331" fmla="*/ 80410 h 95250"/>
                <a:gd name="connsiteX332" fmla="*/ 1257871 w 1285875"/>
                <a:gd name="connsiteY332" fmla="*/ 8688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Lst>
              <a:rect l="l" t="t" r="r" b="b"/>
              <a:pathLst>
                <a:path w="1285875" h="95250">
                  <a:moveTo>
                    <a:pt x="0" y="5686"/>
                  </a:moveTo>
                  <a:lnTo>
                    <a:pt x="24955" y="5686"/>
                  </a:lnTo>
                  <a:cubicBezTo>
                    <a:pt x="36671" y="5686"/>
                    <a:pt x="45148" y="7439"/>
                    <a:pt x="50386" y="10944"/>
                  </a:cubicBezTo>
                  <a:cubicBezTo>
                    <a:pt x="55626" y="14449"/>
                    <a:pt x="58293" y="19993"/>
                    <a:pt x="58293" y="27575"/>
                  </a:cubicBezTo>
                  <a:cubicBezTo>
                    <a:pt x="58293" y="32814"/>
                    <a:pt x="56769" y="37138"/>
                    <a:pt x="53911" y="40538"/>
                  </a:cubicBezTo>
                  <a:cubicBezTo>
                    <a:pt x="50959" y="43948"/>
                    <a:pt x="46672" y="46149"/>
                    <a:pt x="41052" y="47158"/>
                  </a:cubicBezTo>
                  <a:lnTo>
                    <a:pt x="41052" y="47768"/>
                  </a:lnTo>
                  <a:cubicBezTo>
                    <a:pt x="54483" y="50063"/>
                    <a:pt x="61245" y="57112"/>
                    <a:pt x="61245" y="68923"/>
                  </a:cubicBezTo>
                  <a:cubicBezTo>
                    <a:pt x="61245" y="76829"/>
                    <a:pt x="58578" y="82991"/>
                    <a:pt x="53244" y="87430"/>
                  </a:cubicBezTo>
                  <a:cubicBezTo>
                    <a:pt x="47815" y="91859"/>
                    <a:pt x="40386" y="94078"/>
                    <a:pt x="30766" y="94078"/>
                  </a:cubicBezTo>
                  <a:lnTo>
                    <a:pt x="0" y="94078"/>
                  </a:lnTo>
                  <a:close/>
                  <a:moveTo>
                    <a:pt x="10287" y="43529"/>
                  </a:moveTo>
                  <a:lnTo>
                    <a:pt x="27146" y="43529"/>
                  </a:lnTo>
                  <a:cubicBezTo>
                    <a:pt x="34385" y="43529"/>
                    <a:pt x="39623" y="42396"/>
                    <a:pt x="42863" y="40119"/>
                  </a:cubicBezTo>
                  <a:cubicBezTo>
                    <a:pt x="46005" y="37843"/>
                    <a:pt x="47625" y="34004"/>
                    <a:pt x="47625" y="28594"/>
                  </a:cubicBezTo>
                  <a:cubicBezTo>
                    <a:pt x="47625" y="23641"/>
                    <a:pt x="45815" y="20060"/>
                    <a:pt x="42290" y="17869"/>
                  </a:cubicBezTo>
                  <a:cubicBezTo>
                    <a:pt x="38766" y="15669"/>
                    <a:pt x="33147" y="14573"/>
                    <a:pt x="25336" y="14573"/>
                  </a:cubicBezTo>
                  <a:lnTo>
                    <a:pt x="10287" y="14573"/>
                  </a:lnTo>
                  <a:close/>
                  <a:moveTo>
                    <a:pt x="10287" y="52235"/>
                  </a:moveTo>
                  <a:lnTo>
                    <a:pt x="10287" y="85315"/>
                  </a:lnTo>
                  <a:lnTo>
                    <a:pt x="28670" y="85315"/>
                  </a:lnTo>
                  <a:cubicBezTo>
                    <a:pt x="35814" y="85315"/>
                    <a:pt x="41147" y="83934"/>
                    <a:pt x="44767" y="81172"/>
                  </a:cubicBezTo>
                  <a:cubicBezTo>
                    <a:pt x="48387" y="78410"/>
                    <a:pt x="50196" y="74085"/>
                    <a:pt x="50196" y="68199"/>
                  </a:cubicBezTo>
                  <a:cubicBezTo>
                    <a:pt x="50196" y="62722"/>
                    <a:pt x="48387" y="58693"/>
                    <a:pt x="44672" y="56112"/>
                  </a:cubicBezTo>
                  <a:cubicBezTo>
                    <a:pt x="40957" y="53530"/>
                    <a:pt x="35337" y="52235"/>
                    <a:pt x="27812" y="52235"/>
                  </a:cubicBezTo>
                  <a:close/>
                  <a:moveTo>
                    <a:pt x="109061" y="95288"/>
                  </a:moveTo>
                  <a:cubicBezTo>
                    <a:pt x="99345" y="95288"/>
                    <a:pt x="91535" y="92307"/>
                    <a:pt x="85915" y="86344"/>
                  </a:cubicBezTo>
                  <a:cubicBezTo>
                    <a:pt x="80295" y="80372"/>
                    <a:pt x="77438" y="72095"/>
                    <a:pt x="77438" y="61493"/>
                  </a:cubicBezTo>
                  <a:cubicBezTo>
                    <a:pt x="77438" y="50806"/>
                    <a:pt x="80009" y="42320"/>
                    <a:pt x="85344" y="36033"/>
                  </a:cubicBezTo>
                  <a:cubicBezTo>
                    <a:pt x="90583" y="29747"/>
                    <a:pt x="97631" y="26603"/>
                    <a:pt x="106489" y="26603"/>
                  </a:cubicBezTo>
                  <a:cubicBezTo>
                    <a:pt x="114776" y="26603"/>
                    <a:pt x="121348" y="29337"/>
                    <a:pt x="126206" y="34795"/>
                  </a:cubicBezTo>
                  <a:cubicBezTo>
                    <a:pt x="131064" y="40262"/>
                    <a:pt x="133445" y="47463"/>
                    <a:pt x="133445" y="56407"/>
                  </a:cubicBezTo>
                  <a:lnTo>
                    <a:pt x="133445" y="62760"/>
                  </a:lnTo>
                  <a:lnTo>
                    <a:pt x="87820" y="62760"/>
                  </a:lnTo>
                  <a:cubicBezTo>
                    <a:pt x="88011" y="70542"/>
                    <a:pt x="90011" y="76448"/>
                    <a:pt x="93726" y="80477"/>
                  </a:cubicBezTo>
                  <a:cubicBezTo>
                    <a:pt x="97441" y="84506"/>
                    <a:pt x="102679" y="86525"/>
                    <a:pt x="109442" y="86525"/>
                  </a:cubicBezTo>
                  <a:cubicBezTo>
                    <a:pt x="116586" y="86525"/>
                    <a:pt x="123634" y="85030"/>
                    <a:pt x="130587" y="82048"/>
                  </a:cubicBezTo>
                  <a:lnTo>
                    <a:pt x="130587" y="90992"/>
                  </a:lnTo>
                  <a:cubicBezTo>
                    <a:pt x="127063" y="92526"/>
                    <a:pt x="123730" y="93621"/>
                    <a:pt x="120586" y="94288"/>
                  </a:cubicBezTo>
                  <a:cubicBezTo>
                    <a:pt x="117347" y="94955"/>
                    <a:pt x="113537" y="95288"/>
                    <a:pt x="109061" y="95288"/>
                  </a:cubicBezTo>
                  <a:close/>
                  <a:moveTo>
                    <a:pt x="106394" y="35004"/>
                  </a:moveTo>
                  <a:cubicBezTo>
                    <a:pt x="101060" y="35004"/>
                    <a:pt x="96773" y="36738"/>
                    <a:pt x="93630" y="40205"/>
                  </a:cubicBezTo>
                  <a:cubicBezTo>
                    <a:pt x="90488" y="43672"/>
                    <a:pt x="88582" y="48473"/>
                    <a:pt x="88106" y="54597"/>
                  </a:cubicBezTo>
                  <a:lnTo>
                    <a:pt x="122682" y="54597"/>
                  </a:lnTo>
                  <a:cubicBezTo>
                    <a:pt x="122682" y="48273"/>
                    <a:pt x="121253" y="43425"/>
                    <a:pt x="118490" y="40053"/>
                  </a:cubicBezTo>
                  <a:cubicBezTo>
                    <a:pt x="115634" y="36690"/>
                    <a:pt x="111633" y="35004"/>
                    <a:pt x="106394" y="35004"/>
                  </a:cubicBezTo>
                  <a:close/>
                  <a:moveTo>
                    <a:pt x="198024" y="94078"/>
                  </a:moveTo>
                  <a:lnTo>
                    <a:pt x="198024" y="51216"/>
                  </a:lnTo>
                  <a:cubicBezTo>
                    <a:pt x="198024" y="45806"/>
                    <a:pt x="196786" y="41777"/>
                    <a:pt x="194309" y="39119"/>
                  </a:cubicBezTo>
                  <a:cubicBezTo>
                    <a:pt x="191834" y="36462"/>
                    <a:pt x="188023" y="35128"/>
                    <a:pt x="182784" y="35128"/>
                  </a:cubicBezTo>
                  <a:cubicBezTo>
                    <a:pt x="175736" y="35128"/>
                    <a:pt x="170687" y="37024"/>
                    <a:pt x="167449" y="40815"/>
                  </a:cubicBezTo>
                  <a:cubicBezTo>
                    <a:pt x="164306" y="44596"/>
                    <a:pt x="162687" y="50806"/>
                    <a:pt x="162687" y="59436"/>
                  </a:cubicBezTo>
                  <a:lnTo>
                    <a:pt x="162687" y="94078"/>
                  </a:lnTo>
                  <a:lnTo>
                    <a:pt x="152590" y="94078"/>
                  </a:lnTo>
                  <a:lnTo>
                    <a:pt x="152590" y="0"/>
                  </a:lnTo>
                  <a:lnTo>
                    <a:pt x="162687" y="0"/>
                  </a:lnTo>
                  <a:lnTo>
                    <a:pt x="162687" y="28480"/>
                  </a:lnTo>
                  <a:cubicBezTo>
                    <a:pt x="162687" y="31899"/>
                    <a:pt x="162496" y="34747"/>
                    <a:pt x="162210" y="37005"/>
                  </a:cubicBezTo>
                  <a:lnTo>
                    <a:pt x="162782" y="37005"/>
                  </a:lnTo>
                  <a:cubicBezTo>
                    <a:pt x="164782" y="33814"/>
                    <a:pt x="167544" y="31309"/>
                    <a:pt x="171259" y="29480"/>
                  </a:cubicBezTo>
                  <a:cubicBezTo>
                    <a:pt x="174879" y="27641"/>
                    <a:pt x="179069" y="26727"/>
                    <a:pt x="183736" y="26727"/>
                  </a:cubicBezTo>
                  <a:cubicBezTo>
                    <a:pt x="191834" y="26727"/>
                    <a:pt x="197929" y="28651"/>
                    <a:pt x="201930" y="32499"/>
                  </a:cubicBezTo>
                  <a:cubicBezTo>
                    <a:pt x="206026" y="36347"/>
                    <a:pt x="208026" y="42462"/>
                    <a:pt x="208026" y="50844"/>
                  </a:cubicBezTo>
                  <a:lnTo>
                    <a:pt x="208026" y="94078"/>
                  </a:lnTo>
                  <a:close/>
                  <a:moveTo>
                    <a:pt x="258889" y="95288"/>
                  </a:moveTo>
                  <a:cubicBezTo>
                    <a:pt x="249173" y="95288"/>
                    <a:pt x="241363" y="92307"/>
                    <a:pt x="235744" y="86344"/>
                  </a:cubicBezTo>
                  <a:cubicBezTo>
                    <a:pt x="230028" y="80372"/>
                    <a:pt x="227266" y="72095"/>
                    <a:pt x="227266" y="61493"/>
                  </a:cubicBezTo>
                  <a:cubicBezTo>
                    <a:pt x="227266" y="50806"/>
                    <a:pt x="229838" y="42320"/>
                    <a:pt x="235172" y="36033"/>
                  </a:cubicBezTo>
                  <a:cubicBezTo>
                    <a:pt x="240411" y="29747"/>
                    <a:pt x="247459" y="26603"/>
                    <a:pt x="256317" y="26603"/>
                  </a:cubicBezTo>
                  <a:cubicBezTo>
                    <a:pt x="264604" y="26603"/>
                    <a:pt x="271176" y="29337"/>
                    <a:pt x="276034" y="34795"/>
                  </a:cubicBezTo>
                  <a:cubicBezTo>
                    <a:pt x="280892" y="40262"/>
                    <a:pt x="283273" y="47463"/>
                    <a:pt x="283273" y="56407"/>
                  </a:cubicBezTo>
                  <a:lnTo>
                    <a:pt x="283273" y="62760"/>
                  </a:lnTo>
                  <a:lnTo>
                    <a:pt x="237648" y="62760"/>
                  </a:lnTo>
                  <a:cubicBezTo>
                    <a:pt x="237839" y="70542"/>
                    <a:pt x="239839" y="76448"/>
                    <a:pt x="243554" y="80477"/>
                  </a:cubicBezTo>
                  <a:cubicBezTo>
                    <a:pt x="247269" y="84506"/>
                    <a:pt x="252508" y="86525"/>
                    <a:pt x="259270" y="86525"/>
                  </a:cubicBezTo>
                  <a:cubicBezTo>
                    <a:pt x="266414" y="86525"/>
                    <a:pt x="273462" y="85030"/>
                    <a:pt x="280415" y="82048"/>
                  </a:cubicBezTo>
                  <a:lnTo>
                    <a:pt x="280415" y="90992"/>
                  </a:lnTo>
                  <a:cubicBezTo>
                    <a:pt x="276891" y="92526"/>
                    <a:pt x="273558" y="93621"/>
                    <a:pt x="270415" y="94288"/>
                  </a:cubicBezTo>
                  <a:cubicBezTo>
                    <a:pt x="267176" y="94955"/>
                    <a:pt x="263365" y="95288"/>
                    <a:pt x="258889" y="95288"/>
                  </a:cubicBezTo>
                  <a:close/>
                  <a:moveTo>
                    <a:pt x="256222" y="35004"/>
                  </a:moveTo>
                  <a:cubicBezTo>
                    <a:pt x="250888" y="35004"/>
                    <a:pt x="246602" y="36738"/>
                    <a:pt x="243458" y="40205"/>
                  </a:cubicBezTo>
                  <a:cubicBezTo>
                    <a:pt x="240316" y="43672"/>
                    <a:pt x="238410" y="48473"/>
                    <a:pt x="237839" y="54597"/>
                  </a:cubicBezTo>
                  <a:lnTo>
                    <a:pt x="272510" y="54597"/>
                  </a:lnTo>
                  <a:cubicBezTo>
                    <a:pt x="272510" y="48273"/>
                    <a:pt x="271081" y="43425"/>
                    <a:pt x="268319" y="40053"/>
                  </a:cubicBezTo>
                  <a:cubicBezTo>
                    <a:pt x="265462" y="36690"/>
                    <a:pt x="261461" y="35004"/>
                    <a:pt x="256222" y="35004"/>
                  </a:cubicBezTo>
                  <a:close/>
                  <a:moveTo>
                    <a:pt x="330422" y="95288"/>
                  </a:moveTo>
                  <a:cubicBezTo>
                    <a:pt x="320611" y="95288"/>
                    <a:pt x="312896" y="92307"/>
                    <a:pt x="307277" y="86344"/>
                  </a:cubicBezTo>
                  <a:cubicBezTo>
                    <a:pt x="301561" y="80372"/>
                    <a:pt x="298799" y="72095"/>
                    <a:pt x="298799" y="61493"/>
                  </a:cubicBezTo>
                  <a:cubicBezTo>
                    <a:pt x="298799" y="50806"/>
                    <a:pt x="301371" y="42320"/>
                    <a:pt x="306609" y="36033"/>
                  </a:cubicBezTo>
                  <a:cubicBezTo>
                    <a:pt x="311944" y="29747"/>
                    <a:pt x="318992" y="26603"/>
                    <a:pt x="327850" y="26603"/>
                  </a:cubicBezTo>
                  <a:cubicBezTo>
                    <a:pt x="336136" y="26603"/>
                    <a:pt x="342709" y="29337"/>
                    <a:pt x="347567" y="34795"/>
                  </a:cubicBezTo>
                  <a:cubicBezTo>
                    <a:pt x="352425" y="40262"/>
                    <a:pt x="354806" y="47463"/>
                    <a:pt x="354806" y="56407"/>
                  </a:cubicBezTo>
                  <a:lnTo>
                    <a:pt x="354806" y="62760"/>
                  </a:lnTo>
                  <a:lnTo>
                    <a:pt x="309181" y="62760"/>
                  </a:lnTo>
                  <a:cubicBezTo>
                    <a:pt x="309372" y="70542"/>
                    <a:pt x="311372" y="76448"/>
                    <a:pt x="315087" y="80477"/>
                  </a:cubicBezTo>
                  <a:cubicBezTo>
                    <a:pt x="318801" y="84506"/>
                    <a:pt x="324040" y="86525"/>
                    <a:pt x="330803" y="86525"/>
                  </a:cubicBezTo>
                  <a:cubicBezTo>
                    <a:pt x="337947" y="86525"/>
                    <a:pt x="344995" y="85030"/>
                    <a:pt x="351948" y="82048"/>
                  </a:cubicBezTo>
                  <a:lnTo>
                    <a:pt x="351948" y="90992"/>
                  </a:lnTo>
                  <a:cubicBezTo>
                    <a:pt x="348424" y="92526"/>
                    <a:pt x="345091" y="93621"/>
                    <a:pt x="341947" y="94288"/>
                  </a:cubicBezTo>
                  <a:cubicBezTo>
                    <a:pt x="338708" y="94955"/>
                    <a:pt x="334898" y="95288"/>
                    <a:pt x="330422" y="95288"/>
                  </a:cubicBezTo>
                  <a:close/>
                  <a:moveTo>
                    <a:pt x="327754" y="35004"/>
                  </a:moveTo>
                  <a:cubicBezTo>
                    <a:pt x="322421" y="35004"/>
                    <a:pt x="318134" y="36738"/>
                    <a:pt x="314991" y="40205"/>
                  </a:cubicBezTo>
                  <a:cubicBezTo>
                    <a:pt x="311848" y="43672"/>
                    <a:pt x="309943" y="48473"/>
                    <a:pt x="309372" y="54597"/>
                  </a:cubicBezTo>
                  <a:lnTo>
                    <a:pt x="344043" y="54597"/>
                  </a:lnTo>
                  <a:cubicBezTo>
                    <a:pt x="344043" y="48273"/>
                    <a:pt x="342614" y="43425"/>
                    <a:pt x="339851" y="40053"/>
                  </a:cubicBezTo>
                  <a:cubicBezTo>
                    <a:pt x="336995" y="36690"/>
                    <a:pt x="332994" y="35004"/>
                    <a:pt x="327754" y="35004"/>
                  </a:cubicBezTo>
                  <a:close/>
                  <a:moveTo>
                    <a:pt x="404240" y="26603"/>
                  </a:moveTo>
                  <a:cubicBezTo>
                    <a:pt x="407194" y="26603"/>
                    <a:pt x="409765" y="26841"/>
                    <a:pt x="412146" y="27327"/>
                  </a:cubicBezTo>
                  <a:lnTo>
                    <a:pt x="410718" y="36643"/>
                  </a:lnTo>
                  <a:cubicBezTo>
                    <a:pt x="407955" y="36033"/>
                    <a:pt x="405574" y="35738"/>
                    <a:pt x="403479" y="35738"/>
                  </a:cubicBezTo>
                  <a:cubicBezTo>
                    <a:pt x="398144" y="35738"/>
                    <a:pt x="393573" y="37909"/>
                    <a:pt x="389762" y="42262"/>
                  </a:cubicBezTo>
                  <a:cubicBezTo>
                    <a:pt x="385952" y="46615"/>
                    <a:pt x="384048" y="52035"/>
                    <a:pt x="384048" y="58531"/>
                  </a:cubicBezTo>
                  <a:lnTo>
                    <a:pt x="384048" y="94078"/>
                  </a:lnTo>
                  <a:lnTo>
                    <a:pt x="373952" y="94078"/>
                  </a:lnTo>
                  <a:lnTo>
                    <a:pt x="373952" y="27813"/>
                  </a:lnTo>
                  <a:lnTo>
                    <a:pt x="382238" y="27813"/>
                  </a:lnTo>
                  <a:lnTo>
                    <a:pt x="383381" y="40091"/>
                  </a:lnTo>
                  <a:lnTo>
                    <a:pt x="383857" y="40091"/>
                  </a:lnTo>
                  <a:cubicBezTo>
                    <a:pt x="386333" y="35776"/>
                    <a:pt x="389287" y="32452"/>
                    <a:pt x="392811" y="30108"/>
                  </a:cubicBezTo>
                  <a:cubicBezTo>
                    <a:pt x="396240" y="27775"/>
                    <a:pt x="400050" y="26603"/>
                    <a:pt x="404240" y="26603"/>
                  </a:cubicBezTo>
                  <a:close/>
                  <a:moveTo>
                    <a:pt x="487203" y="95288"/>
                  </a:moveTo>
                  <a:cubicBezTo>
                    <a:pt x="477393" y="95288"/>
                    <a:pt x="469677" y="92307"/>
                    <a:pt x="463962" y="86344"/>
                  </a:cubicBezTo>
                  <a:cubicBezTo>
                    <a:pt x="458343" y="80372"/>
                    <a:pt x="455485" y="72095"/>
                    <a:pt x="455485" y="61493"/>
                  </a:cubicBezTo>
                  <a:cubicBezTo>
                    <a:pt x="455485" y="50806"/>
                    <a:pt x="458152" y="42320"/>
                    <a:pt x="463390" y="36033"/>
                  </a:cubicBezTo>
                  <a:cubicBezTo>
                    <a:pt x="468630" y="29747"/>
                    <a:pt x="475678" y="26603"/>
                    <a:pt x="484537" y="26603"/>
                  </a:cubicBezTo>
                  <a:cubicBezTo>
                    <a:pt x="492823" y="26603"/>
                    <a:pt x="499395" y="29337"/>
                    <a:pt x="504253" y="34795"/>
                  </a:cubicBezTo>
                  <a:cubicBezTo>
                    <a:pt x="509111" y="40262"/>
                    <a:pt x="511492" y="47463"/>
                    <a:pt x="511492" y="56407"/>
                  </a:cubicBezTo>
                  <a:lnTo>
                    <a:pt x="511492" y="62760"/>
                  </a:lnTo>
                  <a:lnTo>
                    <a:pt x="465867" y="62760"/>
                  </a:lnTo>
                  <a:cubicBezTo>
                    <a:pt x="466058" y="70542"/>
                    <a:pt x="468059" y="76448"/>
                    <a:pt x="471772" y="80477"/>
                  </a:cubicBezTo>
                  <a:cubicBezTo>
                    <a:pt x="475487" y="84506"/>
                    <a:pt x="480726" y="86525"/>
                    <a:pt x="487489" y="86525"/>
                  </a:cubicBezTo>
                  <a:cubicBezTo>
                    <a:pt x="494633" y="86525"/>
                    <a:pt x="501681" y="85030"/>
                    <a:pt x="508729" y="82048"/>
                  </a:cubicBezTo>
                  <a:lnTo>
                    <a:pt x="508729" y="90992"/>
                  </a:lnTo>
                  <a:cubicBezTo>
                    <a:pt x="505110" y="92526"/>
                    <a:pt x="501776" y="93621"/>
                    <a:pt x="498634" y="94288"/>
                  </a:cubicBezTo>
                  <a:cubicBezTo>
                    <a:pt x="495490" y="94955"/>
                    <a:pt x="491680" y="95288"/>
                    <a:pt x="487203" y="95288"/>
                  </a:cubicBezTo>
                  <a:close/>
                  <a:moveTo>
                    <a:pt x="484441" y="35004"/>
                  </a:moveTo>
                  <a:cubicBezTo>
                    <a:pt x="479107" y="35004"/>
                    <a:pt x="474916" y="36738"/>
                    <a:pt x="471677" y="40205"/>
                  </a:cubicBezTo>
                  <a:cubicBezTo>
                    <a:pt x="468534" y="43672"/>
                    <a:pt x="466725" y="48473"/>
                    <a:pt x="466153" y="54597"/>
                  </a:cubicBezTo>
                  <a:lnTo>
                    <a:pt x="500729" y="54597"/>
                  </a:lnTo>
                  <a:cubicBezTo>
                    <a:pt x="500729" y="48273"/>
                    <a:pt x="499395" y="43425"/>
                    <a:pt x="496538" y="40053"/>
                  </a:cubicBezTo>
                  <a:cubicBezTo>
                    <a:pt x="493680" y="36690"/>
                    <a:pt x="489679" y="35004"/>
                    <a:pt x="484441" y="35004"/>
                  </a:cubicBezTo>
                  <a:close/>
                  <a:moveTo>
                    <a:pt x="576072" y="94078"/>
                  </a:moveTo>
                  <a:lnTo>
                    <a:pt x="576072" y="51216"/>
                  </a:lnTo>
                  <a:cubicBezTo>
                    <a:pt x="576072" y="45806"/>
                    <a:pt x="574834" y="41777"/>
                    <a:pt x="572357" y="39119"/>
                  </a:cubicBezTo>
                  <a:cubicBezTo>
                    <a:pt x="569880" y="36462"/>
                    <a:pt x="566070" y="35128"/>
                    <a:pt x="560832" y="35128"/>
                  </a:cubicBezTo>
                  <a:cubicBezTo>
                    <a:pt x="553878" y="35128"/>
                    <a:pt x="548830" y="37005"/>
                    <a:pt x="545591" y="40748"/>
                  </a:cubicBezTo>
                  <a:cubicBezTo>
                    <a:pt x="542353" y="44501"/>
                    <a:pt x="540733" y="50683"/>
                    <a:pt x="540733" y="59312"/>
                  </a:cubicBezTo>
                  <a:lnTo>
                    <a:pt x="540733" y="94078"/>
                  </a:lnTo>
                  <a:lnTo>
                    <a:pt x="530733" y="94078"/>
                  </a:lnTo>
                  <a:lnTo>
                    <a:pt x="530733" y="27813"/>
                  </a:lnTo>
                  <a:lnTo>
                    <a:pt x="538829" y="27813"/>
                  </a:lnTo>
                  <a:lnTo>
                    <a:pt x="540448" y="36881"/>
                  </a:lnTo>
                  <a:lnTo>
                    <a:pt x="541019" y="36881"/>
                  </a:lnTo>
                  <a:cubicBezTo>
                    <a:pt x="543020" y="33614"/>
                    <a:pt x="545877" y="31090"/>
                    <a:pt x="549592" y="29289"/>
                  </a:cubicBezTo>
                  <a:cubicBezTo>
                    <a:pt x="553307" y="27499"/>
                    <a:pt x="557497" y="26603"/>
                    <a:pt x="561975" y="26603"/>
                  </a:cubicBezTo>
                  <a:cubicBezTo>
                    <a:pt x="569976" y="26603"/>
                    <a:pt x="575977" y="28527"/>
                    <a:pt x="580072" y="32375"/>
                  </a:cubicBezTo>
                  <a:cubicBezTo>
                    <a:pt x="584073" y="36224"/>
                    <a:pt x="586072" y="42386"/>
                    <a:pt x="586072" y="50844"/>
                  </a:cubicBezTo>
                  <a:lnTo>
                    <a:pt x="586072" y="94078"/>
                  </a:lnTo>
                  <a:close/>
                  <a:moveTo>
                    <a:pt x="699325" y="60884"/>
                  </a:moveTo>
                  <a:cubicBezTo>
                    <a:pt x="699325" y="71685"/>
                    <a:pt x="696563" y="80124"/>
                    <a:pt x="691133" y="86192"/>
                  </a:cubicBezTo>
                  <a:cubicBezTo>
                    <a:pt x="685705" y="92259"/>
                    <a:pt x="678180" y="95288"/>
                    <a:pt x="668655" y="95288"/>
                  </a:cubicBezTo>
                  <a:cubicBezTo>
                    <a:pt x="662654" y="95288"/>
                    <a:pt x="657415" y="93897"/>
                    <a:pt x="652843" y="91116"/>
                  </a:cubicBezTo>
                  <a:cubicBezTo>
                    <a:pt x="648271" y="88335"/>
                    <a:pt x="644651" y="84344"/>
                    <a:pt x="642175" y="79143"/>
                  </a:cubicBezTo>
                  <a:cubicBezTo>
                    <a:pt x="639698" y="73943"/>
                    <a:pt x="638460" y="67856"/>
                    <a:pt x="638460" y="60884"/>
                  </a:cubicBezTo>
                  <a:cubicBezTo>
                    <a:pt x="638460" y="50082"/>
                    <a:pt x="641127" y="41672"/>
                    <a:pt x="646557" y="35643"/>
                  </a:cubicBezTo>
                  <a:cubicBezTo>
                    <a:pt x="651986" y="29613"/>
                    <a:pt x="659416" y="26603"/>
                    <a:pt x="669036" y="26603"/>
                  </a:cubicBezTo>
                  <a:cubicBezTo>
                    <a:pt x="678275" y="26603"/>
                    <a:pt x="685705" y="29689"/>
                    <a:pt x="691133" y="35852"/>
                  </a:cubicBezTo>
                  <a:cubicBezTo>
                    <a:pt x="696563" y="42024"/>
                    <a:pt x="699325" y="50368"/>
                    <a:pt x="699325" y="60884"/>
                  </a:cubicBezTo>
                  <a:close/>
                  <a:moveTo>
                    <a:pt x="648843" y="60884"/>
                  </a:moveTo>
                  <a:cubicBezTo>
                    <a:pt x="648843" y="69352"/>
                    <a:pt x="650557" y="75800"/>
                    <a:pt x="653890" y="80229"/>
                  </a:cubicBezTo>
                  <a:cubicBezTo>
                    <a:pt x="657320" y="84668"/>
                    <a:pt x="662272" y="86887"/>
                    <a:pt x="668845" y="86887"/>
                  </a:cubicBezTo>
                  <a:cubicBezTo>
                    <a:pt x="675417" y="86887"/>
                    <a:pt x="680370" y="84677"/>
                    <a:pt x="683799" y="80267"/>
                  </a:cubicBezTo>
                  <a:cubicBezTo>
                    <a:pt x="687228" y="75848"/>
                    <a:pt x="688943" y="69390"/>
                    <a:pt x="688943" y="60884"/>
                  </a:cubicBezTo>
                  <a:cubicBezTo>
                    <a:pt x="688943" y="52464"/>
                    <a:pt x="687228" y="46063"/>
                    <a:pt x="683799" y="41691"/>
                  </a:cubicBezTo>
                  <a:cubicBezTo>
                    <a:pt x="680370" y="37319"/>
                    <a:pt x="675417" y="35128"/>
                    <a:pt x="668750" y="35128"/>
                  </a:cubicBezTo>
                  <a:cubicBezTo>
                    <a:pt x="662177" y="35128"/>
                    <a:pt x="657225" y="37281"/>
                    <a:pt x="653890" y="41596"/>
                  </a:cubicBezTo>
                  <a:cubicBezTo>
                    <a:pt x="650557" y="45910"/>
                    <a:pt x="648843" y="52340"/>
                    <a:pt x="648843" y="60884"/>
                  </a:cubicBezTo>
                  <a:close/>
                  <a:moveTo>
                    <a:pt x="764477" y="94078"/>
                  </a:moveTo>
                  <a:lnTo>
                    <a:pt x="764477" y="51216"/>
                  </a:lnTo>
                  <a:cubicBezTo>
                    <a:pt x="764477" y="45806"/>
                    <a:pt x="763238" y="41777"/>
                    <a:pt x="760857" y="39119"/>
                  </a:cubicBezTo>
                  <a:cubicBezTo>
                    <a:pt x="758380" y="36462"/>
                    <a:pt x="754475" y="35128"/>
                    <a:pt x="749236" y="35128"/>
                  </a:cubicBezTo>
                  <a:cubicBezTo>
                    <a:pt x="742378" y="35128"/>
                    <a:pt x="737234" y="37005"/>
                    <a:pt x="733996" y="40748"/>
                  </a:cubicBezTo>
                  <a:cubicBezTo>
                    <a:pt x="730758" y="44501"/>
                    <a:pt x="729233" y="50683"/>
                    <a:pt x="729233" y="59312"/>
                  </a:cubicBezTo>
                  <a:lnTo>
                    <a:pt x="729233" y="94078"/>
                  </a:lnTo>
                  <a:lnTo>
                    <a:pt x="719138" y="94078"/>
                  </a:lnTo>
                  <a:lnTo>
                    <a:pt x="719138" y="27813"/>
                  </a:lnTo>
                  <a:lnTo>
                    <a:pt x="727329" y="27813"/>
                  </a:lnTo>
                  <a:lnTo>
                    <a:pt x="728947" y="36881"/>
                  </a:lnTo>
                  <a:lnTo>
                    <a:pt x="729424" y="36881"/>
                  </a:lnTo>
                  <a:cubicBezTo>
                    <a:pt x="731519" y="33614"/>
                    <a:pt x="734377" y="31090"/>
                    <a:pt x="738092" y="29289"/>
                  </a:cubicBezTo>
                  <a:cubicBezTo>
                    <a:pt x="741807" y="27499"/>
                    <a:pt x="745902" y="26603"/>
                    <a:pt x="750474" y="26603"/>
                  </a:cubicBezTo>
                  <a:cubicBezTo>
                    <a:pt x="758476" y="26603"/>
                    <a:pt x="764477" y="28527"/>
                    <a:pt x="768476" y="32375"/>
                  </a:cubicBezTo>
                  <a:cubicBezTo>
                    <a:pt x="772477" y="36224"/>
                    <a:pt x="774573" y="42386"/>
                    <a:pt x="774573" y="50844"/>
                  </a:cubicBezTo>
                  <a:lnTo>
                    <a:pt x="774573" y="94078"/>
                  </a:lnTo>
                  <a:close/>
                  <a:moveTo>
                    <a:pt x="842581" y="85192"/>
                  </a:moveTo>
                  <a:lnTo>
                    <a:pt x="842009" y="85192"/>
                  </a:lnTo>
                  <a:cubicBezTo>
                    <a:pt x="837342" y="91926"/>
                    <a:pt x="830484" y="95288"/>
                    <a:pt x="821245" y="95288"/>
                  </a:cubicBezTo>
                  <a:cubicBezTo>
                    <a:pt x="812577" y="95288"/>
                    <a:pt x="805815" y="92326"/>
                    <a:pt x="800957" y="86401"/>
                  </a:cubicBezTo>
                  <a:cubicBezTo>
                    <a:pt x="796194" y="80477"/>
                    <a:pt x="793718" y="72047"/>
                    <a:pt x="793718" y="61131"/>
                  </a:cubicBezTo>
                  <a:cubicBezTo>
                    <a:pt x="793718" y="50206"/>
                    <a:pt x="796194" y="41720"/>
                    <a:pt x="801052" y="35671"/>
                  </a:cubicBezTo>
                  <a:cubicBezTo>
                    <a:pt x="805815" y="29623"/>
                    <a:pt x="812577" y="26603"/>
                    <a:pt x="821245" y="26603"/>
                  </a:cubicBezTo>
                  <a:cubicBezTo>
                    <a:pt x="830198" y="26603"/>
                    <a:pt x="837057" y="29870"/>
                    <a:pt x="841915" y="36395"/>
                  </a:cubicBezTo>
                  <a:lnTo>
                    <a:pt x="842677" y="36395"/>
                  </a:lnTo>
                  <a:lnTo>
                    <a:pt x="842295" y="31623"/>
                  </a:lnTo>
                  <a:lnTo>
                    <a:pt x="842009" y="26965"/>
                  </a:lnTo>
                  <a:lnTo>
                    <a:pt x="842009" y="0"/>
                  </a:lnTo>
                  <a:lnTo>
                    <a:pt x="852011" y="0"/>
                  </a:lnTo>
                  <a:lnTo>
                    <a:pt x="852011" y="94078"/>
                  </a:lnTo>
                  <a:lnTo>
                    <a:pt x="843915" y="94078"/>
                  </a:lnTo>
                  <a:close/>
                  <a:moveTo>
                    <a:pt x="822484" y="86887"/>
                  </a:moveTo>
                  <a:cubicBezTo>
                    <a:pt x="829341" y="86887"/>
                    <a:pt x="834294" y="85020"/>
                    <a:pt x="837342" y="81286"/>
                  </a:cubicBezTo>
                  <a:cubicBezTo>
                    <a:pt x="840486" y="77562"/>
                    <a:pt x="842009" y="71542"/>
                    <a:pt x="842009" y="63246"/>
                  </a:cubicBezTo>
                  <a:lnTo>
                    <a:pt x="842009" y="61131"/>
                  </a:lnTo>
                  <a:cubicBezTo>
                    <a:pt x="842009" y="51740"/>
                    <a:pt x="840486" y="45034"/>
                    <a:pt x="837342" y="41024"/>
                  </a:cubicBezTo>
                  <a:cubicBezTo>
                    <a:pt x="834199" y="37014"/>
                    <a:pt x="829246" y="35004"/>
                    <a:pt x="822388" y="35004"/>
                  </a:cubicBezTo>
                  <a:cubicBezTo>
                    <a:pt x="816483" y="35004"/>
                    <a:pt x="812006" y="37290"/>
                    <a:pt x="808862" y="41872"/>
                  </a:cubicBezTo>
                  <a:cubicBezTo>
                    <a:pt x="805719" y="46444"/>
                    <a:pt x="804195" y="52902"/>
                    <a:pt x="804195" y="61246"/>
                  </a:cubicBezTo>
                  <a:cubicBezTo>
                    <a:pt x="804195" y="69713"/>
                    <a:pt x="805719" y="76105"/>
                    <a:pt x="808862" y="80410"/>
                  </a:cubicBezTo>
                  <a:cubicBezTo>
                    <a:pt x="811911" y="84725"/>
                    <a:pt x="816483" y="86887"/>
                    <a:pt x="822484" y="86887"/>
                  </a:cubicBezTo>
                  <a:close/>
                  <a:moveTo>
                    <a:pt x="903637" y="95288"/>
                  </a:moveTo>
                  <a:cubicBezTo>
                    <a:pt x="893826" y="95288"/>
                    <a:pt x="886110" y="92307"/>
                    <a:pt x="880395" y="86344"/>
                  </a:cubicBezTo>
                  <a:cubicBezTo>
                    <a:pt x="874776" y="80372"/>
                    <a:pt x="871918" y="72095"/>
                    <a:pt x="871918" y="61493"/>
                  </a:cubicBezTo>
                  <a:cubicBezTo>
                    <a:pt x="871918" y="50806"/>
                    <a:pt x="874585" y="42320"/>
                    <a:pt x="879824" y="36033"/>
                  </a:cubicBezTo>
                  <a:cubicBezTo>
                    <a:pt x="885062" y="29747"/>
                    <a:pt x="892111" y="26603"/>
                    <a:pt x="901065" y="26603"/>
                  </a:cubicBezTo>
                  <a:cubicBezTo>
                    <a:pt x="909352" y="26603"/>
                    <a:pt x="915923" y="29337"/>
                    <a:pt x="920686" y="34795"/>
                  </a:cubicBezTo>
                  <a:cubicBezTo>
                    <a:pt x="925544" y="40262"/>
                    <a:pt x="928020" y="47463"/>
                    <a:pt x="928020" y="56407"/>
                  </a:cubicBezTo>
                  <a:lnTo>
                    <a:pt x="928020" y="62760"/>
                  </a:lnTo>
                  <a:lnTo>
                    <a:pt x="882301" y="62760"/>
                  </a:lnTo>
                  <a:cubicBezTo>
                    <a:pt x="882586" y="70542"/>
                    <a:pt x="884491" y="76448"/>
                    <a:pt x="888206" y="80477"/>
                  </a:cubicBezTo>
                  <a:cubicBezTo>
                    <a:pt x="891921" y="84506"/>
                    <a:pt x="897255" y="86525"/>
                    <a:pt x="904017" y="86525"/>
                  </a:cubicBezTo>
                  <a:cubicBezTo>
                    <a:pt x="911161" y="86525"/>
                    <a:pt x="918209" y="85030"/>
                    <a:pt x="925163" y="82048"/>
                  </a:cubicBezTo>
                  <a:lnTo>
                    <a:pt x="925163" y="90992"/>
                  </a:lnTo>
                  <a:cubicBezTo>
                    <a:pt x="921639" y="92526"/>
                    <a:pt x="918209" y="93621"/>
                    <a:pt x="915066" y="94288"/>
                  </a:cubicBezTo>
                  <a:cubicBezTo>
                    <a:pt x="911923" y="94955"/>
                    <a:pt x="908113" y="95288"/>
                    <a:pt x="903637" y="95288"/>
                  </a:cubicBezTo>
                  <a:close/>
                  <a:moveTo>
                    <a:pt x="900874" y="35004"/>
                  </a:moveTo>
                  <a:cubicBezTo>
                    <a:pt x="895540" y="35004"/>
                    <a:pt x="891349" y="36738"/>
                    <a:pt x="888206" y="40205"/>
                  </a:cubicBezTo>
                  <a:cubicBezTo>
                    <a:pt x="884967" y="43672"/>
                    <a:pt x="883158" y="48473"/>
                    <a:pt x="882586" y="54597"/>
                  </a:cubicBezTo>
                  <a:lnTo>
                    <a:pt x="917257" y="54597"/>
                  </a:lnTo>
                  <a:cubicBezTo>
                    <a:pt x="917257" y="48273"/>
                    <a:pt x="915828" y="43425"/>
                    <a:pt x="912971" y="40053"/>
                  </a:cubicBezTo>
                  <a:cubicBezTo>
                    <a:pt x="910208" y="36690"/>
                    <a:pt x="906113" y="35004"/>
                    <a:pt x="900874" y="35004"/>
                  </a:cubicBezTo>
                  <a:close/>
                  <a:moveTo>
                    <a:pt x="977360" y="26603"/>
                  </a:moveTo>
                  <a:cubicBezTo>
                    <a:pt x="980312" y="26603"/>
                    <a:pt x="982980" y="26841"/>
                    <a:pt x="985265" y="27327"/>
                  </a:cubicBezTo>
                  <a:lnTo>
                    <a:pt x="983932" y="36643"/>
                  </a:lnTo>
                  <a:cubicBezTo>
                    <a:pt x="981170" y="36033"/>
                    <a:pt x="978789" y="35738"/>
                    <a:pt x="976693" y="35738"/>
                  </a:cubicBezTo>
                  <a:cubicBezTo>
                    <a:pt x="971264" y="35738"/>
                    <a:pt x="966692" y="37909"/>
                    <a:pt x="962882" y="42262"/>
                  </a:cubicBezTo>
                  <a:cubicBezTo>
                    <a:pt x="959072" y="46615"/>
                    <a:pt x="957167" y="52035"/>
                    <a:pt x="957167" y="58531"/>
                  </a:cubicBezTo>
                  <a:lnTo>
                    <a:pt x="957167" y="94078"/>
                  </a:lnTo>
                  <a:lnTo>
                    <a:pt x="947165" y="94078"/>
                  </a:lnTo>
                  <a:lnTo>
                    <a:pt x="947165" y="27813"/>
                  </a:lnTo>
                  <a:lnTo>
                    <a:pt x="955452" y="27813"/>
                  </a:lnTo>
                  <a:lnTo>
                    <a:pt x="956595" y="40091"/>
                  </a:lnTo>
                  <a:lnTo>
                    <a:pt x="957072" y="40091"/>
                  </a:lnTo>
                  <a:cubicBezTo>
                    <a:pt x="959548" y="35776"/>
                    <a:pt x="962501" y="32452"/>
                    <a:pt x="965929" y="30108"/>
                  </a:cubicBezTo>
                  <a:cubicBezTo>
                    <a:pt x="969454" y="27775"/>
                    <a:pt x="973264" y="26603"/>
                    <a:pt x="977360" y="26603"/>
                  </a:cubicBezTo>
                  <a:close/>
                  <a:moveTo>
                    <a:pt x="1044511" y="94078"/>
                  </a:moveTo>
                  <a:lnTo>
                    <a:pt x="1044511" y="51216"/>
                  </a:lnTo>
                  <a:cubicBezTo>
                    <a:pt x="1044511" y="45806"/>
                    <a:pt x="1043368" y="41777"/>
                    <a:pt x="1040891" y="39119"/>
                  </a:cubicBezTo>
                  <a:cubicBezTo>
                    <a:pt x="1038415" y="36462"/>
                    <a:pt x="1034605" y="35128"/>
                    <a:pt x="1029366" y="35128"/>
                  </a:cubicBezTo>
                  <a:cubicBezTo>
                    <a:pt x="1022318" y="35128"/>
                    <a:pt x="1017269" y="37024"/>
                    <a:pt x="1014031" y="40815"/>
                  </a:cubicBezTo>
                  <a:cubicBezTo>
                    <a:pt x="1010888" y="44596"/>
                    <a:pt x="1009269" y="50806"/>
                    <a:pt x="1009269" y="59436"/>
                  </a:cubicBezTo>
                  <a:lnTo>
                    <a:pt x="1009269" y="94078"/>
                  </a:lnTo>
                  <a:lnTo>
                    <a:pt x="999172" y="94078"/>
                  </a:lnTo>
                  <a:lnTo>
                    <a:pt x="999172" y="0"/>
                  </a:lnTo>
                  <a:lnTo>
                    <a:pt x="1009269" y="0"/>
                  </a:lnTo>
                  <a:lnTo>
                    <a:pt x="1009269" y="28480"/>
                  </a:lnTo>
                  <a:cubicBezTo>
                    <a:pt x="1009269" y="31899"/>
                    <a:pt x="1009078" y="34747"/>
                    <a:pt x="1008792" y="37005"/>
                  </a:cubicBezTo>
                  <a:lnTo>
                    <a:pt x="1009364" y="37005"/>
                  </a:lnTo>
                  <a:cubicBezTo>
                    <a:pt x="1011364" y="33814"/>
                    <a:pt x="1014127" y="31309"/>
                    <a:pt x="1017841" y="29480"/>
                  </a:cubicBezTo>
                  <a:cubicBezTo>
                    <a:pt x="1021461" y="27641"/>
                    <a:pt x="1025651" y="26727"/>
                    <a:pt x="1030319" y="26727"/>
                  </a:cubicBezTo>
                  <a:cubicBezTo>
                    <a:pt x="1038415" y="26727"/>
                    <a:pt x="1044511" y="28651"/>
                    <a:pt x="1048512" y="32499"/>
                  </a:cubicBezTo>
                  <a:cubicBezTo>
                    <a:pt x="1052608" y="36347"/>
                    <a:pt x="1054608" y="42462"/>
                    <a:pt x="1054608" y="50844"/>
                  </a:cubicBezTo>
                  <a:lnTo>
                    <a:pt x="1054608" y="94078"/>
                  </a:lnTo>
                  <a:close/>
                  <a:moveTo>
                    <a:pt x="1134713" y="60884"/>
                  </a:moveTo>
                  <a:cubicBezTo>
                    <a:pt x="1134713" y="71685"/>
                    <a:pt x="1131951" y="80124"/>
                    <a:pt x="1126521" y="86192"/>
                  </a:cubicBezTo>
                  <a:cubicBezTo>
                    <a:pt x="1121092" y="92259"/>
                    <a:pt x="1113567" y="95288"/>
                    <a:pt x="1103947" y="95288"/>
                  </a:cubicBezTo>
                  <a:cubicBezTo>
                    <a:pt x="1098041" y="95288"/>
                    <a:pt x="1092803" y="93897"/>
                    <a:pt x="1088231" y="91116"/>
                  </a:cubicBezTo>
                  <a:cubicBezTo>
                    <a:pt x="1083658" y="88335"/>
                    <a:pt x="1080040" y="84344"/>
                    <a:pt x="1077563" y="79143"/>
                  </a:cubicBezTo>
                  <a:cubicBezTo>
                    <a:pt x="1075087" y="73943"/>
                    <a:pt x="1073848" y="67856"/>
                    <a:pt x="1073848" y="60884"/>
                  </a:cubicBezTo>
                  <a:cubicBezTo>
                    <a:pt x="1073848" y="50082"/>
                    <a:pt x="1076515" y="41672"/>
                    <a:pt x="1081944" y="35643"/>
                  </a:cubicBezTo>
                  <a:cubicBezTo>
                    <a:pt x="1087278" y="29613"/>
                    <a:pt x="1094803" y="26603"/>
                    <a:pt x="1104423" y="26603"/>
                  </a:cubicBezTo>
                  <a:cubicBezTo>
                    <a:pt x="1113662" y="26603"/>
                    <a:pt x="1121092" y="29689"/>
                    <a:pt x="1126521" y="35852"/>
                  </a:cubicBezTo>
                  <a:cubicBezTo>
                    <a:pt x="1131951" y="42024"/>
                    <a:pt x="1134713" y="50368"/>
                    <a:pt x="1134713" y="60884"/>
                  </a:cubicBezTo>
                  <a:close/>
                  <a:moveTo>
                    <a:pt x="1084230" y="60884"/>
                  </a:moveTo>
                  <a:cubicBezTo>
                    <a:pt x="1084230" y="69352"/>
                    <a:pt x="1085945" y="75800"/>
                    <a:pt x="1089279" y="80229"/>
                  </a:cubicBezTo>
                  <a:cubicBezTo>
                    <a:pt x="1092708" y="84668"/>
                    <a:pt x="1097661" y="86887"/>
                    <a:pt x="1104233" y="86887"/>
                  </a:cubicBezTo>
                  <a:cubicBezTo>
                    <a:pt x="1110806" y="86887"/>
                    <a:pt x="1115759" y="84677"/>
                    <a:pt x="1119188" y="80267"/>
                  </a:cubicBezTo>
                  <a:cubicBezTo>
                    <a:pt x="1122616" y="75848"/>
                    <a:pt x="1124330" y="69390"/>
                    <a:pt x="1124330" y="60884"/>
                  </a:cubicBezTo>
                  <a:cubicBezTo>
                    <a:pt x="1124330" y="52464"/>
                    <a:pt x="1122616" y="46063"/>
                    <a:pt x="1119188" y="41691"/>
                  </a:cubicBezTo>
                  <a:cubicBezTo>
                    <a:pt x="1115759" y="37319"/>
                    <a:pt x="1110806" y="35128"/>
                    <a:pt x="1104137" y="35128"/>
                  </a:cubicBezTo>
                  <a:cubicBezTo>
                    <a:pt x="1097566" y="35128"/>
                    <a:pt x="1092612" y="37281"/>
                    <a:pt x="1089279" y="41596"/>
                  </a:cubicBezTo>
                  <a:cubicBezTo>
                    <a:pt x="1085850" y="45910"/>
                    <a:pt x="1084230" y="52340"/>
                    <a:pt x="1084230" y="60884"/>
                  </a:cubicBezTo>
                  <a:close/>
                  <a:moveTo>
                    <a:pt x="1163955" y="27813"/>
                  </a:moveTo>
                  <a:lnTo>
                    <a:pt x="1163955" y="70799"/>
                  </a:lnTo>
                  <a:cubicBezTo>
                    <a:pt x="1163955" y="76200"/>
                    <a:pt x="1165193" y="80229"/>
                    <a:pt x="1167669" y="82896"/>
                  </a:cubicBezTo>
                  <a:cubicBezTo>
                    <a:pt x="1170146" y="85554"/>
                    <a:pt x="1173956" y="86887"/>
                    <a:pt x="1179194" y="86887"/>
                  </a:cubicBezTo>
                  <a:cubicBezTo>
                    <a:pt x="1186147" y="86887"/>
                    <a:pt x="1191196" y="84992"/>
                    <a:pt x="1194434" y="81201"/>
                  </a:cubicBezTo>
                  <a:cubicBezTo>
                    <a:pt x="1197578" y="77410"/>
                    <a:pt x="1199197" y="71228"/>
                    <a:pt x="1199197" y="62636"/>
                  </a:cubicBezTo>
                  <a:lnTo>
                    <a:pt x="1199197" y="27813"/>
                  </a:lnTo>
                  <a:lnTo>
                    <a:pt x="1209294" y="27813"/>
                  </a:lnTo>
                  <a:lnTo>
                    <a:pt x="1209294" y="94078"/>
                  </a:lnTo>
                  <a:lnTo>
                    <a:pt x="1201007" y="94078"/>
                  </a:lnTo>
                  <a:lnTo>
                    <a:pt x="1199483" y="85192"/>
                  </a:lnTo>
                  <a:lnTo>
                    <a:pt x="1199007" y="85192"/>
                  </a:lnTo>
                  <a:cubicBezTo>
                    <a:pt x="1196911" y="88459"/>
                    <a:pt x="1194054" y="90954"/>
                    <a:pt x="1190434" y="92688"/>
                  </a:cubicBezTo>
                  <a:cubicBezTo>
                    <a:pt x="1186815" y="94421"/>
                    <a:pt x="1182623" y="95288"/>
                    <a:pt x="1177956" y="95288"/>
                  </a:cubicBezTo>
                  <a:cubicBezTo>
                    <a:pt x="1169860" y="95288"/>
                    <a:pt x="1163859" y="93374"/>
                    <a:pt x="1159858" y="89545"/>
                  </a:cubicBezTo>
                  <a:cubicBezTo>
                    <a:pt x="1155859" y="85715"/>
                    <a:pt x="1153859" y="79591"/>
                    <a:pt x="1153859" y="71161"/>
                  </a:cubicBezTo>
                  <a:lnTo>
                    <a:pt x="1153859" y="27813"/>
                  </a:lnTo>
                  <a:close/>
                  <a:moveTo>
                    <a:pt x="1277969" y="85192"/>
                  </a:moveTo>
                  <a:lnTo>
                    <a:pt x="1277398" y="85192"/>
                  </a:lnTo>
                  <a:cubicBezTo>
                    <a:pt x="1272731" y="91926"/>
                    <a:pt x="1265872" y="95288"/>
                    <a:pt x="1256633" y="95288"/>
                  </a:cubicBezTo>
                  <a:cubicBezTo>
                    <a:pt x="1247965" y="95288"/>
                    <a:pt x="1241202" y="92326"/>
                    <a:pt x="1236344" y="86401"/>
                  </a:cubicBezTo>
                  <a:cubicBezTo>
                    <a:pt x="1231582" y="80477"/>
                    <a:pt x="1229105" y="72047"/>
                    <a:pt x="1229105" y="61131"/>
                  </a:cubicBezTo>
                  <a:cubicBezTo>
                    <a:pt x="1229105" y="50206"/>
                    <a:pt x="1231582" y="41720"/>
                    <a:pt x="1236440" y="35671"/>
                  </a:cubicBezTo>
                  <a:cubicBezTo>
                    <a:pt x="1241202" y="29623"/>
                    <a:pt x="1247965" y="26603"/>
                    <a:pt x="1256633" y="26603"/>
                  </a:cubicBezTo>
                  <a:cubicBezTo>
                    <a:pt x="1265587" y="26603"/>
                    <a:pt x="1272444" y="29870"/>
                    <a:pt x="1277302" y="36395"/>
                  </a:cubicBezTo>
                  <a:lnTo>
                    <a:pt x="1278064" y="36395"/>
                  </a:lnTo>
                  <a:lnTo>
                    <a:pt x="1277684" y="31623"/>
                  </a:lnTo>
                  <a:lnTo>
                    <a:pt x="1277398" y="26965"/>
                  </a:lnTo>
                  <a:lnTo>
                    <a:pt x="1277398" y="0"/>
                  </a:lnTo>
                  <a:lnTo>
                    <a:pt x="1287398" y="0"/>
                  </a:lnTo>
                  <a:lnTo>
                    <a:pt x="1287398" y="94078"/>
                  </a:lnTo>
                  <a:lnTo>
                    <a:pt x="1279302" y="94078"/>
                  </a:lnTo>
                  <a:close/>
                  <a:moveTo>
                    <a:pt x="1257871" y="86887"/>
                  </a:moveTo>
                  <a:cubicBezTo>
                    <a:pt x="1264729" y="86887"/>
                    <a:pt x="1269682" y="85020"/>
                    <a:pt x="1272731" y="81286"/>
                  </a:cubicBezTo>
                  <a:cubicBezTo>
                    <a:pt x="1275873" y="77562"/>
                    <a:pt x="1277398" y="71542"/>
                    <a:pt x="1277398" y="63246"/>
                  </a:cubicBezTo>
                  <a:lnTo>
                    <a:pt x="1277398" y="61131"/>
                  </a:lnTo>
                  <a:cubicBezTo>
                    <a:pt x="1277398" y="51740"/>
                    <a:pt x="1275873" y="45034"/>
                    <a:pt x="1272731" y="41024"/>
                  </a:cubicBezTo>
                  <a:cubicBezTo>
                    <a:pt x="1269587" y="37014"/>
                    <a:pt x="1264633" y="35004"/>
                    <a:pt x="1257776" y="35004"/>
                  </a:cubicBezTo>
                  <a:cubicBezTo>
                    <a:pt x="1251870" y="35004"/>
                    <a:pt x="1247394" y="37290"/>
                    <a:pt x="1244251" y="41872"/>
                  </a:cubicBezTo>
                  <a:cubicBezTo>
                    <a:pt x="1241107" y="46444"/>
                    <a:pt x="1239584" y="52902"/>
                    <a:pt x="1239584" y="61246"/>
                  </a:cubicBezTo>
                  <a:cubicBezTo>
                    <a:pt x="1239584" y="69713"/>
                    <a:pt x="1241107" y="76105"/>
                    <a:pt x="1244156" y="80410"/>
                  </a:cubicBezTo>
                  <a:cubicBezTo>
                    <a:pt x="1247298" y="84725"/>
                    <a:pt x="1251870" y="86887"/>
                    <a:pt x="1257871" y="86887"/>
                  </a:cubicBezTo>
                  <a:close/>
                </a:path>
              </a:pathLst>
            </a:custGeom>
            <a:solidFill>
              <a:srgbClr val="030303"/>
            </a:solidFill>
            <a:ln w="9525" cap="flat">
              <a:noFill/>
              <a:prstDash val="solid"/>
              <a:miter/>
            </a:ln>
          </p:spPr>
          <p:txBody>
            <a:bodyPr rtlCol="0" anchor="ctr"/>
            <a:lstStyle/>
            <a:p>
              <a:endParaRPr lang="nl-BE" sz="900"/>
            </a:p>
          </p:txBody>
        </p:sp>
        <p:sp>
          <p:nvSpPr>
            <p:cNvPr id="728" name="Freeform: Shape 727">
              <a:extLst>
                <a:ext uri="{FF2B5EF4-FFF2-40B4-BE49-F238E27FC236}">
                  <a16:creationId xmlns:a16="http://schemas.microsoft.com/office/drawing/2014/main" id="{91F61DC9-171A-4E50-8C96-194F5D930EB1}"/>
                </a:ext>
              </a:extLst>
            </p:cNvPr>
            <p:cNvSpPr/>
            <p:nvPr/>
          </p:nvSpPr>
          <p:spPr>
            <a:xfrm>
              <a:off x="8208444" y="1122471"/>
              <a:ext cx="893149" cy="150870"/>
            </a:xfrm>
            <a:custGeom>
              <a:avLst/>
              <a:gdLst>
                <a:gd name="connsiteX0" fmla="*/ 0 w 1409700"/>
                <a:gd name="connsiteY0" fmla="*/ 0 h 238125"/>
                <a:gd name="connsiteX1" fmla="*/ 1409700 w 1409700"/>
                <a:gd name="connsiteY1" fmla="*/ 0 h 238125"/>
                <a:gd name="connsiteX2" fmla="*/ 1409700 w 1409700"/>
                <a:gd name="connsiteY2" fmla="*/ 238125 h 238125"/>
                <a:gd name="connsiteX3" fmla="*/ 0 w 140970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1409700" h="238125">
                  <a:moveTo>
                    <a:pt x="0" y="0"/>
                  </a:moveTo>
                  <a:lnTo>
                    <a:pt x="1409700" y="0"/>
                  </a:lnTo>
                  <a:lnTo>
                    <a:pt x="1409700" y="238125"/>
                  </a:lnTo>
                  <a:lnTo>
                    <a:pt x="0" y="238125"/>
                  </a:lnTo>
                  <a:close/>
                </a:path>
              </a:pathLst>
            </a:custGeom>
            <a:noFill/>
            <a:ln w="9525" cap="flat">
              <a:solidFill>
                <a:srgbClr val="B3A2C7"/>
              </a:solidFill>
              <a:prstDash val="solid"/>
              <a:miter/>
            </a:ln>
          </p:spPr>
          <p:txBody>
            <a:bodyPr rtlCol="0" anchor="ctr"/>
            <a:lstStyle/>
            <a:p>
              <a:endParaRPr lang="nl-BE" sz="900"/>
            </a:p>
          </p:txBody>
        </p:sp>
        <p:sp>
          <p:nvSpPr>
            <p:cNvPr id="729" name="Freeform: Shape 728">
              <a:extLst>
                <a:ext uri="{FF2B5EF4-FFF2-40B4-BE49-F238E27FC236}">
                  <a16:creationId xmlns:a16="http://schemas.microsoft.com/office/drawing/2014/main" id="{A88EE836-AEFD-4C41-8F1F-DC7C1ADA5DF4}"/>
                </a:ext>
              </a:extLst>
            </p:cNvPr>
            <p:cNvSpPr/>
            <p:nvPr/>
          </p:nvSpPr>
          <p:spPr>
            <a:xfrm>
              <a:off x="8160165" y="1074193"/>
              <a:ext cx="144835" cy="289670"/>
            </a:xfrm>
            <a:custGeom>
              <a:avLst/>
              <a:gdLst>
                <a:gd name="connsiteX0" fmla="*/ 0 w 228600"/>
                <a:gd name="connsiteY0" fmla="*/ 0 h 457200"/>
                <a:gd name="connsiteX1" fmla="*/ 0 w 228600"/>
                <a:gd name="connsiteY1" fmla="*/ 457200 h 457200"/>
                <a:gd name="connsiteX2" fmla="*/ 228600 w 228600"/>
                <a:gd name="connsiteY2" fmla="*/ 457200 h 457200"/>
              </a:gdLst>
              <a:ahLst/>
              <a:cxnLst>
                <a:cxn ang="0">
                  <a:pos x="connsiteX0" y="connsiteY0"/>
                </a:cxn>
                <a:cxn ang="0">
                  <a:pos x="connsiteX1" y="connsiteY1"/>
                </a:cxn>
                <a:cxn ang="0">
                  <a:pos x="connsiteX2" y="connsiteY2"/>
                </a:cxn>
              </a:cxnLst>
              <a:rect l="l" t="t" r="r" b="b"/>
              <a:pathLst>
                <a:path w="228600" h="457200">
                  <a:moveTo>
                    <a:pt x="0" y="0"/>
                  </a:moveTo>
                  <a:lnTo>
                    <a:pt x="0" y="457200"/>
                  </a:lnTo>
                  <a:lnTo>
                    <a:pt x="228600" y="457200"/>
                  </a:lnTo>
                </a:path>
              </a:pathLst>
            </a:custGeom>
            <a:noFill/>
            <a:ln w="9525" cap="flat">
              <a:solidFill>
                <a:srgbClr val="558ED5"/>
              </a:solidFill>
              <a:prstDash val="solid"/>
              <a:miter/>
            </a:ln>
          </p:spPr>
          <p:txBody>
            <a:bodyPr rtlCol="0" anchor="ctr"/>
            <a:lstStyle/>
            <a:p>
              <a:endParaRPr lang="nl-BE" sz="900"/>
            </a:p>
          </p:txBody>
        </p:sp>
        <p:sp>
          <p:nvSpPr>
            <p:cNvPr id="730" name="Freeform: Shape 729">
              <a:extLst>
                <a:ext uri="{FF2B5EF4-FFF2-40B4-BE49-F238E27FC236}">
                  <a16:creationId xmlns:a16="http://schemas.microsoft.com/office/drawing/2014/main" id="{B4FAD09A-D180-4D2C-969B-53ECAA5670AA}"/>
                </a:ext>
              </a:extLst>
            </p:cNvPr>
            <p:cNvSpPr/>
            <p:nvPr/>
          </p:nvSpPr>
          <p:spPr>
            <a:xfrm>
              <a:off x="8160165" y="1074193"/>
              <a:ext cx="144835" cy="687966"/>
            </a:xfrm>
            <a:custGeom>
              <a:avLst/>
              <a:gdLst>
                <a:gd name="connsiteX0" fmla="*/ 0 w 228600"/>
                <a:gd name="connsiteY0" fmla="*/ 0 h 1085850"/>
                <a:gd name="connsiteX1" fmla="*/ 0 w 228600"/>
                <a:gd name="connsiteY1" fmla="*/ 1085850 h 1085850"/>
                <a:gd name="connsiteX2" fmla="*/ 228600 w 228600"/>
                <a:gd name="connsiteY2" fmla="*/ 1085850 h 1085850"/>
              </a:gdLst>
              <a:ahLst/>
              <a:cxnLst>
                <a:cxn ang="0">
                  <a:pos x="connsiteX0" y="connsiteY0"/>
                </a:cxn>
                <a:cxn ang="0">
                  <a:pos x="connsiteX1" y="connsiteY1"/>
                </a:cxn>
                <a:cxn ang="0">
                  <a:pos x="connsiteX2" y="connsiteY2"/>
                </a:cxn>
              </a:cxnLst>
              <a:rect l="l" t="t" r="r" b="b"/>
              <a:pathLst>
                <a:path w="228600" h="1085850">
                  <a:moveTo>
                    <a:pt x="0" y="0"/>
                  </a:moveTo>
                  <a:lnTo>
                    <a:pt x="0" y="1085850"/>
                  </a:lnTo>
                  <a:lnTo>
                    <a:pt x="228600" y="1085850"/>
                  </a:lnTo>
                </a:path>
              </a:pathLst>
            </a:custGeom>
            <a:noFill/>
            <a:ln w="9525" cap="flat">
              <a:solidFill>
                <a:srgbClr val="558ED5"/>
              </a:solidFill>
              <a:prstDash val="solid"/>
              <a:miter/>
            </a:ln>
          </p:spPr>
          <p:txBody>
            <a:bodyPr rtlCol="0" anchor="ctr"/>
            <a:lstStyle/>
            <a:p>
              <a:endParaRPr lang="nl-BE" sz="900"/>
            </a:p>
          </p:txBody>
        </p:sp>
        <p:sp>
          <p:nvSpPr>
            <p:cNvPr id="731" name="Freeform: Shape 730">
              <a:extLst>
                <a:ext uri="{FF2B5EF4-FFF2-40B4-BE49-F238E27FC236}">
                  <a16:creationId xmlns:a16="http://schemas.microsoft.com/office/drawing/2014/main" id="{0D687D10-B416-4191-A514-F51EF98D4660}"/>
                </a:ext>
              </a:extLst>
            </p:cNvPr>
            <p:cNvSpPr/>
            <p:nvPr/>
          </p:nvSpPr>
          <p:spPr>
            <a:xfrm>
              <a:off x="8160165" y="1074193"/>
              <a:ext cx="144835" cy="1086263"/>
            </a:xfrm>
            <a:custGeom>
              <a:avLst/>
              <a:gdLst>
                <a:gd name="connsiteX0" fmla="*/ 0 w 228600"/>
                <a:gd name="connsiteY0" fmla="*/ 0 h 1714500"/>
                <a:gd name="connsiteX1" fmla="*/ 0 w 228600"/>
                <a:gd name="connsiteY1" fmla="*/ 1714500 h 1714500"/>
                <a:gd name="connsiteX2" fmla="*/ 228600 w 228600"/>
                <a:gd name="connsiteY2" fmla="*/ 1714500 h 1714500"/>
              </a:gdLst>
              <a:ahLst/>
              <a:cxnLst>
                <a:cxn ang="0">
                  <a:pos x="connsiteX0" y="connsiteY0"/>
                </a:cxn>
                <a:cxn ang="0">
                  <a:pos x="connsiteX1" y="connsiteY1"/>
                </a:cxn>
                <a:cxn ang="0">
                  <a:pos x="connsiteX2" y="connsiteY2"/>
                </a:cxn>
              </a:cxnLst>
              <a:rect l="l" t="t" r="r" b="b"/>
              <a:pathLst>
                <a:path w="228600" h="1714500">
                  <a:moveTo>
                    <a:pt x="0" y="0"/>
                  </a:moveTo>
                  <a:lnTo>
                    <a:pt x="0" y="1714500"/>
                  </a:lnTo>
                  <a:lnTo>
                    <a:pt x="228600" y="1714500"/>
                  </a:lnTo>
                </a:path>
              </a:pathLst>
            </a:custGeom>
            <a:noFill/>
            <a:ln w="9525" cap="flat">
              <a:solidFill>
                <a:srgbClr val="558ED5"/>
              </a:solidFill>
              <a:prstDash val="solid"/>
              <a:miter/>
            </a:ln>
          </p:spPr>
          <p:txBody>
            <a:bodyPr rtlCol="0" anchor="ctr"/>
            <a:lstStyle/>
            <a:p>
              <a:endParaRPr lang="nl-BE" sz="900"/>
            </a:p>
          </p:txBody>
        </p:sp>
        <p:sp>
          <p:nvSpPr>
            <p:cNvPr id="732" name="Freeform: Shape 731">
              <a:extLst>
                <a:ext uri="{FF2B5EF4-FFF2-40B4-BE49-F238E27FC236}">
                  <a16:creationId xmlns:a16="http://schemas.microsoft.com/office/drawing/2014/main" id="{07E8CF50-E258-4DB7-95B3-87FA1A323DDB}"/>
                </a:ext>
              </a:extLst>
            </p:cNvPr>
            <p:cNvSpPr/>
            <p:nvPr/>
          </p:nvSpPr>
          <p:spPr>
            <a:xfrm>
              <a:off x="8160165" y="1074193"/>
              <a:ext cx="150870" cy="1273341"/>
            </a:xfrm>
            <a:custGeom>
              <a:avLst/>
              <a:gdLst>
                <a:gd name="connsiteX0" fmla="*/ 0 w 238125"/>
                <a:gd name="connsiteY0" fmla="*/ 0 h 2009775"/>
                <a:gd name="connsiteX1" fmla="*/ 0 w 238125"/>
                <a:gd name="connsiteY1" fmla="*/ 2009775 h 2009775"/>
                <a:gd name="connsiteX2" fmla="*/ 238125 w 238125"/>
                <a:gd name="connsiteY2" fmla="*/ 2009775 h 2009775"/>
              </a:gdLst>
              <a:ahLst/>
              <a:cxnLst>
                <a:cxn ang="0">
                  <a:pos x="connsiteX0" y="connsiteY0"/>
                </a:cxn>
                <a:cxn ang="0">
                  <a:pos x="connsiteX1" y="connsiteY1"/>
                </a:cxn>
                <a:cxn ang="0">
                  <a:pos x="connsiteX2" y="connsiteY2"/>
                </a:cxn>
              </a:cxnLst>
              <a:rect l="l" t="t" r="r" b="b"/>
              <a:pathLst>
                <a:path w="238125" h="2009775">
                  <a:moveTo>
                    <a:pt x="0" y="0"/>
                  </a:moveTo>
                  <a:lnTo>
                    <a:pt x="0" y="2009775"/>
                  </a:lnTo>
                  <a:lnTo>
                    <a:pt x="238125" y="2009775"/>
                  </a:lnTo>
                </a:path>
              </a:pathLst>
            </a:custGeom>
            <a:noFill/>
            <a:ln w="9525" cap="flat">
              <a:solidFill>
                <a:srgbClr val="558ED5"/>
              </a:solidFill>
              <a:prstDash val="solid"/>
              <a:miter/>
            </a:ln>
          </p:spPr>
          <p:txBody>
            <a:bodyPr rtlCol="0" anchor="ctr"/>
            <a:lstStyle/>
            <a:p>
              <a:endParaRPr lang="nl-BE" sz="900"/>
            </a:p>
          </p:txBody>
        </p:sp>
        <p:sp>
          <p:nvSpPr>
            <p:cNvPr id="733" name="Freeform: Shape 732">
              <a:extLst>
                <a:ext uri="{FF2B5EF4-FFF2-40B4-BE49-F238E27FC236}">
                  <a16:creationId xmlns:a16="http://schemas.microsoft.com/office/drawing/2014/main" id="{38FF123B-495F-4D39-93D1-26F656C331E8}"/>
                </a:ext>
              </a:extLst>
            </p:cNvPr>
            <p:cNvSpPr/>
            <p:nvPr/>
          </p:nvSpPr>
          <p:spPr>
            <a:xfrm>
              <a:off x="8160165" y="1074193"/>
              <a:ext cx="144835" cy="1677672"/>
            </a:xfrm>
            <a:custGeom>
              <a:avLst/>
              <a:gdLst>
                <a:gd name="connsiteX0" fmla="*/ 0 w 228600"/>
                <a:gd name="connsiteY0" fmla="*/ 0 h 2647950"/>
                <a:gd name="connsiteX1" fmla="*/ 0 w 228600"/>
                <a:gd name="connsiteY1" fmla="*/ 2647950 h 2647950"/>
                <a:gd name="connsiteX2" fmla="*/ 228600 w 228600"/>
                <a:gd name="connsiteY2" fmla="*/ 2647950 h 2647950"/>
              </a:gdLst>
              <a:ahLst/>
              <a:cxnLst>
                <a:cxn ang="0">
                  <a:pos x="connsiteX0" y="connsiteY0"/>
                </a:cxn>
                <a:cxn ang="0">
                  <a:pos x="connsiteX1" y="connsiteY1"/>
                </a:cxn>
                <a:cxn ang="0">
                  <a:pos x="connsiteX2" y="connsiteY2"/>
                </a:cxn>
              </a:cxnLst>
              <a:rect l="l" t="t" r="r" b="b"/>
              <a:pathLst>
                <a:path w="228600" h="2647950">
                  <a:moveTo>
                    <a:pt x="0" y="0"/>
                  </a:moveTo>
                  <a:lnTo>
                    <a:pt x="0" y="2647950"/>
                  </a:lnTo>
                  <a:lnTo>
                    <a:pt x="228600" y="2647950"/>
                  </a:lnTo>
                </a:path>
              </a:pathLst>
            </a:custGeom>
            <a:noFill/>
            <a:ln w="9525" cap="flat">
              <a:solidFill>
                <a:srgbClr val="558ED5"/>
              </a:solidFill>
              <a:prstDash val="solid"/>
              <a:miter/>
            </a:ln>
          </p:spPr>
          <p:txBody>
            <a:bodyPr rtlCol="0" anchor="ctr"/>
            <a:lstStyle/>
            <a:p>
              <a:endParaRPr lang="nl-BE" sz="900"/>
            </a:p>
          </p:txBody>
        </p:sp>
        <p:sp>
          <p:nvSpPr>
            <p:cNvPr id="734" name="Freeform: Shape 733">
              <a:extLst>
                <a:ext uri="{FF2B5EF4-FFF2-40B4-BE49-F238E27FC236}">
                  <a16:creationId xmlns:a16="http://schemas.microsoft.com/office/drawing/2014/main" id="{5188D684-4FE8-41E5-8A2D-7614B6E6D8B1}"/>
                </a:ext>
              </a:extLst>
            </p:cNvPr>
            <p:cNvSpPr/>
            <p:nvPr/>
          </p:nvSpPr>
          <p:spPr>
            <a:xfrm>
              <a:off x="8160165" y="1074193"/>
              <a:ext cx="144835" cy="1858716"/>
            </a:xfrm>
            <a:custGeom>
              <a:avLst/>
              <a:gdLst>
                <a:gd name="connsiteX0" fmla="*/ 0 w 228600"/>
                <a:gd name="connsiteY0" fmla="*/ 0 h 2933700"/>
                <a:gd name="connsiteX1" fmla="*/ 0 w 228600"/>
                <a:gd name="connsiteY1" fmla="*/ 2933700 h 2933700"/>
                <a:gd name="connsiteX2" fmla="*/ 228600 w 228600"/>
                <a:gd name="connsiteY2" fmla="*/ 2933700 h 2933700"/>
              </a:gdLst>
              <a:ahLst/>
              <a:cxnLst>
                <a:cxn ang="0">
                  <a:pos x="connsiteX0" y="connsiteY0"/>
                </a:cxn>
                <a:cxn ang="0">
                  <a:pos x="connsiteX1" y="connsiteY1"/>
                </a:cxn>
                <a:cxn ang="0">
                  <a:pos x="connsiteX2" y="connsiteY2"/>
                </a:cxn>
              </a:cxnLst>
              <a:rect l="l" t="t" r="r" b="b"/>
              <a:pathLst>
                <a:path w="228600" h="2933700">
                  <a:moveTo>
                    <a:pt x="0" y="0"/>
                  </a:moveTo>
                  <a:lnTo>
                    <a:pt x="0" y="2933700"/>
                  </a:lnTo>
                  <a:lnTo>
                    <a:pt x="228600" y="2933700"/>
                  </a:lnTo>
                </a:path>
              </a:pathLst>
            </a:custGeom>
            <a:noFill/>
            <a:ln w="9525" cap="flat">
              <a:solidFill>
                <a:srgbClr val="558ED5"/>
              </a:solidFill>
              <a:prstDash val="solid"/>
              <a:miter/>
            </a:ln>
          </p:spPr>
          <p:txBody>
            <a:bodyPr rtlCol="0" anchor="ctr"/>
            <a:lstStyle/>
            <a:p>
              <a:endParaRPr lang="nl-BE" sz="900"/>
            </a:p>
          </p:txBody>
        </p:sp>
        <p:sp>
          <p:nvSpPr>
            <p:cNvPr id="735" name="Freeform: Shape 734">
              <a:extLst>
                <a:ext uri="{FF2B5EF4-FFF2-40B4-BE49-F238E27FC236}">
                  <a16:creationId xmlns:a16="http://schemas.microsoft.com/office/drawing/2014/main" id="{433E1CE5-5519-41CA-BFA5-0AE5A611699C}"/>
                </a:ext>
              </a:extLst>
            </p:cNvPr>
            <p:cNvSpPr/>
            <p:nvPr/>
          </p:nvSpPr>
          <p:spPr>
            <a:xfrm>
              <a:off x="8160165" y="1074193"/>
              <a:ext cx="144835" cy="2039759"/>
            </a:xfrm>
            <a:custGeom>
              <a:avLst/>
              <a:gdLst>
                <a:gd name="connsiteX0" fmla="*/ 0 w 228600"/>
                <a:gd name="connsiteY0" fmla="*/ 0 h 3219450"/>
                <a:gd name="connsiteX1" fmla="*/ 0 w 228600"/>
                <a:gd name="connsiteY1" fmla="*/ 3219450 h 3219450"/>
                <a:gd name="connsiteX2" fmla="*/ 228600 w 228600"/>
                <a:gd name="connsiteY2" fmla="*/ 3219450 h 3219450"/>
              </a:gdLst>
              <a:ahLst/>
              <a:cxnLst>
                <a:cxn ang="0">
                  <a:pos x="connsiteX0" y="connsiteY0"/>
                </a:cxn>
                <a:cxn ang="0">
                  <a:pos x="connsiteX1" y="connsiteY1"/>
                </a:cxn>
                <a:cxn ang="0">
                  <a:pos x="connsiteX2" y="connsiteY2"/>
                </a:cxn>
              </a:cxnLst>
              <a:rect l="l" t="t" r="r" b="b"/>
              <a:pathLst>
                <a:path w="228600" h="3219450">
                  <a:moveTo>
                    <a:pt x="0" y="0"/>
                  </a:moveTo>
                  <a:lnTo>
                    <a:pt x="0" y="3219450"/>
                  </a:lnTo>
                  <a:lnTo>
                    <a:pt x="228600" y="3219450"/>
                  </a:lnTo>
                </a:path>
              </a:pathLst>
            </a:custGeom>
            <a:noFill/>
            <a:ln w="9525" cap="flat">
              <a:solidFill>
                <a:srgbClr val="558ED5"/>
              </a:solidFill>
              <a:prstDash val="solid"/>
              <a:miter/>
            </a:ln>
          </p:spPr>
          <p:txBody>
            <a:bodyPr rtlCol="0" anchor="ctr"/>
            <a:lstStyle/>
            <a:p>
              <a:endParaRPr lang="nl-BE" sz="900"/>
            </a:p>
          </p:txBody>
        </p:sp>
        <p:sp>
          <p:nvSpPr>
            <p:cNvPr id="736" name="Freeform: Shape 735">
              <a:extLst>
                <a:ext uri="{FF2B5EF4-FFF2-40B4-BE49-F238E27FC236}">
                  <a16:creationId xmlns:a16="http://schemas.microsoft.com/office/drawing/2014/main" id="{B488AC66-C567-4576-804F-6C90A73C959D}"/>
                </a:ext>
              </a:extLst>
            </p:cNvPr>
            <p:cNvSpPr/>
            <p:nvPr/>
          </p:nvSpPr>
          <p:spPr>
            <a:xfrm>
              <a:off x="8160165" y="995741"/>
              <a:ext cx="6035" cy="78453"/>
            </a:xfrm>
            <a:custGeom>
              <a:avLst/>
              <a:gdLst>
                <a:gd name="connsiteX0" fmla="*/ 0 w 0"/>
                <a:gd name="connsiteY0" fmla="*/ 0 h 123825"/>
                <a:gd name="connsiteX1" fmla="*/ 0 w 0"/>
                <a:gd name="connsiteY1" fmla="*/ 123825 h 123825"/>
              </a:gdLst>
              <a:ahLst/>
              <a:cxnLst>
                <a:cxn ang="0">
                  <a:pos x="connsiteX0" y="connsiteY0"/>
                </a:cxn>
                <a:cxn ang="0">
                  <a:pos x="connsiteX1" y="connsiteY1"/>
                </a:cxn>
              </a:cxnLst>
              <a:rect l="l" t="t" r="r" b="b"/>
              <a:pathLst>
                <a:path h="123825">
                  <a:moveTo>
                    <a:pt x="0" y="0"/>
                  </a:moveTo>
                  <a:lnTo>
                    <a:pt x="0" y="123825"/>
                  </a:lnTo>
                </a:path>
              </a:pathLst>
            </a:custGeom>
            <a:noFill/>
            <a:ln w="9525" cap="flat">
              <a:solidFill>
                <a:srgbClr val="558ED5"/>
              </a:solidFill>
              <a:prstDash val="solid"/>
              <a:miter/>
            </a:ln>
          </p:spPr>
          <p:txBody>
            <a:bodyPr rtlCol="0" anchor="ctr"/>
            <a:lstStyle/>
            <a:p>
              <a:endParaRPr lang="nl-BE" sz="900"/>
            </a:p>
          </p:txBody>
        </p:sp>
        <p:sp>
          <p:nvSpPr>
            <p:cNvPr id="737" name="Freeform: Shape 736">
              <a:extLst>
                <a:ext uri="{FF2B5EF4-FFF2-40B4-BE49-F238E27FC236}">
                  <a16:creationId xmlns:a16="http://schemas.microsoft.com/office/drawing/2014/main" id="{6A848CCA-6586-4E65-9FC9-254A92F76044}"/>
                </a:ext>
              </a:extLst>
            </p:cNvPr>
            <p:cNvSpPr/>
            <p:nvPr/>
          </p:nvSpPr>
          <p:spPr>
            <a:xfrm>
              <a:off x="7550652" y="742279"/>
              <a:ext cx="1219028" cy="253461"/>
            </a:xfrm>
            <a:custGeom>
              <a:avLst/>
              <a:gdLst>
                <a:gd name="connsiteX0" fmla="*/ 0 w 1924050"/>
                <a:gd name="connsiteY0" fmla="*/ 0 h 400050"/>
                <a:gd name="connsiteX1" fmla="*/ 0 w 1924050"/>
                <a:gd name="connsiteY1" fmla="*/ 400050 h 400050"/>
                <a:gd name="connsiteX2" fmla="*/ 1924050 w 1924050"/>
                <a:gd name="connsiteY2" fmla="*/ 400050 h 400050"/>
                <a:gd name="connsiteX3" fmla="*/ 1924050 w 1924050"/>
                <a:gd name="connsiteY3" fmla="*/ 0 h 400050"/>
              </a:gdLst>
              <a:ahLst/>
              <a:cxnLst>
                <a:cxn ang="0">
                  <a:pos x="connsiteX0" y="connsiteY0"/>
                </a:cxn>
                <a:cxn ang="0">
                  <a:pos x="connsiteX1" y="connsiteY1"/>
                </a:cxn>
                <a:cxn ang="0">
                  <a:pos x="connsiteX2" y="connsiteY2"/>
                </a:cxn>
                <a:cxn ang="0">
                  <a:pos x="connsiteX3" y="connsiteY3"/>
                </a:cxn>
              </a:cxnLst>
              <a:rect l="l" t="t" r="r" b="b"/>
              <a:pathLst>
                <a:path w="1924050" h="400050">
                  <a:moveTo>
                    <a:pt x="0" y="0"/>
                  </a:moveTo>
                  <a:lnTo>
                    <a:pt x="0" y="400050"/>
                  </a:lnTo>
                  <a:lnTo>
                    <a:pt x="1924050" y="400050"/>
                  </a:lnTo>
                  <a:lnTo>
                    <a:pt x="1924050" y="0"/>
                  </a:lnTo>
                  <a:close/>
                </a:path>
              </a:pathLst>
            </a:custGeom>
            <a:solidFill>
              <a:srgbClr val="B3A2C7"/>
            </a:solidFill>
            <a:ln w="9525" cap="flat">
              <a:noFill/>
              <a:prstDash val="solid"/>
              <a:miter/>
            </a:ln>
          </p:spPr>
          <p:txBody>
            <a:bodyPr rtlCol="0" anchor="ctr"/>
            <a:lstStyle/>
            <a:p>
              <a:endParaRPr lang="nl-BE" sz="900"/>
            </a:p>
          </p:txBody>
        </p:sp>
        <p:sp>
          <p:nvSpPr>
            <p:cNvPr id="738" name="Freeform: Shape 737">
              <a:extLst>
                <a:ext uri="{FF2B5EF4-FFF2-40B4-BE49-F238E27FC236}">
                  <a16:creationId xmlns:a16="http://schemas.microsoft.com/office/drawing/2014/main" id="{596E9F02-5A78-41CA-9ED6-FD61520D426D}"/>
                </a:ext>
              </a:extLst>
            </p:cNvPr>
            <p:cNvSpPr/>
            <p:nvPr/>
          </p:nvSpPr>
          <p:spPr>
            <a:xfrm>
              <a:off x="7550652" y="742279"/>
              <a:ext cx="1219028" cy="253461"/>
            </a:xfrm>
            <a:custGeom>
              <a:avLst/>
              <a:gdLst>
                <a:gd name="connsiteX0" fmla="*/ 0 w 1924050"/>
                <a:gd name="connsiteY0" fmla="*/ 0 h 400050"/>
                <a:gd name="connsiteX1" fmla="*/ 0 w 1924050"/>
                <a:gd name="connsiteY1" fmla="*/ 400050 h 400050"/>
                <a:gd name="connsiteX2" fmla="*/ 1924050 w 1924050"/>
                <a:gd name="connsiteY2" fmla="*/ 400050 h 400050"/>
                <a:gd name="connsiteX3" fmla="*/ 1924050 w 1924050"/>
                <a:gd name="connsiteY3" fmla="*/ 0 h 400050"/>
              </a:gdLst>
              <a:ahLst/>
              <a:cxnLst>
                <a:cxn ang="0">
                  <a:pos x="connsiteX0" y="connsiteY0"/>
                </a:cxn>
                <a:cxn ang="0">
                  <a:pos x="connsiteX1" y="connsiteY1"/>
                </a:cxn>
                <a:cxn ang="0">
                  <a:pos x="connsiteX2" y="connsiteY2"/>
                </a:cxn>
                <a:cxn ang="0">
                  <a:pos x="connsiteX3" y="connsiteY3"/>
                </a:cxn>
              </a:cxnLst>
              <a:rect l="l" t="t" r="r" b="b"/>
              <a:pathLst>
                <a:path w="1924050" h="400050">
                  <a:moveTo>
                    <a:pt x="0" y="0"/>
                  </a:moveTo>
                  <a:lnTo>
                    <a:pt x="0" y="400050"/>
                  </a:lnTo>
                  <a:lnTo>
                    <a:pt x="1924050" y="400050"/>
                  </a:lnTo>
                  <a:lnTo>
                    <a:pt x="1924050" y="0"/>
                  </a:lnTo>
                  <a:close/>
                </a:path>
              </a:pathLst>
            </a:custGeom>
            <a:noFill/>
            <a:ln w="19050" cap="flat">
              <a:solidFill>
                <a:srgbClr val="604A7B"/>
              </a:solidFill>
              <a:prstDash val="solid"/>
              <a:miter/>
            </a:ln>
          </p:spPr>
          <p:txBody>
            <a:bodyPr rtlCol="0" anchor="ctr"/>
            <a:lstStyle/>
            <a:p>
              <a:endParaRPr lang="nl-BE" sz="900"/>
            </a:p>
          </p:txBody>
        </p:sp>
        <p:sp>
          <p:nvSpPr>
            <p:cNvPr id="739" name="Freeform: Shape 738">
              <a:extLst>
                <a:ext uri="{FF2B5EF4-FFF2-40B4-BE49-F238E27FC236}">
                  <a16:creationId xmlns:a16="http://schemas.microsoft.com/office/drawing/2014/main" id="{B53FB011-D39B-45A0-B87E-FA09A2BD570D}"/>
                </a:ext>
              </a:extLst>
            </p:cNvPr>
            <p:cNvSpPr/>
            <p:nvPr/>
          </p:nvSpPr>
          <p:spPr>
            <a:xfrm>
              <a:off x="7640932" y="822060"/>
              <a:ext cx="1037984" cy="96557"/>
            </a:xfrm>
            <a:custGeom>
              <a:avLst/>
              <a:gdLst>
                <a:gd name="connsiteX0" fmla="*/ 114681 w 1638300"/>
                <a:gd name="connsiteY0" fmla="*/ 118834 h 152400"/>
                <a:gd name="connsiteX1" fmla="*/ 101346 w 1638300"/>
                <a:gd name="connsiteY1" fmla="*/ 118834 h 152400"/>
                <a:gd name="connsiteX2" fmla="*/ 78106 w 1638300"/>
                <a:gd name="connsiteY2" fmla="*/ 41434 h 152400"/>
                <a:gd name="connsiteX3" fmla="*/ 74391 w 1638300"/>
                <a:gd name="connsiteY3" fmla="*/ 28461 h 152400"/>
                <a:gd name="connsiteX4" fmla="*/ 72200 w 1638300"/>
                <a:gd name="connsiteY4" fmla="*/ 19050 h 152400"/>
                <a:gd name="connsiteX5" fmla="*/ 66675 w 1638300"/>
                <a:gd name="connsiteY5" fmla="*/ 41900 h 152400"/>
                <a:gd name="connsiteX6" fmla="*/ 44101 w 1638300"/>
                <a:gd name="connsiteY6" fmla="*/ 118834 h 152400"/>
                <a:gd name="connsiteX7" fmla="*/ 30766 w 1638300"/>
                <a:gd name="connsiteY7" fmla="*/ 118834 h 152400"/>
                <a:gd name="connsiteX8" fmla="*/ 0 w 1638300"/>
                <a:gd name="connsiteY8" fmla="*/ 3238 h 152400"/>
                <a:gd name="connsiteX9" fmla="*/ 14288 w 1638300"/>
                <a:gd name="connsiteY9" fmla="*/ 3238 h 152400"/>
                <a:gd name="connsiteX10" fmla="*/ 32481 w 1638300"/>
                <a:gd name="connsiteY10" fmla="*/ 74638 h 152400"/>
                <a:gd name="connsiteX11" fmla="*/ 38100 w 1638300"/>
                <a:gd name="connsiteY11" fmla="*/ 101832 h 152400"/>
                <a:gd name="connsiteX12" fmla="*/ 44387 w 1638300"/>
                <a:gd name="connsiteY12" fmla="*/ 73533 h 152400"/>
                <a:gd name="connsiteX13" fmla="*/ 65056 w 1638300"/>
                <a:gd name="connsiteY13" fmla="*/ 3238 h 152400"/>
                <a:gd name="connsiteX14" fmla="*/ 79344 w 1638300"/>
                <a:gd name="connsiteY14" fmla="*/ 3238 h 152400"/>
                <a:gd name="connsiteX15" fmla="*/ 101060 w 1638300"/>
                <a:gd name="connsiteY15" fmla="*/ 74162 h 152400"/>
                <a:gd name="connsiteX16" fmla="*/ 107442 w 1638300"/>
                <a:gd name="connsiteY16" fmla="*/ 101832 h 152400"/>
                <a:gd name="connsiteX17" fmla="*/ 113157 w 1638300"/>
                <a:gd name="connsiteY17" fmla="*/ 74476 h 152400"/>
                <a:gd name="connsiteX18" fmla="*/ 131350 w 1638300"/>
                <a:gd name="connsiteY18" fmla="*/ 3238 h 152400"/>
                <a:gd name="connsiteX19" fmla="*/ 145542 w 1638300"/>
                <a:gd name="connsiteY19" fmla="*/ 3238 h 152400"/>
                <a:gd name="connsiteX20" fmla="*/ 219552 w 1638300"/>
                <a:gd name="connsiteY20" fmla="*/ 118834 h 152400"/>
                <a:gd name="connsiteX21" fmla="*/ 216884 w 1638300"/>
                <a:gd name="connsiteY21" fmla="*/ 106499 h 152400"/>
                <a:gd name="connsiteX22" fmla="*/ 216314 w 1638300"/>
                <a:gd name="connsiteY22" fmla="*/ 106499 h 152400"/>
                <a:gd name="connsiteX23" fmla="*/ 203360 w 1638300"/>
                <a:gd name="connsiteY23" fmla="*/ 117529 h 152400"/>
                <a:gd name="connsiteX24" fmla="*/ 187262 w 1638300"/>
                <a:gd name="connsiteY24" fmla="*/ 120415 h 152400"/>
                <a:gd name="connsiteX25" fmla="*/ 167069 w 1638300"/>
                <a:gd name="connsiteY25" fmla="*/ 113776 h 152400"/>
                <a:gd name="connsiteX26" fmla="*/ 159734 w 1638300"/>
                <a:gd name="connsiteY26" fmla="*/ 94879 h 152400"/>
                <a:gd name="connsiteX27" fmla="*/ 201740 w 1638300"/>
                <a:gd name="connsiteY27" fmla="*/ 67361 h 152400"/>
                <a:gd name="connsiteX28" fmla="*/ 216409 w 1638300"/>
                <a:gd name="connsiteY28" fmla="*/ 66885 h 152400"/>
                <a:gd name="connsiteX29" fmla="*/ 216409 w 1638300"/>
                <a:gd name="connsiteY29" fmla="*/ 61512 h 152400"/>
                <a:gd name="connsiteX30" fmla="*/ 212027 w 1638300"/>
                <a:gd name="connsiteY30" fmla="*/ 46453 h 152400"/>
                <a:gd name="connsiteX31" fmla="*/ 198025 w 1638300"/>
                <a:gd name="connsiteY31" fmla="*/ 41586 h 152400"/>
                <a:gd name="connsiteX32" fmla="*/ 173451 w 1638300"/>
                <a:gd name="connsiteY32" fmla="*/ 48225 h 152400"/>
                <a:gd name="connsiteX33" fmla="*/ 169450 w 1638300"/>
                <a:gd name="connsiteY33" fmla="*/ 38186 h 152400"/>
                <a:gd name="connsiteX34" fmla="*/ 183452 w 1638300"/>
                <a:gd name="connsiteY34" fmla="*/ 32728 h 152400"/>
                <a:gd name="connsiteX35" fmla="*/ 198787 w 1638300"/>
                <a:gd name="connsiteY35" fmla="*/ 30756 h 152400"/>
                <a:gd name="connsiteX36" fmla="*/ 221742 w 1638300"/>
                <a:gd name="connsiteY36" fmla="*/ 37633 h 152400"/>
                <a:gd name="connsiteX37" fmla="*/ 229267 w 1638300"/>
                <a:gd name="connsiteY37" fmla="*/ 59693 h 152400"/>
                <a:gd name="connsiteX38" fmla="*/ 229267 w 1638300"/>
                <a:gd name="connsiteY38" fmla="*/ 118834 h 152400"/>
                <a:gd name="connsiteX39" fmla="*/ 189834 w 1638300"/>
                <a:gd name="connsiteY39" fmla="*/ 109585 h 152400"/>
                <a:gd name="connsiteX40" fmla="*/ 209074 w 1638300"/>
                <a:gd name="connsiteY40" fmla="*/ 102860 h 152400"/>
                <a:gd name="connsiteX41" fmla="*/ 216123 w 1638300"/>
                <a:gd name="connsiteY41" fmla="*/ 84049 h 152400"/>
                <a:gd name="connsiteX42" fmla="*/ 216123 w 1638300"/>
                <a:gd name="connsiteY42" fmla="*/ 76219 h 152400"/>
                <a:gd name="connsiteX43" fmla="*/ 202978 w 1638300"/>
                <a:gd name="connsiteY43" fmla="*/ 76771 h 152400"/>
                <a:gd name="connsiteX44" fmla="*/ 180404 w 1638300"/>
                <a:gd name="connsiteY44" fmla="*/ 81639 h 152400"/>
                <a:gd name="connsiteX45" fmla="*/ 173451 w 1638300"/>
                <a:gd name="connsiteY45" fmla="*/ 95040 h 152400"/>
                <a:gd name="connsiteX46" fmla="*/ 177832 w 1638300"/>
                <a:gd name="connsiteY46" fmla="*/ 105870 h 152400"/>
                <a:gd name="connsiteX47" fmla="*/ 189834 w 1638300"/>
                <a:gd name="connsiteY47" fmla="*/ 109585 h 152400"/>
                <a:gd name="connsiteX48" fmla="*/ 312230 w 1638300"/>
                <a:gd name="connsiteY48" fmla="*/ 118834 h 152400"/>
                <a:gd name="connsiteX49" fmla="*/ 309658 w 1638300"/>
                <a:gd name="connsiteY49" fmla="*/ 106499 h 152400"/>
                <a:gd name="connsiteX50" fmla="*/ 308992 w 1638300"/>
                <a:gd name="connsiteY50" fmla="*/ 106499 h 152400"/>
                <a:gd name="connsiteX51" fmla="*/ 296038 w 1638300"/>
                <a:gd name="connsiteY51" fmla="*/ 117529 h 152400"/>
                <a:gd name="connsiteX52" fmla="*/ 280035 w 1638300"/>
                <a:gd name="connsiteY52" fmla="*/ 120415 h 152400"/>
                <a:gd name="connsiteX53" fmla="*/ 259747 w 1638300"/>
                <a:gd name="connsiteY53" fmla="*/ 113776 h 152400"/>
                <a:gd name="connsiteX54" fmla="*/ 252508 w 1638300"/>
                <a:gd name="connsiteY54" fmla="*/ 94879 h 152400"/>
                <a:gd name="connsiteX55" fmla="*/ 294418 w 1638300"/>
                <a:gd name="connsiteY55" fmla="*/ 67361 h 152400"/>
                <a:gd name="connsiteX56" fmla="*/ 309182 w 1638300"/>
                <a:gd name="connsiteY56" fmla="*/ 66885 h 152400"/>
                <a:gd name="connsiteX57" fmla="*/ 309182 w 1638300"/>
                <a:gd name="connsiteY57" fmla="*/ 61512 h 152400"/>
                <a:gd name="connsiteX58" fmla="*/ 304800 w 1638300"/>
                <a:gd name="connsiteY58" fmla="*/ 46453 h 152400"/>
                <a:gd name="connsiteX59" fmla="*/ 290703 w 1638300"/>
                <a:gd name="connsiteY59" fmla="*/ 41586 h 152400"/>
                <a:gd name="connsiteX60" fmla="*/ 266224 w 1638300"/>
                <a:gd name="connsiteY60" fmla="*/ 48225 h 152400"/>
                <a:gd name="connsiteX61" fmla="*/ 262224 w 1638300"/>
                <a:gd name="connsiteY61" fmla="*/ 38186 h 152400"/>
                <a:gd name="connsiteX62" fmla="*/ 276225 w 1638300"/>
                <a:gd name="connsiteY62" fmla="*/ 32728 h 152400"/>
                <a:gd name="connsiteX63" fmla="*/ 291560 w 1638300"/>
                <a:gd name="connsiteY63" fmla="*/ 30756 h 152400"/>
                <a:gd name="connsiteX64" fmla="*/ 314516 w 1638300"/>
                <a:gd name="connsiteY64" fmla="*/ 37633 h 152400"/>
                <a:gd name="connsiteX65" fmla="*/ 321945 w 1638300"/>
                <a:gd name="connsiteY65" fmla="*/ 59693 h 152400"/>
                <a:gd name="connsiteX66" fmla="*/ 321945 w 1638300"/>
                <a:gd name="connsiteY66" fmla="*/ 118834 h 152400"/>
                <a:gd name="connsiteX67" fmla="*/ 282607 w 1638300"/>
                <a:gd name="connsiteY67" fmla="*/ 109585 h 152400"/>
                <a:gd name="connsiteX68" fmla="*/ 301848 w 1638300"/>
                <a:gd name="connsiteY68" fmla="*/ 102860 h 152400"/>
                <a:gd name="connsiteX69" fmla="*/ 308896 w 1638300"/>
                <a:gd name="connsiteY69" fmla="*/ 84049 h 152400"/>
                <a:gd name="connsiteX70" fmla="*/ 308896 w 1638300"/>
                <a:gd name="connsiteY70" fmla="*/ 76219 h 152400"/>
                <a:gd name="connsiteX71" fmla="*/ 295752 w 1638300"/>
                <a:gd name="connsiteY71" fmla="*/ 76771 h 152400"/>
                <a:gd name="connsiteX72" fmla="*/ 273178 w 1638300"/>
                <a:gd name="connsiteY72" fmla="*/ 81639 h 152400"/>
                <a:gd name="connsiteX73" fmla="*/ 266224 w 1638300"/>
                <a:gd name="connsiteY73" fmla="*/ 95040 h 152400"/>
                <a:gd name="connsiteX74" fmla="*/ 270510 w 1638300"/>
                <a:gd name="connsiteY74" fmla="*/ 105870 h 152400"/>
                <a:gd name="connsiteX75" fmla="*/ 282607 w 1638300"/>
                <a:gd name="connsiteY75" fmla="*/ 109585 h 152400"/>
                <a:gd name="connsiteX76" fmla="*/ 391192 w 1638300"/>
                <a:gd name="connsiteY76" fmla="*/ 30594 h 152400"/>
                <a:gd name="connsiteX77" fmla="*/ 401574 w 1638300"/>
                <a:gd name="connsiteY77" fmla="*/ 31547 h 152400"/>
                <a:gd name="connsiteX78" fmla="*/ 399765 w 1638300"/>
                <a:gd name="connsiteY78" fmla="*/ 43720 h 152400"/>
                <a:gd name="connsiteX79" fmla="*/ 390334 w 1638300"/>
                <a:gd name="connsiteY79" fmla="*/ 42539 h 152400"/>
                <a:gd name="connsiteX80" fmla="*/ 372333 w 1638300"/>
                <a:gd name="connsiteY80" fmla="*/ 51073 h 152400"/>
                <a:gd name="connsiteX81" fmla="*/ 364808 w 1638300"/>
                <a:gd name="connsiteY81" fmla="*/ 72342 h 152400"/>
                <a:gd name="connsiteX82" fmla="*/ 364808 w 1638300"/>
                <a:gd name="connsiteY82" fmla="*/ 118834 h 152400"/>
                <a:gd name="connsiteX83" fmla="*/ 351663 w 1638300"/>
                <a:gd name="connsiteY83" fmla="*/ 118834 h 152400"/>
                <a:gd name="connsiteX84" fmla="*/ 351663 w 1638300"/>
                <a:gd name="connsiteY84" fmla="*/ 32176 h 152400"/>
                <a:gd name="connsiteX85" fmla="*/ 362522 w 1638300"/>
                <a:gd name="connsiteY85" fmla="*/ 32176 h 152400"/>
                <a:gd name="connsiteX86" fmla="*/ 364046 w 1638300"/>
                <a:gd name="connsiteY86" fmla="*/ 48225 h 152400"/>
                <a:gd name="connsiteX87" fmla="*/ 364713 w 1638300"/>
                <a:gd name="connsiteY87" fmla="*/ 48225 h 152400"/>
                <a:gd name="connsiteX88" fmla="*/ 376333 w 1638300"/>
                <a:gd name="connsiteY88" fmla="*/ 35185 h 152400"/>
                <a:gd name="connsiteX89" fmla="*/ 391192 w 1638300"/>
                <a:gd name="connsiteY89" fmla="*/ 30594 h 152400"/>
                <a:gd name="connsiteX90" fmla="*/ 494538 w 1638300"/>
                <a:gd name="connsiteY90" fmla="*/ 75429 h 152400"/>
                <a:gd name="connsiteX91" fmla="*/ 483870 w 1638300"/>
                <a:gd name="connsiteY91" fmla="*/ 108518 h 152400"/>
                <a:gd name="connsiteX92" fmla="*/ 454439 w 1638300"/>
                <a:gd name="connsiteY92" fmla="*/ 120415 h 152400"/>
                <a:gd name="connsiteX93" fmla="*/ 433769 w 1638300"/>
                <a:gd name="connsiteY93" fmla="*/ 114957 h 152400"/>
                <a:gd name="connsiteX94" fmla="*/ 419863 w 1638300"/>
                <a:gd name="connsiteY94" fmla="*/ 99308 h 152400"/>
                <a:gd name="connsiteX95" fmla="*/ 414910 w 1638300"/>
                <a:gd name="connsiteY95" fmla="*/ 75429 h 152400"/>
                <a:gd name="connsiteX96" fmla="*/ 425578 w 1638300"/>
                <a:gd name="connsiteY96" fmla="*/ 42415 h 152400"/>
                <a:gd name="connsiteX97" fmla="*/ 455009 w 1638300"/>
                <a:gd name="connsiteY97" fmla="*/ 30594 h 152400"/>
                <a:gd name="connsiteX98" fmla="*/ 483870 w 1638300"/>
                <a:gd name="connsiteY98" fmla="*/ 42691 h 152400"/>
                <a:gd name="connsiteX99" fmla="*/ 494538 w 1638300"/>
                <a:gd name="connsiteY99" fmla="*/ 75429 h 152400"/>
                <a:gd name="connsiteX100" fmla="*/ 428530 w 1638300"/>
                <a:gd name="connsiteY100" fmla="*/ 75429 h 152400"/>
                <a:gd name="connsiteX101" fmla="*/ 435198 w 1638300"/>
                <a:gd name="connsiteY101" fmla="*/ 100727 h 152400"/>
                <a:gd name="connsiteX102" fmla="*/ 454723 w 1638300"/>
                <a:gd name="connsiteY102" fmla="*/ 109423 h 152400"/>
                <a:gd name="connsiteX103" fmla="*/ 474250 w 1638300"/>
                <a:gd name="connsiteY103" fmla="*/ 100765 h 152400"/>
                <a:gd name="connsiteX104" fmla="*/ 481013 w 1638300"/>
                <a:gd name="connsiteY104" fmla="*/ 75429 h 152400"/>
                <a:gd name="connsiteX105" fmla="*/ 474250 w 1638300"/>
                <a:gd name="connsiteY105" fmla="*/ 50321 h 152400"/>
                <a:gd name="connsiteX106" fmla="*/ 454534 w 1638300"/>
                <a:gd name="connsiteY106" fmla="*/ 41748 h 152400"/>
                <a:gd name="connsiteX107" fmla="*/ 435103 w 1638300"/>
                <a:gd name="connsiteY107" fmla="*/ 50206 h 152400"/>
                <a:gd name="connsiteX108" fmla="*/ 428530 w 1638300"/>
                <a:gd name="connsiteY108" fmla="*/ 75429 h 152400"/>
                <a:gd name="connsiteX109" fmla="*/ 630936 w 1638300"/>
                <a:gd name="connsiteY109" fmla="*/ 118834 h 152400"/>
                <a:gd name="connsiteX110" fmla="*/ 630936 w 1638300"/>
                <a:gd name="connsiteY110" fmla="*/ 62465 h 152400"/>
                <a:gd name="connsiteX111" fmla="*/ 626555 w 1638300"/>
                <a:gd name="connsiteY111" fmla="*/ 46920 h 152400"/>
                <a:gd name="connsiteX112" fmla="*/ 612744 w 1638300"/>
                <a:gd name="connsiteY112" fmla="*/ 41748 h 152400"/>
                <a:gd name="connsiteX113" fmla="*/ 594646 w 1638300"/>
                <a:gd name="connsiteY113" fmla="*/ 48787 h 152400"/>
                <a:gd name="connsiteX114" fmla="*/ 588836 w 1638300"/>
                <a:gd name="connsiteY114" fmla="*/ 70447 h 152400"/>
                <a:gd name="connsiteX115" fmla="*/ 588836 w 1638300"/>
                <a:gd name="connsiteY115" fmla="*/ 118834 h 152400"/>
                <a:gd name="connsiteX116" fmla="*/ 575692 w 1638300"/>
                <a:gd name="connsiteY116" fmla="*/ 118834 h 152400"/>
                <a:gd name="connsiteX117" fmla="*/ 575692 w 1638300"/>
                <a:gd name="connsiteY117" fmla="*/ 62465 h 152400"/>
                <a:gd name="connsiteX118" fmla="*/ 571309 w 1638300"/>
                <a:gd name="connsiteY118" fmla="*/ 46920 h 152400"/>
                <a:gd name="connsiteX119" fmla="*/ 557403 w 1638300"/>
                <a:gd name="connsiteY119" fmla="*/ 41748 h 152400"/>
                <a:gd name="connsiteX120" fmla="*/ 539401 w 1638300"/>
                <a:gd name="connsiteY120" fmla="*/ 49139 h 152400"/>
                <a:gd name="connsiteX121" fmla="*/ 533591 w 1638300"/>
                <a:gd name="connsiteY121" fmla="*/ 73371 h 152400"/>
                <a:gd name="connsiteX122" fmla="*/ 533591 w 1638300"/>
                <a:gd name="connsiteY122" fmla="*/ 118834 h 152400"/>
                <a:gd name="connsiteX123" fmla="*/ 520541 w 1638300"/>
                <a:gd name="connsiteY123" fmla="*/ 118834 h 152400"/>
                <a:gd name="connsiteX124" fmla="*/ 520541 w 1638300"/>
                <a:gd name="connsiteY124" fmla="*/ 32176 h 152400"/>
                <a:gd name="connsiteX125" fmla="*/ 531209 w 1638300"/>
                <a:gd name="connsiteY125" fmla="*/ 32176 h 152400"/>
                <a:gd name="connsiteX126" fmla="*/ 533305 w 1638300"/>
                <a:gd name="connsiteY126" fmla="*/ 44044 h 152400"/>
                <a:gd name="connsiteX127" fmla="*/ 533972 w 1638300"/>
                <a:gd name="connsiteY127" fmla="*/ 44044 h 152400"/>
                <a:gd name="connsiteX128" fmla="*/ 544449 w 1638300"/>
                <a:gd name="connsiteY128" fmla="*/ 34157 h 152400"/>
                <a:gd name="connsiteX129" fmla="*/ 559594 w 1638300"/>
                <a:gd name="connsiteY129" fmla="*/ 30594 h 152400"/>
                <a:gd name="connsiteX130" fmla="*/ 586169 w 1638300"/>
                <a:gd name="connsiteY130" fmla="*/ 45301 h 152400"/>
                <a:gd name="connsiteX131" fmla="*/ 586741 w 1638300"/>
                <a:gd name="connsiteY131" fmla="*/ 45301 h 152400"/>
                <a:gd name="connsiteX132" fmla="*/ 597980 w 1638300"/>
                <a:gd name="connsiteY132" fmla="*/ 34547 h 152400"/>
                <a:gd name="connsiteX133" fmla="*/ 614744 w 1638300"/>
                <a:gd name="connsiteY133" fmla="*/ 30594 h 152400"/>
                <a:gd name="connsiteX134" fmla="*/ 636747 w 1638300"/>
                <a:gd name="connsiteY134" fmla="*/ 38148 h 152400"/>
                <a:gd name="connsiteX135" fmla="*/ 644080 w 1638300"/>
                <a:gd name="connsiteY135" fmla="*/ 62303 h 152400"/>
                <a:gd name="connsiteX136" fmla="*/ 644080 w 1638300"/>
                <a:gd name="connsiteY136" fmla="*/ 118834 h 152400"/>
                <a:gd name="connsiteX137" fmla="*/ 711518 w 1638300"/>
                <a:gd name="connsiteY137" fmla="*/ 74476 h 152400"/>
                <a:gd name="connsiteX138" fmla="*/ 717614 w 1638300"/>
                <a:gd name="connsiteY138" fmla="*/ 35262 h 152400"/>
                <a:gd name="connsiteX139" fmla="*/ 735331 w 1638300"/>
                <a:gd name="connsiteY139" fmla="*/ 3238 h 152400"/>
                <a:gd name="connsiteX140" fmla="*/ 748094 w 1638300"/>
                <a:gd name="connsiteY140" fmla="*/ 3238 h 152400"/>
                <a:gd name="connsiteX141" fmla="*/ 731044 w 1638300"/>
                <a:gd name="connsiteY141" fmla="*/ 36767 h 152400"/>
                <a:gd name="connsiteX142" fmla="*/ 725329 w 1638300"/>
                <a:gd name="connsiteY142" fmla="*/ 74324 h 152400"/>
                <a:gd name="connsiteX143" fmla="*/ 731139 w 1638300"/>
                <a:gd name="connsiteY143" fmla="*/ 111404 h 152400"/>
                <a:gd name="connsiteX144" fmla="*/ 747999 w 1638300"/>
                <a:gd name="connsiteY144" fmla="*/ 144447 h 152400"/>
                <a:gd name="connsiteX145" fmla="*/ 735331 w 1638300"/>
                <a:gd name="connsiteY145" fmla="*/ 144447 h 152400"/>
                <a:gd name="connsiteX146" fmla="*/ 717614 w 1638300"/>
                <a:gd name="connsiteY146" fmla="*/ 113062 h 152400"/>
                <a:gd name="connsiteX147" fmla="*/ 711518 w 1638300"/>
                <a:gd name="connsiteY147" fmla="*/ 74476 h 152400"/>
                <a:gd name="connsiteX148" fmla="*/ 796291 w 1638300"/>
                <a:gd name="connsiteY148" fmla="*/ 109585 h 152400"/>
                <a:gd name="connsiteX149" fmla="*/ 803053 w 1638300"/>
                <a:gd name="connsiteY149" fmla="*/ 109071 h 152400"/>
                <a:gd name="connsiteX150" fmla="*/ 808102 w 1638300"/>
                <a:gd name="connsiteY150" fmla="*/ 108004 h 152400"/>
                <a:gd name="connsiteX151" fmla="*/ 808102 w 1638300"/>
                <a:gd name="connsiteY151" fmla="*/ 118043 h 152400"/>
                <a:gd name="connsiteX152" fmla="*/ 801815 w 1638300"/>
                <a:gd name="connsiteY152" fmla="*/ 119748 h 152400"/>
                <a:gd name="connsiteX153" fmla="*/ 794385 w 1638300"/>
                <a:gd name="connsiteY153" fmla="*/ 120415 h 152400"/>
                <a:gd name="connsiteX154" fmla="*/ 769239 w 1638300"/>
                <a:gd name="connsiteY154" fmla="*/ 93926 h 152400"/>
                <a:gd name="connsiteX155" fmla="*/ 769239 w 1638300"/>
                <a:gd name="connsiteY155" fmla="*/ 42377 h 152400"/>
                <a:gd name="connsiteX156" fmla="*/ 756857 w 1638300"/>
                <a:gd name="connsiteY156" fmla="*/ 42377 h 152400"/>
                <a:gd name="connsiteX157" fmla="*/ 756857 w 1638300"/>
                <a:gd name="connsiteY157" fmla="*/ 36052 h 152400"/>
                <a:gd name="connsiteX158" fmla="*/ 769239 w 1638300"/>
                <a:gd name="connsiteY158" fmla="*/ 30594 h 152400"/>
                <a:gd name="connsiteX159" fmla="*/ 774764 w 1638300"/>
                <a:gd name="connsiteY159" fmla="*/ 12097 h 152400"/>
                <a:gd name="connsiteX160" fmla="*/ 782384 w 1638300"/>
                <a:gd name="connsiteY160" fmla="*/ 12097 h 152400"/>
                <a:gd name="connsiteX161" fmla="*/ 782384 w 1638300"/>
                <a:gd name="connsiteY161" fmla="*/ 32176 h 152400"/>
                <a:gd name="connsiteX162" fmla="*/ 807530 w 1638300"/>
                <a:gd name="connsiteY162" fmla="*/ 32176 h 152400"/>
                <a:gd name="connsiteX163" fmla="*/ 807530 w 1638300"/>
                <a:gd name="connsiteY163" fmla="*/ 42377 h 152400"/>
                <a:gd name="connsiteX164" fmla="*/ 782384 w 1638300"/>
                <a:gd name="connsiteY164" fmla="*/ 42377 h 152400"/>
                <a:gd name="connsiteX165" fmla="*/ 782384 w 1638300"/>
                <a:gd name="connsiteY165" fmla="*/ 93374 h 152400"/>
                <a:gd name="connsiteX166" fmla="*/ 786099 w 1638300"/>
                <a:gd name="connsiteY166" fmla="*/ 105394 h 152400"/>
                <a:gd name="connsiteX167" fmla="*/ 796291 w 1638300"/>
                <a:gd name="connsiteY167" fmla="*/ 109585 h 152400"/>
                <a:gd name="connsiteX168" fmla="*/ 902018 w 1638300"/>
                <a:gd name="connsiteY168" fmla="*/ 75429 h 152400"/>
                <a:gd name="connsiteX169" fmla="*/ 891350 w 1638300"/>
                <a:gd name="connsiteY169" fmla="*/ 108518 h 152400"/>
                <a:gd name="connsiteX170" fmla="*/ 861822 w 1638300"/>
                <a:gd name="connsiteY170" fmla="*/ 120415 h 152400"/>
                <a:gd name="connsiteX171" fmla="*/ 841153 w 1638300"/>
                <a:gd name="connsiteY171" fmla="*/ 114957 h 152400"/>
                <a:gd name="connsiteX172" fmla="*/ 827247 w 1638300"/>
                <a:gd name="connsiteY172" fmla="*/ 99308 h 152400"/>
                <a:gd name="connsiteX173" fmla="*/ 822389 w 1638300"/>
                <a:gd name="connsiteY173" fmla="*/ 75429 h 152400"/>
                <a:gd name="connsiteX174" fmla="*/ 832962 w 1638300"/>
                <a:gd name="connsiteY174" fmla="*/ 42415 h 152400"/>
                <a:gd name="connsiteX175" fmla="*/ 862394 w 1638300"/>
                <a:gd name="connsiteY175" fmla="*/ 30594 h 152400"/>
                <a:gd name="connsiteX176" fmla="*/ 891255 w 1638300"/>
                <a:gd name="connsiteY176" fmla="*/ 42691 h 152400"/>
                <a:gd name="connsiteX177" fmla="*/ 902018 w 1638300"/>
                <a:gd name="connsiteY177" fmla="*/ 75429 h 152400"/>
                <a:gd name="connsiteX178" fmla="*/ 836009 w 1638300"/>
                <a:gd name="connsiteY178" fmla="*/ 75429 h 152400"/>
                <a:gd name="connsiteX179" fmla="*/ 842582 w 1638300"/>
                <a:gd name="connsiteY179" fmla="*/ 100727 h 152400"/>
                <a:gd name="connsiteX180" fmla="*/ 862108 w 1638300"/>
                <a:gd name="connsiteY180" fmla="*/ 109423 h 152400"/>
                <a:gd name="connsiteX181" fmla="*/ 881730 w 1638300"/>
                <a:gd name="connsiteY181" fmla="*/ 100765 h 152400"/>
                <a:gd name="connsiteX182" fmla="*/ 888397 w 1638300"/>
                <a:gd name="connsiteY182" fmla="*/ 75429 h 152400"/>
                <a:gd name="connsiteX183" fmla="*/ 881730 w 1638300"/>
                <a:gd name="connsiteY183" fmla="*/ 50321 h 152400"/>
                <a:gd name="connsiteX184" fmla="*/ 862013 w 1638300"/>
                <a:gd name="connsiteY184" fmla="*/ 41748 h 152400"/>
                <a:gd name="connsiteX185" fmla="*/ 842582 w 1638300"/>
                <a:gd name="connsiteY185" fmla="*/ 50206 h 152400"/>
                <a:gd name="connsiteX186" fmla="*/ 836009 w 1638300"/>
                <a:gd name="connsiteY186" fmla="*/ 75429 h 152400"/>
                <a:gd name="connsiteX187" fmla="*/ 964502 w 1638300"/>
                <a:gd name="connsiteY187" fmla="*/ 120415 h 152400"/>
                <a:gd name="connsiteX188" fmla="*/ 934213 w 1638300"/>
                <a:gd name="connsiteY188" fmla="*/ 108718 h 152400"/>
                <a:gd name="connsiteX189" fmla="*/ 923068 w 1638300"/>
                <a:gd name="connsiteY189" fmla="*/ 76219 h 152400"/>
                <a:gd name="connsiteX190" fmla="*/ 933450 w 1638300"/>
                <a:gd name="connsiteY190" fmla="*/ 42929 h 152400"/>
                <a:gd name="connsiteX191" fmla="*/ 961168 w 1638300"/>
                <a:gd name="connsiteY191" fmla="*/ 30594 h 152400"/>
                <a:gd name="connsiteX192" fmla="*/ 986885 w 1638300"/>
                <a:gd name="connsiteY192" fmla="*/ 41310 h 152400"/>
                <a:gd name="connsiteX193" fmla="*/ 996410 w 1638300"/>
                <a:gd name="connsiteY193" fmla="*/ 69580 h 152400"/>
                <a:gd name="connsiteX194" fmla="*/ 996410 w 1638300"/>
                <a:gd name="connsiteY194" fmla="*/ 77876 h 152400"/>
                <a:gd name="connsiteX195" fmla="*/ 936689 w 1638300"/>
                <a:gd name="connsiteY195" fmla="*/ 77876 h 152400"/>
                <a:gd name="connsiteX196" fmla="*/ 944404 w 1638300"/>
                <a:gd name="connsiteY196" fmla="*/ 101041 h 152400"/>
                <a:gd name="connsiteX197" fmla="*/ 964978 w 1638300"/>
                <a:gd name="connsiteY197" fmla="*/ 108947 h 152400"/>
                <a:gd name="connsiteX198" fmla="*/ 992696 w 1638300"/>
                <a:gd name="connsiteY198" fmla="*/ 103099 h 152400"/>
                <a:gd name="connsiteX199" fmla="*/ 992696 w 1638300"/>
                <a:gd name="connsiteY199" fmla="*/ 114805 h 152400"/>
                <a:gd name="connsiteX200" fmla="*/ 979552 w 1638300"/>
                <a:gd name="connsiteY200" fmla="*/ 119110 h 152400"/>
                <a:gd name="connsiteX201" fmla="*/ 964502 w 1638300"/>
                <a:gd name="connsiteY201" fmla="*/ 120415 h 152400"/>
                <a:gd name="connsiteX202" fmla="*/ 960977 w 1638300"/>
                <a:gd name="connsiteY202" fmla="*/ 41586 h 152400"/>
                <a:gd name="connsiteX203" fmla="*/ 944309 w 1638300"/>
                <a:gd name="connsiteY203" fmla="*/ 48387 h 152400"/>
                <a:gd name="connsiteX204" fmla="*/ 936974 w 1638300"/>
                <a:gd name="connsiteY204" fmla="*/ 67208 h 152400"/>
                <a:gd name="connsiteX205" fmla="*/ 982313 w 1638300"/>
                <a:gd name="connsiteY205" fmla="*/ 67208 h 152400"/>
                <a:gd name="connsiteX206" fmla="*/ 976789 w 1638300"/>
                <a:gd name="connsiteY206" fmla="*/ 48187 h 152400"/>
                <a:gd name="connsiteX207" fmla="*/ 960977 w 1638300"/>
                <a:gd name="connsiteY207" fmla="*/ 41586 h 152400"/>
                <a:gd name="connsiteX208" fmla="*/ 1061753 w 1638300"/>
                <a:gd name="connsiteY208" fmla="*/ 120415 h 152400"/>
                <a:gd name="connsiteX209" fmla="*/ 1046322 w 1638300"/>
                <a:gd name="connsiteY209" fmla="*/ 117291 h 152400"/>
                <a:gd name="connsiteX210" fmla="*/ 1034605 w 1638300"/>
                <a:gd name="connsiteY210" fmla="*/ 107690 h 152400"/>
                <a:gd name="connsiteX211" fmla="*/ 1033653 w 1638300"/>
                <a:gd name="connsiteY211" fmla="*/ 107690 h 152400"/>
                <a:gd name="connsiteX212" fmla="*/ 1034605 w 1638300"/>
                <a:gd name="connsiteY212" fmla="*/ 122072 h 152400"/>
                <a:gd name="connsiteX213" fmla="*/ 1034605 w 1638300"/>
                <a:gd name="connsiteY213" fmla="*/ 157734 h 152400"/>
                <a:gd name="connsiteX214" fmla="*/ 1021461 w 1638300"/>
                <a:gd name="connsiteY214" fmla="*/ 157734 h 152400"/>
                <a:gd name="connsiteX215" fmla="*/ 1021461 w 1638300"/>
                <a:gd name="connsiteY215" fmla="*/ 32176 h 152400"/>
                <a:gd name="connsiteX216" fmla="*/ 1032129 w 1638300"/>
                <a:gd name="connsiteY216" fmla="*/ 32176 h 152400"/>
                <a:gd name="connsiteX217" fmla="*/ 1033939 w 1638300"/>
                <a:gd name="connsiteY217" fmla="*/ 44044 h 152400"/>
                <a:gd name="connsiteX218" fmla="*/ 1034605 w 1638300"/>
                <a:gd name="connsiteY218" fmla="*/ 44044 h 152400"/>
                <a:gd name="connsiteX219" fmla="*/ 1046322 w 1638300"/>
                <a:gd name="connsiteY219" fmla="*/ 33757 h 152400"/>
                <a:gd name="connsiteX220" fmla="*/ 1061753 w 1638300"/>
                <a:gd name="connsiteY220" fmla="*/ 30594 h 152400"/>
                <a:gd name="connsiteX221" fmla="*/ 1088422 w 1638300"/>
                <a:gd name="connsiteY221" fmla="*/ 42377 h 152400"/>
                <a:gd name="connsiteX222" fmla="*/ 1097756 w 1638300"/>
                <a:gd name="connsiteY222" fmla="*/ 75429 h 152400"/>
                <a:gd name="connsiteX223" fmla="*/ 1088231 w 1638300"/>
                <a:gd name="connsiteY223" fmla="*/ 108595 h 152400"/>
                <a:gd name="connsiteX224" fmla="*/ 1061753 w 1638300"/>
                <a:gd name="connsiteY224" fmla="*/ 120415 h 152400"/>
                <a:gd name="connsiteX225" fmla="*/ 1059847 w 1638300"/>
                <a:gd name="connsiteY225" fmla="*/ 41748 h 152400"/>
                <a:gd name="connsiteX226" fmla="*/ 1040702 w 1638300"/>
                <a:gd name="connsiteY226" fmla="*/ 49101 h 152400"/>
                <a:gd name="connsiteX227" fmla="*/ 1034605 w 1638300"/>
                <a:gd name="connsiteY227" fmla="*/ 72504 h 152400"/>
                <a:gd name="connsiteX228" fmla="*/ 1034605 w 1638300"/>
                <a:gd name="connsiteY228" fmla="*/ 75429 h 152400"/>
                <a:gd name="connsiteX229" fmla="*/ 1040702 w 1638300"/>
                <a:gd name="connsiteY229" fmla="*/ 101556 h 152400"/>
                <a:gd name="connsiteX230" fmla="*/ 1060228 w 1638300"/>
                <a:gd name="connsiteY230" fmla="*/ 109423 h 152400"/>
                <a:gd name="connsiteX231" fmla="*/ 1077754 w 1638300"/>
                <a:gd name="connsiteY231" fmla="*/ 100336 h 152400"/>
                <a:gd name="connsiteX232" fmla="*/ 1084136 w 1638300"/>
                <a:gd name="connsiteY232" fmla="*/ 75266 h 152400"/>
                <a:gd name="connsiteX233" fmla="*/ 1077754 w 1638300"/>
                <a:gd name="connsiteY233" fmla="*/ 50406 h 152400"/>
                <a:gd name="connsiteX234" fmla="*/ 1059847 w 1638300"/>
                <a:gd name="connsiteY234" fmla="*/ 41748 h 152400"/>
                <a:gd name="connsiteX235" fmla="*/ 1177005 w 1638300"/>
                <a:gd name="connsiteY235" fmla="*/ 118834 h 152400"/>
                <a:gd name="connsiteX236" fmla="*/ 1174338 w 1638300"/>
                <a:gd name="connsiteY236" fmla="*/ 106499 h 152400"/>
                <a:gd name="connsiteX237" fmla="*/ 1173766 w 1638300"/>
                <a:gd name="connsiteY237" fmla="*/ 106499 h 152400"/>
                <a:gd name="connsiteX238" fmla="*/ 1160812 w 1638300"/>
                <a:gd name="connsiteY238" fmla="*/ 117529 h 152400"/>
                <a:gd name="connsiteX239" fmla="*/ 1144715 w 1638300"/>
                <a:gd name="connsiteY239" fmla="*/ 120415 h 152400"/>
                <a:gd name="connsiteX240" fmla="*/ 1124522 w 1638300"/>
                <a:gd name="connsiteY240" fmla="*/ 113776 h 152400"/>
                <a:gd name="connsiteX241" fmla="*/ 1117188 w 1638300"/>
                <a:gd name="connsiteY241" fmla="*/ 94879 h 152400"/>
                <a:gd name="connsiteX242" fmla="*/ 1159193 w 1638300"/>
                <a:gd name="connsiteY242" fmla="*/ 67361 h 152400"/>
                <a:gd name="connsiteX243" fmla="*/ 1173861 w 1638300"/>
                <a:gd name="connsiteY243" fmla="*/ 66885 h 152400"/>
                <a:gd name="connsiteX244" fmla="*/ 1173861 w 1638300"/>
                <a:gd name="connsiteY244" fmla="*/ 61512 h 152400"/>
                <a:gd name="connsiteX245" fmla="*/ 1169480 w 1638300"/>
                <a:gd name="connsiteY245" fmla="*/ 46453 h 152400"/>
                <a:gd name="connsiteX246" fmla="*/ 1155478 w 1638300"/>
                <a:gd name="connsiteY246" fmla="*/ 41586 h 152400"/>
                <a:gd name="connsiteX247" fmla="*/ 1130998 w 1638300"/>
                <a:gd name="connsiteY247" fmla="*/ 48225 h 152400"/>
                <a:gd name="connsiteX248" fmla="*/ 1126903 w 1638300"/>
                <a:gd name="connsiteY248" fmla="*/ 38186 h 152400"/>
                <a:gd name="connsiteX249" fmla="*/ 1141000 w 1638300"/>
                <a:gd name="connsiteY249" fmla="*/ 32728 h 152400"/>
                <a:gd name="connsiteX250" fmla="*/ 1156240 w 1638300"/>
                <a:gd name="connsiteY250" fmla="*/ 30756 h 152400"/>
                <a:gd name="connsiteX251" fmla="*/ 1179196 w 1638300"/>
                <a:gd name="connsiteY251" fmla="*/ 37633 h 152400"/>
                <a:gd name="connsiteX252" fmla="*/ 1186721 w 1638300"/>
                <a:gd name="connsiteY252" fmla="*/ 59693 h 152400"/>
                <a:gd name="connsiteX253" fmla="*/ 1186721 w 1638300"/>
                <a:gd name="connsiteY253" fmla="*/ 118834 h 152400"/>
                <a:gd name="connsiteX254" fmla="*/ 1147382 w 1638300"/>
                <a:gd name="connsiteY254" fmla="*/ 109585 h 152400"/>
                <a:gd name="connsiteX255" fmla="*/ 1166622 w 1638300"/>
                <a:gd name="connsiteY255" fmla="*/ 102860 h 152400"/>
                <a:gd name="connsiteX256" fmla="*/ 1173576 w 1638300"/>
                <a:gd name="connsiteY256" fmla="*/ 84049 h 152400"/>
                <a:gd name="connsiteX257" fmla="*/ 1173576 w 1638300"/>
                <a:gd name="connsiteY257" fmla="*/ 76219 h 152400"/>
                <a:gd name="connsiteX258" fmla="*/ 1160432 w 1638300"/>
                <a:gd name="connsiteY258" fmla="*/ 76771 h 152400"/>
                <a:gd name="connsiteX259" fmla="*/ 1137857 w 1638300"/>
                <a:gd name="connsiteY259" fmla="*/ 81639 h 152400"/>
                <a:gd name="connsiteX260" fmla="*/ 1130998 w 1638300"/>
                <a:gd name="connsiteY260" fmla="*/ 95040 h 152400"/>
                <a:gd name="connsiteX261" fmla="*/ 1135285 w 1638300"/>
                <a:gd name="connsiteY261" fmla="*/ 105870 h 152400"/>
                <a:gd name="connsiteX262" fmla="*/ 1147382 w 1638300"/>
                <a:gd name="connsiteY262" fmla="*/ 109585 h 152400"/>
                <a:gd name="connsiteX263" fmla="*/ 1272350 w 1638300"/>
                <a:gd name="connsiteY263" fmla="*/ 95193 h 152400"/>
                <a:gd name="connsiteX264" fmla="*/ 1263301 w 1638300"/>
                <a:gd name="connsiteY264" fmla="*/ 113852 h 152400"/>
                <a:gd name="connsiteX265" fmla="*/ 1238059 w 1638300"/>
                <a:gd name="connsiteY265" fmla="*/ 120415 h 152400"/>
                <a:gd name="connsiteX266" fmla="*/ 1211104 w 1638300"/>
                <a:gd name="connsiteY266" fmla="*/ 114957 h 152400"/>
                <a:gd name="connsiteX267" fmla="*/ 1211104 w 1638300"/>
                <a:gd name="connsiteY267" fmla="*/ 102784 h 152400"/>
                <a:gd name="connsiteX268" fmla="*/ 1224535 w 1638300"/>
                <a:gd name="connsiteY268" fmla="*/ 107766 h 152400"/>
                <a:gd name="connsiteX269" fmla="*/ 1238345 w 1638300"/>
                <a:gd name="connsiteY269" fmla="*/ 109585 h 152400"/>
                <a:gd name="connsiteX270" fmla="*/ 1254157 w 1638300"/>
                <a:gd name="connsiteY270" fmla="*/ 106299 h 152400"/>
                <a:gd name="connsiteX271" fmla="*/ 1259681 w 1638300"/>
                <a:gd name="connsiteY271" fmla="*/ 96298 h 152400"/>
                <a:gd name="connsiteX272" fmla="*/ 1255300 w 1638300"/>
                <a:gd name="connsiteY272" fmla="*/ 87640 h 152400"/>
                <a:gd name="connsiteX273" fmla="*/ 1238155 w 1638300"/>
                <a:gd name="connsiteY273" fmla="*/ 79143 h 152400"/>
                <a:gd name="connsiteX274" fmla="*/ 1221010 w 1638300"/>
                <a:gd name="connsiteY274" fmla="*/ 71276 h 152400"/>
                <a:gd name="connsiteX275" fmla="*/ 1213390 w 1638300"/>
                <a:gd name="connsiteY275" fmla="*/ 63646 h 152400"/>
                <a:gd name="connsiteX276" fmla="*/ 1210913 w 1638300"/>
                <a:gd name="connsiteY276" fmla="*/ 53445 h 152400"/>
                <a:gd name="connsiteX277" fmla="*/ 1219486 w 1638300"/>
                <a:gd name="connsiteY277" fmla="*/ 36728 h 152400"/>
                <a:gd name="connsiteX278" fmla="*/ 1243203 w 1638300"/>
                <a:gd name="connsiteY278" fmla="*/ 30594 h 152400"/>
                <a:gd name="connsiteX279" fmla="*/ 1270540 w 1638300"/>
                <a:gd name="connsiteY279" fmla="*/ 36290 h 152400"/>
                <a:gd name="connsiteX280" fmla="*/ 1265873 w 1638300"/>
                <a:gd name="connsiteY280" fmla="*/ 46968 h 152400"/>
                <a:gd name="connsiteX281" fmla="*/ 1242251 w 1638300"/>
                <a:gd name="connsiteY281" fmla="*/ 41586 h 152400"/>
                <a:gd name="connsiteX282" fmla="*/ 1228154 w 1638300"/>
                <a:gd name="connsiteY282" fmla="*/ 44510 h 152400"/>
                <a:gd name="connsiteX283" fmla="*/ 1223392 w 1638300"/>
                <a:gd name="connsiteY283" fmla="*/ 52578 h 152400"/>
                <a:gd name="connsiteX284" fmla="*/ 1225201 w 1638300"/>
                <a:gd name="connsiteY284" fmla="*/ 58512 h 152400"/>
                <a:gd name="connsiteX285" fmla="*/ 1230916 w 1638300"/>
                <a:gd name="connsiteY285" fmla="*/ 63170 h 152400"/>
                <a:gd name="connsiteX286" fmla="*/ 1246061 w 1638300"/>
                <a:gd name="connsiteY286" fmla="*/ 69580 h 152400"/>
                <a:gd name="connsiteX287" fmla="*/ 1266920 w 1638300"/>
                <a:gd name="connsiteY287" fmla="*/ 80886 h 152400"/>
                <a:gd name="connsiteX288" fmla="*/ 1272350 w 1638300"/>
                <a:gd name="connsiteY288" fmla="*/ 95193 h 152400"/>
                <a:gd name="connsiteX289" fmla="*/ 1351884 w 1638300"/>
                <a:gd name="connsiteY289" fmla="*/ 95193 h 152400"/>
                <a:gd name="connsiteX290" fmla="*/ 1342834 w 1638300"/>
                <a:gd name="connsiteY290" fmla="*/ 113852 h 152400"/>
                <a:gd name="connsiteX291" fmla="*/ 1317594 w 1638300"/>
                <a:gd name="connsiteY291" fmla="*/ 120415 h 152400"/>
                <a:gd name="connsiteX292" fmla="*/ 1290638 w 1638300"/>
                <a:gd name="connsiteY292" fmla="*/ 114957 h 152400"/>
                <a:gd name="connsiteX293" fmla="*/ 1290638 w 1638300"/>
                <a:gd name="connsiteY293" fmla="*/ 102784 h 152400"/>
                <a:gd name="connsiteX294" fmla="*/ 1304068 w 1638300"/>
                <a:gd name="connsiteY294" fmla="*/ 107766 h 152400"/>
                <a:gd name="connsiteX295" fmla="*/ 1317879 w 1638300"/>
                <a:gd name="connsiteY295" fmla="*/ 109585 h 152400"/>
                <a:gd name="connsiteX296" fmla="*/ 1333691 w 1638300"/>
                <a:gd name="connsiteY296" fmla="*/ 106299 h 152400"/>
                <a:gd name="connsiteX297" fmla="*/ 1339216 w 1638300"/>
                <a:gd name="connsiteY297" fmla="*/ 96298 h 152400"/>
                <a:gd name="connsiteX298" fmla="*/ 1334834 w 1638300"/>
                <a:gd name="connsiteY298" fmla="*/ 87640 h 152400"/>
                <a:gd name="connsiteX299" fmla="*/ 1317689 w 1638300"/>
                <a:gd name="connsiteY299" fmla="*/ 79143 h 152400"/>
                <a:gd name="connsiteX300" fmla="*/ 1300544 w 1638300"/>
                <a:gd name="connsiteY300" fmla="*/ 71276 h 152400"/>
                <a:gd name="connsiteX301" fmla="*/ 1292923 w 1638300"/>
                <a:gd name="connsiteY301" fmla="*/ 63646 h 152400"/>
                <a:gd name="connsiteX302" fmla="*/ 1290447 w 1638300"/>
                <a:gd name="connsiteY302" fmla="*/ 53445 h 152400"/>
                <a:gd name="connsiteX303" fmla="*/ 1299020 w 1638300"/>
                <a:gd name="connsiteY303" fmla="*/ 36728 h 152400"/>
                <a:gd name="connsiteX304" fmla="*/ 1322737 w 1638300"/>
                <a:gd name="connsiteY304" fmla="*/ 30594 h 152400"/>
                <a:gd name="connsiteX305" fmla="*/ 1350073 w 1638300"/>
                <a:gd name="connsiteY305" fmla="*/ 36290 h 152400"/>
                <a:gd name="connsiteX306" fmla="*/ 1345406 w 1638300"/>
                <a:gd name="connsiteY306" fmla="*/ 46968 h 152400"/>
                <a:gd name="connsiteX307" fmla="*/ 1321784 w 1638300"/>
                <a:gd name="connsiteY307" fmla="*/ 41586 h 152400"/>
                <a:gd name="connsiteX308" fmla="*/ 1307688 w 1638300"/>
                <a:gd name="connsiteY308" fmla="*/ 44510 h 152400"/>
                <a:gd name="connsiteX309" fmla="*/ 1302925 w 1638300"/>
                <a:gd name="connsiteY309" fmla="*/ 52578 h 152400"/>
                <a:gd name="connsiteX310" fmla="*/ 1304734 w 1638300"/>
                <a:gd name="connsiteY310" fmla="*/ 58512 h 152400"/>
                <a:gd name="connsiteX311" fmla="*/ 1310450 w 1638300"/>
                <a:gd name="connsiteY311" fmla="*/ 63170 h 152400"/>
                <a:gd name="connsiteX312" fmla="*/ 1325595 w 1638300"/>
                <a:gd name="connsiteY312" fmla="*/ 69580 h 152400"/>
                <a:gd name="connsiteX313" fmla="*/ 1346454 w 1638300"/>
                <a:gd name="connsiteY313" fmla="*/ 80886 h 152400"/>
                <a:gd name="connsiteX314" fmla="*/ 1351884 w 1638300"/>
                <a:gd name="connsiteY314" fmla="*/ 95193 h 152400"/>
                <a:gd name="connsiteX315" fmla="*/ 1388650 w 1638300"/>
                <a:gd name="connsiteY315" fmla="*/ 118834 h 152400"/>
                <a:gd name="connsiteX316" fmla="*/ 1375506 w 1638300"/>
                <a:gd name="connsiteY316" fmla="*/ 118834 h 152400"/>
                <a:gd name="connsiteX317" fmla="*/ 1375506 w 1638300"/>
                <a:gd name="connsiteY317" fmla="*/ 32176 h 152400"/>
                <a:gd name="connsiteX318" fmla="*/ 1388650 w 1638300"/>
                <a:gd name="connsiteY318" fmla="*/ 32176 h 152400"/>
                <a:gd name="connsiteX319" fmla="*/ 1374363 w 1638300"/>
                <a:gd name="connsiteY319" fmla="*/ 8696 h 152400"/>
                <a:gd name="connsiteX320" fmla="*/ 1376649 w 1638300"/>
                <a:gd name="connsiteY320" fmla="*/ 2096 h 152400"/>
                <a:gd name="connsiteX321" fmla="*/ 1382173 w 1638300"/>
                <a:gd name="connsiteY321" fmla="*/ 0 h 152400"/>
                <a:gd name="connsiteX322" fmla="*/ 1387603 w 1638300"/>
                <a:gd name="connsiteY322" fmla="*/ 2134 h 152400"/>
                <a:gd name="connsiteX323" fmla="*/ 1389888 w 1638300"/>
                <a:gd name="connsiteY323" fmla="*/ 8696 h 152400"/>
                <a:gd name="connsiteX324" fmla="*/ 1387603 w 1638300"/>
                <a:gd name="connsiteY324" fmla="*/ 15297 h 152400"/>
                <a:gd name="connsiteX325" fmla="*/ 1382173 w 1638300"/>
                <a:gd name="connsiteY325" fmla="*/ 17469 h 152400"/>
                <a:gd name="connsiteX326" fmla="*/ 1376649 w 1638300"/>
                <a:gd name="connsiteY326" fmla="*/ 15297 h 152400"/>
                <a:gd name="connsiteX327" fmla="*/ 1374363 w 1638300"/>
                <a:gd name="connsiteY327" fmla="*/ 8696 h 152400"/>
                <a:gd name="connsiteX328" fmla="*/ 1477042 w 1638300"/>
                <a:gd name="connsiteY328" fmla="*/ 118834 h 152400"/>
                <a:gd name="connsiteX329" fmla="*/ 1477042 w 1638300"/>
                <a:gd name="connsiteY329" fmla="*/ 62779 h 152400"/>
                <a:gd name="connsiteX330" fmla="*/ 1472185 w 1638300"/>
                <a:gd name="connsiteY330" fmla="*/ 46968 h 152400"/>
                <a:gd name="connsiteX331" fmla="*/ 1457134 w 1638300"/>
                <a:gd name="connsiteY331" fmla="*/ 41748 h 152400"/>
                <a:gd name="connsiteX332" fmla="*/ 1437227 w 1638300"/>
                <a:gd name="connsiteY332" fmla="*/ 49101 h 152400"/>
                <a:gd name="connsiteX333" fmla="*/ 1430846 w 1638300"/>
                <a:gd name="connsiteY333" fmla="*/ 73371 h 152400"/>
                <a:gd name="connsiteX334" fmla="*/ 1430846 w 1638300"/>
                <a:gd name="connsiteY334" fmla="*/ 118834 h 152400"/>
                <a:gd name="connsiteX335" fmla="*/ 1417702 w 1638300"/>
                <a:gd name="connsiteY335" fmla="*/ 118834 h 152400"/>
                <a:gd name="connsiteX336" fmla="*/ 1417702 w 1638300"/>
                <a:gd name="connsiteY336" fmla="*/ 32176 h 152400"/>
                <a:gd name="connsiteX337" fmla="*/ 1428370 w 1638300"/>
                <a:gd name="connsiteY337" fmla="*/ 32176 h 152400"/>
                <a:gd name="connsiteX338" fmla="*/ 1430560 w 1638300"/>
                <a:gd name="connsiteY338" fmla="*/ 44044 h 152400"/>
                <a:gd name="connsiteX339" fmla="*/ 1431131 w 1638300"/>
                <a:gd name="connsiteY339" fmla="*/ 44044 h 152400"/>
                <a:gd name="connsiteX340" fmla="*/ 1442467 w 1638300"/>
                <a:gd name="connsiteY340" fmla="*/ 34119 h 152400"/>
                <a:gd name="connsiteX341" fmla="*/ 1458659 w 1638300"/>
                <a:gd name="connsiteY341" fmla="*/ 30594 h 152400"/>
                <a:gd name="connsiteX342" fmla="*/ 1482281 w 1638300"/>
                <a:gd name="connsiteY342" fmla="*/ 38148 h 152400"/>
                <a:gd name="connsiteX343" fmla="*/ 1490187 w 1638300"/>
                <a:gd name="connsiteY343" fmla="*/ 62303 h 152400"/>
                <a:gd name="connsiteX344" fmla="*/ 1490187 w 1638300"/>
                <a:gd name="connsiteY344" fmla="*/ 118834 h 152400"/>
                <a:gd name="connsiteX345" fmla="*/ 1591056 w 1638300"/>
                <a:gd name="connsiteY345" fmla="*/ 32176 h 152400"/>
                <a:gd name="connsiteX346" fmla="*/ 1591056 w 1638300"/>
                <a:gd name="connsiteY346" fmla="*/ 40481 h 152400"/>
                <a:gd name="connsiteX347" fmla="*/ 1574960 w 1638300"/>
                <a:gd name="connsiteY347" fmla="*/ 42377 h 152400"/>
                <a:gd name="connsiteX348" fmla="*/ 1578959 w 1638300"/>
                <a:gd name="connsiteY348" fmla="*/ 49616 h 152400"/>
                <a:gd name="connsiteX349" fmla="*/ 1580675 w 1638300"/>
                <a:gd name="connsiteY349" fmla="*/ 59693 h 152400"/>
                <a:gd name="connsiteX350" fmla="*/ 1572006 w 1638300"/>
                <a:gd name="connsiteY350" fmla="*/ 80010 h 152400"/>
                <a:gd name="connsiteX351" fmla="*/ 1548099 w 1638300"/>
                <a:gd name="connsiteY351" fmla="*/ 87601 h 152400"/>
                <a:gd name="connsiteX352" fmla="*/ 1540859 w 1638300"/>
                <a:gd name="connsiteY352" fmla="*/ 86973 h 152400"/>
                <a:gd name="connsiteX353" fmla="*/ 1532477 w 1638300"/>
                <a:gd name="connsiteY353" fmla="*/ 98117 h 152400"/>
                <a:gd name="connsiteX354" fmla="*/ 1535431 w 1638300"/>
                <a:gd name="connsiteY354" fmla="*/ 103375 h 152400"/>
                <a:gd name="connsiteX355" fmla="*/ 1545431 w 1638300"/>
                <a:gd name="connsiteY355" fmla="*/ 105080 h 152400"/>
                <a:gd name="connsiteX356" fmla="*/ 1560766 w 1638300"/>
                <a:gd name="connsiteY356" fmla="*/ 105080 h 152400"/>
                <a:gd name="connsiteX357" fmla="*/ 1582388 w 1638300"/>
                <a:gd name="connsiteY357" fmla="*/ 111004 h 152400"/>
                <a:gd name="connsiteX358" fmla="*/ 1589913 w 1638300"/>
                <a:gd name="connsiteY358" fmla="*/ 128245 h 152400"/>
                <a:gd name="connsiteX359" fmla="*/ 1578389 w 1638300"/>
                <a:gd name="connsiteY359" fmla="*/ 150181 h 152400"/>
                <a:gd name="connsiteX360" fmla="*/ 1544670 w 1638300"/>
                <a:gd name="connsiteY360" fmla="*/ 157734 h 152400"/>
                <a:gd name="connsiteX361" fmla="*/ 1518476 w 1638300"/>
                <a:gd name="connsiteY361" fmla="*/ 151409 h 152400"/>
                <a:gd name="connsiteX362" fmla="*/ 1509332 w 1638300"/>
                <a:gd name="connsiteY362" fmla="*/ 133541 h 152400"/>
                <a:gd name="connsiteX363" fmla="*/ 1514380 w 1638300"/>
                <a:gd name="connsiteY363" fmla="*/ 119863 h 152400"/>
                <a:gd name="connsiteX364" fmla="*/ 1528572 w 1638300"/>
                <a:gd name="connsiteY364" fmla="*/ 112033 h 152400"/>
                <a:gd name="connsiteX365" fmla="*/ 1523048 w 1638300"/>
                <a:gd name="connsiteY365" fmla="*/ 107366 h 152400"/>
                <a:gd name="connsiteX366" fmla="*/ 1520762 w 1638300"/>
                <a:gd name="connsiteY366" fmla="*/ 100013 h 152400"/>
                <a:gd name="connsiteX367" fmla="*/ 1523334 w 1638300"/>
                <a:gd name="connsiteY367" fmla="*/ 91716 h 152400"/>
                <a:gd name="connsiteX368" fmla="*/ 1531239 w 1638300"/>
                <a:gd name="connsiteY368" fmla="*/ 84839 h 152400"/>
                <a:gd name="connsiteX369" fmla="*/ 1520285 w 1638300"/>
                <a:gd name="connsiteY369" fmla="*/ 75429 h 152400"/>
                <a:gd name="connsiteX370" fmla="*/ 1516095 w 1638300"/>
                <a:gd name="connsiteY370" fmla="*/ 60246 h 152400"/>
                <a:gd name="connsiteX371" fmla="*/ 1524667 w 1638300"/>
                <a:gd name="connsiteY371" fmla="*/ 38310 h 152400"/>
                <a:gd name="connsiteX372" fmla="*/ 1548860 w 1638300"/>
                <a:gd name="connsiteY372" fmla="*/ 30594 h 152400"/>
                <a:gd name="connsiteX373" fmla="*/ 1561052 w 1638300"/>
                <a:gd name="connsiteY373" fmla="*/ 32176 h 152400"/>
                <a:gd name="connsiteX374" fmla="*/ 1521905 w 1638300"/>
                <a:gd name="connsiteY374" fmla="*/ 133379 h 152400"/>
                <a:gd name="connsiteX375" fmla="*/ 1527906 w 1638300"/>
                <a:gd name="connsiteY375" fmla="*/ 144056 h 152400"/>
                <a:gd name="connsiteX376" fmla="*/ 1544860 w 1638300"/>
                <a:gd name="connsiteY376" fmla="*/ 147695 h 152400"/>
                <a:gd name="connsiteX377" fmla="*/ 1569339 w 1638300"/>
                <a:gd name="connsiteY377" fmla="*/ 142751 h 152400"/>
                <a:gd name="connsiteX378" fmla="*/ 1577246 w 1638300"/>
                <a:gd name="connsiteY378" fmla="*/ 129350 h 152400"/>
                <a:gd name="connsiteX379" fmla="*/ 1572959 w 1638300"/>
                <a:gd name="connsiteY379" fmla="*/ 119586 h 152400"/>
                <a:gd name="connsiteX380" fmla="*/ 1556576 w 1638300"/>
                <a:gd name="connsiteY380" fmla="*/ 116862 h 152400"/>
                <a:gd name="connsiteX381" fmla="*/ 1540859 w 1638300"/>
                <a:gd name="connsiteY381" fmla="*/ 116862 h 152400"/>
                <a:gd name="connsiteX382" fmla="*/ 1526953 w 1638300"/>
                <a:gd name="connsiteY382" fmla="*/ 121129 h 152400"/>
                <a:gd name="connsiteX383" fmla="*/ 1521905 w 1638300"/>
                <a:gd name="connsiteY383" fmla="*/ 133379 h 152400"/>
                <a:gd name="connsiteX384" fmla="*/ 1529049 w 1638300"/>
                <a:gd name="connsiteY384" fmla="*/ 59931 h 152400"/>
                <a:gd name="connsiteX385" fmla="*/ 1534192 w 1638300"/>
                <a:gd name="connsiteY385" fmla="*/ 73685 h 152400"/>
                <a:gd name="connsiteX386" fmla="*/ 1548480 w 1638300"/>
                <a:gd name="connsiteY386" fmla="*/ 78353 h 152400"/>
                <a:gd name="connsiteX387" fmla="*/ 1567721 w 1638300"/>
                <a:gd name="connsiteY387" fmla="*/ 59693 h 152400"/>
                <a:gd name="connsiteX388" fmla="*/ 1548289 w 1638300"/>
                <a:gd name="connsiteY388" fmla="*/ 40167 h 152400"/>
                <a:gd name="connsiteX389" fmla="*/ 1534002 w 1638300"/>
                <a:gd name="connsiteY389" fmla="*/ 45149 h 152400"/>
                <a:gd name="connsiteX390" fmla="*/ 1529049 w 1638300"/>
                <a:gd name="connsiteY390" fmla="*/ 59931 h 152400"/>
                <a:gd name="connsiteX391" fmla="*/ 1639063 w 1638300"/>
                <a:gd name="connsiteY391" fmla="*/ 74476 h 152400"/>
                <a:gd name="connsiteX392" fmla="*/ 1632871 w 1638300"/>
                <a:gd name="connsiteY392" fmla="*/ 113224 h 152400"/>
                <a:gd name="connsiteX393" fmla="*/ 1615250 w 1638300"/>
                <a:gd name="connsiteY393" fmla="*/ 144447 h 152400"/>
                <a:gd name="connsiteX394" fmla="*/ 1602581 w 1638300"/>
                <a:gd name="connsiteY394" fmla="*/ 144447 h 152400"/>
                <a:gd name="connsiteX395" fmla="*/ 1619441 w 1638300"/>
                <a:gd name="connsiteY395" fmla="*/ 111442 h 152400"/>
                <a:gd name="connsiteX396" fmla="*/ 1625251 w 1638300"/>
                <a:gd name="connsiteY396" fmla="*/ 74324 h 152400"/>
                <a:gd name="connsiteX397" fmla="*/ 1619536 w 1638300"/>
                <a:gd name="connsiteY397" fmla="*/ 36767 h 152400"/>
                <a:gd name="connsiteX398" fmla="*/ 1602391 w 1638300"/>
                <a:gd name="connsiteY398" fmla="*/ 3238 h 152400"/>
                <a:gd name="connsiteX399" fmla="*/ 1615250 w 1638300"/>
                <a:gd name="connsiteY399" fmla="*/ 3238 h 152400"/>
                <a:gd name="connsiteX400" fmla="*/ 1632967 w 1638300"/>
                <a:gd name="connsiteY400" fmla="*/ 35385 h 152400"/>
                <a:gd name="connsiteX401" fmla="*/ 1639063 w 1638300"/>
                <a:gd name="connsiteY401" fmla="*/ 7447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638300" h="152400">
                  <a:moveTo>
                    <a:pt x="114681" y="118834"/>
                  </a:moveTo>
                  <a:lnTo>
                    <a:pt x="101346" y="118834"/>
                  </a:lnTo>
                  <a:lnTo>
                    <a:pt x="78106" y="41434"/>
                  </a:lnTo>
                  <a:cubicBezTo>
                    <a:pt x="76963" y="38005"/>
                    <a:pt x="75724" y="33680"/>
                    <a:pt x="74391" y="28461"/>
                  </a:cubicBezTo>
                  <a:cubicBezTo>
                    <a:pt x="72962" y="23241"/>
                    <a:pt x="72296" y="20107"/>
                    <a:pt x="72200" y="19050"/>
                  </a:cubicBezTo>
                  <a:cubicBezTo>
                    <a:pt x="71057" y="26013"/>
                    <a:pt x="69247" y="33633"/>
                    <a:pt x="66675" y="41900"/>
                  </a:cubicBezTo>
                  <a:lnTo>
                    <a:pt x="44101" y="118834"/>
                  </a:lnTo>
                  <a:lnTo>
                    <a:pt x="30766" y="118834"/>
                  </a:lnTo>
                  <a:lnTo>
                    <a:pt x="0" y="3238"/>
                  </a:lnTo>
                  <a:lnTo>
                    <a:pt x="14288" y="3238"/>
                  </a:lnTo>
                  <a:lnTo>
                    <a:pt x="32481" y="74638"/>
                  </a:lnTo>
                  <a:cubicBezTo>
                    <a:pt x="35053" y="84649"/>
                    <a:pt x="36862" y="93717"/>
                    <a:pt x="38100" y="101832"/>
                  </a:cubicBezTo>
                  <a:cubicBezTo>
                    <a:pt x="39434" y="92192"/>
                    <a:pt x="41624" y="82753"/>
                    <a:pt x="44387" y="73533"/>
                  </a:cubicBezTo>
                  <a:lnTo>
                    <a:pt x="65056" y="3238"/>
                  </a:lnTo>
                  <a:lnTo>
                    <a:pt x="79344" y="3238"/>
                  </a:lnTo>
                  <a:lnTo>
                    <a:pt x="101060" y="74162"/>
                  </a:lnTo>
                  <a:cubicBezTo>
                    <a:pt x="103632" y="82334"/>
                    <a:pt x="105728" y="91554"/>
                    <a:pt x="107442" y="101832"/>
                  </a:cubicBezTo>
                  <a:cubicBezTo>
                    <a:pt x="108490" y="94355"/>
                    <a:pt x="110396" y="85230"/>
                    <a:pt x="113157" y="74476"/>
                  </a:cubicBezTo>
                  <a:lnTo>
                    <a:pt x="131350" y="3238"/>
                  </a:lnTo>
                  <a:lnTo>
                    <a:pt x="145542" y="3238"/>
                  </a:lnTo>
                  <a:close/>
                  <a:moveTo>
                    <a:pt x="219552" y="118834"/>
                  </a:moveTo>
                  <a:lnTo>
                    <a:pt x="216884" y="106499"/>
                  </a:lnTo>
                  <a:lnTo>
                    <a:pt x="216314" y="106499"/>
                  </a:lnTo>
                  <a:cubicBezTo>
                    <a:pt x="211931" y="111928"/>
                    <a:pt x="207645" y="115605"/>
                    <a:pt x="203360" y="117529"/>
                  </a:cubicBezTo>
                  <a:cubicBezTo>
                    <a:pt x="199073" y="119453"/>
                    <a:pt x="193644" y="120415"/>
                    <a:pt x="187262" y="120415"/>
                  </a:cubicBezTo>
                  <a:cubicBezTo>
                    <a:pt x="178689" y="120415"/>
                    <a:pt x="171927" y="118205"/>
                    <a:pt x="167069" y="113776"/>
                  </a:cubicBezTo>
                  <a:cubicBezTo>
                    <a:pt x="162211" y="109347"/>
                    <a:pt x="159734" y="103051"/>
                    <a:pt x="159734" y="94879"/>
                  </a:cubicBezTo>
                  <a:cubicBezTo>
                    <a:pt x="159734" y="77381"/>
                    <a:pt x="173736" y="68208"/>
                    <a:pt x="201740" y="67361"/>
                  </a:cubicBezTo>
                  <a:lnTo>
                    <a:pt x="216409" y="66885"/>
                  </a:lnTo>
                  <a:lnTo>
                    <a:pt x="216409" y="61512"/>
                  </a:lnTo>
                  <a:cubicBezTo>
                    <a:pt x="216409" y="54712"/>
                    <a:pt x="214980" y="49692"/>
                    <a:pt x="212027" y="46453"/>
                  </a:cubicBezTo>
                  <a:cubicBezTo>
                    <a:pt x="209074" y="43205"/>
                    <a:pt x="204407" y="41586"/>
                    <a:pt x="198025" y="41586"/>
                  </a:cubicBezTo>
                  <a:cubicBezTo>
                    <a:pt x="190786" y="41586"/>
                    <a:pt x="182595" y="43805"/>
                    <a:pt x="173451" y="48225"/>
                  </a:cubicBezTo>
                  <a:lnTo>
                    <a:pt x="169450" y="38186"/>
                  </a:lnTo>
                  <a:cubicBezTo>
                    <a:pt x="173736" y="35871"/>
                    <a:pt x="178403" y="34052"/>
                    <a:pt x="183452" y="32728"/>
                  </a:cubicBezTo>
                  <a:cubicBezTo>
                    <a:pt x="188595" y="31413"/>
                    <a:pt x="193644" y="30756"/>
                    <a:pt x="198787" y="30756"/>
                  </a:cubicBezTo>
                  <a:cubicBezTo>
                    <a:pt x="209170" y="30756"/>
                    <a:pt x="216789" y="33052"/>
                    <a:pt x="221742" y="37633"/>
                  </a:cubicBezTo>
                  <a:cubicBezTo>
                    <a:pt x="226695" y="42224"/>
                    <a:pt x="229267" y="49578"/>
                    <a:pt x="229267" y="59693"/>
                  </a:cubicBezTo>
                  <a:lnTo>
                    <a:pt x="229267" y="118834"/>
                  </a:lnTo>
                  <a:close/>
                  <a:moveTo>
                    <a:pt x="189834" y="109585"/>
                  </a:moveTo>
                  <a:cubicBezTo>
                    <a:pt x="198025" y="109585"/>
                    <a:pt x="204407" y="107347"/>
                    <a:pt x="209074" y="102860"/>
                  </a:cubicBezTo>
                  <a:cubicBezTo>
                    <a:pt x="213742" y="98384"/>
                    <a:pt x="216123" y="92107"/>
                    <a:pt x="216123" y="84049"/>
                  </a:cubicBezTo>
                  <a:lnTo>
                    <a:pt x="216123" y="76219"/>
                  </a:lnTo>
                  <a:lnTo>
                    <a:pt x="202978" y="76771"/>
                  </a:lnTo>
                  <a:cubicBezTo>
                    <a:pt x="192501" y="77143"/>
                    <a:pt x="184976" y="78762"/>
                    <a:pt x="180404" y="81639"/>
                  </a:cubicBezTo>
                  <a:cubicBezTo>
                    <a:pt x="175832" y="84506"/>
                    <a:pt x="173451" y="88973"/>
                    <a:pt x="173451" y="95040"/>
                  </a:cubicBezTo>
                  <a:cubicBezTo>
                    <a:pt x="173451" y="99784"/>
                    <a:pt x="174974" y="103394"/>
                    <a:pt x="177832" y="105870"/>
                  </a:cubicBezTo>
                  <a:cubicBezTo>
                    <a:pt x="180690" y="108347"/>
                    <a:pt x="184690" y="109585"/>
                    <a:pt x="189834" y="109585"/>
                  </a:cubicBezTo>
                  <a:close/>
                  <a:moveTo>
                    <a:pt x="312230" y="118834"/>
                  </a:moveTo>
                  <a:lnTo>
                    <a:pt x="309658" y="106499"/>
                  </a:lnTo>
                  <a:lnTo>
                    <a:pt x="308992" y="106499"/>
                  </a:lnTo>
                  <a:cubicBezTo>
                    <a:pt x="304705" y="111928"/>
                    <a:pt x="300419" y="115605"/>
                    <a:pt x="296038" y="117529"/>
                  </a:cubicBezTo>
                  <a:cubicBezTo>
                    <a:pt x="291751" y="119453"/>
                    <a:pt x="286417" y="120415"/>
                    <a:pt x="280035" y="120415"/>
                  </a:cubicBezTo>
                  <a:cubicBezTo>
                    <a:pt x="271367" y="120415"/>
                    <a:pt x="264700" y="118205"/>
                    <a:pt x="259747" y="113776"/>
                  </a:cubicBezTo>
                  <a:cubicBezTo>
                    <a:pt x="254889" y="109347"/>
                    <a:pt x="252508" y="103051"/>
                    <a:pt x="252508" y="94879"/>
                  </a:cubicBezTo>
                  <a:cubicBezTo>
                    <a:pt x="252508" y="77381"/>
                    <a:pt x="266509" y="68208"/>
                    <a:pt x="294418" y="67361"/>
                  </a:cubicBezTo>
                  <a:lnTo>
                    <a:pt x="309182" y="66885"/>
                  </a:lnTo>
                  <a:lnTo>
                    <a:pt x="309182" y="61512"/>
                  </a:lnTo>
                  <a:cubicBezTo>
                    <a:pt x="309182" y="54712"/>
                    <a:pt x="307658" y="49692"/>
                    <a:pt x="304800" y="46453"/>
                  </a:cubicBezTo>
                  <a:cubicBezTo>
                    <a:pt x="301848" y="43205"/>
                    <a:pt x="297181" y="41586"/>
                    <a:pt x="290703" y="41586"/>
                  </a:cubicBezTo>
                  <a:cubicBezTo>
                    <a:pt x="283559" y="41586"/>
                    <a:pt x="275368" y="43805"/>
                    <a:pt x="266224" y="48225"/>
                  </a:cubicBezTo>
                  <a:lnTo>
                    <a:pt x="262224" y="38186"/>
                  </a:lnTo>
                  <a:cubicBezTo>
                    <a:pt x="266509" y="35871"/>
                    <a:pt x="271178" y="34052"/>
                    <a:pt x="276225" y="32728"/>
                  </a:cubicBezTo>
                  <a:cubicBezTo>
                    <a:pt x="281369" y="31413"/>
                    <a:pt x="286417" y="30756"/>
                    <a:pt x="291560" y="30756"/>
                  </a:cubicBezTo>
                  <a:cubicBezTo>
                    <a:pt x="301848" y="30756"/>
                    <a:pt x="309563" y="33052"/>
                    <a:pt x="314516" y="37633"/>
                  </a:cubicBezTo>
                  <a:cubicBezTo>
                    <a:pt x="319469" y="42224"/>
                    <a:pt x="321945" y="49578"/>
                    <a:pt x="321945" y="59693"/>
                  </a:cubicBezTo>
                  <a:lnTo>
                    <a:pt x="321945" y="118834"/>
                  </a:lnTo>
                  <a:close/>
                  <a:moveTo>
                    <a:pt x="282607" y="109585"/>
                  </a:moveTo>
                  <a:cubicBezTo>
                    <a:pt x="290799" y="109585"/>
                    <a:pt x="297181" y="107347"/>
                    <a:pt x="301848" y="102860"/>
                  </a:cubicBezTo>
                  <a:cubicBezTo>
                    <a:pt x="306515" y="98384"/>
                    <a:pt x="308896" y="92107"/>
                    <a:pt x="308896" y="84049"/>
                  </a:cubicBezTo>
                  <a:lnTo>
                    <a:pt x="308896" y="76219"/>
                  </a:lnTo>
                  <a:lnTo>
                    <a:pt x="295752" y="76771"/>
                  </a:lnTo>
                  <a:cubicBezTo>
                    <a:pt x="285274" y="77143"/>
                    <a:pt x="277749" y="78762"/>
                    <a:pt x="273178" y="81639"/>
                  </a:cubicBezTo>
                  <a:cubicBezTo>
                    <a:pt x="268510" y="84506"/>
                    <a:pt x="266224" y="88973"/>
                    <a:pt x="266224" y="95040"/>
                  </a:cubicBezTo>
                  <a:cubicBezTo>
                    <a:pt x="266224" y="99784"/>
                    <a:pt x="267653" y="103394"/>
                    <a:pt x="270510" y="105870"/>
                  </a:cubicBezTo>
                  <a:cubicBezTo>
                    <a:pt x="273464" y="108347"/>
                    <a:pt x="277463" y="109585"/>
                    <a:pt x="282607" y="109585"/>
                  </a:cubicBezTo>
                  <a:close/>
                  <a:moveTo>
                    <a:pt x="391192" y="30594"/>
                  </a:moveTo>
                  <a:cubicBezTo>
                    <a:pt x="395097" y="30594"/>
                    <a:pt x="398527" y="30918"/>
                    <a:pt x="401574" y="31547"/>
                  </a:cubicBezTo>
                  <a:lnTo>
                    <a:pt x="399765" y="43720"/>
                  </a:lnTo>
                  <a:cubicBezTo>
                    <a:pt x="396146" y="42929"/>
                    <a:pt x="393002" y="42539"/>
                    <a:pt x="390334" y="42539"/>
                  </a:cubicBezTo>
                  <a:cubicBezTo>
                    <a:pt x="383286" y="42539"/>
                    <a:pt x="377285" y="45387"/>
                    <a:pt x="372333" y="51073"/>
                  </a:cubicBezTo>
                  <a:cubicBezTo>
                    <a:pt x="367285" y="56769"/>
                    <a:pt x="364808" y="63856"/>
                    <a:pt x="364808" y="72342"/>
                  </a:cubicBezTo>
                  <a:lnTo>
                    <a:pt x="364808" y="118834"/>
                  </a:lnTo>
                  <a:lnTo>
                    <a:pt x="351663" y="118834"/>
                  </a:lnTo>
                  <a:lnTo>
                    <a:pt x="351663" y="32176"/>
                  </a:lnTo>
                  <a:lnTo>
                    <a:pt x="362522" y="32176"/>
                  </a:lnTo>
                  <a:lnTo>
                    <a:pt x="364046" y="48225"/>
                  </a:lnTo>
                  <a:lnTo>
                    <a:pt x="364713" y="48225"/>
                  </a:lnTo>
                  <a:cubicBezTo>
                    <a:pt x="367855" y="42586"/>
                    <a:pt x="371761" y="38243"/>
                    <a:pt x="376333" y="35185"/>
                  </a:cubicBezTo>
                  <a:cubicBezTo>
                    <a:pt x="380809" y="32128"/>
                    <a:pt x="385763" y="30594"/>
                    <a:pt x="391192" y="30594"/>
                  </a:cubicBezTo>
                  <a:close/>
                  <a:moveTo>
                    <a:pt x="494538" y="75429"/>
                  </a:moveTo>
                  <a:cubicBezTo>
                    <a:pt x="494538" y="89554"/>
                    <a:pt x="491014" y="100584"/>
                    <a:pt x="483870" y="108518"/>
                  </a:cubicBezTo>
                  <a:cubicBezTo>
                    <a:pt x="476822" y="116453"/>
                    <a:pt x="466916" y="120415"/>
                    <a:pt x="454439" y="120415"/>
                  </a:cubicBezTo>
                  <a:cubicBezTo>
                    <a:pt x="446627" y="120415"/>
                    <a:pt x="439770" y="118596"/>
                    <a:pt x="433769" y="114957"/>
                  </a:cubicBezTo>
                  <a:cubicBezTo>
                    <a:pt x="427768" y="111319"/>
                    <a:pt x="423101" y="106108"/>
                    <a:pt x="419863" y="99308"/>
                  </a:cubicBezTo>
                  <a:cubicBezTo>
                    <a:pt x="416623" y="92507"/>
                    <a:pt x="414910" y="84544"/>
                    <a:pt x="414910" y="75429"/>
                  </a:cubicBezTo>
                  <a:cubicBezTo>
                    <a:pt x="414910" y="61303"/>
                    <a:pt x="418529" y="50302"/>
                    <a:pt x="425578" y="42415"/>
                  </a:cubicBezTo>
                  <a:cubicBezTo>
                    <a:pt x="432626" y="34538"/>
                    <a:pt x="442437" y="30594"/>
                    <a:pt x="455009" y="30594"/>
                  </a:cubicBezTo>
                  <a:cubicBezTo>
                    <a:pt x="467106" y="30594"/>
                    <a:pt x="476727" y="34633"/>
                    <a:pt x="483870" y="42691"/>
                  </a:cubicBezTo>
                  <a:cubicBezTo>
                    <a:pt x="491014" y="50759"/>
                    <a:pt x="494538" y="61674"/>
                    <a:pt x="494538" y="75429"/>
                  </a:cubicBezTo>
                  <a:close/>
                  <a:moveTo>
                    <a:pt x="428530" y="75429"/>
                  </a:moveTo>
                  <a:cubicBezTo>
                    <a:pt x="428530" y="86496"/>
                    <a:pt x="430816" y="94926"/>
                    <a:pt x="435198" y="100727"/>
                  </a:cubicBezTo>
                  <a:cubicBezTo>
                    <a:pt x="439579" y="106528"/>
                    <a:pt x="446152" y="109423"/>
                    <a:pt x="454723" y="109423"/>
                  </a:cubicBezTo>
                  <a:cubicBezTo>
                    <a:pt x="463296" y="109423"/>
                    <a:pt x="469869" y="106537"/>
                    <a:pt x="474250" y="100765"/>
                  </a:cubicBezTo>
                  <a:cubicBezTo>
                    <a:pt x="478727" y="94993"/>
                    <a:pt x="481013" y="86554"/>
                    <a:pt x="481013" y="75429"/>
                  </a:cubicBezTo>
                  <a:cubicBezTo>
                    <a:pt x="481013" y="64408"/>
                    <a:pt x="478727" y="56045"/>
                    <a:pt x="474250" y="50321"/>
                  </a:cubicBezTo>
                  <a:cubicBezTo>
                    <a:pt x="469869" y="44606"/>
                    <a:pt x="463296" y="41748"/>
                    <a:pt x="454534" y="41748"/>
                  </a:cubicBezTo>
                  <a:cubicBezTo>
                    <a:pt x="445961" y="41748"/>
                    <a:pt x="439484" y="44567"/>
                    <a:pt x="435103" y="50206"/>
                  </a:cubicBezTo>
                  <a:cubicBezTo>
                    <a:pt x="430721" y="55845"/>
                    <a:pt x="428530" y="64256"/>
                    <a:pt x="428530" y="75429"/>
                  </a:cubicBezTo>
                  <a:close/>
                  <a:moveTo>
                    <a:pt x="630936" y="118834"/>
                  </a:moveTo>
                  <a:lnTo>
                    <a:pt x="630936" y="62465"/>
                  </a:lnTo>
                  <a:cubicBezTo>
                    <a:pt x="630936" y="55559"/>
                    <a:pt x="629508" y="50378"/>
                    <a:pt x="626555" y="46920"/>
                  </a:cubicBezTo>
                  <a:cubicBezTo>
                    <a:pt x="623603" y="43472"/>
                    <a:pt x="619030" y="41748"/>
                    <a:pt x="612744" y="41748"/>
                  </a:cubicBezTo>
                  <a:cubicBezTo>
                    <a:pt x="604647" y="41748"/>
                    <a:pt x="598552" y="44091"/>
                    <a:pt x="594646" y="48787"/>
                  </a:cubicBezTo>
                  <a:cubicBezTo>
                    <a:pt x="590741" y="53473"/>
                    <a:pt x="588836" y="60693"/>
                    <a:pt x="588836" y="70447"/>
                  </a:cubicBezTo>
                  <a:lnTo>
                    <a:pt x="588836" y="118834"/>
                  </a:lnTo>
                  <a:lnTo>
                    <a:pt x="575692" y="118834"/>
                  </a:lnTo>
                  <a:lnTo>
                    <a:pt x="575692" y="62465"/>
                  </a:lnTo>
                  <a:cubicBezTo>
                    <a:pt x="575692" y="55559"/>
                    <a:pt x="574263" y="50378"/>
                    <a:pt x="571309" y="46920"/>
                  </a:cubicBezTo>
                  <a:cubicBezTo>
                    <a:pt x="568357" y="43472"/>
                    <a:pt x="563690" y="41748"/>
                    <a:pt x="557403" y="41748"/>
                  </a:cubicBezTo>
                  <a:cubicBezTo>
                    <a:pt x="549212" y="41748"/>
                    <a:pt x="543211" y="44205"/>
                    <a:pt x="539401" y="49139"/>
                  </a:cubicBezTo>
                  <a:cubicBezTo>
                    <a:pt x="535496" y="54064"/>
                    <a:pt x="533591" y="62141"/>
                    <a:pt x="533591" y="73371"/>
                  </a:cubicBezTo>
                  <a:lnTo>
                    <a:pt x="533591" y="118834"/>
                  </a:lnTo>
                  <a:lnTo>
                    <a:pt x="520541" y="118834"/>
                  </a:lnTo>
                  <a:lnTo>
                    <a:pt x="520541" y="32176"/>
                  </a:lnTo>
                  <a:lnTo>
                    <a:pt x="531209" y="32176"/>
                  </a:lnTo>
                  <a:lnTo>
                    <a:pt x="533305" y="44044"/>
                  </a:lnTo>
                  <a:lnTo>
                    <a:pt x="533972" y="44044"/>
                  </a:lnTo>
                  <a:cubicBezTo>
                    <a:pt x="536449" y="39824"/>
                    <a:pt x="539878" y="36528"/>
                    <a:pt x="544449" y="34157"/>
                  </a:cubicBezTo>
                  <a:cubicBezTo>
                    <a:pt x="548926" y="31785"/>
                    <a:pt x="553974" y="30594"/>
                    <a:pt x="559594" y="30594"/>
                  </a:cubicBezTo>
                  <a:cubicBezTo>
                    <a:pt x="573120" y="30594"/>
                    <a:pt x="581978" y="35500"/>
                    <a:pt x="586169" y="45301"/>
                  </a:cubicBezTo>
                  <a:lnTo>
                    <a:pt x="586741" y="45301"/>
                  </a:lnTo>
                  <a:cubicBezTo>
                    <a:pt x="589312" y="40767"/>
                    <a:pt x="593122" y="37186"/>
                    <a:pt x="597980" y="34547"/>
                  </a:cubicBezTo>
                  <a:cubicBezTo>
                    <a:pt x="602933" y="31918"/>
                    <a:pt x="608457" y="30594"/>
                    <a:pt x="614744" y="30594"/>
                  </a:cubicBezTo>
                  <a:cubicBezTo>
                    <a:pt x="624555" y="30594"/>
                    <a:pt x="631889" y="33118"/>
                    <a:pt x="636747" y="38148"/>
                  </a:cubicBezTo>
                  <a:cubicBezTo>
                    <a:pt x="641604" y="43186"/>
                    <a:pt x="644080" y="51235"/>
                    <a:pt x="644080" y="62303"/>
                  </a:cubicBezTo>
                  <a:lnTo>
                    <a:pt x="644080" y="118834"/>
                  </a:lnTo>
                  <a:close/>
                  <a:moveTo>
                    <a:pt x="711518" y="74476"/>
                  </a:moveTo>
                  <a:cubicBezTo>
                    <a:pt x="711518" y="60512"/>
                    <a:pt x="713613" y="47434"/>
                    <a:pt x="717614" y="35262"/>
                  </a:cubicBezTo>
                  <a:cubicBezTo>
                    <a:pt x="721709" y="23089"/>
                    <a:pt x="727615" y="12411"/>
                    <a:pt x="735331" y="3238"/>
                  </a:cubicBezTo>
                  <a:lnTo>
                    <a:pt x="748094" y="3238"/>
                  </a:lnTo>
                  <a:cubicBezTo>
                    <a:pt x="740569" y="13411"/>
                    <a:pt x="734854" y="24594"/>
                    <a:pt x="731044" y="36767"/>
                  </a:cubicBezTo>
                  <a:cubicBezTo>
                    <a:pt x="727235" y="48939"/>
                    <a:pt x="725329" y="61455"/>
                    <a:pt x="725329" y="74324"/>
                  </a:cubicBezTo>
                  <a:cubicBezTo>
                    <a:pt x="725329" y="86973"/>
                    <a:pt x="727235" y="99336"/>
                    <a:pt x="731139" y="111404"/>
                  </a:cubicBezTo>
                  <a:cubicBezTo>
                    <a:pt x="735045" y="123473"/>
                    <a:pt x="740664" y="134493"/>
                    <a:pt x="747999" y="144447"/>
                  </a:cubicBezTo>
                  <a:lnTo>
                    <a:pt x="735331" y="144447"/>
                  </a:lnTo>
                  <a:cubicBezTo>
                    <a:pt x="727615" y="135493"/>
                    <a:pt x="721709" y="125025"/>
                    <a:pt x="717614" y="113062"/>
                  </a:cubicBezTo>
                  <a:cubicBezTo>
                    <a:pt x="713518" y="101098"/>
                    <a:pt x="711518" y="88240"/>
                    <a:pt x="711518" y="74476"/>
                  </a:cubicBezTo>
                  <a:close/>
                  <a:moveTo>
                    <a:pt x="796291" y="109585"/>
                  </a:moveTo>
                  <a:cubicBezTo>
                    <a:pt x="798577" y="109585"/>
                    <a:pt x="800863" y="109414"/>
                    <a:pt x="803053" y="109071"/>
                  </a:cubicBezTo>
                  <a:cubicBezTo>
                    <a:pt x="805149" y="108728"/>
                    <a:pt x="806864" y="108376"/>
                    <a:pt x="808102" y="108004"/>
                  </a:cubicBezTo>
                  <a:lnTo>
                    <a:pt x="808102" y="118043"/>
                  </a:lnTo>
                  <a:cubicBezTo>
                    <a:pt x="806768" y="118729"/>
                    <a:pt x="804672" y="119291"/>
                    <a:pt x="801815" y="119748"/>
                  </a:cubicBezTo>
                  <a:cubicBezTo>
                    <a:pt x="799052" y="120196"/>
                    <a:pt x="796576" y="120415"/>
                    <a:pt x="794385" y="120415"/>
                  </a:cubicBezTo>
                  <a:cubicBezTo>
                    <a:pt x="777621" y="120415"/>
                    <a:pt x="769239" y="111585"/>
                    <a:pt x="769239" y="93926"/>
                  </a:cubicBezTo>
                  <a:lnTo>
                    <a:pt x="769239" y="42377"/>
                  </a:lnTo>
                  <a:lnTo>
                    <a:pt x="756857" y="42377"/>
                  </a:lnTo>
                  <a:lnTo>
                    <a:pt x="756857" y="36052"/>
                  </a:lnTo>
                  <a:lnTo>
                    <a:pt x="769239" y="30594"/>
                  </a:lnTo>
                  <a:lnTo>
                    <a:pt x="774764" y="12097"/>
                  </a:lnTo>
                  <a:lnTo>
                    <a:pt x="782384" y="12097"/>
                  </a:lnTo>
                  <a:lnTo>
                    <a:pt x="782384" y="32176"/>
                  </a:lnTo>
                  <a:lnTo>
                    <a:pt x="807530" y="32176"/>
                  </a:lnTo>
                  <a:lnTo>
                    <a:pt x="807530" y="42377"/>
                  </a:lnTo>
                  <a:lnTo>
                    <a:pt x="782384" y="42377"/>
                  </a:lnTo>
                  <a:lnTo>
                    <a:pt x="782384" y="93374"/>
                  </a:lnTo>
                  <a:cubicBezTo>
                    <a:pt x="782384" y="98593"/>
                    <a:pt x="783622" y="102603"/>
                    <a:pt x="786099" y="105394"/>
                  </a:cubicBezTo>
                  <a:cubicBezTo>
                    <a:pt x="788575" y="108185"/>
                    <a:pt x="792004" y="109585"/>
                    <a:pt x="796291" y="109585"/>
                  </a:cubicBezTo>
                  <a:close/>
                  <a:moveTo>
                    <a:pt x="902018" y="75429"/>
                  </a:moveTo>
                  <a:cubicBezTo>
                    <a:pt x="902018" y="89554"/>
                    <a:pt x="898399" y="100584"/>
                    <a:pt x="891350" y="108518"/>
                  </a:cubicBezTo>
                  <a:cubicBezTo>
                    <a:pt x="884207" y="116453"/>
                    <a:pt x="874395" y="120415"/>
                    <a:pt x="861822" y="120415"/>
                  </a:cubicBezTo>
                  <a:cubicBezTo>
                    <a:pt x="854107" y="120415"/>
                    <a:pt x="847249" y="118596"/>
                    <a:pt x="841153" y="114957"/>
                  </a:cubicBezTo>
                  <a:cubicBezTo>
                    <a:pt x="835153" y="111319"/>
                    <a:pt x="830581" y="106108"/>
                    <a:pt x="827247" y="99308"/>
                  </a:cubicBezTo>
                  <a:cubicBezTo>
                    <a:pt x="824008" y="92507"/>
                    <a:pt x="822389" y="84544"/>
                    <a:pt x="822389" y="75429"/>
                  </a:cubicBezTo>
                  <a:cubicBezTo>
                    <a:pt x="822389" y="61303"/>
                    <a:pt x="825914" y="50302"/>
                    <a:pt x="832962" y="42415"/>
                  </a:cubicBezTo>
                  <a:cubicBezTo>
                    <a:pt x="840010" y="34538"/>
                    <a:pt x="849821" y="30594"/>
                    <a:pt x="862394" y="30594"/>
                  </a:cubicBezTo>
                  <a:cubicBezTo>
                    <a:pt x="874491" y="30594"/>
                    <a:pt x="884111" y="34633"/>
                    <a:pt x="891255" y="42691"/>
                  </a:cubicBezTo>
                  <a:cubicBezTo>
                    <a:pt x="898399" y="50759"/>
                    <a:pt x="902018" y="61674"/>
                    <a:pt x="902018" y="75429"/>
                  </a:cubicBezTo>
                  <a:close/>
                  <a:moveTo>
                    <a:pt x="836009" y="75429"/>
                  </a:moveTo>
                  <a:cubicBezTo>
                    <a:pt x="836009" y="86496"/>
                    <a:pt x="838200" y="94926"/>
                    <a:pt x="842582" y="100727"/>
                  </a:cubicBezTo>
                  <a:cubicBezTo>
                    <a:pt x="847059" y="106528"/>
                    <a:pt x="853535" y="109423"/>
                    <a:pt x="862108" y="109423"/>
                  </a:cubicBezTo>
                  <a:cubicBezTo>
                    <a:pt x="870776" y="109423"/>
                    <a:pt x="877253" y="106537"/>
                    <a:pt x="881730" y="100765"/>
                  </a:cubicBezTo>
                  <a:cubicBezTo>
                    <a:pt x="886206" y="94993"/>
                    <a:pt x="888397" y="86554"/>
                    <a:pt x="888397" y="75429"/>
                  </a:cubicBezTo>
                  <a:cubicBezTo>
                    <a:pt x="888397" y="64408"/>
                    <a:pt x="886206" y="56045"/>
                    <a:pt x="881730" y="50321"/>
                  </a:cubicBezTo>
                  <a:cubicBezTo>
                    <a:pt x="877253" y="44606"/>
                    <a:pt x="870681" y="41748"/>
                    <a:pt x="862013" y="41748"/>
                  </a:cubicBezTo>
                  <a:cubicBezTo>
                    <a:pt x="853441" y="41748"/>
                    <a:pt x="846868" y="44567"/>
                    <a:pt x="842582" y="50206"/>
                  </a:cubicBezTo>
                  <a:cubicBezTo>
                    <a:pt x="838200" y="55845"/>
                    <a:pt x="836009" y="64256"/>
                    <a:pt x="836009" y="75429"/>
                  </a:cubicBezTo>
                  <a:close/>
                  <a:moveTo>
                    <a:pt x="964502" y="120415"/>
                  </a:moveTo>
                  <a:cubicBezTo>
                    <a:pt x="951738" y="120415"/>
                    <a:pt x="941641" y="116519"/>
                    <a:pt x="934213" y="108718"/>
                  </a:cubicBezTo>
                  <a:cubicBezTo>
                    <a:pt x="926783" y="100917"/>
                    <a:pt x="923068" y="90078"/>
                    <a:pt x="923068" y="76219"/>
                  </a:cubicBezTo>
                  <a:cubicBezTo>
                    <a:pt x="923068" y="62246"/>
                    <a:pt x="926592" y="51159"/>
                    <a:pt x="933450" y="42929"/>
                  </a:cubicBezTo>
                  <a:cubicBezTo>
                    <a:pt x="940309" y="34709"/>
                    <a:pt x="949548" y="30594"/>
                    <a:pt x="961168" y="30594"/>
                  </a:cubicBezTo>
                  <a:cubicBezTo>
                    <a:pt x="972027" y="30594"/>
                    <a:pt x="980599" y="34166"/>
                    <a:pt x="986885" y="41310"/>
                  </a:cubicBezTo>
                  <a:cubicBezTo>
                    <a:pt x="993267" y="48454"/>
                    <a:pt x="996410" y="57874"/>
                    <a:pt x="996410" y="69580"/>
                  </a:cubicBezTo>
                  <a:lnTo>
                    <a:pt x="996410" y="77876"/>
                  </a:lnTo>
                  <a:lnTo>
                    <a:pt x="936689" y="77876"/>
                  </a:lnTo>
                  <a:cubicBezTo>
                    <a:pt x="936974" y="88049"/>
                    <a:pt x="939546" y="95774"/>
                    <a:pt x="944404" y="101041"/>
                  </a:cubicBezTo>
                  <a:cubicBezTo>
                    <a:pt x="949262" y="106318"/>
                    <a:pt x="956120" y="108947"/>
                    <a:pt x="964978" y="108947"/>
                  </a:cubicBezTo>
                  <a:cubicBezTo>
                    <a:pt x="974313" y="108947"/>
                    <a:pt x="983552" y="107004"/>
                    <a:pt x="992696" y="103099"/>
                  </a:cubicBezTo>
                  <a:lnTo>
                    <a:pt x="992696" y="114805"/>
                  </a:lnTo>
                  <a:cubicBezTo>
                    <a:pt x="988028" y="116805"/>
                    <a:pt x="983647" y="118243"/>
                    <a:pt x="979552" y="119110"/>
                  </a:cubicBezTo>
                  <a:cubicBezTo>
                    <a:pt x="975360" y="119977"/>
                    <a:pt x="970407" y="120415"/>
                    <a:pt x="964502" y="120415"/>
                  </a:cubicBezTo>
                  <a:close/>
                  <a:moveTo>
                    <a:pt x="960977" y="41586"/>
                  </a:moveTo>
                  <a:cubicBezTo>
                    <a:pt x="954024" y="41586"/>
                    <a:pt x="948500" y="43853"/>
                    <a:pt x="944309" y="48387"/>
                  </a:cubicBezTo>
                  <a:cubicBezTo>
                    <a:pt x="940214" y="52921"/>
                    <a:pt x="937737" y="59188"/>
                    <a:pt x="936974" y="67208"/>
                  </a:cubicBezTo>
                  <a:lnTo>
                    <a:pt x="982313" y="67208"/>
                  </a:lnTo>
                  <a:cubicBezTo>
                    <a:pt x="982313" y="58931"/>
                    <a:pt x="980504" y="52587"/>
                    <a:pt x="976789" y="48187"/>
                  </a:cubicBezTo>
                  <a:cubicBezTo>
                    <a:pt x="973074" y="43786"/>
                    <a:pt x="967835" y="41586"/>
                    <a:pt x="960977" y="41586"/>
                  </a:cubicBezTo>
                  <a:close/>
                  <a:moveTo>
                    <a:pt x="1061753" y="120415"/>
                  </a:moveTo>
                  <a:cubicBezTo>
                    <a:pt x="1056132" y="120415"/>
                    <a:pt x="1050989" y="119377"/>
                    <a:pt x="1046322" y="117291"/>
                  </a:cubicBezTo>
                  <a:cubicBezTo>
                    <a:pt x="1041654" y="115214"/>
                    <a:pt x="1037749" y="112005"/>
                    <a:pt x="1034605" y="107690"/>
                  </a:cubicBezTo>
                  <a:lnTo>
                    <a:pt x="1033653" y="107690"/>
                  </a:lnTo>
                  <a:cubicBezTo>
                    <a:pt x="1034225" y="112747"/>
                    <a:pt x="1034605" y="117538"/>
                    <a:pt x="1034605" y="122072"/>
                  </a:cubicBezTo>
                  <a:lnTo>
                    <a:pt x="1034605" y="157734"/>
                  </a:lnTo>
                  <a:lnTo>
                    <a:pt x="1021461" y="157734"/>
                  </a:lnTo>
                  <a:lnTo>
                    <a:pt x="1021461" y="32176"/>
                  </a:lnTo>
                  <a:lnTo>
                    <a:pt x="1032129" y="32176"/>
                  </a:lnTo>
                  <a:lnTo>
                    <a:pt x="1033939" y="44044"/>
                  </a:lnTo>
                  <a:lnTo>
                    <a:pt x="1034605" y="44044"/>
                  </a:lnTo>
                  <a:cubicBezTo>
                    <a:pt x="1037940" y="39291"/>
                    <a:pt x="1041845" y="35871"/>
                    <a:pt x="1046322" y="33757"/>
                  </a:cubicBezTo>
                  <a:cubicBezTo>
                    <a:pt x="1050894" y="31652"/>
                    <a:pt x="1055941" y="30594"/>
                    <a:pt x="1061753" y="30594"/>
                  </a:cubicBezTo>
                  <a:cubicBezTo>
                    <a:pt x="1073278" y="30594"/>
                    <a:pt x="1082135" y="34528"/>
                    <a:pt x="1088422" y="42377"/>
                  </a:cubicBezTo>
                  <a:cubicBezTo>
                    <a:pt x="1094613" y="50235"/>
                    <a:pt x="1097756" y="61246"/>
                    <a:pt x="1097756" y="75429"/>
                  </a:cubicBezTo>
                  <a:cubicBezTo>
                    <a:pt x="1097756" y="89659"/>
                    <a:pt x="1094613" y="100717"/>
                    <a:pt x="1088231" y="108595"/>
                  </a:cubicBezTo>
                  <a:cubicBezTo>
                    <a:pt x="1081850" y="116472"/>
                    <a:pt x="1073087" y="120415"/>
                    <a:pt x="1061753" y="120415"/>
                  </a:cubicBezTo>
                  <a:close/>
                  <a:moveTo>
                    <a:pt x="1059847" y="41748"/>
                  </a:moveTo>
                  <a:cubicBezTo>
                    <a:pt x="1050989" y="41748"/>
                    <a:pt x="1044607" y="44196"/>
                    <a:pt x="1040702" y="49101"/>
                  </a:cubicBezTo>
                  <a:cubicBezTo>
                    <a:pt x="1036702" y="53997"/>
                    <a:pt x="1034701" y="61798"/>
                    <a:pt x="1034605" y="72504"/>
                  </a:cubicBezTo>
                  <a:lnTo>
                    <a:pt x="1034605" y="75429"/>
                  </a:lnTo>
                  <a:cubicBezTo>
                    <a:pt x="1034605" y="87601"/>
                    <a:pt x="1036607" y="96317"/>
                    <a:pt x="1040702" y="101556"/>
                  </a:cubicBezTo>
                  <a:cubicBezTo>
                    <a:pt x="1044703" y="106804"/>
                    <a:pt x="1051274" y="109423"/>
                    <a:pt x="1060228" y="109423"/>
                  </a:cubicBezTo>
                  <a:cubicBezTo>
                    <a:pt x="1067658" y="109423"/>
                    <a:pt x="1073564" y="106394"/>
                    <a:pt x="1077754" y="100336"/>
                  </a:cubicBezTo>
                  <a:cubicBezTo>
                    <a:pt x="1082041" y="94269"/>
                    <a:pt x="1084136" y="85916"/>
                    <a:pt x="1084136" y="75266"/>
                  </a:cubicBezTo>
                  <a:cubicBezTo>
                    <a:pt x="1084136" y="64465"/>
                    <a:pt x="1082041" y="56178"/>
                    <a:pt x="1077754" y="50406"/>
                  </a:cubicBezTo>
                  <a:cubicBezTo>
                    <a:pt x="1073564" y="44634"/>
                    <a:pt x="1067563" y="41748"/>
                    <a:pt x="1059847" y="41748"/>
                  </a:cubicBezTo>
                  <a:close/>
                  <a:moveTo>
                    <a:pt x="1177005" y="118834"/>
                  </a:moveTo>
                  <a:lnTo>
                    <a:pt x="1174338" y="106499"/>
                  </a:lnTo>
                  <a:lnTo>
                    <a:pt x="1173766" y="106499"/>
                  </a:lnTo>
                  <a:cubicBezTo>
                    <a:pt x="1169384" y="111928"/>
                    <a:pt x="1165099" y="115605"/>
                    <a:pt x="1160812" y="117529"/>
                  </a:cubicBezTo>
                  <a:cubicBezTo>
                    <a:pt x="1156526" y="119453"/>
                    <a:pt x="1151191" y="120415"/>
                    <a:pt x="1144715" y="120415"/>
                  </a:cubicBezTo>
                  <a:cubicBezTo>
                    <a:pt x="1136142" y="120415"/>
                    <a:pt x="1129380" y="118205"/>
                    <a:pt x="1124522" y="113776"/>
                  </a:cubicBezTo>
                  <a:cubicBezTo>
                    <a:pt x="1119664" y="109347"/>
                    <a:pt x="1117188" y="103051"/>
                    <a:pt x="1117188" y="94879"/>
                  </a:cubicBezTo>
                  <a:cubicBezTo>
                    <a:pt x="1117188" y="77381"/>
                    <a:pt x="1131189" y="68208"/>
                    <a:pt x="1159193" y="67361"/>
                  </a:cubicBezTo>
                  <a:lnTo>
                    <a:pt x="1173861" y="66885"/>
                  </a:lnTo>
                  <a:lnTo>
                    <a:pt x="1173861" y="61512"/>
                  </a:lnTo>
                  <a:cubicBezTo>
                    <a:pt x="1173861" y="54712"/>
                    <a:pt x="1172433" y="49692"/>
                    <a:pt x="1169480" y="46453"/>
                  </a:cubicBezTo>
                  <a:cubicBezTo>
                    <a:pt x="1166622" y="43205"/>
                    <a:pt x="1161955" y="41586"/>
                    <a:pt x="1155478" y="41586"/>
                  </a:cubicBezTo>
                  <a:cubicBezTo>
                    <a:pt x="1148239" y="41586"/>
                    <a:pt x="1140048" y="43805"/>
                    <a:pt x="1130998" y="48225"/>
                  </a:cubicBezTo>
                  <a:lnTo>
                    <a:pt x="1126903" y="38186"/>
                  </a:lnTo>
                  <a:cubicBezTo>
                    <a:pt x="1131189" y="35871"/>
                    <a:pt x="1135856" y="34052"/>
                    <a:pt x="1141000" y="32728"/>
                  </a:cubicBezTo>
                  <a:cubicBezTo>
                    <a:pt x="1146049" y="31413"/>
                    <a:pt x="1151191" y="30756"/>
                    <a:pt x="1156240" y="30756"/>
                  </a:cubicBezTo>
                  <a:cubicBezTo>
                    <a:pt x="1166622" y="30756"/>
                    <a:pt x="1174242" y="33052"/>
                    <a:pt x="1179196" y="37633"/>
                  </a:cubicBezTo>
                  <a:cubicBezTo>
                    <a:pt x="1184244" y="42224"/>
                    <a:pt x="1186721" y="49578"/>
                    <a:pt x="1186721" y="59693"/>
                  </a:cubicBezTo>
                  <a:lnTo>
                    <a:pt x="1186721" y="118834"/>
                  </a:lnTo>
                  <a:close/>
                  <a:moveTo>
                    <a:pt x="1147382" y="109585"/>
                  </a:moveTo>
                  <a:cubicBezTo>
                    <a:pt x="1155478" y="109585"/>
                    <a:pt x="1161955" y="107347"/>
                    <a:pt x="1166622" y="102860"/>
                  </a:cubicBezTo>
                  <a:cubicBezTo>
                    <a:pt x="1171290" y="98384"/>
                    <a:pt x="1173576" y="92107"/>
                    <a:pt x="1173576" y="84049"/>
                  </a:cubicBezTo>
                  <a:lnTo>
                    <a:pt x="1173576" y="76219"/>
                  </a:lnTo>
                  <a:lnTo>
                    <a:pt x="1160432" y="76771"/>
                  </a:lnTo>
                  <a:cubicBezTo>
                    <a:pt x="1150048" y="77143"/>
                    <a:pt x="1142525" y="78762"/>
                    <a:pt x="1137857" y="81639"/>
                  </a:cubicBezTo>
                  <a:cubicBezTo>
                    <a:pt x="1133284" y="84506"/>
                    <a:pt x="1130998" y="88973"/>
                    <a:pt x="1130998" y="95040"/>
                  </a:cubicBezTo>
                  <a:cubicBezTo>
                    <a:pt x="1130998" y="99784"/>
                    <a:pt x="1132427" y="103394"/>
                    <a:pt x="1135285" y="105870"/>
                  </a:cubicBezTo>
                  <a:cubicBezTo>
                    <a:pt x="1138142" y="108347"/>
                    <a:pt x="1142143" y="109585"/>
                    <a:pt x="1147382" y="109585"/>
                  </a:cubicBezTo>
                  <a:close/>
                  <a:moveTo>
                    <a:pt x="1272350" y="95193"/>
                  </a:moveTo>
                  <a:cubicBezTo>
                    <a:pt x="1272350" y="103261"/>
                    <a:pt x="1269302" y="109480"/>
                    <a:pt x="1263301" y="113852"/>
                  </a:cubicBezTo>
                  <a:cubicBezTo>
                    <a:pt x="1257300" y="118224"/>
                    <a:pt x="1248918" y="120415"/>
                    <a:pt x="1238059" y="120415"/>
                  </a:cubicBezTo>
                  <a:cubicBezTo>
                    <a:pt x="1226534" y="120415"/>
                    <a:pt x="1217582" y="118596"/>
                    <a:pt x="1211104" y="114957"/>
                  </a:cubicBezTo>
                  <a:lnTo>
                    <a:pt x="1211104" y="102784"/>
                  </a:lnTo>
                  <a:cubicBezTo>
                    <a:pt x="1215296" y="104889"/>
                    <a:pt x="1219772" y="106556"/>
                    <a:pt x="1224535" y="107766"/>
                  </a:cubicBezTo>
                  <a:cubicBezTo>
                    <a:pt x="1229297" y="108975"/>
                    <a:pt x="1233869" y="109585"/>
                    <a:pt x="1238345" y="109585"/>
                  </a:cubicBezTo>
                  <a:cubicBezTo>
                    <a:pt x="1245203" y="109585"/>
                    <a:pt x="1250442" y="108490"/>
                    <a:pt x="1254157" y="106299"/>
                  </a:cubicBezTo>
                  <a:cubicBezTo>
                    <a:pt x="1257872" y="104118"/>
                    <a:pt x="1259681" y="100784"/>
                    <a:pt x="1259681" y="96298"/>
                  </a:cubicBezTo>
                  <a:cubicBezTo>
                    <a:pt x="1259681" y="92926"/>
                    <a:pt x="1258253" y="90040"/>
                    <a:pt x="1255300" y="87640"/>
                  </a:cubicBezTo>
                  <a:cubicBezTo>
                    <a:pt x="1252347" y="85249"/>
                    <a:pt x="1246632" y="82410"/>
                    <a:pt x="1238155" y="79143"/>
                  </a:cubicBezTo>
                  <a:cubicBezTo>
                    <a:pt x="1230154" y="76143"/>
                    <a:pt x="1224344" y="73514"/>
                    <a:pt x="1221010" y="71276"/>
                  </a:cubicBezTo>
                  <a:cubicBezTo>
                    <a:pt x="1217582" y="69037"/>
                    <a:pt x="1215010" y="66494"/>
                    <a:pt x="1213390" y="63646"/>
                  </a:cubicBezTo>
                  <a:cubicBezTo>
                    <a:pt x="1211771" y="60798"/>
                    <a:pt x="1210913" y="57398"/>
                    <a:pt x="1210913" y="53445"/>
                  </a:cubicBezTo>
                  <a:cubicBezTo>
                    <a:pt x="1210913" y="46387"/>
                    <a:pt x="1213771" y="40815"/>
                    <a:pt x="1219486" y="36728"/>
                  </a:cubicBezTo>
                  <a:cubicBezTo>
                    <a:pt x="1225296" y="32642"/>
                    <a:pt x="1233107" y="30594"/>
                    <a:pt x="1243203" y="30594"/>
                  </a:cubicBezTo>
                  <a:cubicBezTo>
                    <a:pt x="1252538" y="30594"/>
                    <a:pt x="1261587" y="32499"/>
                    <a:pt x="1270540" y="36290"/>
                  </a:cubicBezTo>
                  <a:lnTo>
                    <a:pt x="1265873" y="46968"/>
                  </a:lnTo>
                  <a:cubicBezTo>
                    <a:pt x="1257109" y="43377"/>
                    <a:pt x="1249299" y="41586"/>
                    <a:pt x="1242251" y="41586"/>
                  </a:cubicBezTo>
                  <a:cubicBezTo>
                    <a:pt x="1235964" y="41586"/>
                    <a:pt x="1231297" y="42567"/>
                    <a:pt x="1228154" y="44510"/>
                  </a:cubicBezTo>
                  <a:cubicBezTo>
                    <a:pt x="1225010" y="46463"/>
                    <a:pt x="1223392" y="49149"/>
                    <a:pt x="1223392" y="52578"/>
                  </a:cubicBezTo>
                  <a:cubicBezTo>
                    <a:pt x="1223392" y="54893"/>
                    <a:pt x="1223963" y="56874"/>
                    <a:pt x="1225201" y="58512"/>
                  </a:cubicBezTo>
                  <a:cubicBezTo>
                    <a:pt x="1226344" y="60141"/>
                    <a:pt x="1228250" y="61693"/>
                    <a:pt x="1230916" y="63170"/>
                  </a:cubicBezTo>
                  <a:cubicBezTo>
                    <a:pt x="1233583" y="64646"/>
                    <a:pt x="1238631" y="66780"/>
                    <a:pt x="1246061" y="69580"/>
                  </a:cubicBezTo>
                  <a:cubicBezTo>
                    <a:pt x="1256348" y="73323"/>
                    <a:pt x="1263301" y="77086"/>
                    <a:pt x="1266920" y="80886"/>
                  </a:cubicBezTo>
                  <a:cubicBezTo>
                    <a:pt x="1270540" y="84677"/>
                    <a:pt x="1272350" y="89449"/>
                    <a:pt x="1272350" y="95193"/>
                  </a:cubicBezTo>
                  <a:close/>
                  <a:moveTo>
                    <a:pt x="1351884" y="95193"/>
                  </a:moveTo>
                  <a:cubicBezTo>
                    <a:pt x="1351884" y="103261"/>
                    <a:pt x="1348835" y="109480"/>
                    <a:pt x="1342834" y="113852"/>
                  </a:cubicBezTo>
                  <a:cubicBezTo>
                    <a:pt x="1336835" y="118224"/>
                    <a:pt x="1328453" y="120415"/>
                    <a:pt x="1317594" y="120415"/>
                  </a:cubicBezTo>
                  <a:cubicBezTo>
                    <a:pt x="1306068" y="120415"/>
                    <a:pt x="1297115" y="118596"/>
                    <a:pt x="1290638" y="114957"/>
                  </a:cubicBezTo>
                  <a:lnTo>
                    <a:pt x="1290638" y="102784"/>
                  </a:lnTo>
                  <a:cubicBezTo>
                    <a:pt x="1294829" y="104889"/>
                    <a:pt x="1299306" y="106556"/>
                    <a:pt x="1304068" y="107766"/>
                  </a:cubicBezTo>
                  <a:cubicBezTo>
                    <a:pt x="1308831" y="108975"/>
                    <a:pt x="1313402" y="109585"/>
                    <a:pt x="1317879" y="109585"/>
                  </a:cubicBezTo>
                  <a:cubicBezTo>
                    <a:pt x="1324738" y="109585"/>
                    <a:pt x="1329976" y="108490"/>
                    <a:pt x="1333691" y="106299"/>
                  </a:cubicBezTo>
                  <a:cubicBezTo>
                    <a:pt x="1337406" y="104118"/>
                    <a:pt x="1339216" y="100784"/>
                    <a:pt x="1339216" y="96298"/>
                  </a:cubicBezTo>
                  <a:cubicBezTo>
                    <a:pt x="1339216" y="92926"/>
                    <a:pt x="1337787" y="90040"/>
                    <a:pt x="1334834" y="87640"/>
                  </a:cubicBezTo>
                  <a:cubicBezTo>
                    <a:pt x="1331882" y="85249"/>
                    <a:pt x="1326166" y="82410"/>
                    <a:pt x="1317689" y="79143"/>
                  </a:cubicBezTo>
                  <a:cubicBezTo>
                    <a:pt x="1309688" y="76143"/>
                    <a:pt x="1303877" y="73514"/>
                    <a:pt x="1300544" y="71276"/>
                  </a:cubicBezTo>
                  <a:cubicBezTo>
                    <a:pt x="1297115" y="69037"/>
                    <a:pt x="1294638" y="66494"/>
                    <a:pt x="1292923" y="63646"/>
                  </a:cubicBezTo>
                  <a:cubicBezTo>
                    <a:pt x="1291305" y="60798"/>
                    <a:pt x="1290447" y="57398"/>
                    <a:pt x="1290447" y="53445"/>
                  </a:cubicBezTo>
                  <a:cubicBezTo>
                    <a:pt x="1290447" y="46387"/>
                    <a:pt x="1293305" y="40815"/>
                    <a:pt x="1299020" y="36728"/>
                  </a:cubicBezTo>
                  <a:cubicBezTo>
                    <a:pt x="1304830" y="32642"/>
                    <a:pt x="1312641" y="30594"/>
                    <a:pt x="1322737" y="30594"/>
                  </a:cubicBezTo>
                  <a:cubicBezTo>
                    <a:pt x="1332072" y="30594"/>
                    <a:pt x="1341121" y="32499"/>
                    <a:pt x="1350073" y="36290"/>
                  </a:cubicBezTo>
                  <a:lnTo>
                    <a:pt x="1345406" y="46968"/>
                  </a:lnTo>
                  <a:cubicBezTo>
                    <a:pt x="1336739" y="43377"/>
                    <a:pt x="1328833" y="41586"/>
                    <a:pt x="1321784" y="41586"/>
                  </a:cubicBezTo>
                  <a:cubicBezTo>
                    <a:pt x="1315498" y="41586"/>
                    <a:pt x="1310831" y="42567"/>
                    <a:pt x="1307688" y="44510"/>
                  </a:cubicBezTo>
                  <a:cubicBezTo>
                    <a:pt x="1304545" y="46463"/>
                    <a:pt x="1302925" y="49149"/>
                    <a:pt x="1302925" y="52578"/>
                  </a:cubicBezTo>
                  <a:cubicBezTo>
                    <a:pt x="1302925" y="54893"/>
                    <a:pt x="1303497" y="56874"/>
                    <a:pt x="1304734" y="58512"/>
                  </a:cubicBezTo>
                  <a:cubicBezTo>
                    <a:pt x="1305878" y="60141"/>
                    <a:pt x="1307783" y="61693"/>
                    <a:pt x="1310450" y="63170"/>
                  </a:cubicBezTo>
                  <a:cubicBezTo>
                    <a:pt x="1313116" y="64646"/>
                    <a:pt x="1318165" y="66780"/>
                    <a:pt x="1325595" y="69580"/>
                  </a:cubicBezTo>
                  <a:cubicBezTo>
                    <a:pt x="1335881" y="73323"/>
                    <a:pt x="1342834" y="77086"/>
                    <a:pt x="1346454" y="80886"/>
                  </a:cubicBezTo>
                  <a:cubicBezTo>
                    <a:pt x="1350073" y="84677"/>
                    <a:pt x="1351884" y="89449"/>
                    <a:pt x="1351884" y="95193"/>
                  </a:cubicBezTo>
                  <a:close/>
                  <a:moveTo>
                    <a:pt x="1388650" y="118834"/>
                  </a:moveTo>
                  <a:lnTo>
                    <a:pt x="1375506" y="118834"/>
                  </a:lnTo>
                  <a:lnTo>
                    <a:pt x="1375506" y="32176"/>
                  </a:lnTo>
                  <a:lnTo>
                    <a:pt x="1388650" y="32176"/>
                  </a:lnTo>
                  <a:close/>
                  <a:moveTo>
                    <a:pt x="1374363" y="8696"/>
                  </a:moveTo>
                  <a:cubicBezTo>
                    <a:pt x="1374363" y="5696"/>
                    <a:pt x="1375124" y="3496"/>
                    <a:pt x="1376649" y="2096"/>
                  </a:cubicBezTo>
                  <a:cubicBezTo>
                    <a:pt x="1378078" y="695"/>
                    <a:pt x="1379982" y="0"/>
                    <a:pt x="1382173" y="0"/>
                  </a:cubicBezTo>
                  <a:cubicBezTo>
                    <a:pt x="1384269" y="0"/>
                    <a:pt x="1386078" y="714"/>
                    <a:pt x="1387603" y="2134"/>
                  </a:cubicBezTo>
                  <a:cubicBezTo>
                    <a:pt x="1389127" y="3562"/>
                    <a:pt x="1389888" y="5744"/>
                    <a:pt x="1389888" y="8696"/>
                  </a:cubicBezTo>
                  <a:cubicBezTo>
                    <a:pt x="1389888" y="11649"/>
                    <a:pt x="1389127" y="13849"/>
                    <a:pt x="1387603" y="15297"/>
                  </a:cubicBezTo>
                  <a:cubicBezTo>
                    <a:pt x="1386078" y="16745"/>
                    <a:pt x="1384269" y="17469"/>
                    <a:pt x="1382173" y="17469"/>
                  </a:cubicBezTo>
                  <a:cubicBezTo>
                    <a:pt x="1379982" y="17469"/>
                    <a:pt x="1378078" y="16745"/>
                    <a:pt x="1376649" y="15297"/>
                  </a:cubicBezTo>
                  <a:cubicBezTo>
                    <a:pt x="1375124" y="13849"/>
                    <a:pt x="1374363" y="11649"/>
                    <a:pt x="1374363" y="8696"/>
                  </a:cubicBezTo>
                  <a:close/>
                  <a:moveTo>
                    <a:pt x="1477042" y="118834"/>
                  </a:moveTo>
                  <a:lnTo>
                    <a:pt x="1477042" y="62779"/>
                  </a:lnTo>
                  <a:cubicBezTo>
                    <a:pt x="1477042" y="55712"/>
                    <a:pt x="1475423" y="50444"/>
                    <a:pt x="1472185" y="46968"/>
                  </a:cubicBezTo>
                  <a:cubicBezTo>
                    <a:pt x="1469041" y="43482"/>
                    <a:pt x="1463993" y="41748"/>
                    <a:pt x="1457134" y="41748"/>
                  </a:cubicBezTo>
                  <a:cubicBezTo>
                    <a:pt x="1448086" y="41748"/>
                    <a:pt x="1441419" y="44196"/>
                    <a:pt x="1437227" y="49101"/>
                  </a:cubicBezTo>
                  <a:cubicBezTo>
                    <a:pt x="1432942" y="53997"/>
                    <a:pt x="1430846" y="62093"/>
                    <a:pt x="1430846" y="73371"/>
                  </a:cubicBezTo>
                  <a:lnTo>
                    <a:pt x="1430846" y="118834"/>
                  </a:lnTo>
                  <a:lnTo>
                    <a:pt x="1417702" y="118834"/>
                  </a:lnTo>
                  <a:lnTo>
                    <a:pt x="1417702" y="32176"/>
                  </a:lnTo>
                  <a:lnTo>
                    <a:pt x="1428370" y="32176"/>
                  </a:lnTo>
                  <a:lnTo>
                    <a:pt x="1430560" y="44044"/>
                  </a:lnTo>
                  <a:lnTo>
                    <a:pt x="1431131" y="44044"/>
                  </a:lnTo>
                  <a:cubicBezTo>
                    <a:pt x="1433894" y="39767"/>
                    <a:pt x="1437609" y="36462"/>
                    <a:pt x="1442467" y="34119"/>
                  </a:cubicBezTo>
                  <a:cubicBezTo>
                    <a:pt x="1447325" y="31766"/>
                    <a:pt x="1452753" y="30594"/>
                    <a:pt x="1458659" y="30594"/>
                  </a:cubicBezTo>
                  <a:cubicBezTo>
                    <a:pt x="1469136" y="30594"/>
                    <a:pt x="1476947" y="33118"/>
                    <a:pt x="1482281" y="38148"/>
                  </a:cubicBezTo>
                  <a:cubicBezTo>
                    <a:pt x="1487520" y="43186"/>
                    <a:pt x="1490187" y="51235"/>
                    <a:pt x="1490187" y="62303"/>
                  </a:cubicBezTo>
                  <a:lnTo>
                    <a:pt x="1490187" y="118834"/>
                  </a:lnTo>
                  <a:close/>
                  <a:moveTo>
                    <a:pt x="1591056" y="32176"/>
                  </a:moveTo>
                  <a:lnTo>
                    <a:pt x="1591056" y="40481"/>
                  </a:lnTo>
                  <a:lnTo>
                    <a:pt x="1574960" y="42377"/>
                  </a:lnTo>
                  <a:cubicBezTo>
                    <a:pt x="1576483" y="44225"/>
                    <a:pt x="1577817" y="46634"/>
                    <a:pt x="1578959" y="49616"/>
                  </a:cubicBezTo>
                  <a:cubicBezTo>
                    <a:pt x="1580102" y="52587"/>
                    <a:pt x="1580675" y="55950"/>
                    <a:pt x="1580675" y="59693"/>
                  </a:cubicBezTo>
                  <a:cubicBezTo>
                    <a:pt x="1580675" y="68180"/>
                    <a:pt x="1577817" y="74952"/>
                    <a:pt x="1572006" y="80010"/>
                  </a:cubicBezTo>
                  <a:cubicBezTo>
                    <a:pt x="1566196" y="85077"/>
                    <a:pt x="1558196" y="87601"/>
                    <a:pt x="1548099" y="87601"/>
                  </a:cubicBezTo>
                  <a:cubicBezTo>
                    <a:pt x="1545527" y="87601"/>
                    <a:pt x="1543145" y="87392"/>
                    <a:pt x="1540859" y="86973"/>
                  </a:cubicBezTo>
                  <a:cubicBezTo>
                    <a:pt x="1535240" y="89925"/>
                    <a:pt x="1532477" y="93640"/>
                    <a:pt x="1532477" y="98117"/>
                  </a:cubicBezTo>
                  <a:cubicBezTo>
                    <a:pt x="1532477" y="100489"/>
                    <a:pt x="1533430" y="102241"/>
                    <a:pt x="1535431" y="103375"/>
                  </a:cubicBezTo>
                  <a:cubicBezTo>
                    <a:pt x="1537335" y="104508"/>
                    <a:pt x="1540669" y="105080"/>
                    <a:pt x="1545431" y="105080"/>
                  </a:cubicBezTo>
                  <a:lnTo>
                    <a:pt x="1560766" y="105080"/>
                  </a:lnTo>
                  <a:cubicBezTo>
                    <a:pt x="1570102" y="105080"/>
                    <a:pt x="1577341" y="107051"/>
                    <a:pt x="1582388" y="111004"/>
                  </a:cubicBezTo>
                  <a:cubicBezTo>
                    <a:pt x="1587437" y="114957"/>
                    <a:pt x="1589913" y="120701"/>
                    <a:pt x="1589913" y="128245"/>
                  </a:cubicBezTo>
                  <a:cubicBezTo>
                    <a:pt x="1589913" y="137836"/>
                    <a:pt x="1586103" y="145151"/>
                    <a:pt x="1578389" y="150181"/>
                  </a:cubicBezTo>
                  <a:cubicBezTo>
                    <a:pt x="1570673" y="155219"/>
                    <a:pt x="1559434" y="157734"/>
                    <a:pt x="1544670" y="157734"/>
                  </a:cubicBezTo>
                  <a:cubicBezTo>
                    <a:pt x="1533334" y="157734"/>
                    <a:pt x="1524667" y="155629"/>
                    <a:pt x="1518476" y="151409"/>
                  </a:cubicBezTo>
                  <a:cubicBezTo>
                    <a:pt x="1512380" y="147190"/>
                    <a:pt x="1509332" y="141237"/>
                    <a:pt x="1509332" y="133541"/>
                  </a:cubicBezTo>
                  <a:cubicBezTo>
                    <a:pt x="1509332" y="128273"/>
                    <a:pt x="1510951" y="123711"/>
                    <a:pt x="1514380" y="119863"/>
                  </a:cubicBezTo>
                  <a:cubicBezTo>
                    <a:pt x="1517714" y="116014"/>
                    <a:pt x="1522477" y="113405"/>
                    <a:pt x="1528572" y="112033"/>
                  </a:cubicBezTo>
                  <a:cubicBezTo>
                    <a:pt x="1526381" y="111033"/>
                    <a:pt x="1524477" y="109480"/>
                    <a:pt x="1523048" y="107366"/>
                  </a:cubicBezTo>
                  <a:cubicBezTo>
                    <a:pt x="1521523" y="105261"/>
                    <a:pt x="1520762" y="102813"/>
                    <a:pt x="1520762" y="100013"/>
                  </a:cubicBezTo>
                  <a:cubicBezTo>
                    <a:pt x="1520762" y="96850"/>
                    <a:pt x="1521619" y="94088"/>
                    <a:pt x="1523334" y="91716"/>
                  </a:cubicBezTo>
                  <a:cubicBezTo>
                    <a:pt x="1524953" y="89345"/>
                    <a:pt x="1527620" y="87049"/>
                    <a:pt x="1531239" y="84839"/>
                  </a:cubicBezTo>
                  <a:cubicBezTo>
                    <a:pt x="1526763" y="82991"/>
                    <a:pt x="1523143" y="79858"/>
                    <a:pt x="1520285" y="75429"/>
                  </a:cubicBezTo>
                  <a:cubicBezTo>
                    <a:pt x="1517524" y="70999"/>
                    <a:pt x="1516095" y="65942"/>
                    <a:pt x="1516095" y="60246"/>
                  </a:cubicBezTo>
                  <a:cubicBezTo>
                    <a:pt x="1516095" y="50759"/>
                    <a:pt x="1518953" y="43444"/>
                    <a:pt x="1524667" y="38310"/>
                  </a:cubicBezTo>
                  <a:cubicBezTo>
                    <a:pt x="1530287" y="33166"/>
                    <a:pt x="1538383" y="30594"/>
                    <a:pt x="1548860" y="30594"/>
                  </a:cubicBezTo>
                  <a:cubicBezTo>
                    <a:pt x="1553338" y="30594"/>
                    <a:pt x="1557433" y="31128"/>
                    <a:pt x="1561052" y="32176"/>
                  </a:cubicBezTo>
                  <a:close/>
                  <a:moveTo>
                    <a:pt x="1521905" y="133379"/>
                  </a:moveTo>
                  <a:cubicBezTo>
                    <a:pt x="1521905" y="138074"/>
                    <a:pt x="1523905" y="141627"/>
                    <a:pt x="1527906" y="144056"/>
                  </a:cubicBezTo>
                  <a:cubicBezTo>
                    <a:pt x="1531811" y="146485"/>
                    <a:pt x="1537526" y="147695"/>
                    <a:pt x="1544860" y="147695"/>
                  </a:cubicBezTo>
                  <a:cubicBezTo>
                    <a:pt x="1555910" y="147695"/>
                    <a:pt x="1564006" y="146047"/>
                    <a:pt x="1569339" y="142751"/>
                  </a:cubicBezTo>
                  <a:cubicBezTo>
                    <a:pt x="1574674" y="139455"/>
                    <a:pt x="1577246" y="134988"/>
                    <a:pt x="1577246" y="129350"/>
                  </a:cubicBezTo>
                  <a:cubicBezTo>
                    <a:pt x="1577246" y="124663"/>
                    <a:pt x="1575817" y="121406"/>
                    <a:pt x="1572959" y="119586"/>
                  </a:cubicBezTo>
                  <a:cubicBezTo>
                    <a:pt x="1570007" y="117767"/>
                    <a:pt x="1564577" y="116862"/>
                    <a:pt x="1556576" y="116862"/>
                  </a:cubicBezTo>
                  <a:lnTo>
                    <a:pt x="1540859" y="116862"/>
                  </a:lnTo>
                  <a:cubicBezTo>
                    <a:pt x="1534859" y="116862"/>
                    <a:pt x="1530287" y="118281"/>
                    <a:pt x="1526953" y="121129"/>
                  </a:cubicBezTo>
                  <a:cubicBezTo>
                    <a:pt x="1523620" y="123977"/>
                    <a:pt x="1521905" y="128054"/>
                    <a:pt x="1521905" y="133379"/>
                  </a:cubicBezTo>
                  <a:close/>
                  <a:moveTo>
                    <a:pt x="1529049" y="59931"/>
                  </a:moveTo>
                  <a:cubicBezTo>
                    <a:pt x="1529049" y="65989"/>
                    <a:pt x="1530764" y="70580"/>
                    <a:pt x="1534192" y="73685"/>
                  </a:cubicBezTo>
                  <a:cubicBezTo>
                    <a:pt x="1537621" y="76800"/>
                    <a:pt x="1542384" y="78353"/>
                    <a:pt x="1548480" y="78353"/>
                  </a:cubicBezTo>
                  <a:cubicBezTo>
                    <a:pt x="1561338" y="78353"/>
                    <a:pt x="1567721" y="72133"/>
                    <a:pt x="1567721" y="59693"/>
                  </a:cubicBezTo>
                  <a:cubicBezTo>
                    <a:pt x="1567721" y="46672"/>
                    <a:pt x="1561243" y="40167"/>
                    <a:pt x="1548289" y="40167"/>
                  </a:cubicBezTo>
                  <a:cubicBezTo>
                    <a:pt x="1542098" y="40167"/>
                    <a:pt x="1537335" y="41824"/>
                    <a:pt x="1534002" y="45149"/>
                  </a:cubicBezTo>
                  <a:cubicBezTo>
                    <a:pt x="1530764" y="48463"/>
                    <a:pt x="1529049" y="53397"/>
                    <a:pt x="1529049" y="59931"/>
                  </a:cubicBezTo>
                  <a:close/>
                  <a:moveTo>
                    <a:pt x="1639063" y="74476"/>
                  </a:moveTo>
                  <a:cubicBezTo>
                    <a:pt x="1639063" y="88344"/>
                    <a:pt x="1636966" y="101251"/>
                    <a:pt x="1632871" y="113224"/>
                  </a:cubicBezTo>
                  <a:cubicBezTo>
                    <a:pt x="1628870" y="125187"/>
                    <a:pt x="1622965" y="135598"/>
                    <a:pt x="1615250" y="144447"/>
                  </a:cubicBezTo>
                  <a:lnTo>
                    <a:pt x="1602581" y="144447"/>
                  </a:lnTo>
                  <a:cubicBezTo>
                    <a:pt x="1609916" y="134541"/>
                    <a:pt x="1615535" y="123539"/>
                    <a:pt x="1619441" y="111442"/>
                  </a:cubicBezTo>
                  <a:cubicBezTo>
                    <a:pt x="1623346" y="99346"/>
                    <a:pt x="1625251" y="86973"/>
                    <a:pt x="1625251" y="74324"/>
                  </a:cubicBezTo>
                  <a:cubicBezTo>
                    <a:pt x="1625251" y="61455"/>
                    <a:pt x="1623346" y="48939"/>
                    <a:pt x="1619536" y="36767"/>
                  </a:cubicBezTo>
                  <a:cubicBezTo>
                    <a:pt x="1615726" y="24594"/>
                    <a:pt x="1610011" y="13411"/>
                    <a:pt x="1602391" y="3238"/>
                  </a:cubicBezTo>
                  <a:lnTo>
                    <a:pt x="1615250" y="3238"/>
                  </a:lnTo>
                  <a:cubicBezTo>
                    <a:pt x="1622965" y="12468"/>
                    <a:pt x="1628870" y="23174"/>
                    <a:pt x="1632967" y="35385"/>
                  </a:cubicBezTo>
                  <a:cubicBezTo>
                    <a:pt x="1636966" y="47587"/>
                    <a:pt x="1639063" y="60617"/>
                    <a:pt x="1639063" y="74476"/>
                  </a:cubicBezTo>
                  <a:close/>
                </a:path>
              </a:pathLst>
            </a:custGeom>
            <a:solidFill>
              <a:srgbClr val="17375E"/>
            </a:solidFill>
            <a:ln w="9525" cap="flat">
              <a:noFill/>
              <a:prstDash val="solid"/>
              <a:miter/>
            </a:ln>
          </p:spPr>
          <p:txBody>
            <a:bodyPr rtlCol="0" anchor="ctr"/>
            <a:lstStyle/>
            <a:p>
              <a:endParaRPr lang="nl-BE" sz="900"/>
            </a:p>
          </p:txBody>
        </p:sp>
        <p:sp>
          <p:nvSpPr>
            <p:cNvPr id="740" name="Freeform: Shape 739">
              <a:extLst>
                <a:ext uri="{FF2B5EF4-FFF2-40B4-BE49-F238E27FC236}">
                  <a16:creationId xmlns:a16="http://schemas.microsoft.com/office/drawing/2014/main" id="{2FA13CF9-2EA9-4AF2-BD05-33FB7FB56052}"/>
                </a:ext>
              </a:extLst>
            </p:cNvPr>
            <p:cNvSpPr/>
            <p:nvPr/>
          </p:nvSpPr>
          <p:spPr>
            <a:xfrm>
              <a:off x="8133009" y="1010828"/>
              <a:ext cx="54313" cy="54313"/>
            </a:xfrm>
            <a:custGeom>
              <a:avLst/>
              <a:gdLst>
                <a:gd name="connsiteX0" fmla="*/ 85725 w 85725"/>
                <a:gd name="connsiteY0" fmla="*/ 42863 h 85725"/>
                <a:gd name="connsiteX1" fmla="*/ 42863 w 85725"/>
                <a:gd name="connsiteY1" fmla="*/ 0 h 85725"/>
                <a:gd name="connsiteX2" fmla="*/ 0 w 85725"/>
                <a:gd name="connsiteY2" fmla="*/ 42863 h 85725"/>
                <a:gd name="connsiteX3" fmla="*/ 42863 w 85725"/>
                <a:gd name="connsiteY3" fmla="*/ 85725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19193"/>
                    <a:pt x="66580" y="0"/>
                    <a:pt x="42863" y="0"/>
                  </a:cubicBezTo>
                  <a:cubicBezTo>
                    <a:pt x="19145" y="0"/>
                    <a:pt x="0" y="19193"/>
                    <a:pt x="0" y="42863"/>
                  </a:cubicBezTo>
                  <a:cubicBezTo>
                    <a:pt x="0" y="66532"/>
                    <a:pt x="19145" y="85725"/>
                    <a:pt x="42863" y="85725"/>
                  </a:cubicBezTo>
                  <a:cubicBezTo>
                    <a:pt x="66580" y="85725"/>
                    <a:pt x="85725" y="66532"/>
                    <a:pt x="85725" y="42863"/>
                  </a:cubicBezTo>
                  <a:close/>
                </a:path>
              </a:pathLst>
            </a:custGeom>
            <a:solidFill>
              <a:srgbClr val="FAFAFA"/>
            </a:solidFill>
            <a:ln w="9525" cap="flat">
              <a:noFill/>
              <a:prstDash val="solid"/>
              <a:miter/>
            </a:ln>
          </p:spPr>
          <p:txBody>
            <a:bodyPr rtlCol="0" anchor="ctr"/>
            <a:lstStyle/>
            <a:p>
              <a:endParaRPr lang="nl-BE" sz="900"/>
            </a:p>
          </p:txBody>
        </p:sp>
        <p:sp>
          <p:nvSpPr>
            <p:cNvPr id="741" name="Freeform: Shape 740">
              <a:extLst>
                <a:ext uri="{FF2B5EF4-FFF2-40B4-BE49-F238E27FC236}">
                  <a16:creationId xmlns:a16="http://schemas.microsoft.com/office/drawing/2014/main" id="{FDC4CF7E-089C-493B-89AB-E7C5021F3468}"/>
                </a:ext>
              </a:extLst>
            </p:cNvPr>
            <p:cNvSpPr/>
            <p:nvPr/>
          </p:nvSpPr>
          <p:spPr>
            <a:xfrm>
              <a:off x="8133009" y="1010828"/>
              <a:ext cx="54313" cy="54313"/>
            </a:xfrm>
            <a:custGeom>
              <a:avLst/>
              <a:gdLst>
                <a:gd name="connsiteX0" fmla="*/ 85725 w 85725"/>
                <a:gd name="connsiteY0" fmla="*/ 42863 h 85725"/>
                <a:gd name="connsiteX1" fmla="*/ 42863 w 85725"/>
                <a:gd name="connsiteY1" fmla="*/ 0 h 85725"/>
                <a:gd name="connsiteX2" fmla="*/ 0 w 85725"/>
                <a:gd name="connsiteY2" fmla="*/ 42863 h 85725"/>
                <a:gd name="connsiteX3" fmla="*/ 42863 w 85725"/>
                <a:gd name="connsiteY3" fmla="*/ 85725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19193"/>
                    <a:pt x="66580" y="0"/>
                    <a:pt x="42863" y="0"/>
                  </a:cubicBezTo>
                  <a:cubicBezTo>
                    <a:pt x="19145" y="0"/>
                    <a:pt x="0" y="19193"/>
                    <a:pt x="0" y="42863"/>
                  </a:cubicBezTo>
                  <a:cubicBezTo>
                    <a:pt x="0" y="66532"/>
                    <a:pt x="19145" y="85725"/>
                    <a:pt x="42863" y="85725"/>
                  </a:cubicBezTo>
                  <a:cubicBezTo>
                    <a:pt x="66580" y="85725"/>
                    <a:pt x="85725" y="66532"/>
                    <a:pt x="85725" y="42863"/>
                  </a:cubicBezTo>
                  <a:close/>
                </a:path>
              </a:pathLst>
            </a:custGeom>
            <a:noFill/>
            <a:ln w="9525" cap="flat">
              <a:solidFill>
                <a:srgbClr val="558ED5"/>
              </a:solidFill>
              <a:prstDash val="solid"/>
              <a:miter/>
            </a:ln>
          </p:spPr>
          <p:txBody>
            <a:bodyPr rtlCol="0" anchor="ctr"/>
            <a:lstStyle/>
            <a:p>
              <a:endParaRPr lang="nl-BE" sz="900"/>
            </a:p>
          </p:txBody>
        </p:sp>
        <p:sp>
          <p:nvSpPr>
            <p:cNvPr id="742" name="Freeform: Shape 741">
              <a:extLst>
                <a:ext uri="{FF2B5EF4-FFF2-40B4-BE49-F238E27FC236}">
                  <a16:creationId xmlns:a16="http://schemas.microsoft.com/office/drawing/2014/main" id="{6108A1DD-FC91-4878-BC7F-947424523550}"/>
                </a:ext>
              </a:extLst>
            </p:cNvPr>
            <p:cNvSpPr/>
            <p:nvPr/>
          </p:nvSpPr>
          <p:spPr>
            <a:xfrm>
              <a:off x="8148096" y="1037984"/>
              <a:ext cx="24139" cy="6035"/>
            </a:xfrm>
            <a:custGeom>
              <a:avLst/>
              <a:gdLst>
                <a:gd name="connsiteX0" fmla="*/ 0 w 38100"/>
                <a:gd name="connsiteY0" fmla="*/ 0 h 0"/>
                <a:gd name="connsiteX1" fmla="*/ 38100 w 38100"/>
                <a:gd name="connsiteY1" fmla="*/ 0 h 0"/>
              </a:gdLst>
              <a:ahLst/>
              <a:cxnLst>
                <a:cxn ang="0">
                  <a:pos x="connsiteX0" y="connsiteY0"/>
                </a:cxn>
                <a:cxn ang="0">
                  <a:pos x="connsiteX1" y="connsiteY1"/>
                </a:cxn>
              </a:cxnLst>
              <a:rect l="l" t="t" r="r" b="b"/>
              <a:pathLst>
                <a:path w="38100">
                  <a:moveTo>
                    <a:pt x="0" y="0"/>
                  </a:moveTo>
                  <a:lnTo>
                    <a:pt x="38100" y="0"/>
                  </a:lnTo>
                </a:path>
              </a:pathLst>
            </a:custGeom>
            <a:noFill/>
            <a:ln w="9525" cap="flat">
              <a:solidFill>
                <a:srgbClr val="96A0C8"/>
              </a:solidFill>
              <a:prstDash val="solid"/>
              <a:miter/>
            </a:ln>
          </p:spPr>
          <p:txBody>
            <a:bodyPr rtlCol="0" anchor="ctr"/>
            <a:lstStyle/>
            <a:p>
              <a:endParaRPr lang="nl-BE" sz="900"/>
            </a:p>
          </p:txBody>
        </p:sp>
        <p:sp>
          <p:nvSpPr>
            <p:cNvPr id="743" name="Freeform: Shape 742">
              <a:extLst>
                <a:ext uri="{FF2B5EF4-FFF2-40B4-BE49-F238E27FC236}">
                  <a16:creationId xmlns:a16="http://schemas.microsoft.com/office/drawing/2014/main" id="{AF4D5A16-0E1E-4C93-A95D-9BE358EA2B2A}"/>
                </a:ext>
              </a:extLst>
            </p:cNvPr>
            <p:cNvSpPr/>
            <p:nvPr/>
          </p:nvSpPr>
          <p:spPr>
            <a:xfrm>
              <a:off x="8305000" y="1285411"/>
              <a:ext cx="1200924" cy="156905"/>
            </a:xfrm>
            <a:custGeom>
              <a:avLst/>
              <a:gdLst>
                <a:gd name="connsiteX0" fmla="*/ 0 w 1895475"/>
                <a:gd name="connsiteY0" fmla="*/ 0 h 247650"/>
                <a:gd name="connsiteX1" fmla="*/ 0 w 1895475"/>
                <a:gd name="connsiteY1" fmla="*/ 247650 h 247650"/>
                <a:gd name="connsiteX2" fmla="*/ 1895475 w 1895475"/>
                <a:gd name="connsiteY2" fmla="*/ 247650 h 247650"/>
                <a:gd name="connsiteX3" fmla="*/ 1895475 w 1895475"/>
                <a:gd name="connsiteY3" fmla="*/ 0 h 247650"/>
              </a:gdLst>
              <a:ahLst/>
              <a:cxnLst>
                <a:cxn ang="0">
                  <a:pos x="connsiteX0" y="connsiteY0"/>
                </a:cxn>
                <a:cxn ang="0">
                  <a:pos x="connsiteX1" y="connsiteY1"/>
                </a:cxn>
                <a:cxn ang="0">
                  <a:pos x="connsiteX2" y="connsiteY2"/>
                </a:cxn>
                <a:cxn ang="0">
                  <a:pos x="connsiteX3" y="connsiteY3"/>
                </a:cxn>
              </a:cxnLst>
              <a:rect l="l" t="t" r="r" b="b"/>
              <a:pathLst>
                <a:path w="1895475" h="247650">
                  <a:moveTo>
                    <a:pt x="0" y="0"/>
                  </a:moveTo>
                  <a:lnTo>
                    <a:pt x="0" y="247650"/>
                  </a:lnTo>
                  <a:lnTo>
                    <a:pt x="1895475" y="247650"/>
                  </a:lnTo>
                  <a:lnTo>
                    <a:pt x="1895475" y="0"/>
                  </a:lnTo>
                  <a:close/>
                </a:path>
              </a:pathLst>
            </a:custGeom>
            <a:solidFill>
              <a:srgbClr val="F0F0F0"/>
            </a:solidFill>
            <a:ln w="9525" cap="flat">
              <a:noFill/>
              <a:prstDash val="solid"/>
              <a:miter/>
            </a:ln>
          </p:spPr>
          <p:txBody>
            <a:bodyPr rtlCol="0" anchor="ctr"/>
            <a:lstStyle/>
            <a:p>
              <a:endParaRPr lang="nl-BE" sz="900"/>
            </a:p>
          </p:txBody>
        </p:sp>
        <p:sp>
          <p:nvSpPr>
            <p:cNvPr id="744" name="Freeform: Shape 743">
              <a:extLst>
                <a:ext uri="{FF2B5EF4-FFF2-40B4-BE49-F238E27FC236}">
                  <a16:creationId xmlns:a16="http://schemas.microsoft.com/office/drawing/2014/main" id="{EF714D43-D57A-4143-9B9B-8F69D3F1B900}"/>
                </a:ext>
              </a:extLst>
            </p:cNvPr>
            <p:cNvSpPr/>
            <p:nvPr/>
          </p:nvSpPr>
          <p:spPr>
            <a:xfrm>
              <a:off x="8305000" y="1285411"/>
              <a:ext cx="1200924" cy="156905"/>
            </a:xfrm>
            <a:custGeom>
              <a:avLst/>
              <a:gdLst>
                <a:gd name="connsiteX0" fmla="*/ 0 w 1895475"/>
                <a:gd name="connsiteY0" fmla="*/ 0 h 247650"/>
                <a:gd name="connsiteX1" fmla="*/ 0 w 1895475"/>
                <a:gd name="connsiteY1" fmla="*/ 247650 h 247650"/>
                <a:gd name="connsiteX2" fmla="*/ 1895475 w 1895475"/>
                <a:gd name="connsiteY2" fmla="*/ 247650 h 247650"/>
                <a:gd name="connsiteX3" fmla="*/ 1895475 w 1895475"/>
                <a:gd name="connsiteY3" fmla="*/ 0 h 247650"/>
              </a:gdLst>
              <a:ahLst/>
              <a:cxnLst>
                <a:cxn ang="0">
                  <a:pos x="connsiteX0" y="connsiteY0"/>
                </a:cxn>
                <a:cxn ang="0">
                  <a:pos x="connsiteX1" y="connsiteY1"/>
                </a:cxn>
                <a:cxn ang="0">
                  <a:pos x="connsiteX2" y="connsiteY2"/>
                </a:cxn>
                <a:cxn ang="0">
                  <a:pos x="connsiteX3" y="connsiteY3"/>
                </a:cxn>
              </a:cxnLst>
              <a:rect l="l" t="t" r="r" b="b"/>
              <a:pathLst>
                <a:path w="1895475" h="247650">
                  <a:moveTo>
                    <a:pt x="0" y="0"/>
                  </a:moveTo>
                  <a:lnTo>
                    <a:pt x="0" y="247650"/>
                  </a:lnTo>
                  <a:lnTo>
                    <a:pt x="1895475" y="247650"/>
                  </a:lnTo>
                  <a:lnTo>
                    <a:pt x="1895475" y="0"/>
                  </a:lnTo>
                  <a:close/>
                </a:path>
              </a:pathLst>
            </a:custGeom>
            <a:noFill/>
            <a:ln w="19050" cap="flat">
              <a:solidFill>
                <a:srgbClr val="B3A2C7"/>
              </a:solidFill>
              <a:prstDash val="solid"/>
              <a:miter/>
            </a:ln>
          </p:spPr>
          <p:txBody>
            <a:bodyPr rtlCol="0" anchor="ctr"/>
            <a:lstStyle/>
            <a:p>
              <a:endParaRPr lang="nl-BE" sz="900"/>
            </a:p>
          </p:txBody>
        </p:sp>
        <p:sp>
          <p:nvSpPr>
            <p:cNvPr id="745" name="Freeform: Shape 744">
              <a:extLst>
                <a:ext uri="{FF2B5EF4-FFF2-40B4-BE49-F238E27FC236}">
                  <a16:creationId xmlns:a16="http://schemas.microsoft.com/office/drawing/2014/main" id="{B289BF1E-870B-4608-AF26-99498BF6E269}"/>
                </a:ext>
              </a:extLst>
            </p:cNvPr>
            <p:cNvSpPr/>
            <p:nvPr/>
          </p:nvSpPr>
          <p:spPr>
            <a:xfrm>
              <a:off x="8374943" y="1327654"/>
              <a:ext cx="1056089" cy="78453"/>
            </a:xfrm>
            <a:custGeom>
              <a:avLst/>
              <a:gdLst>
                <a:gd name="connsiteX0" fmla="*/ 39148 w 1666875"/>
                <a:gd name="connsiteY0" fmla="*/ 94078 h 123825"/>
                <a:gd name="connsiteX1" fmla="*/ 9145 w 1666875"/>
                <a:gd name="connsiteY1" fmla="*/ 15716 h 123825"/>
                <a:gd name="connsiteX2" fmla="*/ 8668 w 1666875"/>
                <a:gd name="connsiteY2" fmla="*/ 15716 h 123825"/>
                <a:gd name="connsiteX3" fmla="*/ 9525 w 1666875"/>
                <a:gd name="connsiteY3" fmla="*/ 37852 h 123825"/>
                <a:gd name="connsiteX4" fmla="*/ 9525 w 1666875"/>
                <a:gd name="connsiteY4" fmla="*/ 94078 h 123825"/>
                <a:gd name="connsiteX5" fmla="*/ 0 w 1666875"/>
                <a:gd name="connsiteY5" fmla="*/ 94078 h 123825"/>
                <a:gd name="connsiteX6" fmla="*/ 0 w 1666875"/>
                <a:gd name="connsiteY6" fmla="*/ 5686 h 123825"/>
                <a:gd name="connsiteX7" fmla="*/ 15526 w 1666875"/>
                <a:gd name="connsiteY7" fmla="*/ 5686 h 123825"/>
                <a:gd name="connsiteX8" fmla="*/ 43530 w 1666875"/>
                <a:gd name="connsiteY8" fmla="*/ 78600 h 123825"/>
                <a:gd name="connsiteX9" fmla="*/ 44005 w 1666875"/>
                <a:gd name="connsiteY9" fmla="*/ 78600 h 123825"/>
                <a:gd name="connsiteX10" fmla="*/ 72200 w 1666875"/>
                <a:gd name="connsiteY10" fmla="*/ 5686 h 123825"/>
                <a:gd name="connsiteX11" fmla="*/ 87631 w 1666875"/>
                <a:gd name="connsiteY11" fmla="*/ 5686 h 123825"/>
                <a:gd name="connsiteX12" fmla="*/ 87631 w 1666875"/>
                <a:gd name="connsiteY12" fmla="*/ 94078 h 123825"/>
                <a:gd name="connsiteX13" fmla="*/ 77343 w 1666875"/>
                <a:gd name="connsiteY13" fmla="*/ 94078 h 123825"/>
                <a:gd name="connsiteX14" fmla="*/ 77343 w 1666875"/>
                <a:gd name="connsiteY14" fmla="*/ 37119 h 123825"/>
                <a:gd name="connsiteX15" fmla="*/ 78201 w 1666875"/>
                <a:gd name="connsiteY15" fmla="*/ 15840 h 123825"/>
                <a:gd name="connsiteX16" fmla="*/ 77629 w 1666875"/>
                <a:gd name="connsiteY16" fmla="*/ 15840 h 123825"/>
                <a:gd name="connsiteX17" fmla="*/ 47434 w 1666875"/>
                <a:gd name="connsiteY17" fmla="*/ 94078 h 123825"/>
                <a:gd name="connsiteX18" fmla="*/ 170879 w 1666875"/>
                <a:gd name="connsiteY18" fmla="*/ 60884 h 123825"/>
                <a:gd name="connsiteX19" fmla="*/ 162688 w 1666875"/>
                <a:gd name="connsiteY19" fmla="*/ 86192 h 123825"/>
                <a:gd name="connsiteX20" fmla="*/ 140114 w 1666875"/>
                <a:gd name="connsiteY20" fmla="*/ 95288 h 123825"/>
                <a:gd name="connsiteX21" fmla="*/ 124397 w 1666875"/>
                <a:gd name="connsiteY21" fmla="*/ 91116 h 123825"/>
                <a:gd name="connsiteX22" fmla="*/ 113729 w 1666875"/>
                <a:gd name="connsiteY22" fmla="*/ 79143 h 123825"/>
                <a:gd name="connsiteX23" fmla="*/ 109919 w 1666875"/>
                <a:gd name="connsiteY23" fmla="*/ 60884 h 123825"/>
                <a:gd name="connsiteX24" fmla="*/ 118110 w 1666875"/>
                <a:gd name="connsiteY24" fmla="*/ 35643 h 123825"/>
                <a:gd name="connsiteX25" fmla="*/ 140589 w 1666875"/>
                <a:gd name="connsiteY25" fmla="*/ 26603 h 123825"/>
                <a:gd name="connsiteX26" fmla="*/ 162688 w 1666875"/>
                <a:gd name="connsiteY26" fmla="*/ 35852 h 123825"/>
                <a:gd name="connsiteX27" fmla="*/ 170879 w 1666875"/>
                <a:gd name="connsiteY27" fmla="*/ 60884 h 123825"/>
                <a:gd name="connsiteX28" fmla="*/ 120396 w 1666875"/>
                <a:gd name="connsiteY28" fmla="*/ 60884 h 123825"/>
                <a:gd name="connsiteX29" fmla="*/ 125445 w 1666875"/>
                <a:gd name="connsiteY29" fmla="*/ 80229 h 123825"/>
                <a:gd name="connsiteX30" fmla="*/ 140398 w 1666875"/>
                <a:gd name="connsiteY30" fmla="*/ 86887 h 123825"/>
                <a:gd name="connsiteX31" fmla="*/ 155353 w 1666875"/>
                <a:gd name="connsiteY31" fmla="*/ 80267 h 123825"/>
                <a:gd name="connsiteX32" fmla="*/ 160402 w 1666875"/>
                <a:gd name="connsiteY32" fmla="*/ 60884 h 123825"/>
                <a:gd name="connsiteX33" fmla="*/ 155353 w 1666875"/>
                <a:gd name="connsiteY33" fmla="*/ 41691 h 123825"/>
                <a:gd name="connsiteX34" fmla="*/ 140209 w 1666875"/>
                <a:gd name="connsiteY34" fmla="*/ 35128 h 123825"/>
                <a:gd name="connsiteX35" fmla="*/ 125349 w 1666875"/>
                <a:gd name="connsiteY35" fmla="*/ 41596 h 123825"/>
                <a:gd name="connsiteX36" fmla="*/ 120396 w 1666875"/>
                <a:gd name="connsiteY36" fmla="*/ 60884 h 123825"/>
                <a:gd name="connsiteX37" fmla="*/ 236030 w 1666875"/>
                <a:gd name="connsiteY37" fmla="*/ 94078 h 123825"/>
                <a:gd name="connsiteX38" fmla="*/ 236030 w 1666875"/>
                <a:gd name="connsiteY38" fmla="*/ 51206 h 123825"/>
                <a:gd name="connsiteX39" fmla="*/ 232315 w 1666875"/>
                <a:gd name="connsiteY39" fmla="*/ 39119 h 123825"/>
                <a:gd name="connsiteX40" fmla="*/ 220790 w 1666875"/>
                <a:gd name="connsiteY40" fmla="*/ 35128 h 123825"/>
                <a:gd name="connsiteX41" fmla="*/ 205550 w 1666875"/>
                <a:gd name="connsiteY41" fmla="*/ 40748 h 123825"/>
                <a:gd name="connsiteX42" fmla="*/ 200692 w 1666875"/>
                <a:gd name="connsiteY42" fmla="*/ 59312 h 123825"/>
                <a:gd name="connsiteX43" fmla="*/ 200692 w 1666875"/>
                <a:gd name="connsiteY43" fmla="*/ 94078 h 123825"/>
                <a:gd name="connsiteX44" fmla="*/ 190691 w 1666875"/>
                <a:gd name="connsiteY44" fmla="*/ 94078 h 123825"/>
                <a:gd name="connsiteX45" fmla="*/ 190691 w 1666875"/>
                <a:gd name="connsiteY45" fmla="*/ 27813 h 123825"/>
                <a:gd name="connsiteX46" fmla="*/ 198882 w 1666875"/>
                <a:gd name="connsiteY46" fmla="*/ 27813 h 123825"/>
                <a:gd name="connsiteX47" fmla="*/ 200502 w 1666875"/>
                <a:gd name="connsiteY47" fmla="*/ 36881 h 123825"/>
                <a:gd name="connsiteX48" fmla="*/ 200977 w 1666875"/>
                <a:gd name="connsiteY48" fmla="*/ 36881 h 123825"/>
                <a:gd name="connsiteX49" fmla="*/ 209645 w 1666875"/>
                <a:gd name="connsiteY49" fmla="*/ 29289 h 123825"/>
                <a:gd name="connsiteX50" fmla="*/ 222028 w 1666875"/>
                <a:gd name="connsiteY50" fmla="*/ 26603 h 123825"/>
                <a:gd name="connsiteX51" fmla="*/ 240031 w 1666875"/>
                <a:gd name="connsiteY51" fmla="*/ 32375 h 123825"/>
                <a:gd name="connsiteX52" fmla="*/ 246032 w 1666875"/>
                <a:gd name="connsiteY52" fmla="*/ 50844 h 123825"/>
                <a:gd name="connsiteX53" fmla="*/ 246032 w 1666875"/>
                <a:gd name="connsiteY53" fmla="*/ 94078 h 123825"/>
                <a:gd name="connsiteX54" fmla="*/ 278988 w 1666875"/>
                <a:gd name="connsiteY54" fmla="*/ 94078 h 123825"/>
                <a:gd name="connsiteX55" fmla="*/ 268986 w 1666875"/>
                <a:gd name="connsiteY55" fmla="*/ 94078 h 123825"/>
                <a:gd name="connsiteX56" fmla="*/ 268986 w 1666875"/>
                <a:gd name="connsiteY56" fmla="*/ 27813 h 123825"/>
                <a:gd name="connsiteX57" fmla="*/ 278988 w 1666875"/>
                <a:gd name="connsiteY57" fmla="*/ 27813 h 123825"/>
                <a:gd name="connsiteX58" fmla="*/ 268129 w 1666875"/>
                <a:gd name="connsiteY58" fmla="*/ 9858 h 123825"/>
                <a:gd name="connsiteX59" fmla="*/ 269844 w 1666875"/>
                <a:gd name="connsiteY59" fmla="*/ 4810 h 123825"/>
                <a:gd name="connsiteX60" fmla="*/ 274034 w 1666875"/>
                <a:gd name="connsiteY60" fmla="*/ 3200 h 123825"/>
                <a:gd name="connsiteX61" fmla="*/ 278226 w 1666875"/>
                <a:gd name="connsiteY61" fmla="*/ 4839 h 123825"/>
                <a:gd name="connsiteX62" fmla="*/ 279940 w 1666875"/>
                <a:gd name="connsiteY62" fmla="*/ 9858 h 123825"/>
                <a:gd name="connsiteX63" fmla="*/ 278226 w 1666875"/>
                <a:gd name="connsiteY63" fmla="*/ 14907 h 123825"/>
                <a:gd name="connsiteX64" fmla="*/ 274034 w 1666875"/>
                <a:gd name="connsiteY64" fmla="*/ 16564 h 123825"/>
                <a:gd name="connsiteX65" fmla="*/ 269844 w 1666875"/>
                <a:gd name="connsiteY65" fmla="*/ 14907 h 123825"/>
                <a:gd name="connsiteX66" fmla="*/ 268129 w 1666875"/>
                <a:gd name="connsiteY66" fmla="*/ 9858 h 123825"/>
                <a:gd name="connsiteX67" fmla="*/ 322707 w 1666875"/>
                <a:gd name="connsiteY67" fmla="*/ 87001 h 123825"/>
                <a:gd name="connsiteX68" fmla="*/ 327851 w 1666875"/>
                <a:gd name="connsiteY68" fmla="*/ 86611 h 123825"/>
                <a:gd name="connsiteX69" fmla="*/ 331757 w 1666875"/>
                <a:gd name="connsiteY69" fmla="*/ 85792 h 123825"/>
                <a:gd name="connsiteX70" fmla="*/ 331757 w 1666875"/>
                <a:gd name="connsiteY70" fmla="*/ 93469 h 123825"/>
                <a:gd name="connsiteX71" fmla="*/ 326899 w 1666875"/>
                <a:gd name="connsiteY71" fmla="*/ 94774 h 123825"/>
                <a:gd name="connsiteX72" fmla="*/ 321184 w 1666875"/>
                <a:gd name="connsiteY72" fmla="*/ 95288 h 123825"/>
                <a:gd name="connsiteX73" fmla="*/ 301943 w 1666875"/>
                <a:gd name="connsiteY73" fmla="*/ 75028 h 123825"/>
                <a:gd name="connsiteX74" fmla="*/ 301943 w 1666875"/>
                <a:gd name="connsiteY74" fmla="*/ 35614 h 123825"/>
                <a:gd name="connsiteX75" fmla="*/ 292514 w 1666875"/>
                <a:gd name="connsiteY75" fmla="*/ 35614 h 123825"/>
                <a:gd name="connsiteX76" fmla="*/ 292514 w 1666875"/>
                <a:gd name="connsiteY76" fmla="*/ 30775 h 123825"/>
                <a:gd name="connsiteX77" fmla="*/ 301943 w 1666875"/>
                <a:gd name="connsiteY77" fmla="*/ 26603 h 123825"/>
                <a:gd name="connsiteX78" fmla="*/ 306229 w 1666875"/>
                <a:gd name="connsiteY78" fmla="*/ 12459 h 123825"/>
                <a:gd name="connsiteX79" fmla="*/ 312039 w 1666875"/>
                <a:gd name="connsiteY79" fmla="*/ 12459 h 123825"/>
                <a:gd name="connsiteX80" fmla="*/ 312039 w 1666875"/>
                <a:gd name="connsiteY80" fmla="*/ 27813 h 123825"/>
                <a:gd name="connsiteX81" fmla="*/ 331280 w 1666875"/>
                <a:gd name="connsiteY81" fmla="*/ 27813 h 123825"/>
                <a:gd name="connsiteX82" fmla="*/ 331280 w 1666875"/>
                <a:gd name="connsiteY82" fmla="*/ 35614 h 123825"/>
                <a:gd name="connsiteX83" fmla="*/ 312039 w 1666875"/>
                <a:gd name="connsiteY83" fmla="*/ 35614 h 123825"/>
                <a:gd name="connsiteX84" fmla="*/ 312039 w 1666875"/>
                <a:gd name="connsiteY84" fmla="*/ 74609 h 123825"/>
                <a:gd name="connsiteX85" fmla="*/ 314897 w 1666875"/>
                <a:gd name="connsiteY85" fmla="*/ 83801 h 123825"/>
                <a:gd name="connsiteX86" fmla="*/ 322707 w 1666875"/>
                <a:gd name="connsiteY86" fmla="*/ 87001 h 123825"/>
                <a:gd name="connsiteX87" fmla="*/ 403479 w 1666875"/>
                <a:gd name="connsiteY87" fmla="*/ 60884 h 123825"/>
                <a:gd name="connsiteX88" fmla="*/ 395383 w 1666875"/>
                <a:gd name="connsiteY88" fmla="*/ 86192 h 123825"/>
                <a:gd name="connsiteX89" fmla="*/ 372809 w 1666875"/>
                <a:gd name="connsiteY89" fmla="*/ 95288 h 123825"/>
                <a:gd name="connsiteX90" fmla="*/ 356997 w 1666875"/>
                <a:gd name="connsiteY90" fmla="*/ 91116 h 123825"/>
                <a:gd name="connsiteX91" fmla="*/ 346329 w 1666875"/>
                <a:gd name="connsiteY91" fmla="*/ 79143 h 123825"/>
                <a:gd name="connsiteX92" fmla="*/ 342615 w 1666875"/>
                <a:gd name="connsiteY92" fmla="*/ 60884 h 123825"/>
                <a:gd name="connsiteX93" fmla="*/ 350711 w 1666875"/>
                <a:gd name="connsiteY93" fmla="*/ 35643 h 123825"/>
                <a:gd name="connsiteX94" fmla="*/ 373190 w 1666875"/>
                <a:gd name="connsiteY94" fmla="*/ 26603 h 123825"/>
                <a:gd name="connsiteX95" fmla="*/ 395288 w 1666875"/>
                <a:gd name="connsiteY95" fmla="*/ 35852 h 123825"/>
                <a:gd name="connsiteX96" fmla="*/ 403479 w 1666875"/>
                <a:gd name="connsiteY96" fmla="*/ 60884 h 123825"/>
                <a:gd name="connsiteX97" fmla="*/ 352997 w 1666875"/>
                <a:gd name="connsiteY97" fmla="*/ 60884 h 123825"/>
                <a:gd name="connsiteX98" fmla="*/ 358140 w 1666875"/>
                <a:gd name="connsiteY98" fmla="*/ 80229 h 123825"/>
                <a:gd name="connsiteX99" fmla="*/ 372999 w 1666875"/>
                <a:gd name="connsiteY99" fmla="*/ 86887 h 123825"/>
                <a:gd name="connsiteX100" fmla="*/ 387953 w 1666875"/>
                <a:gd name="connsiteY100" fmla="*/ 80267 h 123825"/>
                <a:gd name="connsiteX101" fmla="*/ 393097 w 1666875"/>
                <a:gd name="connsiteY101" fmla="*/ 60884 h 123825"/>
                <a:gd name="connsiteX102" fmla="*/ 387953 w 1666875"/>
                <a:gd name="connsiteY102" fmla="*/ 41691 h 123825"/>
                <a:gd name="connsiteX103" fmla="*/ 372904 w 1666875"/>
                <a:gd name="connsiteY103" fmla="*/ 35128 h 123825"/>
                <a:gd name="connsiteX104" fmla="*/ 358046 w 1666875"/>
                <a:gd name="connsiteY104" fmla="*/ 41596 h 123825"/>
                <a:gd name="connsiteX105" fmla="*/ 352997 w 1666875"/>
                <a:gd name="connsiteY105" fmla="*/ 60884 h 123825"/>
                <a:gd name="connsiteX106" fmla="*/ 453580 w 1666875"/>
                <a:gd name="connsiteY106" fmla="*/ 26603 h 123825"/>
                <a:gd name="connsiteX107" fmla="*/ 461487 w 1666875"/>
                <a:gd name="connsiteY107" fmla="*/ 27327 h 123825"/>
                <a:gd name="connsiteX108" fmla="*/ 460058 w 1666875"/>
                <a:gd name="connsiteY108" fmla="*/ 36643 h 123825"/>
                <a:gd name="connsiteX109" fmla="*/ 452819 w 1666875"/>
                <a:gd name="connsiteY109" fmla="*/ 35728 h 123825"/>
                <a:gd name="connsiteX110" fmla="*/ 439102 w 1666875"/>
                <a:gd name="connsiteY110" fmla="*/ 42262 h 123825"/>
                <a:gd name="connsiteX111" fmla="*/ 433388 w 1666875"/>
                <a:gd name="connsiteY111" fmla="*/ 58531 h 123825"/>
                <a:gd name="connsiteX112" fmla="*/ 433388 w 1666875"/>
                <a:gd name="connsiteY112" fmla="*/ 94078 h 123825"/>
                <a:gd name="connsiteX113" fmla="*/ 423292 w 1666875"/>
                <a:gd name="connsiteY113" fmla="*/ 94078 h 123825"/>
                <a:gd name="connsiteX114" fmla="*/ 423292 w 1666875"/>
                <a:gd name="connsiteY114" fmla="*/ 27813 h 123825"/>
                <a:gd name="connsiteX115" fmla="*/ 431578 w 1666875"/>
                <a:gd name="connsiteY115" fmla="*/ 27813 h 123825"/>
                <a:gd name="connsiteX116" fmla="*/ 432721 w 1666875"/>
                <a:gd name="connsiteY116" fmla="*/ 40081 h 123825"/>
                <a:gd name="connsiteX117" fmla="*/ 433292 w 1666875"/>
                <a:gd name="connsiteY117" fmla="*/ 40081 h 123825"/>
                <a:gd name="connsiteX118" fmla="*/ 442151 w 1666875"/>
                <a:gd name="connsiteY118" fmla="*/ 30108 h 123825"/>
                <a:gd name="connsiteX119" fmla="*/ 453580 w 1666875"/>
                <a:gd name="connsiteY119" fmla="*/ 26603 h 123825"/>
                <a:gd name="connsiteX120" fmla="*/ 485395 w 1666875"/>
                <a:gd name="connsiteY120" fmla="*/ 94078 h 123825"/>
                <a:gd name="connsiteX121" fmla="*/ 475393 w 1666875"/>
                <a:gd name="connsiteY121" fmla="*/ 94078 h 123825"/>
                <a:gd name="connsiteX122" fmla="*/ 475393 w 1666875"/>
                <a:gd name="connsiteY122" fmla="*/ 27813 h 123825"/>
                <a:gd name="connsiteX123" fmla="*/ 485395 w 1666875"/>
                <a:gd name="connsiteY123" fmla="*/ 27813 h 123825"/>
                <a:gd name="connsiteX124" fmla="*/ 474536 w 1666875"/>
                <a:gd name="connsiteY124" fmla="*/ 9858 h 123825"/>
                <a:gd name="connsiteX125" fmla="*/ 476250 w 1666875"/>
                <a:gd name="connsiteY125" fmla="*/ 4810 h 123825"/>
                <a:gd name="connsiteX126" fmla="*/ 480442 w 1666875"/>
                <a:gd name="connsiteY126" fmla="*/ 3200 h 123825"/>
                <a:gd name="connsiteX127" fmla="*/ 484632 w 1666875"/>
                <a:gd name="connsiteY127" fmla="*/ 4839 h 123825"/>
                <a:gd name="connsiteX128" fmla="*/ 486442 w 1666875"/>
                <a:gd name="connsiteY128" fmla="*/ 9858 h 123825"/>
                <a:gd name="connsiteX129" fmla="*/ 484632 w 1666875"/>
                <a:gd name="connsiteY129" fmla="*/ 14907 h 123825"/>
                <a:gd name="connsiteX130" fmla="*/ 480442 w 1666875"/>
                <a:gd name="connsiteY130" fmla="*/ 16564 h 123825"/>
                <a:gd name="connsiteX131" fmla="*/ 476250 w 1666875"/>
                <a:gd name="connsiteY131" fmla="*/ 14907 h 123825"/>
                <a:gd name="connsiteX132" fmla="*/ 474536 w 1666875"/>
                <a:gd name="connsiteY132" fmla="*/ 9858 h 123825"/>
                <a:gd name="connsiteX133" fmla="*/ 553022 w 1666875"/>
                <a:gd name="connsiteY133" fmla="*/ 94078 h 123825"/>
                <a:gd name="connsiteX134" fmla="*/ 553022 w 1666875"/>
                <a:gd name="connsiteY134" fmla="*/ 51206 h 123825"/>
                <a:gd name="connsiteX135" fmla="*/ 549307 w 1666875"/>
                <a:gd name="connsiteY135" fmla="*/ 39119 h 123825"/>
                <a:gd name="connsiteX136" fmla="*/ 537782 w 1666875"/>
                <a:gd name="connsiteY136" fmla="*/ 35128 h 123825"/>
                <a:gd name="connsiteX137" fmla="*/ 522541 w 1666875"/>
                <a:gd name="connsiteY137" fmla="*/ 40748 h 123825"/>
                <a:gd name="connsiteX138" fmla="*/ 517684 w 1666875"/>
                <a:gd name="connsiteY138" fmla="*/ 59312 h 123825"/>
                <a:gd name="connsiteX139" fmla="*/ 517684 w 1666875"/>
                <a:gd name="connsiteY139" fmla="*/ 94078 h 123825"/>
                <a:gd name="connsiteX140" fmla="*/ 507683 w 1666875"/>
                <a:gd name="connsiteY140" fmla="*/ 94078 h 123825"/>
                <a:gd name="connsiteX141" fmla="*/ 507683 w 1666875"/>
                <a:gd name="connsiteY141" fmla="*/ 27813 h 123825"/>
                <a:gd name="connsiteX142" fmla="*/ 515874 w 1666875"/>
                <a:gd name="connsiteY142" fmla="*/ 27813 h 123825"/>
                <a:gd name="connsiteX143" fmla="*/ 517494 w 1666875"/>
                <a:gd name="connsiteY143" fmla="*/ 36881 h 123825"/>
                <a:gd name="connsiteX144" fmla="*/ 517970 w 1666875"/>
                <a:gd name="connsiteY144" fmla="*/ 36881 h 123825"/>
                <a:gd name="connsiteX145" fmla="*/ 526638 w 1666875"/>
                <a:gd name="connsiteY145" fmla="*/ 29289 h 123825"/>
                <a:gd name="connsiteX146" fmla="*/ 539021 w 1666875"/>
                <a:gd name="connsiteY146" fmla="*/ 26603 h 123825"/>
                <a:gd name="connsiteX147" fmla="*/ 557022 w 1666875"/>
                <a:gd name="connsiteY147" fmla="*/ 32375 h 123825"/>
                <a:gd name="connsiteX148" fmla="*/ 563023 w 1666875"/>
                <a:gd name="connsiteY148" fmla="*/ 50844 h 123825"/>
                <a:gd name="connsiteX149" fmla="*/ 563023 w 1666875"/>
                <a:gd name="connsiteY149" fmla="*/ 94078 h 123825"/>
                <a:gd name="connsiteX150" fmla="*/ 640176 w 1666875"/>
                <a:gd name="connsiteY150" fmla="*/ 27813 h 123825"/>
                <a:gd name="connsiteX151" fmla="*/ 640176 w 1666875"/>
                <a:gd name="connsiteY151" fmla="*/ 34157 h 123825"/>
                <a:gd name="connsiteX152" fmla="*/ 627888 w 1666875"/>
                <a:gd name="connsiteY152" fmla="*/ 35614 h 123825"/>
                <a:gd name="connsiteX153" fmla="*/ 630936 w 1666875"/>
                <a:gd name="connsiteY153" fmla="*/ 41148 h 123825"/>
                <a:gd name="connsiteX154" fmla="*/ 632270 w 1666875"/>
                <a:gd name="connsiteY154" fmla="*/ 48854 h 123825"/>
                <a:gd name="connsiteX155" fmla="*/ 625603 w 1666875"/>
                <a:gd name="connsiteY155" fmla="*/ 64389 h 123825"/>
                <a:gd name="connsiteX156" fmla="*/ 607409 w 1666875"/>
                <a:gd name="connsiteY156" fmla="*/ 70199 h 123825"/>
                <a:gd name="connsiteX157" fmla="*/ 601790 w 1666875"/>
                <a:gd name="connsiteY157" fmla="*/ 69713 h 123825"/>
                <a:gd name="connsiteX158" fmla="*/ 595408 w 1666875"/>
                <a:gd name="connsiteY158" fmla="*/ 78238 h 123825"/>
                <a:gd name="connsiteX159" fmla="*/ 597598 w 1666875"/>
                <a:gd name="connsiteY159" fmla="*/ 82258 h 123825"/>
                <a:gd name="connsiteX160" fmla="*/ 605314 w 1666875"/>
                <a:gd name="connsiteY160" fmla="*/ 83553 h 123825"/>
                <a:gd name="connsiteX161" fmla="*/ 617030 w 1666875"/>
                <a:gd name="connsiteY161" fmla="*/ 83553 h 123825"/>
                <a:gd name="connsiteX162" fmla="*/ 633603 w 1666875"/>
                <a:gd name="connsiteY162" fmla="*/ 88097 h 123825"/>
                <a:gd name="connsiteX163" fmla="*/ 639318 w 1666875"/>
                <a:gd name="connsiteY163" fmla="*/ 101270 h 123825"/>
                <a:gd name="connsiteX164" fmla="*/ 630556 w 1666875"/>
                <a:gd name="connsiteY164" fmla="*/ 118053 h 123825"/>
                <a:gd name="connsiteX165" fmla="*/ 604742 w 1666875"/>
                <a:gd name="connsiteY165" fmla="*/ 123825 h 123825"/>
                <a:gd name="connsiteX166" fmla="*/ 584740 w 1666875"/>
                <a:gd name="connsiteY166" fmla="*/ 118986 h 123825"/>
                <a:gd name="connsiteX167" fmla="*/ 577692 w 1666875"/>
                <a:gd name="connsiteY167" fmla="*/ 105327 h 123825"/>
                <a:gd name="connsiteX168" fmla="*/ 581597 w 1666875"/>
                <a:gd name="connsiteY168" fmla="*/ 94859 h 123825"/>
                <a:gd name="connsiteX169" fmla="*/ 592456 w 1666875"/>
                <a:gd name="connsiteY169" fmla="*/ 88878 h 123825"/>
                <a:gd name="connsiteX170" fmla="*/ 588169 w 1666875"/>
                <a:gd name="connsiteY170" fmla="*/ 85315 h 123825"/>
                <a:gd name="connsiteX171" fmla="*/ 586455 w 1666875"/>
                <a:gd name="connsiteY171" fmla="*/ 79686 h 123825"/>
                <a:gd name="connsiteX172" fmla="*/ 588359 w 1666875"/>
                <a:gd name="connsiteY172" fmla="*/ 73342 h 123825"/>
                <a:gd name="connsiteX173" fmla="*/ 594456 w 1666875"/>
                <a:gd name="connsiteY173" fmla="*/ 68075 h 123825"/>
                <a:gd name="connsiteX174" fmla="*/ 586169 w 1666875"/>
                <a:gd name="connsiteY174" fmla="*/ 60884 h 123825"/>
                <a:gd name="connsiteX175" fmla="*/ 582931 w 1666875"/>
                <a:gd name="connsiteY175" fmla="*/ 49273 h 123825"/>
                <a:gd name="connsiteX176" fmla="*/ 589407 w 1666875"/>
                <a:gd name="connsiteY176" fmla="*/ 32499 h 123825"/>
                <a:gd name="connsiteX177" fmla="*/ 607886 w 1666875"/>
                <a:gd name="connsiteY177" fmla="*/ 26603 h 123825"/>
                <a:gd name="connsiteX178" fmla="*/ 617316 w 1666875"/>
                <a:gd name="connsiteY178" fmla="*/ 27813 h 123825"/>
                <a:gd name="connsiteX179" fmla="*/ 587407 w 1666875"/>
                <a:gd name="connsiteY179" fmla="*/ 105204 h 123825"/>
                <a:gd name="connsiteX180" fmla="*/ 591884 w 1666875"/>
                <a:gd name="connsiteY180" fmla="*/ 113366 h 123825"/>
                <a:gd name="connsiteX181" fmla="*/ 604933 w 1666875"/>
                <a:gd name="connsiteY181" fmla="*/ 116148 h 123825"/>
                <a:gd name="connsiteX182" fmla="*/ 623603 w 1666875"/>
                <a:gd name="connsiteY182" fmla="*/ 112366 h 123825"/>
                <a:gd name="connsiteX183" fmla="*/ 629698 w 1666875"/>
                <a:gd name="connsiteY183" fmla="*/ 102117 h 123825"/>
                <a:gd name="connsiteX184" fmla="*/ 626364 w 1666875"/>
                <a:gd name="connsiteY184" fmla="*/ 94650 h 123825"/>
                <a:gd name="connsiteX185" fmla="*/ 613887 w 1666875"/>
                <a:gd name="connsiteY185" fmla="*/ 92564 h 123825"/>
                <a:gd name="connsiteX186" fmla="*/ 601790 w 1666875"/>
                <a:gd name="connsiteY186" fmla="*/ 92564 h 123825"/>
                <a:gd name="connsiteX187" fmla="*/ 591217 w 1666875"/>
                <a:gd name="connsiteY187" fmla="*/ 95831 h 123825"/>
                <a:gd name="connsiteX188" fmla="*/ 587407 w 1666875"/>
                <a:gd name="connsiteY188" fmla="*/ 105204 h 123825"/>
                <a:gd name="connsiteX189" fmla="*/ 592836 w 1666875"/>
                <a:gd name="connsiteY189" fmla="*/ 49035 h 123825"/>
                <a:gd name="connsiteX190" fmla="*/ 596742 w 1666875"/>
                <a:gd name="connsiteY190" fmla="*/ 59550 h 123825"/>
                <a:gd name="connsiteX191" fmla="*/ 607695 w 1666875"/>
                <a:gd name="connsiteY191" fmla="*/ 63122 h 123825"/>
                <a:gd name="connsiteX192" fmla="*/ 622364 w 1666875"/>
                <a:gd name="connsiteY192" fmla="*/ 48854 h 123825"/>
                <a:gd name="connsiteX193" fmla="*/ 607505 w 1666875"/>
                <a:gd name="connsiteY193" fmla="*/ 33919 h 123825"/>
                <a:gd name="connsiteX194" fmla="*/ 596646 w 1666875"/>
                <a:gd name="connsiteY194" fmla="*/ 37729 h 123825"/>
                <a:gd name="connsiteX195" fmla="*/ 592836 w 1666875"/>
                <a:gd name="connsiteY195" fmla="*/ 49035 h 123825"/>
                <a:gd name="connsiteX196" fmla="*/ 716947 w 1666875"/>
                <a:gd name="connsiteY196" fmla="*/ 95288 h 123825"/>
                <a:gd name="connsiteX197" fmla="*/ 693802 w 1666875"/>
                <a:gd name="connsiteY197" fmla="*/ 86335 h 123825"/>
                <a:gd name="connsiteX198" fmla="*/ 685324 w 1666875"/>
                <a:gd name="connsiteY198" fmla="*/ 61493 h 123825"/>
                <a:gd name="connsiteX199" fmla="*/ 693230 w 1666875"/>
                <a:gd name="connsiteY199" fmla="*/ 36033 h 123825"/>
                <a:gd name="connsiteX200" fmla="*/ 714375 w 1666875"/>
                <a:gd name="connsiteY200" fmla="*/ 26603 h 123825"/>
                <a:gd name="connsiteX201" fmla="*/ 734092 w 1666875"/>
                <a:gd name="connsiteY201" fmla="*/ 34795 h 123825"/>
                <a:gd name="connsiteX202" fmla="*/ 741332 w 1666875"/>
                <a:gd name="connsiteY202" fmla="*/ 56407 h 123825"/>
                <a:gd name="connsiteX203" fmla="*/ 741332 w 1666875"/>
                <a:gd name="connsiteY203" fmla="*/ 62760 h 123825"/>
                <a:gd name="connsiteX204" fmla="*/ 695706 w 1666875"/>
                <a:gd name="connsiteY204" fmla="*/ 62760 h 123825"/>
                <a:gd name="connsiteX205" fmla="*/ 701612 w 1666875"/>
                <a:gd name="connsiteY205" fmla="*/ 80477 h 123825"/>
                <a:gd name="connsiteX206" fmla="*/ 717328 w 1666875"/>
                <a:gd name="connsiteY206" fmla="*/ 86516 h 123825"/>
                <a:gd name="connsiteX207" fmla="*/ 738474 w 1666875"/>
                <a:gd name="connsiteY207" fmla="*/ 82048 h 123825"/>
                <a:gd name="connsiteX208" fmla="*/ 738474 w 1666875"/>
                <a:gd name="connsiteY208" fmla="*/ 90992 h 123825"/>
                <a:gd name="connsiteX209" fmla="*/ 728472 w 1666875"/>
                <a:gd name="connsiteY209" fmla="*/ 94288 h 123825"/>
                <a:gd name="connsiteX210" fmla="*/ 716947 w 1666875"/>
                <a:gd name="connsiteY210" fmla="*/ 95288 h 123825"/>
                <a:gd name="connsiteX211" fmla="*/ 714280 w 1666875"/>
                <a:gd name="connsiteY211" fmla="*/ 35004 h 123825"/>
                <a:gd name="connsiteX212" fmla="*/ 701517 w 1666875"/>
                <a:gd name="connsiteY212" fmla="*/ 40205 h 123825"/>
                <a:gd name="connsiteX213" fmla="*/ 695992 w 1666875"/>
                <a:gd name="connsiteY213" fmla="*/ 54597 h 123825"/>
                <a:gd name="connsiteX214" fmla="*/ 730568 w 1666875"/>
                <a:gd name="connsiteY214" fmla="*/ 54597 h 123825"/>
                <a:gd name="connsiteX215" fmla="*/ 726377 w 1666875"/>
                <a:gd name="connsiteY215" fmla="*/ 40053 h 123825"/>
                <a:gd name="connsiteX216" fmla="*/ 714280 w 1666875"/>
                <a:gd name="connsiteY216" fmla="*/ 35004 h 123825"/>
                <a:gd name="connsiteX217" fmla="*/ 805910 w 1666875"/>
                <a:gd name="connsiteY217" fmla="*/ 94078 h 123825"/>
                <a:gd name="connsiteX218" fmla="*/ 805910 w 1666875"/>
                <a:gd name="connsiteY218" fmla="*/ 51206 h 123825"/>
                <a:gd name="connsiteX219" fmla="*/ 802196 w 1666875"/>
                <a:gd name="connsiteY219" fmla="*/ 39119 h 123825"/>
                <a:gd name="connsiteX220" fmla="*/ 790670 w 1666875"/>
                <a:gd name="connsiteY220" fmla="*/ 35128 h 123825"/>
                <a:gd name="connsiteX221" fmla="*/ 775431 w 1666875"/>
                <a:gd name="connsiteY221" fmla="*/ 40748 h 123825"/>
                <a:gd name="connsiteX222" fmla="*/ 770573 w 1666875"/>
                <a:gd name="connsiteY222" fmla="*/ 59312 h 123825"/>
                <a:gd name="connsiteX223" fmla="*/ 770573 w 1666875"/>
                <a:gd name="connsiteY223" fmla="*/ 94078 h 123825"/>
                <a:gd name="connsiteX224" fmla="*/ 760571 w 1666875"/>
                <a:gd name="connsiteY224" fmla="*/ 94078 h 123825"/>
                <a:gd name="connsiteX225" fmla="*/ 760571 w 1666875"/>
                <a:gd name="connsiteY225" fmla="*/ 27813 h 123825"/>
                <a:gd name="connsiteX226" fmla="*/ 768668 w 1666875"/>
                <a:gd name="connsiteY226" fmla="*/ 27813 h 123825"/>
                <a:gd name="connsiteX227" fmla="*/ 770287 w 1666875"/>
                <a:gd name="connsiteY227" fmla="*/ 36881 h 123825"/>
                <a:gd name="connsiteX228" fmla="*/ 770763 w 1666875"/>
                <a:gd name="connsiteY228" fmla="*/ 36881 h 123825"/>
                <a:gd name="connsiteX229" fmla="*/ 779432 w 1666875"/>
                <a:gd name="connsiteY229" fmla="*/ 29289 h 123825"/>
                <a:gd name="connsiteX230" fmla="*/ 791813 w 1666875"/>
                <a:gd name="connsiteY230" fmla="*/ 26603 h 123825"/>
                <a:gd name="connsiteX231" fmla="*/ 809816 w 1666875"/>
                <a:gd name="connsiteY231" fmla="*/ 32375 h 123825"/>
                <a:gd name="connsiteX232" fmla="*/ 815912 w 1666875"/>
                <a:gd name="connsiteY232" fmla="*/ 50844 h 123825"/>
                <a:gd name="connsiteX233" fmla="*/ 815912 w 1666875"/>
                <a:gd name="connsiteY233" fmla="*/ 94078 h 123825"/>
                <a:gd name="connsiteX234" fmla="*/ 917067 w 1666875"/>
                <a:gd name="connsiteY234" fmla="*/ 85192 h 123825"/>
                <a:gd name="connsiteX235" fmla="*/ 916496 w 1666875"/>
                <a:gd name="connsiteY235" fmla="*/ 85192 h 123825"/>
                <a:gd name="connsiteX236" fmla="*/ 895731 w 1666875"/>
                <a:gd name="connsiteY236" fmla="*/ 95288 h 123825"/>
                <a:gd name="connsiteX237" fmla="*/ 875538 w 1666875"/>
                <a:gd name="connsiteY237" fmla="*/ 86401 h 123825"/>
                <a:gd name="connsiteX238" fmla="*/ 868299 w 1666875"/>
                <a:gd name="connsiteY238" fmla="*/ 61122 h 123825"/>
                <a:gd name="connsiteX239" fmla="*/ 875538 w 1666875"/>
                <a:gd name="connsiteY239" fmla="*/ 35671 h 123825"/>
                <a:gd name="connsiteX240" fmla="*/ 895731 w 1666875"/>
                <a:gd name="connsiteY240" fmla="*/ 26603 h 123825"/>
                <a:gd name="connsiteX241" fmla="*/ 916401 w 1666875"/>
                <a:gd name="connsiteY241" fmla="*/ 36395 h 123825"/>
                <a:gd name="connsiteX242" fmla="*/ 917163 w 1666875"/>
                <a:gd name="connsiteY242" fmla="*/ 36395 h 123825"/>
                <a:gd name="connsiteX243" fmla="*/ 916781 w 1666875"/>
                <a:gd name="connsiteY243" fmla="*/ 31623 h 123825"/>
                <a:gd name="connsiteX244" fmla="*/ 916496 w 1666875"/>
                <a:gd name="connsiteY244" fmla="*/ 26965 h 123825"/>
                <a:gd name="connsiteX245" fmla="*/ 916496 w 1666875"/>
                <a:gd name="connsiteY245" fmla="*/ 0 h 123825"/>
                <a:gd name="connsiteX246" fmla="*/ 926592 w 1666875"/>
                <a:gd name="connsiteY246" fmla="*/ 0 h 123825"/>
                <a:gd name="connsiteX247" fmla="*/ 926592 w 1666875"/>
                <a:gd name="connsiteY247" fmla="*/ 94078 h 123825"/>
                <a:gd name="connsiteX248" fmla="*/ 918401 w 1666875"/>
                <a:gd name="connsiteY248" fmla="*/ 94078 h 123825"/>
                <a:gd name="connsiteX249" fmla="*/ 896970 w 1666875"/>
                <a:gd name="connsiteY249" fmla="*/ 86887 h 123825"/>
                <a:gd name="connsiteX250" fmla="*/ 911923 w 1666875"/>
                <a:gd name="connsiteY250" fmla="*/ 81286 h 123825"/>
                <a:gd name="connsiteX251" fmla="*/ 916496 w 1666875"/>
                <a:gd name="connsiteY251" fmla="*/ 63246 h 123825"/>
                <a:gd name="connsiteX252" fmla="*/ 916496 w 1666875"/>
                <a:gd name="connsiteY252" fmla="*/ 61122 h 123825"/>
                <a:gd name="connsiteX253" fmla="*/ 911828 w 1666875"/>
                <a:gd name="connsiteY253" fmla="*/ 41024 h 123825"/>
                <a:gd name="connsiteX254" fmla="*/ 896874 w 1666875"/>
                <a:gd name="connsiteY254" fmla="*/ 35004 h 123825"/>
                <a:gd name="connsiteX255" fmla="*/ 883348 w 1666875"/>
                <a:gd name="connsiteY255" fmla="*/ 41872 h 123825"/>
                <a:gd name="connsiteX256" fmla="*/ 878681 w 1666875"/>
                <a:gd name="connsiteY256" fmla="*/ 61246 h 123825"/>
                <a:gd name="connsiteX257" fmla="*/ 883348 w 1666875"/>
                <a:gd name="connsiteY257" fmla="*/ 80410 h 123825"/>
                <a:gd name="connsiteX258" fmla="*/ 896970 w 1666875"/>
                <a:gd name="connsiteY258" fmla="*/ 86887 h 123825"/>
                <a:gd name="connsiteX259" fmla="*/ 1007364 w 1666875"/>
                <a:gd name="connsiteY259" fmla="*/ 60884 h 123825"/>
                <a:gd name="connsiteX260" fmla="*/ 999173 w 1666875"/>
                <a:gd name="connsiteY260" fmla="*/ 86192 h 123825"/>
                <a:gd name="connsiteX261" fmla="*/ 976599 w 1666875"/>
                <a:gd name="connsiteY261" fmla="*/ 95288 h 123825"/>
                <a:gd name="connsiteX262" fmla="*/ 960882 w 1666875"/>
                <a:gd name="connsiteY262" fmla="*/ 91116 h 123825"/>
                <a:gd name="connsiteX263" fmla="*/ 950214 w 1666875"/>
                <a:gd name="connsiteY263" fmla="*/ 79143 h 123825"/>
                <a:gd name="connsiteX264" fmla="*/ 946404 w 1666875"/>
                <a:gd name="connsiteY264" fmla="*/ 60884 h 123825"/>
                <a:gd name="connsiteX265" fmla="*/ 954501 w 1666875"/>
                <a:gd name="connsiteY265" fmla="*/ 35643 h 123825"/>
                <a:gd name="connsiteX266" fmla="*/ 977075 w 1666875"/>
                <a:gd name="connsiteY266" fmla="*/ 26603 h 123825"/>
                <a:gd name="connsiteX267" fmla="*/ 999173 w 1666875"/>
                <a:gd name="connsiteY267" fmla="*/ 35852 h 123825"/>
                <a:gd name="connsiteX268" fmla="*/ 1007364 w 1666875"/>
                <a:gd name="connsiteY268" fmla="*/ 60884 h 123825"/>
                <a:gd name="connsiteX269" fmla="*/ 956882 w 1666875"/>
                <a:gd name="connsiteY269" fmla="*/ 60884 h 123825"/>
                <a:gd name="connsiteX270" fmla="*/ 961930 w 1666875"/>
                <a:gd name="connsiteY270" fmla="*/ 80229 h 123825"/>
                <a:gd name="connsiteX271" fmla="*/ 976885 w 1666875"/>
                <a:gd name="connsiteY271" fmla="*/ 86887 h 123825"/>
                <a:gd name="connsiteX272" fmla="*/ 991838 w 1666875"/>
                <a:gd name="connsiteY272" fmla="*/ 80267 h 123825"/>
                <a:gd name="connsiteX273" fmla="*/ 996887 w 1666875"/>
                <a:gd name="connsiteY273" fmla="*/ 60884 h 123825"/>
                <a:gd name="connsiteX274" fmla="*/ 991838 w 1666875"/>
                <a:gd name="connsiteY274" fmla="*/ 41691 h 123825"/>
                <a:gd name="connsiteX275" fmla="*/ 976694 w 1666875"/>
                <a:gd name="connsiteY275" fmla="*/ 35128 h 123825"/>
                <a:gd name="connsiteX276" fmla="*/ 961834 w 1666875"/>
                <a:gd name="connsiteY276" fmla="*/ 41596 h 123825"/>
                <a:gd name="connsiteX277" fmla="*/ 956882 w 1666875"/>
                <a:gd name="connsiteY277" fmla="*/ 60884 h 123825"/>
                <a:gd name="connsiteX278" fmla="*/ 1084327 w 1666875"/>
                <a:gd name="connsiteY278" fmla="*/ 60884 h 123825"/>
                <a:gd name="connsiteX279" fmla="*/ 1076230 w 1666875"/>
                <a:gd name="connsiteY279" fmla="*/ 86192 h 123825"/>
                <a:gd name="connsiteX280" fmla="*/ 1053656 w 1666875"/>
                <a:gd name="connsiteY280" fmla="*/ 95288 h 123825"/>
                <a:gd name="connsiteX281" fmla="*/ 1037845 w 1666875"/>
                <a:gd name="connsiteY281" fmla="*/ 91116 h 123825"/>
                <a:gd name="connsiteX282" fmla="*/ 1027177 w 1666875"/>
                <a:gd name="connsiteY282" fmla="*/ 79143 h 123825"/>
                <a:gd name="connsiteX283" fmla="*/ 1023462 w 1666875"/>
                <a:gd name="connsiteY283" fmla="*/ 60884 h 123825"/>
                <a:gd name="connsiteX284" fmla="*/ 1031558 w 1666875"/>
                <a:gd name="connsiteY284" fmla="*/ 35643 h 123825"/>
                <a:gd name="connsiteX285" fmla="*/ 1054037 w 1666875"/>
                <a:gd name="connsiteY285" fmla="*/ 26603 h 123825"/>
                <a:gd name="connsiteX286" fmla="*/ 1076134 w 1666875"/>
                <a:gd name="connsiteY286" fmla="*/ 35852 h 123825"/>
                <a:gd name="connsiteX287" fmla="*/ 1084327 w 1666875"/>
                <a:gd name="connsiteY287" fmla="*/ 60884 h 123825"/>
                <a:gd name="connsiteX288" fmla="*/ 1033844 w 1666875"/>
                <a:gd name="connsiteY288" fmla="*/ 60884 h 123825"/>
                <a:gd name="connsiteX289" fmla="*/ 1038988 w 1666875"/>
                <a:gd name="connsiteY289" fmla="*/ 80229 h 123825"/>
                <a:gd name="connsiteX290" fmla="*/ 1053846 w 1666875"/>
                <a:gd name="connsiteY290" fmla="*/ 86887 h 123825"/>
                <a:gd name="connsiteX291" fmla="*/ 1068896 w 1666875"/>
                <a:gd name="connsiteY291" fmla="*/ 80267 h 123825"/>
                <a:gd name="connsiteX292" fmla="*/ 1073944 w 1666875"/>
                <a:gd name="connsiteY292" fmla="*/ 60884 h 123825"/>
                <a:gd name="connsiteX293" fmla="*/ 1068896 w 1666875"/>
                <a:gd name="connsiteY293" fmla="*/ 41691 h 123825"/>
                <a:gd name="connsiteX294" fmla="*/ 1053751 w 1666875"/>
                <a:gd name="connsiteY294" fmla="*/ 35128 h 123825"/>
                <a:gd name="connsiteX295" fmla="*/ 1038892 w 1666875"/>
                <a:gd name="connsiteY295" fmla="*/ 41596 h 123825"/>
                <a:gd name="connsiteX296" fmla="*/ 1033844 w 1666875"/>
                <a:gd name="connsiteY296" fmla="*/ 60884 h 123825"/>
                <a:gd name="connsiteX297" fmla="*/ 1134427 w 1666875"/>
                <a:gd name="connsiteY297" fmla="*/ 26603 h 123825"/>
                <a:gd name="connsiteX298" fmla="*/ 1142334 w 1666875"/>
                <a:gd name="connsiteY298" fmla="*/ 27327 h 123825"/>
                <a:gd name="connsiteX299" fmla="*/ 1140905 w 1666875"/>
                <a:gd name="connsiteY299" fmla="*/ 36643 h 123825"/>
                <a:gd name="connsiteX300" fmla="*/ 1133666 w 1666875"/>
                <a:gd name="connsiteY300" fmla="*/ 35728 h 123825"/>
                <a:gd name="connsiteX301" fmla="*/ 1119950 w 1666875"/>
                <a:gd name="connsiteY301" fmla="*/ 42262 h 123825"/>
                <a:gd name="connsiteX302" fmla="*/ 1114234 w 1666875"/>
                <a:gd name="connsiteY302" fmla="*/ 58531 h 123825"/>
                <a:gd name="connsiteX303" fmla="*/ 1114234 w 1666875"/>
                <a:gd name="connsiteY303" fmla="*/ 94078 h 123825"/>
                <a:gd name="connsiteX304" fmla="*/ 1104234 w 1666875"/>
                <a:gd name="connsiteY304" fmla="*/ 94078 h 123825"/>
                <a:gd name="connsiteX305" fmla="*/ 1104234 w 1666875"/>
                <a:gd name="connsiteY305" fmla="*/ 27813 h 123825"/>
                <a:gd name="connsiteX306" fmla="*/ 1112521 w 1666875"/>
                <a:gd name="connsiteY306" fmla="*/ 27813 h 123825"/>
                <a:gd name="connsiteX307" fmla="*/ 1113663 w 1666875"/>
                <a:gd name="connsiteY307" fmla="*/ 40081 h 123825"/>
                <a:gd name="connsiteX308" fmla="*/ 1114140 w 1666875"/>
                <a:gd name="connsiteY308" fmla="*/ 40081 h 123825"/>
                <a:gd name="connsiteX309" fmla="*/ 1122998 w 1666875"/>
                <a:gd name="connsiteY309" fmla="*/ 30108 h 123825"/>
                <a:gd name="connsiteX310" fmla="*/ 1134427 w 1666875"/>
                <a:gd name="connsiteY310" fmla="*/ 26603 h 123825"/>
                <a:gd name="connsiteX311" fmla="*/ 1199007 w 1666875"/>
                <a:gd name="connsiteY311" fmla="*/ 76000 h 123825"/>
                <a:gd name="connsiteX312" fmla="*/ 1192054 w 1666875"/>
                <a:gd name="connsiteY312" fmla="*/ 90268 h 123825"/>
                <a:gd name="connsiteX313" fmla="*/ 1172718 w 1666875"/>
                <a:gd name="connsiteY313" fmla="*/ 95288 h 123825"/>
                <a:gd name="connsiteX314" fmla="*/ 1152240 w 1666875"/>
                <a:gd name="connsiteY314" fmla="*/ 91116 h 123825"/>
                <a:gd name="connsiteX315" fmla="*/ 1152240 w 1666875"/>
                <a:gd name="connsiteY315" fmla="*/ 81801 h 123825"/>
                <a:gd name="connsiteX316" fmla="*/ 1162431 w 1666875"/>
                <a:gd name="connsiteY316" fmla="*/ 85611 h 123825"/>
                <a:gd name="connsiteX317" fmla="*/ 1173004 w 1666875"/>
                <a:gd name="connsiteY317" fmla="*/ 87001 h 123825"/>
                <a:gd name="connsiteX318" fmla="*/ 1185101 w 1666875"/>
                <a:gd name="connsiteY318" fmla="*/ 84496 h 123825"/>
                <a:gd name="connsiteX319" fmla="*/ 1189291 w 1666875"/>
                <a:gd name="connsiteY319" fmla="*/ 76848 h 123825"/>
                <a:gd name="connsiteX320" fmla="*/ 1185958 w 1666875"/>
                <a:gd name="connsiteY320" fmla="*/ 70228 h 123825"/>
                <a:gd name="connsiteX321" fmla="*/ 1172909 w 1666875"/>
                <a:gd name="connsiteY321" fmla="*/ 63722 h 123825"/>
                <a:gd name="connsiteX322" fmla="*/ 1159764 w 1666875"/>
                <a:gd name="connsiteY322" fmla="*/ 57712 h 123825"/>
                <a:gd name="connsiteX323" fmla="*/ 1153954 w 1666875"/>
                <a:gd name="connsiteY323" fmla="*/ 51873 h 123825"/>
                <a:gd name="connsiteX324" fmla="*/ 1152050 w 1666875"/>
                <a:gd name="connsiteY324" fmla="*/ 44072 h 123825"/>
                <a:gd name="connsiteX325" fmla="*/ 1158621 w 1666875"/>
                <a:gd name="connsiteY325" fmla="*/ 31290 h 123825"/>
                <a:gd name="connsiteX326" fmla="*/ 1176719 w 1666875"/>
                <a:gd name="connsiteY326" fmla="*/ 26603 h 123825"/>
                <a:gd name="connsiteX327" fmla="*/ 1197578 w 1666875"/>
                <a:gd name="connsiteY327" fmla="*/ 30956 h 123825"/>
                <a:gd name="connsiteX328" fmla="*/ 1194054 w 1666875"/>
                <a:gd name="connsiteY328" fmla="*/ 39119 h 123825"/>
                <a:gd name="connsiteX329" fmla="*/ 1175957 w 1666875"/>
                <a:gd name="connsiteY329" fmla="*/ 35004 h 123825"/>
                <a:gd name="connsiteX330" fmla="*/ 1165194 w 1666875"/>
                <a:gd name="connsiteY330" fmla="*/ 37243 h 123825"/>
                <a:gd name="connsiteX331" fmla="*/ 1161575 w 1666875"/>
                <a:gd name="connsiteY331" fmla="*/ 43415 h 123825"/>
                <a:gd name="connsiteX332" fmla="*/ 1162908 w 1666875"/>
                <a:gd name="connsiteY332" fmla="*/ 47949 h 123825"/>
                <a:gd name="connsiteX333" fmla="*/ 1167289 w 1666875"/>
                <a:gd name="connsiteY333" fmla="*/ 51511 h 123825"/>
                <a:gd name="connsiteX334" fmla="*/ 1178909 w 1666875"/>
                <a:gd name="connsiteY334" fmla="*/ 56407 h 123825"/>
                <a:gd name="connsiteX335" fmla="*/ 1194817 w 1666875"/>
                <a:gd name="connsiteY335" fmla="*/ 65056 h 123825"/>
                <a:gd name="connsiteX336" fmla="*/ 1199007 w 1666875"/>
                <a:gd name="connsiteY336" fmla="*/ 76000 h 123825"/>
                <a:gd name="connsiteX337" fmla="*/ 1238441 w 1666875"/>
                <a:gd name="connsiteY337" fmla="*/ 87001 h 123825"/>
                <a:gd name="connsiteX338" fmla="*/ 1243585 w 1666875"/>
                <a:gd name="connsiteY338" fmla="*/ 86611 h 123825"/>
                <a:gd name="connsiteX339" fmla="*/ 1247584 w 1666875"/>
                <a:gd name="connsiteY339" fmla="*/ 85792 h 123825"/>
                <a:gd name="connsiteX340" fmla="*/ 1247584 w 1666875"/>
                <a:gd name="connsiteY340" fmla="*/ 93469 h 123825"/>
                <a:gd name="connsiteX341" fmla="*/ 1242728 w 1666875"/>
                <a:gd name="connsiteY341" fmla="*/ 94774 h 123825"/>
                <a:gd name="connsiteX342" fmla="*/ 1237012 w 1666875"/>
                <a:gd name="connsiteY342" fmla="*/ 95288 h 123825"/>
                <a:gd name="connsiteX343" fmla="*/ 1217771 w 1666875"/>
                <a:gd name="connsiteY343" fmla="*/ 75028 h 123825"/>
                <a:gd name="connsiteX344" fmla="*/ 1217771 w 1666875"/>
                <a:gd name="connsiteY344" fmla="*/ 35614 h 123825"/>
                <a:gd name="connsiteX345" fmla="*/ 1208341 w 1666875"/>
                <a:gd name="connsiteY345" fmla="*/ 35614 h 123825"/>
                <a:gd name="connsiteX346" fmla="*/ 1208341 w 1666875"/>
                <a:gd name="connsiteY346" fmla="*/ 30775 h 123825"/>
                <a:gd name="connsiteX347" fmla="*/ 1217771 w 1666875"/>
                <a:gd name="connsiteY347" fmla="*/ 26603 h 123825"/>
                <a:gd name="connsiteX348" fmla="*/ 1222058 w 1666875"/>
                <a:gd name="connsiteY348" fmla="*/ 12459 h 123825"/>
                <a:gd name="connsiteX349" fmla="*/ 1227868 w 1666875"/>
                <a:gd name="connsiteY349" fmla="*/ 12459 h 123825"/>
                <a:gd name="connsiteX350" fmla="*/ 1227868 w 1666875"/>
                <a:gd name="connsiteY350" fmla="*/ 27813 h 123825"/>
                <a:gd name="connsiteX351" fmla="*/ 1247013 w 1666875"/>
                <a:gd name="connsiteY351" fmla="*/ 27813 h 123825"/>
                <a:gd name="connsiteX352" fmla="*/ 1247013 w 1666875"/>
                <a:gd name="connsiteY352" fmla="*/ 35614 h 123825"/>
                <a:gd name="connsiteX353" fmla="*/ 1227868 w 1666875"/>
                <a:gd name="connsiteY353" fmla="*/ 35614 h 123825"/>
                <a:gd name="connsiteX354" fmla="*/ 1227868 w 1666875"/>
                <a:gd name="connsiteY354" fmla="*/ 74609 h 123825"/>
                <a:gd name="connsiteX355" fmla="*/ 1230631 w 1666875"/>
                <a:gd name="connsiteY355" fmla="*/ 83801 h 123825"/>
                <a:gd name="connsiteX356" fmla="*/ 1238441 w 1666875"/>
                <a:gd name="connsiteY356" fmla="*/ 87001 h 123825"/>
                <a:gd name="connsiteX357" fmla="*/ 1292353 w 1666875"/>
                <a:gd name="connsiteY357" fmla="*/ 26603 h 123825"/>
                <a:gd name="connsiteX358" fmla="*/ 1300258 w 1666875"/>
                <a:gd name="connsiteY358" fmla="*/ 27327 h 123825"/>
                <a:gd name="connsiteX359" fmla="*/ 1298829 w 1666875"/>
                <a:gd name="connsiteY359" fmla="*/ 36643 h 123825"/>
                <a:gd name="connsiteX360" fmla="*/ 1291590 w 1666875"/>
                <a:gd name="connsiteY360" fmla="*/ 35728 h 123825"/>
                <a:gd name="connsiteX361" fmla="*/ 1277874 w 1666875"/>
                <a:gd name="connsiteY361" fmla="*/ 42262 h 123825"/>
                <a:gd name="connsiteX362" fmla="*/ 1272160 w 1666875"/>
                <a:gd name="connsiteY362" fmla="*/ 58531 h 123825"/>
                <a:gd name="connsiteX363" fmla="*/ 1272160 w 1666875"/>
                <a:gd name="connsiteY363" fmla="*/ 94078 h 123825"/>
                <a:gd name="connsiteX364" fmla="*/ 1262158 w 1666875"/>
                <a:gd name="connsiteY364" fmla="*/ 94078 h 123825"/>
                <a:gd name="connsiteX365" fmla="*/ 1262158 w 1666875"/>
                <a:gd name="connsiteY365" fmla="*/ 27813 h 123825"/>
                <a:gd name="connsiteX366" fmla="*/ 1270445 w 1666875"/>
                <a:gd name="connsiteY366" fmla="*/ 27813 h 123825"/>
                <a:gd name="connsiteX367" fmla="*/ 1271588 w 1666875"/>
                <a:gd name="connsiteY367" fmla="*/ 40081 h 123825"/>
                <a:gd name="connsiteX368" fmla="*/ 1272064 w 1666875"/>
                <a:gd name="connsiteY368" fmla="*/ 40081 h 123825"/>
                <a:gd name="connsiteX369" fmla="*/ 1280922 w 1666875"/>
                <a:gd name="connsiteY369" fmla="*/ 30108 h 123825"/>
                <a:gd name="connsiteX370" fmla="*/ 1292353 w 1666875"/>
                <a:gd name="connsiteY370" fmla="*/ 26603 h 123825"/>
                <a:gd name="connsiteX371" fmla="*/ 1371409 w 1666875"/>
                <a:gd name="connsiteY371" fmla="*/ 60884 h 123825"/>
                <a:gd name="connsiteX372" fmla="*/ 1363218 w 1666875"/>
                <a:gd name="connsiteY372" fmla="*/ 86192 h 123825"/>
                <a:gd name="connsiteX373" fmla="*/ 1340644 w 1666875"/>
                <a:gd name="connsiteY373" fmla="*/ 95288 h 123825"/>
                <a:gd name="connsiteX374" fmla="*/ 1324833 w 1666875"/>
                <a:gd name="connsiteY374" fmla="*/ 91116 h 123825"/>
                <a:gd name="connsiteX375" fmla="*/ 1314259 w 1666875"/>
                <a:gd name="connsiteY375" fmla="*/ 79143 h 123825"/>
                <a:gd name="connsiteX376" fmla="*/ 1310450 w 1666875"/>
                <a:gd name="connsiteY376" fmla="*/ 60884 h 123825"/>
                <a:gd name="connsiteX377" fmla="*/ 1318546 w 1666875"/>
                <a:gd name="connsiteY377" fmla="*/ 35643 h 123825"/>
                <a:gd name="connsiteX378" fmla="*/ 1341121 w 1666875"/>
                <a:gd name="connsiteY378" fmla="*/ 26603 h 123825"/>
                <a:gd name="connsiteX379" fmla="*/ 1363218 w 1666875"/>
                <a:gd name="connsiteY379" fmla="*/ 35852 h 123825"/>
                <a:gd name="connsiteX380" fmla="*/ 1371409 w 1666875"/>
                <a:gd name="connsiteY380" fmla="*/ 60884 h 123825"/>
                <a:gd name="connsiteX381" fmla="*/ 1320928 w 1666875"/>
                <a:gd name="connsiteY381" fmla="*/ 60884 h 123825"/>
                <a:gd name="connsiteX382" fmla="*/ 1325976 w 1666875"/>
                <a:gd name="connsiteY382" fmla="*/ 80229 h 123825"/>
                <a:gd name="connsiteX383" fmla="*/ 1340930 w 1666875"/>
                <a:gd name="connsiteY383" fmla="*/ 86887 h 123825"/>
                <a:gd name="connsiteX384" fmla="*/ 1355884 w 1666875"/>
                <a:gd name="connsiteY384" fmla="*/ 80267 h 123825"/>
                <a:gd name="connsiteX385" fmla="*/ 1360932 w 1666875"/>
                <a:gd name="connsiteY385" fmla="*/ 60884 h 123825"/>
                <a:gd name="connsiteX386" fmla="*/ 1355884 w 1666875"/>
                <a:gd name="connsiteY386" fmla="*/ 41691 h 123825"/>
                <a:gd name="connsiteX387" fmla="*/ 1340739 w 1666875"/>
                <a:gd name="connsiteY387" fmla="*/ 35128 h 123825"/>
                <a:gd name="connsiteX388" fmla="*/ 1325881 w 1666875"/>
                <a:gd name="connsiteY388" fmla="*/ 41596 h 123825"/>
                <a:gd name="connsiteX389" fmla="*/ 1320928 w 1666875"/>
                <a:gd name="connsiteY389" fmla="*/ 60884 h 123825"/>
                <a:gd name="connsiteX390" fmla="*/ 1475709 w 1666875"/>
                <a:gd name="connsiteY390" fmla="*/ 94078 h 123825"/>
                <a:gd name="connsiteX391" fmla="*/ 1475709 w 1666875"/>
                <a:gd name="connsiteY391" fmla="*/ 50968 h 123825"/>
                <a:gd name="connsiteX392" fmla="*/ 1472280 w 1666875"/>
                <a:gd name="connsiteY392" fmla="*/ 39091 h 123825"/>
                <a:gd name="connsiteX393" fmla="*/ 1461803 w 1666875"/>
                <a:gd name="connsiteY393" fmla="*/ 35128 h 123825"/>
                <a:gd name="connsiteX394" fmla="*/ 1447895 w 1666875"/>
                <a:gd name="connsiteY394" fmla="*/ 40510 h 123825"/>
                <a:gd name="connsiteX395" fmla="*/ 1443419 w 1666875"/>
                <a:gd name="connsiteY395" fmla="*/ 57074 h 123825"/>
                <a:gd name="connsiteX396" fmla="*/ 1443419 w 1666875"/>
                <a:gd name="connsiteY396" fmla="*/ 94078 h 123825"/>
                <a:gd name="connsiteX397" fmla="*/ 1433417 w 1666875"/>
                <a:gd name="connsiteY397" fmla="*/ 94078 h 123825"/>
                <a:gd name="connsiteX398" fmla="*/ 1433417 w 1666875"/>
                <a:gd name="connsiteY398" fmla="*/ 50968 h 123825"/>
                <a:gd name="connsiteX399" fmla="*/ 1429988 w 1666875"/>
                <a:gd name="connsiteY399" fmla="*/ 39091 h 123825"/>
                <a:gd name="connsiteX400" fmla="*/ 1419416 w 1666875"/>
                <a:gd name="connsiteY400" fmla="*/ 35128 h 123825"/>
                <a:gd name="connsiteX401" fmla="*/ 1405605 w 1666875"/>
                <a:gd name="connsiteY401" fmla="*/ 40777 h 123825"/>
                <a:gd name="connsiteX402" fmla="*/ 1401223 w 1666875"/>
                <a:gd name="connsiteY402" fmla="*/ 59312 h 123825"/>
                <a:gd name="connsiteX403" fmla="*/ 1401223 w 1666875"/>
                <a:gd name="connsiteY403" fmla="*/ 94078 h 123825"/>
                <a:gd name="connsiteX404" fmla="*/ 1391222 w 1666875"/>
                <a:gd name="connsiteY404" fmla="*/ 94078 h 123825"/>
                <a:gd name="connsiteX405" fmla="*/ 1391222 w 1666875"/>
                <a:gd name="connsiteY405" fmla="*/ 27813 h 123825"/>
                <a:gd name="connsiteX406" fmla="*/ 1399318 w 1666875"/>
                <a:gd name="connsiteY406" fmla="*/ 27813 h 123825"/>
                <a:gd name="connsiteX407" fmla="*/ 1401033 w 1666875"/>
                <a:gd name="connsiteY407" fmla="*/ 36881 h 123825"/>
                <a:gd name="connsiteX408" fmla="*/ 1401509 w 1666875"/>
                <a:gd name="connsiteY408" fmla="*/ 36881 h 123825"/>
                <a:gd name="connsiteX409" fmla="*/ 1409509 w 1666875"/>
                <a:gd name="connsiteY409" fmla="*/ 29327 h 123825"/>
                <a:gd name="connsiteX410" fmla="*/ 1421035 w 1666875"/>
                <a:gd name="connsiteY410" fmla="*/ 26603 h 123825"/>
                <a:gd name="connsiteX411" fmla="*/ 1441419 w 1666875"/>
                <a:gd name="connsiteY411" fmla="*/ 37852 h 123825"/>
                <a:gd name="connsiteX412" fmla="*/ 1441895 w 1666875"/>
                <a:gd name="connsiteY412" fmla="*/ 37852 h 123825"/>
                <a:gd name="connsiteX413" fmla="*/ 1450467 w 1666875"/>
                <a:gd name="connsiteY413" fmla="*/ 29623 h 123825"/>
                <a:gd name="connsiteX414" fmla="*/ 1463231 w 1666875"/>
                <a:gd name="connsiteY414" fmla="*/ 26603 h 123825"/>
                <a:gd name="connsiteX415" fmla="*/ 1480090 w 1666875"/>
                <a:gd name="connsiteY415" fmla="*/ 32375 h 123825"/>
                <a:gd name="connsiteX416" fmla="*/ 1485709 w 1666875"/>
                <a:gd name="connsiteY416" fmla="*/ 50844 h 123825"/>
                <a:gd name="connsiteX417" fmla="*/ 1485709 w 1666875"/>
                <a:gd name="connsiteY417" fmla="*/ 94078 h 123825"/>
                <a:gd name="connsiteX418" fmla="*/ 1519905 w 1666875"/>
                <a:gd name="connsiteY418" fmla="*/ 94078 h 123825"/>
                <a:gd name="connsiteX419" fmla="*/ 1509808 w 1666875"/>
                <a:gd name="connsiteY419" fmla="*/ 94078 h 123825"/>
                <a:gd name="connsiteX420" fmla="*/ 1509808 w 1666875"/>
                <a:gd name="connsiteY420" fmla="*/ 27813 h 123825"/>
                <a:gd name="connsiteX421" fmla="*/ 1519905 w 1666875"/>
                <a:gd name="connsiteY421" fmla="*/ 27813 h 123825"/>
                <a:gd name="connsiteX422" fmla="*/ 1508951 w 1666875"/>
                <a:gd name="connsiteY422" fmla="*/ 9858 h 123825"/>
                <a:gd name="connsiteX423" fmla="*/ 1510665 w 1666875"/>
                <a:gd name="connsiteY423" fmla="*/ 4810 h 123825"/>
                <a:gd name="connsiteX424" fmla="*/ 1514952 w 1666875"/>
                <a:gd name="connsiteY424" fmla="*/ 3200 h 123825"/>
                <a:gd name="connsiteX425" fmla="*/ 1519047 w 1666875"/>
                <a:gd name="connsiteY425" fmla="*/ 4839 h 123825"/>
                <a:gd name="connsiteX426" fmla="*/ 1520857 w 1666875"/>
                <a:gd name="connsiteY426" fmla="*/ 9858 h 123825"/>
                <a:gd name="connsiteX427" fmla="*/ 1519047 w 1666875"/>
                <a:gd name="connsiteY427" fmla="*/ 14907 h 123825"/>
                <a:gd name="connsiteX428" fmla="*/ 1514952 w 1666875"/>
                <a:gd name="connsiteY428" fmla="*/ 16564 h 123825"/>
                <a:gd name="connsiteX429" fmla="*/ 1510665 w 1666875"/>
                <a:gd name="connsiteY429" fmla="*/ 14907 h 123825"/>
                <a:gd name="connsiteX430" fmla="*/ 1508951 w 1666875"/>
                <a:gd name="connsiteY430" fmla="*/ 9858 h 123825"/>
                <a:gd name="connsiteX431" fmla="*/ 1587437 w 1666875"/>
                <a:gd name="connsiteY431" fmla="*/ 94078 h 123825"/>
                <a:gd name="connsiteX432" fmla="*/ 1587437 w 1666875"/>
                <a:gd name="connsiteY432" fmla="*/ 51206 h 123825"/>
                <a:gd name="connsiteX433" fmla="*/ 1583722 w 1666875"/>
                <a:gd name="connsiteY433" fmla="*/ 39119 h 123825"/>
                <a:gd name="connsiteX434" fmla="*/ 1572197 w 1666875"/>
                <a:gd name="connsiteY434" fmla="*/ 35128 h 123825"/>
                <a:gd name="connsiteX435" fmla="*/ 1556957 w 1666875"/>
                <a:gd name="connsiteY435" fmla="*/ 40748 h 123825"/>
                <a:gd name="connsiteX436" fmla="*/ 1552195 w 1666875"/>
                <a:gd name="connsiteY436" fmla="*/ 59312 h 123825"/>
                <a:gd name="connsiteX437" fmla="*/ 1552195 w 1666875"/>
                <a:gd name="connsiteY437" fmla="*/ 94078 h 123825"/>
                <a:gd name="connsiteX438" fmla="*/ 1542098 w 1666875"/>
                <a:gd name="connsiteY438" fmla="*/ 94078 h 123825"/>
                <a:gd name="connsiteX439" fmla="*/ 1542098 w 1666875"/>
                <a:gd name="connsiteY439" fmla="*/ 27813 h 123825"/>
                <a:gd name="connsiteX440" fmla="*/ 1550289 w 1666875"/>
                <a:gd name="connsiteY440" fmla="*/ 27813 h 123825"/>
                <a:gd name="connsiteX441" fmla="*/ 1551909 w 1666875"/>
                <a:gd name="connsiteY441" fmla="*/ 36881 h 123825"/>
                <a:gd name="connsiteX442" fmla="*/ 1552384 w 1666875"/>
                <a:gd name="connsiteY442" fmla="*/ 36881 h 123825"/>
                <a:gd name="connsiteX443" fmla="*/ 1561052 w 1666875"/>
                <a:gd name="connsiteY443" fmla="*/ 29289 h 123825"/>
                <a:gd name="connsiteX444" fmla="*/ 1573435 w 1666875"/>
                <a:gd name="connsiteY444" fmla="*/ 26603 h 123825"/>
                <a:gd name="connsiteX445" fmla="*/ 1591438 w 1666875"/>
                <a:gd name="connsiteY445" fmla="*/ 32375 h 123825"/>
                <a:gd name="connsiteX446" fmla="*/ 1597534 w 1666875"/>
                <a:gd name="connsiteY446" fmla="*/ 50844 h 123825"/>
                <a:gd name="connsiteX447" fmla="*/ 1597534 w 1666875"/>
                <a:gd name="connsiteY447" fmla="*/ 94078 h 123825"/>
                <a:gd name="connsiteX448" fmla="*/ 1674686 w 1666875"/>
                <a:gd name="connsiteY448" fmla="*/ 27813 h 123825"/>
                <a:gd name="connsiteX449" fmla="*/ 1674686 w 1666875"/>
                <a:gd name="connsiteY449" fmla="*/ 34157 h 123825"/>
                <a:gd name="connsiteX450" fmla="*/ 1662399 w 1666875"/>
                <a:gd name="connsiteY450" fmla="*/ 35614 h 123825"/>
                <a:gd name="connsiteX451" fmla="*/ 1665352 w 1666875"/>
                <a:gd name="connsiteY451" fmla="*/ 41148 h 123825"/>
                <a:gd name="connsiteX452" fmla="*/ 1666684 w 1666875"/>
                <a:gd name="connsiteY452" fmla="*/ 48854 h 123825"/>
                <a:gd name="connsiteX453" fmla="*/ 1660113 w 1666875"/>
                <a:gd name="connsiteY453" fmla="*/ 64389 h 123825"/>
                <a:gd name="connsiteX454" fmla="*/ 1641824 w 1666875"/>
                <a:gd name="connsiteY454" fmla="*/ 70199 h 123825"/>
                <a:gd name="connsiteX455" fmla="*/ 1636205 w 1666875"/>
                <a:gd name="connsiteY455" fmla="*/ 69713 h 123825"/>
                <a:gd name="connsiteX456" fmla="*/ 1629823 w 1666875"/>
                <a:gd name="connsiteY456" fmla="*/ 78238 h 123825"/>
                <a:gd name="connsiteX457" fmla="*/ 1632109 w 1666875"/>
                <a:gd name="connsiteY457" fmla="*/ 82258 h 123825"/>
                <a:gd name="connsiteX458" fmla="*/ 1639729 w 1666875"/>
                <a:gd name="connsiteY458" fmla="*/ 83553 h 123825"/>
                <a:gd name="connsiteX459" fmla="*/ 1651445 w 1666875"/>
                <a:gd name="connsiteY459" fmla="*/ 83553 h 123825"/>
                <a:gd name="connsiteX460" fmla="*/ 1668018 w 1666875"/>
                <a:gd name="connsiteY460" fmla="*/ 88097 h 123825"/>
                <a:gd name="connsiteX461" fmla="*/ 1673828 w 1666875"/>
                <a:gd name="connsiteY461" fmla="*/ 101270 h 123825"/>
                <a:gd name="connsiteX462" fmla="*/ 1664971 w 1666875"/>
                <a:gd name="connsiteY462" fmla="*/ 118053 h 123825"/>
                <a:gd name="connsiteX463" fmla="*/ 1639252 w 1666875"/>
                <a:gd name="connsiteY463" fmla="*/ 123825 h 123825"/>
                <a:gd name="connsiteX464" fmla="*/ 1619155 w 1666875"/>
                <a:gd name="connsiteY464" fmla="*/ 118986 h 123825"/>
                <a:gd name="connsiteX465" fmla="*/ 1612106 w 1666875"/>
                <a:gd name="connsiteY465" fmla="*/ 105327 h 123825"/>
                <a:gd name="connsiteX466" fmla="*/ 1616012 w 1666875"/>
                <a:gd name="connsiteY466" fmla="*/ 94859 h 123825"/>
                <a:gd name="connsiteX467" fmla="*/ 1626871 w 1666875"/>
                <a:gd name="connsiteY467" fmla="*/ 88878 h 123825"/>
                <a:gd name="connsiteX468" fmla="*/ 1622584 w 1666875"/>
                <a:gd name="connsiteY468" fmla="*/ 85315 h 123825"/>
                <a:gd name="connsiteX469" fmla="*/ 1620870 w 1666875"/>
                <a:gd name="connsiteY469" fmla="*/ 79686 h 123825"/>
                <a:gd name="connsiteX470" fmla="*/ 1622870 w 1666875"/>
                <a:gd name="connsiteY470" fmla="*/ 73342 h 123825"/>
                <a:gd name="connsiteX471" fmla="*/ 1628966 w 1666875"/>
                <a:gd name="connsiteY471" fmla="*/ 68075 h 123825"/>
                <a:gd name="connsiteX472" fmla="*/ 1620584 w 1666875"/>
                <a:gd name="connsiteY472" fmla="*/ 60884 h 123825"/>
                <a:gd name="connsiteX473" fmla="*/ 1617346 w 1666875"/>
                <a:gd name="connsiteY473" fmla="*/ 49273 h 123825"/>
                <a:gd name="connsiteX474" fmla="*/ 1623822 w 1666875"/>
                <a:gd name="connsiteY474" fmla="*/ 32499 h 123825"/>
                <a:gd name="connsiteX475" fmla="*/ 1642396 w 1666875"/>
                <a:gd name="connsiteY475" fmla="*/ 26603 h 123825"/>
                <a:gd name="connsiteX476" fmla="*/ 1651731 w 1666875"/>
                <a:gd name="connsiteY476" fmla="*/ 27813 h 123825"/>
                <a:gd name="connsiteX477" fmla="*/ 1621822 w 1666875"/>
                <a:gd name="connsiteY477" fmla="*/ 105204 h 123825"/>
                <a:gd name="connsiteX478" fmla="*/ 1626298 w 1666875"/>
                <a:gd name="connsiteY478" fmla="*/ 113366 h 123825"/>
                <a:gd name="connsiteX479" fmla="*/ 1639348 w 1666875"/>
                <a:gd name="connsiteY479" fmla="*/ 116148 h 123825"/>
                <a:gd name="connsiteX480" fmla="*/ 1658017 w 1666875"/>
                <a:gd name="connsiteY480" fmla="*/ 112366 h 123825"/>
                <a:gd name="connsiteX481" fmla="*/ 1664114 w 1666875"/>
                <a:gd name="connsiteY481" fmla="*/ 102117 h 123825"/>
                <a:gd name="connsiteX482" fmla="*/ 1660779 w 1666875"/>
                <a:gd name="connsiteY482" fmla="*/ 94650 h 123825"/>
                <a:gd name="connsiteX483" fmla="*/ 1648302 w 1666875"/>
                <a:gd name="connsiteY483" fmla="*/ 92564 h 123825"/>
                <a:gd name="connsiteX484" fmla="*/ 1636205 w 1666875"/>
                <a:gd name="connsiteY484" fmla="*/ 92564 h 123825"/>
                <a:gd name="connsiteX485" fmla="*/ 1625632 w 1666875"/>
                <a:gd name="connsiteY485" fmla="*/ 95831 h 123825"/>
                <a:gd name="connsiteX486" fmla="*/ 1621822 w 1666875"/>
                <a:gd name="connsiteY486" fmla="*/ 105204 h 123825"/>
                <a:gd name="connsiteX487" fmla="*/ 1627252 w 1666875"/>
                <a:gd name="connsiteY487" fmla="*/ 49035 h 123825"/>
                <a:gd name="connsiteX488" fmla="*/ 1631156 w 1666875"/>
                <a:gd name="connsiteY488" fmla="*/ 59550 h 123825"/>
                <a:gd name="connsiteX489" fmla="*/ 1642110 w 1666875"/>
                <a:gd name="connsiteY489" fmla="*/ 63122 h 123825"/>
                <a:gd name="connsiteX490" fmla="*/ 1656779 w 1666875"/>
                <a:gd name="connsiteY490" fmla="*/ 48854 h 123825"/>
                <a:gd name="connsiteX491" fmla="*/ 1641920 w 1666875"/>
                <a:gd name="connsiteY491" fmla="*/ 33919 h 123825"/>
                <a:gd name="connsiteX492" fmla="*/ 1631061 w 1666875"/>
                <a:gd name="connsiteY492" fmla="*/ 37729 h 123825"/>
                <a:gd name="connsiteX493" fmla="*/ 1627252 w 1666875"/>
                <a:gd name="connsiteY493" fmla="*/ 4903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Lst>
              <a:rect l="l" t="t" r="r" b="b"/>
              <a:pathLst>
                <a:path w="1666875" h="123825">
                  <a:moveTo>
                    <a:pt x="39148" y="94078"/>
                  </a:moveTo>
                  <a:lnTo>
                    <a:pt x="9145" y="15716"/>
                  </a:lnTo>
                  <a:lnTo>
                    <a:pt x="8668" y="15716"/>
                  </a:lnTo>
                  <a:cubicBezTo>
                    <a:pt x="9240" y="21927"/>
                    <a:pt x="9525" y="29299"/>
                    <a:pt x="9525" y="37852"/>
                  </a:cubicBezTo>
                  <a:lnTo>
                    <a:pt x="9525" y="94078"/>
                  </a:lnTo>
                  <a:lnTo>
                    <a:pt x="0" y="94078"/>
                  </a:lnTo>
                  <a:lnTo>
                    <a:pt x="0" y="5686"/>
                  </a:lnTo>
                  <a:lnTo>
                    <a:pt x="15526" y="5686"/>
                  </a:lnTo>
                  <a:lnTo>
                    <a:pt x="43530" y="78600"/>
                  </a:lnTo>
                  <a:lnTo>
                    <a:pt x="44005" y="78600"/>
                  </a:lnTo>
                  <a:lnTo>
                    <a:pt x="72200" y="5686"/>
                  </a:lnTo>
                  <a:lnTo>
                    <a:pt x="87631" y="5686"/>
                  </a:lnTo>
                  <a:lnTo>
                    <a:pt x="87631" y="94078"/>
                  </a:lnTo>
                  <a:lnTo>
                    <a:pt x="77343" y="94078"/>
                  </a:lnTo>
                  <a:lnTo>
                    <a:pt x="77343" y="37119"/>
                  </a:lnTo>
                  <a:cubicBezTo>
                    <a:pt x="77343" y="30594"/>
                    <a:pt x="77629" y="23498"/>
                    <a:pt x="78201" y="15840"/>
                  </a:cubicBezTo>
                  <a:lnTo>
                    <a:pt x="77629" y="15840"/>
                  </a:lnTo>
                  <a:lnTo>
                    <a:pt x="47434" y="94078"/>
                  </a:lnTo>
                  <a:close/>
                  <a:moveTo>
                    <a:pt x="170879" y="60884"/>
                  </a:moveTo>
                  <a:cubicBezTo>
                    <a:pt x="170879" y="71685"/>
                    <a:pt x="168116" y="80124"/>
                    <a:pt x="162688" y="86192"/>
                  </a:cubicBezTo>
                  <a:cubicBezTo>
                    <a:pt x="157258" y="92250"/>
                    <a:pt x="149734" y="95288"/>
                    <a:pt x="140114" y="95288"/>
                  </a:cubicBezTo>
                  <a:cubicBezTo>
                    <a:pt x="134208" y="95288"/>
                    <a:pt x="128969" y="93897"/>
                    <a:pt x="124397" y="91116"/>
                  </a:cubicBezTo>
                  <a:cubicBezTo>
                    <a:pt x="119730" y="88335"/>
                    <a:pt x="116206" y="84344"/>
                    <a:pt x="113729" y="79143"/>
                  </a:cubicBezTo>
                  <a:cubicBezTo>
                    <a:pt x="111253" y="73943"/>
                    <a:pt x="109919" y="67856"/>
                    <a:pt x="109919" y="60884"/>
                  </a:cubicBezTo>
                  <a:cubicBezTo>
                    <a:pt x="109919" y="50082"/>
                    <a:pt x="112681" y="41672"/>
                    <a:pt x="118110" y="35643"/>
                  </a:cubicBezTo>
                  <a:cubicBezTo>
                    <a:pt x="123445" y="29613"/>
                    <a:pt x="130969" y="26603"/>
                    <a:pt x="140589" y="26603"/>
                  </a:cubicBezTo>
                  <a:cubicBezTo>
                    <a:pt x="149828" y="26603"/>
                    <a:pt x="157163" y="29689"/>
                    <a:pt x="162688" y="35852"/>
                  </a:cubicBezTo>
                  <a:cubicBezTo>
                    <a:pt x="168116" y="42024"/>
                    <a:pt x="170879" y="50368"/>
                    <a:pt x="170879" y="60884"/>
                  </a:cubicBezTo>
                  <a:close/>
                  <a:moveTo>
                    <a:pt x="120396" y="60884"/>
                  </a:moveTo>
                  <a:cubicBezTo>
                    <a:pt x="120396" y="69352"/>
                    <a:pt x="122016" y="75800"/>
                    <a:pt x="125445" y="80229"/>
                  </a:cubicBezTo>
                  <a:cubicBezTo>
                    <a:pt x="128778" y="84668"/>
                    <a:pt x="133827" y="86887"/>
                    <a:pt x="140398" y="86887"/>
                  </a:cubicBezTo>
                  <a:cubicBezTo>
                    <a:pt x="146971" y="86887"/>
                    <a:pt x="151924" y="84677"/>
                    <a:pt x="155353" y="80267"/>
                  </a:cubicBezTo>
                  <a:cubicBezTo>
                    <a:pt x="158782" y="75848"/>
                    <a:pt x="160402" y="69390"/>
                    <a:pt x="160402" y="60884"/>
                  </a:cubicBezTo>
                  <a:cubicBezTo>
                    <a:pt x="160402" y="52464"/>
                    <a:pt x="158782" y="46063"/>
                    <a:pt x="155353" y="41691"/>
                  </a:cubicBezTo>
                  <a:cubicBezTo>
                    <a:pt x="151924" y="37319"/>
                    <a:pt x="146876" y="35128"/>
                    <a:pt x="140209" y="35128"/>
                  </a:cubicBezTo>
                  <a:cubicBezTo>
                    <a:pt x="133731" y="35128"/>
                    <a:pt x="128683" y="37281"/>
                    <a:pt x="125349" y="41596"/>
                  </a:cubicBezTo>
                  <a:cubicBezTo>
                    <a:pt x="122016" y="45911"/>
                    <a:pt x="120396" y="52340"/>
                    <a:pt x="120396" y="60884"/>
                  </a:cubicBezTo>
                  <a:close/>
                  <a:moveTo>
                    <a:pt x="236030" y="94078"/>
                  </a:moveTo>
                  <a:lnTo>
                    <a:pt x="236030" y="51206"/>
                  </a:lnTo>
                  <a:cubicBezTo>
                    <a:pt x="236030" y="45806"/>
                    <a:pt x="234791" y="41777"/>
                    <a:pt x="232315" y="39119"/>
                  </a:cubicBezTo>
                  <a:cubicBezTo>
                    <a:pt x="229838" y="36462"/>
                    <a:pt x="226028" y="35128"/>
                    <a:pt x="220790" y="35128"/>
                  </a:cubicBezTo>
                  <a:cubicBezTo>
                    <a:pt x="213837" y="35128"/>
                    <a:pt x="208788" y="37005"/>
                    <a:pt x="205550" y="40748"/>
                  </a:cubicBezTo>
                  <a:cubicBezTo>
                    <a:pt x="202311" y="44501"/>
                    <a:pt x="200692" y="50683"/>
                    <a:pt x="200692" y="59312"/>
                  </a:cubicBezTo>
                  <a:lnTo>
                    <a:pt x="200692" y="94078"/>
                  </a:lnTo>
                  <a:lnTo>
                    <a:pt x="190691" y="94078"/>
                  </a:lnTo>
                  <a:lnTo>
                    <a:pt x="190691" y="27813"/>
                  </a:lnTo>
                  <a:lnTo>
                    <a:pt x="198882" y="27813"/>
                  </a:lnTo>
                  <a:lnTo>
                    <a:pt x="200502" y="36881"/>
                  </a:lnTo>
                  <a:lnTo>
                    <a:pt x="200977" y="36881"/>
                  </a:lnTo>
                  <a:cubicBezTo>
                    <a:pt x="202978" y="33614"/>
                    <a:pt x="205930" y="31090"/>
                    <a:pt x="209645" y="29289"/>
                  </a:cubicBezTo>
                  <a:cubicBezTo>
                    <a:pt x="213265" y="27499"/>
                    <a:pt x="217457" y="26603"/>
                    <a:pt x="222028" y="26603"/>
                  </a:cubicBezTo>
                  <a:cubicBezTo>
                    <a:pt x="229934" y="26603"/>
                    <a:pt x="236030" y="28527"/>
                    <a:pt x="240031" y="32375"/>
                  </a:cubicBezTo>
                  <a:cubicBezTo>
                    <a:pt x="244030" y="36224"/>
                    <a:pt x="246032" y="42386"/>
                    <a:pt x="246032" y="50844"/>
                  </a:cubicBezTo>
                  <a:lnTo>
                    <a:pt x="246032" y="94078"/>
                  </a:lnTo>
                  <a:close/>
                  <a:moveTo>
                    <a:pt x="278988" y="94078"/>
                  </a:moveTo>
                  <a:lnTo>
                    <a:pt x="268986" y="94078"/>
                  </a:lnTo>
                  <a:lnTo>
                    <a:pt x="268986" y="27813"/>
                  </a:lnTo>
                  <a:lnTo>
                    <a:pt x="278988" y="27813"/>
                  </a:lnTo>
                  <a:close/>
                  <a:moveTo>
                    <a:pt x="268129" y="9858"/>
                  </a:moveTo>
                  <a:cubicBezTo>
                    <a:pt x="268129" y="7553"/>
                    <a:pt x="268701" y="5877"/>
                    <a:pt x="269844" y="4810"/>
                  </a:cubicBezTo>
                  <a:cubicBezTo>
                    <a:pt x="270987" y="3734"/>
                    <a:pt x="272321" y="3200"/>
                    <a:pt x="274034" y="3200"/>
                  </a:cubicBezTo>
                  <a:cubicBezTo>
                    <a:pt x="275654" y="3200"/>
                    <a:pt x="277083" y="3753"/>
                    <a:pt x="278226" y="4839"/>
                  </a:cubicBezTo>
                  <a:cubicBezTo>
                    <a:pt x="279369" y="5924"/>
                    <a:pt x="279940" y="7601"/>
                    <a:pt x="279940" y="9858"/>
                  </a:cubicBezTo>
                  <a:cubicBezTo>
                    <a:pt x="279940" y="12116"/>
                    <a:pt x="279369" y="13792"/>
                    <a:pt x="278226" y="14907"/>
                  </a:cubicBezTo>
                  <a:cubicBezTo>
                    <a:pt x="277083" y="16012"/>
                    <a:pt x="275654" y="16564"/>
                    <a:pt x="274034" y="16564"/>
                  </a:cubicBezTo>
                  <a:cubicBezTo>
                    <a:pt x="272321" y="16564"/>
                    <a:pt x="270987" y="16012"/>
                    <a:pt x="269844" y="14907"/>
                  </a:cubicBezTo>
                  <a:cubicBezTo>
                    <a:pt x="268701" y="13792"/>
                    <a:pt x="268129" y="12116"/>
                    <a:pt x="268129" y="9858"/>
                  </a:cubicBezTo>
                  <a:close/>
                  <a:moveTo>
                    <a:pt x="322707" y="87001"/>
                  </a:moveTo>
                  <a:cubicBezTo>
                    <a:pt x="324422" y="87001"/>
                    <a:pt x="326136" y="86878"/>
                    <a:pt x="327851" y="86611"/>
                  </a:cubicBezTo>
                  <a:cubicBezTo>
                    <a:pt x="329471" y="86354"/>
                    <a:pt x="330803" y="86077"/>
                    <a:pt x="331757" y="85792"/>
                  </a:cubicBezTo>
                  <a:lnTo>
                    <a:pt x="331757" y="93469"/>
                  </a:lnTo>
                  <a:cubicBezTo>
                    <a:pt x="330614" y="93993"/>
                    <a:pt x="329089" y="94431"/>
                    <a:pt x="326899" y="94774"/>
                  </a:cubicBezTo>
                  <a:cubicBezTo>
                    <a:pt x="324802" y="95117"/>
                    <a:pt x="322898" y="95288"/>
                    <a:pt x="321184" y="95288"/>
                  </a:cubicBezTo>
                  <a:cubicBezTo>
                    <a:pt x="308420" y="95288"/>
                    <a:pt x="301943" y="88535"/>
                    <a:pt x="301943" y="75028"/>
                  </a:cubicBezTo>
                  <a:lnTo>
                    <a:pt x="301943" y="35614"/>
                  </a:lnTo>
                  <a:lnTo>
                    <a:pt x="292514" y="35614"/>
                  </a:lnTo>
                  <a:lnTo>
                    <a:pt x="292514" y="30775"/>
                  </a:lnTo>
                  <a:lnTo>
                    <a:pt x="301943" y="26603"/>
                  </a:lnTo>
                  <a:lnTo>
                    <a:pt x="306229" y="12459"/>
                  </a:lnTo>
                  <a:lnTo>
                    <a:pt x="312039" y="12459"/>
                  </a:lnTo>
                  <a:lnTo>
                    <a:pt x="312039" y="27813"/>
                  </a:lnTo>
                  <a:lnTo>
                    <a:pt x="331280" y="27813"/>
                  </a:lnTo>
                  <a:lnTo>
                    <a:pt x="331280" y="35614"/>
                  </a:lnTo>
                  <a:lnTo>
                    <a:pt x="312039" y="35614"/>
                  </a:lnTo>
                  <a:lnTo>
                    <a:pt x="312039" y="74609"/>
                  </a:lnTo>
                  <a:cubicBezTo>
                    <a:pt x="312039" y="78600"/>
                    <a:pt x="312991" y="81667"/>
                    <a:pt x="314897" y="83801"/>
                  </a:cubicBezTo>
                  <a:cubicBezTo>
                    <a:pt x="316802" y="85935"/>
                    <a:pt x="319374" y="87001"/>
                    <a:pt x="322707" y="87001"/>
                  </a:cubicBezTo>
                  <a:close/>
                  <a:moveTo>
                    <a:pt x="403479" y="60884"/>
                  </a:moveTo>
                  <a:cubicBezTo>
                    <a:pt x="403479" y="71685"/>
                    <a:pt x="400813" y="80124"/>
                    <a:pt x="395383" y="86192"/>
                  </a:cubicBezTo>
                  <a:cubicBezTo>
                    <a:pt x="389859" y="92250"/>
                    <a:pt x="382334" y="95288"/>
                    <a:pt x="372809" y="95288"/>
                  </a:cubicBezTo>
                  <a:cubicBezTo>
                    <a:pt x="366903" y="95288"/>
                    <a:pt x="361570" y="93897"/>
                    <a:pt x="356997" y="91116"/>
                  </a:cubicBezTo>
                  <a:cubicBezTo>
                    <a:pt x="352425" y="88335"/>
                    <a:pt x="348901" y="84344"/>
                    <a:pt x="346329" y="79143"/>
                  </a:cubicBezTo>
                  <a:cubicBezTo>
                    <a:pt x="343852" y="73943"/>
                    <a:pt x="342615" y="67856"/>
                    <a:pt x="342615" y="60884"/>
                  </a:cubicBezTo>
                  <a:cubicBezTo>
                    <a:pt x="342615" y="50082"/>
                    <a:pt x="345281" y="41672"/>
                    <a:pt x="350711" y="35643"/>
                  </a:cubicBezTo>
                  <a:cubicBezTo>
                    <a:pt x="356140" y="29613"/>
                    <a:pt x="363665" y="26603"/>
                    <a:pt x="373190" y="26603"/>
                  </a:cubicBezTo>
                  <a:cubicBezTo>
                    <a:pt x="382524" y="26603"/>
                    <a:pt x="389859" y="29689"/>
                    <a:pt x="395288" y="35852"/>
                  </a:cubicBezTo>
                  <a:cubicBezTo>
                    <a:pt x="400813" y="42024"/>
                    <a:pt x="403479" y="50368"/>
                    <a:pt x="403479" y="60884"/>
                  </a:cubicBezTo>
                  <a:close/>
                  <a:moveTo>
                    <a:pt x="352997" y="60884"/>
                  </a:moveTo>
                  <a:cubicBezTo>
                    <a:pt x="352997" y="69352"/>
                    <a:pt x="354711" y="75800"/>
                    <a:pt x="358140" y="80229"/>
                  </a:cubicBezTo>
                  <a:cubicBezTo>
                    <a:pt x="361474" y="84668"/>
                    <a:pt x="366428" y="86887"/>
                    <a:pt x="372999" y="86887"/>
                  </a:cubicBezTo>
                  <a:cubicBezTo>
                    <a:pt x="379571" y="86887"/>
                    <a:pt x="384620" y="84677"/>
                    <a:pt x="387953" y="80267"/>
                  </a:cubicBezTo>
                  <a:cubicBezTo>
                    <a:pt x="391383" y="75848"/>
                    <a:pt x="393097" y="69390"/>
                    <a:pt x="393097" y="60884"/>
                  </a:cubicBezTo>
                  <a:cubicBezTo>
                    <a:pt x="393097" y="52464"/>
                    <a:pt x="391383" y="46063"/>
                    <a:pt x="387953" y="41691"/>
                  </a:cubicBezTo>
                  <a:cubicBezTo>
                    <a:pt x="384620" y="37319"/>
                    <a:pt x="379571" y="35128"/>
                    <a:pt x="372904" y="35128"/>
                  </a:cubicBezTo>
                  <a:cubicBezTo>
                    <a:pt x="366332" y="35128"/>
                    <a:pt x="361379" y="37281"/>
                    <a:pt x="358046" y="41596"/>
                  </a:cubicBezTo>
                  <a:cubicBezTo>
                    <a:pt x="354711" y="45911"/>
                    <a:pt x="352997" y="52340"/>
                    <a:pt x="352997" y="60884"/>
                  </a:cubicBezTo>
                  <a:close/>
                  <a:moveTo>
                    <a:pt x="453580" y="26603"/>
                  </a:moveTo>
                  <a:cubicBezTo>
                    <a:pt x="456534" y="26603"/>
                    <a:pt x="459106" y="26841"/>
                    <a:pt x="461487" y="27327"/>
                  </a:cubicBezTo>
                  <a:lnTo>
                    <a:pt x="460058" y="36643"/>
                  </a:lnTo>
                  <a:cubicBezTo>
                    <a:pt x="457391" y="36033"/>
                    <a:pt x="454914" y="35728"/>
                    <a:pt x="452819" y="35728"/>
                  </a:cubicBezTo>
                  <a:cubicBezTo>
                    <a:pt x="447484" y="35728"/>
                    <a:pt x="442913" y="37909"/>
                    <a:pt x="439102" y="42262"/>
                  </a:cubicBezTo>
                  <a:cubicBezTo>
                    <a:pt x="435293" y="46615"/>
                    <a:pt x="433388" y="52035"/>
                    <a:pt x="433388" y="58531"/>
                  </a:cubicBezTo>
                  <a:lnTo>
                    <a:pt x="433388" y="94078"/>
                  </a:lnTo>
                  <a:lnTo>
                    <a:pt x="423292" y="94078"/>
                  </a:lnTo>
                  <a:lnTo>
                    <a:pt x="423292" y="27813"/>
                  </a:lnTo>
                  <a:lnTo>
                    <a:pt x="431578" y="27813"/>
                  </a:lnTo>
                  <a:lnTo>
                    <a:pt x="432721" y="40081"/>
                  </a:lnTo>
                  <a:lnTo>
                    <a:pt x="433292" y="40081"/>
                  </a:lnTo>
                  <a:cubicBezTo>
                    <a:pt x="435673" y="35776"/>
                    <a:pt x="438627" y="32452"/>
                    <a:pt x="442151" y="30108"/>
                  </a:cubicBezTo>
                  <a:cubicBezTo>
                    <a:pt x="445580" y="27775"/>
                    <a:pt x="449390" y="26603"/>
                    <a:pt x="453580" y="26603"/>
                  </a:cubicBezTo>
                  <a:close/>
                  <a:moveTo>
                    <a:pt x="485395" y="94078"/>
                  </a:moveTo>
                  <a:lnTo>
                    <a:pt x="475393" y="94078"/>
                  </a:lnTo>
                  <a:lnTo>
                    <a:pt x="475393" y="27813"/>
                  </a:lnTo>
                  <a:lnTo>
                    <a:pt x="485395" y="27813"/>
                  </a:lnTo>
                  <a:close/>
                  <a:moveTo>
                    <a:pt x="474536" y="9858"/>
                  </a:moveTo>
                  <a:cubicBezTo>
                    <a:pt x="474536" y="7553"/>
                    <a:pt x="475107" y="5877"/>
                    <a:pt x="476250" y="4810"/>
                  </a:cubicBezTo>
                  <a:cubicBezTo>
                    <a:pt x="477393" y="3734"/>
                    <a:pt x="478822" y="3200"/>
                    <a:pt x="480442" y="3200"/>
                  </a:cubicBezTo>
                  <a:cubicBezTo>
                    <a:pt x="482060" y="3200"/>
                    <a:pt x="483489" y="3753"/>
                    <a:pt x="484632" y="4839"/>
                  </a:cubicBezTo>
                  <a:cubicBezTo>
                    <a:pt x="485775" y="5924"/>
                    <a:pt x="486442" y="7601"/>
                    <a:pt x="486442" y="9858"/>
                  </a:cubicBezTo>
                  <a:cubicBezTo>
                    <a:pt x="486442" y="12116"/>
                    <a:pt x="485775" y="13792"/>
                    <a:pt x="484632" y="14907"/>
                  </a:cubicBezTo>
                  <a:cubicBezTo>
                    <a:pt x="483489" y="16012"/>
                    <a:pt x="482060" y="16564"/>
                    <a:pt x="480442" y="16564"/>
                  </a:cubicBezTo>
                  <a:cubicBezTo>
                    <a:pt x="478822" y="16564"/>
                    <a:pt x="477393" y="16012"/>
                    <a:pt x="476250" y="14907"/>
                  </a:cubicBezTo>
                  <a:cubicBezTo>
                    <a:pt x="475107" y="13792"/>
                    <a:pt x="474536" y="12116"/>
                    <a:pt x="474536" y="9858"/>
                  </a:cubicBezTo>
                  <a:close/>
                  <a:moveTo>
                    <a:pt x="553022" y="94078"/>
                  </a:moveTo>
                  <a:lnTo>
                    <a:pt x="553022" y="51206"/>
                  </a:lnTo>
                  <a:cubicBezTo>
                    <a:pt x="553022" y="45806"/>
                    <a:pt x="551784" y="41777"/>
                    <a:pt x="549307" y="39119"/>
                  </a:cubicBezTo>
                  <a:cubicBezTo>
                    <a:pt x="546831" y="36462"/>
                    <a:pt x="543020" y="35128"/>
                    <a:pt x="537782" y="35128"/>
                  </a:cubicBezTo>
                  <a:cubicBezTo>
                    <a:pt x="530828" y="35128"/>
                    <a:pt x="525781" y="37005"/>
                    <a:pt x="522541" y="40748"/>
                  </a:cubicBezTo>
                  <a:cubicBezTo>
                    <a:pt x="519303" y="44501"/>
                    <a:pt x="517684" y="50683"/>
                    <a:pt x="517684" y="59312"/>
                  </a:cubicBezTo>
                  <a:lnTo>
                    <a:pt x="517684" y="94078"/>
                  </a:lnTo>
                  <a:lnTo>
                    <a:pt x="507683" y="94078"/>
                  </a:lnTo>
                  <a:lnTo>
                    <a:pt x="507683" y="27813"/>
                  </a:lnTo>
                  <a:lnTo>
                    <a:pt x="515874" y="27813"/>
                  </a:lnTo>
                  <a:lnTo>
                    <a:pt x="517494" y="36881"/>
                  </a:lnTo>
                  <a:lnTo>
                    <a:pt x="517970" y="36881"/>
                  </a:lnTo>
                  <a:cubicBezTo>
                    <a:pt x="519971" y="33614"/>
                    <a:pt x="522923" y="31090"/>
                    <a:pt x="526638" y="29289"/>
                  </a:cubicBezTo>
                  <a:cubicBezTo>
                    <a:pt x="530353" y="27499"/>
                    <a:pt x="534448" y="26603"/>
                    <a:pt x="539021" y="26603"/>
                  </a:cubicBezTo>
                  <a:cubicBezTo>
                    <a:pt x="547021" y="26603"/>
                    <a:pt x="553022" y="28527"/>
                    <a:pt x="557022" y="32375"/>
                  </a:cubicBezTo>
                  <a:cubicBezTo>
                    <a:pt x="561023" y="36224"/>
                    <a:pt x="563023" y="42386"/>
                    <a:pt x="563023" y="50844"/>
                  </a:cubicBezTo>
                  <a:lnTo>
                    <a:pt x="563023" y="94078"/>
                  </a:lnTo>
                  <a:close/>
                  <a:moveTo>
                    <a:pt x="640176" y="27813"/>
                  </a:moveTo>
                  <a:lnTo>
                    <a:pt x="640176" y="34157"/>
                  </a:lnTo>
                  <a:lnTo>
                    <a:pt x="627888" y="35614"/>
                  </a:lnTo>
                  <a:cubicBezTo>
                    <a:pt x="629031" y="37024"/>
                    <a:pt x="630079" y="38862"/>
                    <a:pt x="630936" y="41148"/>
                  </a:cubicBezTo>
                  <a:cubicBezTo>
                    <a:pt x="631889" y="43425"/>
                    <a:pt x="632270" y="45987"/>
                    <a:pt x="632270" y="48854"/>
                  </a:cubicBezTo>
                  <a:cubicBezTo>
                    <a:pt x="632270" y="55340"/>
                    <a:pt x="630079" y="60522"/>
                    <a:pt x="625603" y="64389"/>
                  </a:cubicBezTo>
                  <a:cubicBezTo>
                    <a:pt x="621221" y="68266"/>
                    <a:pt x="615125" y="70199"/>
                    <a:pt x="607409" y="70199"/>
                  </a:cubicBezTo>
                  <a:cubicBezTo>
                    <a:pt x="605410" y="70199"/>
                    <a:pt x="603504" y="70037"/>
                    <a:pt x="601790" y="69713"/>
                  </a:cubicBezTo>
                  <a:cubicBezTo>
                    <a:pt x="597503" y="71971"/>
                    <a:pt x="595408" y="74809"/>
                    <a:pt x="595408" y="78238"/>
                  </a:cubicBezTo>
                  <a:cubicBezTo>
                    <a:pt x="595408" y="80048"/>
                    <a:pt x="596171" y="81391"/>
                    <a:pt x="597598" y="82258"/>
                  </a:cubicBezTo>
                  <a:cubicBezTo>
                    <a:pt x="599123" y="83125"/>
                    <a:pt x="601695" y="83553"/>
                    <a:pt x="605314" y="83553"/>
                  </a:cubicBezTo>
                  <a:lnTo>
                    <a:pt x="617030" y="83553"/>
                  </a:lnTo>
                  <a:cubicBezTo>
                    <a:pt x="624269" y="83553"/>
                    <a:pt x="629698" y="85068"/>
                    <a:pt x="633603" y="88097"/>
                  </a:cubicBezTo>
                  <a:cubicBezTo>
                    <a:pt x="637413" y="91116"/>
                    <a:pt x="639318" y="95507"/>
                    <a:pt x="639318" y="101270"/>
                  </a:cubicBezTo>
                  <a:cubicBezTo>
                    <a:pt x="639318" y="108604"/>
                    <a:pt x="636461" y="114205"/>
                    <a:pt x="630556" y="118053"/>
                  </a:cubicBezTo>
                  <a:cubicBezTo>
                    <a:pt x="624650" y="121901"/>
                    <a:pt x="616078" y="123825"/>
                    <a:pt x="604742" y="123825"/>
                  </a:cubicBezTo>
                  <a:cubicBezTo>
                    <a:pt x="596075" y="123825"/>
                    <a:pt x="589407" y="122215"/>
                    <a:pt x="584740" y="118986"/>
                  </a:cubicBezTo>
                  <a:cubicBezTo>
                    <a:pt x="580073" y="115767"/>
                    <a:pt x="577692" y="111204"/>
                    <a:pt x="577692" y="105327"/>
                  </a:cubicBezTo>
                  <a:cubicBezTo>
                    <a:pt x="577692" y="101289"/>
                    <a:pt x="579025" y="97803"/>
                    <a:pt x="581597" y="94859"/>
                  </a:cubicBezTo>
                  <a:cubicBezTo>
                    <a:pt x="584169" y="91926"/>
                    <a:pt x="587789" y="89925"/>
                    <a:pt x="592456" y="88878"/>
                  </a:cubicBezTo>
                  <a:cubicBezTo>
                    <a:pt x="590741" y="88116"/>
                    <a:pt x="589312" y="86925"/>
                    <a:pt x="588169" y="85315"/>
                  </a:cubicBezTo>
                  <a:cubicBezTo>
                    <a:pt x="587026" y="83696"/>
                    <a:pt x="586455" y="81820"/>
                    <a:pt x="586455" y="79686"/>
                  </a:cubicBezTo>
                  <a:cubicBezTo>
                    <a:pt x="586455" y="77267"/>
                    <a:pt x="587121" y="75152"/>
                    <a:pt x="588359" y="73342"/>
                  </a:cubicBezTo>
                  <a:cubicBezTo>
                    <a:pt x="589693" y="71523"/>
                    <a:pt x="591693" y="69771"/>
                    <a:pt x="594456" y="68075"/>
                  </a:cubicBezTo>
                  <a:cubicBezTo>
                    <a:pt x="591122" y="66665"/>
                    <a:pt x="588264" y="64275"/>
                    <a:pt x="586169" y="60884"/>
                  </a:cubicBezTo>
                  <a:cubicBezTo>
                    <a:pt x="583978" y="57502"/>
                    <a:pt x="582931" y="53626"/>
                    <a:pt x="582931" y="49273"/>
                  </a:cubicBezTo>
                  <a:cubicBezTo>
                    <a:pt x="582931" y="42024"/>
                    <a:pt x="585026" y="36424"/>
                    <a:pt x="589407" y="32499"/>
                  </a:cubicBezTo>
                  <a:cubicBezTo>
                    <a:pt x="593789" y="28565"/>
                    <a:pt x="599980" y="26603"/>
                    <a:pt x="607886" y="26603"/>
                  </a:cubicBezTo>
                  <a:cubicBezTo>
                    <a:pt x="611410" y="26603"/>
                    <a:pt x="614553" y="27003"/>
                    <a:pt x="617316" y="27813"/>
                  </a:cubicBezTo>
                  <a:close/>
                  <a:moveTo>
                    <a:pt x="587407" y="105204"/>
                  </a:moveTo>
                  <a:cubicBezTo>
                    <a:pt x="587407" y="108795"/>
                    <a:pt x="588836" y="111509"/>
                    <a:pt x="591884" y="113366"/>
                  </a:cubicBezTo>
                  <a:cubicBezTo>
                    <a:pt x="594932" y="115224"/>
                    <a:pt x="599218" y="116148"/>
                    <a:pt x="604933" y="116148"/>
                  </a:cubicBezTo>
                  <a:cubicBezTo>
                    <a:pt x="613315" y="116148"/>
                    <a:pt x="619602" y="114891"/>
                    <a:pt x="623603" y="112366"/>
                  </a:cubicBezTo>
                  <a:cubicBezTo>
                    <a:pt x="627698" y="109852"/>
                    <a:pt x="629698" y="106432"/>
                    <a:pt x="629698" y="102117"/>
                  </a:cubicBezTo>
                  <a:cubicBezTo>
                    <a:pt x="629698" y="98536"/>
                    <a:pt x="628555" y="96041"/>
                    <a:pt x="626364" y="94650"/>
                  </a:cubicBezTo>
                  <a:cubicBezTo>
                    <a:pt x="624174" y="93259"/>
                    <a:pt x="619983" y="92564"/>
                    <a:pt x="613887" y="92564"/>
                  </a:cubicBezTo>
                  <a:lnTo>
                    <a:pt x="601790" y="92564"/>
                  </a:lnTo>
                  <a:cubicBezTo>
                    <a:pt x="597218" y="92564"/>
                    <a:pt x="593694" y="93659"/>
                    <a:pt x="591217" y="95831"/>
                  </a:cubicBezTo>
                  <a:cubicBezTo>
                    <a:pt x="588645" y="98012"/>
                    <a:pt x="587407" y="101136"/>
                    <a:pt x="587407" y="105204"/>
                  </a:cubicBezTo>
                  <a:close/>
                  <a:moveTo>
                    <a:pt x="592836" y="49035"/>
                  </a:moveTo>
                  <a:cubicBezTo>
                    <a:pt x="592836" y="53673"/>
                    <a:pt x="594074" y="57179"/>
                    <a:pt x="596742" y="59550"/>
                  </a:cubicBezTo>
                  <a:cubicBezTo>
                    <a:pt x="599313" y="61932"/>
                    <a:pt x="603028" y="63122"/>
                    <a:pt x="607695" y="63122"/>
                  </a:cubicBezTo>
                  <a:cubicBezTo>
                    <a:pt x="617507" y="63122"/>
                    <a:pt x="622364" y="58369"/>
                    <a:pt x="622364" y="48854"/>
                  </a:cubicBezTo>
                  <a:cubicBezTo>
                    <a:pt x="622364" y="38900"/>
                    <a:pt x="617411" y="33919"/>
                    <a:pt x="607505" y="33919"/>
                  </a:cubicBezTo>
                  <a:cubicBezTo>
                    <a:pt x="602742" y="33919"/>
                    <a:pt x="599123" y="35185"/>
                    <a:pt x="596646" y="37729"/>
                  </a:cubicBezTo>
                  <a:cubicBezTo>
                    <a:pt x="594074" y="40272"/>
                    <a:pt x="592836" y="44034"/>
                    <a:pt x="592836" y="49035"/>
                  </a:cubicBezTo>
                  <a:close/>
                  <a:moveTo>
                    <a:pt x="716947" y="95288"/>
                  </a:moveTo>
                  <a:cubicBezTo>
                    <a:pt x="707231" y="95288"/>
                    <a:pt x="699517" y="92307"/>
                    <a:pt x="693802" y="86335"/>
                  </a:cubicBezTo>
                  <a:cubicBezTo>
                    <a:pt x="688181" y="80372"/>
                    <a:pt x="685324" y="72095"/>
                    <a:pt x="685324" y="61493"/>
                  </a:cubicBezTo>
                  <a:cubicBezTo>
                    <a:pt x="685324" y="50806"/>
                    <a:pt x="687896" y="42320"/>
                    <a:pt x="693230" y="36033"/>
                  </a:cubicBezTo>
                  <a:cubicBezTo>
                    <a:pt x="698469" y="29747"/>
                    <a:pt x="705517" y="26603"/>
                    <a:pt x="714375" y="26603"/>
                  </a:cubicBezTo>
                  <a:cubicBezTo>
                    <a:pt x="722662" y="26603"/>
                    <a:pt x="729235" y="29337"/>
                    <a:pt x="734092" y="34795"/>
                  </a:cubicBezTo>
                  <a:cubicBezTo>
                    <a:pt x="738950" y="40253"/>
                    <a:pt x="741332" y="47463"/>
                    <a:pt x="741332" y="56407"/>
                  </a:cubicBezTo>
                  <a:lnTo>
                    <a:pt x="741332" y="62760"/>
                  </a:lnTo>
                  <a:lnTo>
                    <a:pt x="695706" y="62760"/>
                  </a:lnTo>
                  <a:cubicBezTo>
                    <a:pt x="695897" y="70542"/>
                    <a:pt x="697897" y="76448"/>
                    <a:pt x="701612" y="80477"/>
                  </a:cubicBezTo>
                  <a:cubicBezTo>
                    <a:pt x="705327" y="84506"/>
                    <a:pt x="710565" y="86516"/>
                    <a:pt x="717328" y="86516"/>
                  </a:cubicBezTo>
                  <a:cubicBezTo>
                    <a:pt x="724472" y="86516"/>
                    <a:pt x="731520" y="85030"/>
                    <a:pt x="738474" y="82048"/>
                  </a:cubicBezTo>
                  <a:lnTo>
                    <a:pt x="738474" y="90992"/>
                  </a:lnTo>
                  <a:cubicBezTo>
                    <a:pt x="734949" y="92526"/>
                    <a:pt x="731616" y="93621"/>
                    <a:pt x="728472" y="94288"/>
                  </a:cubicBezTo>
                  <a:cubicBezTo>
                    <a:pt x="725329" y="94955"/>
                    <a:pt x="721423" y="95288"/>
                    <a:pt x="716947" y="95288"/>
                  </a:cubicBezTo>
                  <a:close/>
                  <a:moveTo>
                    <a:pt x="714280" y="35004"/>
                  </a:moveTo>
                  <a:cubicBezTo>
                    <a:pt x="708946" y="35004"/>
                    <a:pt x="704755" y="36738"/>
                    <a:pt x="701517" y="40205"/>
                  </a:cubicBezTo>
                  <a:cubicBezTo>
                    <a:pt x="698374" y="43672"/>
                    <a:pt x="696563" y="48473"/>
                    <a:pt x="695992" y="54597"/>
                  </a:cubicBezTo>
                  <a:lnTo>
                    <a:pt x="730568" y="54597"/>
                  </a:lnTo>
                  <a:cubicBezTo>
                    <a:pt x="730568" y="48273"/>
                    <a:pt x="729235" y="43425"/>
                    <a:pt x="726377" y="40053"/>
                  </a:cubicBezTo>
                  <a:cubicBezTo>
                    <a:pt x="723520" y="36690"/>
                    <a:pt x="719519" y="35004"/>
                    <a:pt x="714280" y="35004"/>
                  </a:cubicBezTo>
                  <a:close/>
                  <a:moveTo>
                    <a:pt x="805910" y="94078"/>
                  </a:moveTo>
                  <a:lnTo>
                    <a:pt x="805910" y="51206"/>
                  </a:lnTo>
                  <a:cubicBezTo>
                    <a:pt x="805910" y="45806"/>
                    <a:pt x="804672" y="41777"/>
                    <a:pt x="802196" y="39119"/>
                  </a:cubicBezTo>
                  <a:cubicBezTo>
                    <a:pt x="799720" y="36462"/>
                    <a:pt x="795910" y="35128"/>
                    <a:pt x="790670" y="35128"/>
                  </a:cubicBezTo>
                  <a:cubicBezTo>
                    <a:pt x="783717" y="35128"/>
                    <a:pt x="778669" y="37005"/>
                    <a:pt x="775431" y="40748"/>
                  </a:cubicBezTo>
                  <a:cubicBezTo>
                    <a:pt x="772192" y="44501"/>
                    <a:pt x="770573" y="50683"/>
                    <a:pt x="770573" y="59312"/>
                  </a:cubicBezTo>
                  <a:lnTo>
                    <a:pt x="770573" y="94078"/>
                  </a:lnTo>
                  <a:lnTo>
                    <a:pt x="760571" y="94078"/>
                  </a:lnTo>
                  <a:lnTo>
                    <a:pt x="760571" y="27813"/>
                  </a:lnTo>
                  <a:lnTo>
                    <a:pt x="768668" y="27813"/>
                  </a:lnTo>
                  <a:lnTo>
                    <a:pt x="770287" y="36881"/>
                  </a:lnTo>
                  <a:lnTo>
                    <a:pt x="770763" y="36881"/>
                  </a:lnTo>
                  <a:cubicBezTo>
                    <a:pt x="772859" y="33614"/>
                    <a:pt x="775717" y="31090"/>
                    <a:pt x="779432" y="29289"/>
                  </a:cubicBezTo>
                  <a:cubicBezTo>
                    <a:pt x="783146" y="27499"/>
                    <a:pt x="787337" y="26603"/>
                    <a:pt x="791813" y="26603"/>
                  </a:cubicBezTo>
                  <a:cubicBezTo>
                    <a:pt x="799815" y="26603"/>
                    <a:pt x="805815" y="28527"/>
                    <a:pt x="809816" y="32375"/>
                  </a:cubicBezTo>
                  <a:cubicBezTo>
                    <a:pt x="813912" y="36224"/>
                    <a:pt x="815912" y="42386"/>
                    <a:pt x="815912" y="50844"/>
                  </a:cubicBezTo>
                  <a:lnTo>
                    <a:pt x="815912" y="94078"/>
                  </a:lnTo>
                  <a:close/>
                  <a:moveTo>
                    <a:pt x="917067" y="85192"/>
                  </a:moveTo>
                  <a:lnTo>
                    <a:pt x="916496" y="85192"/>
                  </a:lnTo>
                  <a:cubicBezTo>
                    <a:pt x="911923" y="91926"/>
                    <a:pt x="904970" y="95288"/>
                    <a:pt x="895731" y="95288"/>
                  </a:cubicBezTo>
                  <a:cubicBezTo>
                    <a:pt x="887063" y="95288"/>
                    <a:pt x="880301" y="92326"/>
                    <a:pt x="875538" y="86401"/>
                  </a:cubicBezTo>
                  <a:cubicBezTo>
                    <a:pt x="870681" y="80477"/>
                    <a:pt x="868299" y="72047"/>
                    <a:pt x="868299" y="61122"/>
                  </a:cubicBezTo>
                  <a:cubicBezTo>
                    <a:pt x="868299" y="50206"/>
                    <a:pt x="870681" y="41720"/>
                    <a:pt x="875538" y="35671"/>
                  </a:cubicBezTo>
                  <a:cubicBezTo>
                    <a:pt x="880396" y="29623"/>
                    <a:pt x="887063" y="26603"/>
                    <a:pt x="895731" y="26603"/>
                  </a:cubicBezTo>
                  <a:cubicBezTo>
                    <a:pt x="904684" y="26603"/>
                    <a:pt x="911639" y="29870"/>
                    <a:pt x="916401" y="36395"/>
                  </a:cubicBezTo>
                  <a:lnTo>
                    <a:pt x="917163" y="36395"/>
                  </a:lnTo>
                  <a:lnTo>
                    <a:pt x="916781" y="31623"/>
                  </a:lnTo>
                  <a:lnTo>
                    <a:pt x="916496" y="26965"/>
                  </a:lnTo>
                  <a:lnTo>
                    <a:pt x="916496" y="0"/>
                  </a:lnTo>
                  <a:lnTo>
                    <a:pt x="926592" y="0"/>
                  </a:lnTo>
                  <a:lnTo>
                    <a:pt x="926592" y="94078"/>
                  </a:lnTo>
                  <a:lnTo>
                    <a:pt x="918401" y="94078"/>
                  </a:lnTo>
                  <a:close/>
                  <a:moveTo>
                    <a:pt x="896970" y="86887"/>
                  </a:moveTo>
                  <a:cubicBezTo>
                    <a:pt x="903827" y="86887"/>
                    <a:pt x="908781" y="85020"/>
                    <a:pt x="911923" y="81286"/>
                  </a:cubicBezTo>
                  <a:cubicBezTo>
                    <a:pt x="914972" y="77562"/>
                    <a:pt x="916496" y="71542"/>
                    <a:pt x="916496" y="63246"/>
                  </a:cubicBezTo>
                  <a:lnTo>
                    <a:pt x="916496" y="61122"/>
                  </a:lnTo>
                  <a:cubicBezTo>
                    <a:pt x="916496" y="51730"/>
                    <a:pt x="914972" y="45034"/>
                    <a:pt x="911828" y="41024"/>
                  </a:cubicBezTo>
                  <a:cubicBezTo>
                    <a:pt x="908685" y="37014"/>
                    <a:pt x="903732" y="35004"/>
                    <a:pt x="896874" y="35004"/>
                  </a:cubicBezTo>
                  <a:cubicBezTo>
                    <a:pt x="890969" y="35004"/>
                    <a:pt x="886492" y="37290"/>
                    <a:pt x="883348" y="41872"/>
                  </a:cubicBezTo>
                  <a:cubicBezTo>
                    <a:pt x="880206" y="46444"/>
                    <a:pt x="878681" y="52902"/>
                    <a:pt x="878681" y="61246"/>
                  </a:cubicBezTo>
                  <a:cubicBezTo>
                    <a:pt x="878681" y="69713"/>
                    <a:pt x="880206" y="76105"/>
                    <a:pt x="883348" y="80410"/>
                  </a:cubicBezTo>
                  <a:cubicBezTo>
                    <a:pt x="886397" y="84725"/>
                    <a:pt x="890969" y="86887"/>
                    <a:pt x="896970" y="86887"/>
                  </a:cubicBezTo>
                  <a:close/>
                  <a:moveTo>
                    <a:pt x="1007364" y="60884"/>
                  </a:moveTo>
                  <a:cubicBezTo>
                    <a:pt x="1007364" y="71685"/>
                    <a:pt x="1004603" y="80124"/>
                    <a:pt x="999173" y="86192"/>
                  </a:cubicBezTo>
                  <a:cubicBezTo>
                    <a:pt x="993744" y="92250"/>
                    <a:pt x="986219" y="95288"/>
                    <a:pt x="976599" y="95288"/>
                  </a:cubicBezTo>
                  <a:cubicBezTo>
                    <a:pt x="970693" y="95288"/>
                    <a:pt x="965454" y="93897"/>
                    <a:pt x="960882" y="91116"/>
                  </a:cubicBezTo>
                  <a:cubicBezTo>
                    <a:pt x="956215" y="88335"/>
                    <a:pt x="952691" y="84344"/>
                    <a:pt x="950214" y="79143"/>
                  </a:cubicBezTo>
                  <a:cubicBezTo>
                    <a:pt x="947738" y="73943"/>
                    <a:pt x="946404" y="67856"/>
                    <a:pt x="946404" y="60884"/>
                  </a:cubicBezTo>
                  <a:cubicBezTo>
                    <a:pt x="946404" y="50082"/>
                    <a:pt x="949167" y="41672"/>
                    <a:pt x="954501" y="35643"/>
                  </a:cubicBezTo>
                  <a:cubicBezTo>
                    <a:pt x="959930" y="29613"/>
                    <a:pt x="967455" y="26603"/>
                    <a:pt x="977075" y="26603"/>
                  </a:cubicBezTo>
                  <a:cubicBezTo>
                    <a:pt x="986314" y="26603"/>
                    <a:pt x="993649" y="29689"/>
                    <a:pt x="999173" y="35852"/>
                  </a:cubicBezTo>
                  <a:cubicBezTo>
                    <a:pt x="1004603" y="42024"/>
                    <a:pt x="1007364" y="50368"/>
                    <a:pt x="1007364" y="60884"/>
                  </a:cubicBezTo>
                  <a:close/>
                  <a:moveTo>
                    <a:pt x="956882" y="60884"/>
                  </a:moveTo>
                  <a:cubicBezTo>
                    <a:pt x="956882" y="69352"/>
                    <a:pt x="958501" y="75800"/>
                    <a:pt x="961930" y="80229"/>
                  </a:cubicBezTo>
                  <a:cubicBezTo>
                    <a:pt x="965264" y="84668"/>
                    <a:pt x="970312" y="86887"/>
                    <a:pt x="976885" y="86887"/>
                  </a:cubicBezTo>
                  <a:cubicBezTo>
                    <a:pt x="983456" y="86887"/>
                    <a:pt x="988409" y="84677"/>
                    <a:pt x="991838" y="80267"/>
                  </a:cubicBezTo>
                  <a:cubicBezTo>
                    <a:pt x="995267" y="75848"/>
                    <a:pt x="996887" y="69390"/>
                    <a:pt x="996887" y="60884"/>
                  </a:cubicBezTo>
                  <a:cubicBezTo>
                    <a:pt x="996887" y="52464"/>
                    <a:pt x="995267" y="46063"/>
                    <a:pt x="991838" y="41691"/>
                  </a:cubicBezTo>
                  <a:cubicBezTo>
                    <a:pt x="988409" y="37319"/>
                    <a:pt x="983361" y="35128"/>
                    <a:pt x="976694" y="35128"/>
                  </a:cubicBezTo>
                  <a:cubicBezTo>
                    <a:pt x="970121" y="35128"/>
                    <a:pt x="965169" y="37281"/>
                    <a:pt x="961834" y="41596"/>
                  </a:cubicBezTo>
                  <a:cubicBezTo>
                    <a:pt x="958501" y="45911"/>
                    <a:pt x="956882" y="52340"/>
                    <a:pt x="956882" y="60884"/>
                  </a:cubicBezTo>
                  <a:close/>
                  <a:moveTo>
                    <a:pt x="1084327" y="60884"/>
                  </a:moveTo>
                  <a:cubicBezTo>
                    <a:pt x="1084327" y="71685"/>
                    <a:pt x="1081660" y="80124"/>
                    <a:pt x="1076230" y="86192"/>
                  </a:cubicBezTo>
                  <a:cubicBezTo>
                    <a:pt x="1070801" y="92250"/>
                    <a:pt x="1063276" y="95288"/>
                    <a:pt x="1053656" y="95288"/>
                  </a:cubicBezTo>
                  <a:cubicBezTo>
                    <a:pt x="1047750" y="95288"/>
                    <a:pt x="1042417" y="93897"/>
                    <a:pt x="1037845" y="91116"/>
                  </a:cubicBezTo>
                  <a:cubicBezTo>
                    <a:pt x="1033272" y="88335"/>
                    <a:pt x="1029748" y="84344"/>
                    <a:pt x="1027177" y="79143"/>
                  </a:cubicBezTo>
                  <a:cubicBezTo>
                    <a:pt x="1024700" y="73943"/>
                    <a:pt x="1023462" y="67856"/>
                    <a:pt x="1023462" y="60884"/>
                  </a:cubicBezTo>
                  <a:cubicBezTo>
                    <a:pt x="1023462" y="50082"/>
                    <a:pt x="1026128" y="41672"/>
                    <a:pt x="1031558" y="35643"/>
                  </a:cubicBezTo>
                  <a:cubicBezTo>
                    <a:pt x="1036987" y="29613"/>
                    <a:pt x="1044512" y="26603"/>
                    <a:pt x="1054037" y="26603"/>
                  </a:cubicBezTo>
                  <a:cubicBezTo>
                    <a:pt x="1063371" y="26603"/>
                    <a:pt x="1070706" y="29689"/>
                    <a:pt x="1076134" y="35852"/>
                  </a:cubicBezTo>
                  <a:cubicBezTo>
                    <a:pt x="1081660" y="42024"/>
                    <a:pt x="1084327" y="50368"/>
                    <a:pt x="1084327" y="60884"/>
                  </a:cubicBezTo>
                  <a:close/>
                  <a:moveTo>
                    <a:pt x="1033844" y="60884"/>
                  </a:moveTo>
                  <a:cubicBezTo>
                    <a:pt x="1033844" y="69352"/>
                    <a:pt x="1035559" y="75800"/>
                    <a:pt x="1038988" y="80229"/>
                  </a:cubicBezTo>
                  <a:cubicBezTo>
                    <a:pt x="1042321" y="84668"/>
                    <a:pt x="1047274" y="86887"/>
                    <a:pt x="1053846" y="86887"/>
                  </a:cubicBezTo>
                  <a:cubicBezTo>
                    <a:pt x="1060419" y="86887"/>
                    <a:pt x="1065466" y="84677"/>
                    <a:pt x="1068896" y="80267"/>
                  </a:cubicBezTo>
                  <a:cubicBezTo>
                    <a:pt x="1072230" y="75848"/>
                    <a:pt x="1073944" y="69390"/>
                    <a:pt x="1073944" y="60884"/>
                  </a:cubicBezTo>
                  <a:cubicBezTo>
                    <a:pt x="1073944" y="52464"/>
                    <a:pt x="1072230" y="46063"/>
                    <a:pt x="1068896" y="41691"/>
                  </a:cubicBezTo>
                  <a:cubicBezTo>
                    <a:pt x="1065466" y="37319"/>
                    <a:pt x="1060419" y="35128"/>
                    <a:pt x="1053751" y="35128"/>
                  </a:cubicBezTo>
                  <a:cubicBezTo>
                    <a:pt x="1047179" y="35128"/>
                    <a:pt x="1042226" y="37281"/>
                    <a:pt x="1038892" y="41596"/>
                  </a:cubicBezTo>
                  <a:cubicBezTo>
                    <a:pt x="1035559" y="45911"/>
                    <a:pt x="1033844" y="52340"/>
                    <a:pt x="1033844" y="60884"/>
                  </a:cubicBezTo>
                  <a:close/>
                  <a:moveTo>
                    <a:pt x="1134427" y="26603"/>
                  </a:moveTo>
                  <a:cubicBezTo>
                    <a:pt x="1137381" y="26603"/>
                    <a:pt x="1140048" y="26841"/>
                    <a:pt x="1142334" y="27327"/>
                  </a:cubicBezTo>
                  <a:lnTo>
                    <a:pt x="1140905" y="36643"/>
                  </a:lnTo>
                  <a:cubicBezTo>
                    <a:pt x="1138238" y="36033"/>
                    <a:pt x="1135761" y="35728"/>
                    <a:pt x="1133666" y="35728"/>
                  </a:cubicBezTo>
                  <a:cubicBezTo>
                    <a:pt x="1128332" y="35728"/>
                    <a:pt x="1123759" y="37909"/>
                    <a:pt x="1119950" y="42262"/>
                  </a:cubicBezTo>
                  <a:cubicBezTo>
                    <a:pt x="1116140" y="46615"/>
                    <a:pt x="1114234" y="52035"/>
                    <a:pt x="1114234" y="58531"/>
                  </a:cubicBezTo>
                  <a:lnTo>
                    <a:pt x="1114234" y="94078"/>
                  </a:lnTo>
                  <a:lnTo>
                    <a:pt x="1104234" y="94078"/>
                  </a:lnTo>
                  <a:lnTo>
                    <a:pt x="1104234" y="27813"/>
                  </a:lnTo>
                  <a:lnTo>
                    <a:pt x="1112521" y="27813"/>
                  </a:lnTo>
                  <a:lnTo>
                    <a:pt x="1113663" y="40081"/>
                  </a:lnTo>
                  <a:lnTo>
                    <a:pt x="1114140" y="40081"/>
                  </a:lnTo>
                  <a:cubicBezTo>
                    <a:pt x="1116521" y="35776"/>
                    <a:pt x="1119569" y="32452"/>
                    <a:pt x="1122998" y="30108"/>
                  </a:cubicBezTo>
                  <a:cubicBezTo>
                    <a:pt x="1126427" y="27775"/>
                    <a:pt x="1130237" y="26603"/>
                    <a:pt x="1134427" y="26603"/>
                  </a:cubicBezTo>
                  <a:close/>
                  <a:moveTo>
                    <a:pt x="1199007" y="76000"/>
                  </a:moveTo>
                  <a:cubicBezTo>
                    <a:pt x="1199007" y="82163"/>
                    <a:pt x="1196721" y="86925"/>
                    <a:pt x="1192054" y="90268"/>
                  </a:cubicBezTo>
                  <a:cubicBezTo>
                    <a:pt x="1187482" y="93612"/>
                    <a:pt x="1181100" y="95288"/>
                    <a:pt x="1172718" y="95288"/>
                  </a:cubicBezTo>
                  <a:cubicBezTo>
                    <a:pt x="1163956" y="95288"/>
                    <a:pt x="1157097" y="93897"/>
                    <a:pt x="1152240" y="91116"/>
                  </a:cubicBezTo>
                  <a:lnTo>
                    <a:pt x="1152240" y="81801"/>
                  </a:lnTo>
                  <a:cubicBezTo>
                    <a:pt x="1155383" y="83420"/>
                    <a:pt x="1158812" y="84687"/>
                    <a:pt x="1162431" y="85611"/>
                  </a:cubicBezTo>
                  <a:cubicBezTo>
                    <a:pt x="1166051" y="86544"/>
                    <a:pt x="1169575" y="87001"/>
                    <a:pt x="1173004" y="87001"/>
                  </a:cubicBezTo>
                  <a:cubicBezTo>
                    <a:pt x="1178243" y="87001"/>
                    <a:pt x="1182243" y="86163"/>
                    <a:pt x="1185101" y="84496"/>
                  </a:cubicBezTo>
                  <a:cubicBezTo>
                    <a:pt x="1187864" y="82820"/>
                    <a:pt x="1189291" y="80277"/>
                    <a:pt x="1189291" y="76848"/>
                  </a:cubicBezTo>
                  <a:cubicBezTo>
                    <a:pt x="1189291" y="74266"/>
                    <a:pt x="1188244" y="72057"/>
                    <a:pt x="1185958" y="70228"/>
                  </a:cubicBezTo>
                  <a:cubicBezTo>
                    <a:pt x="1183767" y="68389"/>
                    <a:pt x="1179386" y="66227"/>
                    <a:pt x="1172909" y="63722"/>
                  </a:cubicBezTo>
                  <a:cubicBezTo>
                    <a:pt x="1166717" y="61427"/>
                    <a:pt x="1162336" y="59426"/>
                    <a:pt x="1159764" y="57712"/>
                  </a:cubicBezTo>
                  <a:cubicBezTo>
                    <a:pt x="1157097" y="55997"/>
                    <a:pt x="1155192" y="54054"/>
                    <a:pt x="1153954" y="51873"/>
                  </a:cubicBezTo>
                  <a:cubicBezTo>
                    <a:pt x="1152620" y="49701"/>
                    <a:pt x="1152050" y="47101"/>
                    <a:pt x="1152050" y="44072"/>
                  </a:cubicBezTo>
                  <a:cubicBezTo>
                    <a:pt x="1152050" y="38671"/>
                    <a:pt x="1154240" y="34414"/>
                    <a:pt x="1158621" y="31290"/>
                  </a:cubicBezTo>
                  <a:cubicBezTo>
                    <a:pt x="1163002" y="28165"/>
                    <a:pt x="1169003" y="26603"/>
                    <a:pt x="1176719" y="26603"/>
                  </a:cubicBezTo>
                  <a:cubicBezTo>
                    <a:pt x="1183863" y="26603"/>
                    <a:pt x="1190816" y="28051"/>
                    <a:pt x="1197578" y="30956"/>
                  </a:cubicBezTo>
                  <a:lnTo>
                    <a:pt x="1194054" y="39119"/>
                  </a:lnTo>
                  <a:cubicBezTo>
                    <a:pt x="1187387" y="36376"/>
                    <a:pt x="1181386" y="35004"/>
                    <a:pt x="1175957" y="35004"/>
                  </a:cubicBezTo>
                  <a:cubicBezTo>
                    <a:pt x="1171195" y="35004"/>
                    <a:pt x="1167575" y="35757"/>
                    <a:pt x="1165194" y="37243"/>
                  </a:cubicBezTo>
                  <a:cubicBezTo>
                    <a:pt x="1162813" y="38738"/>
                    <a:pt x="1161575" y="40796"/>
                    <a:pt x="1161575" y="43415"/>
                  </a:cubicBezTo>
                  <a:cubicBezTo>
                    <a:pt x="1161575" y="45187"/>
                    <a:pt x="1162050" y="46691"/>
                    <a:pt x="1162908" y="47949"/>
                  </a:cubicBezTo>
                  <a:cubicBezTo>
                    <a:pt x="1163860" y="49197"/>
                    <a:pt x="1165289" y="50387"/>
                    <a:pt x="1167289" y="51511"/>
                  </a:cubicBezTo>
                  <a:cubicBezTo>
                    <a:pt x="1169289" y="52645"/>
                    <a:pt x="1173195" y="54273"/>
                    <a:pt x="1178909" y="56407"/>
                  </a:cubicBezTo>
                  <a:cubicBezTo>
                    <a:pt x="1186815" y="59274"/>
                    <a:pt x="1192054" y="62151"/>
                    <a:pt x="1194817" y="65056"/>
                  </a:cubicBezTo>
                  <a:cubicBezTo>
                    <a:pt x="1197578" y="67961"/>
                    <a:pt x="1199007" y="71609"/>
                    <a:pt x="1199007" y="76000"/>
                  </a:cubicBezTo>
                  <a:close/>
                  <a:moveTo>
                    <a:pt x="1238441" y="87001"/>
                  </a:moveTo>
                  <a:cubicBezTo>
                    <a:pt x="1240251" y="87001"/>
                    <a:pt x="1241965" y="86878"/>
                    <a:pt x="1243585" y="86611"/>
                  </a:cubicBezTo>
                  <a:cubicBezTo>
                    <a:pt x="1245298" y="86354"/>
                    <a:pt x="1246537" y="86077"/>
                    <a:pt x="1247584" y="85792"/>
                  </a:cubicBezTo>
                  <a:lnTo>
                    <a:pt x="1247584" y="93469"/>
                  </a:lnTo>
                  <a:cubicBezTo>
                    <a:pt x="1246441" y="93993"/>
                    <a:pt x="1244823" y="94431"/>
                    <a:pt x="1242728" y="94774"/>
                  </a:cubicBezTo>
                  <a:cubicBezTo>
                    <a:pt x="1240631" y="95117"/>
                    <a:pt x="1238727" y="95288"/>
                    <a:pt x="1237012" y="95288"/>
                  </a:cubicBezTo>
                  <a:cubicBezTo>
                    <a:pt x="1224249" y="95288"/>
                    <a:pt x="1217771" y="88535"/>
                    <a:pt x="1217771" y="75028"/>
                  </a:cubicBezTo>
                  <a:lnTo>
                    <a:pt x="1217771" y="35614"/>
                  </a:lnTo>
                  <a:lnTo>
                    <a:pt x="1208341" y="35614"/>
                  </a:lnTo>
                  <a:lnTo>
                    <a:pt x="1208341" y="30775"/>
                  </a:lnTo>
                  <a:lnTo>
                    <a:pt x="1217771" y="26603"/>
                  </a:lnTo>
                  <a:lnTo>
                    <a:pt x="1222058" y="12459"/>
                  </a:lnTo>
                  <a:lnTo>
                    <a:pt x="1227868" y="12459"/>
                  </a:lnTo>
                  <a:lnTo>
                    <a:pt x="1227868" y="27813"/>
                  </a:lnTo>
                  <a:lnTo>
                    <a:pt x="1247013" y="27813"/>
                  </a:lnTo>
                  <a:lnTo>
                    <a:pt x="1247013" y="35614"/>
                  </a:lnTo>
                  <a:lnTo>
                    <a:pt x="1227868" y="35614"/>
                  </a:lnTo>
                  <a:lnTo>
                    <a:pt x="1227868" y="74609"/>
                  </a:lnTo>
                  <a:cubicBezTo>
                    <a:pt x="1227868" y="78600"/>
                    <a:pt x="1228820" y="81667"/>
                    <a:pt x="1230631" y="83801"/>
                  </a:cubicBezTo>
                  <a:cubicBezTo>
                    <a:pt x="1232535" y="85935"/>
                    <a:pt x="1235203" y="87001"/>
                    <a:pt x="1238441" y="87001"/>
                  </a:cubicBezTo>
                  <a:close/>
                  <a:moveTo>
                    <a:pt x="1292353" y="26603"/>
                  </a:moveTo>
                  <a:cubicBezTo>
                    <a:pt x="1295305" y="26603"/>
                    <a:pt x="1297972" y="26841"/>
                    <a:pt x="1300258" y="27327"/>
                  </a:cubicBezTo>
                  <a:lnTo>
                    <a:pt x="1298829" y="36643"/>
                  </a:lnTo>
                  <a:cubicBezTo>
                    <a:pt x="1296163" y="36033"/>
                    <a:pt x="1293686" y="35728"/>
                    <a:pt x="1291590" y="35728"/>
                  </a:cubicBezTo>
                  <a:cubicBezTo>
                    <a:pt x="1286256" y="35728"/>
                    <a:pt x="1281685" y="37909"/>
                    <a:pt x="1277874" y="42262"/>
                  </a:cubicBezTo>
                  <a:cubicBezTo>
                    <a:pt x="1274064" y="46615"/>
                    <a:pt x="1272160" y="52035"/>
                    <a:pt x="1272160" y="58531"/>
                  </a:cubicBezTo>
                  <a:lnTo>
                    <a:pt x="1272160" y="94078"/>
                  </a:lnTo>
                  <a:lnTo>
                    <a:pt x="1262158" y="94078"/>
                  </a:lnTo>
                  <a:lnTo>
                    <a:pt x="1262158" y="27813"/>
                  </a:lnTo>
                  <a:lnTo>
                    <a:pt x="1270445" y="27813"/>
                  </a:lnTo>
                  <a:lnTo>
                    <a:pt x="1271588" y="40081"/>
                  </a:lnTo>
                  <a:lnTo>
                    <a:pt x="1272064" y="40081"/>
                  </a:lnTo>
                  <a:cubicBezTo>
                    <a:pt x="1274446" y="35776"/>
                    <a:pt x="1277493" y="32452"/>
                    <a:pt x="1280922" y="30108"/>
                  </a:cubicBezTo>
                  <a:cubicBezTo>
                    <a:pt x="1284352" y="27775"/>
                    <a:pt x="1288161" y="26603"/>
                    <a:pt x="1292353" y="26603"/>
                  </a:cubicBezTo>
                  <a:close/>
                  <a:moveTo>
                    <a:pt x="1371409" y="60884"/>
                  </a:moveTo>
                  <a:cubicBezTo>
                    <a:pt x="1371409" y="71685"/>
                    <a:pt x="1368648" y="80124"/>
                    <a:pt x="1363218" y="86192"/>
                  </a:cubicBezTo>
                  <a:cubicBezTo>
                    <a:pt x="1357789" y="92250"/>
                    <a:pt x="1350264" y="95288"/>
                    <a:pt x="1340644" y="95288"/>
                  </a:cubicBezTo>
                  <a:cubicBezTo>
                    <a:pt x="1334738" y="95288"/>
                    <a:pt x="1329500" y="93897"/>
                    <a:pt x="1324833" y="91116"/>
                  </a:cubicBezTo>
                  <a:cubicBezTo>
                    <a:pt x="1320260" y="88335"/>
                    <a:pt x="1316736" y="84344"/>
                    <a:pt x="1314259" y="79143"/>
                  </a:cubicBezTo>
                  <a:cubicBezTo>
                    <a:pt x="1311689" y="73943"/>
                    <a:pt x="1310450" y="67856"/>
                    <a:pt x="1310450" y="60884"/>
                  </a:cubicBezTo>
                  <a:cubicBezTo>
                    <a:pt x="1310450" y="50082"/>
                    <a:pt x="1313212" y="41672"/>
                    <a:pt x="1318546" y="35643"/>
                  </a:cubicBezTo>
                  <a:cubicBezTo>
                    <a:pt x="1323975" y="29613"/>
                    <a:pt x="1331500" y="26603"/>
                    <a:pt x="1341121" y="26603"/>
                  </a:cubicBezTo>
                  <a:cubicBezTo>
                    <a:pt x="1350359" y="26603"/>
                    <a:pt x="1357694" y="29689"/>
                    <a:pt x="1363218" y="35852"/>
                  </a:cubicBezTo>
                  <a:cubicBezTo>
                    <a:pt x="1368648" y="42024"/>
                    <a:pt x="1371409" y="50368"/>
                    <a:pt x="1371409" y="60884"/>
                  </a:cubicBezTo>
                  <a:close/>
                  <a:moveTo>
                    <a:pt x="1320928" y="60884"/>
                  </a:moveTo>
                  <a:cubicBezTo>
                    <a:pt x="1320928" y="69352"/>
                    <a:pt x="1322546" y="75800"/>
                    <a:pt x="1325976" y="80229"/>
                  </a:cubicBezTo>
                  <a:cubicBezTo>
                    <a:pt x="1329310" y="84668"/>
                    <a:pt x="1334358" y="86887"/>
                    <a:pt x="1340930" y="86887"/>
                  </a:cubicBezTo>
                  <a:cubicBezTo>
                    <a:pt x="1347503" y="86887"/>
                    <a:pt x="1352455" y="84677"/>
                    <a:pt x="1355884" y="80267"/>
                  </a:cubicBezTo>
                  <a:cubicBezTo>
                    <a:pt x="1359314" y="75848"/>
                    <a:pt x="1360932" y="69390"/>
                    <a:pt x="1360932" y="60884"/>
                  </a:cubicBezTo>
                  <a:cubicBezTo>
                    <a:pt x="1360932" y="52464"/>
                    <a:pt x="1359314" y="46063"/>
                    <a:pt x="1355884" y="41691"/>
                  </a:cubicBezTo>
                  <a:cubicBezTo>
                    <a:pt x="1352455" y="37319"/>
                    <a:pt x="1347407" y="35128"/>
                    <a:pt x="1340739" y="35128"/>
                  </a:cubicBezTo>
                  <a:cubicBezTo>
                    <a:pt x="1334167" y="35128"/>
                    <a:pt x="1329214" y="37281"/>
                    <a:pt x="1325881" y="41596"/>
                  </a:cubicBezTo>
                  <a:cubicBezTo>
                    <a:pt x="1322546" y="45911"/>
                    <a:pt x="1320928" y="52340"/>
                    <a:pt x="1320928" y="60884"/>
                  </a:cubicBezTo>
                  <a:close/>
                  <a:moveTo>
                    <a:pt x="1475709" y="94078"/>
                  </a:moveTo>
                  <a:lnTo>
                    <a:pt x="1475709" y="50968"/>
                  </a:lnTo>
                  <a:cubicBezTo>
                    <a:pt x="1475709" y="45691"/>
                    <a:pt x="1474566" y="41729"/>
                    <a:pt x="1472280" y="39091"/>
                  </a:cubicBezTo>
                  <a:cubicBezTo>
                    <a:pt x="1469994" y="36452"/>
                    <a:pt x="1466470" y="35128"/>
                    <a:pt x="1461803" y="35128"/>
                  </a:cubicBezTo>
                  <a:cubicBezTo>
                    <a:pt x="1455516" y="35128"/>
                    <a:pt x="1450849" y="36919"/>
                    <a:pt x="1447895" y="40510"/>
                  </a:cubicBezTo>
                  <a:cubicBezTo>
                    <a:pt x="1444943" y="44101"/>
                    <a:pt x="1443419" y="49616"/>
                    <a:pt x="1443419" y="57074"/>
                  </a:cubicBezTo>
                  <a:lnTo>
                    <a:pt x="1443419" y="94078"/>
                  </a:lnTo>
                  <a:lnTo>
                    <a:pt x="1433417" y="94078"/>
                  </a:lnTo>
                  <a:lnTo>
                    <a:pt x="1433417" y="50968"/>
                  </a:lnTo>
                  <a:cubicBezTo>
                    <a:pt x="1433417" y="45691"/>
                    <a:pt x="1432274" y="41729"/>
                    <a:pt x="1429988" y="39091"/>
                  </a:cubicBezTo>
                  <a:cubicBezTo>
                    <a:pt x="1427798" y="36452"/>
                    <a:pt x="1424274" y="35128"/>
                    <a:pt x="1419416" y="35128"/>
                  </a:cubicBezTo>
                  <a:cubicBezTo>
                    <a:pt x="1413129" y="35128"/>
                    <a:pt x="1408557" y="37014"/>
                    <a:pt x="1405605" y="40777"/>
                  </a:cubicBezTo>
                  <a:cubicBezTo>
                    <a:pt x="1402652" y="44548"/>
                    <a:pt x="1401223" y="50730"/>
                    <a:pt x="1401223" y="59312"/>
                  </a:cubicBezTo>
                  <a:lnTo>
                    <a:pt x="1401223" y="94078"/>
                  </a:lnTo>
                  <a:lnTo>
                    <a:pt x="1391222" y="94078"/>
                  </a:lnTo>
                  <a:lnTo>
                    <a:pt x="1391222" y="27813"/>
                  </a:lnTo>
                  <a:lnTo>
                    <a:pt x="1399318" y="27813"/>
                  </a:lnTo>
                  <a:lnTo>
                    <a:pt x="1401033" y="36881"/>
                  </a:lnTo>
                  <a:lnTo>
                    <a:pt x="1401509" y="36881"/>
                  </a:lnTo>
                  <a:cubicBezTo>
                    <a:pt x="1403414" y="33661"/>
                    <a:pt x="1406081" y="31137"/>
                    <a:pt x="1409509" y="29327"/>
                  </a:cubicBezTo>
                  <a:cubicBezTo>
                    <a:pt x="1412939" y="27508"/>
                    <a:pt x="1416748" y="26603"/>
                    <a:pt x="1421035" y="26603"/>
                  </a:cubicBezTo>
                  <a:cubicBezTo>
                    <a:pt x="1431417" y="26603"/>
                    <a:pt x="1438180" y="30356"/>
                    <a:pt x="1441419" y="37852"/>
                  </a:cubicBezTo>
                  <a:lnTo>
                    <a:pt x="1441895" y="37852"/>
                  </a:lnTo>
                  <a:cubicBezTo>
                    <a:pt x="1443800" y="34385"/>
                    <a:pt x="1446657" y="31642"/>
                    <a:pt x="1450467" y="29623"/>
                  </a:cubicBezTo>
                  <a:cubicBezTo>
                    <a:pt x="1454182" y="27613"/>
                    <a:pt x="1458468" y="26603"/>
                    <a:pt x="1463231" y="26603"/>
                  </a:cubicBezTo>
                  <a:cubicBezTo>
                    <a:pt x="1470756" y="26603"/>
                    <a:pt x="1476375" y="28527"/>
                    <a:pt x="1480090" y="32375"/>
                  </a:cubicBezTo>
                  <a:cubicBezTo>
                    <a:pt x="1483805" y="36224"/>
                    <a:pt x="1485709" y="42386"/>
                    <a:pt x="1485709" y="50844"/>
                  </a:cubicBezTo>
                  <a:lnTo>
                    <a:pt x="1485709" y="94078"/>
                  </a:lnTo>
                  <a:close/>
                  <a:moveTo>
                    <a:pt x="1519905" y="94078"/>
                  </a:moveTo>
                  <a:lnTo>
                    <a:pt x="1509808" y="94078"/>
                  </a:lnTo>
                  <a:lnTo>
                    <a:pt x="1509808" y="27813"/>
                  </a:lnTo>
                  <a:lnTo>
                    <a:pt x="1519905" y="27813"/>
                  </a:lnTo>
                  <a:close/>
                  <a:moveTo>
                    <a:pt x="1508951" y="9858"/>
                  </a:moveTo>
                  <a:cubicBezTo>
                    <a:pt x="1508951" y="7553"/>
                    <a:pt x="1509522" y="5877"/>
                    <a:pt x="1510665" y="4810"/>
                  </a:cubicBezTo>
                  <a:cubicBezTo>
                    <a:pt x="1511809" y="3734"/>
                    <a:pt x="1513237" y="3200"/>
                    <a:pt x="1514952" y="3200"/>
                  </a:cubicBezTo>
                  <a:cubicBezTo>
                    <a:pt x="1516476" y="3200"/>
                    <a:pt x="1517904" y="3753"/>
                    <a:pt x="1519047" y="4839"/>
                  </a:cubicBezTo>
                  <a:cubicBezTo>
                    <a:pt x="1520285" y="5924"/>
                    <a:pt x="1520857" y="7601"/>
                    <a:pt x="1520857" y="9858"/>
                  </a:cubicBezTo>
                  <a:cubicBezTo>
                    <a:pt x="1520857" y="12116"/>
                    <a:pt x="1520285" y="13792"/>
                    <a:pt x="1519047" y="14907"/>
                  </a:cubicBezTo>
                  <a:cubicBezTo>
                    <a:pt x="1517904" y="16012"/>
                    <a:pt x="1516476" y="16564"/>
                    <a:pt x="1514952" y="16564"/>
                  </a:cubicBezTo>
                  <a:cubicBezTo>
                    <a:pt x="1513237" y="16564"/>
                    <a:pt x="1511809" y="16012"/>
                    <a:pt x="1510665" y="14907"/>
                  </a:cubicBezTo>
                  <a:cubicBezTo>
                    <a:pt x="1509522" y="13792"/>
                    <a:pt x="1508951" y="12116"/>
                    <a:pt x="1508951" y="9858"/>
                  </a:cubicBezTo>
                  <a:close/>
                  <a:moveTo>
                    <a:pt x="1587437" y="94078"/>
                  </a:moveTo>
                  <a:lnTo>
                    <a:pt x="1587437" y="51206"/>
                  </a:lnTo>
                  <a:cubicBezTo>
                    <a:pt x="1587437" y="45806"/>
                    <a:pt x="1586199" y="41777"/>
                    <a:pt x="1583722" y="39119"/>
                  </a:cubicBezTo>
                  <a:cubicBezTo>
                    <a:pt x="1581341" y="36462"/>
                    <a:pt x="1577435" y="35128"/>
                    <a:pt x="1572197" y="35128"/>
                  </a:cubicBezTo>
                  <a:cubicBezTo>
                    <a:pt x="1565244" y="35128"/>
                    <a:pt x="1560196" y="37005"/>
                    <a:pt x="1556957" y="40748"/>
                  </a:cubicBezTo>
                  <a:cubicBezTo>
                    <a:pt x="1553718" y="44501"/>
                    <a:pt x="1552195" y="50683"/>
                    <a:pt x="1552195" y="59312"/>
                  </a:cubicBezTo>
                  <a:lnTo>
                    <a:pt x="1552195" y="94078"/>
                  </a:lnTo>
                  <a:lnTo>
                    <a:pt x="1542098" y="94078"/>
                  </a:lnTo>
                  <a:lnTo>
                    <a:pt x="1542098" y="27813"/>
                  </a:lnTo>
                  <a:lnTo>
                    <a:pt x="1550289" y="27813"/>
                  </a:lnTo>
                  <a:lnTo>
                    <a:pt x="1551909" y="36881"/>
                  </a:lnTo>
                  <a:lnTo>
                    <a:pt x="1552384" y="36881"/>
                  </a:lnTo>
                  <a:cubicBezTo>
                    <a:pt x="1554481" y="33614"/>
                    <a:pt x="1557338" y="31090"/>
                    <a:pt x="1561052" y="29289"/>
                  </a:cubicBezTo>
                  <a:cubicBezTo>
                    <a:pt x="1564767" y="27499"/>
                    <a:pt x="1568864" y="26603"/>
                    <a:pt x="1573435" y="26603"/>
                  </a:cubicBezTo>
                  <a:cubicBezTo>
                    <a:pt x="1581436" y="26603"/>
                    <a:pt x="1587437" y="28527"/>
                    <a:pt x="1591438" y="32375"/>
                  </a:cubicBezTo>
                  <a:cubicBezTo>
                    <a:pt x="1595438" y="36224"/>
                    <a:pt x="1597534" y="42386"/>
                    <a:pt x="1597534" y="50844"/>
                  </a:cubicBezTo>
                  <a:lnTo>
                    <a:pt x="1597534" y="94078"/>
                  </a:lnTo>
                  <a:close/>
                  <a:moveTo>
                    <a:pt x="1674686" y="27813"/>
                  </a:moveTo>
                  <a:lnTo>
                    <a:pt x="1674686" y="34157"/>
                  </a:lnTo>
                  <a:lnTo>
                    <a:pt x="1662399" y="35614"/>
                  </a:lnTo>
                  <a:cubicBezTo>
                    <a:pt x="1663542" y="37024"/>
                    <a:pt x="1664494" y="38862"/>
                    <a:pt x="1665352" y="41148"/>
                  </a:cubicBezTo>
                  <a:cubicBezTo>
                    <a:pt x="1666304" y="43425"/>
                    <a:pt x="1666684" y="45987"/>
                    <a:pt x="1666684" y="48854"/>
                  </a:cubicBezTo>
                  <a:cubicBezTo>
                    <a:pt x="1666684" y="55340"/>
                    <a:pt x="1664494" y="60522"/>
                    <a:pt x="1660113" y="64389"/>
                  </a:cubicBezTo>
                  <a:cubicBezTo>
                    <a:pt x="1655636" y="68266"/>
                    <a:pt x="1649540" y="70199"/>
                    <a:pt x="1641824" y="70199"/>
                  </a:cubicBezTo>
                  <a:cubicBezTo>
                    <a:pt x="1639824" y="70199"/>
                    <a:pt x="1638015" y="70037"/>
                    <a:pt x="1636205" y="69713"/>
                  </a:cubicBezTo>
                  <a:cubicBezTo>
                    <a:pt x="1632014" y="71971"/>
                    <a:pt x="1629823" y="74809"/>
                    <a:pt x="1629823" y="78238"/>
                  </a:cubicBezTo>
                  <a:cubicBezTo>
                    <a:pt x="1629823" y="80048"/>
                    <a:pt x="1630585" y="81391"/>
                    <a:pt x="1632109" y="82258"/>
                  </a:cubicBezTo>
                  <a:cubicBezTo>
                    <a:pt x="1633538" y="83125"/>
                    <a:pt x="1636109" y="83553"/>
                    <a:pt x="1639729" y="83553"/>
                  </a:cubicBezTo>
                  <a:lnTo>
                    <a:pt x="1651445" y="83553"/>
                  </a:lnTo>
                  <a:cubicBezTo>
                    <a:pt x="1658684" y="83553"/>
                    <a:pt x="1664209" y="85068"/>
                    <a:pt x="1668018" y="88097"/>
                  </a:cubicBezTo>
                  <a:cubicBezTo>
                    <a:pt x="1671828" y="91116"/>
                    <a:pt x="1673828" y="95507"/>
                    <a:pt x="1673828" y="101270"/>
                  </a:cubicBezTo>
                  <a:cubicBezTo>
                    <a:pt x="1673828" y="108604"/>
                    <a:pt x="1670876" y="114205"/>
                    <a:pt x="1664971" y="118053"/>
                  </a:cubicBezTo>
                  <a:cubicBezTo>
                    <a:pt x="1659065" y="121901"/>
                    <a:pt x="1650492" y="123825"/>
                    <a:pt x="1639252" y="123825"/>
                  </a:cubicBezTo>
                  <a:cubicBezTo>
                    <a:pt x="1630585" y="123825"/>
                    <a:pt x="1623822" y="122215"/>
                    <a:pt x="1619155" y="118986"/>
                  </a:cubicBezTo>
                  <a:cubicBezTo>
                    <a:pt x="1614488" y="115767"/>
                    <a:pt x="1612106" y="111204"/>
                    <a:pt x="1612106" y="105327"/>
                  </a:cubicBezTo>
                  <a:cubicBezTo>
                    <a:pt x="1612106" y="101289"/>
                    <a:pt x="1613440" y="97803"/>
                    <a:pt x="1616012" y="94859"/>
                  </a:cubicBezTo>
                  <a:cubicBezTo>
                    <a:pt x="1618584" y="91926"/>
                    <a:pt x="1622203" y="89925"/>
                    <a:pt x="1626871" y="88878"/>
                  </a:cubicBezTo>
                  <a:cubicBezTo>
                    <a:pt x="1625156" y="88116"/>
                    <a:pt x="1623728" y="86925"/>
                    <a:pt x="1622584" y="85315"/>
                  </a:cubicBezTo>
                  <a:cubicBezTo>
                    <a:pt x="1621441" y="83696"/>
                    <a:pt x="1620870" y="81820"/>
                    <a:pt x="1620870" y="79686"/>
                  </a:cubicBezTo>
                  <a:cubicBezTo>
                    <a:pt x="1620870" y="77267"/>
                    <a:pt x="1621536" y="75152"/>
                    <a:pt x="1622870" y="73342"/>
                  </a:cubicBezTo>
                  <a:cubicBezTo>
                    <a:pt x="1624108" y="71523"/>
                    <a:pt x="1626109" y="69771"/>
                    <a:pt x="1628966" y="68075"/>
                  </a:cubicBezTo>
                  <a:cubicBezTo>
                    <a:pt x="1625537" y="66665"/>
                    <a:pt x="1622679" y="64275"/>
                    <a:pt x="1620584" y="60884"/>
                  </a:cubicBezTo>
                  <a:cubicBezTo>
                    <a:pt x="1618393" y="57502"/>
                    <a:pt x="1617346" y="53626"/>
                    <a:pt x="1617346" y="49273"/>
                  </a:cubicBezTo>
                  <a:cubicBezTo>
                    <a:pt x="1617346" y="42024"/>
                    <a:pt x="1619536" y="36424"/>
                    <a:pt x="1623822" y="32499"/>
                  </a:cubicBezTo>
                  <a:cubicBezTo>
                    <a:pt x="1628204" y="28565"/>
                    <a:pt x="1634396" y="26603"/>
                    <a:pt x="1642396" y="26603"/>
                  </a:cubicBezTo>
                  <a:cubicBezTo>
                    <a:pt x="1645825" y="26603"/>
                    <a:pt x="1648968" y="27003"/>
                    <a:pt x="1651731" y="27813"/>
                  </a:cubicBezTo>
                  <a:close/>
                  <a:moveTo>
                    <a:pt x="1621822" y="105204"/>
                  </a:moveTo>
                  <a:cubicBezTo>
                    <a:pt x="1621822" y="108795"/>
                    <a:pt x="1623346" y="111509"/>
                    <a:pt x="1626298" y="113366"/>
                  </a:cubicBezTo>
                  <a:cubicBezTo>
                    <a:pt x="1629347" y="115224"/>
                    <a:pt x="1633728" y="116148"/>
                    <a:pt x="1639348" y="116148"/>
                  </a:cubicBezTo>
                  <a:cubicBezTo>
                    <a:pt x="1647730" y="116148"/>
                    <a:pt x="1654017" y="114891"/>
                    <a:pt x="1658017" y="112366"/>
                  </a:cubicBezTo>
                  <a:cubicBezTo>
                    <a:pt x="1662113" y="109852"/>
                    <a:pt x="1664114" y="106432"/>
                    <a:pt x="1664114" y="102117"/>
                  </a:cubicBezTo>
                  <a:cubicBezTo>
                    <a:pt x="1664114" y="98536"/>
                    <a:pt x="1662971" y="96041"/>
                    <a:pt x="1660779" y="94650"/>
                  </a:cubicBezTo>
                  <a:cubicBezTo>
                    <a:pt x="1658588" y="93259"/>
                    <a:pt x="1654398" y="92564"/>
                    <a:pt x="1648302" y="92564"/>
                  </a:cubicBezTo>
                  <a:lnTo>
                    <a:pt x="1636205" y="92564"/>
                  </a:lnTo>
                  <a:cubicBezTo>
                    <a:pt x="1631728" y="92564"/>
                    <a:pt x="1628109" y="93659"/>
                    <a:pt x="1625632" y="95831"/>
                  </a:cubicBezTo>
                  <a:cubicBezTo>
                    <a:pt x="1623060" y="98012"/>
                    <a:pt x="1621822" y="101136"/>
                    <a:pt x="1621822" y="105204"/>
                  </a:cubicBezTo>
                  <a:close/>
                  <a:moveTo>
                    <a:pt x="1627252" y="49035"/>
                  </a:moveTo>
                  <a:cubicBezTo>
                    <a:pt x="1627252" y="53673"/>
                    <a:pt x="1628584" y="57179"/>
                    <a:pt x="1631156" y="59550"/>
                  </a:cubicBezTo>
                  <a:cubicBezTo>
                    <a:pt x="1633824" y="61932"/>
                    <a:pt x="1637443" y="63122"/>
                    <a:pt x="1642110" y="63122"/>
                  </a:cubicBezTo>
                  <a:cubicBezTo>
                    <a:pt x="1651921" y="63122"/>
                    <a:pt x="1656779" y="58369"/>
                    <a:pt x="1656779" y="48854"/>
                  </a:cubicBezTo>
                  <a:cubicBezTo>
                    <a:pt x="1656779" y="38900"/>
                    <a:pt x="1651826" y="33919"/>
                    <a:pt x="1641920" y="33919"/>
                  </a:cubicBezTo>
                  <a:cubicBezTo>
                    <a:pt x="1637252" y="33919"/>
                    <a:pt x="1633633" y="35185"/>
                    <a:pt x="1631061" y="37729"/>
                  </a:cubicBezTo>
                  <a:cubicBezTo>
                    <a:pt x="1628490" y="40272"/>
                    <a:pt x="1627252" y="44034"/>
                    <a:pt x="1627252" y="49035"/>
                  </a:cubicBezTo>
                  <a:close/>
                </a:path>
              </a:pathLst>
            </a:custGeom>
            <a:solidFill>
              <a:srgbClr val="000000"/>
            </a:solidFill>
            <a:ln w="9525" cap="flat">
              <a:noFill/>
              <a:prstDash val="solid"/>
              <a:miter/>
            </a:ln>
          </p:spPr>
          <p:txBody>
            <a:bodyPr rtlCol="0" anchor="ctr"/>
            <a:lstStyle/>
            <a:p>
              <a:endParaRPr lang="nl-BE" sz="900"/>
            </a:p>
          </p:txBody>
        </p:sp>
        <p:sp>
          <p:nvSpPr>
            <p:cNvPr id="746" name="Freeform: Shape 745">
              <a:extLst>
                <a:ext uri="{FF2B5EF4-FFF2-40B4-BE49-F238E27FC236}">
                  <a16:creationId xmlns:a16="http://schemas.microsoft.com/office/drawing/2014/main" id="{0970C31F-9151-4DAC-B259-5A68BE42E503}"/>
                </a:ext>
              </a:extLst>
            </p:cNvPr>
            <p:cNvSpPr/>
            <p:nvPr/>
          </p:nvSpPr>
          <p:spPr>
            <a:xfrm>
              <a:off x="8305000" y="1683707"/>
              <a:ext cx="1297480" cy="156905"/>
            </a:xfrm>
            <a:custGeom>
              <a:avLst/>
              <a:gdLst>
                <a:gd name="connsiteX0" fmla="*/ 0 w 2047875"/>
                <a:gd name="connsiteY0" fmla="*/ 0 h 247650"/>
                <a:gd name="connsiteX1" fmla="*/ 0 w 2047875"/>
                <a:gd name="connsiteY1" fmla="*/ 247650 h 247650"/>
                <a:gd name="connsiteX2" fmla="*/ 2047875 w 2047875"/>
                <a:gd name="connsiteY2" fmla="*/ 247650 h 247650"/>
                <a:gd name="connsiteX3" fmla="*/ 2047875 w 2047875"/>
                <a:gd name="connsiteY3" fmla="*/ 0 h 247650"/>
              </a:gdLst>
              <a:ahLst/>
              <a:cxnLst>
                <a:cxn ang="0">
                  <a:pos x="connsiteX0" y="connsiteY0"/>
                </a:cxn>
                <a:cxn ang="0">
                  <a:pos x="connsiteX1" y="connsiteY1"/>
                </a:cxn>
                <a:cxn ang="0">
                  <a:pos x="connsiteX2" y="connsiteY2"/>
                </a:cxn>
                <a:cxn ang="0">
                  <a:pos x="connsiteX3" y="connsiteY3"/>
                </a:cxn>
              </a:cxnLst>
              <a:rect l="l" t="t" r="r" b="b"/>
              <a:pathLst>
                <a:path w="2047875" h="247650">
                  <a:moveTo>
                    <a:pt x="0" y="0"/>
                  </a:moveTo>
                  <a:lnTo>
                    <a:pt x="0" y="247650"/>
                  </a:lnTo>
                  <a:lnTo>
                    <a:pt x="2047875" y="247650"/>
                  </a:lnTo>
                  <a:lnTo>
                    <a:pt x="2047875" y="0"/>
                  </a:lnTo>
                  <a:close/>
                </a:path>
              </a:pathLst>
            </a:custGeom>
            <a:solidFill>
              <a:srgbClr val="F0F0F0"/>
            </a:solidFill>
            <a:ln w="9525" cap="flat">
              <a:noFill/>
              <a:prstDash val="solid"/>
              <a:miter/>
            </a:ln>
          </p:spPr>
          <p:txBody>
            <a:bodyPr rtlCol="0" anchor="ctr"/>
            <a:lstStyle/>
            <a:p>
              <a:endParaRPr lang="nl-BE" sz="900"/>
            </a:p>
          </p:txBody>
        </p:sp>
        <p:sp>
          <p:nvSpPr>
            <p:cNvPr id="747" name="Freeform: Shape 746">
              <a:extLst>
                <a:ext uri="{FF2B5EF4-FFF2-40B4-BE49-F238E27FC236}">
                  <a16:creationId xmlns:a16="http://schemas.microsoft.com/office/drawing/2014/main" id="{CA03B11B-5190-474E-8F32-953353A62F70}"/>
                </a:ext>
              </a:extLst>
            </p:cNvPr>
            <p:cNvSpPr/>
            <p:nvPr/>
          </p:nvSpPr>
          <p:spPr>
            <a:xfrm>
              <a:off x="8305000" y="1683707"/>
              <a:ext cx="1297480" cy="156905"/>
            </a:xfrm>
            <a:custGeom>
              <a:avLst/>
              <a:gdLst>
                <a:gd name="connsiteX0" fmla="*/ 0 w 2047875"/>
                <a:gd name="connsiteY0" fmla="*/ 0 h 247650"/>
                <a:gd name="connsiteX1" fmla="*/ 0 w 2047875"/>
                <a:gd name="connsiteY1" fmla="*/ 247650 h 247650"/>
                <a:gd name="connsiteX2" fmla="*/ 2047875 w 2047875"/>
                <a:gd name="connsiteY2" fmla="*/ 247650 h 247650"/>
                <a:gd name="connsiteX3" fmla="*/ 2047875 w 2047875"/>
                <a:gd name="connsiteY3" fmla="*/ 0 h 247650"/>
              </a:gdLst>
              <a:ahLst/>
              <a:cxnLst>
                <a:cxn ang="0">
                  <a:pos x="connsiteX0" y="connsiteY0"/>
                </a:cxn>
                <a:cxn ang="0">
                  <a:pos x="connsiteX1" y="connsiteY1"/>
                </a:cxn>
                <a:cxn ang="0">
                  <a:pos x="connsiteX2" y="connsiteY2"/>
                </a:cxn>
                <a:cxn ang="0">
                  <a:pos x="connsiteX3" y="connsiteY3"/>
                </a:cxn>
              </a:cxnLst>
              <a:rect l="l" t="t" r="r" b="b"/>
              <a:pathLst>
                <a:path w="2047875" h="247650">
                  <a:moveTo>
                    <a:pt x="0" y="0"/>
                  </a:moveTo>
                  <a:lnTo>
                    <a:pt x="0" y="247650"/>
                  </a:lnTo>
                  <a:lnTo>
                    <a:pt x="2047875" y="247650"/>
                  </a:lnTo>
                  <a:lnTo>
                    <a:pt x="2047875" y="0"/>
                  </a:lnTo>
                  <a:close/>
                </a:path>
              </a:pathLst>
            </a:custGeom>
            <a:noFill/>
            <a:ln w="19050" cap="flat">
              <a:solidFill>
                <a:srgbClr val="B3A2C7"/>
              </a:solidFill>
              <a:prstDash val="solid"/>
              <a:miter/>
            </a:ln>
          </p:spPr>
          <p:txBody>
            <a:bodyPr rtlCol="0" anchor="ctr"/>
            <a:lstStyle/>
            <a:p>
              <a:endParaRPr lang="nl-BE" sz="900"/>
            </a:p>
          </p:txBody>
        </p:sp>
        <p:sp>
          <p:nvSpPr>
            <p:cNvPr id="748" name="Freeform: Shape 747">
              <a:extLst>
                <a:ext uri="{FF2B5EF4-FFF2-40B4-BE49-F238E27FC236}">
                  <a16:creationId xmlns:a16="http://schemas.microsoft.com/office/drawing/2014/main" id="{9301C935-060D-45FE-9446-8EF97FC710D5}"/>
                </a:ext>
              </a:extLst>
            </p:cNvPr>
            <p:cNvSpPr/>
            <p:nvPr/>
          </p:nvSpPr>
          <p:spPr>
            <a:xfrm>
              <a:off x="8374883" y="1725950"/>
              <a:ext cx="1152645" cy="78453"/>
            </a:xfrm>
            <a:custGeom>
              <a:avLst/>
              <a:gdLst>
                <a:gd name="connsiteX0" fmla="*/ 0 w 1819275"/>
                <a:gd name="connsiteY0" fmla="*/ 5686 h 123825"/>
                <a:gd name="connsiteX1" fmla="*/ 25051 w 1819275"/>
                <a:gd name="connsiteY1" fmla="*/ 5686 h 123825"/>
                <a:gd name="connsiteX2" fmla="*/ 50483 w 1819275"/>
                <a:gd name="connsiteY2" fmla="*/ 10944 h 123825"/>
                <a:gd name="connsiteX3" fmla="*/ 58293 w 1819275"/>
                <a:gd name="connsiteY3" fmla="*/ 27575 h 123825"/>
                <a:gd name="connsiteX4" fmla="*/ 53912 w 1819275"/>
                <a:gd name="connsiteY4" fmla="*/ 40539 h 123825"/>
                <a:gd name="connsiteX5" fmla="*/ 41149 w 1819275"/>
                <a:gd name="connsiteY5" fmla="*/ 47158 h 123825"/>
                <a:gd name="connsiteX6" fmla="*/ 41149 w 1819275"/>
                <a:gd name="connsiteY6" fmla="*/ 47768 h 123825"/>
                <a:gd name="connsiteX7" fmla="*/ 61246 w 1819275"/>
                <a:gd name="connsiteY7" fmla="*/ 68923 h 123825"/>
                <a:gd name="connsiteX8" fmla="*/ 53246 w 1819275"/>
                <a:gd name="connsiteY8" fmla="*/ 87430 h 123825"/>
                <a:gd name="connsiteX9" fmla="*/ 30861 w 1819275"/>
                <a:gd name="connsiteY9" fmla="*/ 94079 h 123825"/>
                <a:gd name="connsiteX10" fmla="*/ 0 w 1819275"/>
                <a:gd name="connsiteY10" fmla="*/ 94079 h 123825"/>
                <a:gd name="connsiteX11" fmla="*/ 10288 w 1819275"/>
                <a:gd name="connsiteY11" fmla="*/ 43529 h 123825"/>
                <a:gd name="connsiteX12" fmla="*/ 27241 w 1819275"/>
                <a:gd name="connsiteY12" fmla="*/ 43529 h 123825"/>
                <a:gd name="connsiteX13" fmla="*/ 42863 w 1819275"/>
                <a:gd name="connsiteY13" fmla="*/ 40119 h 123825"/>
                <a:gd name="connsiteX14" fmla="*/ 47720 w 1819275"/>
                <a:gd name="connsiteY14" fmla="*/ 28594 h 123825"/>
                <a:gd name="connsiteX15" fmla="*/ 42387 w 1819275"/>
                <a:gd name="connsiteY15" fmla="*/ 17869 h 123825"/>
                <a:gd name="connsiteX16" fmla="*/ 25432 w 1819275"/>
                <a:gd name="connsiteY16" fmla="*/ 14573 h 123825"/>
                <a:gd name="connsiteX17" fmla="*/ 10288 w 1819275"/>
                <a:gd name="connsiteY17" fmla="*/ 14573 h 123825"/>
                <a:gd name="connsiteX18" fmla="*/ 10288 w 1819275"/>
                <a:gd name="connsiteY18" fmla="*/ 52235 h 123825"/>
                <a:gd name="connsiteX19" fmla="*/ 10288 w 1819275"/>
                <a:gd name="connsiteY19" fmla="*/ 85315 h 123825"/>
                <a:gd name="connsiteX20" fmla="*/ 28766 w 1819275"/>
                <a:gd name="connsiteY20" fmla="*/ 85315 h 123825"/>
                <a:gd name="connsiteX21" fmla="*/ 44864 w 1819275"/>
                <a:gd name="connsiteY21" fmla="*/ 81172 h 123825"/>
                <a:gd name="connsiteX22" fmla="*/ 50292 w 1819275"/>
                <a:gd name="connsiteY22" fmla="*/ 68199 h 123825"/>
                <a:gd name="connsiteX23" fmla="*/ 44768 w 1819275"/>
                <a:gd name="connsiteY23" fmla="*/ 56112 h 123825"/>
                <a:gd name="connsiteX24" fmla="*/ 27909 w 1819275"/>
                <a:gd name="connsiteY24" fmla="*/ 52235 h 123825"/>
                <a:gd name="connsiteX25" fmla="*/ 109157 w 1819275"/>
                <a:gd name="connsiteY25" fmla="*/ 95288 h 123825"/>
                <a:gd name="connsiteX26" fmla="*/ 86011 w 1819275"/>
                <a:gd name="connsiteY26" fmla="*/ 86335 h 123825"/>
                <a:gd name="connsiteX27" fmla="*/ 77534 w 1819275"/>
                <a:gd name="connsiteY27" fmla="*/ 61493 h 123825"/>
                <a:gd name="connsiteX28" fmla="*/ 85345 w 1819275"/>
                <a:gd name="connsiteY28" fmla="*/ 36033 h 123825"/>
                <a:gd name="connsiteX29" fmla="*/ 106585 w 1819275"/>
                <a:gd name="connsiteY29" fmla="*/ 26603 h 123825"/>
                <a:gd name="connsiteX30" fmla="*/ 126302 w 1819275"/>
                <a:gd name="connsiteY30" fmla="*/ 34795 h 123825"/>
                <a:gd name="connsiteX31" fmla="*/ 133541 w 1819275"/>
                <a:gd name="connsiteY31" fmla="*/ 56407 h 123825"/>
                <a:gd name="connsiteX32" fmla="*/ 133541 w 1819275"/>
                <a:gd name="connsiteY32" fmla="*/ 62760 h 123825"/>
                <a:gd name="connsiteX33" fmla="*/ 87917 w 1819275"/>
                <a:gd name="connsiteY33" fmla="*/ 62760 h 123825"/>
                <a:gd name="connsiteX34" fmla="*/ 93822 w 1819275"/>
                <a:gd name="connsiteY34" fmla="*/ 80477 h 123825"/>
                <a:gd name="connsiteX35" fmla="*/ 109538 w 1819275"/>
                <a:gd name="connsiteY35" fmla="*/ 86516 h 123825"/>
                <a:gd name="connsiteX36" fmla="*/ 130684 w 1819275"/>
                <a:gd name="connsiteY36" fmla="*/ 82048 h 123825"/>
                <a:gd name="connsiteX37" fmla="*/ 130684 w 1819275"/>
                <a:gd name="connsiteY37" fmla="*/ 90992 h 123825"/>
                <a:gd name="connsiteX38" fmla="*/ 120587 w 1819275"/>
                <a:gd name="connsiteY38" fmla="*/ 94288 h 123825"/>
                <a:gd name="connsiteX39" fmla="*/ 109157 w 1819275"/>
                <a:gd name="connsiteY39" fmla="*/ 95288 h 123825"/>
                <a:gd name="connsiteX40" fmla="*/ 106490 w 1819275"/>
                <a:gd name="connsiteY40" fmla="*/ 35004 h 123825"/>
                <a:gd name="connsiteX41" fmla="*/ 93727 w 1819275"/>
                <a:gd name="connsiteY41" fmla="*/ 40205 h 123825"/>
                <a:gd name="connsiteX42" fmla="*/ 88106 w 1819275"/>
                <a:gd name="connsiteY42" fmla="*/ 54597 h 123825"/>
                <a:gd name="connsiteX43" fmla="*/ 122777 w 1819275"/>
                <a:gd name="connsiteY43" fmla="*/ 54597 h 123825"/>
                <a:gd name="connsiteX44" fmla="*/ 118587 w 1819275"/>
                <a:gd name="connsiteY44" fmla="*/ 40052 h 123825"/>
                <a:gd name="connsiteX45" fmla="*/ 106490 w 1819275"/>
                <a:gd name="connsiteY45" fmla="*/ 35004 h 123825"/>
                <a:gd name="connsiteX46" fmla="*/ 162783 w 1819275"/>
                <a:gd name="connsiteY46" fmla="*/ 94079 h 123825"/>
                <a:gd name="connsiteX47" fmla="*/ 152686 w 1819275"/>
                <a:gd name="connsiteY47" fmla="*/ 94079 h 123825"/>
                <a:gd name="connsiteX48" fmla="*/ 152686 w 1819275"/>
                <a:gd name="connsiteY48" fmla="*/ 0 h 123825"/>
                <a:gd name="connsiteX49" fmla="*/ 162783 w 1819275"/>
                <a:gd name="connsiteY49" fmla="*/ 0 h 123825"/>
                <a:gd name="connsiteX50" fmla="*/ 212979 w 1819275"/>
                <a:gd name="connsiteY50" fmla="*/ 95288 h 123825"/>
                <a:gd name="connsiteX51" fmla="*/ 189834 w 1819275"/>
                <a:gd name="connsiteY51" fmla="*/ 86335 h 123825"/>
                <a:gd name="connsiteX52" fmla="*/ 181261 w 1819275"/>
                <a:gd name="connsiteY52" fmla="*/ 61493 h 123825"/>
                <a:gd name="connsiteX53" fmla="*/ 189166 w 1819275"/>
                <a:gd name="connsiteY53" fmla="*/ 36033 h 123825"/>
                <a:gd name="connsiteX54" fmla="*/ 210408 w 1819275"/>
                <a:gd name="connsiteY54" fmla="*/ 26603 h 123825"/>
                <a:gd name="connsiteX55" fmla="*/ 230124 w 1819275"/>
                <a:gd name="connsiteY55" fmla="*/ 34795 h 123825"/>
                <a:gd name="connsiteX56" fmla="*/ 237363 w 1819275"/>
                <a:gd name="connsiteY56" fmla="*/ 56407 h 123825"/>
                <a:gd name="connsiteX57" fmla="*/ 237363 w 1819275"/>
                <a:gd name="connsiteY57" fmla="*/ 62760 h 123825"/>
                <a:gd name="connsiteX58" fmla="*/ 191738 w 1819275"/>
                <a:gd name="connsiteY58" fmla="*/ 62760 h 123825"/>
                <a:gd name="connsiteX59" fmla="*/ 197548 w 1819275"/>
                <a:gd name="connsiteY59" fmla="*/ 80477 h 123825"/>
                <a:gd name="connsiteX60" fmla="*/ 213360 w 1819275"/>
                <a:gd name="connsiteY60" fmla="*/ 86516 h 123825"/>
                <a:gd name="connsiteX61" fmla="*/ 234505 w 1819275"/>
                <a:gd name="connsiteY61" fmla="*/ 82048 h 123825"/>
                <a:gd name="connsiteX62" fmla="*/ 234505 w 1819275"/>
                <a:gd name="connsiteY62" fmla="*/ 90992 h 123825"/>
                <a:gd name="connsiteX63" fmla="*/ 224410 w 1819275"/>
                <a:gd name="connsiteY63" fmla="*/ 94288 h 123825"/>
                <a:gd name="connsiteX64" fmla="*/ 212979 w 1819275"/>
                <a:gd name="connsiteY64" fmla="*/ 95288 h 123825"/>
                <a:gd name="connsiteX65" fmla="*/ 210217 w 1819275"/>
                <a:gd name="connsiteY65" fmla="*/ 35004 h 123825"/>
                <a:gd name="connsiteX66" fmla="*/ 197548 w 1819275"/>
                <a:gd name="connsiteY66" fmla="*/ 40205 h 123825"/>
                <a:gd name="connsiteX67" fmla="*/ 191929 w 1819275"/>
                <a:gd name="connsiteY67" fmla="*/ 54597 h 123825"/>
                <a:gd name="connsiteX68" fmla="*/ 226600 w 1819275"/>
                <a:gd name="connsiteY68" fmla="*/ 54597 h 123825"/>
                <a:gd name="connsiteX69" fmla="*/ 222314 w 1819275"/>
                <a:gd name="connsiteY69" fmla="*/ 40052 h 123825"/>
                <a:gd name="connsiteX70" fmla="*/ 210217 w 1819275"/>
                <a:gd name="connsiteY70" fmla="*/ 35004 h 123825"/>
                <a:gd name="connsiteX71" fmla="*/ 266510 w 1819275"/>
                <a:gd name="connsiteY71" fmla="*/ 94079 h 123825"/>
                <a:gd name="connsiteX72" fmla="*/ 256509 w 1819275"/>
                <a:gd name="connsiteY72" fmla="*/ 94079 h 123825"/>
                <a:gd name="connsiteX73" fmla="*/ 256509 w 1819275"/>
                <a:gd name="connsiteY73" fmla="*/ 27813 h 123825"/>
                <a:gd name="connsiteX74" fmla="*/ 266510 w 1819275"/>
                <a:gd name="connsiteY74" fmla="*/ 27813 h 123825"/>
                <a:gd name="connsiteX75" fmla="*/ 255652 w 1819275"/>
                <a:gd name="connsiteY75" fmla="*/ 9858 h 123825"/>
                <a:gd name="connsiteX76" fmla="*/ 257366 w 1819275"/>
                <a:gd name="connsiteY76" fmla="*/ 4810 h 123825"/>
                <a:gd name="connsiteX77" fmla="*/ 261557 w 1819275"/>
                <a:gd name="connsiteY77" fmla="*/ 3200 h 123825"/>
                <a:gd name="connsiteX78" fmla="*/ 265748 w 1819275"/>
                <a:gd name="connsiteY78" fmla="*/ 4839 h 123825"/>
                <a:gd name="connsiteX79" fmla="*/ 267558 w 1819275"/>
                <a:gd name="connsiteY79" fmla="*/ 9858 h 123825"/>
                <a:gd name="connsiteX80" fmla="*/ 265748 w 1819275"/>
                <a:gd name="connsiteY80" fmla="*/ 14907 h 123825"/>
                <a:gd name="connsiteX81" fmla="*/ 261557 w 1819275"/>
                <a:gd name="connsiteY81" fmla="*/ 16564 h 123825"/>
                <a:gd name="connsiteX82" fmla="*/ 257366 w 1819275"/>
                <a:gd name="connsiteY82" fmla="*/ 14907 h 123825"/>
                <a:gd name="connsiteX83" fmla="*/ 255652 w 1819275"/>
                <a:gd name="connsiteY83" fmla="*/ 9858 h 123825"/>
                <a:gd name="connsiteX84" fmla="*/ 333947 w 1819275"/>
                <a:gd name="connsiteY84" fmla="*/ 85192 h 123825"/>
                <a:gd name="connsiteX85" fmla="*/ 333375 w 1819275"/>
                <a:gd name="connsiteY85" fmla="*/ 85192 h 123825"/>
                <a:gd name="connsiteX86" fmla="*/ 312516 w 1819275"/>
                <a:gd name="connsiteY86" fmla="*/ 95288 h 123825"/>
                <a:gd name="connsiteX87" fmla="*/ 292323 w 1819275"/>
                <a:gd name="connsiteY87" fmla="*/ 86401 h 123825"/>
                <a:gd name="connsiteX88" fmla="*/ 285084 w 1819275"/>
                <a:gd name="connsiteY88" fmla="*/ 61122 h 123825"/>
                <a:gd name="connsiteX89" fmla="*/ 292323 w 1819275"/>
                <a:gd name="connsiteY89" fmla="*/ 35671 h 123825"/>
                <a:gd name="connsiteX90" fmla="*/ 312516 w 1819275"/>
                <a:gd name="connsiteY90" fmla="*/ 26603 h 123825"/>
                <a:gd name="connsiteX91" fmla="*/ 333280 w 1819275"/>
                <a:gd name="connsiteY91" fmla="*/ 36395 h 123825"/>
                <a:gd name="connsiteX92" fmla="*/ 334042 w 1819275"/>
                <a:gd name="connsiteY92" fmla="*/ 36395 h 123825"/>
                <a:gd name="connsiteX93" fmla="*/ 333566 w 1819275"/>
                <a:gd name="connsiteY93" fmla="*/ 31623 h 123825"/>
                <a:gd name="connsiteX94" fmla="*/ 333375 w 1819275"/>
                <a:gd name="connsiteY94" fmla="*/ 26965 h 123825"/>
                <a:gd name="connsiteX95" fmla="*/ 333375 w 1819275"/>
                <a:gd name="connsiteY95" fmla="*/ 0 h 123825"/>
                <a:gd name="connsiteX96" fmla="*/ 343377 w 1819275"/>
                <a:gd name="connsiteY96" fmla="*/ 0 h 123825"/>
                <a:gd name="connsiteX97" fmla="*/ 343377 w 1819275"/>
                <a:gd name="connsiteY97" fmla="*/ 94079 h 123825"/>
                <a:gd name="connsiteX98" fmla="*/ 335281 w 1819275"/>
                <a:gd name="connsiteY98" fmla="*/ 94079 h 123825"/>
                <a:gd name="connsiteX99" fmla="*/ 313849 w 1819275"/>
                <a:gd name="connsiteY99" fmla="*/ 86887 h 123825"/>
                <a:gd name="connsiteX100" fmla="*/ 328708 w 1819275"/>
                <a:gd name="connsiteY100" fmla="*/ 81286 h 123825"/>
                <a:gd name="connsiteX101" fmla="*/ 333375 w 1819275"/>
                <a:gd name="connsiteY101" fmla="*/ 63246 h 123825"/>
                <a:gd name="connsiteX102" fmla="*/ 333375 w 1819275"/>
                <a:gd name="connsiteY102" fmla="*/ 61122 h 123825"/>
                <a:gd name="connsiteX103" fmla="*/ 328708 w 1819275"/>
                <a:gd name="connsiteY103" fmla="*/ 41024 h 123825"/>
                <a:gd name="connsiteX104" fmla="*/ 313754 w 1819275"/>
                <a:gd name="connsiteY104" fmla="*/ 35004 h 123825"/>
                <a:gd name="connsiteX105" fmla="*/ 300228 w 1819275"/>
                <a:gd name="connsiteY105" fmla="*/ 41872 h 123825"/>
                <a:gd name="connsiteX106" fmla="*/ 295466 w 1819275"/>
                <a:gd name="connsiteY106" fmla="*/ 61246 h 123825"/>
                <a:gd name="connsiteX107" fmla="*/ 300133 w 1819275"/>
                <a:gd name="connsiteY107" fmla="*/ 80410 h 123825"/>
                <a:gd name="connsiteX108" fmla="*/ 313849 w 1819275"/>
                <a:gd name="connsiteY108" fmla="*/ 86887 h 123825"/>
                <a:gd name="connsiteX109" fmla="*/ 409766 w 1819275"/>
                <a:gd name="connsiteY109" fmla="*/ 76000 h 123825"/>
                <a:gd name="connsiteX110" fmla="*/ 402813 w 1819275"/>
                <a:gd name="connsiteY110" fmla="*/ 90268 h 123825"/>
                <a:gd name="connsiteX111" fmla="*/ 383477 w 1819275"/>
                <a:gd name="connsiteY111" fmla="*/ 95288 h 123825"/>
                <a:gd name="connsiteX112" fmla="*/ 362903 w 1819275"/>
                <a:gd name="connsiteY112" fmla="*/ 91116 h 123825"/>
                <a:gd name="connsiteX113" fmla="*/ 362903 w 1819275"/>
                <a:gd name="connsiteY113" fmla="*/ 81801 h 123825"/>
                <a:gd name="connsiteX114" fmla="*/ 373190 w 1819275"/>
                <a:gd name="connsiteY114" fmla="*/ 85611 h 123825"/>
                <a:gd name="connsiteX115" fmla="*/ 383763 w 1819275"/>
                <a:gd name="connsiteY115" fmla="*/ 87001 h 123825"/>
                <a:gd name="connsiteX116" fmla="*/ 395860 w 1819275"/>
                <a:gd name="connsiteY116" fmla="*/ 84496 h 123825"/>
                <a:gd name="connsiteX117" fmla="*/ 400050 w 1819275"/>
                <a:gd name="connsiteY117" fmla="*/ 76848 h 123825"/>
                <a:gd name="connsiteX118" fmla="*/ 396716 w 1819275"/>
                <a:gd name="connsiteY118" fmla="*/ 70228 h 123825"/>
                <a:gd name="connsiteX119" fmla="*/ 383572 w 1819275"/>
                <a:gd name="connsiteY119" fmla="*/ 63722 h 123825"/>
                <a:gd name="connsiteX120" fmla="*/ 370427 w 1819275"/>
                <a:gd name="connsiteY120" fmla="*/ 57712 h 123825"/>
                <a:gd name="connsiteX121" fmla="*/ 364617 w 1819275"/>
                <a:gd name="connsiteY121" fmla="*/ 51873 h 123825"/>
                <a:gd name="connsiteX122" fmla="*/ 362713 w 1819275"/>
                <a:gd name="connsiteY122" fmla="*/ 44072 h 123825"/>
                <a:gd name="connsiteX123" fmla="*/ 369380 w 1819275"/>
                <a:gd name="connsiteY123" fmla="*/ 31290 h 123825"/>
                <a:gd name="connsiteX124" fmla="*/ 387382 w 1819275"/>
                <a:gd name="connsiteY124" fmla="*/ 26603 h 123825"/>
                <a:gd name="connsiteX125" fmla="*/ 408337 w 1819275"/>
                <a:gd name="connsiteY125" fmla="*/ 30956 h 123825"/>
                <a:gd name="connsiteX126" fmla="*/ 404717 w 1819275"/>
                <a:gd name="connsiteY126" fmla="*/ 39119 h 123825"/>
                <a:gd name="connsiteX127" fmla="*/ 386716 w 1819275"/>
                <a:gd name="connsiteY127" fmla="*/ 35004 h 123825"/>
                <a:gd name="connsiteX128" fmla="*/ 375953 w 1819275"/>
                <a:gd name="connsiteY128" fmla="*/ 37243 h 123825"/>
                <a:gd name="connsiteX129" fmla="*/ 372333 w 1819275"/>
                <a:gd name="connsiteY129" fmla="*/ 43415 h 123825"/>
                <a:gd name="connsiteX130" fmla="*/ 373667 w 1819275"/>
                <a:gd name="connsiteY130" fmla="*/ 47949 h 123825"/>
                <a:gd name="connsiteX131" fmla="*/ 378048 w 1819275"/>
                <a:gd name="connsiteY131" fmla="*/ 51511 h 123825"/>
                <a:gd name="connsiteX132" fmla="*/ 389668 w 1819275"/>
                <a:gd name="connsiteY132" fmla="*/ 56407 h 123825"/>
                <a:gd name="connsiteX133" fmla="*/ 405575 w 1819275"/>
                <a:gd name="connsiteY133" fmla="*/ 65056 h 123825"/>
                <a:gd name="connsiteX134" fmla="*/ 409766 w 1819275"/>
                <a:gd name="connsiteY134" fmla="*/ 76000 h 123825"/>
                <a:gd name="connsiteX135" fmla="*/ 458058 w 1819275"/>
                <a:gd name="connsiteY135" fmla="*/ 26603 h 123825"/>
                <a:gd name="connsiteX136" fmla="*/ 465963 w 1819275"/>
                <a:gd name="connsiteY136" fmla="*/ 27327 h 123825"/>
                <a:gd name="connsiteX137" fmla="*/ 464534 w 1819275"/>
                <a:gd name="connsiteY137" fmla="*/ 36643 h 123825"/>
                <a:gd name="connsiteX138" fmla="*/ 457295 w 1819275"/>
                <a:gd name="connsiteY138" fmla="*/ 35728 h 123825"/>
                <a:gd name="connsiteX139" fmla="*/ 443580 w 1819275"/>
                <a:gd name="connsiteY139" fmla="*/ 42263 h 123825"/>
                <a:gd name="connsiteX140" fmla="*/ 437865 w 1819275"/>
                <a:gd name="connsiteY140" fmla="*/ 58531 h 123825"/>
                <a:gd name="connsiteX141" fmla="*/ 437865 w 1819275"/>
                <a:gd name="connsiteY141" fmla="*/ 94079 h 123825"/>
                <a:gd name="connsiteX142" fmla="*/ 427768 w 1819275"/>
                <a:gd name="connsiteY142" fmla="*/ 94079 h 123825"/>
                <a:gd name="connsiteX143" fmla="*/ 427768 w 1819275"/>
                <a:gd name="connsiteY143" fmla="*/ 27813 h 123825"/>
                <a:gd name="connsiteX144" fmla="*/ 436055 w 1819275"/>
                <a:gd name="connsiteY144" fmla="*/ 27813 h 123825"/>
                <a:gd name="connsiteX145" fmla="*/ 437198 w 1819275"/>
                <a:gd name="connsiteY145" fmla="*/ 40081 h 123825"/>
                <a:gd name="connsiteX146" fmla="*/ 437674 w 1819275"/>
                <a:gd name="connsiteY146" fmla="*/ 40081 h 123825"/>
                <a:gd name="connsiteX147" fmla="*/ 446627 w 1819275"/>
                <a:gd name="connsiteY147" fmla="*/ 30109 h 123825"/>
                <a:gd name="connsiteX148" fmla="*/ 458058 w 1819275"/>
                <a:gd name="connsiteY148" fmla="*/ 26603 h 123825"/>
                <a:gd name="connsiteX149" fmla="*/ 520637 w 1819275"/>
                <a:gd name="connsiteY149" fmla="*/ 94079 h 123825"/>
                <a:gd name="connsiteX150" fmla="*/ 518637 w 1819275"/>
                <a:gd name="connsiteY150" fmla="*/ 84649 h 123825"/>
                <a:gd name="connsiteX151" fmla="*/ 518160 w 1819275"/>
                <a:gd name="connsiteY151" fmla="*/ 84649 h 123825"/>
                <a:gd name="connsiteX152" fmla="*/ 508254 w 1819275"/>
                <a:gd name="connsiteY152" fmla="*/ 93078 h 123825"/>
                <a:gd name="connsiteX153" fmla="*/ 495967 w 1819275"/>
                <a:gd name="connsiteY153" fmla="*/ 95288 h 123825"/>
                <a:gd name="connsiteX154" fmla="*/ 480537 w 1819275"/>
                <a:gd name="connsiteY154" fmla="*/ 90211 h 123825"/>
                <a:gd name="connsiteX155" fmla="*/ 474916 w 1819275"/>
                <a:gd name="connsiteY155" fmla="*/ 75762 h 123825"/>
                <a:gd name="connsiteX156" fmla="*/ 507017 w 1819275"/>
                <a:gd name="connsiteY156" fmla="*/ 54721 h 123825"/>
                <a:gd name="connsiteX157" fmla="*/ 518256 w 1819275"/>
                <a:gd name="connsiteY157" fmla="*/ 54359 h 123825"/>
                <a:gd name="connsiteX158" fmla="*/ 518256 w 1819275"/>
                <a:gd name="connsiteY158" fmla="*/ 50244 h 123825"/>
                <a:gd name="connsiteX159" fmla="*/ 514922 w 1819275"/>
                <a:gd name="connsiteY159" fmla="*/ 38729 h 123825"/>
                <a:gd name="connsiteX160" fmla="*/ 504159 w 1819275"/>
                <a:gd name="connsiteY160" fmla="*/ 35004 h 123825"/>
                <a:gd name="connsiteX161" fmla="*/ 485395 w 1819275"/>
                <a:gd name="connsiteY161" fmla="*/ 40081 h 123825"/>
                <a:gd name="connsiteX162" fmla="*/ 482346 w 1819275"/>
                <a:gd name="connsiteY162" fmla="*/ 32404 h 123825"/>
                <a:gd name="connsiteX163" fmla="*/ 493109 w 1819275"/>
                <a:gd name="connsiteY163" fmla="*/ 28232 h 123825"/>
                <a:gd name="connsiteX164" fmla="*/ 504730 w 1819275"/>
                <a:gd name="connsiteY164" fmla="*/ 26727 h 123825"/>
                <a:gd name="connsiteX165" fmla="*/ 522352 w 1819275"/>
                <a:gd name="connsiteY165" fmla="*/ 31985 h 123825"/>
                <a:gd name="connsiteX166" fmla="*/ 528067 w 1819275"/>
                <a:gd name="connsiteY166" fmla="*/ 48854 h 123825"/>
                <a:gd name="connsiteX167" fmla="*/ 528067 w 1819275"/>
                <a:gd name="connsiteY167" fmla="*/ 94079 h 123825"/>
                <a:gd name="connsiteX168" fmla="*/ 497967 w 1819275"/>
                <a:gd name="connsiteY168" fmla="*/ 87001 h 123825"/>
                <a:gd name="connsiteX169" fmla="*/ 512636 w 1819275"/>
                <a:gd name="connsiteY169" fmla="*/ 81867 h 123825"/>
                <a:gd name="connsiteX170" fmla="*/ 517970 w 1819275"/>
                <a:gd name="connsiteY170" fmla="*/ 67475 h 123825"/>
                <a:gd name="connsiteX171" fmla="*/ 517970 w 1819275"/>
                <a:gd name="connsiteY171" fmla="*/ 61493 h 123825"/>
                <a:gd name="connsiteX172" fmla="*/ 507969 w 1819275"/>
                <a:gd name="connsiteY172" fmla="*/ 61913 h 123825"/>
                <a:gd name="connsiteX173" fmla="*/ 490728 w 1819275"/>
                <a:gd name="connsiteY173" fmla="*/ 65627 h 123825"/>
                <a:gd name="connsiteX174" fmla="*/ 485395 w 1819275"/>
                <a:gd name="connsiteY174" fmla="*/ 75876 h 123825"/>
                <a:gd name="connsiteX175" fmla="*/ 488728 w 1819275"/>
                <a:gd name="connsiteY175" fmla="*/ 84163 h 123825"/>
                <a:gd name="connsiteX176" fmla="*/ 497967 w 1819275"/>
                <a:gd name="connsiteY176" fmla="*/ 87001 h 123825"/>
                <a:gd name="connsiteX177" fmla="*/ 581597 w 1819275"/>
                <a:gd name="connsiteY177" fmla="*/ 95288 h 123825"/>
                <a:gd name="connsiteX178" fmla="*/ 569786 w 1819275"/>
                <a:gd name="connsiteY178" fmla="*/ 92897 h 123825"/>
                <a:gd name="connsiteX179" fmla="*/ 560832 w 1819275"/>
                <a:gd name="connsiteY179" fmla="*/ 85554 h 123825"/>
                <a:gd name="connsiteX180" fmla="*/ 560070 w 1819275"/>
                <a:gd name="connsiteY180" fmla="*/ 85554 h 123825"/>
                <a:gd name="connsiteX181" fmla="*/ 560832 w 1819275"/>
                <a:gd name="connsiteY181" fmla="*/ 96555 h 123825"/>
                <a:gd name="connsiteX182" fmla="*/ 560832 w 1819275"/>
                <a:gd name="connsiteY182" fmla="*/ 123825 h 123825"/>
                <a:gd name="connsiteX183" fmla="*/ 550736 w 1819275"/>
                <a:gd name="connsiteY183" fmla="*/ 123825 h 123825"/>
                <a:gd name="connsiteX184" fmla="*/ 550736 w 1819275"/>
                <a:gd name="connsiteY184" fmla="*/ 27813 h 123825"/>
                <a:gd name="connsiteX185" fmla="*/ 558928 w 1819275"/>
                <a:gd name="connsiteY185" fmla="*/ 27813 h 123825"/>
                <a:gd name="connsiteX186" fmla="*/ 560357 w 1819275"/>
                <a:gd name="connsiteY186" fmla="*/ 36881 h 123825"/>
                <a:gd name="connsiteX187" fmla="*/ 560832 w 1819275"/>
                <a:gd name="connsiteY187" fmla="*/ 36881 h 123825"/>
                <a:gd name="connsiteX188" fmla="*/ 569786 w 1819275"/>
                <a:gd name="connsiteY188" fmla="*/ 29023 h 123825"/>
                <a:gd name="connsiteX189" fmla="*/ 581597 w 1819275"/>
                <a:gd name="connsiteY189" fmla="*/ 26603 h 123825"/>
                <a:gd name="connsiteX190" fmla="*/ 601981 w 1819275"/>
                <a:gd name="connsiteY190" fmla="*/ 35614 h 123825"/>
                <a:gd name="connsiteX191" fmla="*/ 609124 w 1819275"/>
                <a:gd name="connsiteY191" fmla="*/ 60884 h 123825"/>
                <a:gd name="connsiteX192" fmla="*/ 601885 w 1819275"/>
                <a:gd name="connsiteY192" fmla="*/ 86249 h 123825"/>
                <a:gd name="connsiteX193" fmla="*/ 581597 w 1819275"/>
                <a:gd name="connsiteY193" fmla="*/ 95288 h 123825"/>
                <a:gd name="connsiteX194" fmla="*/ 580168 w 1819275"/>
                <a:gd name="connsiteY194" fmla="*/ 35128 h 123825"/>
                <a:gd name="connsiteX195" fmla="*/ 565499 w 1819275"/>
                <a:gd name="connsiteY195" fmla="*/ 40748 h 123825"/>
                <a:gd name="connsiteX196" fmla="*/ 560832 w 1819275"/>
                <a:gd name="connsiteY196" fmla="*/ 58646 h 123825"/>
                <a:gd name="connsiteX197" fmla="*/ 560832 w 1819275"/>
                <a:gd name="connsiteY197" fmla="*/ 60884 h 123825"/>
                <a:gd name="connsiteX198" fmla="*/ 565499 w 1819275"/>
                <a:gd name="connsiteY198" fmla="*/ 80867 h 123825"/>
                <a:gd name="connsiteX199" fmla="*/ 580359 w 1819275"/>
                <a:gd name="connsiteY199" fmla="*/ 86887 h 123825"/>
                <a:gd name="connsiteX200" fmla="*/ 593885 w 1819275"/>
                <a:gd name="connsiteY200" fmla="*/ 79934 h 123825"/>
                <a:gd name="connsiteX201" fmla="*/ 598741 w 1819275"/>
                <a:gd name="connsiteY201" fmla="*/ 60760 h 123825"/>
                <a:gd name="connsiteX202" fmla="*/ 593885 w 1819275"/>
                <a:gd name="connsiteY202" fmla="*/ 41748 h 123825"/>
                <a:gd name="connsiteX203" fmla="*/ 580168 w 1819275"/>
                <a:gd name="connsiteY203" fmla="*/ 35128 h 123825"/>
                <a:gd name="connsiteX204" fmla="*/ 659797 w 1819275"/>
                <a:gd name="connsiteY204" fmla="*/ 95288 h 123825"/>
                <a:gd name="connsiteX205" fmla="*/ 647986 w 1819275"/>
                <a:gd name="connsiteY205" fmla="*/ 92897 h 123825"/>
                <a:gd name="connsiteX206" fmla="*/ 639033 w 1819275"/>
                <a:gd name="connsiteY206" fmla="*/ 85554 h 123825"/>
                <a:gd name="connsiteX207" fmla="*/ 638270 w 1819275"/>
                <a:gd name="connsiteY207" fmla="*/ 85554 h 123825"/>
                <a:gd name="connsiteX208" fmla="*/ 639033 w 1819275"/>
                <a:gd name="connsiteY208" fmla="*/ 96555 h 123825"/>
                <a:gd name="connsiteX209" fmla="*/ 639033 w 1819275"/>
                <a:gd name="connsiteY209" fmla="*/ 123825 h 123825"/>
                <a:gd name="connsiteX210" fmla="*/ 628936 w 1819275"/>
                <a:gd name="connsiteY210" fmla="*/ 123825 h 123825"/>
                <a:gd name="connsiteX211" fmla="*/ 628936 w 1819275"/>
                <a:gd name="connsiteY211" fmla="*/ 27813 h 123825"/>
                <a:gd name="connsiteX212" fmla="*/ 637127 w 1819275"/>
                <a:gd name="connsiteY212" fmla="*/ 27813 h 123825"/>
                <a:gd name="connsiteX213" fmla="*/ 638461 w 1819275"/>
                <a:gd name="connsiteY213" fmla="*/ 36881 h 123825"/>
                <a:gd name="connsiteX214" fmla="*/ 639033 w 1819275"/>
                <a:gd name="connsiteY214" fmla="*/ 36881 h 123825"/>
                <a:gd name="connsiteX215" fmla="*/ 647986 w 1819275"/>
                <a:gd name="connsiteY215" fmla="*/ 29023 h 123825"/>
                <a:gd name="connsiteX216" fmla="*/ 659797 w 1819275"/>
                <a:gd name="connsiteY216" fmla="*/ 26603 h 123825"/>
                <a:gd name="connsiteX217" fmla="*/ 680181 w 1819275"/>
                <a:gd name="connsiteY217" fmla="*/ 35614 h 123825"/>
                <a:gd name="connsiteX218" fmla="*/ 687324 w 1819275"/>
                <a:gd name="connsiteY218" fmla="*/ 60884 h 123825"/>
                <a:gd name="connsiteX219" fmla="*/ 679990 w 1819275"/>
                <a:gd name="connsiteY219" fmla="*/ 86249 h 123825"/>
                <a:gd name="connsiteX220" fmla="*/ 659797 w 1819275"/>
                <a:gd name="connsiteY220" fmla="*/ 95288 h 123825"/>
                <a:gd name="connsiteX221" fmla="*/ 658368 w 1819275"/>
                <a:gd name="connsiteY221" fmla="*/ 35128 h 123825"/>
                <a:gd name="connsiteX222" fmla="*/ 643605 w 1819275"/>
                <a:gd name="connsiteY222" fmla="*/ 40748 h 123825"/>
                <a:gd name="connsiteX223" fmla="*/ 639033 w 1819275"/>
                <a:gd name="connsiteY223" fmla="*/ 58646 h 123825"/>
                <a:gd name="connsiteX224" fmla="*/ 639033 w 1819275"/>
                <a:gd name="connsiteY224" fmla="*/ 60884 h 123825"/>
                <a:gd name="connsiteX225" fmla="*/ 643605 w 1819275"/>
                <a:gd name="connsiteY225" fmla="*/ 80867 h 123825"/>
                <a:gd name="connsiteX226" fmla="*/ 658559 w 1819275"/>
                <a:gd name="connsiteY226" fmla="*/ 86887 h 123825"/>
                <a:gd name="connsiteX227" fmla="*/ 671989 w 1819275"/>
                <a:gd name="connsiteY227" fmla="*/ 79934 h 123825"/>
                <a:gd name="connsiteX228" fmla="*/ 676942 w 1819275"/>
                <a:gd name="connsiteY228" fmla="*/ 60760 h 123825"/>
                <a:gd name="connsiteX229" fmla="*/ 671989 w 1819275"/>
                <a:gd name="connsiteY229" fmla="*/ 41748 h 123825"/>
                <a:gd name="connsiteX230" fmla="*/ 658368 w 1819275"/>
                <a:gd name="connsiteY230" fmla="*/ 35128 h 123825"/>
                <a:gd name="connsiteX231" fmla="*/ 764286 w 1819275"/>
                <a:gd name="connsiteY231" fmla="*/ 60884 h 123825"/>
                <a:gd name="connsiteX232" fmla="*/ 756190 w 1819275"/>
                <a:gd name="connsiteY232" fmla="*/ 86192 h 123825"/>
                <a:gd name="connsiteX233" fmla="*/ 733616 w 1819275"/>
                <a:gd name="connsiteY233" fmla="*/ 95288 h 123825"/>
                <a:gd name="connsiteX234" fmla="*/ 717804 w 1819275"/>
                <a:gd name="connsiteY234" fmla="*/ 91116 h 123825"/>
                <a:gd name="connsiteX235" fmla="*/ 707231 w 1819275"/>
                <a:gd name="connsiteY235" fmla="*/ 79143 h 123825"/>
                <a:gd name="connsiteX236" fmla="*/ 703422 w 1819275"/>
                <a:gd name="connsiteY236" fmla="*/ 60884 h 123825"/>
                <a:gd name="connsiteX237" fmla="*/ 711518 w 1819275"/>
                <a:gd name="connsiteY237" fmla="*/ 35643 h 123825"/>
                <a:gd name="connsiteX238" fmla="*/ 733997 w 1819275"/>
                <a:gd name="connsiteY238" fmla="*/ 26603 h 123825"/>
                <a:gd name="connsiteX239" fmla="*/ 756095 w 1819275"/>
                <a:gd name="connsiteY239" fmla="*/ 35852 h 123825"/>
                <a:gd name="connsiteX240" fmla="*/ 764286 w 1819275"/>
                <a:gd name="connsiteY240" fmla="*/ 60884 h 123825"/>
                <a:gd name="connsiteX241" fmla="*/ 713804 w 1819275"/>
                <a:gd name="connsiteY241" fmla="*/ 60884 h 123825"/>
                <a:gd name="connsiteX242" fmla="*/ 718948 w 1819275"/>
                <a:gd name="connsiteY242" fmla="*/ 80229 h 123825"/>
                <a:gd name="connsiteX243" fmla="*/ 733902 w 1819275"/>
                <a:gd name="connsiteY243" fmla="*/ 86887 h 123825"/>
                <a:gd name="connsiteX244" fmla="*/ 748855 w 1819275"/>
                <a:gd name="connsiteY244" fmla="*/ 80267 h 123825"/>
                <a:gd name="connsiteX245" fmla="*/ 753904 w 1819275"/>
                <a:gd name="connsiteY245" fmla="*/ 60884 h 123825"/>
                <a:gd name="connsiteX246" fmla="*/ 748855 w 1819275"/>
                <a:gd name="connsiteY246" fmla="*/ 41691 h 123825"/>
                <a:gd name="connsiteX247" fmla="*/ 733711 w 1819275"/>
                <a:gd name="connsiteY247" fmla="*/ 35128 h 123825"/>
                <a:gd name="connsiteX248" fmla="*/ 718853 w 1819275"/>
                <a:gd name="connsiteY248" fmla="*/ 41596 h 123825"/>
                <a:gd name="connsiteX249" fmla="*/ 713804 w 1819275"/>
                <a:gd name="connsiteY249" fmla="*/ 60884 h 123825"/>
                <a:gd name="connsiteX250" fmla="*/ 814388 w 1819275"/>
                <a:gd name="connsiteY250" fmla="*/ 26603 h 123825"/>
                <a:gd name="connsiteX251" fmla="*/ 822294 w 1819275"/>
                <a:gd name="connsiteY251" fmla="*/ 27327 h 123825"/>
                <a:gd name="connsiteX252" fmla="*/ 820960 w 1819275"/>
                <a:gd name="connsiteY252" fmla="*/ 36643 h 123825"/>
                <a:gd name="connsiteX253" fmla="*/ 813626 w 1819275"/>
                <a:gd name="connsiteY253" fmla="*/ 35728 h 123825"/>
                <a:gd name="connsiteX254" fmla="*/ 799911 w 1819275"/>
                <a:gd name="connsiteY254" fmla="*/ 42263 h 123825"/>
                <a:gd name="connsiteX255" fmla="*/ 794195 w 1819275"/>
                <a:gd name="connsiteY255" fmla="*/ 58531 h 123825"/>
                <a:gd name="connsiteX256" fmla="*/ 794195 w 1819275"/>
                <a:gd name="connsiteY256" fmla="*/ 94079 h 123825"/>
                <a:gd name="connsiteX257" fmla="*/ 784194 w 1819275"/>
                <a:gd name="connsiteY257" fmla="*/ 94079 h 123825"/>
                <a:gd name="connsiteX258" fmla="*/ 784194 w 1819275"/>
                <a:gd name="connsiteY258" fmla="*/ 27813 h 123825"/>
                <a:gd name="connsiteX259" fmla="*/ 792481 w 1819275"/>
                <a:gd name="connsiteY259" fmla="*/ 27813 h 123825"/>
                <a:gd name="connsiteX260" fmla="*/ 793624 w 1819275"/>
                <a:gd name="connsiteY260" fmla="*/ 40081 h 123825"/>
                <a:gd name="connsiteX261" fmla="*/ 794099 w 1819275"/>
                <a:gd name="connsiteY261" fmla="*/ 40081 h 123825"/>
                <a:gd name="connsiteX262" fmla="*/ 802958 w 1819275"/>
                <a:gd name="connsiteY262" fmla="*/ 30109 h 123825"/>
                <a:gd name="connsiteX263" fmla="*/ 814388 w 1819275"/>
                <a:gd name="connsiteY263" fmla="*/ 26603 h 123825"/>
                <a:gd name="connsiteX264" fmla="*/ 857631 w 1819275"/>
                <a:gd name="connsiteY264" fmla="*/ 87001 h 123825"/>
                <a:gd name="connsiteX265" fmla="*/ 862775 w 1819275"/>
                <a:gd name="connsiteY265" fmla="*/ 86611 h 123825"/>
                <a:gd name="connsiteX266" fmla="*/ 866680 w 1819275"/>
                <a:gd name="connsiteY266" fmla="*/ 85792 h 123825"/>
                <a:gd name="connsiteX267" fmla="*/ 866680 w 1819275"/>
                <a:gd name="connsiteY267" fmla="*/ 93469 h 123825"/>
                <a:gd name="connsiteX268" fmla="*/ 861917 w 1819275"/>
                <a:gd name="connsiteY268" fmla="*/ 94774 h 123825"/>
                <a:gd name="connsiteX269" fmla="*/ 856202 w 1819275"/>
                <a:gd name="connsiteY269" fmla="*/ 95288 h 123825"/>
                <a:gd name="connsiteX270" fmla="*/ 836962 w 1819275"/>
                <a:gd name="connsiteY270" fmla="*/ 75029 h 123825"/>
                <a:gd name="connsiteX271" fmla="*/ 836962 w 1819275"/>
                <a:gd name="connsiteY271" fmla="*/ 35614 h 123825"/>
                <a:gd name="connsiteX272" fmla="*/ 827437 w 1819275"/>
                <a:gd name="connsiteY272" fmla="*/ 35614 h 123825"/>
                <a:gd name="connsiteX273" fmla="*/ 827437 w 1819275"/>
                <a:gd name="connsiteY273" fmla="*/ 30775 h 123825"/>
                <a:gd name="connsiteX274" fmla="*/ 836962 w 1819275"/>
                <a:gd name="connsiteY274" fmla="*/ 26603 h 123825"/>
                <a:gd name="connsiteX275" fmla="*/ 841153 w 1819275"/>
                <a:gd name="connsiteY275" fmla="*/ 12459 h 123825"/>
                <a:gd name="connsiteX276" fmla="*/ 846963 w 1819275"/>
                <a:gd name="connsiteY276" fmla="*/ 12459 h 123825"/>
                <a:gd name="connsiteX277" fmla="*/ 846963 w 1819275"/>
                <a:gd name="connsiteY277" fmla="*/ 27813 h 123825"/>
                <a:gd name="connsiteX278" fmla="*/ 866204 w 1819275"/>
                <a:gd name="connsiteY278" fmla="*/ 27813 h 123825"/>
                <a:gd name="connsiteX279" fmla="*/ 866204 w 1819275"/>
                <a:gd name="connsiteY279" fmla="*/ 35614 h 123825"/>
                <a:gd name="connsiteX280" fmla="*/ 846963 w 1819275"/>
                <a:gd name="connsiteY280" fmla="*/ 35614 h 123825"/>
                <a:gd name="connsiteX281" fmla="*/ 846963 w 1819275"/>
                <a:gd name="connsiteY281" fmla="*/ 74609 h 123825"/>
                <a:gd name="connsiteX282" fmla="*/ 849821 w 1819275"/>
                <a:gd name="connsiteY282" fmla="*/ 83801 h 123825"/>
                <a:gd name="connsiteX283" fmla="*/ 857631 w 1819275"/>
                <a:gd name="connsiteY283" fmla="*/ 87001 h 123825"/>
                <a:gd name="connsiteX284" fmla="*/ 922020 w 1819275"/>
                <a:gd name="connsiteY284" fmla="*/ 94079 h 123825"/>
                <a:gd name="connsiteX285" fmla="*/ 920021 w 1819275"/>
                <a:gd name="connsiteY285" fmla="*/ 84649 h 123825"/>
                <a:gd name="connsiteX286" fmla="*/ 919544 w 1819275"/>
                <a:gd name="connsiteY286" fmla="*/ 84649 h 123825"/>
                <a:gd name="connsiteX287" fmla="*/ 909638 w 1819275"/>
                <a:gd name="connsiteY287" fmla="*/ 93078 h 123825"/>
                <a:gd name="connsiteX288" fmla="*/ 897351 w 1819275"/>
                <a:gd name="connsiteY288" fmla="*/ 95288 h 123825"/>
                <a:gd name="connsiteX289" fmla="*/ 881921 w 1819275"/>
                <a:gd name="connsiteY289" fmla="*/ 90211 h 123825"/>
                <a:gd name="connsiteX290" fmla="*/ 876300 w 1819275"/>
                <a:gd name="connsiteY290" fmla="*/ 75762 h 123825"/>
                <a:gd name="connsiteX291" fmla="*/ 908399 w 1819275"/>
                <a:gd name="connsiteY291" fmla="*/ 54721 h 123825"/>
                <a:gd name="connsiteX292" fmla="*/ 919639 w 1819275"/>
                <a:gd name="connsiteY292" fmla="*/ 54359 h 123825"/>
                <a:gd name="connsiteX293" fmla="*/ 919639 w 1819275"/>
                <a:gd name="connsiteY293" fmla="*/ 50244 h 123825"/>
                <a:gd name="connsiteX294" fmla="*/ 916306 w 1819275"/>
                <a:gd name="connsiteY294" fmla="*/ 38729 h 123825"/>
                <a:gd name="connsiteX295" fmla="*/ 905542 w 1819275"/>
                <a:gd name="connsiteY295" fmla="*/ 35004 h 123825"/>
                <a:gd name="connsiteX296" fmla="*/ 886778 w 1819275"/>
                <a:gd name="connsiteY296" fmla="*/ 40081 h 123825"/>
                <a:gd name="connsiteX297" fmla="*/ 883730 w 1819275"/>
                <a:gd name="connsiteY297" fmla="*/ 32404 h 123825"/>
                <a:gd name="connsiteX298" fmla="*/ 894493 w 1819275"/>
                <a:gd name="connsiteY298" fmla="*/ 28232 h 123825"/>
                <a:gd name="connsiteX299" fmla="*/ 906209 w 1819275"/>
                <a:gd name="connsiteY299" fmla="*/ 26727 h 123825"/>
                <a:gd name="connsiteX300" fmla="*/ 923736 w 1819275"/>
                <a:gd name="connsiteY300" fmla="*/ 31985 h 123825"/>
                <a:gd name="connsiteX301" fmla="*/ 929450 w 1819275"/>
                <a:gd name="connsiteY301" fmla="*/ 48854 h 123825"/>
                <a:gd name="connsiteX302" fmla="*/ 929450 w 1819275"/>
                <a:gd name="connsiteY302" fmla="*/ 94079 h 123825"/>
                <a:gd name="connsiteX303" fmla="*/ 899351 w 1819275"/>
                <a:gd name="connsiteY303" fmla="*/ 87001 h 123825"/>
                <a:gd name="connsiteX304" fmla="*/ 914020 w 1819275"/>
                <a:gd name="connsiteY304" fmla="*/ 81867 h 123825"/>
                <a:gd name="connsiteX305" fmla="*/ 919449 w 1819275"/>
                <a:gd name="connsiteY305" fmla="*/ 67475 h 123825"/>
                <a:gd name="connsiteX306" fmla="*/ 919449 w 1819275"/>
                <a:gd name="connsiteY306" fmla="*/ 61493 h 123825"/>
                <a:gd name="connsiteX307" fmla="*/ 909353 w 1819275"/>
                <a:gd name="connsiteY307" fmla="*/ 61913 h 123825"/>
                <a:gd name="connsiteX308" fmla="*/ 892112 w 1819275"/>
                <a:gd name="connsiteY308" fmla="*/ 65627 h 123825"/>
                <a:gd name="connsiteX309" fmla="*/ 886778 w 1819275"/>
                <a:gd name="connsiteY309" fmla="*/ 75876 h 123825"/>
                <a:gd name="connsiteX310" fmla="*/ 890112 w 1819275"/>
                <a:gd name="connsiteY310" fmla="*/ 84163 h 123825"/>
                <a:gd name="connsiteX311" fmla="*/ 899351 w 1819275"/>
                <a:gd name="connsiteY311" fmla="*/ 87001 h 123825"/>
                <a:gd name="connsiteX312" fmla="*/ 1006412 w 1819275"/>
                <a:gd name="connsiteY312" fmla="*/ 27813 h 123825"/>
                <a:gd name="connsiteX313" fmla="*/ 1006412 w 1819275"/>
                <a:gd name="connsiteY313" fmla="*/ 34157 h 123825"/>
                <a:gd name="connsiteX314" fmla="*/ 994124 w 1819275"/>
                <a:gd name="connsiteY314" fmla="*/ 35614 h 123825"/>
                <a:gd name="connsiteX315" fmla="*/ 997173 w 1819275"/>
                <a:gd name="connsiteY315" fmla="*/ 41148 h 123825"/>
                <a:gd name="connsiteX316" fmla="*/ 998507 w 1819275"/>
                <a:gd name="connsiteY316" fmla="*/ 48854 h 123825"/>
                <a:gd name="connsiteX317" fmla="*/ 991838 w 1819275"/>
                <a:gd name="connsiteY317" fmla="*/ 64389 h 123825"/>
                <a:gd name="connsiteX318" fmla="*/ 973551 w 1819275"/>
                <a:gd name="connsiteY318" fmla="*/ 70199 h 123825"/>
                <a:gd name="connsiteX319" fmla="*/ 968026 w 1819275"/>
                <a:gd name="connsiteY319" fmla="*/ 69713 h 123825"/>
                <a:gd name="connsiteX320" fmla="*/ 961645 w 1819275"/>
                <a:gd name="connsiteY320" fmla="*/ 78238 h 123825"/>
                <a:gd name="connsiteX321" fmla="*/ 963835 w 1819275"/>
                <a:gd name="connsiteY321" fmla="*/ 82258 h 123825"/>
                <a:gd name="connsiteX322" fmla="*/ 971550 w 1819275"/>
                <a:gd name="connsiteY322" fmla="*/ 83553 h 123825"/>
                <a:gd name="connsiteX323" fmla="*/ 983267 w 1819275"/>
                <a:gd name="connsiteY323" fmla="*/ 83553 h 123825"/>
                <a:gd name="connsiteX324" fmla="*/ 999840 w 1819275"/>
                <a:gd name="connsiteY324" fmla="*/ 88097 h 123825"/>
                <a:gd name="connsiteX325" fmla="*/ 1005555 w 1819275"/>
                <a:gd name="connsiteY325" fmla="*/ 101270 h 123825"/>
                <a:gd name="connsiteX326" fmla="*/ 996696 w 1819275"/>
                <a:gd name="connsiteY326" fmla="*/ 118053 h 123825"/>
                <a:gd name="connsiteX327" fmla="*/ 970979 w 1819275"/>
                <a:gd name="connsiteY327" fmla="*/ 123825 h 123825"/>
                <a:gd name="connsiteX328" fmla="*/ 950977 w 1819275"/>
                <a:gd name="connsiteY328" fmla="*/ 118986 h 123825"/>
                <a:gd name="connsiteX329" fmla="*/ 943928 w 1819275"/>
                <a:gd name="connsiteY329" fmla="*/ 105328 h 123825"/>
                <a:gd name="connsiteX330" fmla="*/ 947738 w 1819275"/>
                <a:gd name="connsiteY330" fmla="*/ 94860 h 123825"/>
                <a:gd name="connsiteX331" fmla="*/ 958692 w 1819275"/>
                <a:gd name="connsiteY331" fmla="*/ 88878 h 123825"/>
                <a:gd name="connsiteX332" fmla="*/ 954406 w 1819275"/>
                <a:gd name="connsiteY332" fmla="*/ 85315 h 123825"/>
                <a:gd name="connsiteX333" fmla="*/ 952691 w 1819275"/>
                <a:gd name="connsiteY333" fmla="*/ 79686 h 123825"/>
                <a:gd name="connsiteX334" fmla="*/ 954596 w 1819275"/>
                <a:gd name="connsiteY334" fmla="*/ 73343 h 123825"/>
                <a:gd name="connsiteX335" fmla="*/ 960691 w 1819275"/>
                <a:gd name="connsiteY335" fmla="*/ 68075 h 123825"/>
                <a:gd name="connsiteX336" fmla="*/ 952311 w 1819275"/>
                <a:gd name="connsiteY336" fmla="*/ 60884 h 123825"/>
                <a:gd name="connsiteX337" fmla="*/ 949071 w 1819275"/>
                <a:gd name="connsiteY337" fmla="*/ 49273 h 123825"/>
                <a:gd name="connsiteX338" fmla="*/ 955644 w 1819275"/>
                <a:gd name="connsiteY338" fmla="*/ 32499 h 123825"/>
                <a:gd name="connsiteX339" fmla="*/ 974122 w 1819275"/>
                <a:gd name="connsiteY339" fmla="*/ 26603 h 123825"/>
                <a:gd name="connsiteX340" fmla="*/ 983456 w 1819275"/>
                <a:gd name="connsiteY340" fmla="*/ 27813 h 123825"/>
                <a:gd name="connsiteX341" fmla="*/ 953548 w 1819275"/>
                <a:gd name="connsiteY341" fmla="*/ 105204 h 123825"/>
                <a:gd name="connsiteX342" fmla="*/ 958121 w 1819275"/>
                <a:gd name="connsiteY342" fmla="*/ 113367 h 123825"/>
                <a:gd name="connsiteX343" fmla="*/ 971074 w 1819275"/>
                <a:gd name="connsiteY343" fmla="*/ 116148 h 123825"/>
                <a:gd name="connsiteX344" fmla="*/ 989838 w 1819275"/>
                <a:gd name="connsiteY344" fmla="*/ 112366 h 123825"/>
                <a:gd name="connsiteX345" fmla="*/ 995935 w 1819275"/>
                <a:gd name="connsiteY345" fmla="*/ 102118 h 123825"/>
                <a:gd name="connsiteX346" fmla="*/ 992601 w 1819275"/>
                <a:gd name="connsiteY346" fmla="*/ 94650 h 123825"/>
                <a:gd name="connsiteX347" fmla="*/ 980027 w 1819275"/>
                <a:gd name="connsiteY347" fmla="*/ 92564 h 123825"/>
                <a:gd name="connsiteX348" fmla="*/ 968026 w 1819275"/>
                <a:gd name="connsiteY348" fmla="*/ 92564 h 123825"/>
                <a:gd name="connsiteX349" fmla="*/ 957358 w 1819275"/>
                <a:gd name="connsiteY349" fmla="*/ 95831 h 123825"/>
                <a:gd name="connsiteX350" fmla="*/ 953548 w 1819275"/>
                <a:gd name="connsiteY350" fmla="*/ 105204 h 123825"/>
                <a:gd name="connsiteX351" fmla="*/ 958978 w 1819275"/>
                <a:gd name="connsiteY351" fmla="*/ 49035 h 123825"/>
                <a:gd name="connsiteX352" fmla="*/ 962978 w 1819275"/>
                <a:gd name="connsiteY352" fmla="*/ 59550 h 123825"/>
                <a:gd name="connsiteX353" fmla="*/ 973931 w 1819275"/>
                <a:gd name="connsiteY353" fmla="*/ 63122 h 123825"/>
                <a:gd name="connsiteX354" fmla="*/ 988600 w 1819275"/>
                <a:gd name="connsiteY354" fmla="*/ 48854 h 123825"/>
                <a:gd name="connsiteX355" fmla="*/ 973742 w 1819275"/>
                <a:gd name="connsiteY355" fmla="*/ 33919 h 123825"/>
                <a:gd name="connsiteX356" fmla="*/ 962788 w 1819275"/>
                <a:gd name="connsiteY356" fmla="*/ 37729 h 123825"/>
                <a:gd name="connsiteX357" fmla="*/ 958978 w 1819275"/>
                <a:gd name="connsiteY357" fmla="*/ 49035 h 123825"/>
                <a:gd name="connsiteX358" fmla="*/ 1050036 w 1819275"/>
                <a:gd name="connsiteY358" fmla="*/ 95288 h 123825"/>
                <a:gd name="connsiteX359" fmla="*/ 1026891 w 1819275"/>
                <a:gd name="connsiteY359" fmla="*/ 86335 h 123825"/>
                <a:gd name="connsiteX360" fmla="*/ 1018413 w 1819275"/>
                <a:gd name="connsiteY360" fmla="*/ 61493 h 123825"/>
                <a:gd name="connsiteX361" fmla="*/ 1026319 w 1819275"/>
                <a:gd name="connsiteY361" fmla="*/ 36033 h 123825"/>
                <a:gd name="connsiteX362" fmla="*/ 1047465 w 1819275"/>
                <a:gd name="connsiteY362" fmla="*/ 26603 h 123825"/>
                <a:gd name="connsiteX363" fmla="*/ 1067181 w 1819275"/>
                <a:gd name="connsiteY363" fmla="*/ 34795 h 123825"/>
                <a:gd name="connsiteX364" fmla="*/ 1074421 w 1819275"/>
                <a:gd name="connsiteY364" fmla="*/ 56407 h 123825"/>
                <a:gd name="connsiteX365" fmla="*/ 1074421 w 1819275"/>
                <a:gd name="connsiteY365" fmla="*/ 62760 h 123825"/>
                <a:gd name="connsiteX366" fmla="*/ 1028795 w 1819275"/>
                <a:gd name="connsiteY366" fmla="*/ 62760 h 123825"/>
                <a:gd name="connsiteX367" fmla="*/ 1034701 w 1819275"/>
                <a:gd name="connsiteY367" fmla="*/ 80477 h 123825"/>
                <a:gd name="connsiteX368" fmla="*/ 1050417 w 1819275"/>
                <a:gd name="connsiteY368" fmla="*/ 86516 h 123825"/>
                <a:gd name="connsiteX369" fmla="*/ 1071563 w 1819275"/>
                <a:gd name="connsiteY369" fmla="*/ 82048 h 123825"/>
                <a:gd name="connsiteX370" fmla="*/ 1071563 w 1819275"/>
                <a:gd name="connsiteY370" fmla="*/ 90992 h 123825"/>
                <a:gd name="connsiteX371" fmla="*/ 1061562 w 1819275"/>
                <a:gd name="connsiteY371" fmla="*/ 94288 h 123825"/>
                <a:gd name="connsiteX372" fmla="*/ 1050036 w 1819275"/>
                <a:gd name="connsiteY372" fmla="*/ 95288 h 123825"/>
                <a:gd name="connsiteX373" fmla="*/ 1047370 w 1819275"/>
                <a:gd name="connsiteY373" fmla="*/ 35004 h 123825"/>
                <a:gd name="connsiteX374" fmla="*/ 1034605 w 1819275"/>
                <a:gd name="connsiteY374" fmla="*/ 40205 h 123825"/>
                <a:gd name="connsiteX375" fmla="*/ 1028986 w 1819275"/>
                <a:gd name="connsiteY375" fmla="*/ 54597 h 123825"/>
                <a:gd name="connsiteX376" fmla="*/ 1063657 w 1819275"/>
                <a:gd name="connsiteY376" fmla="*/ 54597 h 123825"/>
                <a:gd name="connsiteX377" fmla="*/ 1059467 w 1819275"/>
                <a:gd name="connsiteY377" fmla="*/ 40052 h 123825"/>
                <a:gd name="connsiteX378" fmla="*/ 1047370 w 1819275"/>
                <a:gd name="connsiteY378" fmla="*/ 35004 h 123825"/>
                <a:gd name="connsiteX379" fmla="*/ 1154717 w 1819275"/>
                <a:gd name="connsiteY379" fmla="*/ 95288 h 123825"/>
                <a:gd name="connsiteX380" fmla="*/ 1131571 w 1819275"/>
                <a:gd name="connsiteY380" fmla="*/ 86335 h 123825"/>
                <a:gd name="connsiteX381" fmla="*/ 1123093 w 1819275"/>
                <a:gd name="connsiteY381" fmla="*/ 61493 h 123825"/>
                <a:gd name="connsiteX382" fmla="*/ 1130904 w 1819275"/>
                <a:gd name="connsiteY382" fmla="*/ 36033 h 123825"/>
                <a:gd name="connsiteX383" fmla="*/ 1152145 w 1819275"/>
                <a:gd name="connsiteY383" fmla="*/ 26603 h 123825"/>
                <a:gd name="connsiteX384" fmla="*/ 1171861 w 1819275"/>
                <a:gd name="connsiteY384" fmla="*/ 34795 h 123825"/>
                <a:gd name="connsiteX385" fmla="*/ 1179100 w 1819275"/>
                <a:gd name="connsiteY385" fmla="*/ 56407 h 123825"/>
                <a:gd name="connsiteX386" fmla="*/ 1179100 w 1819275"/>
                <a:gd name="connsiteY386" fmla="*/ 62760 h 123825"/>
                <a:gd name="connsiteX387" fmla="*/ 1133475 w 1819275"/>
                <a:gd name="connsiteY387" fmla="*/ 62760 h 123825"/>
                <a:gd name="connsiteX388" fmla="*/ 1139381 w 1819275"/>
                <a:gd name="connsiteY388" fmla="*/ 80477 h 123825"/>
                <a:gd name="connsiteX389" fmla="*/ 1155097 w 1819275"/>
                <a:gd name="connsiteY389" fmla="*/ 86516 h 123825"/>
                <a:gd name="connsiteX390" fmla="*/ 1176242 w 1819275"/>
                <a:gd name="connsiteY390" fmla="*/ 82048 h 123825"/>
                <a:gd name="connsiteX391" fmla="*/ 1176242 w 1819275"/>
                <a:gd name="connsiteY391" fmla="*/ 90992 h 123825"/>
                <a:gd name="connsiteX392" fmla="*/ 1166146 w 1819275"/>
                <a:gd name="connsiteY392" fmla="*/ 94288 h 123825"/>
                <a:gd name="connsiteX393" fmla="*/ 1154717 w 1819275"/>
                <a:gd name="connsiteY393" fmla="*/ 95288 h 123825"/>
                <a:gd name="connsiteX394" fmla="*/ 1152050 w 1819275"/>
                <a:gd name="connsiteY394" fmla="*/ 35004 h 123825"/>
                <a:gd name="connsiteX395" fmla="*/ 1139285 w 1819275"/>
                <a:gd name="connsiteY395" fmla="*/ 40205 h 123825"/>
                <a:gd name="connsiteX396" fmla="*/ 1133666 w 1819275"/>
                <a:gd name="connsiteY396" fmla="*/ 54597 h 123825"/>
                <a:gd name="connsiteX397" fmla="*/ 1168337 w 1819275"/>
                <a:gd name="connsiteY397" fmla="*/ 54597 h 123825"/>
                <a:gd name="connsiteX398" fmla="*/ 1164146 w 1819275"/>
                <a:gd name="connsiteY398" fmla="*/ 40052 h 123825"/>
                <a:gd name="connsiteX399" fmla="*/ 1152050 w 1819275"/>
                <a:gd name="connsiteY399" fmla="*/ 35004 h 123825"/>
                <a:gd name="connsiteX400" fmla="*/ 1243585 w 1819275"/>
                <a:gd name="connsiteY400" fmla="*/ 94079 h 123825"/>
                <a:gd name="connsiteX401" fmla="*/ 1243585 w 1819275"/>
                <a:gd name="connsiteY401" fmla="*/ 51206 h 123825"/>
                <a:gd name="connsiteX402" fmla="*/ 1239965 w 1819275"/>
                <a:gd name="connsiteY402" fmla="*/ 39119 h 123825"/>
                <a:gd name="connsiteX403" fmla="*/ 1228345 w 1819275"/>
                <a:gd name="connsiteY403" fmla="*/ 35128 h 123825"/>
                <a:gd name="connsiteX404" fmla="*/ 1213104 w 1819275"/>
                <a:gd name="connsiteY404" fmla="*/ 40748 h 123825"/>
                <a:gd name="connsiteX405" fmla="*/ 1208341 w 1819275"/>
                <a:gd name="connsiteY405" fmla="*/ 59312 h 123825"/>
                <a:gd name="connsiteX406" fmla="*/ 1208341 w 1819275"/>
                <a:gd name="connsiteY406" fmla="*/ 94079 h 123825"/>
                <a:gd name="connsiteX407" fmla="*/ 1198246 w 1819275"/>
                <a:gd name="connsiteY407" fmla="*/ 94079 h 123825"/>
                <a:gd name="connsiteX408" fmla="*/ 1198246 w 1819275"/>
                <a:gd name="connsiteY408" fmla="*/ 27813 h 123825"/>
                <a:gd name="connsiteX409" fmla="*/ 1206437 w 1819275"/>
                <a:gd name="connsiteY409" fmla="*/ 27813 h 123825"/>
                <a:gd name="connsiteX410" fmla="*/ 1208057 w 1819275"/>
                <a:gd name="connsiteY410" fmla="*/ 36881 h 123825"/>
                <a:gd name="connsiteX411" fmla="*/ 1208532 w 1819275"/>
                <a:gd name="connsiteY411" fmla="*/ 36881 h 123825"/>
                <a:gd name="connsiteX412" fmla="*/ 1217200 w 1819275"/>
                <a:gd name="connsiteY412" fmla="*/ 29289 h 123825"/>
                <a:gd name="connsiteX413" fmla="*/ 1229583 w 1819275"/>
                <a:gd name="connsiteY413" fmla="*/ 26603 h 123825"/>
                <a:gd name="connsiteX414" fmla="*/ 1247586 w 1819275"/>
                <a:gd name="connsiteY414" fmla="*/ 32375 h 123825"/>
                <a:gd name="connsiteX415" fmla="*/ 1253681 w 1819275"/>
                <a:gd name="connsiteY415" fmla="*/ 50845 h 123825"/>
                <a:gd name="connsiteX416" fmla="*/ 1253681 w 1819275"/>
                <a:gd name="connsiteY416" fmla="*/ 94079 h 123825"/>
                <a:gd name="connsiteX417" fmla="*/ 1337692 w 1819275"/>
                <a:gd name="connsiteY417" fmla="*/ 95288 h 123825"/>
                <a:gd name="connsiteX418" fmla="*/ 1314450 w 1819275"/>
                <a:gd name="connsiteY418" fmla="*/ 86335 h 123825"/>
                <a:gd name="connsiteX419" fmla="*/ 1305973 w 1819275"/>
                <a:gd name="connsiteY419" fmla="*/ 61493 h 123825"/>
                <a:gd name="connsiteX420" fmla="*/ 1313879 w 1819275"/>
                <a:gd name="connsiteY420" fmla="*/ 36033 h 123825"/>
                <a:gd name="connsiteX421" fmla="*/ 1335120 w 1819275"/>
                <a:gd name="connsiteY421" fmla="*/ 26603 h 123825"/>
                <a:gd name="connsiteX422" fmla="*/ 1354836 w 1819275"/>
                <a:gd name="connsiteY422" fmla="*/ 34795 h 123825"/>
                <a:gd name="connsiteX423" fmla="*/ 1362075 w 1819275"/>
                <a:gd name="connsiteY423" fmla="*/ 56407 h 123825"/>
                <a:gd name="connsiteX424" fmla="*/ 1362075 w 1819275"/>
                <a:gd name="connsiteY424" fmla="*/ 62760 h 123825"/>
                <a:gd name="connsiteX425" fmla="*/ 1316356 w 1819275"/>
                <a:gd name="connsiteY425" fmla="*/ 62760 h 123825"/>
                <a:gd name="connsiteX426" fmla="*/ 1322261 w 1819275"/>
                <a:gd name="connsiteY426" fmla="*/ 80477 h 123825"/>
                <a:gd name="connsiteX427" fmla="*/ 1338073 w 1819275"/>
                <a:gd name="connsiteY427" fmla="*/ 86516 h 123825"/>
                <a:gd name="connsiteX428" fmla="*/ 1359218 w 1819275"/>
                <a:gd name="connsiteY428" fmla="*/ 82048 h 123825"/>
                <a:gd name="connsiteX429" fmla="*/ 1359218 w 1819275"/>
                <a:gd name="connsiteY429" fmla="*/ 90992 h 123825"/>
                <a:gd name="connsiteX430" fmla="*/ 1349121 w 1819275"/>
                <a:gd name="connsiteY430" fmla="*/ 94288 h 123825"/>
                <a:gd name="connsiteX431" fmla="*/ 1337692 w 1819275"/>
                <a:gd name="connsiteY431" fmla="*/ 95288 h 123825"/>
                <a:gd name="connsiteX432" fmla="*/ 1334929 w 1819275"/>
                <a:gd name="connsiteY432" fmla="*/ 35004 h 123825"/>
                <a:gd name="connsiteX433" fmla="*/ 1322261 w 1819275"/>
                <a:gd name="connsiteY433" fmla="*/ 40205 h 123825"/>
                <a:gd name="connsiteX434" fmla="*/ 1316642 w 1819275"/>
                <a:gd name="connsiteY434" fmla="*/ 54597 h 123825"/>
                <a:gd name="connsiteX435" fmla="*/ 1351312 w 1819275"/>
                <a:gd name="connsiteY435" fmla="*/ 54597 h 123825"/>
                <a:gd name="connsiteX436" fmla="*/ 1347026 w 1819275"/>
                <a:gd name="connsiteY436" fmla="*/ 40052 h 123825"/>
                <a:gd name="connsiteX437" fmla="*/ 1334929 w 1819275"/>
                <a:gd name="connsiteY437" fmla="*/ 35004 h 123825"/>
                <a:gd name="connsiteX438" fmla="*/ 1395699 w 1819275"/>
                <a:gd name="connsiteY438" fmla="*/ 94079 h 123825"/>
                <a:gd name="connsiteX439" fmla="*/ 1370552 w 1819275"/>
                <a:gd name="connsiteY439" fmla="*/ 27813 h 123825"/>
                <a:gd name="connsiteX440" fmla="*/ 1381316 w 1819275"/>
                <a:gd name="connsiteY440" fmla="*/ 27813 h 123825"/>
                <a:gd name="connsiteX441" fmla="*/ 1395603 w 1819275"/>
                <a:gd name="connsiteY441" fmla="*/ 67113 h 123825"/>
                <a:gd name="connsiteX442" fmla="*/ 1401318 w 1819275"/>
                <a:gd name="connsiteY442" fmla="*/ 85011 h 123825"/>
                <a:gd name="connsiteX443" fmla="*/ 1401795 w 1819275"/>
                <a:gd name="connsiteY443" fmla="*/ 85011 h 123825"/>
                <a:gd name="connsiteX444" fmla="*/ 1405985 w 1819275"/>
                <a:gd name="connsiteY444" fmla="*/ 71733 h 123825"/>
                <a:gd name="connsiteX445" fmla="*/ 1421892 w 1819275"/>
                <a:gd name="connsiteY445" fmla="*/ 27813 h 123825"/>
                <a:gd name="connsiteX446" fmla="*/ 1432656 w 1819275"/>
                <a:gd name="connsiteY446" fmla="*/ 27813 h 123825"/>
                <a:gd name="connsiteX447" fmla="*/ 1407414 w 1819275"/>
                <a:gd name="connsiteY447" fmla="*/ 94079 h 123825"/>
                <a:gd name="connsiteX448" fmla="*/ 1485900 w 1819275"/>
                <a:gd name="connsiteY448" fmla="*/ 94079 h 123825"/>
                <a:gd name="connsiteX449" fmla="*/ 1483900 w 1819275"/>
                <a:gd name="connsiteY449" fmla="*/ 84649 h 123825"/>
                <a:gd name="connsiteX450" fmla="*/ 1483423 w 1819275"/>
                <a:gd name="connsiteY450" fmla="*/ 84649 h 123825"/>
                <a:gd name="connsiteX451" fmla="*/ 1473518 w 1819275"/>
                <a:gd name="connsiteY451" fmla="*/ 93078 h 123825"/>
                <a:gd name="connsiteX452" fmla="*/ 1461231 w 1819275"/>
                <a:gd name="connsiteY452" fmla="*/ 95288 h 123825"/>
                <a:gd name="connsiteX453" fmla="*/ 1445800 w 1819275"/>
                <a:gd name="connsiteY453" fmla="*/ 90211 h 123825"/>
                <a:gd name="connsiteX454" fmla="*/ 1440181 w 1819275"/>
                <a:gd name="connsiteY454" fmla="*/ 75762 h 123825"/>
                <a:gd name="connsiteX455" fmla="*/ 1472280 w 1819275"/>
                <a:gd name="connsiteY455" fmla="*/ 54721 h 123825"/>
                <a:gd name="connsiteX456" fmla="*/ 1483519 w 1819275"/>
                <a:gd name="connsiteY456" fmla="*/ 54359 h 123825"/>
                <a:gd name="connsiteX457" fmla="*/ 1483519 w 1819275"/>
                <a:gd name="connsiteY457" fmla="*/ 50244 h 123825"/>
                <a:gd name="connsiteX458" fmla="*/ 1480185 w 1819275"/>
                <a:gd name="connsiteY458" fmla="*/ 38729 h 123825"/>
                <a:gd name="connsiteX459" fmla="*/ 1469422 w 1819275"/>
                <a:gd name="connsiteY459" fmla="*/ 35004 h 123825"/>
                <a:gd name="connsiteX460" fmla="*/ 1450658 w 1819275"/>
                <a:gd name="connsiteY460" fmla="*/ 40081 h 123825"/>
                <a:gd name="connsiteX461" fmla="*/ 1447611 w 1819275"/>
                <a:gd name="connsiteY461" fmla="*/ 32404 h 123825"/>
                <a:gd name="connsiteX462" fmla="*/ 1458373 w 1819275"/>
                <a:gd name="connsiteY462" fmla="*/ 28232 h 123825"/>
                <a:gd name="connsiteX463" fmla="*/ 1469994 w 1819275"/>
                <a:gd name="connsiteY463" fmla="*/ 26727 h 123825"/>
                <a:gd name="connsiteX464" fmla="*/ 1487615 w 1819275"/>
                <a:gd name="connsiteY464" fmla="*/ 31985 h 123825"/>
                <a:gd name="connsiteX465" fmla="*/ 1493330 w 1819275"/>
                <a:gd name="connsiteY465" fmla="*/ 48854 h 123825"/>
                <a:gd name="connsiteX466" fmla="*/ 1493330 w 1819275"/>
                <a:gd name="connsiteY466" fmla="*/ 94079 h 123825"/>
                <a:gd name="connsiteX467" fmla="*/ 1463231 w 1819275"/>
                <a:gd name="connsiteY467" fmla="*/ 87001 h 123825"/>
                <a:gd name="connsiteX468" fmla="*/ 1477899 w 1819275"/>
                <a:gd name="connsiteY468" fmla="*/ 81867 h 123825"/>
                <a:gd name="connsiteX469" fmla="*/ 1483234 w 1819275"/>
                <a:gd name="connsiteY469" fmla="*/ 67475 h 123825"/>
                <a:gd name="connsiteX470" fmla="*/ 1483234 w 1819275"/>
                <a:gd name="connsiteY470" fmla="*/ 61493 h 123825"/>
                <a:gd name="connsiteX471" fmla="*/ 1473232 w 1819275"/>
                <a:gd name="connsiteY471" fmla="*/ 61913 h 123825"/>
                <a:gd name="connsiteX472" fmla="*/ 1455991 w 1819275"/>
                <a:gd name="connsiteY472" fmla="*/ 65627 h 123825"/>
                <a:gd name="connsiteX473" fmla="*/ 1450658 w 1819275"/>
                <a:gd name="connsiteY473" fmla="*/ 75876 h 123825"/>
                <a:gd name="connsiteX474" fmla="*/ 1453992 w 1819275"/>
                <a:gd name="connsiteY474" fmla="*/ 84163 h 123825"/>
                <a:gd name="connsiteX475" fmla="*/ 1463231 w 1819275"/>
                <a:gd name="connsiteY475" fmla="*/ 87001 h 123825"/>
                <a:gd name="connsiteX476" fmla="*/ 1526096 w 1819275"/>
                <a:gd name="connsiteY476" fmla="*/ 94079 h 123825"/>
                <a:gd name="connsiteX477" fmla="*/ 1515999 w 1819275"/>
                <a:gd name="connsiteY477" fmla="*/ 94079 h 123825"/>
                <a:gd name="connsiteX478" fmla="*/ 1515999 w 1819275"/>
                <a:gd name="connsiteY478" fmla="*/ 0 h 123825"/>
                <a:gd name="connsiteX479" fmla="*/ 1526096 w 1819275"/>
                <a:gd name="connsiteY479" fmla="*/ 0 h 123825"/>
                <a:gd name="connsiteX480" fmla="*/ 1557719 w 1819275"/>
                <a:gd name="connsiteY480" fmla="*/ 27813 h 123825"/>
                <a:gd name="connsiteX481" fmla="*/ 1557719 w 1819275"/>
                <a:gd name="connsiteY481" fmla="*/ 70799 h 123825"/>
                <a:gd name="connsiteX482" fmla="*/ 1561434 w 1819275"/>
                <a:gd name="connsiteY482" fmla="*/ 82896 h 123825"/>
                <a:gd name="connsiteX483" fmla="*/ 1572959 w 1819275"/>
                <a:gd name="connsiteY483" fmla="*/ 86887 h 123825"/>
                <a:gd name="connsiteX484" fmla="*/ 1588198 w 1819275"/>
                <a:gd name="connsiteY484" fmla="*/ 81201 h 123825"/>
                <a:gd name="connsiteX485" fmla="*/ 1593056 w 1819275"/>
                <a:gd name="connsiteY485" fmla="*/ 62636 h 123825"/>
                <a:gd name="connsiteX486" fmla="*/ 1593056 w 1819275"/>
                <a:gd name="connsiteY486" fmla="*/ 27813 h 123825"/>
                <a:gd name="connsiteX487" fmla="*/ 1603058 w 1819275"/>
                <a:gd name="connsiteY487" fmla="*/ 27813 h 123825"/>
                <a:gd name="connsiteX488" fmla="*/ 1603058 w 1819275"/>
                <a:gd name="connsiteY488" fmla="*/ 94079 h 123825"/>
                <a:gd name="connsiteX489" fmla="*/ 1594771 w 1819275"/>
                <a:gd name="connsiteY489" fmla="*/ 94079 h 123825"/>
                <a:gd name="connsiteX490" fmla="*/ 1593342 w 1819275"/>
                <a:gd name="connsiteY490" fmla="*/ 85192 h 123825"/>
                <a:gd name="connsiteX491" fmla="*/ 1592771 w 1819275"/>
                <a:gd name="connsiteY491" fmla="*/ 85192 h 123825"/>
                <a:gd name="connsiteX492" fmla="*/ 1584199 w 1819275"/>
                <a:gd name="connsiteY492" fmla="*/ 92688 h 123825"/>
                <a:gd name="connsiteX493" fmla="*/ 1571720 w 1819275"/>
                <a:gd name="connsiteY493" fmla="*/ 95288 h 123825"/>
                <a:gd name="connsiteX494" fmla="*/ 1553623 w 1819275"/>
                <a:gd name="connsiteY494" fmla="*/ 89545 h 123825"/>
                <a:gd name="connsiteX495" fmla="*/ 1547623 w 1819275"/>
                <a:gd name="connsiteY495" fmla="*/ 71161 h 123825"/>
                <a:gd name="connsiteX496" fmla="*/ 1547623 w 1819275"/>
                <a:gd name="connsiteY496" fmla="*/ 27813 h 123825"/>
                <a:gd name="connsiteX497" fmla="*/ 1667352 w 1819275"/>
                <a:gd name="connsiteY497" fmla="*/ 94079 h 123825"/>
                <a:gd name="connsiteX498" fmla="*/ 1665352 w 1819275"/>
                <a:gd name="connsiteY498" fmla="*/ 84649 h 123825"/>
                <a:gd name="connsiteX499" fmla="*/ 1664875 w 1819275"/>
                <a:gd name="connsiteY499" fmla="*/ 84649 h 123825"/>
                <a:gd name="connsiteX500" fmla="*/ 1654969 w 1819275"/>
                <a:gd name="connsiteY500" fmla="*/ 93078 h 123825"/>
                <a:gd name="connsiteX501" fmla="*/ 1642682 w 1819275"/>
                <a:gd name="connsiteY501" fmla="*/ 95288 h 123825"/>
                <a:gd name="connsiteX502" fmla="*/ 1627252 w 1819275"/>
                <a:gd name="connsiteY502" fmla="*/ 90211 h 123825"/>
                <a:gd name="connsiteX503" fmla="*/ 1621631 w 1819275"/>
                <a:gd name="connsiteY503" fmla="*/ 75762 h 123825"/>
                <a:gd name="connsiteX504" fmla="*/ 1653731 w 1819275"/>
                <a:gd name="connsiteY504" fmla="*/ 54721 h 123825"/>
                <a:gd name="connsiteX505" fmla="*/ 1665066 w 1819275"/>
                <a:gd name="connsiteY505" fmla="*/ 54359 h 123825"/>
                <a:gd name="connsiteX506" fmla="*/ 1665066 w 1819275"/>
                <a:gd name="connsiteY506" fmla="*/ 50244 h 123825"/>
                <a:gd name="connsiteX507" fmla="*/ 1661637 w 1819275"/>
                <a:gd name="connsiteY507" fmla="*/ 38729 h 123825"/>
                <a:gd name="connsiteX508" fmla="*/ 1650969 w 1819275"/>
                <a:gd name="connsiteY508" fmla="*/ 35004 h 123825"/>
                <a:gd name="connsiteX509" fmla="*/ 1632204 w 1819275"/>
                <a:gd name="connsiteY509" fmla="*/ 40081 h 123825"/>
                <a:gd name="connsiteX510" fmla="*/ 1629061 w 1819275"/>
                <a:gd name="connsiteY510" fmla="*/ 32404 h 123825"/>
                <a:gd name="connsiteX511" fmla="*/ 1639824 w 1819275"/>
                <a:gd name="connsiteY511" fmla="*/ 28232 h 123825"/>
                <a:gd name="connsiteX512" fmla="*/ 1651540 w 1819275"/>
                <a:gd name="connsiteY512" fmla="*/ 26727 h 123825"/>
                <a:gd name="connsiteX513" fmla="*/ 1669067 w 1819275"/>
                <a:gd name="connsiteY513" fmla="*/ 31985 h 123825"/>
                <a:gd name="connsiteX514" fmla="*/ 1674782 w 1819275"/>
                <a:gd name="connsiteY514" fmla="*/ 48854 h 123825"/>
                <a:gd name="connsiteX515" fmla="*/ 1674782 w 1819275"/>
                <a:gd name="connsiteY515" fmla="*/ 94079 h 123825"/>
                <a:gd name="connsiteX516" fmla="*/ 1644682 w 1819275"/>
                <a:gd name="connsiteY516" fmla="*/ 87001 h 123825"/>
                <a:gd name="connsiteX517" fmla="*/ 1659446 w 1819275"/>
                <a:gd name="connsiteY517" fmla="*/ 81867 h 123825"/>
                <a:gd name="connsiteX518" fmla="*/ 1664780 w 1819275"/>
                <a:gd name="connsiteY518" fmla="*/ 67475 h 123825"/>
                <a:gd name="connsiteX519" fmla="*/ 1664780 w 1819275"/>
                <a:gd name="connsiteY519" fmla="*/ 61493 h 123825"/>
                <a:gd name="connsiteX520" fmla="*/ 1654779 w 1819275"/>
                <a:gd name="connsiteY520" fmla="*/ 61913 h 123825"/>
                <a:gd name="connsiteX521" fmla="*/ 1637443 w 1819275"/>
                <a:gd name="connsiteY521" fmla="*/ 65627 h 123825"/>
                <a:gd name="connsiteX522" fmla="*/ 1632204 w 1819275"/>
                <a:gd name="connsiteY522" fmla="*/ 75876 h 123825"/>
                <a:gd name="connsiteX523" fmla="*/ 1635443 w 1819275"/>
                <a:gd name="connsiteY523" fmla="*/ 84163 h 123825"/>
                <a:gd name="connsiteX524" fmla="*/ 1644682 w 1819275"/>
                <a:gd name="connsiteY524" fmla="*/ 87001 h 123825"/>
                <a:gd name="connsiteX525" fmla="*/ 1718978 w 1819275"/>
                <a:gd name="connsiteY525" fmla="*/ 87001 h 123825"/>
                <a:gd name="connsiteX526" fmla="*/ 1724120 w 1819275"/>
                <a:gd name="connsiteY526" fmla="*/ 86611 h 123825"/>
                <a:gd name="connsiteX527" fmla="*/ 1728026 w 1819275"/>
                <a:gd name="connsiteY527" fmla="*/ 85792 h 123825"/>
                <a:gd name="connsiteX528" fmla="*/ 1728026 w 1819275"/>
                <a:gd name="connsiteY528" fmla="*/ 93469 h 123825"/>
                <a:gd name="connsiteX529" fmla="*/ 1723263 w 1819275"/>
                <a:gd name="connsiteY529" fmla="*/ 94774 h 123825"/>
                <a:gd name="connsiteX530" fmla="*/ 1717549 w 1819275"/>
                <a:gd name="connsiteY530" fmla="*/ 95288 h 123825"/>
                <a:gd name="connsiteX531" fmla="*/ 1698308 w 1819275"/>
                <a:gd name="connsiteY531" fmla="*/ 75029 h 123825"/>
                <a:gd name="connsiteX532" fmla="*/ 1698308 w 1819275"/>
                <a:gd name="connsiteY532" fmla="*/ 35614 h 123825"/>
                <a:gd name="connsiteX533" fmla="*/ 1688783 w 1819275"/>
                <a:gd name="connsiteY533" fmla="*/ 35614 h 123825"/>
                <a:gd name="connsiteX534" fmla="*/ 1688783 w 1819275"/>
                <a:gd name="connsiteY534" fmla="*/ 30775 h 123825"/>
                <a:gd name="connsiteX535" fmla="*/ 1698308 w 1819275"/>
                <a:gd name="connsiteY535" fmla="*/ 26603 h 123825"/>
                <a:gd name="connsiteX536" fmla="*/ 1702498 w 1819275"/>
                <a:gd name="connsiteY536" fmla="*/ 12459 h 123825"/>
                <a:gd name="connsiteX537" fmla="*/ 1708310 w 1819275"/>
                <a:gd name="connsiteY537" fmla="*/ 12459 h 123825"/>
                <a:gd name="connsiteX538" fmla="*/ 1708310 w 1819275"/>
                <a:gd name="connsiteY538" fmla="*/ 27813 h 123825"/>
                <a:gd name="connsiteX539" fmla="*/ 1727549 w 1819275"/>
                <a:gd name="connsiteY539" fmla="*/ 27813 h 123825"/>
                <a:gd name="connsiteX540" fmla="*/ 1727549 w 1819275"/>
                <a:gd name="connsiteY540" fmla="*/ 35614 h 123825"/>
                <a:gd name="connsiteX541" fmla="*/ 1708310 w 1819275"/>
                <a:gd name="connsiteY541" fmla="*/ 35614 h 123825"/>
                <a:gd name="connsiteX542" fmla="*/ 1708310 w 1819275"/>
                <a:gd name="connsiteY542" fmla="*/ 74609 h 123825"/>
                <a:gd name="connsiteX543" fmla="*/ 1711167 w 1819275"/>
                <a:gd name="connsiteY543" fmla="*/ 83801 h 123825"/>
                <a:gd name="connsiteX544" fmla="*/ 1718978 w 1819275"/>
                <a:gd name="connsiteY544" fmla="*/ 87001 h 123825"/>
                <a:gd name="connsiteX545" fmla="*/ 1752600 w 1819275"/>
                <a:gd name="connsiteY545" fmla="*/ 94079 h 123825"/>
                <a:gd name="connsiteX546" fmla="*/ 1742600 w 1819275"/>
                <a:gd name="connsiteY546" fmla="*/ 94079 h 123825"/>
                <a:gd name="connsiteX547" fmla="*/ 1742600 w 1819275"/>
                <a:gd name="connsiteY547" fmla="*/ 27813 h 123825"/>
                <a:gd name="connsiteX548" fmla="*/ 1752600 w 1819275"/>
                <a:gd name="connsiteY548" fmla="*/ 27813 h 123825"/>
                <a:gd name="connsiteX549" fmla="*/ 1741741 w 1819275"/>
                <a:gd name="connsiteY549" fmla="*/ 9858 h 123825"/>
                <a:gd name="connsiteX550" fmla="*/ 1743456 w 1819275"/>
                <a:gd name="connsiteY550" fmla="*/ 4810 h 123825"/>
                <a:gd name="connsiteX551" fmla="*/ 1747648 w 1819275"/>
                <a:gd name="connsiteY551" fmla="*/ 3200 h 123825"/>
                <a:gd name="connsiteX552" fmla="*/ 1751838 w 1819275"/>
                <a:gd name="connsiteY552" fmla="*/ 4839 h 123825"/>
                <a:gd name="connsiteX553" fmla="*/ 1753553 w 1819275"/>
                <a:gd name="connsiteY553" fmla="*/ 9858 h 123825"/>
                <a:gd name="connsiteX554" fmla="*/ 1751838 w 1819275"/>
                <a:gd name="connsiteY554" fmla="*/ 14907 h 123825"/>
                <a:gd name="connsiteX555" fmla="*/ 1747648 w 1819275"/>
                <a:gd name="connsiteY555" fmla="*/ 16564 h 123825"/>
                <a:gd name="connsiteX556" fmla="*/ 1743456 w 1819275"/>
                <a:gd name="connsiteY556" fmla="*/ 14907 h 123825"/>
                <a:gd name="connsiteX557" fmla="*/ 1741741 w 1819275"/>
                <a:gd name="connsiteY557" fmla="*/ 9858 h 123825"/>
                <a:gd name="connsiteX558" fmla="*/ 1802892 w 1819275"/>
                <a:gd name="connsiteY558" fmla="*/ 95288 h 123825"/>
                <a:gd name="connsiteX559" fmla="*/ 1779652 w 1819275"/>
                <a:gd name="connsiteY559" fmla="*/ 86335 h 123825"/>
                <a:gd name="connsiteX560" fmla="*/ 1771175 w 1819275"/>
                <a:gd name="connsiteY560" fmla="*/ 61493 h 123825"/>
                <a:gd name="connsiteX561" fmla="*/ 1779080 w 1819275"/>
                <a:gd name="connsiteY561" fmla="*/ 36033 h 123825"/>
                <a:gd name="connsiteX562" fmla="*/ 1800320 w 1819275"/>
                <a:gd name="connsiteY562" fmla="*/ 26603 h 123825"/>
                <a:gd name="connsiteX563" fmla="*/ 1819942 w 1819275"/>
                <a:gd name="connsiteY563" fmla="*/ 34795 h 123825"/>
                <a:gd name="connsiteX564" fmla="*/ 1827277 w 1819275"/>
                <a:gd name="connsiteY564" fmla="*/ 56407 h 123825"/>
                <a:gd name="connsiteX565" fmla="*/ 1827277 w 1819275"/>
                <a:gd name="connsiteY565" fmla="*/ 62760 h 123825"/>
                <a:gd name="connsiteX566" fmla="*/ 1781556 w 1819275"/>
                <a:gd name="connsiteY566" fmla="*/ 62760 h 123825"/>
                <a:gd name="connsiteX567" fmla="*/ 1787462 w 1819275"/>
                <a:gd name="connsiteY567" fmla="*/ 80477 h 123825"/>
                <a:gd name="connsiteX568" fmla="*/ 1803274 w 1819275"/>
                <a:gd name="connsiteY568" fmla="*/ 86516 h 123825"/>
                <a:gd name="connsiteX569" fmla="*/ 1824419 w 1819275"/>
                <a:gd name="connsiteY569" fmla="*/ 82048 h 123825"/>
                <a:gd name="connsiteX570" fmla="*/ 1824419 w 1819275"/>
                <a:gd name="connsiteY570" fmla="*/ 90992 h 123825"/>
                <a:gd name="connsiteX571" fmla="*/ 1814323 w 1819275"/>
                <a:gd name="connsiteY571" fmla="*/ 94288 h 123825"/>
                <a:gd name="connsiteX572" fmla="*/ 1802892 w 1819275"/>
                <a:gd name="connsiteY572" fmla="*/ 95288 h 123825"/>
                <a:gd name="connsiteX573" fmla="*/ 1800130 w 1819275"/>
                <a:gd name="connsiteY573" fmla="*/ 35004 h 123825"/>
                <a:gd name="connsiteX574" fmla="*/ 1787462 w 1819275"/>
                <a:gd name="connsiteY574" fmla="*/ 40205 h 123825"/>
                <a:gd name="connsiteX575" fmla="*/ 1781842 w 1819275"/>
                <a:gd name="connsiteY575" fmla="*/ 54597 h 123825"/>
                <a:gd name="connsiteX576" fmla="*/ 1816514 w 1819275"/>
                <a:gd name="connsiteY576" fmla="*/ 54597 h 123825"/>
                <a:gd name="connsiteX577" fmla="*/ 1812227 w 1819275"/>
                <a:gd name="connsiteY577" fmla="*/ 40052 h 123825"/>
                <a:gd name="connsiteX578" fmla="*/ 1800130 w 1819275"/>
                <a:gd name="connsiteY578" fmla="*/ 3500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Lst>
              <a:rect l="l" t="t" r="r" b="b"/>
              <a:pathLst>
                <a:path w="1819275" h="123825">
                  <a:moveTo>
                    <a:pt x="0" y="5686"/>
                  </a:moveTo>
                  <a:lnTo>
                    <a:pt x="25051" y="5686"/>
                  </a:lnTo>
                  <a:cubicBezTo>
                    <a:pt x="36766" y="5686"/>
                    <a:pt x="45244" y="7439"/>
                    <a:pt x="50483" y="10944"/>
                  </a:cubicBezTo>
                  <a:cubicBezTo>
                    <a:pt x="55722" y="14449"/>
                    <a:pt x="58293" y="19993"/>
                    <a:pt x="58293" y="27575"/>
                  </a:cubicBezTo>
                  <a:cubicBezTo>
                    <a:pt x="58293" y="32814"/>
                    <a:pt x="56865" y="37129"/>
                    <a:pt x="53912" y="40539"/>
                  </a:cubicBezTo>
                  <a:cubicBezTo>
                    <a:pt x="51054" y="43948"/>
                    <a:pt x="46768" y="46149"/>
                    <a:pt x="41149" y="47158"/>
                  </a:cubicBezTo>
                  <a:lnTo>
                    <a:pt x="41149" y="47768"/>
                  </a:lnTo>
                  <a:cubicBezTo>
                    <a:pt x="54579" y="50064"/>
                    <a:pt x="61246" y="57112"/>
                    <a:pt x="61246" y="68923"/>
                  </a:cubicBezTo>
                  <a:cubicBezTo>
                    <a:pt x="61246" y="76829"/>
                    <a:pt x="58579" y="82991"/>
                    <a:pt x="53246" y="87430"/>
                  </a:cubicBezTo>
                  <a:cubicBezTo>
                    <a:pt x="47911" y="91859"/>
                    <a:pt x="40481" y="94079"/>
                    <a:pt x="30861" y="94079"/>
                  </a:cubicBezTo>
                  <a:lnTo>
                    <a:pt x="0" y="94079"/>
                  </a:lnTo>
                  <a:close/>
                  <a:moveTo>
                    <a:pt x="10288" y="43529"/>
                  </a:moveTo>
                  <a:lnTo>
                    <a:pt x="27241" y="43529"/>
                  </a:lnTo>
                  <a:cubicBezTo>
                    <a:pt x="34480" y="43529"/>
                    <a:pt x="39720" y="42396"/>
                    <a:pt x="42863" y="40119"/>
                  </a:cubicBezTo>
                  <a:cubicBezTo>
                    <a:pt x="46102" y="37843"/>
                    <a:pt x="47720" y="33995"/>
                    <a:pt x="47720" y="28594"/>
                  </a:cubicBezTo>
                  <a:cubicBezTo>
                    <a:pt x="47720" y="23641"/>
                    <a:pt x="45911" y="20060"/>
                    <a:pt x="42387" y="17869"/>
                  </a:cubicBezTo>
                  <a:cubicBezTo>
                    <a:pt x="38767" y="15669"/>
                    <a:pt x="33148" y="14573"/>
                    <a:pt x="25432" y="14573"/>
                  </a:cubicBezTo>
                  <a:lnTo>
                    <a:pt x="10288" y="14573"/>
                  </a:lnTo>
                  <a:close/>
                  <a:moveTo>
                    <a:pt x="10288" y="52235"/>
                  </a:moveTo>
                  <a:lnTo>
                    <a:pt x="10288" y="85315"/>
                  </a:lnTo>
                  <a:lnTo>
                    <a:pt x="28766" y="85315"/>
                  </a:lnTo>
                  <a:cubicBezTo>
                    <a:pt x="35909" y="85315"/>
                    <a:pt x="41244" y="83934"/>
                    <a:pt x="44864" y="81172"/>
                  </a:cubicBezTo>
                  <a:cubicBezTo>
                    <a:pt x="48483" y="78410"/>
                    <a:pt x="50292" y="74086"/>
                    <a:pt x="50292" y="68199"/>
                  </a:cubicBezTo>
                  <a:cubicBezTo>
                    <a:pt x="50292" y="62722"/>
                    <a:pt x="48483" y="58684"/>
                    <a:pt x="44768" y="56112"/>
                  </a:cubicBezTo>
                  <a:cubicBezTo>
                    <a:pt x="41053" y="53530"/>
                    <a:pt x="35434" y="52235"/>
                    <a:pt x="27909" y="52235"/>
                  </a:cubicBezTo>
                  <a:close/>
                  <a:moveTo>
                    <a:pt x="109157" y="95288"/>
                  </a:moveTo>
                  <a:cubicBezTo>
                    <a:pt x="99346" y="95288"/>
                    <a:pt x="91630" y="92307"/>
                    <a:pt x="86011" y="86335"/>
                  </a:cubicBezTo>
                  <a:cubicBezTo>
                    <a:pt x="80296" y="80372"/>
                    <a:pt x="77534" y="72095"/>
                    <a:pt x="77534" y="61493"/>
                  </a:cubicBezTo>
                  <a:cubicBezTo>
                    <a:pt x="77534" y="50806"/>
                    <a:pt x="80106" y="42320"/>
                    <a:pt x="85345" y="36033"/>
                  </a:cubicBezTo>
                  <a:cubicBezTo>
                    <a:pt x="90678" y="29746"/>
                    <a:pt x="97727" y="26603"/>
                    <a:pt x="106585" y="26603"/>
                  </a:cubicBezTo>
                  <a:cubicBezTo>
                    <a:pt x="114872" y="26603"/>
                    <a:pt x="121444" y="29337"/>
                    <a:pt x="126302" y="34795"/>
                  </a:cubicBezTo>
                  <a:cubicBezTo>
                    <a:pt x="131159" y="40253"/>
                    <a:pt x="133541" y="47463"/>
                    <a:pt x="133541" y="56407"/>
                  </a:cubicBezTo>
                  <a:lnTo>
                    <a:pt x="133541" y="62760"/>
                  </a:lnTo>
                  <a:lnTo>
                    <a:pt x="87917" y="62760"/>
                  </a:lnTo>
                  <a:cubicBezTo>
                    <a:pt x="88106" y="70542"/>
                    <a:pt x="90012" y="76448"/>
                    <a:pt x="93822" y="80477"/>
                  </a:cubicBezTo>
                  <a:cubicBezTo>
                    <a:pt x="97536" y="84506"/>
                    <a:pt x="102775" y="86516"/>
                    <a:pt x="109538" y="86516"/>
                  </a:cubicBezTo>
                  <a:cubicBezTo>
                    <a:pt x="116681" y="86516"/>
                    <a:pt x="123730" y="85030"/>
                    <a:pt x="130684" y="82048"/>
                  </a:cubicBezTo>
                  <a:lnTo>
                    <a:pt x="130684" y="90992"/>
                  </a:lnTo>
                  <a:cubicBezTo>
                    <a:pt x="127160" y="92526"/>
                    <a:pt x="123825" y="93621"/>
                    <a:pt x="120587" y="94288"/>
                  </a:cubicBezTo>
                  <a:cubicBezTo>
                    <a:pt x="117444" y="94955"/>
                    <a:pt x="113634" y="95288"/>
                    <a:pt x="109157" y="95288"/>
                  </a:cubicBezTo>
                  <a:close/>
                  <a:moveTo>
                    <a:pt x="106490" y="35004"/>
                  </a:moveTo>
                  <a:cubicBezTo>
                    <a:pt x="101155" y="35004"/>
                    <a:pt x="96870" y="36738"/>
                    <a:pt x="93727" y="40205"/>
                  </a:cubicBezTo>
                  <a:cubicBezTo>
                    <a:pt x="90583" y="43672"/>
                    <a:pt x="88678" y="48473"/>
                    <a:pt x="88106" y="54597"/>
                  </a:cubicBezTo>
                  <a:lnTo>
                    <a:pt x="122777" y="54597"/>
                  </a:lnTo>
                  <a:cubicBezTo>
                    <a:pt x="122777" y="48273"/>
                    <a:pt x="121348" y="43424"/>
                    <a:pt x="118587" y="40052"/>
                  </a:cubicBezTo>
                  <a:cubicBezTo>
                    <a:pt x="115729" y="36690"/>
                    <a:pt x="111729" y="35004"/>
                    <a:pt x="106490" y="35004"/>
                  </a:cubicBezTo>
                  <a:close/>
                  <a:moveTo>
                    <a:pt x="162783" y="94079"/>
                  </a:moveTo>
                  <a:lnTo>
                    <a:pt x="152686" y="94079"/>
                  </a:lnTo>
                  <a:lnTo>
                    <a:pt x="152686" y="0"/>
                  </a:lnTo>
                  <a:lnTo>
                    <a:pt x="162783" y="0"/>
                  </a:lnTo>
                  <a:close/>
                  <a:moveTo>
                    <a:pt x="212979" y="95288"/>
                  </a:moveTo>
                  <a:cubicBezTo>
                    <a:pt x="203169" y="95288"/>
                    <a:pt x="195453" y="92307"/>
                    <a:pt x="189834" y="86335"/>
                  </a:cubicBezTo>
                  <a:cubicBezTo>
                    <a:pt x="184119" y="80372"/>
                    <a:pt x="181261" y="72095"/>
                    <a:pt x="181261" y="61493"/>
                  </a:cubicBezTo>
                  <a:cubicBezTo>
                    <a:pt x="181261" y="50806"/>
                    <a:pt x="183928" y="42320"/>
                    <a:pt x="189166" y="36033"/>
                  </a:cubicBezTo>
                  <a:cubicBezTo>
                    <a:pt x="194406" y="29746"/>
                    <a:pt x="201549" y="26603"/>
                    <a:pt x="210408" y="26603"/>
                  </a:cubicBezTo>
                  <a:cubicBezTo>
                    <a:pt x="218695" y="26603"/>
                    <a:pt x="225266" y="29337"/>
                    <a:pt x="230124" y="34795"/>
                  </a:cubicBezTo>
                  <a:cubicBezTo>
                    <a:pt x="234887" y="40253"/>
                    <a:pt x="237363" y="47463"/>
                    <a:pt x="237363" y="56407"/>
                  </a:cubicBezTo>
                  <a:lnTo>
                    <a:pt x="237363" y="62760"/>
                  </a:lnTo>
                  <a:lnTo>
                    <a:pt x="191738" y="62760"/>
                  </a:lnTo>
                  <a:cubicBezTo>
                    <a:pt x="191929" y="70542"/>
                    <a:pt x="193835" y="76448"/>
                    <a:pt x="197548" y="80477"/>
                  </a:cubicBezTo>
                  <a:cubicBezTo>
                    <a:pt x="201359" y="84506"/>
                    <a:pt x="206598" y="86516"/>
                    <a:pt x="213360" y="86516"/>
                  </a:cubicBezTo>
                  <a:cubicBezTo>
                    <a:pt x="220504" y="86516"/>
                    <a:pt x="227552" y="85030"/>
                    <a:pt x="234505" y="82048"/>
                  </a:cubicBezTo>
                  <a:lnTo>
                    <a:pt x="234505" y="90992"/>
                  </a:lnTo>
                  <a:cubicBezTo>
                    <a:pt x="230981" y="92526"/>
                    <a:pt x="227648" y="93621"/>
                    <a:pt x="224410" y="94288"/>
                  </a:cubicBezTo>
                  <a:cubicBezTo>
                    <a:pt x="221267" y="94955"/>
                    <a:pt x="217457" y="95288"/>
                    <a:pt x="212979" y="95288"/>
                  </a:cubicBezTo>
                  <a:close/>
                  <a:moveTo>
                    <a:pt x="210217" y="35004"/>
                  </a:moveTo>
                  <a:cubicBezTo>
                    <a:pt x="204978" y="35004"/>
                    <a:pt x="200692" y="36738"/>
                    <a:pt x="197548" y="40205"/>
                  </a:cubicBezTo>
                  <a:cubicBezTo>
                    <a:pt x="194406" y="43672"/>
                    <a:pt x="192501" y="48473"/>
                    <a:pt x="191929" y="54597"/>
                  </a:cubicBezTo>
                  <a:lnTo>
                    <a:pt x="226600" y="54597"/>
                  </a:lnTo>
                  <a:cubicBezTo>
                    <a:pt x="226600" y="48273"/>
                    <a:pt x="225171" y="43424"/>
                    <a:pt x="222314" y="40052"/>
                  </a:cubicBezTo>
                  <a:cubicBezTo>
                    <a:pt x="219552" y="36690"/>
                    <a:pt x="215455" y="35004"/>
                    <a:pt x="210217" y="35004"/>
                  </a:cubicBezTo>
                  <a:close/>
                  <a:moveTo>
                    <a:pt x="266510" y="94079"/>
                  </a:moveTo>
                  <a:lnTo>
                    <a:pt x="256509" y="94079"/>
                  </a:lnTo>
                  <a:lnTo>
                    <a:pt x="256509" y="27813"/>
                  </a:lnTo>
                  <a:lnTo>
                    <a:pt x="266510" y="27813"/>
                  </a:lnTo>
                  <a:close/>
                  <a:moveTo>
                    <a:pt x="255652" y="9858"/>
                  </a:moveTo>
                  <a:cubicBezTo>
                    <a:pt x="255652" y="7553"/>
                    <a:pt x="256223" y="5877"/>
                    <a:pt x="257366" y="4810"/>
                  </a:cubicBezTo>
                  <a:cubicBezTo>
                    <a:pt x="258509" y="3734"/>
                    <a:pt x="259938" y="3200"/>
                    <a:pt x="261557" y="3200"/>
                  </a:cubicBezTo>
                  <a:cubicBezTo>
                    <a:pt x="263176" y="3200"/>
                    <a:pt x="264605" y="3753"/>
                    <a:pt x="265748" y="4839"/>
                  </a:cubicBezTo>
                  <a:cubicBezTo>
                    <a:pt x="266891" y="5925"/>
                    <a:pt x="267558" y="7601"/>
                    <a:pt x="267558" y="9858"/>
                  </a:cubicBezTo>
                  <a:cubicBezTo>
                    <a:pt x="267558" y="12116"/>
                    <a:pt x="266891" y="13792"/>
                    <a:pt x="265748" y="14907"/>
                  </a:cubicBezTo>
                  <a:cubicBezTo>
                    <a:pt x="264605" y="16012"/>
                    <a:pt x="263176" y="16564"/>
                    <a:pt x="261557" y="16564"/>
                  </a:cubicBezTo>
                  <a:cubicBezTo>
                    <a:pt x="259938" y="16564"/>
                    <a:pt x="258509" y="16012"/>
                    <a:pt x="257366" y="14907"/>
                  </a:cubicBezTo>
                  <a:cubicBezTo>
                    <a:pt x="256223" y="13792"/>
                    <a:pt x="255652" y="12116"/>
                    <a:pt x="255652" y="9858"/>
                  </a:cubicBezTo>
                  <a:close/>
                  <a:moveTo>
                    <a:pt x="333947" y="85192"/>
                  </a:moveTo>
                  <a:lnTo>
                    <a:pt x="333375" y="85192"/>
                  </a:lnTo>
                  <a:cubicBezTo>
                    <a:pt x="328708" y="91926"/>
                    <a:pt x="321755" y="95288"/>
                    <a:pt x="312516" y="95288"/>
                  </a:cubicBezTo>
                  <a:cubicBezTo>
                    <a:pt x="303848" y="95288"/>
                    <a:pt x="297181" y="92326"/>
                    <a:pt x="292323" y="86401"/>
                  </a:cubicBezTo>
                  <a:cubicBezTo>
                    <a:pt x="287560" y="80477"/>
                    <a:pt x="285084" y="72047"/>
                    <a:pt x="285084" y="61122"/>
                  </a:cubicBezTo>
                  <a:cubicBezTo>
                    <a:pt x="285084" y="50206"/>
                    <a:pt x="287560" y="41720"/>
                    <a:pt x="292323" y="35671"/>
                  </a:cubicBezTo>
                  <a:cubicBezTo>
                    <a:pt x="297181" y="29623"/>
                    <a:pt x="303943" y="26603"/>
                    <a:pt x="312516" y="26603"/>
                  </a:cubicBezTo>
                  <a:cubicBezTo>
                    <a:pt x="321564" y="26603"/>
                    <a:pt x="328423" y="29870"/>
                    <a:pt x="333280" y="36395"/>
                  </a:cubicBezTo>
                  <a:lnTo>
                    <a:pt x="334042" y="36395"/>
                  </a:lnTo>
                  <a:lnTo>
                    <a:pt x="333566" y="31623"/>
                  </a:lnTo>
                  <a:lnTo>
                    <a:pt x="333375" y="26965"/>
                  </a:lnTo>
                  <a:lnTo>
                    <a:pt x="333375" y="0"/>
                  </a:lnTo>
                  <a:lnTo>
                    <a:pt x="343377" y="0"/>
                  </a:lnTo>
                  <a:lnTo>
                    <a:pt x="343377" y="94079"/>
                  </a:lnTo>
                  <a:lnTo>
                    <a:pt x="335281" y="94079"/>
                  </a:lnTo>
                  <a:close/>
                  <a:moveTo>
                    <a:pt x="313849" y="86887"/>
                  </a:moveTo>
                  <a:cubicBezTo>
                    <a:pt x="320707" y="86887"/>
                    <a:pt x="325660" y="85020"/>
                    <a:pt x="328708" y="81286"/>
                  </a:cubicBezTo>
                  <a:cubicBezTo>
                    <a:pt x="331852" y="77562"/>
                    <a:pt x="333375" y="71542"/>
                    <a:pt x="333375" y="63246"/>
                  </a:cubicBezTo>
                  <a:lnTo>
                    <a:pt x="333375" y="61122"/>
                  </a:lnTo>
                  <a:cubicBezTo>
                    <a:pt x="333375" y="51730"/>
                    <a:pt x="331757" y="45034"/>
                    <a:pt x="328708" y="41024"/>
                  </a:cubicBezTo>
                  <a:cubicBezTo>
                    <a:pt x="325565" y="37014"/>
                    <a:pt x="320516" y="35004"/>
                    <a:pt x="313754" y="35004"/>
                  </a:cubicBezTo>
                  <a:cubicBezTo>
                    <a:pt x="307849" y="35004"/>
                    <a:pt x="303277" y="37290"/>
                    <a:pt x="300228" y="41872"/>
                  </a:cubicBezTo>
                  <a:cubicBezTo>
                    <a:pt x="297085" y="46444"/>
                    <a:pt x="295466" y="52902"/>
                    <a:pt x="295466" y="61246"/>
                  </a:cubicBezTo>
                  <a:cubicBezTo>
                    <a:pt x="295466" y="69713"/>
                    <a:pt x="297085" y="76105"/>
                    <a:pt x="300133" y="80410"/>
                  </a:cubicBezTo>
                  <a:cubicBezTo>
                    <a:pt x="303277" y="84725"/>
                    <a:pt x="307849" y="86887"/>
                    <a:pt x="313849" y="86887"/>
                  </a:cubicBezTo>
                  <a:close/>
                  <a:moveTo>
                    <a:pt x="409766" y="76000"/>
                  </a:moveTo>
                  <a:cubicBezTo>
                    <a:pt x="409766" y="82163"/>
                    <a:pt x="407384" y="86925"/>
                    <a:pt x="402813" y="90268"/>
                  </a:cubicBezTo>
                  <a:cubicBezTo>
                    <a:pt x="398241" y="93612"/>
                    <a:pt x="391763" y="95288"/>
                    <a:pt x="383477" y="95288"/>
                  </a:cubicBezTo>
                  <a:cubicBezTo>
                    <a:pt x="374714" y="95288"/>
                    <a:pt x="367855" y="93897"/>
                    <a:pt x="362903" y="91116"/>
                  </a:cubicBezTo>
                  <a:lnTo>
                    <a:pt x="362903" y="81801"/>
                  </a:lnTo>
                  <a:cubicBezTo>
                    <a:pt x="366142" y="83420"/>
                    <a:pt x="369570" y="84687"/>
                    <a:pt x="373190" y="85611"/>
                  </a:cubicBezTo>
                  <a:cubicBezTo>
                    <a:pt x="376810" y="86544"/>
                    <a:pt x="380334" y="87001"/>
                    <a:pt x="383763" y="87001"/>
                  </a:cubicBezTo>
                  <a:cubicBezTo>
                    <a:pt x="389002" y="87001"/>
                    <a:pt x="393002" y="86163"/>
                    <a:pt x="395860" y="84496"/>
                  </a:cubicBezTo>
                  <a:cubicBezTo>
                    <a:pt x="398622" y="82820"/>
                    <a:pt x="400050" y="80277"/>
                    <a:pt x="400050" y="76848"/>
                  </a:cubicBezTo>
                  <a:cubicBezTo>
                    <a:pt x="400050" y="74266"/>
                    <a:pt x="398907" y="72057"/>
                    <a:pt x="396716" y="70228"/>
                  </a:cubicBezTo>
                  <a:cubicBezTo>
                    <a:pt x="394431" y="68389"/>
                    <a:pt x="390049" y="66227"/>
                    <a:pt x="383572" y="63722"/>
                  </a:cubicBezTo>
                  <a:cubicBezTo>
                    <a:pt x="377476" y="61427"/>
                    <a:pt x="373095" y="59427"/>
                    <a:pt x="370427" y="57712"/>
                  </a:cubicBezTo>
                  <a:cubicBezTo>
                    <a:pt x="367855" y="55997"/>
                    <a:pt x="365951" y="54054"/>
                    <a:pt x="364617" y="51873"/>
                  </a:cubicBezTo>
                  <a:cubicBezTo>
                    <a:pt x="363379" y="49701"/>
                    <a:pt x="362713" y="47101"/>
                    <a:pt x="362713" y="44072"/>
                  </a:cubicBezTo>
                  <a:cubicBezTo>
                    <a:pt x="362713" y="38671"/>
                    <a:pt x="364903" y="34414"/>
                    <a:pt x="369380" y="31290"/>
                  </a:cubicBezTo>
                  <a:cubicBezTo>
                    <a:pt x="373761" y="28165"/>
                    <a:pt x="379762" y="26603"/>
                    <a:pt x="387382" y="26603"/>
                  </a:cubicBezTo>
                  <a:cubicBezTo>
                    <a:pt x="394526" y="26603"/>
                    <a:pt x="401479" y="28051"/>
                    <a:pt x="408337" y="30956"/>
                  </a:cubicBezTo>
                  <a:lnTo>
                    <a:pt x="404717" y="39119"/>
                  </a:lnTo>
                  <a:cubicBezTo>
                    <a:pt x="398145" y="36376"/>
                    <a:pt x="392049" y="35004"/>
                    <a:pt x="386716" y="35004"/>
                  </a:cubicBezTo>
                  <a:cubicBezTo>
                    <a:pt x="381953" y="35004"/>
                    <a:pt x="378334" y="35757"/>
                    <a:pt x="375953" y="37243"/>
                  </a:cubicBezTo>
                  <a:cubicBezTo>
                    <a:pt x="373476" y="38738"/>
                    <a:pt x="372333" y="40795"/>
                    <a:pt x="372333" y="43415"/>
                  </a:cubicBezTo>
                  <a:cubicBezTo>
                    <a:pt x="372333" y="45186"/>
                    <a:pt x="372713" y="46692"/>
                    <a:pt x="373667" y="47949"/>
                  </a:cubicBezTo>
                  <a:cubicBezTo>
                    <a:pt x="374524" y="49197"/>
                    <a:pt x="376048" y="50387"/>
                    <a:pt x="378048" y="51511"/>
                  </a:cubicBezTo>
                  <a:cubicBezTo>
                    <a:pt x="380048" y="52645"/>
                    <a:pt x="383953" y="54273"/>
                    <a:pt x="389668" y="56407"/>
                  </a:cubicBezTo>
                  <a:cubicBezTo>
                    <a:pt x="397479" y="59274"/>
                    <a:pt x="402813" y="62151"/>
                    <a:pt x="405575" y="65056"/>
                  </a:cubicBezTo>
                  <a:cubicBezTo>
                    <a:pt x="408337" y="67961"/>
                    <a:pt x="409766" y="71609"/>
                    <a:pt x="409766" y="76000"/>
                  </a:cubicBezTo>
                  <a:close/>
                  <a:moveTo>
                    <a:pt x="458058" y="26603"/>
                  </a:moveTo>
                  <a:cubicBezTo>
                    <a:pt x="461010" y="26603"/>
                    <a:pt x="463582" y="26841"/>
                    <a:pt x="465963" y="27327"/>
                  </a:cubicBezTo>
                  <a:lnTo>
                    <a:pt x="464534" y="36643"/>
                  </a:lnTo>
                  <a:cubicBezTo>
                    <a:pt x="461867" y="36033"/>
                    <a:pt x="459392" y="35728"/>
                    <a:pt x="457295" y="35728"/>
                  </a:cubicBezTo>
                  <a:cubicBezTo>
                    <a:pt x="451962" y="35728"/>
                    <a:pt x="447390" y="37910"/>
                    <a:pt x="443580" y="42263"/>
                  </a:cubicBezTo>
                  <a:cubicBezTo>
                    <a:pt x="439770" y="46615"/>
                    <a:pt x="437865" y="52035"/>
                    <a:pt x="437865" y="58531"/>
                  </a:cubicBezTo>
                  <a:lnTo>
                    <a:pt x="437865" y="94079"/>
                  </a:lnTo>
                  <a:lnTo>
                    <a:pt x="427768" y="94079"/>
                  </a:lnTo>
                  <a:lnTo>
                    <a:pt x="427768" y="27813"/>
                  </a:lnTo>
                  <a:lnTo>
                    <a:pt x="436055" y="27813"/>
                  </a:lnTo>
                  <a:lnTo>
                    <a:pt x="437198" y="40081"/>
                  </a:lnTo>
                  <a:lnTo>
                    <a:pt x="437674" y="40081"/>
                  </a:lnTo>
                  <a:cubicBezTo>
                    <a:pt x="440151" y="35776"/>
                    <a:pt x="443103" y="32452"/>
                    <a:pt x="446627" y="30109"/>
                  </a:cubicBezTo>
                  <a:cubicBezTo>
                    <a:pt x="450056" y="27775"/>
                    <a:pt x="453866" y="26603"/>
                    <a:pt x="458058" y="26603"/>
                  </a:cubicBezTo>
                  <a:close/>
                  <a:moveTo>
                    <a:pt x="520637" y="94079"/>
                  </a:moveTo>
                  <a:lnTo>
                    <a:pt x="518637" y="84649"/>
                  </a:lnTo>
                  <a:lnTo>
                    <a:pt x="518160" y="84649"/>
                  </a:lnTo>
                  <a:cubicBezTo>
                    <a:pt x="514827" y="88802"/>
                    <a:pt x="511493" y="91612"/>
                    <a:pt x="508254" y="93078"/>
                  </a:cubicBezTo>
                  <a:cubicBezTo>
                    <a:pt x="504920" y="94555"/>
                    <a:pt x="500825" y="95288"/>
                    <a:pt x="495967" y="95288"/>
                  </a:cubicBezTo>
                  <a:cubicBezTo>
                    <a:pt x="489395" y="95288"/>
                    <a:pt x="484252" y="93593"/>
                    <a:pt x="480537" y="90211"/>
                  </a:cubicBezTo>
                  <a:cubicBezTo>
                    <a:pt x="476727" y="86820"/>
                    <a:pt x="474916" y="82010"/>
                    <a:pt x="474916" y="75762"/>
                  </a:cubicBezTo>
                  <a:cubicBezTo>
                    <a:pt x="474916" y="62379"/>
                    <a:pt x="485585" y="55359"/>
                    <a:pt x="507017" y="54721"/>
                  </a:cubicBezTo>
                  <a:lnTo>
                    <a:pt x="518256" y="54359"/>
                  </a:lnTo>
                  <a:lnTo>
                    <a:pt x="518256" y="50244"/>
                  </a:lnTo>
                  <a:cubicBezTo>
                    <a:pt x="518256" y="45044"/>
                    <a:pt x="517113" y="41205"/>
                    <a:pt x="514922" y="38729"/>
                  </a:cubicBezTo>
                  <a:cubicBezTo>
                    <a:pt x="512636" y="36243"/>
                    <a:pt x="509112" y="35004"/>
                    <a:pt x="504159" y="35004"/>
                  </a:cubicBezTo>
                  <a:cubicBezTo>
                    <a:pt x="498635" y="35004"/>
                    <a:pt x="492348" y="36700"/>
                    <a:pt x="485395" y="40081"/>
                  </a:cubicBezTo>
                  <a:lnTo>
                    <a:pt x="482346" y="32404"/>
                  </a:lnTo>
                  <a:cubicBezTo>
                    <a:pt x="485585" y="30632"/>
                    <a:pt x="489204" y="29242"/>
                    <a:pt x="493109" y="28232"/>
                  </a:cubicBezTo>
                  <a:cubicBezTo>
                    <a:pt x="496920" y="27232"/>
                    <a:pt x="500825" y="26727"/>
                    <a:pt x="504730" y="26727"/>
                  </a:cubicBezTo>
                  <a:cubicBezTo>
                    <a:pt x="512636" y="26727"/>
                    <a:pt x="518542" y="28480"/>
                    <a:pt x="522352" y="31985"/>
                  </a:cubicBezTo>
                  <a:cubicBezTo>
                    <a:pt x="526161" y="35490"/>
                    <a:pt x="528067" y="41110"/>
                    <a:pt x="528067" y="48854"/>
                  </a:cubicBezTo>
                  <a:lnTo>
                    <a:pt x="528067" y="94079"/>
                  </a:lnTo>
                  <a:close/>
                  <a:moveTo>
                    <a:pt x="497967" y="87001"/>
                  </a:moveTo>
                  <a:cubicBezTo>
                    <a:pt x="504159" y="87001"/>
                    <a:pt x="509112" y="85287"/>
                    <a:pt x="512636" y="81867"/>
                  </a:cubicBezTo>
                  <a:cubicBezTo>
                    <a:pt x="516256" y="78438"/>
                    <a:pt x="517970" y="73638"/>
                    <a:pt x="517970" y="67475"/>
                  </a:cubicBezTo>
                  <a:lnTo>
                    <a:pt x="517970" y="61493"/>
                  </a:lnTo>
                  <a:lnTo>
                    <a:pt x="507969" y="61913"/>
                  </a:lnTo>
                  <a:cubicBezTo>
                    <a:pt x="499967" y="62198"/>
                    <a:pt x="494252" y="63437"/>
                    <a:pt x="490728" y="65627"/>
                  </a:cubicBezTo>
                  <a:cubicBezTo>
                    <a:pt x="487204" y="67828"/>
                    <a:pt x="485395" y="71247"/>
                    <a:pt x="485395" y="75876"/>
                  </a:cubicBezTo>
                  <a:cubicBezTo>
                    <a:pt x="485395" y="79505"/>
                    <a:pt x="486538" y="82267"/>
                    <a:pt x="488728" y="84163"/>
                  </a:cubicBezTo>
                  <a:cubicBezTo>
                    <a:pt x="490919" y="86058"/>
                    <a:pt x="493966" y="87001"/>
                    <a:pt x="497967" y="87001"/>
                  </a:cubicBezTo>
                  <a:close/>
                  <a:moveTo>
                    <a:pt x="581597" y="95288"/>
                  </a:moveTo>
                  <a:cubicBezTo>
                    <a:pt x="577310" y="95288"/>
                    <a:pt x="573406" y="94488"/>
                    <a:pt x="569786" y="92897"/>
                  </a:cubicBezTo>
                  <a:cubicBezTo>
                    <a:pt x="566262" y="91307"/>
                    <a:pt x="563213" y="88859"/>
                    <a:pt x="560832" y="85554"/>
                  </a:cubicBezTo>
                  <a:lnTo>
                    <a:pt x="560070" y="85554"/>
                  </a:lnTo>
                  <a:cubicBezTo>
                    <a:pt x="560547" y="89421"/>
                    <a:pt x="560832" y="93088"/>
                    <a:pt x="560832" y="96555"/>
                  </a:cubicBezTo>
                  <a:lnTo>
                    <a:pt x="560832" y="123825"/>
                  </a:lnTo>
                  <a:lnTo>
                    <a:pt x="550736" y="123825"/>
                  </a:lnTo>
                  <a:lnTo>
                    <a:pt x="550736" y="27813"/>
                  </a:lnTo>
                  <a:lnTo>
                    <a:pt x="558928" y="27813"/>
                  </a:lnTo>
                  <a:lnTo>
                    <a:pt x="560357" y="36881"/>
                  </a:lnTo>
                  <a:lnTo>
                    <a:pt x="560832" y="36881"/>
                  </a:lnTo>
                  <a:cubicBezTo>
                    <a:pt x="563404" y="33252"/>
                    <a:pt x="566357" y="30632"/>
                    <a:pt x="569786" y="29023"/>
                  </a:cubicBezTo>
                  <a:cubicBezTo>
                    <a:pt x="573215" y="27413"/>
                    <a:pt x="577216" y="26603"/>
                    <a:pt x="581597" y="26603"/>
                  </a:cubicBezTo>
                  <a:cubicBezTo>
                    <a:pt x="590361" y="26603"/>
                    <a:pt x="597218" y="29604"/>
                    <a:pt x="601981" y="35614"/>
                  </a:cubicBezTo>
                  <a:cubicBezTo>
                    <a:pt x="606743" y="41615"/>
                    <a:pt x="609124" y="50044"/>
                    <a:pt x="609124" y="60884"/>
                  </a:cubicBezTo>
                  <a:cubicBezTo>
                    <a:pt x="609124" y="71771"/>
                    <a:pt x="606743" y="80220"/>
                    <a:pt x="601885" y="86249"/>
                  </a:cubicBezTo>
                  <a:cubicBezTo>
                    <a:pt x="597028" y="92278"/>
                    <a:pt x="590265" y="95288"/>
                    <a:pt x="581597" y="95288"/>
                  </a:cubicBezTo>
                  <a:close/>
                  <a:moveTo>
                    <a:pt x="580168" y="35128"/>
                  </a:moveTo>
                  <a:cubicBezTo>
                    <a:pt x="573406" y="35128"/>
                    <a:pt x="568453" y="37005"/>
                    <a:pt x="565499" y="40748"/>
                  </a:cubicBezTo>
                  <a:cubicBezTo>
                    <a:pt x="562452" y="44501"/>
                    <a:pt x="560927" y="50463"/>
                    <a:pt x="560832" y="58646"/>
                  </a:cubicBezTo>
                  <a:lnTo>
                    <a:pt x="560832" y="60884"/>
                  </a:lnTo>
                  <a:cubicBezTo>
                    <a:pt x="560832" y="70199"/>
                    <a:pt x="562356" y="76857"/>
                    <a:pt x="565499" y="80867"/>
                  </a:cubicBezTo>
                  <a:cubicBezTo>
                    <a:pt x="568548" y="84877"/>
                    <a:pt x="573596" y="86887"/>
                    <a:pt x="580359" y="86887"/>
                  </a:cubicBezTo>
                  <a:cubicBezTo>
                    <a:pt x="586169" y="86887"/>
                    <a:pt x="590645" y="84563"/>
                    <a:pt x="593885" y="79934"/>
                  </a:cubicBezTo>
                  <a:cubicBezTo>
                    <a:pt x="597123" y="75295"/>
                    <a:pt x="598741" y="68904"/>
                    <a:pt x="598741" y="60760"/>
                  </a:cubicBezTo>
                  <a:cubicBezTo>
                    <a:pt x="598741" y="52502"/>
                    <a:pt x="597123" y="46158"/>
                    <a:pt x="593885" y="41748"/>
                  </a:cubicBezTo>
                  <a:cubicBezTo>
                    <a:pt x="590645" y="37338"/>
                    <a:pt x="586074" y="35128"/>
                    <a:pt x="580168" y="35128"/>
                  </a:cubicBezTo>
                  <a:close/>
                  <a:moveTo>
                    <a:pt x="659797" y="95288"/>
                  </a:moveTo>
                  <a:cubicBezTo>
                    <a:pt x="655511" y="95288"/>
                    <a:pt x="651510" y="94488"/>
                    <a:pt x="647986" y="92897"/>
                  </a:cubicBezTo>
                  <a:cubicBezTo>
                    <a:pt x="644367" y="91307"/>
                    <a:pt x="641414" y="88859"/>
                    <a:pt x="639033" y="85554"/>
                  </a:cubicBezTo>
                  <a:lnTo>
                    <a:pt x="638270" y="85554"/>
                  </a:lnTo>
                  <a:cubicBezTo>
                    <a:pt x="638747" y="89421"/>
                    <a:pt x="639033" y="93088"/>
                    <a:pt x="639033" y="96555"/>
                  </a:cubicBezTo>
                  <a:lnTo>
                    <a:pt x="639033" y="123825"/>
                  </a:lnTo>
                  <a:lnTo>
                    <a:pt x="628936" y="123825"/>
                  </a:lnTo>
                  <a:lnTo>
                    <a:pt x="628936" y="27813"/>
                  </a:lnTo>
                  <a:lnTo>
                    <a:pt x="637127" y="27813"/>
                  </a:lnTo>
                  <a:lnTo>
                    <a:pt x="638461" y="36881"/>
                  </a:lnTo>
                  <a:lnTo>
                    <a:pt x="639033" y="36881"/>
                  </a:lnTo>
                  <a:cubicBezTo>
                    <a:pt x="641604" y="33252"/>
                    <a:pt x="644557" y="30632"/>
                    <a:pt x="647986" y="29023"/>
                  </a:cubicBezTo>
                  <a:cubicBezTo>
                    <a:pt x="651415" y="27413"/>
                    <a:pt x="655320" y="26603"/>
                    <a:pt x="659797" y="26603"/>
                  </a:cubicBezTo>
                  <a:cubicBezTo>
                    <a:pt x="668560" y="26603"/>
                    <a:pt x="675323" y="29604"/>
                    <a:pt x="680181" y="35614"/>
                  </a:cubicBezTo>
                  <a:cubicBezTo>
                    <a:pt x="684943" y="41615"/>
                    <a:pt x="687324" y="50044"/>
                    <a:pt x="687324" y="60884"/>
                  </a:cubicBezTo>
                  <a:cubicBezTo>
                    <a:pt x="687324" y="71771"/>
                    <a:pt x="684848" y="80220"/>
                    <a:pt x="679990" y="86249"/>
                  </a:cubicBezTo>
                  <a:cubicBezTo>
                    <a:pt x="675132" y="92278"/>
                    <a:pt x="668465" y="95288"/>
                    <a:pt x="659797" y="95288"/>
                  </a:cubicBezTo>
                  <a:close/>
                  <a:moveTo>
                    <a:pt x="658368" y="35128"/>
                  </a:moveTo>
                  <a:cubicBezTo>
                    <a:pt x="651606" y="35128"/>
                    <a:pt x="646652" y="37005"/>
                    <a:pt x="643605" y="40748"/>
                  </a:cubicBezTo>
                  <a:cubicBezTo>
                    <a:pt x="640652" y="44501"/>
                    <a:pt x="639033" y="50463"/>
                    <a:pt x="639033" y="58646"/>
                  </a:cubicBezTo>
                  <a:lnTo>
                    <a:pt x="639033" y="60884"/>
                  </a:lnTo>
                  <a:cubicBezTo>
                    <a:pt x="639033" y="70199"/>
                    <a:pt x="640556" y="76857"/>
                    <a:pt x="643605" y="80867"/>
                  </a:cubicBezTo>
                  <a:cubicBezTo>
                    <a:pt x="646748" y="84877"/>
                    <a:pt x="651701" y="86887"/>
                    <a:pt x="658559" y="86887"/>
                  </a:cubicBezTo>
                  <a:cubicBezTo>
                    <a:pt x="664273" y="86887"/>
                    <a:pt x="668751" y="84563"/>
                    <a:pt x="671989" y="79934"/>
                  </a:cubicBezTo>
                  <a:cubicBezTo>
                    <a:pt x="675323" y="75295"/>
                    <a:pt x="676942" y="68904"/>
                    <a:pt x="676942" y="60760"/>
                  </a:cubicBezTo>
                  <a:cubicBezTo>
                    <a:pt x="676942" y="52502"/>
                    <a:pt x="675323" y="46158"/>
                    <a:pt x="671989" y="41748"/>
                  </a:cubicBezTo>
                  <a:cubicBezTo>
                    <a:pt x="668751" y="37338"/>
                    <a:pt x="664179" y="35128"/>
                    <a:pt x="658368" y="35128"/>
                  </a:cubicBezTo>
                  <a:close/>
                  <a:moveTo>
                    <a:pt x="764286" y="60884"/>
                  </a:moveTo>
                  <a:cubicBezTo>
                    <a:pt x="764286" y="71685"/>
                    <a:pt x="761620" y="80124"/>
                    <a:pt x="756190" y="86192"/>
                  </a:cubicBezTo>
                  <a:cubicBezTo>
                    <a:pt x="750761" y="92250"/>
                    <a:pt x="743236" y="95288"/>
                    <a:pt x="733616" y="95288"/>
                  </a:cubicBezTo>
                  <a:cubicBezTo>
                    <a:pt x="727710" y="95288"/>
                    <a:pt x="722472" y="93897"/>
                    <a:pt x="717804" y="91116"/>
                  </a:cubicBezTo>
                  <a:cubicBezTo>
                    <a:pt x="713232" y="88335"/>
                    <a:pt x="709708" y="84344"/>
                    <a:pt x="707231" y="79143"/>
                  </a:cubicBezTo>
                  <a:cubicBezTo>
                    <a:pt x="704661" y="73943"/>
                    <a:pt x="703422" y="67856"/>
                    <a:pt x="703422" y="60884"/>
                  </a:cubicBezTo>
                  <a:cubicBezTo>
                    <a:pt x="703422" y="50082"/>
                    <a:pt x="706184" y="41672"/>
                    <a:pt x="711518" y="35643"/>
                  </a:cubicBezTo>
                  <a:cubicBezTo>
                    <a:pt x="716947" y="29613"/>
                    <a:pt x="724472" y="26603"/>
                    <a:pt x="733997" y="26603"/>
                  </a:cubicBezTo>
                  <a:cubicBezTo>
                    <a:pt x="743331" y="26603"/>
                    <a:pt x="750666" y="29689"/>
                    <a:pt x="756095" y="35852"/>
                  </a:cubicBezTo>
                  <a:cubicBezTo>
                    <a:pt x="761620" y="42024"/>
                    <a:pt x="764286" y="50368"/>
                    <a:pt x="764286" y="60884"/>
                  </a:cubicBezTo>
                  <a:close/>
                  <a:moveTo>
                    <a:pt x="713804" y="60884"/>
                  </a:moveTo>
                  <a:cubicBezTo>
                    <a:pt x="713804" y="69352"/>
                    <a:pt x="715518" y="75800"/>
                    <a:pt x="718948" y="80229"/>
                  </a:cubicBezTo>
                  <a:cubicBezTo>
                    <a:pt x="722282" y="84668"/>
                    <a:pt x="727329" y="86887"/>
                    <a:pt x="733902" y="86887"/>
                  </a:cubicBezTo>
                  <a:cubicBezTo>
                    <a:pt x="740473" y="86887"/>
                    <a:pt x="745427" y="84677"/>
                    <a:pt x="748855" y="80267"/>
                  </a:cubicBezTo>
                  <a:cubicBezTo>
                    <a:pt x="752190" y="75848"/>
                    <a:pt x="753904" y="69390"/>
                    <a:pt x="753904" y="60884"/>
                  </a:cubicBezTo>
                  <a:cubicBezTo>
                    <a:pt x="753904" y="52464"/>
                    <a:pt x="752190" y="46063"/>
                    <a:pt x="748855" y="41691"/>
                  </a:cubicBezTo>
                  <a:cubicBezTo>
                    <a:pt x="745427" y="37319"/>
                    <a:pt x="740379" y="35128"/>
                    <a:pt x="733711" y="35128"/>
                  </a:cubicBezTo>
                  <a:cubicBezTo>
                    <a:pt x="727139" y="35128"/>
                    <a:pt x="722186" y="37281"/>
                    <a:pt x="718853" y="41596"/>
                  </a:cubicBezTo>
                  <a:cubicBezTo>
                    <a:pt x="715518" y="45911"/>
                    <a:pt x="713804" y="52340"/>
                    <a:pt x="713804" y="60884"/>
                  </a:cubicBezTo>
                  <a:close/>
                  <a:moveTo>
                    <a:pt x="814388" y="26603"/>
                  </a:moveTo>
                  <a:cubicBezTo>
                    <a:pt x="817341" y="26603"/>
                    <a:pt x="820008" y="26841"/>
                    <a:pt x="822294" y="27327"/>
                  </a:cubicBezTo>
                  <a:lnTo>
                    <a:pt x="820960" y="36643"/>
                  </a:lnTo>
                  <a:cubicBezTo>
                    <a:pt x="818198" y="36033"/>
                    <a:pt x="815721" y="35728"/>
                    <a:pt x="813626" y="35728"/>
                  </a:cubicBezTo>
                  <a:cubicBezTo>
                    <a:pt x="808291" y="35728"/>
                    <a:pt x="803720" y="37910"/>
                    <a:pt x="799911" y="42263"/>
                  </a:cubicBezTo>
                  <a:cubicBezTo>
                    <a:pt x="796100" y="46615"/>
                    <a:pt x="794195" y="52035"/>
                    <a:pt x="794195" y="58531"/>
                  </a:cubicBezTo>
                  <a:lnTo>
                    <a:pt x="794195" y="94079"/>
                  </a:lnTo>
                  <a:lnTo>
                    <a:pt x="784194" y="94079"/>
                  </a:lnTo>
                  <a:lnTo>
                    <a:pt x="784194" y="27813"/>
                  </a:lnTo>
                  <a:lnTo>
                    <a:pt x="792481" y="27813"/>
                  </a:lnTo>
                  <a:lnTo>
                    <a:pt x="793624" y="40081"/>
                  </a:lnTo>
                  <a:lnTo>
                    <a:pt x="794099" y="40081"/>
                  </a:lnTo>
                  <a:cubicBezTo>
                    <a:pt x="796576" y="35776"/>
                    <a:pt x="799529" y="32452"/>
                    <a:pt x="802958" y="30109"/>
                  </a:cubicBezTo>
                  <a:cubicBezTo>
                    <a:pt x="806387" y="27775"/>
                    <a:pt x="810197" y="26603"/>
                    <a:pt x="814388" y="26603"/>
                  </a:cubicBezTo>
                  <a:close/>
                  <a:moveTo>
                    <a:pt x="857631" y="87001"/>
                  </a:moveTo>
                  <a:cubicBezTo>
                    <a:pt x="859442" y="87001"/>
                    <a:pt x="861060" y="86878"/>
                    <a:pt x="862775" y="86611"/>
                  </a:cubicBezTo>
                  <a:cubicBezTo>
                    <a:pt x="864394" y="86344"/>
                    <a:pt x="865727" y="86077"/>
                    <a:pt x="866680" y="85792"/>
                  </a:cubicBezTo>
                  <a:lnTo>
                    <a:pt x="866680" y="93469"/>
                  </a:lnTo>
                  <a:cubicBezTo>
                    <a:pt x="865632" y="93993"/>
                    <a:pt x="864014" y="94431"/>
                    <a:pt x="861917" y="94774"/>
                  </a:cubicBezTo>
                  <a:cubicBezTo>
                    <a:pt x="859727" y="95117"/>
                    <a:pt x="857822" y="95288"/>
                    <a:pt x="856202" y="95288"/>
                  </a:cubicBezTo>
                  <a:cubicBezTo>
                    <a:pt x="843344" y="95288"/>
                    <a:pt x="836962" y="88535"/>
                    <a:pt x="836962" y="75029"/>
                  </a:cubicBezTo>
                  <a:lnTo>
                    <a:pt x="836962" y="35614"/>
                  </a:lnTo>
                  <a:lnTo>
                    <a:pt x="827437" y="35614"/>
                  </a:lnTo>
                  <a:lnTo>
                    <a:pt x="827437" y="30775"/>
                  </a:lnTo>
                  <a:lnTo>
                    <a:pt x="836962" y="26603"/>
                  </a:lnTo>
                  <a:lnTo>
                    <a:pt x="841153" y="12459"/>
                  </a:lnTo>
                  <a:lnTo>
                    <a:pt x="846963" y="12459"/>
                  </a:lnTo>
                  <a:lnTo>
                    <a:pt x="846963" y="27813"/>
                  </a:lnTo>
                  <a:lnTo>
                    <a:pt x="866204" y="27813"/>
                  </a:lnTo>
                  <a:lnTo>
                    <a:pt x="866204" y="35614"/>
                  </a:lnTo>
                  <a:lnTo>
                    <a:pt x="846963" y="35614"/>
                  </a:lnTo>
                  <a:lnTo>
                    <a:pt x="846963" y="74609"/>
                  </a:lnTo>
                  <a:cubicBezTo>
                    <a:pt x="846963" y="78600"/>
                    <a:pt x="847916" y="81667"/>
                    <a:pt x="849821" y="83801"/>
                  </a:cubicBezTo>
                  <a:cubicBezTo>
                    <a:pt x="851726" y="85935"/>
                    <a:pt x="854298" y="87001"/>
                    <a:pt x="857631" y="87001"/>
                  </a:cubicBezTo>
                  <a:close/>
                  <a:moveTo>
                    <a:pt x="922020" y="94079"/>
                  </a:moveTo>
                  <a:lnTo>
                    <a:pt x="920021" y="84649"/>
                  </a:lnTo>
                  <a:lnTo>
                    <a:pt x="919544" y="84649"/>
                  </a:lnTo>
                  <a:cubicBezTo>
                    <a:pt x="916210" y="88802"/>
                    <a:pt x="912972" y="91612"/>
                    <a:pt x="909638" y="93078"/>
                  </a:cubicBezTo>
                  <a:cubicBezTo>
                    <a:pt x="906399" y="94555"/>
                    <a:pt x="902304" y="95288"/>
                    <a:pt x="897351" y="95288"/>
                  </a:cubicBezTo>
                  <a:cubicBezTo>
                    <a:pt x="890778" y="95288"/>
                    <a:pt x="885636" y="93593"/>
                    <a:pt x="881921" y="90211"/>
                  </a:cubicBezTo>
                  <a:cubicBezTo>
                    <a:pt x="878206" y="86820"/>
                    <a:pt x="876300" y="82010"/>
                    <a:pt x="876300" y="75762"/>
                  </a:cubicBezTo>
                  <a:cubicBezTo>
                    <a:pt x="876300" y="62379"/>
                    <a:pt x="886968" y="55359"/>
                    <a:pt x="908399" y="54721"/>
                  </a:cubicBezTo>
                  <a:lnTo>
                    <a:pt x="919639" y="54359"/>
                  </a:lnTo>
                  <a:lnTo>
                    <a:pt x="919639" y="50244"/>
                  </a:lnTo>
                  <a:cubicBezTo>
                    <a:pt x="919639" y="45044"/>
                    <a:pt x="918496" y="41205"/>
                    <a:pt x="916306" y="38729"/>
                  </a:cubicBezTo>
                  <a:cubicBezTo>
                    <a:pt x="914020" y="36243"/>
                    <a:pt x="910496" y="35004"/>
                    <a:pt x="905542" y="35004"/>
                  </a:cubicBezTo>
                  <a:cubicBezTo>
                    <a:pt x="900017" y="35004"/>
                    <a:pt x="893827" y="36700"/>
                    <a:pt x="886778" y="40081"/>
                  </a:cubicBezTo>
                  <a:lnTo>
                    <a:pt x="883730" y="32404"/>
                  </a:lnTo>
                  <a:cubicBezTo>
                    <a:pt x="886968" y="30632"/>
                    <a:pt x="890588" y="29242"/>
                    <a:pt x="894493" y="28232"/>
                  </a:cubicBezTo>
                  <a:cubicBezTo>
                    <a:pt x="898399" y="27232"/>
                    <a:pt x="902304" y="26727"/>
                    <a:pt x="906209" y="26727"/>
                  </a:cubicBezTo>
                  <a:cubicBezTo>
                    <a:pt x="914115" y="26727"/>
                    <a:pt x="919925" y="28480"/>
                    <a:pt x="923736" y="31985"/>
                  </a:cubicBezTo>
                  <a:cubicBezTo>
                    <a:pt x="927545" y="35490"/>
                    <a:pt x="929450" y="41110"/>
                    <a:pt x="929450" y="48854"/>
                  </a:cubicBezTo>
                  <a:lnTo>
                    <a:pt x="929450" y="94079"/>
                  </a:lnTo>
                  <a:close/>
                  <a:moveTo>
                    <a:pt x="899351" y="87001"/>
                  </a:moveTo>
                  <a:cubicBezTo>
                    <a:pt x="905542" y="87001"/>
                    <a:pt x="910496" y="85287"/>
                    <a:pt x="914020" y="81867"/>
                  </a:cubicBezTo>
                  <a:cubicBezTo>
                    <a:pt x="917639" y="78438"/>
                    <a:pt x="919449" y="73638"/>
                    <a:pt x="919449" y="67475"/>
                  </a:cubicBezTo>
                  <a:lnTo>
                    <a:pt x="919449" y="61493"/>
                  </a:lnTo>
                  <a:lnTo>
                    <a:pt x="909353" y="61913"/>
                  </a:lnTo>
                  <a:cubicBezTo>
                    <a:pt x="901351" y="62198"/>
                    <a:pt x="895636" y="63437"/>
                    <a:pt x="892112" y="65627"/>
                  </a:cubicBezTo>
                  <a:cubicBezTo>
                    <a:pt x="888588" y="67828"/>
                    <a:pt x="886778" y="71247"/>
                    <a:pt x="886778" y="75876"/>
                  </a:cubicBezTo>
                  <a:cubicBezTo>
                    <a:pt x="886778" y="79505"/>
                    <a:pt x="887921" y="82267"/>
                    <a:pt x="890112" y="84163"/>
                  </a:cubicBezTo>
                  <a:cubicBezTo>
                    <a:pt x="892303" y="86058"/>
                    <a:pt x="895350" y="87001"/>
                    <a:pt x="899351" y="87001"/>
                  </a:cubicBezTo>
                  <a:close/>
                  <a:moveTo>
                    <a:pt x="1006412" y="27813"/>
                  </a:moveTo>
                  <a:lnTo>
                    <a:pt x="1006412" y="34157"/>
                  </a:lnTo>
                  <a:lnTo>
                    <a:pt x="994124" y="35614"/>
                  </a:lnTo>
                  <a:cubicBezTo>
                    <a:pt x="995267" y="37024"/>
                    <a:pt x="996316" y="38862"/>
                    <a:pt x="997173" y="41148"/>
                  </a:cubicBezTo>
                  <a:cubicBezTo>
                    <a:pt x="998030" y="43424"/>
                    <a:pt x="998507" y="45987"/>
                    <a:pt x="998507" y="48854"/>
                  </a:cubicBezTo>
                  <a:cubicBezTo>
                    <a:pt x="998507" y="55340"/>
                    <a:pt x="996316" y="60522"/>
                    <a:pt x="991838" y="64389"/>
                  </a:cubicBezTo>
                  <a:cubicBezTo>
                    <a:pt x="987457" y="68266"/>
                    <a:pt x="981361" y="70199"/>
                    <a:pt x="973551" y="70199"/>
                  </a:cubicBezTo>
                  <a:cubicBezTo>
                    <a:pt x="971645" y="70199"/>
                    <a:pt x="969741" y="70037"/>
                    <a:pt x="968026" y="69713"/>
                  </a:cubicBezTo>
                  <a:cubicBezTo>
                    <a:pt x="963740" y="71971"/>
                    <a:pt x="961645" y="74809"/>
                    <a:pt x="961645" y="78238"/>
                  </a:cubicBezTo>
                  <a:cubicBezTo>
                    <a:pt x="961645" y="80048"/>
                    <a:pt x="962406" y="81391"/>
                    <a:pt x="963835" y="82258"/>
                  </a:cubicBezTo>
                  <a:cubicBezTo>
                    <a:pt x="965360" y="83125"/>
                    <a:pt x="967930" y="83553"/>
                    <a:pt x="971550" y="83553"/>
                  </a:cubicBezTo>
                  <a:lnTo>
                    <a:pt x="983267" y="83553"/>
                  </a:lnTo>
                  <a:cubicBezTo>
                    <a:pt x="990411" y="83553"/>
                    <a:pt x="995935" y="85068"/>
                    <a:pt x="999840" y="88097"/>
                  </a:cubicBezTo>
                  <a:cubicBezTo>
                    <a:pt x="1003649" y="91116"/>
                    <a:pt x="1005555" y="95507"/>
                    <a:pt x="1005555" y="101270"/>
                  </a:cubicBezTo>
                  <a:cubicBezTo>
                    <a:pt x="1005555" y="108604"/>
                    <a:pt x="1002602" y="114205"/>
                    <a:pt x="996696" y="118053"/>
                  </a:cubicBezTo>
                  <a:cubicBezTo>
                    <a:pt x="990886" y="121901"/>
                    <a:pt x="982313" y="123825"/>
                    <a:pt x="970979" y="123825"/>
                  </a:cubicBezTo>
                  <a:cubicBezTo>
                    <a:pt x="962311" y="123825"/>
                    <a:pt x="955644" y="122215"/>
                    <a:pt x="950977" y="118986"/>
                  </a:cubicBezTo>
                  <a:cubicBezTo>
                    <a:pt x="946214" y="115767"/>
                    <a:pt x="943928" y="111204"/>
                    <a:pt x="943928" y="105328"/>
                  </a:cubicBezTo>
                  <a:cubicBezTo>
                    <a:pt x="943928" y="101289"/>
                    <a:pt x="945167" y="97803"/>
                    <a:pt x="947738" y="94860"/>
                  </a:cubicBezTo>
                  <a:cubicBezTo>
                    <a:pt x="950309" y="91926"/>
                    <a:pt x="953929" y="89926"/>
                    <a:pt x="958692" y="88878"/>
                  </a:cubicBezTo>
                  <a:cubicBezTo>
                    <a:pt x="956978" y="88116"/>
                    <a:pt x="955549" y="86925"/>
                    <a:pt x="954406" y="85315"/>
                  </a:cubicBezTo>
                  <a:cubicBezTo>
                    <a:pt x="953263" y="83696"/>
                    <a:pt x="952691" y="81820"/>
                    <a:pt x="952691" y="79686"/>
                  </a:cubicBezTo>
                  <a:cubicBezTo>
                    <a:pt x="952691" y="77267"/>
                    <a:pt x="953358" y="75152"/>
                    <a:pt x="954596" y="73343"/>
                  </a:cubicBezTo>
                  <a:cubicBezTo>
                    <a:pt x="955929" y="71523"/>
                    <a:pt x="957930" y="69771"/>
                    <a:pt x="960691" y="68075"/>
                  </a:cubicBezTo>
                  <a:cubicBezTo>
                    <a:pt x="957263" y="66665"/>
                    <a:pt x="954501" y="64275"/>
                    <a:pt x="952311" y="60884"/>
                  </a:cubicBezTo>
                  <a:cubicBezTo>
                    <a:pt x="950214" y="57502"/>
                    <a:pt x="949071" y="53626"/>
                    <a:pt x="949071" y="49273"/>
                  </a:cubicBezTo>
                  <a:cubicBezTo>
                    <a:pt x="949071" y="42024"/>
                    <a:pt x="951262" y="36424"/>
                    <a:pt x="955644" y="32499"/>
                  </a:cubicBezTo>
                  <a:cubicBezTo>
                    <a:pt x="960025" y="28565"/>
                    <a:pt x="966121" y="26603"/>
                    <a:pt x="974122" y="26603"/>
                  </a:cubicBezTo>
                  <a:cubicBezTo>
                    <a:pt x="977551" y="26603"/>
                    <a:pt x="980695" y="27003"/>
                    <a:pt x="983456" y="27813"/>
                  </a:cubicBezTo>
                  <a:close/>
                  <a:moveTo>
                    <a:pt x="953548" y="105204"/>
                  </a:moveTo>
                  <a:cubicBezTo>
                    <a:pt x="953548" y="108795"/>
                    <a:pt x="955072" y="111509"/>
                    <a:pt x="958121" y="113367"/>
                  </a:cubicBezTo>
                  <a:cubicBezTo>
                    <a:pt x="961168" y="115214"/>
                    <a:pt x="965454" y="116148"/>
                    <a:pt x="971074" y="116148"/>
                  </a:cubicBezTo>
                  <a:cubicBezTo>
                    <a:pt x="979552" y="116148"/>
                    <a:pt x="985742" y="114891"/>
                    <a:pt x="989838" y="112366"/>
                  </a:cubicBezTo>
                  <a:cubicBezTo>
                    <a:pt x="993839" y="109852"/>
                    <a:pt x="995935" y="106432"/>
                    <a:pt x="995935" y="102118"/>
                  </a:cubicBezTo>
                  <a:cubicBezTo>
                    <a:pt x="995935" y="98536"/>
                    <a:pt x="994792" y="96041"/>
                    <a:pt x="992601" y="94650"/>
                  </a:cubicBezTo>
                  <a:cubicBezTo>
                    <a:pt x="990315" y="93259"/>
                    <a:pt x="986219" y="92564"/>
                    <a:pt x="980027" y="92564"/>
                  </a:cubicBezTo>
                  <a:lnTo>
                    <a:pt x="968026" y="92564"/>
                  </a:lnTo>
                  <a:cubicBezTo>
                    <a:pt x="963454" y="92564"/>
                    <a:pt x="959930" y="93659"/>
                    <a:pt x="957358" y="95831"/>
                  </a:cubicBezTo>
                  <a:cubicBezTo>
                    <a:pt x="954881" y="98012"/>
                    <a:pt x="953548" y="101127"/>
                    <a:pt x="953548" y="105204"/>
                  </a:cubicBezTo>
                  <a:close/>
                  <a:moveTo>
                    <a:pt x="958978" y="49035"/>
                  </a:moveTo>
                  <a:cubicBezTo>
                    <a:pt x="958978" y="53673"/>
                    <a:pt x="960311" y="57178"/>
                    <a:pt x="962978" y="59550"/>
                  </a:cubicBezTo>
                  <a:cubicBezTo>
                    <a:pt x="965549" y="61932"/>
                    <a:pt x="969169" y="63122"/>
                    <a:pt x="973931" y="63122"/>
                  </a:cubicBezTo>
                  <a:cubicBezTo>
                    <a:pt x="983647" y="63122"/>
                    <a:pt x="988600" y="58369"/>
                    <a:pt x="988600" y="48854"/>
                  </a:cubicBezTo>
                  <a:cubicBezTo>
                    <a:pt x="988600" y="38900"/>
                    <a:pt x="983647" y="33919"/>
                    <a:pt x="973742" y="33919"/>
                  </a:cubicBezTo>
                  <a:cubicBezTo>
                    <a:pt x="968979" y="33919"/>
                    <a:pt x="965360" y="35185"/>
                    <a:pt x="962788" y="37729"/>
                  </a:cubicBezTo>
                  <a:cubicBezTo>
                    <a:pt x="960311" y="40272"/>
                    <a:pt x="958978" y="44034"/>
                    <a:pt x="958978" y="49035"/>
                  </a:cubicBezTo>
                  <a:close/>
                  <a:moveTo>
                    <a:pt x="1050036" y="95288"/>
                  </a:moveTo>
                  <a:cubicBezTo>
                    <a:pt x="1040321" y="95288"/>
                    <a:pt x="1032510" y="92307"/>
                    <a:pt x="1026891" y="86335"/>
                  </a:cubicBezTo>
                  <a:cubicBezTo>
                    <a:pt x="1021176" y="80372"/>
                    <a:pt x="1018413" y="72095"/>
                    <a:pt x="1018413" y="61493"/>
                  </a:cubicBezTo>
                  <a:cubicBezTo>
                    <a:pt x="1018413" y="50806"/>
                    <a:pt x="1020985" y="42320"/>
                    <a:pt x="1026319" y="36033"/>
                  </a:cubicBezTo>
                  <a:cubicBezTo>
                    <a:pt x="1031558" y="29746"/>
                    <a:pt x="1038606" y="26603"/>
                    <a:pt x="1047465" y="26603"/>
                  </a:cubicBezTo>
                  <a:cubicBezTo>
                    <a:pt x="1055752" y="26603"/>
                    <a:pt x="1062324" y="29337"/>
                    <a:pt x="1067181" y="34795"/>
                  </a:cubicBezTo>
                  <a:cubicBezTo>
                    <a:pt x="1072039" y="40253"/>
                    <a:pt x="1074421" y="47463"/>
                    <a:pt x="1074421" y="56407"/>
                  </a:cubicBezTo>
                  <a:lnTo>
                    <a:pt x="1074421" y="62760"/>
                  </a:lnTo>
                  <a:lnTo>
                    <a:pt x="1028795" y="62760"/>
                  </a:lnTo>
                  <a:cubicBezTo>
                    <a:pt x="1028986" y="70542"/>
                    <a:pt x="1030986" y="76448"/>
                    <a:pt x="1034701" y="80477"/>
                  </a:cubicBezTo>
                  <a:cubicBezTo>
                    <a:pt x="1038416" y="84506"/>
                    <a:pt x="1043655" y="86516"/>
                    <a:pt x="1050417" y="86516"/>
                  </a:cubicBezTo>
                  <a:cubicBezTo>
                    <a:pt x="1057561" y="86516"/>
                    <a:pt x="1064609" y="85030"/>
                    <a:pt x="1071563" y="82048"/>
                  </a:cubicBezTo>
                  <a:lnTo>
                    <a:pt x="1071563" y="90992"/>
                  </a:lnTo>
                  <a:cubicBezTo>
                    <a:pt x="1068038" y="92526"/>
                    <a:pt x="1064705" y="93621"/>
                    <a:pt x="1061562" y="94288"/>
                  </a:cubicBezTo>
                  <a:cubicBezTo>
                    <a:pt x="1058323" y="94955"/>
                    <a:pt x="1054514" y="95288"/>
                    <a:pt x="1050036" y="95288"/>
                  </a:cubicBezTo>
                  <a:close/>
                  <a:moveTo>
                    <a:pt x="1047370" y="35004"/>
                  </a:moveTo>
                  <a:cubicBezTo>
                    <a:pt x="1042035" y="35004"/>
                    <a:pt x="1037749" y="36738"/>
                    <a:pt x="1034605" y="40205"/>
                  </a:cubicBezTo>
                  <a:cubicBezTo>
                    <a:pt x="1031463" y="43672"/>
                    <a:pt x="1029558" y="48473"/>
                    <a:pt x="1028986" y="54597"/>
                  </a:cubicBezTo>
                  <a:lnTo>
                    <a:pt x="1063657" y="54597"/>
                  </a:lnTo>
                  <a:cubicBezTo>
                    <a:pt x="1063657" y="48273"/>
                    <a:pt x="1062228" y="43424"/>
                    <a:pt x="1059467" y="40052"/>
                  </a:cubicBezTo>
                  <a:cubicBezTo>
                    <a:pt x="1056609" y="36690"/>
                    <a:pt x="1052608" y="35004"/>
                    <a:pt x="1047370" y="35004"/>
                  </a:cubicBezTo>
                  <a:close/>
                  <a:moveTo>
                    <a:pt x="1154717" y="95288"/>
                  </a:moveTo>
                  <a:cubicBezTo>
                    <a:pt x="1144906" y="95288"/>
                    <a:pt x="1137190" y="92307"/>
                    <a:pt x="1131571" y="86335"/>
                  </a:cubicBezTo>
                  <a:cubicBezTo>
                    <a:pt x="1125856" y="80372"/>
                    <a:pt x="1123093" y="72095"/>
                    <a:pt x="1123093" y="61493"/>
                  </a:cubicBezTo>
                  <a:cubicBezTo>
                    <a:pt x="1123093" y="50806"/>
                    <a:pt x="1125665" y="42320"/>
                    <a:pt x="1130904" y="36033"/>
                  </a:cubicBezTo>
                  <a:cubicBezTo>
                    <a:pt x="1136238" y="29746"/>
                    <a:pt x="1143286" y="26603"/>
                    <a:pt x="1152145" y="26603"/>
                  </a:cubicBezTo>
                  <a:cubicBezTo>
                    <a:pt x="1160432" y="26603"/>
                    <a:pt x="1167003" y="29337"/>
                    <a:pt x="1171861" y="34795"/>
                  </a:cubicBezTo>
                  <a:cubicBezTo>
                    <a:pt x="1176719" y="40253"/>
                    <a:pt x="1179100" y="47463"/>
                    <a:pt x="1179100" y="56407"/>
                  </a:cubicBezTo>
                  <a:lnTo>
                    <a:pt x="1179100" y="62760"/>
                  </a:lnTo>
                  <a:lnTo>
                    <a:pt x="1133475" y="62760"/>
                  </a:lnTo>
                  <a:cubicBezTo>
                    <a:pt x="1133666" y="70542"/>
                    <a:pt x="1135571" y="76448"/>
                    <a:pt x="1139381" y="80477"/>
                  </a:cubicBezTo>
                  <a:cubicBezTo>
                    <a:pt x="1143095" y="84506"/>
                    <a:pt x="1148335" y="86516"/>
                    <a:pt x="1155097" y="86516"/>
                  </a:cubicBezTo>
                  <a:cubicBezTo>
                    <a:pt x="1162241" y="86516"/>
                    <a:pt x="1169289" y="85030"/>
                    <a:pt x="1176242" y="82048"/>
                  </a:cubicBezTo>
                  <a:lnTo>
                    <a:pt x="1176242" y="90992"/>
                  </a:lnTo>
                  <a:cubicBezTo>
                    <a:pt x="1172718" y="92526"/>
                    <a:pt x="1169384" y="93621"/>
                    <a:pt x="1166146" y="94288"/>
                  </a:cubicBezTo>
                  <a:cubicBezTo>
                    <a:pt x="1163003" y="94955"/>
                    <a:pt x="1159193" y="95288"/>
                    <a:pt x="1154717" y="95288"/>
                  </a:cubicBezTo>
                  <a:close/>
                  <a:moveTo>
                    <a:pt x="1152050" y="35004"/>
                  </a:moveTo>
                  <a:cubicBezTo>
                    <a:pt x="1146715" y="35004"/>
                    <a:pt x="1142429" y="36738"/>
                    <a:pt x="1139285" y="40205"/>
                  </a:cubicBezTo>
                  <a:cubicBezTo>
                    <a:pt x="1136142" y="43672"/>
                    <a:pt x="1134238" y="48473"/>
                    <a:pt x="1133666" y="54597"/>
                  </a:cubicBezTo>
                  <a:lnTo>
                    <a:pt x="1168337" y="54597"/>
                  </a:lnTo>
                  <a:cubicBezTo>
                    <a:pt x="1168337" y="48273"/>
                    <a:pt x="1166908" y="43424"/>
                    <a:pt x="1164146" y="40052"/>
                  </a:cubicBezTo>
                  <a:cubicBezTo>
                    <a:pt x="1161288" y="36690"/>
                    <a:pt x="1157288" y="35004"/>
                    <a:pt x="1152050" y="35004"/>
                  </a:cubicBezTo>
                  <a:close/>
                  <a:moveTo>
                    <a:pt x="1243585" y="94079"/>
                  </a:moveTo>
                  <a:lnTo>
                    <a:pt x="1243585" y="51206"/>
                  </a:lnTo>
                  <a:cubicBezTo>
                    <a:pt x="1243585" y="45806"/>
                    <a:pt x="1242346" y="41777"/>
                    <a:pt x="1239965" y="39119"/>
                  </a:cubicBezTo>
                  <a:cubicBezTo>
                    <a:pt x="1237488" y="36462"/>
                    <a:pt x="1233583" y="35128"/>
                    <a:pt x="1228345" y="35128"/>
                  </a:cubicBezTo>
                  <a:cubicBezTo>
                    <a:pt x="1221392" y="35128"/>
                    <a:pt x="1216343" y="37005"/>
                    <a:pt x="1213104" y="40748"/>
                  </a:cubicBezTo>
                  <a:cubicBezTo>
                    <a:pt x="1209866" y="44501"/>
                    <a:pt x="1208341" y="50683"/>
                    <a:pt x="1208341" y="59312"/>
                  </a:cubicBezTo>
                  <a:lnTo>
                    <a:pt x="1208341" y="94079"/>
                  </a:lnTo>
                  <a:lnTo>
                    <a:pt x="1198246" y="94079"/>
                  </a:lnTo>
                  <a:lnTo>
                    <a:pt x="1198246" y="27813"/>
                  </a:lnTo>
                  <a:lnTo>
                    <a:pt x="1206437" y="27813"/>
                  </a:lnTo>
                  <a:lnTo>
                    <a:pt x="1208057" y="36881"/>
                  </a:lnTo>
                  <a:lnTo>
                    <a:pt x="1208532" y="36881"/>
                  </a:lnTo>
                  <a:cubicBezTo>
                    <a:pt x="1210628" y="33614"/>
                    <a:pt x="1213485" y="31090"/>
                    <a:pt x="1217200" y="29289"/>
                  </a:cubicBezTo>
                  <a:cubicBezTo>
                    <a:pt x="1220915" y="27499"/>
                    <a:pt x="1225010" y="26603"/>
                    <a:pt x="1229583" y="26603"/>
                  </a:cubicBezTo>
                  <a:cubicBezTo>
                    <a:pt x="1237584" y="26603"/>
                    <a:pt x="1243585" y="28527"/>
                    <a:pt x="1247586" y="32375"/>
                  </a:cubicBezTo>
                  <a:cubicBezTo>
                    <a:pt x="1251585" y="36224"/>
                    <a:pt x="1253681" y="42386"/>
                    <a:pt x="1253681" y="50845"/>
                  </a:cubicBezTo>
                  <a:lnTo>
                    <a:pt x="1253681" y="94079"/>
                  </a:lnTo>
                  <a:close/>
                  <a:moveTo>
                    <a:pt x="1337692" y="95288"/>
                  </a:moveTo>
                  <a:cubicBezTo>
                    <a:pt x="1327881" y="95288"/>
                    <a:pt x="1320166" y="92307"/>
                    <a:pt x="1314450" y="86335"/>
                  </a:cubicBezTo>
                  <a:cubicBezTo>
                    <a:pt x="1308831" y="80372"/>
                    <a:pt x="1305973" y="72095"/>
                    <a:pt x="1305973" y="61493"/>
                  </a:cubicBezTo>
                  <a:cubicBezTo>
                    <a:pt x="1305973" y="50806"/>
                    <a:pt x="1308640" y="42320"/>
                    <a:pt x="1313879" y="36033"/>
                  </a:cubicBezTo>
                  <a:cubicBezTo>
                    <a:pt x="1319117" y="29746"/>
                    <a:pt x="1326261" y="26603"/>
                    <a:pt x="1335120" y="26603"/>
                  </a:cubicBezTo>
                  <a:cubicBezTo>
                    <a:pt x="1343406" y="26603"/>
                    <a:pt x="1349979" y="29337"/>
                    <a:pt x="1354836" y="34795"/>
                  </a:cubicBezTo>
                  <a:cubicBezTo>
                    <a:pt x="1359598" y="40253"/>
                    <a:pt x="1362075" y="47463"/>
                    <a:pt x="1362075" y="56407"/>
                  </a:cubicBezTo>
                  <a:lnTo>
                    <a:pt x="1362075" y="62760"/>
                  </a:lnTo>
                  <a:lnTo>
                    <a:pt x="1316356" y="62760"/>
                  </a:lnTo>
                  <a:cubicBezTo>
                    <a:pt x="1316642" y="70542"/>
                    <a:pt x="1318546" y="76448"/>
                    <a:pt x="1322261" y="80477"/>
                  </a:cubicBezTo>
                  <a:cubicBezTo>
                    <a:pt x="1326071" y="84506"/>
                    <a:pt x="1331309" y="86516"/>
                    <a:pt x="1338073" y="86516"/>
                  </a:cubicBezTo>
                  <a:cubicBezTo>
                    <a:pt x="1345217" y="86516"/>
                    <a:pt x="1352265" y="85030"/>
                    <a:pt x="1359218" y="82048"/>
                  </a:cubicBezTo>
                  <a:lnTo>
                    <a:pt x="1359218" y="90992"/>
                  </a:lnTo>
                  <a:cubicBezTo>
                    <a:pt x="1355694" y="92526"/>
                    <a:pt x="1352265" y="93621"/>
                    <a:pt x="1349121" y="94288"/>
                  </a:cubicBezTo>
                  <a:cubicBezTo>
                    <a:pt x="1345978" y="94955"/>
                    <a:pt x="1342168" y="95288"/>
                    <a:pt x="1337692" y="95288"/>
                  </a:cubicBezTo>
                  <a:close/>
                  <a:moveTo>
                    <a:pt x="1334929" y="35004"/>
                  </a:moveTo>
                  <a:cubicBezTo>
                    <a:pt x="1329691" y="35004"/>
                    <a:pt x="1325404" y="36738"/>
                    <a:pt x="1322261" y="40205"/>
                  </a:cubicBezTo>
                  <a:cubicBezTo>
                    <a:pt x="1319117" y="43672"/>
                    <a:pt x="1317213" y="48473"/>
                    <a:pt x="1316642" y="54597"/>
                  </a:cubicBezTo>
                  <a:lnTo>
                    <a:pt x="1351312" y="54597"/>
                  </a:lnTo>
                  <a:cubicBezTo>
                    <a:pt x="1351312" y="48273"/>
                    <a:pt x="1349884" y="43424"/>
                    <a:pt x="1347026" y="40052"/>
                  </a:cubicBezTo>
                  <a:cubicBezTo>
                    <a:pt x="1344263" y="36690"/>
                    <a:pt x="1340168" y="35004"/>
                    <a:pt x="1334929" y="35004"/>
                  </a:cubicBezTo>
                  <a:close/>
                  <a:moveTo>
                    <a:pt x="1395699" y="94079"/>
                  </a:moveTo>
                  <a:lnTo>
                    <a:pt x="1370552" y="27813"/>
                  </a:lnTo>
                  <a:lnTo>
                    <a:pt x="1381316" y="27813"/>
                  </a:lnTo>
                  <a:lnTo>
                    <a:pt x="1395603" y="67113"/>
                  </a:lnTo>
                  <a:cubicBezTo>
                    <a:pt x="1398841" y="76305"/>
                    <a:pt x="1400747" y="82267"/>
                    <a:pt x="1401318" y="85011"/>
                  </a:cubicBezTo>
                  <a:lnTo>
                    <a:pt x="1401795" y="85011"/>
                  </a:lnTo>
                  <a:cubicBezTo>
                    <a:pt x="1402176" y="82877"/>
                    <a:pt x="1403604" y="78448"/>
                    <a:pt x="1405985" y="71733"/>
                  </a:cubicBezTo>
                  <a:cubicBezTo>
                    <a:pt x="1408366" y="65027"/>
                    <a:pt x="1413606" y="50387"/>
                    <a:pt x="1421892" y="27813"/>
                  </a:cubicBezTo>
                  <a:lnTo>
                    <a:pt x="1432656" y="27813"/>
                  </a:lnTo>
                  <a:lnTo>
                    <a:pt x="1407414" y="94079"/>
                  </a:lnTo>
                  <a:close/>
                  <a:moveTo>
                    <a:pt x="1485900" y="94079"/>
                  </a:moveTo>
                  <a:lnTo>
                    <a:pt x="1483900" y="84649"/>
                  </a:lnTo>
                  <a:lnTo>
                    <a:pt x="1483423" y="84649"/>
                  </a:lnTo>
                  <a:cubicBezTo>
                    <a:pt x="1480090" y="88802"/>
                    <a:pt x="1476756" y="91612"/>
                    <a:pt x="1473518" y="93078"/>
                  </a:cubicBezTo>
                  <a:cubicBezTo>
                    <a:pt x="1470185" y="94555"/>
                    <a:pt x="1466088" y="95288"/>
                    <a:pt x="1461231" y="95288"/>
                  </a:cubicBezTo>
                  <a:cubicBezTo>
                    <a:pt x="1454659" y="95288"/>
                    <a:pt x="1449515" y="93593"/>
                    <a:pt x="1445800" y="90211"/>
                  </a:cubicBezTo>
                  <a:cubicBezTo>
                    <a:pt x="1441990" y="86820"/>
                    <a:pt x="1440181" y="82010"/>
                    <a:pt x="1440181" y="75762"/>
                  </a:cubicBezTo>
                  <a:cubicBezTo>
                    <a:pt x="1440181" y="62379"/>
                    <a:pt x="1450849" y="55359"/>
                    <a:pt x="1472280" y="54721"/>
                  </a:cubicBezTo>
                  <a:lnTo>
                    <a:pt x="1483519" y="54359"/>
                  </a:lnTo>
                  <a:lnTo>
                    <a:pt x="1483519" y="50244"/>
                  </a:lnTo>
                  <a:cubicBezTo>
                    <a:pt x="1483519" y="45044"/>
                    <a:pt x="1482376" y="41205"/>
                    <a:pt x="1480185" y="38729"/>
                  </a:cubicBezTo>
                  <a:cubicBezTo>
                    <a:pt x="1477899" y="36243"/>
                    <a:pt x="1474375" y="35004"/>
                    <a:pt x="1469422" y="35004"/>
                  </a:cubicBezTo>
                  <a:cubicBezTo>
                    <a:pt x="1463898" y="35004"/>
                    <a:pt x="1457706" y="36700"/>
                    <a:pt x="1450658" y="40081"/>
                  </a:cubicBezTo>
                  <a:lnTo>
                    <a:pt x="1447611" y="32404"/>
                  </a:lnTo>
                  <a:cubicBezTo>
                    <a:pt x="1450849" y="30632"/>
                    <a:pt x="1454468" y="29242"/>
                    <a:pt x="1458373" y="28232"/>
                  </a:cubicBezTo>
                  <a:cubicBezTo>
                    <a:pt x="1462183" y="27232"/>
                    <a:pt x="1466088" y="26727"/>
                    <a:pt x="1469994" y="26727"/>
                  </a:cubicBezTo>
                  <a:cubicBezTo>
                    <a:pt x="1477899" y="26727"/>
                    <a:pt x="1483805" y="28480"/>
                    <a:pt x="1487615" y="31985"/>
                  </a:cubicBezTo>
                  <a:cubicBezTo>
                    <a:pt x="1491425" y="35490"/>
                    <a:pt x="1493330" y="41110"/>
                    <a:pt x="1493330" y="48854"/>
                  </a:cubicBezTo>
                  <a:lnTo>
                    <a:pt x="1493330" y="94079"/>
                  </a:lnTo>
                  <a:close/>
                  <a:moveTo>
                    <a:pt x="1463231" y="87001"/>
                  </a:moveTo>
                  <a:cubicBezTo>
                    <a:pt x="1469422" y="87001"/>
                    <a:pt x="1474375" y="85287"/>
                    <a:pt x="1477899" y="81867"/>
                  </a:cubicBezTo>
                  <a:cubicBezTo>
                    <a:pt x="1481519" y="78438"/>
                    <a:pt x="1483234" y="73638"/>
                    <a:pt x="1483234" y="67475"/>
                  </a:cubicBezTo>
                  <a:lnTo>
                    <a:pt x="1483234" y="61493"/>
                  </a:lnTo>
                  <a:lnTo>
                    <a:pt x="1473232" y="61913"/>
                  </a:lnTo>
                  <a:cubicBezTo>
                    <a:pt x="1465232" y="62198"/>
                    <a:pt x="1459517" y="63437"/>
                    <a:pt x="1455991" y="65627"/>
                  </a:cubicBezTo>
                  <a:cubicBezTo>
                    <a:pt x="1452467" y="67828"/>
                    <a:pt x="1450658" y="71247"/>
                    <a:pt x="1450658" y="75876"/>
                  </a:cubicBezTo>
                  <a:cubicBezTo>
                    <a:pt x="1450658" y="79505"/>
                    <a:pt x="1451801" y="82267"/>
                    <a:pt x="1453992" y="84163"/>
                  </a:cubicBezTo>
                  <a:cubicBezTo>
                    <a:pt x="1456182" y="86058"/>
                    <a:pt x="1459231" y="87001"/>
                    <a:pt x="1463231" y="87001"/>
                  </a:cubicBezTo>
                  <a:close/>
                  <a:moveTo>
                    <a:pt x="1526096" y="94079"/>
                  </a:moveTo>
                  <a:lnTo>
                    <a:pt x="1515999" y="94079"/>
                  </a:lnTo>
                  <a:lnTo>
                    <a:pt x="1515999" y="0"/>
                  </a:lnTo>
                  <a:lnTo>
                    <a:pt x="1526096" y="0"/>
                  </a:lnTo>
                  <a:close/>
                  <a:moveTo>
                    <a:pt x="1557719" y="27813"/>
                  </a:moveTo>
                  <a:lnTo>
                    <a:pt x="1557719" y="70799"/>
                  </a:lnTo>
                  <a:cubicBezTo>
                    <a:pt x="1557719" y="76200"/>
                    <a:pt x="1558957" y="80229"/>
                    <a:pt x="1561434" y="82896"/>
                  </a:cubicBezTo>
                  <a:cubicBezTo>
                    <a:pt x="1563910" y="85554"/>
                    <a:pt x="1567721" y="86887"/>
                    <a:pt x="1572959" y="86887"/>
                  </a:cubicBezTo>
                  <a:cubicBezTo>
                    <a:pt x="1579912" y="86887"/>
                    <a:pt x="1584960" y="84992"/>
                    <a:pt x="1588198" y="81201"/>
                  </a:cubicBezTo>
                  <a:cubicBezTo>
                    <a:pt x="1591438" y="77410"/>
                    <a:pt x="1593056" y="71228"/>
                    <a:pt x="1593056" y="62636"/>
                  </a:cubicBezTo>
                  <a:lnTo>
                    <a:pt x="1593056" y="27813"/>
                  </a:lnTo>
                  <a:lnTo>
                    <a:pt x="1603058" y="27813"/>
                  </a:lnTo>
                  <a:lnTo>
                    <a:pt x="1603058" y="94079"/>
                  </a:lnTo>
                  <a:lnTo>
                    <a:pt x="1594771" y="94079"/>
                  </a:lnTo>
                  <a:lnTo>
                    <a:pt x="1593342" y="85192"/>
                  </a:lnTo>
                  <a:lnTo>
                    <a:pt x="1592771" y="85192"/>
                  </a:lnTo>
                  <a:cubicBezTo>
                    <a:pt x="1590675" y="88459"/>
                    <a:pt x="1587818" y="90954"/>
                    <a:pt x="1584199" y="92688"/>
                  </a:cubicBezTo>
                  <a:cubicBezTo>
                    <a:pt x="1580579" y="94421"/>
                    <a:pt x="1576388" y="95288"/>
                    <a:pt x="1571720" y="95288"/>
                  </a:cubicBezTo>
                  <a:cubicBezTo>
                    <a:pt x="1563624" y="95288"/>
                    <a:pt x="1557624" y="93374"/>
                    <a:pt x="1553623" y="89545"/>
                  </a:cubicBezTo>
                  <a:cubicBezTo>
                    <a:pt x="1549623" y="85715"/>
                    <a:pt x="1547623" y="79591"/>
                    <a:pt x="1547623" y="71161"/>
                  </a:cubicBezTo>
                  <a:lnTo>
                    <a:pt x="1547623" y="27813"/>
                  </a:lnTo>
                  <a:close/>
                  <a:moveTo>
                    <a:pt x="1667352" y="94079"/>
                  </a:moveTo>
                  <a:lnTo>
                    <a:pt x="1665352" y="84649"/>
                  </a:lnTo>
                  <a:lnTo>
                    <a:pt x="1664875" y="84649"/>
                  </a:lnTo>
                  <a:cubicBezTo>
                    <a:pt x="1661637" y="88802"/>
                    <a:pt x="1658303" y="91612"/>
                    <a:pt x="1654969" y="93078"/>
                  </a:cubicBezTo>
                  <a:cubicBezTo>
                    <a:pt x="1651731" y="94555"/>
                    <a:pt x="1647636" y="95288"/>
                    <a:pt x="1642682" y="95288"/>
                  </a:cubicBezTo>
                  <a:cubicBezTo>
                    <a:pt x="1636109" y="95288"/>
                    <a:pt x="1630967" y="93593"/>
                    <a:pt x="1627252" y="90211"/>
                  </a:cubicBezTo>
                  <a:cubicBezTo>
                    <a:pt x="1623537" y="86820"/>
                    <a:pt x="1621631" y="82010"/>
                    <a:pt x="1621631" y="75762"/>
                  </a:cubicBezTo>
                  <a:cubicBezTo>
                    <a:pt x="1621631" y="62379"/>
                    <a:pt x="1632395" y="55359"/>
                    <a:pt x="1653731" y="54721"/>
                  </a:cubicBezTo>
                  <a:lnTo>
                    <a:pt x="1665066" y="54359"/>
                  </a:lnTo>
                  <a:lnTo>
                    <a:pt x="1665066" y="50244"/>
                  </a:lnTo>
                  <a:cubicBezTo>
                    <a:pt x="1665066" y="45044"/>
                    <a:pt x="1663923" y="41205"/>
                    <a:pt x="1661637" y="38729"/>
                  </a:cubicBezTo>
                  <a:cubicBezTo>
                    <a:pt x="1659446" y="36243"/>
                    <a:pt x="1655827" y="35004"/>
                    <a:pt x="1650969" y="35004"/>
                  </a:cubicBezTo>
                  <a:cubicBezTo>
                    <a:pt x="1645444" y="35004"/>
                    <a:pt x="1639158" y="36700"/>
                    <a:pt x="1632204" y="40081"/>
                  </a:cubicBezTo>
                  <a:lnTo>
                    <a:pt x="1629061" y="32404"/>
                  </a:lnTo>
                  <a:cubicBezTo>
                    <a:pt x="1632395" y="30632"/>
                    <a:pt x="1635919" y="29242"/>
                    <a:pt x="1639824" y="28232"/>
                  </a:cubicBezTo>
                  <a:cubicBezTo>
                    <a:pt x="1643730" y="27232"/>
                    <a:pt x="1647636" y="26727"/>
                    <a:pt x="1651540" y="26727"/>
                  </a:cubicBezTo>
                  <a:cubicBezTo>
                    <a:pt x="1659446" y="26727"/>
                    <a:pt x="1665257" y="28480"/>
                    <a:pt x="1669067" y="31985"/>
                  </a:cubicBezTo>
                  <a:cubicBezTo>
                    <a:pt x="1672876" y="35490"/>
                    <a:pt x="1674782" y="41110"/>
                    <a:pt x="1674782" y="48854"/>
                  </a:cubicBezTo>
                  <a:lnTo>
                    <a:pt x="1674782" y="94079"/>
                  </a:lnTo>
                  <a:close/>
                  <a:moveTo>
                    <a:pt x="1644682" y="87001"/>
                  </a:moveTo>
                  <a:cubicBezTo>
                    <a:pt x="1650969" y="87001"/>
                    <a:pt x="1655827" y="85287"/>
                    <a:pt x="1659446" y="81867"/>
                  </a:cubicBezTo>
                  <a:cubicBezTo>
                    <a:pt x="1662971" y="78438"/>
                    <a:pt x="1664780" y="73638"/>
                    <a:pt x="1664780" y="67475"/>
                  </a:cubicBezTo>
                  <a:lnTo>
                    <a:pt x="1664780" y="61493"/>
                  </a:lnTo>
                  <a:lnTo>
                    <a:pt x="1654779" y="61913"/>
                  </a:lnTo>
                  <a:cubicBezTo>
                    <a:pt x="1646777" y="62198"/>
                    <a:pt x="1640967" y="63437"/>
                    <a:pt x="1637443" y="65627"/>
                  </a:cubicBezTo>
                  <a:cubicBezTo>
                    <a:pt x="1633919" y="67828"/>
                    <a:pt x="1632204" y="71247"/>
                    <a:pt x="1632204" y="75876"/>
                  </a:cubicBezTo>
                  <a:cubicBezTo>
                    <a:pt x="1632204" y="79505"/>
                    <a:pt x="1633253" y="82267"/>
                    <a:pt x="1635443" y="84163"/>
                  </a:cubicBezTo>
                  <a:cubicBezTo>
                    <a:pt x="1637729" y="86058"/>
                    <a:pt x="1640777" y="87001"/>
                    <a:pt x="1644682" y="87001"/>
                  </a:cubicBezTo>
                  <a:close/>
                  <a:moveTo>
                    <a:pt x="1718978" y="87001"/>
                  </a:moveTo>
                  <a:cubicBezTo>
                    <a:pt x="1720692" y="87001"/>
                    <a:pt x="1722407" y="86878"/>
                    <a:pt x="1724120" y="86611"/>
                  </a:cubicBezTo>
                  <a:cubicBezTo>
                    <a:pt x="1725740" y="86344"/>
                    <a:pt x="1727074" y="86077"/>
                    <a:pt x="1728026" y="85792"/>
                  </a:cubicBezTo>
                  <a:lnTo>
                    <a:pt x="1728026" y="93469"/>
                  </a:lnTo>
                  <a:cubicBezTo>
                    <a:pt x="1726978" y="93993"/>
                    <a:pt x="1725359" y="94431"/>
                    <a:pt x="1723263" y="94774"/>
                  </a:cubicBezTo>
                  <a:cubicBezTo>
                    <a:pt x="1721073" y="95117"/>
                    <a:pt x="1719167" y="95288"/>
                    <a:pt x="1717549" y="95288"/>
                  </a:cubicBezTo>
                  <a:cubicBezTo>
                    <a:pt x="1704690" y="95288"/>
                    <a:pt x="1698308" y="88535"/>
                    <a:pt x="1698308" y="75029"/>
                  </a:cubicBezTo>
                  <a:lnTo>
                    <a:pt x="1698308" y="35614"/>
                  </a:lnTo>
                  <a:lnTo>
                    <a:pt x="1688783" y="35614"/>
                  </a:lnTo>
                  <a:lnTo>
                    <a:pt x="1688783" y="30775"/>
                  </a:lnTo>
                  <a:lnTo>
                    <a:pt x="1698308" y="26603"/>
                  </a:lnTo>
                  <a:lnTo>
                    <a:pt x="1702498" y="12459"/>
                  </a:lnTo>
                  <a:lnTo>
                    <a:pt x="1708310" y="12459"/>
                  </a:lnTo>
                  <a:lnTo>
                    <a:pt x="1708310" y="27813"/>
                  </a:lnTo>
                  <a:lnTo>
                    <a:pt x="1727549" y="27813"/>
                  </a:lnTo>
                  <a:lnTo>
                    <a:pt x="1727549" y="35614"/>
                  </a:lnTo>
                  <a:lnTo>
                    <a:pt x="1708310" y="35614"/>
                  </a:lnTo>
                  <a:lnTo>
                    <a:pt x="1708310" y="74609"/>
                  </a:lnTo>
                  <a:cubicBezTo>
                    <a:pt x="1708310" y="78600"/>
                    <a:pt x="1709262" y="81667"/>
                    <a:pt x="1711167" y="83801"/>
                  </a:cubicBezTo>
                  <a:cubicBezTo>
                    <a:pt x="1713072" y="85935"/>
                    <a:pt x="1715643" y="87001"/>
                    <a:pt x="1718978" y="87001"/>
                  </a:cubicBezTo>
                  <a:close/>
                  <a:moveTo>
                    <a:pt x="1752600" y="94079"/>
                  </a:moveTo>
                  <a:lnTo>
                    <a:pt x="1742600" y="94079"/>
                  </a:lnTo>
                  <a:lnTo>
                    <a:pt x="1742600" y="27813"/>
                  </a:lnTo>
                  <a:lnTo>
                    <a:pt x="1752600" y="27813"/>
                  </a:lnTo>
                  <a:close/>
                  <a:moveTo>
                    <a:pt x="1741741" y="9858"/>
                  </a:moveTo>
                  <a:cubicBezTo>
                    <a:pt x="1741741" y="7553"/>
                    <a:pt x="1742313" y="5877"/>
                    <a:pt x="1743456" y="4810"/>
                  </a:cubicBezTo>
                  <a:cubicBezTo>
                    <a:pt x="1744599" y="3734"/>
                    <a:pt x="1746028" y="3200"/>
                    <a:pt x="1747648" y="3200"/>
                  </a:cubicBezTo>
                  <a:cubicBezTo>
                    <a:pt x="1749267" y="3200"/>
                    <a:pt x="1750696" y="3753"/>
                    <a:pt x="1751838" y="4839"/>
                  </a:cubicBezTo>
                  <a:cubicBezTo>
                    <a:pt x="1752981" y="5925"/>
                    <a:pt x="1753553" y="7601"/>
                    <a:pt x="1753553" y="9858"/>
                  </a:cubicBezTo>
                  <a:cubicBezTo>
                    <a:pt x="1753553" y="12116"/>
                    <a:pt x="1752981" y="13792"/>
                    <a:pt x="1751838" y="14907"/>
                  </a:cubicBezTo>
                  <a:cubicBezTo>
                    <a:pt x="1750696" y="16012"/>
                    <a:pt x="1749267" y="16564"/>
                    <a:pt x="1747648" y="16564"/>
                  </a:cubicBezTo>
                  <a:cubicBezTo>
                    <a:pt x="1746028" y="16564"/>
                    <a:pt x="1744599" y="16012"/>
                    <a:pt x="1743456" y="14907"/>
                  </a:cubicBezTo>
                  <a:cubicBezTo>
                    <a:pt x="1742313" y="13792"/>
                    <a:pt x="1741741" y="12116"/>
                    <a:pt x="1741741" y="9858"/>
                  </a:cubicBezTo>
                  <a:close/>
                  <a:moveTo>
                    <a:pt x="1802892" y="95288"/>
                  </a:moveTo>
                  <a:cubicBezTo>
                    <a:pt x="1793081" y="95288"/>
                    <a:pt x="1785367" y="92307"/>
                    <a:pt x="1779652" y="86335"/>
                  </a:cubicBezTo>
                  <a:cubicBezTo>
                    <a:pt x="1774031" y="80372"/>
                    <a:pt x="1771175" y="72095"/>
                    <a:pt x="1771175" y="61493"/>
                  </a:cubicBezTo>
                  <a:cubicBezTo>
                    <a:pt x="1771175" y="50806"/>
                    <a:pt x="1773842" y="42320"/>
                    <a:pt x="1779080" y="36033"/>
                  </a:cubicBezTo>
                  <a:cubicBezTo>
                    <a:pt x="1784319" y="29746"/>
                    <a:pt x="1791367" y="26603"/>
                    <a:pt x="1800320" y="26603"/>
                  </a:cubicBezTo>
                  <a:cubicBezTo>
                    <a:pt x="1808607" y="26603"/>
                    <a:pt x="1815180" y="29337"/>
                    <a:pt x="1819942" y="34795"/>
                  </a:cubicBezTo>
                  <a:cubicBezTo>
                    <a:pt x="1824800" y="40253"/>
                    <a:pt x="1827277" y="47463"/>
                    <a:pt x="1827277" y="56407"/>
                  </a:cubicBezTo>
                  <a:lnTo>
                    <a:pt x="1827277" y="62760"/>
                  </a:lnTo>
                  <a:lnTo>
                    <a:pt x="1781556" y="62760"/>
                  </a:lnTo>
                  <a:cubicBezTo>
                    <a:pt x="1781747" y="70542"/>
                    <a:pt x="1783747" y="76448"/>
                    <a:pt x="1787462" y="80477"/>
                  </a:cubicBezTo>
                  <a:cubicBezTo>
                    <a:pt x="1791177" y="84506"/>
                    <a:pt x="1796510" y="86516"/>
                    <a:pt x="1803274" y="86516"/>
                  </a:cubicBezTo>
                  <a:cubicBezTo>
                    <a:pt x="1810417" y="86516"/>
                    <a:pt x="1817466" y="85030"/>
                    <a:pt x="1824419" y="82048"/>
                  </a:cubicBezTo>
                  <a:lnTo>
                    <a:pt x="1824419" y="90992"/>
                  </a:lnTo>
                  <a:cubicBezTo>
                    <a:pt x="1820895" y="92526"/>
                    <a:pt x="1817466" y="93621"/>
                    <a:pt x="1814323" y="94288"/>
                  </a:cubicBezTo>
                  <a:cubicBezTo>
                    <a:pt x="1811179" y="94955"/>
                    <a:pt x="1807369" y="95288"/>
                    <a:pt x="1802892" y="95288"/>
                  </a:cubicBezTo>
                  <a:close/>
                  <a:moveTo>
                    <a:pt x="1800130" y="35004"/>
                  </a:moveTo>
                  <a:cubicBezTo>
                    <a:pt x="1794796" y="35004"/>
                    <a:pt x="1790605" y="36738"/>
                    <a:pt x="1787462" y="40205"/>
                  </a:cubicBezTo>
                  <a:cubicBezTo>
                    <a:pt x="1784224" y="43672"/>
                    <a:pt x="1782413" y="48473"/>
                    <a:pt x="1781842" y="54597"/>
                  </a:cubicBezTo>
                  <a:lnTo>
                    <a:pt x="1816514" y="54597"/>
                  </a:lnTo>
                  <a:cubicBezTo>
                    <a:pt x="1816514" y="48273"/>
                    <a:pt x="1815085" y="43424"/>
                    <a:pt x="1812227" y="40052"/>
                  </a:cubicBezTo>
                  <a:cubicBezTo>
                    <a:pt x="1809465" y="36690"/>
                    <a:pt x="1805369" y="35004"/>
                    <a:pt x="1800130" y="35004"/>
                  </a:cubicBezTo>
                  <a:close/>
                </a:path>
              </a:pathLst>
            </a:custGeom>
            <a:solidFill>
              <a:srgbClr val="000000"/>
            </a:solidFill>
            <a:ln w="9525" cap="flat">
              <a:noFill/>
              <a:prstDash val="solid"/>
              <a:miter/>
            </a:ln>
          </p:spPr>
          <p:txBody>
            <a:bodyPr rtlCol="0" anchor="ctr"/>
            <a:lstStyle/>
            <a:p>
              <a:endParaRPr lang="nl-BE" sz="900"/>
            </a:p>
          </p:txBody>
        </p:sp>
        <p:sp>
          <p:nvSpPr>
            <p:cNvPr id="749" name="Freeform: Shape 748">
              <a:extLst>
                <a:ext uri="{FF2B5EF4-FFF2-40B4-BE49-F238E27FC236}">
                  <a16:creationId xmlns:a16="http://schemas.microsoft.com/office/drawing/2014/main" id="{D829B5D1-4130-434F-B31A-B11608167BF6}"/>
                </a:ext>
              </a:extLst>
            </p:cNvPr>
            <p:cNvSpPr/>
            <p:nvPr/>
          </p:nvSpPr>
          <p:spPr>
            <a:xfrm>
              <a:off x="8305000" y="2082003"/>
              <a:ext cx="875045" cy="156905"/>
            </a:xfrm>
            <a:custGeom>
              <a:avLst/>
              <a:gdLst>
                <a:gd name="connsiteX0" fmla="*/ 0 w 1381125"/>
                <a:gd name="connsiteY0" fmla="*/ 0 h 247650"/>
                <a:gd name="connsiteX1" fmla="*/ 0 w 1381125"/>
                <a:gd name="connsiteY1" fmla="*/ 247650 h 247650"/>
                <a:gd name="connsiteX2" fmla="*/ 1381125 w 1381125"/>
                <a:gd name="connsiteY2" fmla="*/ 247650 h 247650"/>
                <a:gd name="connsiteX3" fmla="*/ 1381125 w 1381125"/>
                <a:gd name="connsiteY3" fmla="*/ 0 h 247650"/>
              </a:gdLst>
              <a:ahLst/>
              <a:cxnLst>
                <a:cxn ang="0">
                  <a:pos x="connsiteX0" y="connsiteY0"/>
                </a:cxn>
                <a:cxn ang="0">
                  <a:pos x="connsiteX1" y="connsiteY1"/>
                </a:cxn>
                <a:cxn ang="0">
                  <a:pos x="connsiteX2" y="connsiteY2"/>
                </a:cxn>
                <a:cxn ang="0">
                  <a:pos x="connsiteX3" y="connsiteY3"/>
                </a:cxn>
              </a:cxnLst>
              <a:rect l="l" t="t" r="r" b="b"/>
              <a:pathLst>
                <a:path w="1381125" h="247650">
                  <a:moveTo>
                    <a:pt x="0" y="0"/>
                  </a:moveTo>
                  <a:lnTo>
                    <a:pt x="0" y="247650"/>
                  </a:lnTo>
                  <a:lnTo>
                    <a:pt x="1381125" y="247650"/>
                  </a:lnTo>
                  <a:lnTo>
                    <a:pt x="1381125" y="0"/>
                  </a:lnTo>
                  <a:close/>
                </a:path>
              </a:pathLst>
            </a:custGeom>
            <a:solidFill>
              <a:srgbClr val="F0F0F0"/>
            </a:solidFill>
            <a:ln w="9525" cap="flat">
              <a:noFill/>
              <a:prstDash val="solid"/>
              <a:miter/>
            </a:ln>
          </p:spPr>
          <p:txBody>
            <a:bodyPr rtlCol="0" anchor="ctr"/>
            <a:lstStyle/>
            <a:p>
              <a:endParaRPr lang="nl-BE" sz="900"/>
            </a:p>
          </p:txBody>
        </p:sp>
        <p:sp>
          <p:nvSpPr>
            <p:cNvPr id="750" name="Freeform: Shape 749">
              <a:extLst>
                <a:ext uri="{FF2B5EF4-FFF2-40B4-BE49-F238E27FC236}">
                  <a16:creationId xmlns:a16="http://schemas.microsoft.com/office/drawing/2014/main" id="{80D68390-888D-4A49-A3BD-F382C2061AAA}"/>
                </a:ext>
              </a:extLst>
            </p:cNvPr>
            <p:cNvSpPr/>
            <p:nvPr/>
          </p:nvSpPr>
          <p:spPr>
            <a:xfrm>
              <a:off x="8305000" y="2082003"/>
              <a:ext cx="875045" cy="156905"/>
            </a:xfrm>
            <a:custGeom>
              <a:avLst/>
              <a:gdLst>
                <a:gd name="connsiteX0" fmla="*/ 0 w 1381125"/>
                <a:gd name="connsiteY0" fmla="*/ 0 h 247650"/>
                <a:gd name="connsiteX1" fmla="*/ 0 w 1381125"/>
                <a:gd name="connsiteY1" fmla="*/ 247650 h 247650"/>
                <a:gd name="connsiteX2" fmla="*/ 1381125 w 1381125"/>
                <a:gd name="connsiteY2" fmla="*/ 247650 h 247650"/>
                <a:gd name="connsiteX3" fmla="*/ 1381125 w 1381125"/>
                <a:gd name="connsiteY3" fmla="*/ 0 h 247650"/>
              </a:gdLst>
              <a:ahLst/>
              <a:cxnLst>
                <a:cxn ang="0">
                  <a:pos x="connsiteX0" y="connsiteY0"/>
                </a:cxn>
                <a:cxn ang="0">
                  <a:pos x="connsiteX1" y="connsiteY1"/>
                </a:cxn>
                <a:cxn ang="0">
                  <a:pos x="connsiteX2" y="connsiteY2"/>
                </a:cxn>
                <a:cxn ang="0">
                  <a:pos x="connsiteX3" y="connsiteY3"/>
                </a:cxn>
              </a:cxnLst>
              <a:rect l="l" t="t" r="r" b="b"/>
              <a:pathLst>
                <a:path w="1381125" h="247650">
                  <a:moveTo>
                    <a:pt x="0" y="0"/>
                  </a:moveTo>
                  <a:lnTo>
                    <a:pt x="0" y="247650"/>
                  </a:lnTo>
                  <a:lnTo>
                    <a:pt x="1381125" y="247650"/>
                  </a:lnTo>
                  <a:lnTo>
                    <a:pt x="1381125" y="0"/>
                  </a:lnTo>
                  <a:close/>
                </a:path>
              </a:pathLst>
            </a:custGeom>
            <a:noFill/>
            <a:ln w="19050" cap="flat">
              <a:solidFill>
                <a:srgbClr val="B3A2C7"/>
              </a:solidFill>
              <a:prstDash val="solid"/>
              <a:miter/>
            </a:ln>
          </p:spPr>
          <p:txBody>
            <a:bodyPr rtlCol="0" anchor="ctr"/>
            <a:lstStyle/>
            <a:p>
              <a:endParaRPr lang="nl-BE" sz="900"/>
            </a:p>
          </p:txBody>
        </p:sp>
        <p:sp>
          <p:nvSpPr>
            <p:cNvPr id="751" name="Freeform: Shape 750">
              <a:extLst>
                <a:ext uri="{FF2B5EF4-FFF2-40B4-BE49-F238E27FC236}">
                  <a16:creationId xmlns:a16="http://schemas.microsoft.com/office/drawing/2014/main" id="{2542E1E5-C3CD-4F98-B998-0DB2D17B8D47}"/>
                </a:ext>
              </a:extLst>
            </p:cNvPr>
            <p:cNvSpPr/>
            <p:nvPr/>
          </p:nvSpPr>
          <p:spPr>
            <a:xfrm>
              <a:off x="8521408" y="2124247"/>
              <a:ext cx="440540" cy="78453"/>
            </a:xfrm>
            <a:custGeom>
              <a:avLst/>
              <a:gdLst>
                <a:gd name="connsiteX0" fmla="*/ 67152 w 695325"/>
                <a:gd name="connsiteY0" fmla="*/ 94079 h 123825"/>
                <a:gd name="connsiteX1" fmla="*/ 56864 w 695325"/>
                <a:gd name="connsiteY1" fmla="*/ 94079 h 123825"/>
                <a:gd name="connsiteX2" fmla="*/ 56864 w 695325"/>
                <a:gd name="connsiteY2" fmla="*/ 52483 h 123825"/>
                <a:gd name="connsiteX3" fmla="*/ 10287 w 695325"/>
                <a:gd name="connsiteY3" fmla="*/ 52483 h 123825"/>
                <a:gd name="connsiteX4" fmla="*/ 10287 w 695325"/>
                <a:gd name="connsiteY4" fmla="*/ 94079 h 123825"/>
                <a:gd name="connsiteX5" fmla="*/ 0 w 695325"/>
                <a:gd name="connsiteY5" fmla="*/ 94079 h 123825"/>
                <a:gd name="connsiteX6" fmla="*/ 0 w 695325"/>
                <a:gd name="connsiteY6" fmla="*/ 5686 h 123825"/>
                <a:gd name="connsiteX7" fmla="*/ 10287 w 695325"/>
                <a:gd name="connsiteY7" fmla="*/ 5686 h 123825"/>
                <a:gd name="connsiteX8" fmla="*/ 10287 w 695325"/>
                <a:gd name="connsiteY8" fmla="*/ 43291 h 123825"/>
                <a:gd name="connsiteX9" fmla="*/ 56864 w 695325"/>
                <a:gd name="connsiteY9" fmla="*/ 43291 h 123825"/>
                <a:gd name="connsiteX10" fmla="*/ 56864 w 695325"/>
                <a:gd name="connsiteY10" fmla="*/ 5686 h 123825"/>
                <a:gd name="connsiteX11" fmla="*/ 67152 w 695325"/>
                <a:gd name="connsiteY11" fmla="*/ 5686 h 123825"/>
                <a:gd name="connsiteX12" fmla="*/ 133350 w 695325"/>
                <a:gd name="connsiteY12" fmla="*/ 94079 h 123825"/>
                <a:gd name="connsiteX13" fmla="*/ 131350 w 695325"/>
                <a:gd name="connsiteY13" fmla="*/ 84649 h 123825"/>
                <a:gd name="connsiteX14" fmla="*/ 130873 w 695325"/>
                <a:gd name="connsiteY14" fmla="*/ 84649 h 123825"/>
                <a:gd name="connsiteX15" fmla="*/ 120968 w 695325"/>
                <a:gd name="connsiteY15" fmla="*/ 93078 h 123825"/>
                <a:gd name="connsiteX16" fmla="*/ 108681 w 695325"/>
                <a:gd name="connsiteY16" fmla="*/ 95288 h 123825"/>
                <a:gd name="connsiteX17" fmla="*/ 93250 w 695325"/>
                <a:gd name="connsiteY17" fmla="*/ 90211 h 123825"/>
                <a:gd name="connsiteX18" fmla="*/ 87631 w 695325"/>
                <a:gd name="connsiteY18" fmla="*/ 75762 h 123825"/>
                <a:gd name="connsiteX19" fmla="*/ 119730 w 695325"/>
                <a:gd name="connsiteY19" fmla="*/ 54721 h 123825"/>
                <a:gd name="connsiteX20" fmla="*/ 130969 w 695325"/>
                <a:gd name="connsiteY20" fmla="*/ 54359 h 123825"/>
                <a:gd name="connsiteX21" fmla="*/ 130969 w 695325"/>
                <a:gd name="connsiteY21" fmla="*/ 50244 h 123825"/>
                <a:gd name="connsiteX22" fmla="*/ 127635 w 695325"/>
                <a:gd name="connsiteY22" fmla="*/ 38729 h 123825"/>
                <a:gd name="connsiteX23" fmla="*/ 116872 w 695325"/>
                <a:gd name="connsiteY23" fmla="*/ 35004 h 123825"/>
                <a:gd name="connsiteX24" fmla="*/ 98203 w 695325"/>
                <a:gd name="connsiteY24" fmla="*/ 40081 h 123825"/>
                <a:gd name="connsiteX25" fmla="*/ 95059 w 695325"/>
                <a:gd name="connsiteY25" fmla="*/ 32404 h 123825"/>
                <a:gd name="connsiteX26" fmla="*/ 105823 w 695325"/>
                <a:gd name="connsiteY26" fmla="*/ 28232 h 123825"/>
                <a:gd name="connsiteX27" fmla="*/ 117538 w 695325"/>
                <a:gd name="connsiteY27" fmla="*/ 26727 h 123825"/>
                <a:gd name="connsiteX28" fmla="*/ 135065 w 695325"/>
                <a:gd name="connsiteY28" fmla="*/ 31985 h 123825"/>
                <a:gd name="connsiteX29" fmla="*/ 140780 w 695325"/>
                <a:gd name="connsiteY29" fmla="*/ 48854 h 123825"/>
                <a:gd name="connsiteX30" fmla="*/ 140780 w 695325"/>
                <a:gd name="connsiteY30" fmla="*/ 94079 h 123825"/>
                <a:gd name="connsiteX31" fmla="*/ 110680 w 695325"/>
                <a:gd name="connsiteY31" fmla="*/ 87001 h 123825"/>
                <a:gd name="connsiteX32" fmla="*/ 125445 w 695325"/>
                <a:gd name="connsiteY32" fmla="*/ 81867 h 123825"/>
                <a:gd name="connsiteX33" fmla="*/ 130778 w 695325"/>
                <a:gd name="connsiteY33" fmla="*/ 67475 h 123825"/>
                <a:gd name="connsiteX34" fmla="*/ 130778 w 695325"/>
                <a:gd name="connsiteY34" fmla="*/ 61493 h 123825"/>
                <a:gd name="connsiteX35" fmla="*/ 120682 w 695325"/>
                <a:gd name="connsiteY35" fmla="*/ 61913 h 123825"/>
                <a:gd name="connsiteX36" fmla="*/ 103441 w 695325"/>
                <a:gd name="connsiteY36" fmla="*/ 65627 h 123825"/>
                <a:gd name="connsiteX37" fmla="*/ 98203 w 695325"/>
                <a:gd name="connsiteY37" fmla="*/ 75876 h 123825"/>
                <a:gd name="connsiteX38" fmla="*/ 101441 w 695325"/>
                <a:gd name="connsiteY38" fmla="*/ 84163 h 123825"/>
                <a:gd name="connsiteX39" fmla="*/ 110680 w 695325"/>
                <a:gd name="connsiteY39" fmla="*/ 87001 h 123825"/>
                <a:gd name="connsiteX40" fmla="*/ 208884 w 695325"/>
                <a:gd name="connsiteY40" fmla="*/ 94079 h 123825"/>
                <a:gd name="connsiteX41" fmla="*/ 208884 w 695325"/>
                <a:gd name="connsiteY41" fmla="*/ 51206 h 123825"/>
                <a:gd name="connsiteX42" fmla="*/ 205169 w 695325"/>
                <a:gd name="connsiteY42" fmla="*/ 39119 h 123825"/>
                <a:gd name="connsiteX43" fmla="*/ 193643 w 695325"/>
                <a:gd name="connsiteY43" fmla="*/ 35128 h 123825"/>
                <a:gd name="connsiteX44" fmla="*/ 178403 w 695325"/>
                <a:gd name="connsiteY44" fmla="*/ 40748 h 123825"/>
                <a:gd name="connsiteX45" fmla="*/ 173545 w 695325"/>
                <a:gd name="connsiteY45" fmla="*/ 59312 h 123825"/>
                <a:gd name="connsiteX46" fmla="*/ 173545 w 695325"/>
                <a:gd name="connsiteY46" fmla="*/ 94079 h 123825"/>
                <a:gd name="connsiteX47" fmla="*/ 163545 w 695325"/>
                <a:gd name="connsiteY47" fmla="*/ 94079 h 123825"/>
                <a:gd name="connsiteX48" fmla="*/ 163545 w 695325"/>
                <a:gd name="connsiteY48" fmla="*/ 27813 h 123825"/>
                <a:gd name="connsiteX49" fmla="*/ 171736 w 695325"/>
                <a:gd name="connsiteY49" fmla="*/ 27813 h 123825"/>
                <a:gd name="connsiteX50" fmla="*/ 173356 w 695325"/>
                <a:gd name="connsiteY50" fmla="*/ 36881 h 123825"/>
                <a:gd name="connsiteX51" fmla="*/ 173831 w 695325"/>
                <a:gd name="connsiteY51" fmla="*/ 36881 h 123825"/>
                <a:gd name="connsiteX52" fmla="*/ 182499 w 695325"/>
                <a:gd name="connsiteY52" fmla="*/ 29289 h 123825"/>
                <a:gd name="connsiteX53" fmla="*/ 194881 w 695325"/>
                <a:gd name="connsiteY53" fmla="*/ 26603 h 123825"/>
                <a:gd name="connsiteX54" fmla="*/ 212884 w 695325"/>
                <a:gd name="connsiteY54" fmla="*/ 32375 h 123825"/>
                <a:gd name="connsiteX55" fmla="*/ 218884 w 695325"/>
                <a:gd name="connsiteY55" fmla="*/ 50845 h 123825"/>
                <a:gd name="connsiteX56" fmla="*/ 218884 w 695325"/>
                <a:gd name="connsiteY56" fmla="*/ 94079 h 123825"/>
                <a:gd name="connsiteX57" fmla="*/ 286893 w 695325"/>
                <a:gd name="connsiteY57" fmla="*/ 85192 h 123825"/>
                <a:gd name="connsiteX58" fmla="*/ 286417 w 695325"/>
                <a:gd name="connsiteY58" fmla="*/ 85192 h 123825"/>
                <a:gd name="connsiteX59" fmla="*/ 265557 w 695325"/>
                <a:gd name="connsiteY59" fmla="*/ 95288 h 123825"/>
                <a:gd name="connsiteX60" fmla="*/ 245364 w 695325"/>
                <a:gd name="connsiteY60" fmla="*/ 86401 h 123825"/>
                <a:gd name="connsiteX61" fmla="*/ 238125 w 695325"/>
                <a:gd name="connsiteY61" fmla="*/ 61122 h 123825"/>
                <a:gd name="connsiteX62" fmla="*/ 245364 w 695325"/>
                <a:gd name="connsiteY62" fmla="*/ 35671 h 123825"/>
                <a:gd name="connsiteX63" fmla="*/ 265557 w 695325"/>
                <a:gd name="connsiteY63" fmla="*/ 26603 h 123825"/>
                <a:gd name="connsiteX64" fmla="*/ 286227 w 695325"/>
                <a:gd name="connsiteY64" fmla="*/ 36395 h 123825"/>
                <a:gd name="connsiteX65" fmla="*/ 287084 w 695325"/>
                <a:gd name="connsiteY65" fmla="*/ 36395 h 123825"/>
                <a:gd name="connsiteX66" fmla="*/ 286607 w 695325"/>
                <a:gd name="connsiteY66" fmla="*/ 31623 h 123825"/>
                <a:gd name="connsiteX67" fmla="*/ 286417 w 695325"/>
                <a:gd name="connsiteY67" fmla="*/ 26965 h 123825"/>
                <a:gd name="connsiteX68" fmla="*/ 286417 w 695325"/>
                <a:gd name="connsiteY68" fmla="*/ 0 h 123825"/>
                <a:gd name="connsiteX69" fmla="*/ 296418 w 695325"/>
                <a:gd name="connsiteY69" fmla="*/ 0 h 123825"/>
                <a:gd name="connsiteX70" fmla="*/ 296418 w 695325"/>
                <a:gd name="connsiteY70" fmla="*/ 94079 h 123825"/>
                <a:gd name="connsiteX71" fmla="*/ 288227 w 695325"/>
                <a:gd name="connsiteY71" fmla="*/ 94079 h 123825"/>
                <a:gd name="connsiteX72" fmla="*/ 266891 w 695325"/>
                <a:gd name="connsiteY72" fmla="*/ 86887 h 123825"/>
                <a:gd name="connsiteX73" fmla="*/ 281749 w 695325"/>
                <a:gd name="connsiteY73" fmla="*/ 81286 h 123825"/>
                <a:gd name="connsiteX74" fmla="*/ 286417 w 695325"/>
                <a:gd name="connsiteY74" fmla="*/ 63246 h 123825"/>
                <a:gd name="connsiteX75" fmla="*/ 286417 w 695325"/>
                <a:gd name="connsiteY75" fmla="*/ 61122 h 123825"/>
                <a:gd name="connsiteX76" fmla="*/ 281749 w 695325"/>
                <a:gd name="connsiteY76" fmla="*/ 41024 h 123825"/>
                <a:gd name="connsiteX77" fmla="*/ 266700 w 695325"/>
                <a:gd name="connsiteY77" fmla="*/ 35004 h 123825"/>
                <a:gd name="connsiteX78" fmla="*/ 253269 w 695325"/>
                <a:gd name="connsiteY78" fmla="*/ 41872 h 123825"/>
                <a:gd name="connsiteX79" fmla="*/ 248507 w 695325"/>
                <a:gd name="connsiteY79" fmla="*/ 61246 h 123825"/>
                <a:gd name="connsiteX80" fmla="*/ 253174 w 695325"/>
                <a:gd name="connsiteY80" fmla="*/ 80410 h 123825"/>
                <a:gd name="connsiteX81" fmla="*/ 266891 w 695325"/>
                <a:gd name="connsiteY81" fmla="*/ 86887 h 123825"/>
                <a:gd name="connsiteX82" fmla="*/ 365379 w 695325"/>
                <a:gd name="connsiteY82" fmla="*/ 94079 h 123825"/>
                <a:gd name="connsiteX83" fmla="*/ 365379 w 695325"/>
                <a:gd name="connsiteY83" fmla="*/ 51206 h 123825"/>
                <a:gd name="connsiteX84" fmla="*/ 361664 w 695325"/>
                <a:gd name="connsiteY84" fmla="*/ 39119 h 123825"/>
                <a:gd name="connsiteX85" fmla="*/ 350139 w 695325"/>
                <a:gd name="connsiteY85" fmla="*/ 35128 h 123825"/>
                <a:gd name="connsiteX86" fmla="*/ 334804 w 695325"/>
                <a:gd name="connsiteY86" fmla="*/ 40815 h 123825"/>
                <a:gd name="connsiteX87" fmla="*/ 330041 w 695325"/>
                <a:gd name="connsiteY87" fmla="*/ 59436 h 123825"/>
                <a:gd name="connsiteX88" fmla="*/ 330041 w 695325"/>
                <a:gd name="connsiteY88" fmla="*/ 94079 h 123825"/>
                <a:gd name="connsiteX89" fmla="*/ 320040 w 695325"/>
                <a:gd name="connsiteY89" fmla="*/ 94079 h 123825"/>
                <a:gd name="connsiteX90" fmla="*/ 320040 w 695325"/>
                <a:gd name="connsiteY90" fmla="*/ 0 h 123825"/>
                <a:gd name="connsiteX91" fmla="*/ 330041 w 695325"/>
                <a:gd name="connsiteY91" fmla="*/ 0 h 123825"/>
                <a:gd name="connsiteX92" fmla="*/ 330041 w 695325"/>
                <a:gd name="connsiteY92" fmla="*/ 28480 h 123825"/>
                <a:gd name="connsiteX93" fmla="*/ 329565 w 695325"/>
                <a:gd name="connsiteY93" fmla="*/ 37005 h 123825"/>
                <a:gd name="connsiteX94" fmla="*/ 330137 w 695325"/>
                <a:gd name="connsiteY94" fmla="*/ 37005 h 123825"/>
                <a:gd name="connsiteX95" fmla="*/ 338614 w 695325"/>
                <a:gd name="connsiteY95" fmla="*/ 29470 h 123825"/>
                <a:gd name="connsiteX96" fmla="*/ 351091 w 695325"/>
                <a:gd name="connsiteY96" fmla="*/ 26727 h 123825"/>
                <a:gd name="connsiteX97" fmla="*/ 369284 w 695325"/>
                <a:gd name="connsiteY97" fmla="*/ 32499 h 123825"/>
                <a:gd name="connsiteX98" fmla="*/ 375381 w 695325"/>
                <a:gd name="connsiteY98" fmla="*/ 50845 h 123825"/>
                <a:gd name="connsiteX99" fmla="*/ 375381 w 695325"/>
                <a:gd name="connsiteY99" fmla="*/ 94079 h 123825"/>
                <a:gd name="connsiteX100" fmla="*/ 439007 w 695325"/>
                <a:gd name="connsiteY100" fmla="*/ 94079 h 123825"/>
                <a:gd name="connsiteX101" fmla="*/ 437102 w 695325"/>
                <a:gd name="connsiteY101" fmla="*/ 84649 h 123825"/>
                <a:gd name="connsiteX102" fmla="*/ 436530 w 695325"/>
                <a:gd name="connsiteY102" fmla="*/ 84649 h 123825"/>
                <a:gd name="connsiteX103" fmla="*/ 426720 w 695325"/>
                <a:gd name="connsiteY103" fmla="*/ 93078 h 123825"/>
                <a:gd name="connsiteX104" fmla="*/ 414338 w 695325"/>
                <a:gd name="connsiteY104" fmla="*/ 95288 h 123825"/>
                <a:gd name="connsiteX105" fmla="*/ 398907 w 695325"/>
                <a:gd name="connsiteY105" fmla="*/ 90211 h 123825"/>
                <a:gd name="connsiteX106" fmla="*/ 393383 w 695325"/>
                <a:gd name="connsiteY106" fmla="*/ 75762 h 123825"/>
                <a:gd name="connsiteX107" fmla="*/ 425482 w 695325"/>
                <a:gd name="connsiteY107" fmla="*/ 54721 h 123825"/>
                <a:gd name="connsiteX108" fmla="*/ 436721 w 695325"/>
                <a:gd name="connsiteY108" fmla="*/ 54359 h 123825"/>
                <a:gd name="connsiteX109" fmla="*/ 436721 w 695325"/>
                <a:gd name="connsiteY109" fmla="*/ 50244 h 123825"/>
                <a:gd name="connsiteX110" fmla="*/ 433292 w 695325"/>
                <a:gd name="connsiteY110" fmla="*/ 38729 h 123825"/>
                <a:gd name="connsiteX111" fmla="*/ 422624 w 695325"/>
                <a:gd name="connsiteY111" fmla="*/ 35004 h 123825"/>
                <a:gd name="connsiteX112" fmla="*/ 403860 w 695325"/>
                <a:gd name="connsiteY112" fmla="*/ 40081 h 123825"/>
                <a:gd name="connsiteX113" fmla="*/ 400812 w 695325"/>
                <a:gd name="connsiteY113" fmla="*/ 32404 h 123825"/>
                <a:gd name="connsiteX114" fmla="*/ 411481 w 695325"/>
                <a:gd name="connsiteY114" fmla="*/ 28232 h 123825"/>
                <a:gd name="connsiteX115" fmla="*/ 423196 w 695325"/>
                <a:gd name="connsiteY115" fmla="*/ 26727 h 123825"/>
                <a:gd name="connsiteX116" fmla="*/ 440817 w 695325"/>
                <a:gd name="connsiteY116" fmla="*/ 31985 h 123825"/>
                <a:gd name="connsiteX117" fmla="*/ 446532 w 695325"/>
                <a:gd name="connsiteY117" fmla="*/ 48854 h 123825"/>
                <a:gd name="connsiteX118" fmla="*/ 446532 w 695325"/>
                <a:gd name="connsiteY118" fmla="*/ 94079 h 123825"/>
                <a:gd name="connsiteX119" fmla="*/ 416337 w 695325"/>
                <a:gd name="connsiteY119" fmla="*/ 87001 h 123825"/>
                <a:gd name="connsiteX120" fmla="*/ 431102 w 695325"/>
                <a:gd name="connsiteY120" fmla="*/ 81867 h 123825"/>
                <a:gd name="connsiteX121" fmla="*/ 436436 w 695325"/>
                <a:gd name="connsiteY121" fmla="*/ 67475 h 123825"/>
                <a:gd name="connsiteX122" fmla="*/ 436436 w 695325"/>
                <a:gd name="connsiteY122" fmla="*/ 61493 h 123825"/>
                <a:gd name="connsiteX123" fmla="*/ 426434 w 695325"/>
                <a:gd name="connsiteY123" fmla="*/ 61913 h 123825"/>
                <a:gd name="connsiteX124" fmla="*/ 409194 w 695325"/>
                <a:gd name="connsiteY124" fmla="*/ 65627 h 123825"/>
                <a:gd name="connsiteX125" fmla="*/ 403860 w 695325"/>
                <a:gd name="connsiteY125" fmla="*/ 75876 h 123825"/>
                <a:gd name="connsiteX126" fmla="*/ 407194 w 695325"/>
                <a:gd name="connsiteY126" fmla="*/ 84163 h 123825"/>
                <a:gd name="connsiteX127" fmla="*/ 416337 w 695325"/>
                <a:gd name="connsiteY127" fmla="*/ 87001 h 123825"/>
                <a:gd name="connsiteX128" fmla="*/ 483775 w 695325"/>
                <a:gd name="connsiteY128" fmla="*/ 94079 h 123825"/>
                <a:gd name="connsiteX129" fmla="*/ 458629 w 695325"/>
                <a:gd name="connsiteY129" fmla="*/ 27813 h 123825"/>
                <a:gd name="connsiteX130" fmla="*/ 469392 w 695325"/>
                <a:gd name="connsiteY130" fmla="*/ 27813 h 123825"/>
                <a:gd name="connsiteX131" fmla="*/ 483584 w 695325"/>
                <a:gd name="connsiteY131" fmla="*/ 67113 h 123825"/>
                <a:gd name="connsiteX132" fmla="*/ 489299 w 695325"/>
                <a:gd name="connsiteY132" fmla="*/ 85011 h 123825"/>
                <a:gd name="connsiteX133" fmla="*/ 489776 w 695325"/>
                <a:gd name="connsiteY133" fmla="*/ 85011 h 123825"/>
                <a:gd name="connsiteX134" fmla="*/ 493966 w 695325"/>
                <a:gd name="connsiteY134" fmla="*/ 71733 h 123825"/>
                <a:gd name="connsiteX135" fmla="*/ 509874 w 695325"/>
                <a:gd name="connsiteY135" fmla="*/ 27813 h 123825"/>
                <a:gd name="connsiteX136" fmla="*/ 520637 w 695325"/>
                <a:gd name="connsiteY136" fmla="*/ 27813 h 123825"/>
                <a:gd name="connsiteX137" fmla="*/ 495491 w 695325"/>
                <a:gd name="connsiteY137" fmla="*/ 94079 h 123825"/>
                <a:gd name="connsiteX138" fmla="*/ 543211 w 695325"/>
                <a:gd name="connsiteY138" fmla="*/ 94079 h 123825"/>
                <a:gd name="connsiteX139" fmla="*/ 533114 w 695325"/>
                <a:gd name="connsiteY139" fmla="*/ 94079 h 123825"/>
                <a:gd name="connsiteX140" fmla="*/ 533114 w 695325"/>
                <a:gd name="connsiteY140" fmla="*/ 27813 h 123825"/>
                <a:gd name="connsiteX141" fmla="*/ 543211 w 695325"/>
                <a:gd name="connsiteY141" fmla="*/ 27813 h 123825"/>
                <a:gd name="connsiteX142" fmla="*/ 532257 w 695325"/>
                <a:gd name="connsiteY142" fmla="*/ 9858 h 123825"/>
                <a:gd name="connsiteX143" fmla="*/ 533972 w 695325"/>
                <a:gd name="connsiteY143" fmla="*/ 4810 h 123825"/>
                <a:gd name="connsiteX144" fmla="*/ 538163 w 695325"/>
                <a:gd name="connsiteY144" fmla="*/ 3200 h 123825"/>
                <a:gd name="connsiteX145" fmla="*/ 542354 w 695325"/>
                <a:gd name="connsiteY145" fmla="*/ 4839 h 123825"/>
                <a:gd name="connsiteX146" fmla="*/ 544163 w 695325"/>
                <a:gd name="connsiteY146" fmla="*/ 9858 h 123825"/>
                <a:gd name="connsiteX147" fmla="*/ 542354 w 695325"/>
                <a:gd name="connsiteY147" fmla="*/ 14907 h 123825"/>
                <a:gd name="connsiteX148" fmla="*/ 538163 w 695325"/>
                <a:gd name="connsiteY148" fmla="*/ 16564 h 123825"/>
                <a:gd name="connsiteX149" fmla="*/ 533972 w 695325"/>
                <a:gd name="connsiteY149" fmla="*/ 14907 h 123825"/>
                <a:gd name="connsiteX150" fmla="*/ 532257 w 695325"/>
                <a:gd name="connsiteY150" fmla="*/ 9858 h 123825"/>
                <a:gd name="connsiteX151" fmla="*/ 610743 w 695325"/>
                <a:gd name="connsiteY151" fmla="*/ 94079 h 123825"/>
                <a:gd name="connsiteX152" fmla="*/ 610743 w 695325"/>
                <a:gd name="connsiteY152" fmla="*/ 51206 h 123825"/>
                <a:gd name="connsiteX153" fmla="*/ 607028 w 695325"/>
                <a:gd name="connsiteY153" fmla="*/ 39119 h 123825"/>
                <a:gd name="connsiteX154" fmla="*/ 595503 w 695325"/>
                <a:gd name="connsiteY154" fmla="*/ 35128 h 123825"/>
                <a:gd name="connsiteX155" fmla="*/ 580263 w 695325"/>
                <a:gd name="connsiteY155" fmla="*/ 40748 h 123825"/>
                <a:gd name="connsiteX156" fmla="*/ 575501 w 695325"/>
                <a:gd name="connsiteY156" fmla="*/ 59312 h 123825"/>
                <a:gd name="connsiteX157" fmla="*/ 575501 w 695325"/>
                <a:gd name="connsiteY157" fmla="*/ 94079 h 123825"/>
                <a:gd name="connsiteX158" fmla="*/ 565404 w 695325"/>
                <a:gd name="connsiteY158" fmla="*/ 94079 h 123825"/>
                <a:gd name="connsiteX159" fmla="*/ 565404 w 695325"/>
                <a:gd name="connsiteY159" fmla="*/ 27813 h 123825"/>
                <a:gd name="connsiteX160" fmla="*/ 573595 w 695325"/>
                <a:gd name="connsiteY160" fmla="*/ 27813 h 123825"/>
                <a:gd name="connsiteX161" fmla="*/ 575215 w 695325"/>
                <a:gd name="connsiteY161" fmla="*/ 36881 h 123825"/>
                <a:gd name="connsiteX162" fmla="*/ 575692 w 695325"/>
                <a:gd name="connsiteY162" fmla="*/ 36881 h 123825"/>
                <a:gd name="connsiteX163" fmla="*/ 584359 w 695325"/>
                <a:gd name="connsiteY163" fmla="*/ 29289 h 123825"/>
                <a:gd name="connsiteX164" fmla="*/ 596742 w 695325"/>
                <a:gd name="connsiteY164" fmla="*/ 26603 h 123825"/>
                <a:gd name="connsiteX165" fmla="*/ 614744 w 695325"/>
                <a:gd name="connsiteY165" fmla="*/ 32375 h 123825"/>
                <a:gd name="connsiteX166" fmla="*/ 620840 w 695325"/>
                <a:gd name="connsiteY166" fmla="*/ 50845 h 123825"/>
                <a:gd name="connsiteX167" fmla="*/ 620840 w 695325"/>
                <a:gd name="connsiteY167" fmla="*/ 94079 h 123825"/>
                <a:gd name="connsiteX168" fmla="*/ 697992 w 695325"/>
                <a:gd name="connsiteY168" fmla="*/ 27813 h 123825"/>
                <a:gd name="connsiteX169" fmla="*/ 697992 w 695325"/>
                <a:gd name="connsiteY169" fmla="*/ 34157 h 123825"/>
                <a:gd name="connsiteX170" fmla="*/ 685705 w 695325"/>
                <a:gd name="connsiteY170" fmla="*/ 35614 h 123825"/>
                <a:gd name="connsiteX171" fmla="*/ 688658 w 695325"/>
                <a:gd name="connsiteY171" fmla="*/ 41148 h 123825"/>
                <a:gd name="connsiteX172" fmla="*/ 689992 w 695325"/>
                <a:gd name="connsiteY172" fmla="*/ 48854 h 123825"/>
                <a:gd name="connsiteX173" fmla="*/ 683419 w 695325"/>
                <a:gd name="connsiteY173" fmla="*/ 64389 h 123825"/>
                <a:gd name="connsiteX174" fmla="*/ 665130 w 695325"/>
                <a:gd name="connsiteY174" fmla="*/ 70199 h 123825"/>
                <a:gd name="connsiteX175" fmla="*/ 659511 w 695325"/>
                <a:gd name="connsiteY175" fmla="*/ 69713 h 123825"/>
                <a:gd name="connsiteX176" fmla="*/ 653130 w 695325"/>
                <a:gd name="connsiteY176" fmla="*/ 78238 h 123825"/>
                <a:gd name="connsiteX177" fmla="*/ 655416 w 695325"/>
                <a:gd name="connsiteY177" fmla="*/ 82258 h 123825"/>
                <a:gd name="connsiteX178" fmla="*/ 663035 w 695325"/>
                <a:gd name="connsiteY178" fmla="*/ 83553 h 123825"/>
                <a:gd name="connsiteX179" fmla="*/ 674751 w 695325"/>
                <a:gd name="connsiteY179" fmla="*/ 83553 h 123825"/>
                <a:gd name="connsiteX180" fmla="*/ 691324 w 695325"/>
                <a:gd name="connsiteY180" fmla="*/ 88097 h 123825"/>
                <a:gd name="connsiteX181" fmla="*/ 697135 w 695325"/>
                <a:gd name="connsiteY181" fmla="*/ 101270 h 123825"/>
                <a:gd name="connsiteX182" fmla="*/ 688277 w 695325"/>
                <a:gd name="connsiteY182" fmla="*/ 118053 h 123825"/>
                <a:gd name="connsiteX183" fmla="*/ 662560 w 695325"/>
                <a:gd name="connsiteY183" fmla="*/ 123825 h 123825"/>
                <a:gd name="connsiteX184" fmla="*/ 642462 w 695325"/>
                <a:gd name="connsiteY184" fmla="*/ 118986 h 123825"/>
                <a:gd name="connsiteX185" fmla="*/ 635412 w 695325"/>
                <a:gd name="connsiteY185" fmla="*/ 105328 h 123825"/>
                <a:gd name="connsiteX186" fmla="*/ 639318 w 695325"/>
                <a:gd name="connsiteY186" fmla="*/ 94860 h 123825"/>
                <a:gd name="connsiteX187" fmla="*/ 650177 w 695325"/>
                <a:gd name="connsiteY187" fmla="*/ 88878 h 123825"/>
                <a:gd name="connsiteX188" fmla="*/ 645891 w 695325"/>
                <a:gd name="connsiteY188" fmla="*/ 85315 h 123825"/>
                <a:gd name="connsiteX189" fmla="*/ 644176 w 695325"/>
                <a:gd name="connsiteY189" fmla="*/ 79686 h 123825"/>
                <a:gd name="connsiteX190" fmla="*/ 646176 w 695325"/>
                <a:gd name="connsiteY190" fmla="*/ 73343 h 123825"/>
                <a:gd name="connsiteX191" fmla="*/ 652272 w 695325"/>
                <a:gd name="connsiteY191" fmla="*/ 68075 h 123825"/>
                <a:gd name="connsiteX192" fmla="*/ 643890 w 695325"/>
                <a:gd name="connsiteY192" fmla="*/ 60884 h 123825"/>
                <a:gd name="connsiteX193" fmla="*/ 640652 w 695325"/>
                <a:gd name="connsiteY193" fmla="*/ 49273 h 123825"/>
                <a:gd name="connsiteX194" fmla="*/ 647129 w 695325"/>
                <a:gd name="connsiteY194" fmla="*/ 32499 h 123825"/>
                <a:gd name="connsiteX195" fmla="*/ 665702 w 695325"/>
                <a:gd name="connsiteY195" fmla="*/ 26603 h 123825"/>
                <a:gd name="connsiteX196" fmla="*/ 675037 w 695325"/>
                <a:gd name="connsiteY196" fmla="*/ 27813 h 123825"/>
                <a:gd name="connsiteX197" fmla="*/ 645128 w 695325"/>
                <a:gd name="connsiteY197" fmla="*/ 105204 h 123825"/>
                <a:gd name="connsiteX198" fmla="*/ 649606 w 695325"/>
                <a:gd name="connsiteY198" fmla="*/ 113367 h 123825"/>
                <a:gd name="connsiteX199" fmla="*/ 662655 w 695325"/>
                <a:gd name="connsiteY199" fmla="*/ 116148 h 123825"/>
                <a:gd name="connsiteX200" fmla="*/ 681324 w 695325"/>
                <a:gd name="connsiteY200" fmla="*/ 112366 h 123825"/>
                <a:gd name="connsiteX201" fmla="*/ 687420 w 695325"/>
                <a:gd name="connsiteY201" fmla="*/ 102118 h 123825"/>
                <a:gd name="connsiteX202" fmla="*/ 684086 w 695325"/>
                <a:gd name="connsiteY202" fmla="*/ 94650 h 123825"/>
                <a:gd name="connsiteX203" fmla="*/ 671608 w 695325"/>
                <a:gd name="connsiteY203" fmla="*/ 92564 h 123825"/>
                <a:gd name="connsiteX204" fmla="*/ 659511 w 695325"/>
                <a:gd name="connsiteY204" fmla="*/ 92564 h 123825"/>
                <a:gd name="connsiteX205" fmla="*/ 648938 w 695325"/>
                <a:gd name="connsiteY205" fmla="*/ 95831 h 123825"/>
                <a:gd name="connsiteX206" fmla="*/ 645128 w 695325"/>
                <a:gd name="connsiteY206" fmla="*/ 105204 h 123825"/>
                <a:gd name="connsiteX207" fmla="*/ 650558 w 695325"/>
                <a:gd name="connsiteY207" fmla="*/ 49035 h 123825"/>
                <a:gd name="connsiteX208" fmla="*/ 654462 w 695325"/>
                <a:gd name="connsiteY208" fmla="*/ 59550 h 123825"/>
                <a:gd name="connsiteX209" fmla="*/ 665416 w 695325"/>
                <a:gd name="connsiteY209" fmla="*/ 63122 h 123825"/>
                <a:gd name="connsiteX210" fmla="*/ 680085 w 695325"/>
                <a:gd name="connsiteY210" fmla="*/ 48854 h 123825"/>
                <a:gd name="connsiteX211" fmla="*/ 665226 w 695325"/>
                <a:gd name="connsiteY211" fmla="*/ 33919 h 123825"/>
                <a:gd name="connsiteX212" fmla="*/ 654368 w 695325"/>
                <a:gd name="connsiteY212" fmla="*/ 37729 h 123825"/>
                <a:gd name="connsiteX213" fmla="*/ 650558 w 695325"/>
                <a:gd name="connsiteY213" fmla="*/ 4903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695325" h="123825">
                  <a:moveTo>
                    <a:pt x="67152" y="94079"/>
                  </a:moveTo>
                  <a:lnTo>
                    <a:pt x="56864" y="94079"/>
                  </a:lnTo>
                  <a:lnTo>
                    <a:pt x="56864" y="52483"/>
                  </a:lnTo>
                  <a:lnTo>
                    <a:pt x="10287" y="52483"/>
                  </a:lnTo>
                  <a:lnTo>
                    <a:pt x="10287" y="94079"/>
                  </a:lnTo>
                  <a:lnTo>
                    <a:pt x="0" y="94079"/>
                  </a:lnTo>
                  <a:lnTo>
                    <a:pt x="0" y="5686"/>
                  </a:lnTo>
                  <a:lnTo>
                    <a:pt x="10287" y="5686"/>
                  </a:lnTo>
                  <a:lnTo>
                    <a:pt x="10287" y="43291"/>
                  </a:lnTo>
                  <a:lnTo>
                    <a:pt x="56864" y="43291"/>
                  </a:lnTo>
                  <a:lnTo>
                    <a:pt x="56864" y="5686"/>
                  </a:lnTo>
                  <a:lnTo>
                    <a:pt x="67152" y="5686"/>
                  </a:lnTo>
                  <a:close/>
                  <a:moveTo>
                    <a:pt x="133350" y="94079"/>
                  </a:moveTo>
                  <a:lnTo>
                    <a:pt x="131350" y="84649"/>
                  </a:lnTo>
                  <a:lnTo>
                    <a:pt x="130873" y="84649"/>
                  </a:lnTo>
                  <a:cubicBezTo>
                    <a:pt x="127540" y="88802"/>
                    <a:pt x="124302" y="91612"/>
                    <a:pt x="120968" y="93078"/>
                  </a:cubicBezTo>
                  <a:cubicBezTo>
                    <a:pt x="117729" y="94555"/>
                    <a:pt x="113634" y="95288"/>
                    <a:pt x="108681" y="95288"/>
                  </a:cubicBezTo>
                  <a:cubicBezTo>
                    <a:pt x="102108" y="95288"/>
                    <a:pt x="96965" y="93593"/>
                    <a:pt x="93250" y="90211"/>
                  </a:cubicBezTo>
                  <a:cubicBezTo>
                    <a:pt x="89535" y="86820"/>
                    <a:pt x="87631" y="82010"/>
                    <a:pt x="87631" y="75762"/>
                  </a:cubicBezTo>
                  <a:cubicBezTo>
                    <a:pt x="87631" y="62379"/>
                    <a:pt x="98393" y="55359"/>
                    <a:pt x="119730" y="54721"/>
                  </a:cubicBezTo>
                  <a:lnTo>
                    <a:pt x="130969" y="54359"/>
                  </a:lnTo>
                  <a:lnTo>
                    <a:pt x="130969" y="50244"/>
                  </a:lnTo>
                  <a:cubicBezTo>
                    <a:pt x="130969" y="45044"/>
                    <a:pt x="129921" y="41205"/>
                    <a:pt x="127635" y="38729"/>
                  </a:cubicBezTo>
                  <a:cubicBezTo>
                    <a:pt x="125445" y="36243"/>
                    <a:pt x="121825" y="35004"/>
                    <a:pt x="116872" y="35004"/>
                  </a:cubicBezTo>
                  <a:cubicBezTo>
                    <a:pt x="111348" y="35004"/>
                    <a:pt x="105156" y="36700"/>
                    <a:pt x="98203" y="40081"/>
                  </a:cubicBezTo>
                  <a:lnTo>
                    <a:pt x="95059" y="32404"/>
                  </a:lnTo>
                  <a:cubicBezTo>
                    <a:pt x="98393" y="30632"/>
                    <a:pt x="101918" y="29242"/>
                    <a:pt x="105823" y="28232"/>
                  </a:cubicBezTo>
                  <a:cubicBezTo>
                    <a:pt x="109728" y="27232"/>
                    <a:pt x="113634" y="26727"/>
                    <a:pt x="117538" y="26727"/>
                  </a:cubicBezTo>
                  <a:cubicBezTo>
                    <a:pt x="125445" y="26727"/>
                    <a:pt x="131255" y="28480"/>
                    <a:pt x="135065" y="31985"/>
                  </a:cubicBezTo>
                  <a:cubicBezTo>
                    <a:pt x="138874" y="35490"/>
                    <a:pt x="140780" y="41110"/>
                    <a:pt x="140780" y="48854"/>
                  </a:cubicBezTo>
                  <a:lnTo>
                    <a:pt x="140780" y="94079"/>
                  </a:lnTo>
                  <a:close/>
                  <a:moveTo>
                    <a:pt x="110680" y="87001"/>
                  </a:moveTo>
                  <a:cubicBezTo>
                    <a:pt x="116967" y="87001"/>
                    <a:pt x="121825" y="85287"/>
                    <a:pt x="125445" y="81867"/>
                  </a:cubicBezTo>
                  <a:cubicBezTo>
                    <a:pt x="128969" y="78438"/>
                    <a:pt x="130778" y="73638"/>
                    <a:pt x="130778" y="67475"/>
                  </a:cubicBezTo>
                  <a:lnTo>
                    <a:pt x="130778" y="61493"/>
                  </a:lnTo>
                  <a:lnTo>
                    <a:pt x="120682" y="61913"/>
                  </a:lnTo>
                  <a:cubicBezTo>
                    <a:pt x="112776" y="62198"/>
                    <a:pt x="106966" y="63437"/>
                    <a:pt x="103441" y="65627"/>
                  </a:cubicBezTo>
                  <a:cubicBezTo>
                    <a:pt x="99917" y="67828"/>
                    <a:pt x="98203" y="71247"/>
                    <a:pt x="98203" y="75876"/>
                  </a:cubicBezTo>
                  <a:cubicBezTo>
                    <a:pt x="98203" y="79505"/>
                    <a:pt x="99251" y="82267"/>
                    <a:pt x="101441" y="84163"/>
                  </a:cubicBezTo>
                  <a:cubicBezTo>
                    <a:pt x="103632" y="86058"/>
                    <a:pt x="106775" y="87001"/>
                    <a:pt x="110680" y="87001"/>
                  </a:cubicBezTo>
                  <a:close/>
                  <a:moveTo>
                    <a:pt x="208884" y="94079"/>
                  </a:moveTo>
                  <a:lnTo>
                    <a:pt x="208884" y="51206"/>
                  </a:lnTo>
                  <a:cubicBezTo>
                    <a:pt x="208884" y="45806"/>
                    <a:pt x="207645" y="41777"/>
                    <a:pt x="205169" y="39119"/>
                  </a:cubicBezTo>
                  <a:cubicBezTo>
                    <a:pt x="202692" y="36462"/>
                    <a:pt x="198882" y="35128"/>
                    <a:pt x="193643" y="35128"/>
                  </a:cubicBezTo>
                  <a:cubicBezTo>
                    <a:pt x="186690" y="35128"/>
                    <a:pt x="181642" y="37005"/>
                    <a:pt x="178403" y="40748"/>
                  </a:cubicBezTo>
                  <a:cubicBezTo>
                    <a:pt x="175165" y="44501"/>
                    <a:pt x="173545" y="50683"/>
                    <a:pt x="173545" y="59312"/>
                  </a:cubicBezTo>
                  <a:lnTo>
                    <a:pt x="173545" y="94079"/>
                  </a:lnTo>
                  <a:lnTo>
                    <a:pt x="163545" y="94079"/>
                  </a:lnTo>
                  <a:lnTo>
                    <a:pt x="163545" y="27813"/>
                  </a:lnTo>
                  <a:lnTo>
                    <a:pt x="171736" y="27813"/>
                  </a:lnTo>
                  <a:lnTo>
                    <a:pt x="173356" y="36881"/>
                  </a:lnTo>
                  <a:lnTo>
                    <a:pt x="173831" y="36881"/>
                  </a:lnTo>
                  <a:cubicBezTo>
                    <a:pt x="175831" y="33614"/>
                    <a:pt x="178784" y="31090"/>
                    <a:pt x="182499" y="29289"/>
                  </a:cubicBezTo>
                  <a:cubicBezTo>
                    <a:pt x="186119" y="27499"/>
                    <a:pt x="190309" y="26603"/>
                    <a:pt x="194881" y="26603"/>
                  </a:cubicBezTo>
                  <a:cubicBezTo>
                    <a:pt x="202788" y="26603"/>
                    <a:pt x="208884" y="28527"/>
                    <a:pt x="212884" y="32375"/>
                  </a:cubicBezTo>
                  <a:cubicBezTo>
                    <a:pt x="216884" y="36224"/>
                    <a:pt x="218884" y="42386"/>
                    <a:pt x="218884" y="50845"/>
                  </a:cubicBezTo>
                  <a:lnTo>
                    <a:pt x="218884" y="94079"/>
                  </a:lnTo>
                  <a:close/>
                  <a:moveTo>
                    <a:pt x="286893" y="85192"/>
                  </a:moveTo>
                  <a:lnTo>
                    <a:pt x="286417" y="85192"/>
                  </a:lnTo>
                  <a:cubicBezTo>
                    <a:pt x="281749" y="91926"/>
                    <a:pt x="274796" y="95288"/>
                    <a:pt x="265557" y="95288"/>
                  </a:cubicBezTo>
                  <a:cubicBezTo>
                    <a:pt x="256889" y="95288"/>
                    <a:pt x="250222" y="92326"/>
                    <a:pt x="245364" y="86401"/>
                  </a:cubicBezTo>
                  <a:cubicBezTo>
                    <a:pt x="240506" y="80477"/>
                    <a:pt x="238125" y="72047"/>
                    <a:pt x="238125" y="61122"/>
                  </a:cubicBezTo>
                  <a:cubicBezTo>
                    <a:pt x="238125" y="50206"/>
                    <a:pt x="240602" y="41720"/>
                    <a:pt x="245364" y="35671"/>
                  </a:cubicBezTo>
                  <a:cubicBezTo>
                    <a:pt x="250222" y="29623"/>
                    <a:pt x="256984" y="26603"/>
                    <a:pt x="265557" y="26603"/>
                  </a:cubicBezTo>
                  <a:cubicBezTo>
                    <a:pt x="274605" y="26603"/>
                    <a:pt x="281464" y="29870"/>
                    <a:pt x="286227" y="36395"/>
                  </a:cubicBezTo>
                  <a:lnTo>
                    <a:pt x="287084" y="36395"/>
                  </a:lnTo>
                  <a:lnTo>
                    <a:pt x="286607" y="31623"/>
                  </a:lnTo>
                  <a:lnTo>
                    <a:pt x="286417" y="26965"/>
                  </a:lnTo>
                  <a:lnTo>
                    <a:pt x="286417" y="0"/>
                  </a:lnTo>
                  <a:lnTo>
                    <a:pt x="296418" y="0"/>
                  </a:lnTo>
                  <a:lnTo>
                    <a:pt x="296418" y="94079"/>
                  </a:lnTo>
                  <a:lnTo>
                    <a:pt x="288227" y="94079"/>
                  </a:lnTo>
                  <a:close/>
                  <a:moveTo>
                    <a:pt x="266891" y="86887"/>
                  </a:moveTo>
                  <a:cubicBezTo>
                    <a:pt x="273748" y="86887"/>
                    <a:pt x="278702" y="85020"/>
                    <a:pt x="281749" y="81286"/>
                  </a:cubicBezTo>
                  <a:cubicBezTo>
                    <a:pt x="284893" y="77562"/>
                    <a:pt x="286417" y="71542"/>
                    <a:pt x="286417" y="63246"/>
                  </a:cubicBezTo>
                  <a:lnTo>
                    <a:pt x="286417" y="61122"/>
                  </a:lnTo>
                  <a:cubicBezTo>
                    <a:pt x="286417" y="51730"/>
                    <a:pt x="284798" y="45034"/>
                    <a:pt x="281749" y="41024"/>
                  </a:cubicBezTo>
                  <a:cubicBezTo>
                    <a:pt x="278606" y="37014"/>
                    <a:pt x="273558" y="35004"/>
                    <a:pt x="266700" y="35004"/>
                  </a:cubicBezTo>
                  <a:cubicBezTo>
                    <a:pt x="260890" y="35004"/>
                    <a:pt x="256318" y="37290"/>
                    <a:pt x="253269" y="41872"/>
                  </a:cubicBezTo>
                  <a:cubicBezTo>
                    <a:pt x="250127" y="46444"/>
                    <a:pt x="248507" y="52902"/>
                    <a:pt x="248507" y="61246"/>
                  </a:cubicBezTo>
                  <a:cubicBezTo>
                    <a:pt x="248507" y="69713"/>
                    <a:pt x="250127" y="76105"/>
                    <a:pt x="253174" y="80410"/>
                  </a:cubicBezTo>
                  <a:cubicBezTo>
                    <a:pt x="256318" y="84725"/>
                    <a:pt x="260890" y="86887"/>
                    <a:pt x="266891" y="86887"/>
                  </a:cubicBezTo>
                  <a:close/>
                  <a:moveTo>
                    <a:pt x="365379" y="94079"/>
                  </a:moveTo>
                  <a:lnTo>
                    <a:pt x="365379" y="51206"/>
                  </a:lnTo>
                  <a:cubicBezTo>
                    <a:pt x="365379" y="45806"/>
                    <a:pt x="364141" y="41777"/>
                    <a:pt x="361664" y="39119"/>
                  </a:cubicBezTo>
                  <a:cubicBezTo>
                    <a:pt x="359187" y="36462"/>
                    <a:pt x="355378" y="35128"/>
                    <a:pt x="350139" y="35128"/>
                  </a:cubicBezTo>
                  <a:cubicBezTo>
                    <a:pt x="343186" y="35128"/>
                    <a:pt x="338042" y="37024"/>
                    <a:pt x="334804" y="40815"/>
                  </a:cubicBezTo>
                  <a:cubicBezTo>
                    <a:pt x="331661" y="44596"/>
                    <a:pt x="330041" y="50806"/>
                    <a:pt x="330041" y="59436"/>
                  </a:cubicBezTo>
                  <a:lnTo>
                    <a:pt x="330041" y="94079"/>
                  </a:lnTo>
                  <a:lnTo>
                    <a:pt x="320040" y="94079"/>
                  </a:lnTo>
                  <a:lnTo>
                    <a:pt x="320040" y="0"/>
                  </a:lnTo>
                  <a:lnTo>
                    <a:pt x="330041" y="0"/>
                  </a:lnTo>
                  <a:lnTo>
                    <a:pt x="330041" y="28480"/>
                  </a:lnTo>
                  <a:cubicBezTo>
                    <a:pt x="330041" y="31899"/>
                    <a:pt x="329851" y="34747"/>
                    <a:pt x="329565" y="37005"/>
                  </a:cubicBezTo>
                  <a:lnTo>
                    <a:pt x="330137" y="37005"/>
                  </a:lnTo>
                  <a:cubicBezTo>
                    <a:pt x="332137" y="33814"/>
                    <a:pt x="334995" y="31309"/>
                    <a:pt x="338614" y="29470"/>
                  </a:cubicBezTo>
                  <a:cubicBezTo>
                    <a:pt x="342234" y="27642"/>
                    <a:pt x="346424" y="26727"/>
                    <a:pt x="351091" y="26727"/>
                  </a:cubicBezTo>
                  <a:cubicBezTo>
                    <a:pt x="359187" y="26727"/>
                    <a:pt x="365284" y="28651"/>
                    <a:pt x="369284" y="32499"/>
                  </a:cubicBezTo>
                  <a:cubicBezTo>
                    <a:pt x="373381" y="36347"/>
                    <a:pt x="375381" y="42463"/>
                    <a:pt x="375381" y="50845"/>
                  </a:cubicBezTo>
                  <a:lnTo>
                    <a:pt x="375381" y="94079"/>
                  </a:lnTo>
                  <a:close/>
                  <a:moveTo>
                    <a:pt x="439007" y="94079"/>
                  </a:moveTo>
                  <a:lnTo>
                    <a:pt x="437102" y="84649"/>
                  </a:lnTo>
                  <a:lnTo>
                    <a:pt x="436530" y="84649"/>
                  </a:lnTo>
                  <a:cubicBezTo>
                    <a:pt x="433292" y="88802"/>
                    <a:pt x="429959" y="91612"/>
                    <a:pt x="426720" y="93078"/>
                  </a:cubicBezTo>
                  <a:cubicBezTo>
                    <a:pt x="423387" y="94555"/>
                    <a:pt x="419291" y="95288"/>
                    <a:pt x="414338" y="95288"/>
                  </a:cubicBezTo>
                  <a:cubicBezTo>
                    <a:pt x="407861" y="95288"/>
                    <a:pt x="402622" y="93593"/>
                    <a:pt x="398907" y="90211"/>
                  </a:cubicBezTo>
                  <a:cubicBezTo>
                    <a:pt x="395192" y="86820"/>
                    <a:pt x="393383" y="82010"/>
                    <a:pt x="393383" y="75762"/>
                  </a:cubicBezTo>
                  <a:cubicBezTo>
                    <a:pt x="393383" y="62379"/>
                    <a:pt x="404051" y="55359"/>
                    <a:pt x="425482" y="54721"/>
                  </a:cubicBezTo>
                  <a:lnTo>
                    <a:pt x="436721" y="54359"/>
                  </a:lnTo>
                  <a:lnTo>
                    <a:pt x="436721" y="50244"/>
                  </a:lnTo>
                  <a:cubicBezTo>
                    <a:pt x="436721" y="45044"/>
                    <a:pt x="435578" y="41205"/>
                    <a:pt x="433292" y="38729"/>
                  </a:cubicBezTo>
                  <a:cubicBezTo>
                    <a:pt x="431102" y="36243"/>
                    <a:pt x="427482" y="35004"/>
                    <a:pt x="422624" y="35004"/>
                  </a:cubicBezTo>
                  <a:cubicBezTo>
                    <a:pt x="417100" y="35004"/>
                    <a:pt x="410813" y="36700"/>
                    <a:pt x="403860" y="40081"/>
                  </a:cubicBezTo>
                  <a:lnTo>
                    <a:pt x="400812" y="32404"/>
                  </a:lnTo>
                  <a:cubicBezTo>
                    <a:pt x="404051" y="30632"/>
                    <a:pt x="407670" y="29242"/>
                    <a:pt x="411481" y="28232"/>
                  </a:cubicBezTo>
                  <a:cubicBezTo>
                    <a:pt x="415385" y="27232"/>
                    <a:pt x="419291" y="26727"/>
                    <a:pt x="423196" y="26727"/>
                  </a:cubicBezTo>
                  <a:cubicBezTo>
                    <a:pt x="431102" y="26727"/>
                    <a:pt x="437007" y="28480"/>
                    <a:pt x="440817" y="31985"/>
                  </a:cubicBezTo>
                  <a:cubicBezTo>
                    <a:pt x="444628" y="35490"/>
                    <a:pt x="446532" y="41110"/>
                    <a:pt x="446532" y="48854"/>
                  </a:cubicBezTo>
                  <a:lnTo>
                    <a:pt x="446532" y="94079"/>
                  </a:lnTo>
                  <a:close/>
                  <a:moveTo>
                    <a:pt x="416337" y="87001"/>
                  </a:moveTo>
                  <a:cubicBezTo>
                    <a:pt x="422624" y="87001"/>
                    <a:pt x="427577" y="85287"/>
                    <a:pt x="431102" y="81867"/>
                  </a:cubicBezTo>
                  <a:cubicBezTo>
                    <a:pt x="434626" y="78438"/>
                    <a:pt x="436436" y="73638"/>
                    <a:pt x="436436" y="67475"/>
                  </a:cubicBezTo>
                  <a:lnTo>
                    <a:pt x="436436" y="61493"/>
                  </a:lnTo>
                  <a:lnTo>
                    <a:pt x="426434" y="61913"/>
                  </a:lnTo>
                  <a:cubicBezTo>
                    <a:pt x="418434" y="62198"/>
                    <a:pt x="412718" y="63437"/>
                    <a:pt x="409194" y="65627"/>
                  </a:cubicBezTo>
                  <a:cubicBezTo>
                    <a:pt x="405669" y="67828"/>
                    <a:pt x="403860" y="71247"/>
                    <a:pt x="403860" y="75876"/>
                  </a:cubicBezTo>
                  <a:cubicBezTo>
                    <a:pt x="403860" y="79505"/>
                    <a:pt x="405003" y="82267"/>
                    <a:pt x="407194" y="84163"/>
                  </a:cubicBezTo>
                  <a:cubicBezTo>
                    <a:pt x="409384" y="86058"/>
                    <a:pt x="412433" y="87001"/>
                    <a:pt x="416337" y="87001"/>
                  </a:cubicBezTo>
                  <a:close/>
                  <a:moveTo>
                    <a:pt x="483775" y="94079"/>
                  </a:moveTo>
                  <a:lnTo>
                    <a:pt x="458629" y="27813"/>
                  </a:lnTo>
                  <a:lnTo>
                    <a:pt x="469392" y="27813"/>
                  </a:lnTo>
                  <a:lnTo>
                    <a:pt x="483584" y="67113"/>
                  </a:lnTo>
                  <a:cubicBezTo>
                    <a:pt x="486823" y="76305"/>
                    <a:pt x="488728" y="82267"/>
                    <a:pt x="489299" y="85011"/>
                  </a:cubicBezTo>
                  <a:lnTo>
                    <a:pt x="489776" y="85011"/>
                  </a:lnTo>
                  <a:cubicBezTo>
                    <a:pt x="490251" y="82877"/>
                    <a:pt x="491585" y="78448"/>
                    <a:pt x="493966" y="71733"/>
                  </a:cubicBezTo>
                  <a:cubicBezTo>
                    <a:pt x="496348" y="65027"/>
                    <a:pt x="501587" y="50387"/>
                    <a:pt x="509874" y="27813"/>
                  </a:cubicBezTo>
                  <a:lnTo>
                    <a:pt x="520637" y="27813"/>
                  </a:lnTo>
                  <a:lnTo>
                    <a:pt x="495491" y="94079"/>
                  </a:lnTo>
                  <a:close/>
                  <a:moveTo>
                    <a:pt x="543211" y="94079"/>
                  </a:moveTo>
                  <a:lnTo>
                    <a:pt x="533114" y="94079"/>
                  </a:lnTo>
                  <a:lnTo>
                    <a:pt x="533114" y="27813"/>
                  </a:lnTo>
                  <a:lnTo>
                    <a:pt x="543211" y="27813"/>
                  </a:lnTo>
                  <a:close/>
                  <a:moveTo>
                    <a:pt x="532257" y="9858"/>
                  </a:moveTo>
                  <a:cubicBezTo>
                    <a:pt x="532257" y="7553"/>
                    <a:pt x="532829" y="5877"/>
                    <a:pt x="533972" y="4810"/>
                  </a:cubicBezTo>
                  <a:cubicBezTo>
                    <a:pt x="535115" y="3734"/>
                    <a:pt x="536543" y="3200"/>
                    <a:pt x="538163" y="3200"/>
                  </a:cubicBezTo>
                  <a:cubicBezTo>
                    <a:pt x="539782" y="3200"/>
                    <a:pt x="541211" y="3753"/>
                    <a:pt x="542354" y="4839"/>
                  </a:cubicBezTo>
                  <a:cubicBezTo>
                    <a:pt x="543592" y="5925"/>
                    <a:pt x="544163" y="7601"/>
                    <a:pt x="544163" y="9858"/>
                  </a:cubicBezTo>
                  <a:cubicBezTo>
                    <a:pt x="544163" y="12116"/>
                    <a:pt x="543592" y="13792"/>
                    <a:pt x="542354" y="14907"/>
                  </a:cubicBezTo>
                  <a:cubicBezTo>
                    <a:pt x="541211" y="16012"/>
                    <a:pt x="539782" y="16564"/>
                    <a:pt x="538163" y="16564"/>
                  </a:cubicBezTo>
                  <a:cubicBezTo>
                    <a:pt x="536543" y="16564"/>
                    <a:pt x="535115" y="16012"/>
                    <a:pt x="533972" y="14907"/>
                  </a:cubicBezTo>
                  <a:cubicBezTo>
                    <a:pt x="532829" y="13792"/>
                    <a:pt x="532257" y="12116"/>
                    <a:pt x="532257" y="9858"/>
                  </a:cubicBezTo>
                  <a:close/>
                  <a:moveTo>
                    <a:pt x="610743" y="94079"/>
                  </a:moveTo>
                  <a:lnTo>
                    <a:pt x="610743" y="51206"/>
                  </a:lnTo>
                  <a:cubicBezTo>
                    <a:pt x="610743" y="45806"/>
                    <a:pt x="609505" y="41777"/>
                    <a:pt x="607028" y="39119"/>
                  </a:cubicBezTo>
                  <a:cubicBezTo>
                    <a:pt x="604647" y="36462"/>
                    <a:pt x="600742" y="35128"/>
                    <a:pt x="595503" y="35128"/>
                  </a:cubicBezTo>
                  <a:cubicBezTo>
                    <a:pt x="588550" y="35128"/>
                    <a:pt x="583502" y="37005"/>
                    <a:pt x="580263" y="40748"/>
                  </a:cubicBezTo>
                  <a:cubicBezTo>
                    <a:pt x="577024" y="44501"/>
                    <a:pt x="575501" y="50683"/>
                    <a:pt x="575501" y="59312"/>
                  </a:cubicBezTo>
                  <a:lnTo>
                    <a:pt x="575501" y="94079"/>
                  </a:lnTo>
                  <a:lnTo>
                    <a:pt x="565404" y="94079"/>
                  </a:lnTo>
                  <a:lnTo>
                    <a:pt x="565404" y="27813"/>
                  </a:lnTo>
                  <a:lnTo>
                    <a:pt x="573595" y="27813"/>
                  </a:lnTo>
                  <a:lnTo>
                    <a:pt x="575215" y="36881"/>
                  </a:lnTo>
                  <a:lnTo>
                    <a:pt x="575692" y="36881"/>
                  </a:lnTo>
                  <a:cubicBezTo>
                    <a:pt x="577787" y="33614"/>
                    <a:pt x="580644" y="31090"/>
                    <a:pt x="584359" y="29289"/>
                  </a:cubicBezTo>
                  <a:cubicBezTo>
                    <a:pt x="588073" y="27499"/>
                    <a:pt x="592170" y="26603"/>
                    <a:pt x="596742" y="26603"/>
                  </a:cubicBezTo>
                  <a:cubicBezTo>
                    <a:pt x="604742" y="26603"/>
                    <a:pt x="610743" y="28527"/>
                    <a:pt x="614744" y="32375"/>
                  </a:cubicBezTo>
                  <a:cubicBezTo>
                    <a:pt x="618744" y="36224"/>
                    <a:pt x="620840" y="42386"/>
                    <a:pt x="620840" y="50845"/>
                  </a:cubicBezTo>
                  <a:lnTo>
                    <a:pt x="620840" y="94079"/>
                  </a:lnTo>
                  <a:close/>
                  <a:moveTo>
                    <a:pt x="697992" y="27813"/>
                  </a:moveTo>
                  <a:lnTo>
                    <a:pt x="697992" y="34157"/>
                  </a:lnTo>
                  <a:lnTo>
                    <a:pt x="685705" y="35614"/>
                  </a:lnTo>
                  <a:cubicBezTo>
                    <a:pt x="686848" y="37024"/>
                    <a:pt x="687800" y="38862"/>
                    <a:pt x="688658" y="41148"/>
                  </a:cubicBezTo>
                  <a:cubicBezTo>
                    <a:pt x="689610" y="43424"/>
                    <a:pt x="689992" y="45987"/>
                    <a:pt x="689992" y="48854"/>
                  </a:cubicBezTo>
                  <a:cubicBezTo>
                    <a:pt x="689992" y="55340"/>
                    <a:pt x="687800" y="60522"/>
                    <a:pt x="683419" y="64389"/>
                  </a:cubicBezTo>
                  <a:cubicBezTo>
                    <a:pt x="678942" y="68266"/>
                    <a:pt x="672846" y="70199"/>
                    <a:pt x="665130" y="70199"/>
                  </a:cubicBezTo>
                  <a:cubicBezTo>
                    <a:pt x="663130" y="70199"/>
                    <a:pt x="661321" y="70037"/>
                    <a:pt x="659511" y="69713"/>
                  </a:cubicBezTo>
                  <a:cubicBezTo>
                    <a:pt x="655320" y="71971"/>
                    <a:pt x="653130" y="74809"/>
                    <a:pt x="653130" y="78238"/>
                  </a:cubicBezTo>
                  <a:cubicBezTo>
                    <a:pt x="653130" y="80048"/>
                    <a:pt x="653892" y="81391"/>
                    <a:pt x="655416" y="82258"/>
                  </a:cubicBezTo>
                  <a:cubicBezTo>
                    <a:pt x="656844" y="83125"/>
                    <a:pt x="659416" y="83553"/>
                    <a:pt x="663035" y="83553"/>
                  </a:cubicBezTo>
                  <a:lnTo>
                    <a:pt x="674751" y="83553"/>
                  </a:lnTo>
                  <a:cubicBezTo>
                    <a:pt x="681990" y="83553"/>
                    <a:pt x="687515" y="85068"/>
                    <a:pt x="691324" y="88097"/>
                  </a:cubicBezTo>
                  <a:cubicBezTo>
                    <a:pt x="695134" y="91116"/>
                    <a:pt x="697135" y="95507"/>
                    <a:pt x="697135" y="101270"/>
                  </a:cubicBezTo>
                  <a:cubicBezTo>
                    <a:pt x="697135" y="108604"/>
                    <a:pt x="694182" y="114205"/>
                    <a:pt x="688277" y="118053"/>
                  </a:cubicBezTo>
                  <a:cubicBezTo>
                    <a:pt x="682371" y="121901"/>
                    <a:pt x="673798" y="123825"/>
                    <a:pt x="662560" y="123825"/>
                  </a:cubicBezTo>
                  <a:cubicBezTo>
                    <a:pt x="653892" y="123825"/>
                    <a:pt x="647129" y="122215"/>
                    <a:pt x="642462" y="118986"/>
                  </a:cubicBezTo>
                  <a:cubicBezTo>
                    <a:pt x="637794" y="115767"/>
                    <a:pt x="635412" y="111204"/>
                    <a:pt x="635412" y="105328"/>
                  </a:cubicBezTo>
                  <a:cubicBezTo>
                    <a:pt x="635412" y="101289"/>
                    <a:pt x="636746" y="97803"/>
                    <a:pt x="639318" y="94860"/>
                  </a:cubicBezTo>
                  <a:cubicBezTo>
                    <a:pt x="641890" y="91926"/>
                    <a:pt x="645509" y="89926"/>
                    <a:pt x="650177" y="88878"/>
                  </a:cubicBezTo>
                  <a:cubicBezTo>
                    <a:pt x="648462" y="88116"/>
                    <a:pt x="647034" y="86925"/>
                    <a:pt x="645891" y="85315"/>
                  </a:cubicBezTo>
                  <a:cubicBezTo>
                    <a:pt x="644748" y="83696"/>
                    <a:pt x="644176" y="81820"/>
                    <a:pt x="644176" y="79686"/>
                  </a:cubicBezTo>
                  <a:cubicBezTo>
                    <a:pt x="644176" y="77267"/>
                    <a:pt x="644843" y="75152"/>
                    <a:pt x="646176" y="73343"/>
                  </a:cubicBezTo>
                  <a:cubicBezTo>
                    <a:pt x="647414" y="71523"/>
                    <a:pt x="649415" y="69771"/>
                    <a:pt x="652272" y="68075"/>
                  </a:cubicBezTo>
                  <a:cubicBezTo>
                    <a:pt x="648843" y="66665"/>
                    <a:pt x="645986" y="64275"/>
                    <a:pt x="643890" y="60884"/>
                  </a:cubicBezTo>
                  <a:cubicBezTo>
                    <a:pt x="641699" y="57502"/>
                    <a:pt x="640652" y="53626"/>
                    <a:pt x="640652" y="49273"/>
                  </a:cubicBezTo>
                  <a:cubicBezTo>
                    <a:pt x="640652" y="42024"/>
                    <a:pt x="642842" y="36424"/>
                    <a:pt x="647129" y="32499"/>
                  </a:cubicBezTo>
                  <a:cubicBezTo>
                    <a:pt x="651510" y="28565"/>
                    <a:pt x="657702" y="26603"/>
                    <a:pt x="665702" y="26603"/>
                  </a:cubicBezTo>
                  <a:cubicBezTo>
                    <a:pt x="669131" y="26603"/>
                    <a:pt x="672274" y="27003"/>
                    <a:pt x="675037" y="27813"/>
                  </a:cubicBezTo>
                  <a:close/>
                  <a:moveTo>
                    <a:pt x="645128" y="105204"/>
                  </a:moveTo>
                  <a:cubicBezTo>
                    <a:pt x="645128" y="108795"/>
                    <a:pt x="646652" y="111509"/>
                    <a:pt x="649606" y="113367"/>
                  </a:cubicBezTo>
                  <a:cubicBezTo>
                    <a:pt x="652653" y="115214"/>
                    <a:pt x="657034" y="116148"/>
                    <a:pt x="662655" y="116148"/>
                  </a:cubicBezTo>
                  <a:cubicBezTo>
                    <a:pt x="671037" y="116148"/>
                    <a:pt x="677323" y="114891"/>
                    <a:pt x="681324" y="112366"/>
                  </a:cubicBezTo>
                  <a:cubicBezTo>
                    <a:pt x="685419" y="109852"/>
                    <a:pt x="687420" y="106432"/>
                    <a:pt x="687420" y="102118"/>
                  </a:cubicBezTo>
                  <a:cubicBezTo>
                    <a:pt x="687420" y="98536"/>
                    <a:pt x="686277" y="96041"/>
                    <a:pt x="684086" y="94650"/>
                  </a:cubicBezTo>
                  <a:cubicBezTo>
                    <a:pt x="681894" y="93259"/>
                    <a:pt x="677704" y="92564"/>
                    <a:pt x="671608" y="92564"/>
                  </a:cubicBezTo>
                  <a:lnTo>
                    <a:pt x="659511" y="92564"/>
                  </a:lnTo>
                  <a:cubicBezTo>
                    <a:pt x="655034" y="92564"/>
                    <a:pt x="651415" y="93659"/>
                    <a:pt x="648938" y="95831"/>
                  </a:cubicBezTo>
                  <a:cubicBezTo>
                    <a:pt x="646366" y="98012"/>
                    <a:pt x="645128" y="101127"/>
                    <a:pt x="645128" y="105204"/>
                  </a:cubicBezTo>
                  <a:close/>
                  <a:moveTo>
                    <a:pt x="650558" y="49035"/>
                  </a:moveTo>
                  <a:cubicBezTo>
                    <a:pt x="650558" y="53673"/>
                    <a:pt x="651892" y="57178"/>
                    <a:pt x="654462" y="59550"/>
                  </a:cubicBezTo>
                  <a:cubicBezTo>
                    <a:pt x="657130" y="61932"/>
                    <a:pt x="660749" y="63122"/>
                    <a:pt x="665416" y="63122"/>
                  </a:cubicBezTo>
                  <a:cubicBezTo>
                    <a:pt x="675227" y="63122"/>
                    <a:pt x="680085" y="58369"/>
                    <a:pt x="680085" y="48854"/>
                  </a:cubicBezTo>
                  <a:cubicBezTo>
                    <a:pt x="680085" y="38900"/>
                    <a:pt x="675132" y="33919"/>
                    <a:pt x="665226" y="33919"/>
                  </a:cubicBezTo>
                  <a:cubicBezTo>
                    <a:pt x="660559" y="33919"/>
                    <a:pt x="656939" y="35185"/>
                    <a:pt x="654368" y="37729"/>
                  </a:cubicBezTo>
                  <a:cubicBezTo>
                    <a:pt x="651796" y="40272"/>
                    <a:pt x="650558" y="44034"/>
                    <a:pt x="650558" y="49035"/>
                  </a:cubicBezTo>
                  <a:close/>
                </a:path>
              </a:pathLst>
            </a:custGeom>
            <a:solidFill>
              <a:srgbClr val="000000"/>
            </a:solidFill>
            <a:ln w="9525" cap="flat">
              <a:noFill/>
              <a:prstDash val="solid"/>
              <a:miter/>
            </a:ln>
          </p:spPr>
          <p:txBody>
            <a:bodyPr rtlCol="0" anchor="ctr"/>
            <a:lstStyle/>
            <a:p>
              <a:endParaRPr lang="nl-BE" sz="900"/>
            </a:p>
          </p:txBody>
        </p:sp>
        <p:sp>
          <p:nvSpPr>
            <p:cNvPr id="752" name="Freeform: Shape 751">
              <a:extLst>
                <a:ext uri="{FF2B5EF4-FFF2-40B4-BE49-F238E27FC236}">
                  <a16:creationId xmlns:a16="http://schemas.microsoft.com/office/drawing/2014/main" id="{E2905B0A-4388-497D-9F46-EFD6D7B7DF41}"/>
                </a:ext>
              </a:extLst>
            </p:cNvPr>
            <p:cNvSpPr/>
            <p:nvPr/>
          </p:nvSpPr>
          <p:spPr>
            <a:xfrm>
              <a:off x="8311035" y="2269082"/>
              <a:ext cx="1285411" cy="156905"/>
            </a:xfrm>
            <a:custGeom>
              <a:avLst/>
              <a:gdLst>
                <a:gd name="connsiteX0" fmla="*/ 0 w 2028825"/>
                <a:gd name="connsiteY0" fmla="*/ 0 h 247650"/>
                <a:gd name="connsiteX1" fmla="*/ 0 w 2028825"/>
                <a:gd name="connsiteY1" fmla="*/ 247650 h 247650"/>
                <a:gd name="connsiteX2" fmla="*/ 2028825 w 2028825"/>
                <a:gd name="connsiteY2" fmla="*/ 247650 h 247650"/>
                <a:gd name="connsiteX3" fmla="*/ 2028825 w 2028825"/>
                <a:gd name="connsiteY3" fmla="*/ 0 h 247650"/>
              </a:gdLst>
              <a:ahLst/>
              <a:cxnLst>
                <a:cxn ang="0">
                  <a:pos x="connsiteX0" y="connsiteY0"/>
                </a:cxn>
                <a:cxn ang="0">
                  <a:pos x="connsiteX1" y="connsiteY1"/>
                </a:cxn>
                <a:cxn ang="0">
                  <a:pos x="connsiteX2" y="connsiteY2"/>
                </a:cxn>
                <a:cxn ang="0">
                  <a:pos x="connsiteX3" y="connsiteY3"/>
                </a:cxn>
              </a:cxnLst>
              <a:rect l="l" t="t" r="r" b="b"/>
              <a:pathLst>
                <a:path w="2028825" h="247650">
                  <a:moveTo>
                    <a:pt x="0" y="0"/>
                  </a:moveTo>
                  <a:lnTo>
                    <a:pt x="0" y="247650"/>
                  </a:lnTo>
                  <a:lnTo>
                    <a:pt x="2028825" y="247650"/>
                  </a:lnTo>
                  <a:lnTo>
                    <a:pt x="2028825" y="0"/>
                  </a:lnTo>
                  <a:close/>
                </a:path>
              </a:pathLst>
            </a:custGeom>
            <a:solidFill>
              <a:srgbClr val="F0F0F0"/>
            </a:solidFill>
            <a:ln w="9525" cap="flat">
              <a:noFill/>
              <a:prstDash val="solid"/>
              <a:miter/>
            </a:ln>
          </p:spPr>
          <p:txBody>
            <a:bodyPr rtlCol="0" anchor="ctr"/>
            <a:lstStyle/>
            <a:p>
              <a:endParaRPr lang="nl-BE" sz="900"/>
            </a:p>
          </p:txBody>
        </p:sp>
        <p:sp>
          <p:nvSpPr>
            <p:cNvPr id="753" name="Freeform: Shape 752">
              <a:extLst>
                <a:ext uri="{FF2B5EF4-FFF2-40B4-BE49-F238E27FC236}">
                  <a16:creationId xmlns:a16="http://schemas.microsoft.com/office/drawing/2014/main" id="{BA01BC84-3719-4B4A-9A1D-000F5BB897A8}"/>
                </a:ext>
              </a:extLst>
            </p:cNvPr>
            <p:cNvSpPr/>
            <p:nvPr/>
          </p:nvSpPr>
          <p:spPr>
            <a:xfrm>
              <a:off x="8311035" y="2269082"/>
              <a:ext cx="1285411" cy="156905"/>
            </a:xfrm>
            <a:custGeom>
              <a:avLst/>
              <a:gdLst>
                <a:gd name="connsiteX0" fmla="*/ 0 w 2028825"/>
                <a:gd name="connsiteY0" fmla="*/ 0 h 247650"/>
                <a:gd name="connsiteX1" fmla="*/ 0 w 2028825"/>
                <a:gd name="connsiteY1" fmla="*/ 247650 h 247650"/>
                <a:gd name="connsiteX2" fmla="*/ 2028825 w 2028825"/>
                <a:gd name="connsiteY2" fmla="*/ 247650 h 247650"/>
                <a:gd name="connsiteX3" fmla="*/ 2028825 w 2028825"/>
                <a:gd name="connsiteY3" fmla="*/ 0 h 247650"/>
              </a:gdLst>
              <a:ahLst/>
              <a:cxnLst>
                <a:cxn ang="0">
                  <a:pos x="connsiteX0" y="connsiteY0"/>
                </a:cxn>
                <a:cxn ang="0">
                  <a:pos x="connsiteX1" y="connsiteY1"/>
                </a:cxn>
                <a:cxn ang="0">
                  <a:pos x="connsiteX2" y="connsiteY2"/>
                </a:cxn>
                <a:cxn ang="0">
                  <a:pos x="connsiteX3" y="connsiteY3"/>
                </a:cxn>
              </a:cxnLst>
              <a:rect l="l" t="t" r="r" b="b"/>
              <a:pathLst>
                <a:path w="2028825" h="247650">
                  <a:moveTo>
                    <a:pt x="0" y="0"/>
                  </a:moveTo>
                  <a:lnTo>
                    <a:pt x="0" y="247650"/>
                  </a:lnTo>
                  <a:lnTo>
                    <a:pt x="2028825" y="247650"/>
                  </a:lnTo>
                  <a:lnTo>
                    <a:pt x="2028825" y="0"/>
                  </a:lnTo>
                  <a:close/>
                </a:path>
              </a:pathLst>
            </a:custGeom>
            <a:noFill/>
            <a:ln w="28575" cap="flat">
              <a:solidFill>
                <a:srgbClr val="558ED5"/>
              </a:solidFill>
              <a:prstDash val="solid"/>
              <a:miter/>
            </a:ln>
          </p:spPr>
          <p:txBody>
            <a:bodyPr rtlCol="0" anchor="ctr"/>
            <a:lstStyle/>
            <a:p>
              <a:endParaRPr lang="nl-BE" sz="900"/>
            </a:p>
          </p:txBody>
        </p:sp>
        <p:sp>
          <p:nvSpPr>
            <p:cNvPr id="754" name="Freeform: Shape 753">
              <a:extLst>
                <a:ext uri="{FF2B5EF4-FFF2-40B4-BE49-F238E27FC236}">
                  <a16:creationId xmlns:a16="http://schemas.microsoft.com/office/drawing/2014/main" id="{1FDC8689-E083-4436-8CA3-07D2F398DAB1}"/>
                </a:ext>
              </a:extLst>
            </p:cNvPr>
            <p:cNvSpPr/>
            <p:nvPr/>
          </p:nvSpPr>
          <p:spPr>
            <a:xfrm>
              <a:off x="8381944" y="2311325"/>
              <a:ext cx="1140576" cy="78453"/>
            </a:xfrm>
            <a:custGeom>
              <a:avLst/>
              <a:gdLst>
                <a:gd name="connsiteX0" fmla="*/ 42481 w 1800225"/>
                <a:gd name="connsiteY0" fmla="*/ 13602 h 123825"/>
                <a:gd name="connsiteX1" fmla="*/ 19431 w 1800225"/>
                <a:gd name="connsiteY1" fmla="*/ 23308 h 123825"/>
                <a:gd name="connsiteX2" fmla="*/ 11049 w 1800225"/>
                <a:gd name="connsiteY2" fmla="*/ 49882 h 123825"/>
                <a:gd name="connsiteX3" fmla="*/ 19145 w 1800225"/>
                <a:gd name="connsiteY3" fmla="*/ 76695 h 123825"/>
                <a:gd name="connsiteX4" fmla="*/ 42386 w 1800225"/>
                <a:gd name="connsiteY4" fmla="*/ 86154 h 123825"/>
                <a:gd name="connsiteX5" fmla="*/ 63437 w 1800225"/>
                <a:gd name="connsiteY5" fmla="*/ 82830 h 123825"/>
                <a:gd name="connsiteX6" fmla="*/ 63437 w 1800225"/>
                <a:gd name="connsiteY6" fmla="*/ 91840 h 123825"/>
                <a:gd name="connsiteX7" fmla="*/ 40767 w 1800225"/>
                <a:gd name="connsiteY7" fmla="*/ 95288 h 123825"/>
                <a:gd name="connsiteX8" fmla="*/ 10668 w 1800225"/>
                <a:gd name="connsiteY8" fmla="*/ 83439 h 123825"/>
                <a:gd name="connsiteX9" fmla="*/ 0 w 1800225"/>
                <a:gd name="connsiteY9" fmla="*/ 49759 h 123825"/>
                <a:gd name="connsiteX10" fmla="*/ 5144 w 1800225"/>
                <a:gd name="connsiteY10" fmla="*/ 25813 h 123825"/>
                <a:gd name="connsiteX11" fmla="*/ 19907 w 1800225"/>
                <a:gd name="connsiteY11" fmla="*/ 9973 h 123825"/>
                <a:gd name="connsiteX12" fmla="*/ 42576 w 1800225"/>
                <a:gd name="connsiteY12" fmla="*/ 4410 h 123825"/>
                <a:gd name="connsiteX13" fmla="*/ 66866 w 1800225"/>
                <a:gd name="connsiteY13" fmla="*/ 9497 h 123825"/>
                <a:gd name="connsiteX14" fmla="*/ 62579 w 1800225"/>
                <a:gd name="connsiteY14" fmla="*/ 18317 h 123825"/>
                <a:gd name="connsiteX15" fmla="*/ 42481 w 1800225"/>
                <a:gd name="connsiteY15" fmla="*/ 13602 h 123825"/>
                <a:gd name="connsiteX16" fmla="*/ 140780 w 1800225"/>
                <a:gd name="connsiteY16" fmla="*/ 60884 h 123825"/>
                <a:gd name="connsiteX17" fmla="*/ 132588 w 1800225"/>
                <a:gd name="connsiteY17" fmla="*/ 86192 h 123825"/>
                <a:gd name="connsiteX18" fmla="*/ 110014 w 1800225"/>
                <a:gd name="connsiteY18" fmla="*/ 95288 h 123825"/>
                <a:gd name="connsiteX19" fmla="*/ 94298 w 1800225"/>
                <a:gd name="connsiteY19" fmla="*/ 91116 h 123825"/>
                <a:gd name="connsiteX20" fmla="*/ 83630 w 1800225"/>
                <a:gd name="connsiteY20" fmla="*/ 79143 h 123825"/>
                <a:gd name="connsiteX21" fmla="*/ 79915 w 1800225"/>
                <a:gd name="connsiteY21" fmla="*/ 60884 h 123825"/>
                <a:gd name="connsiteX22" fmla="*/ 88011 w 1800225"/>
                <a:gd name="connsiteY22" fmla="*/ 35643 h 123825"/>
                <a:gd name="connsiteX23" fmla="*/ 110490 w 1800225"/>
                <a:gd name="connsiteY23" fmla="*/ 26603 h 123825"/>
                <a:gd name="connsiteX24" fmla="*/ 132588 w 1800225"/>
                <a:gd name="connsiteY24" fmla="*/ 35852 h 123825"/>
                <a:gd name="connsiteX25" fmla="*/ 140780 w 1800225"/>
                <a:gd name="connsiteY25" fmla="*/ 60884 h 123825"/>
                <a:gd name="connsiteX26" fmla="*/ 90297 w 1800225"/>
                <a:gd name="connsiteY26" fmla="*/ 60884 h 123825"/>
                <a:gd name="connsiteX27" fmla="*/ 95345 w 1800225"/>
                <a:gd name="connsiteY27" fmla="*/ 80229 h 123825"/>
                <a:gd name="connsiteX28" fmla="*/ 110299 w 1800225"/>
                <a:gd name="connsiteY28" fmla="*/ 86887 h 123825"/>
                <a:gd name="connsiteX29" fmla="*/ 125254 w 1800225"/>
                <a:gd name="connsiteY29" fmla="*/ 80267 h 123825"/>
                <a:gd name="connsiteX30" fmla="*/ 130397 w 1800225"/>
                <a:gd name="connsiteY30" fmla="*/ 60884 h 123825"/>
                <a:gd name="connsiteX31" fmla="*/ 125254 w 1800225"/>
                <a:gd name="connsiteY31" fmla="*/ 41691 h 123825"/>
                <a:gd name="connsiteX32" fmla="*/ 110204 w 1800225"/>
                <a:gd name="connsiteY32" fmla="*/ 35128 h 123825"/>
                <a:gd name="connsiteX33" fmla="*/ 95345 w 1800225"/>
                <a:gd name="connsiteY33" fmla="*/ 41596 h 123825"/>
                <a:gd name="connsiteX34" fmla="*/ 90297 w 1800225"/>
                <a:gd name="connsiteY34" fmla="*/ 60884 h 123825"/>
                <a:gd name="connsiteX35" fmla="*/ 245078 w 1800225"/>
                <a:gd name="connsiteY35" fmla="*/ 94079 h 123825"/>
                <a:gd name="connsiteX36" fmla="*/ 245078 w 1800225"/>
                <a:gd name="connsiteY36" fmla="*/ 50968 h 123825"/>
                <a:gd name="connsiteX37" fmla="*/ 241649 w 1800225"/>
                <a:gd name="connsiteY37" fmla="*/ 39091 h 123825"/>
                <a:gd name="connsiteX38" fmla="*/ 231172 w 1800225"/>
                <a:gd name="connsiteY38" fmla="*/ 35128 h 123825"/>
                <a:gd name="connsiteX39" fmla="*/ 217360 w 1800225"/>
                <a:gd name="connsiteY39" fmla="*/ 40510 h 123825"/>
                <a:gd name="connsiteX40" fmla="*/ 212884 w 1800225"/>
                <a:gd name="connsiteY40" fmla="*/ 57074 h 123825"/>
                <a:gd name="connsiteX41" fmla="*/ 212884 w 1800225"/>
                <a:gd name="connsiteY41" fmla="*/ 94079 h 123825"/>
                <a:gd name="connsiteX42" fmla="*/ 202788 w 1800225"/>
                <a:gd name="connsiteY42" fmla="*/ 94079 h 123825"/>
                <a:gd name="connsiteX43" fmla="*/ 202788 w 1800225"/>
                <a:gd name="connsiteY43" fmla="*/ 50968 h 123825"/>
                <a:gd name="connsiteX44" fmla="*/ 199453 w 1800225"/>
                <a:gd name="connsiteY44" fmla="*/ 39091 h 123825"/>
                <a:gd name="connsiteX45" fmla="*/ 188880 w 1800225"/>
                <a:gd name="connsiteY45" fmla="*/ 35128 h 123825"/>
                <a:gd name="connsiteX46" fmla="*/ 175070 w 1800225"/>
                <a:gd name="connsiteY46" fmla="*/ 40777 h 123825"/>
                <a:gd name="connsiteX47" fmla="*/ 170593 w 1800225"/>
                <a:gd name="connsiteY47" fmla="*/ 59312 h 123825"/>
                <a:gd name="connsiteX48" fmla="*/ 170593 w 1800225"/>
                <a:gd name="connsiteY48" fmla="*/ 94079 h 123825"/>
                <a:gd name="connsiteX49" fmla="*/ 160591 w 1800225"/>
                <a:gd name="connsiteY49" fmla="*/ 94079 h 123825"/>
                <a:gd name="connsiteX50" fmla="*/ 160591 w 1800225"/>
                <a:gd name="connsiteY50" fmla="*/ 27813 h 123825"/>
                <a:gd name="connsiteX51" fmla="*/ 168783 w 1800225"/>
                <a:gd name="connsiteY51" fmla="*/ 27813 h 123825"/>
                <a:gd name="connsiteX52" fmla="*/ 170402 w 1800225"/>
                <a:gd name="connsiteY52" fmla="*/ 36881 h 123825"/>
                <a:gd name="connsiteX53" fmla="*/ 170878 w 1800225"/>
                <a:gd name="connsiteY53" fmla="*/ 36881 h 123825"/>
                <a:gd name="connsiteX54" fmla="*/ 178880 w 1800225"/>
                <a:gd name="connsiteY54" fmla="*/ 29328 h 123825"/>
                <a:gd name="connsiteX55" fmla="*/ 190500 w 1800225"/>
                <a:gd name="connsiteY55" fmla="*/ 26603 h 123825"/>
                <a:gd name="connsiteX56" fmla="*/ 210788 w 1800225"/>
                <a:gd name="connsiteY56" fmla="*/ 37852 h 123825"/>
                <a:gd name="connsiteX57" fmla="*/ 211265 w 1800225"/>
                <a:gd name="connsiteY57" fmla="*/ 37852 h 123825"/>
                <a:gd name="connsiteX58" fmla="*/ 219837 w 1800225"/>
                <a:gd name="connsiteY58" fmla="*/ 29623 h 123825"/>
                <a:gd name="connsiteX59" fmla="*/ 232696 w 1800225"/>
                <a:gd name="connsiteY59" fmla="*/ 26603 h 123825"/>
                <a:gd name="connsiteX60" fmla="*/ 249555 w 1800225"/>
                <a:gd name="connsiteY60" fmla="*/ 32375 h 123825"/>
                <a:gd name="connsiteX61" fmla="*/ 255080 w 1800225"/>
                <a:gd name="connsiteY61" fmla="*/ 50845 h 123825"/>
                <a:gd name="connsiteX62" fmla="*/ 255080 w 1800225"/>
                <a:gd name="connsiteY62" fmla="*/ 94079 h 123825"/>
                <a:gd name="connsiteX63" fmla="*/ 310039 w 1800225"/>
                <a:gd name="connsiteY63" fmla="*/ 95288 h 123825"/>
                <a:gd name="connsiteX64" fmla="*/ 298228 w 1800225"/>
                <a:gd name="connsiteY64" fmla="*/ 92897 h 123825"/>
                <a:gd name="connsiteX65" fmla="*/ 289274 w 1800225"/>
                <a:gd name="connsiteY65" fmla="*/ 85554 h 123825"/>
                <a:gd name="connsiteX66" fmla="*/ 288513 w 1800225"/>
                <a:gd name="connsiteY66" fmla="*/ 85554 h 123825"/>
                <a:gd name="connsiteX67" fmla="*/ 289274 w 1800225"/>
                <a:gd name="connsiteY67" fmla="*/ 96555 h 123825"/>
                <a:gd name="connsiteX68" fmla="*/ 289274 w 1800225"/>
                <a:gd name="connsiteY68" fmla="*/ 123825 h 123825"/>
                <a:gd name="connsiteX69" fmla="*/ 279273 w 1800225"/>
                <a:gd name="connsiteY69" fmla="*/ 123825 h 123825"/>
                <a:gd name="connsiteX70" fmla="*/ 279273 w 1800225"/>
                <a:gd name="connsiteY70" fmla="*/ 27813 h 123825"/>
                <a:gd name="connsiteX71" fmla="*/ 287370 w 1800225"/>
                <a:gd name="connsiteY71" fmla="*/ 27813 h 123825"/>
                <a:gd name="connsiteX72" fmla="*/ 288798 w 1800225"/>
                <a:gd name="connsiteY72" fmla="*/ 36881 h 123825"/>
                <a:gd name="connsiteX73" fmla="*/ 289274 w 1800225"/>
                <a:gd name="connsiteY73" fmla="*/ 36881 h 123825"/>
                <a:gd name="connsiteX74" fmla="*/ 298228 w 1800225"/>
                <a:gd name="connsiteY74" fmla="*/ 29023 h 123825"/>
                <a:gd name="connsiteX75" fmla="*/ 310039 w 1800225"/>
                <a:gd name="connsiteY75" fmla="*/ 26603 h 123825"/>
                <a:gd name="connsiteX76" fmla="*/ 330422 w 1800225"/>
                <a:gd name="connsiteY76" fmla="*/ 35614 h 123825"/>
                <a:gd name="connsiteX77" fmla="*/ 337565 w 1800225"/>
                <a:gd name="connsiteY77" fmla="*/ 60884 h 123825"/>
                <a:gd name="connsiteX78" fmla="*/ 330328 w 1800225"/>
                <a:gd name="connsiteY78" fmla="*/ 86249 h 123825"/>
                <a:gd name="connsiteX79" fmla="*/ 310039 w 1800225"/>
                <a:gd name="connsiteY79" fmla="*/ 95288 h 123825"/>
                <a:gd name="connsiteX80" fmla="*/ 308610 w 1800225"/>
                <a:gd name="connsiteY80" fmla="*/ 35128 h 123825"/>
                <a:gd name="connsiteX81" fmla="*/ 293941 w 1800225"/>
                <a:gd name="connsiteY81" fmla="*/ 40748 h 123825"/>
                <a:gd name="connsiteX82" fmla="*/ 289274 w 1800225"/>
                <a:gd name="connsiteY82" fmla="*/ 58646 h 123825"/>
                <a:gd name="connsiteX83" fmla="*/ 289274 w 1800225"/>
                <a:gd name="connsiteY83" fmla="*/ 60884 h 123825"/>
                <a:gd name="connsiteX84" fmla="*/ 293941 w 1800225"/>
                <a:gd name="connsiteY84" fmla="*/ 80867 h 123825"/>
                <a:gd name="connsiteX85" fmla="*/ 308896 w 1800225"/>
                <a:gd name="connsiteY85" fmla="*/ 86887 h 123825"/>
                <a:gd name="connsiteX86" fmla="*/ 322326 w 1800225"/>
                <a:gd name="connsiteY86" fmla="*/ 79934 h 123825"/>
                <a:gd name="connsiteX87" fmla="*/ 327184 w 1800225"/>
                <a:gd name="connsiteY87" fmla="*/ 60760 h 123825"/>
                <a:gd name="connsiteX88" fmla="*/ 322326 w 1800225"/>
                <a:gd name="connsiteY88" fmla="*/ 41748 h 123825"/>
                <a:gd name="connsiteX89" fmla="*/ 308610 w 1800225"/>
                <a:gd name="connsiteY89" fmla="*/ 35128 h 123825"/>
                <a:gd name="connsiteX90" fmla="*/ 367474 w 1800225"/>
                <a:gd name="connsiteY90" fmla="*/ 94079 h 123825"/>
                <a:gd name="connsiteX91" fmla="*/ 357378 w 1800225"/>
                <a:gd name="connsiteY91" fmla="*/ 94079 h 123825"/>
                <a:gd name="connsiteX92" fmla="*/ 357378 w 1800225"/>
                <a:gd name="connsiteY92" fmla="*/ 0 h 123825"/>
                <a:gd name="connsiteX93" fmla="*/ 367474 w 1800225"/>
                <a:gd name="connsiteY93" fmla="*/ 0 h 123825"/>
                <a:gd name="connsiteX94" fmla="*/ 399764 w 1800225"/>
                <a:gd name="connsiteY94" fmla="*/ 94079 h 123825"/>
                <a:gd name="connsiteX95" fmla="*/ 389668 w 1800225"/>
                <a:gd name="connsiteY95" fmla="*/ 94079 h 123825"/>
                <a:gd name="connsiteX96" fmla="*/ 389668 w 1800225"/>
                <a:gd name="connsiteY96" fmla="*/ 27813 h 123825"/>
                <a:gd name="connsiteX97" fmla="*/ 399764 w 1800225"/>
                <a:gd name="connsiteY97" fmla="*/ 27813 h 123825"/>
                <a:gd name="connsiteX98" fmla="*/ 388810 w 1800225"/>
                <a:gd name="connsiteY98" fmla="*/ 9858 h 123825"/>
                <a:gd name="connsiteX99" fmla="*/ 390525 w 1800225"/>
                <a:gd name="connsiteY99" fmla="*/ 4810 h 123825"/>
                <a:gd name="connsiteX100" fmla="*/ 394811 w 1800225"/>
                <a:gd name="connsiteY100" fmla="*/ 3200 h 123825"/>
                <a:gd name="connsiteX101" fmla="*/ 398907 w 1800225"/>
                <a:gd name="connsiteY101" fmla="*/ 4839 h 123825"/>
                <a:gd name="connsiteX102" fmla="*/ 400716 w 1800225"/>
                <a:gd name="connsiteY102" fmla="*/ 9858 h 123825"/>
                <a:gd name="connsiteX103" fmla="*/ 398907 w 1800225"/>
                <a:gd name="connsiteY103" fmla="*/ 14907 h 123825"/>
                <a:gd name="connsiteX104" fmla="*/ 394811 w 1800225"/>
                <a:gd name="connsiteY104" fmla="*/ 16564 h 123825"/>
                <a:gd name="connsiteX105" fmla="*/ 390525 w 1800225"/>
                <a:gd name="connsiteY105" fmla="*/ 14907 h 123825"/>
                <a:gd name="connsiteX106" fmla="*/ 388810 w 1800225"/>
                <a:gd name="connsiteY106" fmla="*/ 9858 h 123825"/>
                <a:gd name="connsiteX107" fmla="*/ 462724 w 1800225"/>
                <a:gd name="connsiteY107" fmla="*/ 94079 h 123825"/>
                <a:gd name="connsiteX108" fmla="*/ 460724 w 1800225"/>
                <a:gd name="connsiteY108" fmla="*/ 84649 h 123825"/>
                <a:gd name="connsiteX109" fmla="*/ 460248 w 1800225"/>
                <a:gd name="connsiteY109" fmla="*/ 84649 h 123825"/>
                <a:gd name="connsiteX110" fmla="*/ 450342 w 1800225"/>
                <a:gd name="connsiteY110" fmla="*/ 93078 h 123825"/>
                <a:gd name="connsiteX111" fmla="*/ 438055 w 1800225"/>
                <a:gd name="connsiteY111" fmla="*/ 95288 h 123825"/>
                <a:gd name="connsiteX112" fmla="*/ 422624 w 1800225"/>
                <a:gd name="connsiteY112" fmla="*/ 90211 h 123825"/>
                <a:gd name="connsiteX113" fmla="*/ 417005 w 1800225"/>
                <a:gd name="connsiteY113" fmla="*/ 75762 h 123825"/>
                <a:gd name="connsiteX114" fmla="*/ 449104 w 1800225"/>
                <a:gd name="connsiteY114" fmla="*/ 54721 h 123825"/>
                <a:gd name="connsiteX115" fmla="*/ 460343 w 1800225"/>
                <a:gd name="connsiteY115" fmla="*/ 54359 h 123825"/>
                <a:gd name="connsiteX116" fmla="*/ 460343 w 1800225"/>
                <a:gd name="connsiteY116" fmla="*/ 50244 h 123825"/>
                <a:gd name="connsiteX117" fmla="*/ 457009 w 1800225"/>
                <a:gd name="connsiteY117" fmla="*/ 38729 h 123825"/>
                <a:gd name="connsiteX118" fmla="*/ 446246 w 1800225"/>
                <a:gd name="connsiteY118" fmla="*/ 35004 h 123825"/>
                <a:gd name="connsiteX119" fmla="*/ 427577 w 1800225"/>
                <a:gd name="connsiteY119" fmla="*/ 40081 h 123825"/>
                <a:gd name="connsiteX120" fmla="*/ 424435 w 1800225"/>
                <a:gd name="connsiteY120" fmla="*/ 32404 h 123825"/>
                <a:gd name="connsiteX121" fmla="*/ 435197 w 1800225"/>
                <a:gd name="connsiteY121" fmla="*/ 28232 h 123825"/>
                <a:gd name="connsiteX122" fmla="*/ 446913 w 1800225"/>
                <a:gd name="connsiteY122" fmla="*/ 26727 h 123825"/>
                <a:gd name="connsiteX123" fmla="*/ 464439 w 1800225"/>
                <a:gd name="connsiteY123" fmla="*/ 31985 h 123825"/>
                <a:gd name="connsiteX124" fmla="*/ 470154 w 1800225"/>
                <a:gd name="connsiteY124" fmla="*/ 48854 h 123825"/>
                <a:gd name="connsiteX125" fmla="*/ 470154 w 1800225"/>
                <a:gd name="connsiteY125" fmla="*/ 94079 h 123825"/>
                <a:gd name="connsiteX126" fmla="*/ 440055 w 1800225"/>
                <a:gd name="connsiteY126" fmla="*/ 87001 h 123825"/>
                <a:gd name="connsiteX127" fmla="*/ 454819 w 1800225"/>
                <a:gd name="connsiteY127" fmla="*/ 81867 h 123825"/>
                <a:gd name="connsiteX128" fmla="*/ 460153 w 1800225"/>
                <a:gd name="connsiteY128" fmla="*/ 67475 h 123825"/>
                <a:gd name="connsiteX129" fmla="*/ 460153 w 1800225"/>
                <a:gd name="connsiteY129" fmla="*/ 61493 h 123825"/>
                <a:gd name="connsiteX130" fmla="*/ 450056 w 1800225"/>
                <a:gd name="connsiteY130" fmla="*/ 61913 h 123825"/>
                <a:gd name="connsiteX131" fmla="*/ 432815 w 1800225"/>
                <a:gd name="connsiteY131" fmla="*/ 65627 h 123825"/>
                <a:gd name="connsiteX132" fmla="*/ 427577 w 1800225"/>
                <a:gd name="connsiteY132" fmla="*/ 75876 h 123825"/>
                <a:gd name="connsiteX133" fmla="*/ 430816 w 1800225"/>
                <a:gd name="connsiteY133" fmla="*/ 84163 h 123825"/>
                <a:gd name="connsiteX134" fmla="*/ 440055 w 1800225"/>
                <a:gd name="connsiteY134" fmla="*/ 87001 h 123825"/>
                <a:gd name="connsiteX135" fmla="*/ 538258 w 1800225"/>
                <a:gd name="connsiteY135" fmla="*/ 94079 h 123825"/>
                <a:gd name="connsiteX136" fmla="*/ 538258 w 1800225"/>
                <a:gd name="connsiteY136" fmla="*/ 51206 h 123825"/>
                <a:gd name="connsiteX137" fmla="*/ 534543 w 1800225"/>
                <a:gd name="connsiteY137" fmla="*/ 39119 h 123825"/>
                <a:gd name="connsiteX138" fmla="*/ 523018 w 1800225"/>
                <a:gd name="connsiteY138" fmla="*/ 35128 h 123825"/>
                <a:gd name="connsiteX139" fmla="*/ 507778 w 1800225"/>
                <a:gd name="connsiteY139" fmla="*/ 40748 h 123825"/>
                <a:gd name="connsiteX140" fmla="*/ 502920 w 1800225"/>
                <a:gd name="connsiteY140" fmla="*/ 59312 h 123825"/>
                <a:gd name="connsiteX141" fmla="*/ 502920 w 1800225"/>
                <a:gd name="connsiteY141" fmla="*/ 94079 h 123825"/>
                <a:gd name="connsiteX142" fmla="*/ 492919 w 1800225"/>
                <a:gd name="connsiteY142" fmla="*/ 94079 h 123825"/>
                <a:gd name="connsiteX143" fmla="*/ 492919 w 1800225"/>
                <a:gd name="connsiteY143" fmla="*/ 27813 h 123825"/>
                <a:gd name="connsiteX144" fmla="*/ 501015 w 1800225"/>
                <a:gd name="connsiteY144" fmla="*/ 27813 h 123825"/>
                <a:gd name="connsiteX145" fmla="*/ 502730 w 1800225"/>
                <a:gd name="connsiteY145" fmla="*/ 36881 h 123825"/>
                <a:gd name="connsiteX146" fmla="*/ 503205 w 1800225"/>
                <a:gd name="connsiteY146" fmla="*/ 36881 h 123825"/>
                <a:gd name="connsiteX147" fmla="*/ 511778 w 1800225"/>
                <a:gd name="connsiteY147" fmla="*/ 29289 h 123825"/>
                <a:gd name="connsiteX148" fmla="*/ 524256 w 1800225"/>
                <a:gd name="connsiteY148" fmla="*/ 26603 h 123825"/>
                <a:gd name="connsiteX149" fmla="*/ 542259 w 1800225"/>
                <a:gd name="connsiteY149" fmla="*/ 32375 h 123825"/>
                <a:gd name="connsiteX150" fmla="*/ 548260 w 1800225"/>
                <a:gd name="connsiteY150" fmla="*/ 50845 h 123825"/>
                <a:gd name="connsiteX151" fmla="*/ 548260 w 1800225"/>
                <a:gd name="connsiteY151" fmla="*/ 94079 h 123825"/>
                <a:gd name="connsiteX152" fmla="*/ 597694 w 1800225"/>
                <a:gd name="connsiteY152" fmla="*/ 95288 h 123825"/>
                <a:gd name="connsiteX153" fmla="*/ 575406 w 1800225"/>
                <a:gd name="connsiteY153" fmla="*/ 86430 h 123825"/>
                <a:gd name="connsiteX154" fmla="*/ 567499 w 1800225"/>
                <a:gd name="connsiteY154" fmla="*/ 61370 h 123825"/>
                <a:gd name="connsiteX155" fmla="*/ 575501 w 1800225"/>
                <a:gd name="connsiteY155" fmla="*/ 35671 h 123825"/>
                <a:gd name="connsiteX156" fmla="*/ 598360 w 1800225"/>
                <a:gd name="connsiteY156" fmla="*/ 26603 h 123825"/>
                <a:gd name="connsiteX157" fmla="*/ 607885 w 1800225"/>
                <a:gd name="connsiteY157" fmla="*/ 27632 h 123825"/>
                <a:gd name="connsiteX158" fmla="*/ 615410 w 1800225"/>
                <a:gd name="connsiteY158" fmla="*/ 30051 h 123825"/>
                <a:gd name="connsiteX159" fmla="*/ 612267 w 1800225"/>
                <a:gd name="connsiteY159" fmla="*/ 38576 h 123825"/>
                <a:gd name="connsiteX160" fmla="*/ 605028 w 1800225"/>
                <a:gd name="connsiteY160" fmla="*/ 36366 h 123825"/>
                <a:gd name="connsiteX161" fmla="*/ 598075 w 1800225"/>
                <a:gd name="connsiteY161" fmla="*/ 35490 h 123825"/>
                <a:gd name="connsiteX162" fmla="*/ 577882 w 1800225"/>
                <a:gd name="connsiteY162" fmla="*/ 61246 h 123825"/>
                <a:gd name="connsiteX163" fmla="*/ 582834 w 1800225"/>
                <a:gd name="connsiteY163" fmla="*/ 79991 h 123825"/>
                <a:gd name="connsiteX164" fmla="*/ 597408 w 1800225"/>
                <a:gd name="connsiteY164" fmla="*/ 86516 h 123825"/>
                <a:gd name="connsiteX165" fmla="*/ 614458 w 1800225"/>
                <a:gd name="connsiteY165" fmla="*/ 82953 h 123825"/>
                <a:gd name="connsiteX166" fmla="*/ 614458 w 1800225"/>
                <a:gd name="connsiteY166" fmla="*/ 91840 h 123825"/>
                <a:gd name="connsiteX167" fmla="*/ 597694 w 1800225"/>
                <a:gd name="connsiteY167" fmla="*/ 95288 h 123825"/>
                <a:gd name="connsiteX168" fmla="*/ 659892 w 1800225"/>
                <a:gd name="connsiteY168" fmla="*/ 95288 h 123825"/>
                <a:gd name="connsiteX169" fmla="*/ 636746 w 1800225"/>
                <a:gd name="connsiteY169" fmla="*/ 86335 h 123825"/>
                <a:gd name="connsiteX170" fmla="*/ 628173 w 1800225"/>
                <a:gd name="connsiteY170" fmla="*/ 61493 h 123825"/>
                <a:gd name="connsiteX171" fmla="*/ 636080 w 1800225"/>
                <a:gd name="connsiteY171" fmla="*/ 36033 h 123825"/>
                <a:gd name="connsiteX172" fmla="*/ 657320 w 1800225"/>
                <a:gd name="connsiteY172" fmla="*/ 26603 h 123825"/>
                <a:gd name="connsiteX173" fmla="*/ 677037 w 1800225"/>
                <a:gd name="connsiteY173" fmla="*/ 34795 h 123825"/>
                <a:gd name="connsiteX174" fmla="*/ 684276 w 1800225"/>
                <a:gd name="connsiteY174" fmla="*/ 56407 h 123825"/>
                <a:gd name="connsiteX175" fmla="*/ 684276 w 1800225"/>
                <a:gd name="connsiteY175" fmla="*/ 62760 h 123825"/>
                <a:gd name="connsiteX176" fmla="*/ 638652 w 1800225"/>
                <a:gd name="connsiteY176" fmla="*/ 62760 h 123825"/>
                <a:gd name="connsiteX177" fmla="*/ 644462 w 1800225"/>
                <a:gd name="connsiteY177" fmla="*/ 80477 h 123825"/>
                <a:gd name="connsiteX178" fmla="*/ 660273 w 1800225"/>
                <a:gd name="connsiteY178" fmla="*/ 86516 h 123825"/>
                <a:gd name="connsiteX179" fmla="*/ 681419 w 1800225"/>
                <a:gd name="connsiteY179" fmla="*/ 82048 h 123825"/>
                <a:gd name="connsiteX180" fmla="*/ 681419 w 1800225"/>
                <a:gd name="connsiteY180" fmla="*/ 90992 h 123825"/>
                <a:gd name="connsiteX181" fmla="*/ 671322 w 1800225"/>
                <a:gd name="connsiteY181" fmla="*/ 94288 h 123825"/>
                <a:gd name="connsiteX182" fmla="*/ 659892 w 1800225"/>
                <a:gd name="connsiteY182" fmla="*/ 95288 h 123825"/>
                <a:gd name="connsiteX183" fmla="*/ 657130 w 1800225"/>
                <a:gd name="connsiteY183" fmla="*/ 35004 h 123825"/>
                <a:gd name="connsiteX184" fmla="*/ 644462 w 1800225"/>
                <a:gd name="connsiteY184" fmla="*/ 40205 h 123825"/>
                <a:gd name="connsiteX185" fmla="*/ 638841 w 1800225"/>
                <a:gd name="connsiteY185" fmla="*/ 54597 h 123825"/>
                <a:gd name="connsiteX186" fmla="*/ 673512 w 1800225"/>
                <a:gd name="connsiteY186" fmla="*/ 54597 h 123825"/>
                <a:gd name="connsiteX187" fmla="*/ 669227 w 1800225"/>
                <a:gd name="connsiteY187" fmla="*/ 40052 h 123825"/>
                <a:gd name="connsiteX188" fmla="*/ 657130 w 1800225"/>
                <a:gd name="connsiteY188" fmla="*/ 35004 h 123825"/>
                <a:gd name="connsiteX189" fmla="*/ 787908 w 1800225"/>
                <a:gd name="connsiteY189" fmla="*/ 70561 h 123825"/>
                <a:gd name="connsiteX190" fmla="*/ 779526 w 1800225"/>
                <a:gd name="connsiteY190" fmla="*/ 88754 h 123825"/>
                <a:gd name="connsiteX191" fmla="*/ 756476 w 1800225"/>
                <a:gd name="connsiteY191" fmla="*/ 95288 h 123825"/>
                <a:gd name="connsiteX192" fmla="*/ 732282 w 1800225"/>
                <a:gd name="connsiteY192" fmla="*/ 91240 h 123825"/>
                <a:gd name="connsiteX193" fmla="*/ 732282 w 1800225"/>
                <a:gd name="connsiteY193" fmla="*/ 81324 h 123825"/>
                <a:gd name="connsiteX194" fmla="*/ 744188 w 1800225"/>
                <a:gd name="connsiteY194" fmla="*/ 84944 h 123825"/>
                <a:gd name="connsiteX195" fmla="*/ 756856 w 1800225"/>
                <a:gd name="connsiteY195" fmla="*/ 86278 h 123825"/>
                <a:gd name="connsiteX196" fmla="*/ 772382 w 1800225"/>
                <a:gd name="connsiteY196" fmla="*/ 82382 h 123825"/>
                <a:gd name="connsiteX197" fmla="*/ 777526 w 1800225"/>
                <a:gd name="connsiteY197" fmla="*/ 71523 h 123825"/>
                <a:gd name="connsiteX198" fmla="*/ 775715 w 1800225"/>
                <a:gd name="connsiteY198" fmla="*/ 63998 h 123825"/>
                <a:gd name="connsiteX199" fmla="*/ 769525 w 1800225"/>
                <a:gd name="connsiteY199" fmla="*/ 58588 h 123825"/>
                <a:gd name="connsiteX200" fmla="*/ 756381 w 1800225"/>
                <a:gd name="connsiteY200" fmla="*/ 52969 h 123825"/>
                <a:gd name="connsiteX201" fmla="*/ 738760 w 1800225"/>
                <a:gd name="connsiteY201" fmla="*/ 42501 h 123825"/>
                <a:gd name="connsiteX202" fmla="*/ 733520 w 1800225"/>
                <a:gd name="connsiteY202" fmla="*/ 26727 h 123825"/>
                <a:gd name="connsiteX203" fmla="*/ 741141 w 1800225"/>
                <a:gd name="connsiteY203" fmla="*/ 10458 h 123825"/>
                <a:gd name="connsiteX204" fmla="*/ 761428 w 1800225"/>
                <a:gd name="connsiteY204" fmla="*/ 4410 h 123825"/>
                <a:gd name="connsiteX205" fmla="*/ 785717 w 1800225"/>
                <a:gd name="connsiteY205" fmla="*/ 9249 h 123825"/>
                <a:gd name="connsiteX206" fmla="*/ 782479 w 1800225"/>
                <a:gd name="connsiteY206" fmla="*/ 18202 h 123825"/>
                <a:gd name="connsiteX207" fmla="*/ 761238 w 1800225"/>
                <a:gd name="connsiteY207" fmla="*/ 13602 h 123825"/>
                <a:gd name="connsiteX208" fmla="*/ 748474 w 1800225"/>
                <a:gd name="connsiteY208" fmla="*/ 17107 h 123825"/>
                <a:gd name="connsiteX209" fmla="*/ 743902 w 1800225"/>
                <a:gd name="connsiteY209" fmla="*/ 26841 h 123825"/>
                <a:gd name="connsiteX210" fmla="*/ 745522 w 1800225"/>
                <a:gd name="connsiteY210" fmla="*/ 34376 h 123825"/>
                <a:gd name="connsiteX211" fmla="*/ 751237 w 1800225"/>
                <a:gd name="connsiteY211" fmla="*/ 39757 h 123825"/>
                <a:gd name="connsiteX212" fmla="*/ 763620 w 1800225"/>
                <a:gd name="connsiteY212" fmla="*/ 45168 h 123825"/>
                <a:gd name="connsiteX213" fmla="*/ 782765 w 1800225"/>
                <a:gd name="connsiteY213" fmla="*/ 55807 h 123825"/>
                <a:gd name="connsiteX214" fmla="*/ 787908 w 1800225"/>
                <a:gd name="connsiteY214" fmla="*/ 70561 h 123825"/>
                <a:gd name="connsiteX215" fmla="*/ 808101 w 1800225"/>
                <a:gd name="connsiteY215" fmla="*/ 94079 h 123825"/>
                <a:gd name="connsiteX216" fmla="*/ 808101 w 1800225"/>
                <a:gd name="connsiteY216" fmla="*/ 5686 h 123825"/>
                <a:gd name="connsiteX217" fmla="*/ 818388 w 1800225"/>
                <a:gd name="connsiteY217" fmla="*/ 5686 h 123825"/>
                <a:gd name="connsiteX218" fmla="*/ 818388 w 1800225"/>
                <a:gd name="connsiteY218" fmla="*/ 84763 h 123825"/>
                <a:gd name="connsiteX219" fmla="*/ 857345 w 1800225"/>
                <a:gd name="connsiteY219" fmla="*/ 84763 h 123825"/>
                <a:gd name="connsiteX220" fmla="*/ 857345 w 1800225"/>
                <a:gd name="connsiteY220" fmla="*/ 94079 h 123825"/>
                <a:gd name="connsiteX221" fmla="*/ 929830 w 1800225"/>
                <a:gd name="connsiteY221" fmla="*/ 94079 h 123825"/>
                <a:gd name="connsiteX222" fmla="*/ 918877 w 1800225"/>
                <a:gd name="connsiteY222" fmla="*/ 65961 h 123825"/>
                <a:gd name="connsiteX223" fmla="*/ 883444 w 1800225"/>
                <a:gd name="connsiteY223" fmla="*/ 65961 h 123825"/>
                <a:gd name="connsiteX224" fmla="*/ 872490 w 1800225"/>
                <a:gd name="connsiteY224" fmla="*/ 94079 h 123825"/>
                <a:gd name="connsiteX225" fmla="*/ 862108 w 1800225"/>
                <a:gd name="connsiteY225" fmla="*/ 94079 h 123825"/>
                <a:gd name="connsiteX226" fmla="*/ 897065 w 1800225"/>
                <a:gd name="connsiteY226" fmla="*/ 5324 h 123825"/>
                <a:gd name="connsiteX227" fmla="*/ 905732 w 1800225"/>
                <a:gd name="connsiteY227" fmla="*/ 5324 h 123825"/>
                <a:gd name="connsiteX228" fmla="*/ 940498 w 1800225"/>
                <a:gd name="connsiteY228" fmla="*/ 94079 h 123825"/>
                <a:gd name="connsiteX229" fmla="*/ 915638 w 1800225"/>
                <a:gd name="connsiteY229" fmla="*/ 56712 h 123825"/>
                <a:gd name="connsiteX230" fmla="*/ 905352 w 1800225"/>
                <a:gd name="connsiteY230" fmla="*/ 29328 h 123825"/>
                <a:gd name="connsiteX231" fmla="*/ 901255 w 1800225"/>
                <a:gd name="connsiteY231" fmla="*/ 16564 h 123825"/>
                <a:gd name="connsiteX232" fmla="*/ 897445 w 1800225"/>
                <a:gd name="connsiteY232" fmla="*/ 29328 h 123825"/>
                <a:gd name="connsiteX233" fmla="*/ 887063 w 1800225"/>
                <a:gd name="connsiteY233" fmla="*/ 56712 h 123825"/>
                <a:gd name="connsiteX234" fmla="*/ 1058704 w 1800225"/>
                <a:gd name="connsiteY234" fmla="*/ 49035 h 123825"/>
                <a:gd name="connsiteX235" fmla="*/ 1046798 w 1800225"/>
                <a:gd name="connsiteY235" fmla="*/ 82496 h 123825"/>
                <a:gd name="connsiteX236" fmla="*/ 1012603 w 1800225"/>
                <a:gd name="connsiteY236" fmla="*/ 94079 h 123825"/>
                <a:gd name="connsiteX237" fmla="*/ 988123 w 1800225"/>
                <a:gd name="connsiteY237" fmla="*/ 94079 h 123825"/>
                <a:gd name="connsiteX238" fmla="*/ 988123 w 1800225"/>
                <a:gd name="connsiteY238" fmla="*/ 5686 h 123825"/>
                <a:gd name="connsiteX239" fmla="*/ 1015269 w 1800225"/>
                <a:gd name="connsiteY239" fmla="*/ 5686 h 123825"/>
                <a:gd name="connsiteX240" fmla="*/ 1047273 w 1800225"/>
                <a:gd name="connsiteY240" fmla="*/ 17107 h 123825"/>
                <a:gd name="connsiteX241" fmla="*/ 1058704 w 1800225"/>
                <a:gd name="connsiteY241" fmla="*/ 49035 h 123825"/>
                <a:gd name="connsiteX242" fmla="*/ 1047845 w 1800225"/>
                <a:gd name="connsiteY242" fmla="*/ 49397 h 123825"/>
                <a:gd name="connsiteX243" fmla="*/ 1039177 w 1800225"/>
                <a:gd name="connsiteY243" fmla="*/ 23336 h 123825"/>
                <a:gd name="connsiteX244" fmla="*/ 1013365 w 1800225"/>
                <a:gd name="connsiteY244" fmla="*/ 14573 h 123825"/>
                <a:gd name="connsiteX245" fmla="*/ 998410 w 1800225"/>
                <a:gd name="connsiteY245" fmla="*/ 14573 h 123825"/>
                <a:gd name="connsiteX246" fmla="*/ 998410 w 1800225"/>
                <a:gd name="connsiteY246" fmla="*/ 85192 h 123825"/>
                <a:gd name="connsiteX247" fmla="*/ 1010888 w 1800225"/>
                <a:gd name="connsiteY247" fmla="*/ 85192 h 123825"/>
                <a:gd name="connsiteX248" fmla="*/ 1038606 w 1800225"/>
                <a:gd name="connsiteY248" fmla="*/ 76152 h 123825"/>
                <a:gd name="connsiteX249" fmla="*/ 1047845 w 1800225"/>
                <a:gd name="connsiteY249" fmla="*/ 49397 h 123825"/>
                <a:gd name="connsiteX250" fmla="*/ 1107567 w 1800225"/>
                <a:gd name="connsiteY250" fmla="*/ 95288 h 123825"/>
                <a:gd name="connsiteX251" fmla="*/ 1084421 w 1800225"/>
                <a:gd name="connsiteY251" fmla="*/ 86335 h 123825"/>
                <a:gd name="connsiteX252" fmla="*/ 1075944 w 1800225"/>
                <a:gd name="connsiteY252" fmla="*/ 61493 h 123825"/>
                <a:gd name="connsiteX253" fmla="*/ 1083850 w 1800225"/>
                <a:gd name="connsiteY253" fmla="*/ 36033 h 123825"/>
                <a:gd name="connsiteX254" fmla="*/ 1104995 w 1800225"/>
                <a:gd name="connsiteY254" fmla="*/ 26603 h 123825"/>
                <a:gd name="connsiteX255" fmla="*/ 1124712 w 1800225"/>
                <a:gd name="connsiteY255" fmla="*/ 34795 h 123825"/>
                <a:gd name="connsiteX256" fmla="*/ 1131951 w 1800225"/>
                <a:gd name="connsiteY256" fmla="*/ 56407 h 123825"/>
                <a:gd name="connsiteX257" fmla="*/ 1131951 w 1800225"/>
                <a:gd name="connsiteY257" fmla="*/ 62760 h 123825"/>
                <a:gd name="connsiteX258" fmla="*/ 1086327 w 1800225"/>
                <a:gd name="connsiteY258" fmla="*/ 62760 h 123825"/>
                <a:gd name="connsiteX259" fmla="*/ 1092232 w 1800225"/>
                <a:gd name="connsiteY259" fmla="*/ 80477 h 123825"/>
                <a:gd name="connsiteX260" fmla="*/ 1107948 w 1800225"/>
                <a:gd name="connsiteY260" fmla="*/ 86516 h 123825"/>
                <a:gd name="connsiteX261" fmla="*/ 1129094 w 1800225"/>
                <a:gd name="connsiteY261" fmla="*/ 82048 h 123825"/>
                <a:gd name="connsiteX262" fmla="*/ 1129094 w 1800225"/>
                <a:gd name="connsiteY262" fmla="*/ 90992 h 123825"/>
                <a:gd name="connsiteX263" fmla="*/ 1119092 w 1800225"/>
                <a:gd name="connsiteY263" fmla="*/ 94288 h 123825"/>
                <a:gd name="connsiteX264" fmla="*/ 1107567 w 1800225"/>
                <a:gd name="connsiteY264" fmla="*/ 95288 h 123825"/>
                <a:gd name="connsiteX265" fmla="*/ 1104900 w 1800225"/>
                <a:gd name="connsiteY265" fmla="*/ 35004 h 123825"/>
                <a:gd name="connsiteX266" fmla="*/ 1092137 w 1800225"/>
                <a:gd name="connsiteY266" fmla="*/ 40205 h 123825"/>
                <a:gd name="connsiteX267" fmla="*/ 1086612 w 1800225"/>
                <a:gd name="connsiteY267" fmla="*/ 54597 h 123825"/>
                <a:gd name="connsiteX268" fmla="*/ 1121187 w 1800225"/>
                <a:gd name="connsiteY268" fmla="*/ 54597 h 123825"/>
                <a:gd name="connsiteX269" fmla="*/ 1116997 w 1800225"/>
                <a:gd name="connsiteY269" fmla="*/ 40052 h 123825"/>
                <a:gd name="connsiteX270" fmla="*/ 1104900 w 1800225"/>
                <a:gd name="connsiteY270" fmla="*/ 35004 h 123825"/>
                <a:gd name="connsiteX271" fmla="*/ 1179100 w 1800225"/>
                <a:gd name="connsiteY271" fmla="*/ 95288 h 123825"/>
                <a:gd name="connsiteX272" fmla="*/ 1155954 w 1800225"/>
                <a:gd name="connsiteY272" fmla="*/ 86335 h 123825"/>
                <a:gd name="connsiteX273" fmla="*/ 1147477 w 1800225"/>
                <a:gd name="connsiteY273" fmla="*/ 61493 h 123825"/>
                <a:gd name="connsiteX274" fmla="*/ 1155383 w 1800225"/>
                <a:gd name="connsiteY274" fmla="*/ 36033 h 123825"/>
                <a:gd name="connsiteX275" fmla="*/ 1176528 w 1800225"/>
                <a:gd name="connsiteY275" fmla="*/ 26603 h 123825"/>
                <a:gd name="connsiteX276" fmla="*/ 1196244 w 1800225"/>
                <a:gd name="connsiteY276" fmla="*/ 34795 h 123825"/>
                <a:gd name="connsiteX277" fmla="*/ 1203484 w 1800225"/>
                <a:gd name="connsiteY277" fmla="*/ 56407 h 123825"/>
                <a:gd name="connsiteX278" fmla="*/ 1203484 w 1800225"/>
                <a:gd name="connsiteY278" fmla="*/ 62760 h 123825"/>
                <a:gd name="connsiteX279" fmla="*/ 1157860 w 1800225"/>
                <a:gd name="connsiteY279" fmla="*/ 62760 h 123825"/>
                <a:gd name="connsiteX280" fmla="*/ 1163765 w 1800225"/>
                <a:gd name="connsiteY280" fmla="*/ 80477 h 123825"/>
                <a:gd name="connsiteX281" fmla="*/ 1179480 w 1800225"/>
                <a:gd name="connsiteY281" fmla="*/ 86516 h 123825"/>
                <a:gd name="connsiteX282" fmla="*/ 1200627 w 1800225"/>
                <a:gd name="connsiteY282" fmla="*/ 82048 h 123825"/>
                <a:gd name="connsiteX283" fmla="*/ 1200627 w 1800225"/>
                <a:gd name="connsiteY283" fmla="*/ 90992 h 123825"/>
                <a:gd name="connsiteX284" fmla="*/ 1190625 w 1800225"/>
                <a:gd name="connsiteY284" fmla="*/ 94288 h 123825"/>
                <a:gd name="connsiteX285" fmla="*/ 1179100 w 1800225"/>
                <a:gd name="connsiteY285" fmla="*/ 95288 h 123825"/>
                <a:gd name="connsiteX286" fmla="*/ 1176433 w 1800225"/>
                <a:gd name="connsiteY286" fmla="*/ 35004 h 123825"/>
                <a:gd name="connsiteX287" fmla="*/ 1163670 w 1800225"/>
                <a:gd name="connsiteY287" fmla="*/ 40205 h 123825"/>
                <a:gd name="connsiteX288" fmla="*/ 1158049 w 1800225"/>
                <a:gd name="connsiteY288" fmla="*/ 54597 h 123825"/>
                <a:gd name="connsiteX289" fmla="*/ 1192720 w 1800225"/>
                <a:gd name="connsiteY289" fmla="*/ 54597 h 123825"/>
                <a:gd name="connsiteX290" fmla="*/ 1188530 w 1800225"/>
                <a:gd name="connsiteY290" fmla="*/ 40052 h 123825"/>
                <a:gd name="connsiteX291" fmla="*/ 1176433 w 1800225"/>
                <a:gd name="connsiteY291" fmla="*/ 35004 h 123825"/>
                <a:gd name="connsiteX292" fmla="*/ 1232726 w 1800225"/>
                <a:gd name="connsiteY292" fmla="*/ 94079 h 123825"/>
                <a:gd name="connsiteX293" fmla="*/ 1222629 w 1800225"/>
                <a:gd name="connsiteY293" fmla="*/ 94079 h 123825"/>
                <a:gd name="connsiteX294" fmla="*/ 1222629 w 1800225"/>
                <a:gd name="connsiteY294" fmla="*/ 0 h 123825"/>
                <a:gd name="connsiteX295" fmla="*/ 1232726 w 1800225"/>
                <a:gd name="connsiteY295" fmla="*/ 0 h 123825"/>
                <a:gd name="connsiteX296" fmla="*/ 1339406 w 1800225"/>
                <a:gd name="connsiteY296" fmla="*/ 94079 h 123825"/>
                <a:gd name="connsiteX297" fmla="*/ 1339406 w 1800225"/>
                <a:gd name="connsiteY297" fmla="*/ 50968 h 123825"/>
                <a:gd name="connsiteX298" fmla="*/ 1336072 w 1800225"/>
                <a:gd name="connsiteY298" fmla="*/ 39091 h 123825"/>
                <a:gd name="connsiteX299" fmla="*/ 1325499 w 1800225"/>
                <a:gd name="connsiteY299" fmla="*/ 35128 h 123825"/>
                <a:gd name="connsiteX300" fmla="*/ 1311687 w 1800225"/>
                <a:gd name="connsiteY300" fmla="*/ 40510 h 123825"/>
                <a:gd name="connsiteX301" fmla="*/ 1307211 w 1800225"/>
                <a:gd name="connsiteY301" fmla="*/ 57074 h 123825"/>
                <a:gd name="connsiteX302" fmla="*/ 1307211 w 1800225"/>
                <a:gd name="connsiteY302" fmla="*/ 94079 h 123825"/>
                <a:gd name="connsiteX303" fmla="*/ 1297115 w 1800225"/>
                <a:gd name="connsiteY303" fmla="*/ 94079 h 123825"/>
                <a:gd name="connsiteX304" fmla="*/ 1297115 w 1800225"/>
                <a:gd name="connsiteY304" fmla="*/ 50968 h 123825"/>
                <a:gd name="connsiteX305" fmla="*/ 1293780 w 1800225"/>
                <a:gd name="connsiteY305" fmla="*/ 39091 h 123825"/>
                <a:gd name="connsiteX306" fmla="*/ 1283208 w 1800225"/>
                <a:gd name="connsiteY306" fmla="*/ 35128 h 123825"/>
                <a:gd name="connsiteX307" fmla="*/ 1269397 w 1800225"/>
                <a:gd name="connsiteY307" fmla="*/ 40777 h 123825"/>
                <a:gd name="connsiteX308" fmla="*/ 1265016 w 1800225"/>
                <a:gd name="connsiteY308" fmla="*/ 59312 h 123825"/>
                <a:gd name="connsiteX309" fmla="*/ 1265016 w 1800225"/>
                <a:gd name="connsiteY309" fmla="*/ 94079 h 123825"/>
                <a:gd name="connsiteX310" fmla="*/ 1254919 w 1800225"/>
                <a:gd name="connsiteY310" fmla="*/ 94079 h 123825"/>
                <a:gd name="connsiteX311" fmla="*/ 1254919 w 1800225"/>
                <a:gd name="connsiteY311" fmla="*/ 27813 h 123825"/>
                <a:gd name="connsiteX312" fmla="*/ 1263110 w 1800225"/>
                <a:gd name="connsiteY312" fmla="*/ 27813 h 123825"/>
                <a:gd name="connsiteX313" fmla="*/ 1264730 w 1800225"/>
                <a:gd name="connsiteY313" fmla="*/ 36881 h 123825"/>
                <a:gd name="connsiteX314" fmla="*/ 1265205 w 1800225"/>
                <a:gd name="connsiteY314" fmla="*/ 36881 h 123825"/>
                <a:gd name="connsiteX315" fmla="*/ 1273207 w 1800225"/>
                <a:gd name="connsiteY315" fmla="*/ 29328 h 123825"/>
                <a:gd name="connsiteX316" fmla="*/ 1284827 w 1800225"/>
                <a:gd name="connsiteY316" fmla="*/ 26603 h 123825"/>
                <a:gd name="connsiteX317" fmla="*/ 1305116 w 1800225"/>
                <a:gd name="connsiteY317" fmla="*/ 37852 h 123825"/>
                <a:gd name="connsiteX318" fmla="*/ 1305591 w 1800225"/>
                <a:gd name="connsiteY318" fmla="*/ 37852 h 123825"/>
                <a:gd name="connsiteX319" fmla="*/ 1314164 w 1800225"/>
                <a:gd name="connsiteY319" fmla="*/ 29623 h 123825"/>
                <a:gd name="connsiteX320" fmla="*/ 1327023 w 1800225"/>
                <a:gd name="connsiteY320" fmla="*/ 26603 h 123825"/>
                <a:gd name="connsiteX321" fmla="*/ 1343882 w 1800225"/>
                <a:gd name="connsiteY321" fmla="*/ 32375 h 123825"/>
                <a:gd name="connsiteX322" fmla="*/ 1349503 w 1800225"/>
                <a:gd name="connsiteY322" fmla="*/ 50845 h 123825"/>
                <a:gd name="connsiteX323" fmla="*/ 1349503 w 1800225"/>
                <a:gd name="connsiteY323" fmla="*/ 94079 h 123825"/>
                <a:gd name="connsiteX324" fmla="*/ 1430750 w 1800225"/>
                <a:gd name="connsiteY324" fmla="*/ 60884 h 123825"/>
                <a:gd name="connsiteX325" fmla="*/ 1422654 w 1800225"/>
                <a:gd name="connsiteY325" fmla="*/ 86192 h 123825"/>
                <a:gd name="connsiteX326" fmla="*/ 1400080 w 1800225"/>
                <a:gd name="connsiteY326" fmla="*/ 95288 h 123825"/>
                <a:gd name="connsiteX327" fmla="*/ 1384268 w 1800225"/>
                <a:gd name="connsiteY327" fmla="*/ 91116 h 123825"/>
                <a:gd name="connsiteX328" fmla="*/ 1373600 w 1800225"/>
                <a:gd name="connsiteY328" fmla="*/ 79143 h 123825"/>
                <a:gd name="connsiteX329" fmla="*/ 1369885 w 1800225"/>
                <a:gd name="connsiteY329" fmla="*/ 60884 h 123825"/>
                <a:gd name="connsiteX330" fmla="*/ 1377982 w 1800225"/>
                <a:gd name="connsiteY330" fmla="*/ 35643 h 123825"/>
                <a:gd name="connsiteX331" fmla="*/ 1400461 w 1800225"/>
                <a:gd name="connsiteY331" fmla="*/ 26603 h 123825"/>
                <a:gd name="connsiteX332" fmla="*/ 1422559 w 1800225"/>
                <a:gd name="connsiteY332" fmla="*/ 35852 h 123825"/>
                <a:gd name="connsiteX333" fmla="*/ 1430750 w 1800225"/>
                <a:gd name="connsiteY333" fmla="*/ 60884 h 123825"/>
                <a:gd name="connsiteX334" fmla="*/ 1380268 w 1800225"/>
                <a:gd name="connsiteY334" fmla="*/ 60884 h 123825"/>
                <a:gd name="connsiteX335" fmla="*/ 1385411 w 1800225"/>
                <a:gd name="connsiteY335" fmla="*/ 80229 h 123825"/>
                <a:gd name="connsiteX336" fmla="*/ 1400270 w 1800225"/>
                <a:gd name="connsiteY336" fmla="*/ 86887 h 123825"/>
                <a:gd name="connsiteX337" fmla="*/ 1415224 w 1800225"/>
                <a:gd name="connsiteY337" fmla="*/ 80267 h 123825"/>
                <a:gd name="connsiteX338" fmla="*/ 1420368 w 1800225"/>
                <a:gd name="connsiteY338" fmla="*/ 60884 h 123825"/>
                <a:gd name="connsiteX339" fmla="*/ 1415224 w 1800225"/>
                <a:gd name="connsiteY339" fmla="*/ 41691 h 123825"/>
                <a:gd name="connsiteX340" fmla="*/ 1400175 w 1800225"/>
                <a:gd name="connsiteY340" fmla="*/ 35128 h 123825"/>
                <a:gd name="connsiteX341" fmla="*/ 1385316 w 1800225"/>
                <a:gd name="connsiteY341" fmla="*/ 41596 h 123825"/>
                <a:gd name="connsiteX342" fmla="*/ 1380268 w 1800225"/>
                <a:gd name="connsiteY342" fmla="*/ 60884 h 123825"/>
                <a:gd name="connsiteX343" fmla="*/ 1481424 w 1800225"/>
                <a:gd name="connsiteY343" fmla="*/ 26727 h 123825"/>
                <a:gd name="connsiteX344" fmla="*/ 1501712 w 1800225"/>
                <a:gd name="connsiteY344" fmla="*/ 35643 h 123825"/>
                <a:gd name="connsiteX345" fmla="*/ 1508951 w 1800225"/>
                <a:gd name="connsiteY345" fmla="*/ 60884 h 123825"/>
                <a:gd name="connsiteX346" fmla="*/ 1501712 w 1800225"/>
                <a:gd name="connsiteY346" fmla="*/ 86249 h 123825"/>
                <a:gd name="connsiteX347" fmla="*/ 1481424 w 1800225"/>
                <a:gd name="connsiteY347" fmla="*/ 95288 h 123825"/>
                <a:gd name="connsiteX348" fmla="*/ 1469613 w 1800225"/>
                <a:gd name="connsiteY348" fmla="*/ 92897 h 123825"/>
                <a:gd name="connsiteX349" fmla="*/ 1460659 w 1800225"/>
                <a:gd name="connsiteY349" fmla="*/ 85554 h 123825"/>
                <a:gd name="connsiteX350" fmla="*/ 1459897 w 1800225"/>
                <a:gd name="connsiteY350" fmla="*/ 85554 h 123825"/>
                <a:gd name="connsiteX351" fmla="*/ 1457802 w 1800225"/>
                <a:gd name="connsiteY351" fmla="*/ 94079 h 123825"/>
                <a:gd name="connsiteX352" fmla="*/ 1450563 w 1800225"/>
                <a:gd name="connsiteY352" fmla="*/ 94079 h 123825"/>
                <a:gd name="connsiteX353" fmla="*/ 1450563 w 1800225"/>
                <a:gd name="connsiteY353" fmla="*/ 0 h 123825"/>
                <a:gd name="connsiteX354" fmla="*/ 1460659 w 1800225"/>
                <a:gd name="connsiteY354" fmla="*/ 0 h 123825"/>
                <a:gd name="connsiteX355" fmla="*/ 1460659 w 1800225"/>
                <a:gd name="connsiteY355" fmla="*/ 22850 h 123825"/>
                <a:gd name="connsiteX356" fmla="*/ 1460183 w 1800225"/>
                <a:gd name="connsiteY356" fmla="*/ 36643 h 123825"/>
                <a:gd name="connsiteX357" fmla="*/ 1460659 w 1800225"/>
                <a:gd name="connsiteY357" fmla="*/ 36643 h 123825"/>
                <a:gd name="connsiteX358" fmla="*/ 1481424 w 1800225"/>
                <a:gd name="connsiteY358" fmla="*/ 26727 h 123825"/>
                <a:gd name="connsiteX359" fmla="*/ 1479995 w 1800225"/>
                <a:gd name="connsiteY359" fmla="*/ 35128 h 123825"/>
                <a:gd name="connsiteX360" fmla="*/ 1465135 w 1800225"/>
                <a:gd name="connsiteY360" fmla="*/ 41024 h 123825"/>
                <a:gd name="connsiteX361" fmla="*/ 1460659 w 1800225"/>
                <a:gd name="connsiteY361" fmla="*/ 60884 h 123825"/>
                <a:gd name="connsiteX362" fmla="*/ 1465326 w 1800225"/>
                <a:gd name="connsiteY362" fmla="*/ 80867 h 123825"/>
                <a:gd name="connsiteX363" fmla="*/ 1480281 w 1800225"/>
                <a:gd name="connsiteY363" fmla="*/ 86887 h 123825"/>
                <a:gd name="connsiteX364" fmla="*/ 1493996 w 1800225"/>
                <a:gd name="connsiteY364" fmla="*/ 80143 h 123825"/>
                <a:gd name="connsiteX365" fmla="*/ 1498568 w 1800225"/>
                <a:gd name="connsiteY365" fmla="*/ 60760 h 123825"/>
                <a:gd name="connsiteX366" fmla="*/ 1493996 w 1800225"/>
                <a:gd name="connsiteY366" fmla="*/ 41472 h 123825"/>
                <a:gd name="connsiteX367" fmla="*/ 1479995 w 1800225"/>
                <a:gd name="connsiteY367" fmla="*/ 35128 h 123825"/>
                <a:gd name="connsiteX368" fmla="*/ 1538860 w 1800225"/>
                <a:gd name="connsiteY368" fmla="*/ 94079 h 123825"/>
                <a:gd name="connsiteX369" fmla="*/ 1528763 w 1800225"/>
                <a:gd name="connsiteY369" fmla="*/ 94079 h 123825"/>
                <a:gd name="connsiteX370" fmla="*/ 1528763 w 1800225"/>
                <a:gd name="connsiteY370" fmla="*/ 27813 h 123825"/>
                <a:gd name="connsiteX371" fmla="*/ 1538860 w 1800225"/>
                <a:gd name="connsiteY371" fmla="*/ 27813 h 123825"/>
                <a:gd name="connsiteX372" fmla="*/ 1527906 w 1800225"/>
                <a:gd name="connsiteY372" fmla="*/ 9858 h 123825"/>
                <a:gd name="connsiteX373" fmla="*/ 1529619 w 1800225"/>
                <a:gd name="connsiteY373" fmla="*/ 4810 h 123825"/>
                <a:gd name="connsiteX374" fmla="*/ 1533906 w 1800225"/>
                <a:gd name="connsiteY374" fmla="*/ 3200 h 123825"/>
                <a:gd name="connsiteX375" fmla="*/ 1538002 w 1800225"/>
                <a:gd name="connsiteY375" fmla="*/ 4839 h 123825"/>
                <a:gd name="connsiteX376" fmla="*/ 1539812 w 1800225"/>
                <a:gd name="connsiteY376" fmla="*/ 9858 h 123825"/>
                <a:gd name="connsiteX377" fmla="*/ 1538002 w 1800225"/>
                <a:gd name="connsiteY377" fmla="*/ 14907 h 123825"/>
                <a:gd name="connsiteX378" fmla="*/ 1533906 w 1800225"/>
                <a:gd name="connsiteY378" fmla="*/ 16564 h 123825"/>
                <a:gd name="connsiteX379" fmla="*/ 1529619 w 1800225"/>
                <a:gd name="connsiteY379" fmla="*/ 14907 h 123825"/>
                <a:gd name="connsiteX380" fmla="*/ 1527906 w 1800225"/>
                <a:gd name="connsiteY380" fmla="*/ 9858 h 123825"/>
                <a:gd name="connsiteX381" fmla="*/ 1571148 w 1800225"/>
                <a:gd name="connsiteY381" fmla="*/ 94079 h 123825"/>
                <a:gd name="connsiteX382" fmla="*/ 1561052 w 1800225"/>
                <a:gd name="connsiteY382" fmla="*/ 94079 h 123825"/>
                <a:gd name="connsiteX383" fmla="*/ 1561052 w 1800225"/>
                <a:gd name="connsiteY383" fmla="*/ 0 h 123825"/>
                <a:gd name="connsiteX384" fmla="*/ 1571148 w 1800225"/>
                <a:gd name="connsiteY384" fmla="*/ 0 h 123825"/>
                <a:gd name="connsiteX385" fmla="*/ 1603438 w 1800225"/>
                <a:gd name="connsiteY385" fmla="*/ 94079 h 123825"/>
                <a:gd name="connsiteX386" fmla="*/ 1593342 w 1800225"/>
                <a:gd name="connsiteY386" fmla="*/ 94079 h 123825"/>
                <a:gd name="connsiteX387" fmla="*/ 1593342 w 1800225"/>
                <a:gd name="connsiteY387" fmla="*/ 27813 h 123825"/>
                <a:gd name="connsiteX388" fmla="*/ 1603438 w 1800225"/>
                <a:gd name="connsiteY388" fmla="*/ 27813 h 123825"/>
                <a:gd name="connsiteX389" fmla="*/ 1592484 w 1800225"/>
                <a:gd name="connsiteY389" fmla="*/ 9858 h 123825"/>
                <a:gd name="connsiteX390" fmla="*/ 1594199 w 1800225"/>
                <a:gd name="connsiteY390" fmla="*/ 4810 h 123825"/>
                <a:gd name="connsiteX391" fmla="*/ 1598391 w 1800225"/>
                <a:gd name="connsiteY391" fmla="*/ 3200 h 123825"/>
                <a:gd name="connsiteX392" fmla="*/ 1602581 w 1800225"/>
                <a:gd name="connsiteY392" fmla="*/ 4839 h 123825"/>
                <a:gd name="connsiteX393" fmla="*/ 1604391 w 1800225"/>
                <a:gd name="connsiteY393" fmla="*/ 9858 h 123825"/>
                <a:gd name="connsiteX394" fmla="*/ 1602581 w 1800225"/>
                <a:gd name="connsiteY394" fmla="*/ 14907 h 123825"/>
                <a:gd name="connsiteX395" fmla="*/ 1598391 w 1800225"/>
                <a:gd name="connsiteY395" fmla="*/ 16564 h 123825"/>
                <a:gd name="connsiteX396" fmla="*/ 1594199 w 1800225"/>
                <a:gd name="connsiteY396" fmla="*/ 14907 h 123825"/>
                <a:gd name="connsiteX397" fmla="*/ 1592484 w 1800225"/>
                <a:gd name="connsiteY397" fmla="*/ 9858 h 123825"/>
                <a:gd name="connsiteX398" fmla="*/ 1647063 w 1800225"/>
                <a:gd name="connsiteY398" fmla="*/ 87001 h 123825"/>
                <a:gd name="connsiteX399" fmla="*/ 1652206 w 1800225"/>
                <a:gd name="connsiteY399" fmla="*/ 86611 h 123825"/>
                <a:gd name="connsiteX400" fmla="*/ 1656112 w 1800225"/>
                <a:gd name="connsiteY400" fmla="*/ 85792 h 123825"/>
                <a:gd name="connsiteX401" fmla="*/ 1656112 w 1800225"/>
                <a:gd name="connsiteY401" fmla="*/ 93469 h 123825"/>
                <a:gd name="connsiteX402" fmla="*/ 1651349 w 1800225"/>
                <a:gd name="connsiteY402" fmla="*/ 94774 h 123825"/>
                <a:gd name="connsiteX403" fmla="*/ 1645634 w 1800225"/>
                <a:gd name="connsiteY403" fmla="*/ 95288 h 123825"/>
                <a:gd name="connsiteX404" fmla="*/ 1626394 w 1800225"/>
                <a:gd name="connsiteY404" fmla="*/ 75029 h 123825"/>
                <a:gd name="connsiteX405" fmla="*/ 1626394 w 1800225"/>
                <a:gd name="connsiteY405" fmla="*/ 35614 h 123825"/>
                <a:gd name="connsiteX406" fmla="*/ 1616869 w 1800225"/>
                <a:gd name="connsiteY406" fmla="*/ 35614 h 123825"/>
                <a:gd name="connsiteX407" fmla="*/ 1616869 w 1800225"/>
                <a:gd name="connsiteY407" fmla="*/ 30775 h 123825"/>
                <a:gd name="connsiteX408" fmla="*/ 1626394 w 1800225"/>
                <a:gd name="connsiteY408" fmla="*/ 26603 h 123825"/>
                <a:gd name="connsiteX409" fmla="*/ 1630584 w 1800225"/>
                <a:gd name="connsiteY409" fmla="*/ 12459 h 123825"/>
                <a:gd name="connsiteX410" fmla="*/ 1636396 w 1800225"/>
                <a:gd name="connsiteY410" fmla="*/ 12459 h 123825"/>
                <a:gd name="connsiteX411" fmla="*/ 1636396 w 1800225"/>
                <a:gd name="connsiteY411" fmla="*/ 27813 h 123825"/>
                <a:gd name="connsiteX412" fmla="*/ 1655635 w 1800225"/>
                <a:gd name="connsiteY412" fmla="*/ 27813 h 123825"/>
                <a:gd name="connsiteX413" fmla="*/ 1655635 w 1800225"/>
                <a:gd name="connsiteY413" fmla="*/ 35614 h 123825"/>
                <a:gd name="connsiteX414" fmla="*/ 1636396 w 1800225"/>
                <a:gd name="connsiteY414" fmla="*/ 35614 h 123825"/>
                <a:gd name="connsiteX415" fmla="*/ 1636396 w 1800225"/>
                <a:gd name="connsiteY415" fmla="*/ 74609 h 123825"/>
                <a:gd name="connsiteX416" fmla="*/ 1639252 w 1800225"/>
                <a:gd name="connsiteY416" fmla="*/ 83801 h 123825"/>
                <a:gd name="connsiteX417" fmla="*/ 1647063 w 1800225"/>
                <a:gd name="connsiteY417" fmla="*/ 87001 h 123825"/>
                <a:gd name="connsiteX418" fmla="*/ 1698688 w 1800225"/>
                <a:gd name="connsiteY418" fmla="*/ 95288 h 123825"/>
                <a:gd name="connsiteX419" fmla="*/ 1675448 w 1800225"/>
                <a:gd name="connsiteY419" fmla="*/ 86335 h 123825"/>
                <a:gd name="connsiteX420" fmla="*/ 1666970 w 1800225"/>
                <a:gd name="connsiteY420" fmla="*/ 61493 h 123825"/>
                <a:gd name="connsiteX421" fmla="*/ 1674876 w 1800225"/>
                <a:gd name="connsiteY421" fmla="*/ 36033 h 123825"/>
                <a:gd name="connsiteX422" fmla="*/ 1696116 w 1800225"/>
                <a:gd name="connsiteY422" fmla="*/ 26603 h 123825"/>
                <a:gd name="connsiteX423" fmla="*/ 1715834 w 1800225"/>
                <a:gd name="connsiteY423" fmla="*/ 34795 h 123825"/>
                <a:gd name="connsiteX424" fmla="*/ 1723073 w 1800225"/>
                <a:gd name="connsiteY424" fmla="*/ 56407 h 123825"/>
                <a:gd name="connsiteX425" fmla="*/ 1723073 w 1800225"/>
                <a:gd name="connsiteY425" fmla="*/ 62760 h 123825"/>
                <a:gd name="connsiteX426" fmla="*/ 1677352 w 1800225"/>
                <a:gd name="connsiteY426" fmla="*/ 62760 h 123825"/>
                <a:gd name="connsiteX427" fmla="*/ 1683258 w 1800225"/>
                <a:gd name="connsiteY427" fmla="*/ 80477 h 123825"/>
                <a:gd name="connsiteX428" fmla="*/ 1699070 w 1800225"/>
                <a:gd name="connsiteY428" fmla="*/ 86516 h 123825"/>
                <a:gd name="connsiteX429" fmla="*/ 1720215 w 1800225"/>
                <a:gd name="connsiteY429" fmla="*/ 82048 h 123825"/>
                <a:gd name="connsiteX430" fmla="*/ 1720215 w 1800225"/>
                <a:gd name="connsiteY430" fmla="*/ 90992 h 123825"/>
                <a:gd name="connsiteX431" fmla="*/ 1710119 w 1800225"/>
                <a:gd name="connsiteY431" fmla="*/ 94288 h 123825"/>
                <a:gd name="connsiteX432" fmla="*/ 1698688 w 1800225"/>
                <a:gd name="connsiteY432" fmla="*/ 95288 h 123825"/>
                <a:gd name="connsiteX433" fmla="*/ 1695927 w 1800225"/>
                <a:gd name="connsiteY433" fmla="*/ 35004 h 123825"/>
                <a:gd name="connsiteX434" fmla="*/ 1683258 w 1800225"/>
                <a:gd name="connsiteY434" fmla="*/ 40205 h 123825"/>
                <a:gd name="connsiteX435" fmla="*/ 1677638 w 1800225"/>
                <a:gd name="connsiteY435" fmla="*/ 54597 h 123825"/>
                <a:gd name="connsiteX436" fmla="*/ 1712309 w 1800225"/>
                <a:gd name="connsiteY436" fmla="*/ 54597 h 123825"/>
                <a:gd name="connsiteX437" fmla="*/ 1708023 w 1800225"/>
                <a:gd name="connsiteY437" fmla="*/ 40052 h 123825"/>
                <a:gd name="connsiteX438" fmla="*/ 1695927 w 1800225"/>
                <a:gd name="connsiteY438" fmla="*/ 35004 h 123825"/>
                <a:gd name="connsiteX439" fmla="*/ 1752219 w 1800225"/>
                <a:gd name="connsiteY439" fmla="*/ 94079 h 123825"/>
                <a:gd name="connsiteX440" fmla="*/ 1742218 w 1800225"/>
                <a:gd name="connsiteY440" fmla="*/ 94079 h 123825"/>
                <a:gd name="connsiteX441" fmla="*/ 1742218 w 1800225"/>
                <a:gd name="connsiteY441" fmla="*/ 27813 h 123825"/>
                <a:gd name="connsiteX442" fmla="*/ 1752219 w 1800225"/>
                <a:gd name="connsiteY442" fmla="*/ 27813 h 123825"/>
                <a:gd name="connsiteX443" fmla="*/ 1741360 w 1800225"/>
                <a:gd name="connsiteY443" fmla="*/ 9858 h 123825"/>
                <a:gd name="connsiteX444" fmla="*/ 1743075 w 1800225"/>
                <a:gd name="connsiteY444" fmla="*/ 4810 h 123825"/>
                <a:gd name="connsiteX445" fmla="*/ 1747266 w 1800225"/>
                <a:gd name="connsiteY445" fmla="*/ 3200 h 123825"/>
                <a:gd name="connsiteX446" fmla="*/ 1751457 w 1800225"/>
                <a:gd name="connsiteY446" fmla="*/ 4839 h 123825"/>
                <a:gd name="connsiteX447" fmla="*/ 1753172 w 1800225"/>
                <a:gd name="connsiteY447" fmla="*/ 9858 h 123825"/>
                <a:gd name="connsiteX448" fmla="*/ 1751457 w 1800225"/>
                <a:gd name="connsiteY448" fmla="*/ 14907 h 123825"/>
                <a:gd name="connsiteX449" fmla="*/ 1747266 w 1800225"/>
                <a:gd name="connsiteY449" fmla="*/ 16564 h 123825"/>
                <a:gd name="connsiteX450" fmla="*/ 1743075 w 1800225"/>
                <a:gd name="connsiteY450" fmla="*/ 14907 h 123825"/>
                <a:gd name="connsiteX451" fmla="*/ 1741360 w 1800225"/>
                <a:gd name="connsiteY451" fmla="*/ 9858 h 123825"/>
                <a:gd name="connsiteX452" fmla="*/ 1795939 w 1800225"/>
                <a:gd name="connsiteY452" fmla="*/ 87001 h 123825"/>
                <a:gd name="connsiteX453" fmla="*/ 1801082 w 1800225"/>
                <a:gd name="connsiteY453" fmla="*/ 86611 h 123825"/>
                <a:gd name="connsiteX454" fmla="*/ 1804988 w 1800225"/>
                <a:gd name="connsiteY454" fmla="*/ 85792 h 123825"/>
                <a:gd name="connsiteX455" fmla="*/ 1804988 w 1800225"/>
                <a:gd name="connsiteY455" fmla="*/ 93469 h 123825"/>
                <a:gd name="connsiteX456" fmla="*/ 1800130 w 1800225"/>
                <a:gd name="connsiteY456" fmla="*/ 94774 h 123825"/>
                <a:gd name="connsiteX457" fmla="*/ 1794415 w 1800225"/>
                <a:gd name="connsiteY457" fmla="*/ 95288 h 123825"/>
                <a:gd name="connsiteX458" fmla="*/ 1775270 w 1800225"/>
                <a:gd name="connsiteY458" fmla="*/ 75029 h 123825"/>
                <a:gd name="connsiteX459" fmla="*/ 1775270 w 1800225"/>
                <a:gd name="connsiteY459" fmla="*/ 35614 h 123825"/>
                <a:gd name="connsiteX460" fmla="*/ 1765745 w 1800225"/>
                <a:gd name="connsiteY460" fmla="*/ 35614 h 123825"/>
                <a:gd name="connsiteX461" fmla="*/ 1765745 w 1800225"/>
                <a:gd name="connsiteY461" fmla="*/ 30775 h 123825"/>
                <a:gd name="connsiteX462" fmla="*/ 1775270 w 1800225"/>
                <a:gd name="connsiteY462" fmla="*/ 26603 h 123825"/>
                <a:gd name="connsiteX463" fmla="*/ 1779460 w 1800225"/>
                <a:gd name="connsiteY463" fmla="*/ 12459 h 123825"/>
                <a:gd name="connsiteX464" fmla="*/ 1785271 w 1800225"/>
                <a:gd name="connsiteY464" fmla="*/ 12459 h 123825"/>
                <a:gd name="connsiteX465" fmla="*/ 1785271 w 1800225"/>
                <a:gd name="connsiteY465" fmla="*/ 27813 h 123825"/>
                <a:gd name="connsiteX466" fmla="*/ 1804511 w 1800225"/>
                <a:gd name="connsiteY466" fmla="*/ 27813 h 123825"/>
                <a:gd name="connsiteX467" fmla="*/ 1804511 w 1800225"/>
                <a:gd name="connsiteY467" fmla="*/ 35614 h 123825"/>
                <a:gd name="connsiteX468" fmla="*/ 1785271 w 1800225"/>
                <a:gd name="connsiteY468" fmla="*/ 35614 h 123825"/>
                <a:gd name="connsiteX469" fmla="*/ 1785271 w 1800225"/>
                <a:gd name="connsiteY469" fmla="*/ 74609 h 123825"/>
                <a:gd name="connsiteX470" fmla="*/ 1788128 w 1800225"/>
                <a:gd name="connsiteY470" fmla="*/ 83801 h 123825"/>
                <a:gd name="connsiteX471" fmla="*/ 1795939 w 1800225"/>
                <a:gd name="connsiteY471" fmla="*/ 8700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Lst>
              <a:rect l="l" t="t" r="r" b="b"/>
              <a:pathLst>
                <a:path w="1800225" h="123825">
                  <a:moveTo>
                    <a:pt x="42481" y="13602"/>
                  </a:moveTo>
                  <a:cubicBezTo>
                    <a:pt x="32765" y="13602"/>
                    <a:pt x="25051" y="16840"/>
                    <a:pt x="19431" y="23308"/>
                  </a:cubicBezTo>
                  <a:cubicBezTo>
                    <a:pt x="13811" y="29775"/>
                    <a:pt x="11049" y="38633"/>
                    <a:pt x="11049" y="49882"/>
                  </a:cubicBezTo>
                  <a:cubicBezTo>
                    <a:pt x="11049" y="61446"/>
                    <a:pt x="13715" y="70390"/>
                    <a:pt x="19145" y="76695"/>
                  </a:cubicBezTo>
                  <a:cubicBezTo>
                    <a:pt x="24574" y="83001"/>
                    <a:pt x="32290" y="86154"/>
                    <a:pt x="42386" y="86154"/>
                  </a:cubicBezTo>
                  <a:cubicBezTo>
                    <a:pt x="48482" y="86154"/>
                    <a:pt x="55530" y="85049"/>
                    <a:pt x="63437" y="82830"/>
                  </a:cubicBezTo>
                  <a:lnTo>
                    <a:pt x="63437" y="91840"/>
                  </a:lnTo>
                  <a:cubicBezTo>
                    <a:pt x="57341" y="94136"/>
                    <a:pt x="49720" y="95288"/>
                    <a:pt x="40767" y="95288"/>
                  </a:cubicBezTo>
                  <a:cubicBezTo>
                    <a:pt x="27718" y="95288"/>
                    <a:pt x="17716" y="91335"/>
                    <a:pt x="10668" y="83439"/>
                  </a:cubicBezTo>
                  <a:cubicBezTo>
                    <a:pt x="3524" y="75533"/>
                    <a:pt x="0" y="64313"/>
                    <a:pt x="0" y="49759"/>
                  </a:cubicBezTo>
                  <a:cubicBezTo>
                    <a:pt x="0" y="40653"/>
                    <a:pt x="1715" y="32671"/>
                    <a:pt x="5144" y="25813"/>
                  </a:cubicBezTo>
                  <a:cubicBezTo>
                    <a:pt x="8573" y="18964"/>
                    <a:pt x="13431" y="13688"/>
                    <a:pt x="19907" y="9973"/>
                  </a:cubicBezTo>
                  <a:cubicBezTo>
                    <a:pt x="26289" y="6267"/>
                    <a:pt x="33910" y="4410"/>
                    <a:pt x="42576" y="4410"/>
                  </a:cubicBezTo>
                  <a:cubicBezTo>
                    <a:pt x="51815" y="4410"/>
                    <a:pt x="59913" y="6105"/>
                    <a:pt x="66866" y="9497"/>
                  </a:cubicBezTo>
                  <a:lnTo>
                    <a:pt x="62579" y="18317"/>
                  </a:lnTo>
                  <a:cubicBezTo>
                    <a:pt x="55816" y="15173"/>
                    <a:pt x="49149" y="13602"/>
                    <a:pt x="42481" y="13602"/>
                  </a:cubicBezTo>
                  <a:close/>
                  <a:moveTo>
                    <a:pt x="140780" y="60884"/>
                  </a:moveTo>
                  <a:cubicBezTo>
                    <a:pt x="140780" y="71685"/>
                    <a:pt x="138017" y="80124"/>
                    <a:pt x="132588" y="86192"/>
                  </a:cubicBezTo>
                  <a:cubicBezTo>
                    <a:pt x="127159" y="92250"/>
                    <a:pt x="119635" y="95288"/>
                    <a:pt x="110014" y="95288"/>
                  </a:cubicBezTo>
                  <a:cubicBezTo>
                    <a:pt x="104109" y="95288"/>
                    <a:pt x="98870" y="93897"/>
                    <a:pt x="94298" y="91116"/>
                  </a:cubicBezTo>
                  <a:cubicBezTo>
                    <a:pt x="89726" y="88335"/>
                    <a:pt x="86106" y="84344"/>
                    <a:pt x="83630" y="79143"/>
                  </a:cubicBezTo>
                  <a:cubicBezTo>
                    <a:pt x="81153" y="73943"/>
                    <a:pt x="79915" y="67856"/>
                    <a:pt x="79915" y="60884"/>
                  </a:cubicBezTo>
                  <a:cubicBezTo>
                    <a:pt x="79915" y="50082"/>
                    <a:pt x="82582" y="41672"/>
                    <a:pt x="88011" y="35643"/>
                  </a:cubicBezTo>
                  <a:cubicBezTo>
                    <a:pt x="93345" y="29613"/>
                    <a:pt x="100869" y="26603"/>
                    <a:pt x="110490" y="26603"/>
                  </a:cubicBezTo>
                  <a:cubicBezTo>
                    <a:pt x="119729" y="26603"/>
                    <a:pt x="127159" y="29689"/>
                    <a:pt x="132588" y="35852"/>
                  </a:cubicBezTo>
                  <a:cubicBezTo>
                    <a:pt x="138017" y="42024"/>
                    <a:pt x="140780" y="50368"/>
                    <a:pt x="140780" y="60884"/>
                  </a:cubicBezTo>
                  <a:close/>
                  <a:moveTo>
                    <a:pt x="90297" y="60884"/>
                  </a:moveTo>
                  <a:cubicBezTo>
                    <a:pt x="90297" y="69352"/>
                    <a:pt x="92012" y="75800"/>
                    <a:pt x="95345" y="80229"/>
                  </a:cubicBezTo>
                  <a:cubicBezTo>
                    <a:pt x="98774" y="84668"/>
                    <a:pt x="103727" y="86887"/>
                    <a:pt x="110299" y="86887"/>
                  </a:cubicBezTo>
                  <a:cubicBezTo>
                    <a:pt x="116872" y="86887"/>
                    <a:pt x="121825" y="84677"/>
                    <a:pt x="125254" y="80267"/>
                  </a:cubicBezTo>
                  <a:cubicBezTo>
                    <a:pt x="128683" y="75848"/>
                    <a:pt x="130397" y="69390"/>
                    <a:pt x="130397" y="60884"/>
                  </a:cubicBezTo>
                  <a:cubicBezTo>
                    <a:pt x="130397" y="52464"/>
                    <a:pt x="128683" y="46063"/>
                    <a:pt x="125254" y="41691"/>
                  </a:cubicBezTo>
                  <a:cubicBezTo>
                    <a:pt x="121825" y="37319"/>
                    <a:pt x="116872" y="35128"/>
                    <a:pt x="110204" y="35128"/>
                  </a:cubicBezTo>
                  <a:cubicBezTo>
                    <a:pt x="103632" y="35128"/>
                    <a:pt x="98679" y="37281"/>
                    <a:pt x="95345" y="41596"/>
                  </a:cubicBezTo>
                  <a:cubicBezTo>
                    <a:pt x="91916" y="45911"/>
                    <a:pt x="90297" y="52340"/>
                    <a:pt x="90297" y="60884"/>
                  </a:cubicBezTo>
                  <a:close/>
                  <a:moveTo>
                    <a:pt x="245078" y="94079"/>
                  </a:moveTo>
                  <a:lnTo>
                    <a:pt x="245078" y="50968"/>
                  </a:lnTo>
                  <a:cubicBezTo>
                    <a:pt x="245078" y="45691"/>
                    <a:pt x="243935" y="41729"/>
                    <a:pt x="241649" y="39091"/>
                  </a:cubicBezTo>
                  <a:cubicBezTo>
                    <a:pt x="239459" y="36452"/>
                    <a:pt x="235934" y="35128"/>
                    <a:pt x="231172" y="35128"/>
                  </a:cubicBezTo>
                  <a:cubicBezTo>
                    <a:pt x="224885" y="35128"/>
                    <a:pt x="220313" y="36919"/>
                    <a:pt x="217360" y="40510"/>
                  </a:cubicBezTo>
                  <a:cubicBezTo>
                    <a:pt x="214313" y="44101"/>
                    <a:pt x="212884" y="49616"/>
                    <a:pt x="212884" y="57074"/>
                  </a:cubicBezTo>
                  <a:lnTo>
                    <a:pt x="212884" y="94079"/>
                  </a:lnTo>
                  <a:lnTo>
                    <a:pt x="202788" y="94079"/>
                  </a:lnTo>
                  <a:lnTo>
                    <a:pt x="202788" y="50968"/>
                  </a:lnTo>
                  <a:cubicBezTo>
                    <a:pt x="202788" y="45691"/>
                    <a:pt x="201645" y="41729"/>
                    <a:pt x="199453" y="39091"/>
                  </a:cubicBezTo>
                  <a:cubicBezTo>
                    <a:pt x="197167" y="36452"/>
                    <a:pt x="193643" y="35128"/>
                    <a:pt x="188880" y="35128"/>
                  </a:cubicBezTo>
                  <a:cubicBezTo>
                    <a:pt x="182595" y="35128"/>
                    <a:pt x="177928" y="37014"/>
                    <a:pt x="175070" y="40777"/>
                  </a:cubicBezTo>
                  <a:cubicBezTo>
                    <a:pt x="172116" y="44548"/>
                    <a:pt x="170593" y="50730"/>
                    <a:pt x="170593" y="59312"/>
                  </a:cubicBezTo>
                  <a:lnTo>
                    <a:pt x="170593" y="94079"/>
                  </a:lnTo>
                  <a:lnTo>
                    <a:pt x="160591" y="94079"/>
                  </a:lnTo>
                  <a:lnTo>
                    <a:pt x="160591" y="27813"/>
                  </a:lnTo>
                  <a:lnTo>
                    <a:pt x="168783" y="27813"/>
                  </a:lnTo>
                  <a:lnTo>
                    <a:pt x="170402" y="36881"/>
                  </a:lnTo>
                  <a:lnTo>
                    <a:pt x="170878" y="36881"/>
                  </a:lnTo>
                  <a:cubicBezTo>
                    <a:pt x="172784" y="33661"/>
                    <a:pt x="175451" y="31137"/>
                    <a:pt x="178880" y="29328"/>
                  </a:cubicBezTo>
                  <a:cubicBezTo>
                    <a:pt x="182309" y="27508"/>
                    <a:pt x="186214" y="26603"/>
                    <a:pt x="190500" y="26603"/>
                  </a:cubicBezTo>
                  <a:cubicBezTo>
                    <a:pt x="200787" y="26603"/>
                    <a:pt x="207645" y="30356"/>
                    <a:pt x="210788" y="37852"/>
                  </a:cubicBezTo>
                  <a:lnTo>
                    <a:pt x="211265" y="37852"/>
                  </a:lnTo>
                  <a:cubicBezTo>
                    <a:pt x="213265" y="34385"/>
                    <a:pt x="216122" y="31642"/>
                    <a:pt x="219837" y="29623"/>
                  </a:cubicBezTo>
                  <a:cubicBezTo>
                    <a:pt x="223647" y="27613"/>
                    <a:pt x="227838" y="26603"/>
                    <a:pt x="232696" y="26603"/>
                  </a:cubicBezTo>
                  <a:cubicBezTo>
                    <a:pt x="240125" y="26603"/>
                    <a:pt x="245745" y="28527"/>
                    <a:pt x="249555" y="32375"/>
                  </a:cubicBezTo>
                  <a:cubicBezTo>
                    <a:pt x="253269" y="36224"/>
                    <a:pt x="255080" y="42386"/>
                    <a:pt x="255080" y="50845"/>
                  </a:cubicBezTo>
                  <a:lnTo>
                    <a:pt x="255080" y="94079"/>
                  </a:lnTo>
                  <a:close/>
                  <a:moveTo>
                    <a:pt x="310039" y="95288"/>
                  </a:moveTo>
                  <a:cubicBezTo>
                    <a:pt x="305752" y="95288"/>
                    <a:pt x="301847" y="94488"/>
                    <a:pt x="298228" y="92897"/>
                  </a:cubicBezTo>
                  <a:cubicBezTo>
                    <a:pt x="294703" y="91307"/>
                    <a:pt x="291655" y="88859"/>
                    <a:pt x="289274" y="85554"/>
                  </a:cubicBezTo>
                  <a:lnTo>
                    <a:pt x="288513" y="85554"/>
                  </a:lnTo>
                  <a:cubicBezTo>
                    <a:pt x="288988" y="89421"/>
                    <a:pt x="289274" y="93088"/>
                    <a:pt x="289274" y="96555"/>
                  </a:cubicBezTo>
                  <a:lnTo>
                    <a:pt x="289274" y="123825"/>
                  </a:lnTo>
                  <a:lnTo>
                    <a:pt x="279273" y="123825"/>
                  </a:lnTo>
                  <a:lnTo>
                    <a:pt x="279273" y="27813"/>
                  </a:lnTo>
                  <a:lnTo>
                    <a:pt x="287370" y="27813"/>
                  </a:lnTo>
                  <a:lnTo>
                    <a:pt x="288798" y="36881"/>
                  </a:lnTo>
                  <a:lnTo>
                    <a:pt x="289274" y="36881"/>
                  </a:lnTo>
                  <a:cubicBezTo>
                    <a:pt x="291846" y="33252"/>
                    <a:pt x="294894" y="30632"/>
                    <a:pt x="298228" y="29023"/>
                  </a:cubicBezTo>
                  <a:cubicBezTo>
                    <a:pt x="301657" y="27413"/>
                    <a:pt x="305657" y="26603"/>
                    <a:pt x="310039" y="26603"/>
                  </a:cubicBezTo>
                  <a:cubicBezTo>
                    <a:pt x="318897" y="26603"/>
                    <a:pt x="325659" y="29604"/>
                    <a:pt x="330422" y="35614"/>
                  </a:cubicBezTo>
                  <a:cubicBezTo>
                    <a:pt x="335184" y="41615"/>
                    <a:pt x="337565" y="50044"/>
                    <a:pt x="337565" y="60884"/>
                  </a:cubicBezTo>
                  <a:cubicBezTo>
                    <a:pt x="337565" y="71771"/>
                    <a:pt x="335184" y="80220"/>
                    <a:pt x="330328" y="86249"/>
                  </a:cubicBezTo>
                  <a:cubicBezTo>
                    <a:pt x="325470" y="92278"/>
                    <a:pt x="318706" y="95288"/>
                    <a:pt x="310039" y="95288"/>
                  </a:cubicBezTo>
                  <a:close/>
                  <a:moveTo>
                    <a:pt x="308610" y="35128"/>
                  </a:moveTo>
                  <a:cubicBezTo>
                    <a:pt x="301847" y="35128"/>
                    <a:pt x="296990" y="37005"/>
                    <a:pt x="293941" y="40748"/>
                  </a:cubicBezTo>
                  <a:cubicBezTo>
                    <a:pt x="290894" y="44501"/>
                    <a:pt x="289370" y="50463"/>
                    <a:pt x="289274" y="58646"/>
                  </a:cubicBezTo>
                  <a:lnTo>
                    <a:pt x="289274" y="60884"/>
                  </a:lnTo>
                  <a:cubicBezTo>
                    <a:pt x="289274" y="70199"/>
                    <a:pt x="290799" y="76857"/>
                    <a:pt x="293941" y="80867"/>
                  </a:cubicBezTo>
                  <a:cubicBezTo>
                    <a:pt x="296990" y="84877"/>
                    <a:pt x="302037" y="86887"/>
                    <a:pt x="308896" y="86887"/>
                  </a:cubicBezTo>
                  <a:cubicBezTo>
                    <a:pt x="314611" y="86887"/>
                    <a:pt x="319088" y="84563"/>
                    <a:pt x="322326" y="79934"/>
                  </a:cubicBezTo>
                  <a:cubicBezTo>
                    <a:pt x="325565" y="75295"/>
                    <a:pt x="327184" y="68904"/>
                    <a:pt x="327184" y="60760"/>
                  </a:cubicBezTo>
                  <a:cubicBezTo>
                    <a:pt x="327184" y="52502"/>
                    <a:pt x="325565" y="46158"/>
                    <a:pt x="322326" y="41748"/>
                  </a:cubicBezTo>
                  <a:cubicBezTo>
                    <a:pt x="319088" y="37338"/>
                    <a:pt x="314516" y="35128"/>
                    <a:pt x="308610" y="35128"/>
                  </a:cubicBezTo>
                  <a:close/>
                  <a:moveTo>
                    <a:pt x="367474" y="94079"/>
                  </a:moveTo>
                  <a:lnTo>
                    <a:pt x="357378" y="94079"/>
                  </a:lnTo>
                  <a:lnTo>
                    <a:pt x="357378" y="0"/>
                  </a:lnTo>
                  <a:lnTo>
                    <a:pt x="367474" y="0"/>
                  </a:lnTo>
                  <a:close/>
                  <a:moveTo>
                    <a:pt x="399764" y="94079"/>
                  </a:moveTo>
                  <a:lnTo>
                    <a:pt x="389668" y="94079"/>
                  </a:lnTo>
                  <a:lnTo>
                    <a:pt x="389668" y="27813"/>
                  </a:lnTo>
                  <a:lnTo>
                    <a:pt x="399764" y="27813"/>
                  </a:lnTo>
                  <a:close/>
                  <a:moveTo>
                    <a:pt x="388810" y="9858"/>
                  </a:moveTo>
                  <a:cubicBezTo>
                    <a:pt x="388810" y="7553"/>
                    <a:pt x="389382" y="5877"/>
                    <a:pt x="390525" y="4810"/>
                  </a:cubicBezTo>
                  <a:cubicBezTo>
                    <a:pt x="391668" y="3734"/>
                    <a:pt x="393097" y="3200"/>
                    <a:pt x="394811" y="3200"/>
                  </a:cubicBezTo>
                  <a:cubicBezTo>
                    <a:pt x="396335" y="3200"/>
                    <a:pt x="397764" y="3753"/>
                    <a:pt x="398907" y="4839"/>
                  </a:cubicBezTo>
                  <a:cubicBezTo>
                    <a:pt x="400145" y="5925"/>
                    <a:pt x="400716" y="7601"/>
                    <a:pt x="400716" y="9858"/>
                  </a:cubicBezTo>
                  <a:cubicBezTo>
                    <a:pt x="400716" y="12116"/>
                    <a:pt x="400145" y="13792"/>
                    <a:pt x="398907" y="14907"/>
                  </a:cubicBezTo>
                  <a:cubicBezTo>
                    <a:pt x="397764" y="16012"/>
                    <a:pt x="396335" y="16564"/>
                    <a:pt x="394811" y="16564"/>
                  </a:cubicBezTo>
                  <a:cubicBezTo>
                    <a:pt x="393097" y="16564"/>
                    <a:pt x="391668" y="16012"/>
                    <a:pt x="390525" y="14907"/>
                  </a:cubicBezTo>
                  <a:cubicBezTo>
                    <a:pt x="389382" y="13792"/>
                    <a:pt x="388810" y="12116"/>
                    <a:pt x="388810" y="9858"/>
                  </a:cubicBezTo>
                  <a:close/>
                  <a:moveTo>
                    <a:pt x="462724" y="94079"/>
                  </a:moveTo>
                  <a:lnTo>
                    <a:pt x="460724" y="84649"/>
                  </a:lnTo>
                  <a:lnTo>
                    <a:pt x="460248" y="84649"/>
                  </a:lnTo>
                  <a:cubicBezTo>
                    <a:pt x="456914" y="88802"/>
                    <a:pt x="453676" y="91612"/>
                    <a:pt x="450342" y="93078"/>
                  </a:cubicBezTo>
                  <a:cubicBezTo>
                    <a:pt x="447103" y="94555"/>
                    <a:pt x="443008" y="95288"/>
                    <a:pt x="438055" y="95288"/>
                  </a:cubicBezTo>
                  <a:cubicBezTo>
                    <a:pt x="431483" y="95288"/>
                    <a:pt x="426339" y="93593"/>
                    <a:pt x="422624" y="90211"/>
                  </a:cubicBezTo>
                  <a:cubicBezTo>
                    <a:pt x="418909" y="86820"/>
                    <a:pt x="417005" y="82010"/>
                    <a:pt x="417005" y="75762"/>
                  </a:cubicBezTo>
                  <a:cubicBezTo>
                    <a:pt x="417005" y="62379"/>
                    <a:pt x="427768" y="55359"/>
                    <a:pt x="449104" y="54721"/>
                  </a:cubicBezTo>
                  <a:lnTo>
                    <a:pt x="460343" y="54359"/>
                  </a:lnTo>
                  <a:lnTo>
                    <a:pt x="460343" y="50244"/>
                  </a:lnTo>
                  <a:cubicBezTo>
                    <a:pt x="460343" y="45044"/>
                    <a:pt x="459295" y="41205"/>
                    <a:pt x="457009" y="38729"/>
                  </a:cubicBezTo>
                  <a:cubicBezTo>
                    <a:pt x="454819" y="36243"/>
                    <a:pt x="451199" y="35004"/>
                    <a:pt x="446246" y="35004"/>
                  </a:cubicBezTo>
                  <a:cubicBezTo>
                    <a:pt x="440722" y="35004"/>
                    <a:pt x="434530" y="36700"/>
                    <a:pt x="427577" y="40081"/>
                  </a:cubicBezTo>
                  <a:lnTo>
                    <a:pt x="424435" y="32404"/>
                  </a:lnTo>
                  <a:cubicBezTo>
                    <a:pt x="427768" y="30632"/>
                    <a:pt x="431292" y="29242"/>
                    <a:pt x="435197" y="28232"/>
                  </a:cubicBezTo>
                  <a:cubicBezTo>
                    <a:pt x="439102" y="27232"/>
                    <a:pt x="443008" y="26727"/>
                    <a:pt x="446913" y="26727"/>
                  </a:cubicBezTo>
                  <a:cubicBezTo>
                    <a:pt x="454819" y="26727"/>
                    <a:pt x="460629" y="28480"/>
                    <a:pt x="464439" y="31985"/>
                  </a:cubicBezTo>
                  <a:cubicBezTo>
                    <a:pt x="468249" y="35490"/>
                    <a:pt x="470154" y="41110"/>
                    <a:pt x="470154" y="48854"/>
                  </a:cubicBezTo>
                  <a:lnTo>
                    <a:pt x="470154" y="94079"/>
                  </a:lnTo>
                  <a:close/>
                  <a:moveTo>
                    <a:pt x="440055" y="87001"/>
                  </a:moveTo>
                  <a:cubicBezTo>
                    <a:pt x="446341" y="87001"/>
                    <a:pt x="451199" y="85287"/>
                    <a:pt x="454819" y="81867"/>
                  </a:cubicBezTo>
                  <a:cubicBezTo>
                    <a:pt x="458343" y="78438"/>
                    <a:pt x="460153" y="73638"/>
                    <a:pt x="460153" y="67475"/>
                  </a:cubicBezTo>
                  <a:lnTo>
                    <a:pt x="460153" y="61493"/>
                  </a:lnTo>
                  <a:lnTo>
                    <a:pt x="450056" y="61913"/>
                  </a:lnTo>
                  <a:cubicBezTo>
                    <a:pt x="442151" y="62198"/>
                    <a:pt x="436341" y="63437"/>
                    <a:pt x="432815" y="65627"/>
                  </a:cubicBezTo>
                  <a:cubicBezTo>
                    <a:pt x="429291" y="67828"/>
                    <a:pt x="427577" y="71247"/>
                    <a:pt x="427577" y="75876"/>
                  </a:cubicBezTo>
                  <a:cubicBezTo>
                    <a:pt x="427577" y="79505"/>
                    <a:pt x="428625" y="82267"/>
                    <a:pt x="430816" y="84163"/>
                  </a:cubicBezTo>
                  <a:cubicBezTo>
                    <a:pt x="433006" y="86058"/>
                    <a:pt x="436150" y="87001"/>
                    <a:pt x="440055" y="87001"/>
                  </a:cubicBezTo>
                  <a:close/>
                  <a:moveTo>
                    <a:pt x="538258" y="94079"/>
                  </a:moveTo>
                  <a:lnTo>
                    <a:pt x="538258" y="51206"/>
                  </a:lnTo>
                  <a:cubicBezTo>
                    <a:pt x="538258" y="45806"/>
                    <a:pt x="537020" y="41777"/>
                    <a:pt x="534543" y="39119"/>
                  </a:cubicBezTo>
                  <a:cubicBezTo>
                    <a:pt x="532066" y="36462"/>
                    <a:pt x="528256" y="35128"/>
                    <a:pt x="523018" y="35128"/>
                  </a:cubicBezTo>
                  <a:cubicBezTo>
                    <a:pt x="516065" y="35128"/>
                    <a:pt x="511016" y="37005"/>
                    <a:pt x="507778" y="40748"/>
                  </a:cubicBezTo>
                  <a:cubicBezTo>
                    <a:pt x="504539" y="44501"/>
                    <a:pt x="502920" y="50683"/>
                    <a:pt x="502920" y="59312"/>
                  </a:cubicBezTo>
                  <a:lnTo>
                    <a:pt x="502920" y="94079"/>
                  </a:lnTo>
                  <a:lnTo>
                    <a:pt x="492919" y="94079"/>
                  </a:lnTo>
                  <a:lnTo>
                    <a:pt x="492919" y="27813"/>
                  </a:lnTo>
                  <a:lnTo>
                    <a:pt x="501015" y="27813"/>
                  </a:lnTo>
                  <a:lnTo>
                    <a:pt x="502730" y="36881"/>
                  </a:lnTo>
                  <a:lnTo>
                    <a:pt x="503205" y="36881"/>
                  </a:lnTo>
                  <a:cubicBezTo>
                    <a:pt x="505206" y="33614"/>
                    <a:pt x="508159" y="31090"/>
                    <a:pt x="511778" y="29289"/>
                  </a:cubicBezTo>
                  <a:cubicBezTo>
                    <a:pt x="515493" y="27499"/>
                    <a:pt x="519685" y="26603"/>
                    <a:pt x="524256" y="26603"/>
                  </a:cubicBezTo>
                  <a:cubicBezTo>
                    <a:pt x="532162" y="26603"/>
                    <a:pt x="538163" y="28527"/>
                    <a:pt x="542259" y="32375"/>
                  </a:cubicBezTo>
                  <a:cubicBezTo>
                    <a:pt x="546259" y="36224"/>
                    <a:pt x="548260" y="42386"/>
                    <a:pt x="548260" y="50845"/>
                  </a:cubicBezTo>
                  <a:lnTo>
                    <a:pt x="548260" y="94079"/>
                  </a:lnTo>
                  <a:close/>
                  <a:moveTo>
                    <a:pt x="597694" y="95288"/>
                  </a:moveTo>
                  <a:cubicBezTo>
                    <a:pt x="588073" y="95288"/>
                    <a:pt x="580644" y="92335"/>
                    <a:pt x="575406" y="86430"/>
                  </a:cubicBezTo>
                  <a:cubicBezTo>
                    <a:pt x="570166" y="80524"/>
                    <a:pt x="567499" y="72171"/>
                    <a:pt x="567499" y="61370"/>
                  </a:cubicBezTo>
                  <a:cubicBezTo>
                    <a:pt x="567499" y="50282"/>
                    <a:pt x="570166" y="41720"/>
                    <a:pt x="575501" y="35671"/>
                  </a:cubicBezTo>
                  <a:cubicBezTo>
                    <a:pt x="580834" y="29623"/>
                    <a:pt x="588455" y="26603"/>
                    <a:pt x="598360" y="26603"/>
                  </a:cubicBezTo>
                  <a:cubicBezTo>
                    <a:pt x="601504" y="26603"/>
                    <a:pt x="604742" y="26946"/>
                    <a:pt x="607885" y="27632"/>
                  </a:cubicBezTo>
                  <a:cubicBezTo>
                    <a:pt x="611124" y="28318"/>
                    <a:pt x="613601" y="29118"/>
                    <a:pt x="615410" y="30051"/>
                  </a:cubicBezTo>
                  <a:lnTo>
                    <a:pt x="612267" y="38576"/>
                  </a:lnTo>
                  <a:cubicBezTo>
                    <a:pt x="610077" y="37690"/>
                    <a:pt x="607695" y="36947"/>
                    <a:pt x="605028" y="36366"/>
                  </a:cubicBezTo>
                  <a:cubicBezTo>
                    <a:pt x="602456" y="35785"/>
                    <a:pt x="600075" y="35490"/>
                    <a:pt x="598075" y="35490"/>
                  </a:cubicBezTo>
                  <a:cubicBezTo>
                    <a:pt x="584645" y="35490"/>
                    <a:pt x="577882" y="44072"/>
                    <a:pt x="577882" y="61246"/>
                  </a:cubicBezTo>
                  <a:cubicBezTo>
                    <a:pt x="577882" y="69390"/>
                    <a:pt x="579596" y="75638"/>
                    <a:pt x="582834" y="79991"/>
                  </a:cubicBezTo>
                  <a:cubicBezTo>
                    <a:pt x="586074" y="84344"/>
                    <a:pt x="591027" y="86516"/>
                    <a:pt x="597408" y="86516"/>
                  </a:cubicBezTo>
                  <a:cubicBezTo>
                    <a:pt x="602933" y="86516"/>
                    <a:pt x="608648" y="85335"/>
                    <a:pt x="614458" y="82953"/>
                  </a:cubicBezTo>
                  <a:lnTo>
                    <a:pt x="614458" y="91840"/>
                  </a:lnTo>
                  <a:cubicBezTo>
                    <a:pt x="609981" y="94136"/>
                    <a:pt x="604456" y="95288"/>
                    <a:pt x="597694" y="95288"/>
                  </a:cubicBezTo>
                  <a:close/>
                  <a:moveTo>
                    <a:pt x="659892" y="95288"/>
                  </a:moveTo>
                  <a:cubicBezTo>
                    <a:pt x="650081" y="95288"/>
                    <a:pt x="642365" y="92307"/>
                    <a:pt x="636746" y="86335"/>
                  </a:cubicBezTo>
                  <a:cubicBezTo>
                    <a:pt x="631031" y="80372"/>
                    <a:pt x="628173" y="72095"/>
                    <a:pt x="628173" y="61493"/>
                  </a:cubicBezTo>
                  <a:cubicBezTo>
                    <a:pt x="628173" y="50806"/>
                    <a:pt x="630841" y="42320"/>
                    <a:pt x="636080" y="36033"/>
                  </a:cubicBezTo>
                  <a:cubicBezTo>
                    <a:pt x="641318" y="29746"/>
                    <a:pt x="648462" y="26603"/>
                    <a:pt x="657320" y="26603"/>
                  </a:cubicBezTo>
                  <a:cubicBezTo>
                    <a:pt x="665607" y="26603"/>
                    <a:pt x="672179" y="29337"/>
                    <a:pt x="677037" y="34795"/>
                  </a:cubicBezTo>
                  <a:cubicBezTo>
                    <a:pt x="681799" y="40253"/>
                    <a:pt x="684276" y="47463"/>
                    <a:pt x="684276" y="56407"/>
                  </a:cubicBezTo>
                  <a:lnTo>
                    <a:pt x="684276" y="62760"/>
                  </a:lnTo>
                  <a:lnTo>
                    <a:pt x="638652" y="62760"/>
                  </a:lnTo>
                  <a:cubicBezTo>
                    <a:pt x="638841" y="70542"/>
                    <a:pt x="640747" y="76448"/>
                    <a:pt x="644462" y="80477"/>
                  </a:cubicBezTo>
                  <a:cubicBezTo>
                    <a:pt x="648272" y="84506"/>
                    <a:pt x="653510" y="86516"/>
                    <a:pt x="660273" y="86516"/>
                  </a:cubicBezTo>
                  <a:cubicBezTo>
                    <a:pt x="667416" y="86516"/>
                    <a:pt x="674466" y="85030"/>
                    <a:pt x="681419" y="82048"/>
                  </a:cubicBezTo>
                  <a:lnTo>
                    <a:pt x="681419" y="90992"/>
                  </a:lnTo>
                  <a:cubicBezTo>
                    <a:pt x="677895" y="92526"/>
                    <a:pt x="674560" y="93621"/>
                    <a:pt x="671322" y="94288"/>
                  </a:cubicBezTo>
                  <a:cubicBezTo>
                    <a:pt x="668179" y="94955"/>
                    <a:pt x="664369" y="95288"/>
                    <a:pt x="659892" y="95288"/>
                  </a:cubicBezTo>
                  <a:close/>
                  <a:moveTo>
                    <a:pt x="657130" y="35004"/>
                  </a:moveTo>
                  <a:cubicBezTo>
                    <a:pt x="651890" y="35004"/>
                    <a:pt x="647605" y="36738"/>
                    <a:pt x="644462" y="40205"/>
                  </a:cubicBezTo>
                  <a:cubicBezTo>
                    <a:pt x="641318" y="43672"/>
                    <a:pt x="639413" y="48473"/>
                    <a:pt x="638841" y="54597"/>
                  </a:cubicBezTo>
                  <a:lnTo>
                    <a:pt x="673512" y="54597"/>
                  </a:lnTo>
                  <a:cubicBezTo>
                    <a:pt x="673512" y="48273"/>
                    <a:pt x="672085" y="43424"/>
                    <a:pt x="669227" y="40052"/>
                  </a:cubicBezTo>
                  <a:cubicBezTo>
                    <a:pt x="666464" y="36690"/>
                    <a:pt x="662369" y="35004"/>
                    <a:pt x="657130" y="35004"/>
                  </a:cubicBezTo>
                  <a:close/>
                  <a:moveTo>
                    <a:pt x="787908" y="70561"/>
                  </a:moveTo>
                  <a:cubicBezTo>
                    <a:pt x="787908" y="78334"/>
                    <a:pt x="785146" y="84401"/>
                    <a:pt x="779526" y="88754"/>
                  </a:cubicBezTo>
                  <a:cubicBezTo>
                    <a:pt x="773811" y="93107"/>
                    <a:pt x="766190" y="95288"/>
                    <a:pt x="756476" y="95288"/>
                  </a:cubicBezTo>
                  <a:cubicBezTo>
                    <a:pt x="745998" y="95288"/>
                    <a:pt x="737997" y="93936"/>
                    <a:pt x="732282" y="91240"/>
                  </a:cubicBezTo>
                  <a:lnTo>
                    <a:pt x="732282" y="81324"/>
                  </a:lnTo>
                  <a:cubicBezTo>
                    <a:pt x="735997" y="82848"/>
                    <a:pt x="739903" y="84058"/>
                    <a:pt x="744188" y="84944"/>
                  </a:cubicBezTo>
                  <a:cubicBezTo>
                    <a:pt x="748474" y="85839"/>
                    <a:pt x="752666" y="86278"/>
                    <a:pt x="756856" y="86278"/>
                  </a:cubicBezTo>
                  <a:cubicBezTo>
                    <a:pt x="763715" y="86278"/>
                    <a:pt x="768858" y="84982"/>
                    <a:pt x="772382" y="82382"/>
                  </a:cubicBezTo>
                  <a:cubicBezTo>
                    <a:pt x="775811" y="79781"/>
                    <a:pt x="777526" y="76162"/>
                    <a:pt x="777526" y="71523"/>
                  </a:cubicBezTo>
                  <a:cubicBezTo>
                    <a:pt x="777526" y="68466"/>
                    <a:pt x="776954" y="65951"/>
                    <a:pt x="775715" y="63998"/>
                  </a:cubicBezTo>
                  <a:cubicBezTo>
                    <a:pt x="774478" y="62046"/>
                    <a:pt x="772382" y="60236"/>
                    <a:pt x="769525" y="58588"/>
                  </a:cubicBezTo>
                  <a:cubicBezTo>
                    <a:pt x="766667" y="56931"/>
                    <a:pt x="762286" y="55064"/>
                    <a:pt x="756381" y="52969"/>
                  </a:cubicBezTo>
                  <a:cubicBezTo>
                    <a:pt x="748189" y="50025"/>
                    <a:pt x="742284" y="46539"/>
                    <a:pt x="738760" y="42501"/>
                  </a:cubicBezTo>
                  <a:cubicBezTo>
                    <a:pt x="735234" y="38471"/>
                    <a:pt x="733520" y="33214"/>
                    <a:pt x="733520" y="26727"/>
                  </a:cubicBezTo>
                  <a:cubicBezTo>
                    <a:pt x="733520" y="19907"/>
                    <a:pt x="735997" y="14487"/>
                    <a:pt x="741141" y="10458"/>
                  </a:cubicBezTo>
                  <a:cubicBezTo>
                    <a:pt x="746284" y="6429"/>
                    <a:pt x="753047" y="4410"/>
                    <a:pt x="761428" y="4410"/>
                  </a:cubicBezTo>
                  <a:cubicBezTo>
                    <a:pt x="770287" y="4410"/>
                    <a:pt x="778383" y="6029"/>
                    <a:pt x="785717" y="9249"/>
                  </a:cubicBezTo>
                  <a:lnTo>
                    <a:pt x="782479" y="18202"/>
                  </a:lnTo>
                  <a:cubicBezTo>
                    <a:pt x="775240" y="15135"/>
                    <a:pt x="768096" y="13602"/>
                    <a:pt x="761238" y="13602"/>
                  </a:cubicBezTo>
                  <a:cubicBezTo>
                    <a:pt x="755809" y="13602"/>
                    <a:pt x="751523" y="14773"/>
                    <a:pt x="748474" y="17107"/>
                  </a:cubicBezTo>
                  <a:cubicBezTo>
                    <a:pt x="745427" y="19450"/>
                    <a:pt x="743902" y="22688"/>
                    <a:pt x="743902" y="26841"/>
                  </a:cubicBezTo>
                  <a:cubicBezTo>
                    <a:pt x="743902" y="29909"/>
                    <a:pt x="744474" y="32414"/>
                    <a:pt x="745522" y="34376"/>
                  </a:cubicBezTo>
                  <a:cubicBezTo>
                    <a:pt x="746665" y="36328"/>
                    <a:pt x="748569" y="38119"/>
                    <a:pt x="751237" y="39757"/>
                  </a:cubicBezTo>
                  <a:cubicBezTo>
                    <a:pt x="753999" y="41386"/>
                    <a:pt x="758094" y="43186"/>
                    <a:pt x="763620" y="45168"/>
                  </a:cubicBezTo>
                  <a:cubicBezTo>
                    <a:pt x="772859" y="48473"/>
                    <a:pt x="779241" y="52016"/>
                    <a:pt x="782765" y="55807"/>
                  </a:cubicBezTo>
                  <a:cubicBezTo>
                    <a:pt x="786194" y="59598"/>
                    <a:pt x="787908" y="64513"/>
                    <a:pt x="787908" y="70561"/>
                  </a:cubicBezTo>
                  <a:close/>
                  <a:moveTo>
                    <a:pt x="808101" y="94079"/>
                  </a:moveTo>
                  <a:lnTo>
                    <a:pt x="808101" y="5686"/>
                  </a:lnTo>
                  <a:lnTo>
                    <a:pt x="818388" y="5686"/>
                  </a:lnTo>
                  <a:lnTo>
                    <a:pt x="818388" y="84763"/>
                  </a:lnTo>
                  <a:lnTo>
                    <a:pt x="857345" y="84763"/>
                  </a:lnTo>
                  <a:lnTo>
                    <a:pt x="857345" y="94079"/>
                  </a:lnTo>
                  <a:close/>
                  <a:moveTo>
                    <a:pt x="929830" y="94079"/>
                  </a:moveTo>
                  <a:lnTo>
                    <a:pt x="918877" y="65961"/>
                  </a:lnTo>
                  <a:lnTo>
                    <a:pt x="883444" y="65961"/>
                  </a:lnTo>
                  <a:lnTo>
                    <a:pt x="872490" y="94079"/>
                  </a:lnTo>
                  <a:lnTo>
                    <a:pt x="862108" y="94079"/>
                  </a:lnTo>
                  <a:lnTo>
                    <a:pt x="897065" y="5324"/>
                  </a:lnTo>
                  <a:lnTo>
                    <a:pt x="905732" y="5324"/>
                  </a:lnTo>
                  <a:lnTo>
                    <a:pt x="940498" y="94079"/>
                  </a:lnTo>
                  <a:close/>
                  <a:moveTo>
                    <a:pt x="915638" y="56712"/>
                  </a:moveTo>
                  <a:lnTo>
                    <a:pt x="905352" y="29328"/>
                  </a:lnTo>
                  <a:cubicBezTo>
                    <a:pt x="904018" y="25860"/>
                    <a:pt x="902684" y="21603"/>
                    <a:pt x="901255" y="16564"/>
                  </a:cubicBezTo>
                  <a:cubicBezTo>
                    <a:pt x="900399" y="20441"/>
                    <a:pt x="899065" y="24689"/>
                    <a:pt x="897445" y="29328"/>
                  </a:cubicBezTo>
                  <a:lnTo>
                    <a:pt x="887063" y="56712"/>
                  </a:lnTo>
                  <a:close/>
                  <a:moveTo>
                    <a:pt x="1058704" y="49035"/>
                  </a:moveTo>
                  <a:cubicBezTo>
                    <a:pt x="1058704" y="63627"/>
                    <a:pt x="1054703" y="74781"/>
                    <a:pt x="1046798" y="82496"/>
                  </a:cubicBezTo>
                  <a:cubicBezTo>
                    <a:pt x="1038891" y="90221"/>
                    <a:pt x="1027462" y="94079"/>
                    <a:pt x="1012603" y="94079"/>
                  </a:cubicBezTo>
                  <a:lnTo>
                    <a:pt x="988123" y="94079"/>
                  </a:lnTo>
                  <a:lnTo>
                    <a:pt x="988123" y="5686"/>
                  </a:lnTo>
                  <a:lnTo>
                    <a:pt x="1015269" y="5686"/>
                  </a:lnTo>
                  <a:cubicBezTo>
                    <a:pt x="1028986" y="5686"/>
                    <a:pt x="1039654" y="9497"/>
                    <a:pt x="1047273" y="17107"/>
                  </a:cubicBezTo>
                  <a:cubicBezTo>
                    <a:pt x="1054894" y="24727"/>
                    <a:pt x="1058704" y="35366"/>
                    <a:pt x="1058704" y="49035"/>
                  </a:cubicBezTo>
                  <a:close/>
                  <a:moveTo>
                    <a:pt x="1047845" y="49397"/>
                  </a:moveTo>
                  <a:cubicBezTo>
                    <a:pt x="1047845" y="37872"/>
                    <a:pt x="1044892" y="29185"/>
                    <a:pt x="1039177" y="23336"/>
                  </a:cubicBezTo>
                  <a:cubicBezTo>
                    <a:pt x="1033367" y="17497"/>
                    <a:pt x="1024794" y="14573"/>
                    <a:pt x="1013365" y="14573"/>
                  </a:cubicBezTo>
                  <a:lnTo>
                    <a:pt x="998410" y="14573"/>
                  </a:lnTo>
                  <a:lnTo>
                    <a:pt x="998410" y="85192"/>
                  </a:lnTo>
                  <a:lnTo>
                    <a:pt x="1010888" y="85192"/>
                  </a:lnTo>
                  <a:cubicBezTo>
                    <a:pt x="1023176" y="85192"/>
                    <a:pt x="1032415" y="82182"/>
                    <a:pt x="1038606" y="76152"/>
                  </a:cubicBezTo>
                  <a:cubicBezTo>
                    <a:pt x="1044703" y="70123"/>
                    <a:pt x="1047845" y="61208"/>
                    <a:pt x="1047845" y="49397"/>
                  </a:cubicBezTo>
                  <a:close/>
                  <a:moveTo>
                    <a:pt x="1107567" y="95288"/>
                  </a:moveTo>
                  <a:cubicBezTo>
                    <a:pt x="1097852" y="95288"/>
                    <a:pt x="1090041" y="92307"/>
                    <a:pt x="1084421" y="86335"/>
                  </a:cubicBezTo>
                  <a:cubicBezTo>
                    <a:pt x="1078802" y="80372"/>
                    <a:pt x="1075944" y="72095"/>
                    <a:pt x="1075944" y="61493"/>
                  </a:cubicBezTo>
                  <a:cubicBezTo>
                    <a:pt x="1075944" y="50806"/>
                    <a:pt x="1078516" y="42320"/>
                    <a:pt x="1083850" y="36033"/>
                  </a:cubicBezTo>
                  <a:cubicBezTo>
                    <a:pt x="1089088" y="29746"/>
                    <a:pt x="1096137" y="26603"/>
                    <a:pt x="1104995" y="26603"/>
                  </a:cubicBezTo>
                  <a:cubicBezTo>
                    <a:pt x="1113282" y="26603"/>
                    <a:pt x="1119854" y="29337"/>
                    <a:pt x="1124712" y="34795"/>
                  </a:cubicBezTo>
                  <a:cubicBezTo>
                    <a:pt x="1129569" y="40253"/>
                    <a:pt x="1131951" y="47463"/>
                    <a:pt x="1131951" y="56407"/>
                  </a:cubicBezTo>
                  <a:lnTo>
                    <a:pt x="1131951" y="62760"/>
                  </a:lnTo>
                  <a:lnTo>
                    <a:pt x="1086327" y="62760"/>
                  </a:lnTo>
                  <a:cubicBezTo>
                    <a:pt x="1086516" y="70542"/>
                    <a:pt x="1088517" y="76448"/>
                    <a:pt x="1092232" y="80477"/>
                  </a:cubicBezTo>
                  <a:cubicBezTo>
                    <a:pt x="1095947" y="84506"/>
                    <a:pt x="1101185" y="86516"/>
                    <a:pt x="1107948" y="86516"/>
                  </a:cubicBezTo>
                  <a:cubicBezTo>
                    <a:pt x="1115091" y="86516"/>
                    <a:pt x="1122141" y="85030"/>
                    <a:pt x="1129094" y="82048"/>
                  </a:cubicBezTo>
                  <a:lnTo>
                    <a:pt x="1129094" y="90992"/>
                  </a:lnTo>
                  <a:cubicBezTo>
                    <a:pt x="1125570" y="92526"/>
                    <a:pt x="1122235" y="93621"/>
                    <a:pt x="1119092" y="94288"/>
                  </a:cubicBezTo>
                  <a:cubicBezTo>
                    <a:pt x="1115949" y="94955"/>
                    <a:pt x="1112044" y="95288"/>
                    <a:pt x="1107567" y="95288"/>
                  </a:cubicBezTo>
                  <a:close/>
                  <a:moveTo>
                    <a:pt x="1104900" y="35004"/>
                  </a:moveTo>
                  <a:cubicBezTo>
                    <a:pt x="1099566" y="35004"/>
                    <a:pt x="1095280" y="36738"/>
                    <a:pt x="1092137" y="40205"/>
                  </a:cubicBezTo>
                  <a:cubicBezTo>
                    <a:pt x="1088993" y="43672"/>
                    <a:pt x="1087088" y="48473"/>
                    <a:pt x="1086612" y="54597"/>
                  </a:cubicBezTo>
                  <a:lnTo>
                    <a:pt x="1121187" y="54597"/>
                  </a:lnTo>
                  <a:cubicBezTo>
                    <a:pt x="1121187" y="48273"/>
                    <a:pt x="1119760" y="43424"/>
                    <a:pt x="1116997" y="40052"/>
                  </a:cubicBezTo>
                  <a:cubicBezTo>
                    <a:pt x="1114139" y="36690"/>
                    <a:pt x="1110139" y="35004"/>
                    <a:pt x="1104900" y="35004"/>
                  </a:cubicBezTo>
                  <a:close/>
                  <a:moveTo>
                    <a:pt x="1179100" y="95288"/>
                  </a:moveTo>
                  <a:cubicBezTo>
                    <a:pt x="1169384" y="95288"/>
                    <a:pt x="1161573" y="92307"/>
                    <a:pt x="1155954" y="86335"/>
                  </a:cubicBezTo>
                  <a:cubicBezTo>
                    <a:pt x="1150239" y="80372"/>
                    <a:pt x="1147477" y="72095"/>
                    <a:pt x="1147477" y="61493"/>
                  </a:cubicBezTo>
                  <a:cubicBezTo>
                    <a:pt x="1147477" y="50806"/>
                    <a:pt x="1150048" y="42320"/>
                    <a:pt x="1155383" y="36033"/>
                  </a:cubicBezTo>
                  <a:cubicBezTo>
                    <a:pt x="1160621" y="29746"/>
                    <a:pt x="1167669" y="26603"/>
                    <a:pt x="1176528" y="26603"/>
                  </a:cubicBezTo>
                  <a:cubicBezTo>
                    <a:pt x="1184815" y="26603"/>
                    <a:pt x="1191387" y="29337"/>
                    <a:pt x="1196244" y="34795"/>
                  </a:cubicBezTo>
                  <a:cubicBezTo>
                    <a:pt x="1201102" y="40253"/>
                    <a:pt x="1203484" y="47463"/>
                    <a:pt x="1203484" y="56407"/>
                  </a:cubicBezTo>
                  <a:lnTo>
                    <a:pt x="1203484" y="62760"/>
                  </a:lnTo>
                  <a:lnTo>
                    <a:pt x="1157860" y="62760"/>
                  </a:lnTo>
                  <a:cubicBezTo>
                    <a:pt x="1158049" y="70542"/>
                    <a:pt x="1160050" y="76448"/>
                    <a:pt x="1163765" y="80477"/>
                  </a:cubicBezTo>
                  <a:cubicBezTo>
                    <a:pt x="1167479" y="84506"/>
                    <a:pt x="1172718" y="86516"/>
                    <a:pt x="1179480" y="86516"/>
                  </a:cubicBezTo>
                  <a:cubicBezTo>
                    <a:pt x="1186624" y="86516"/>
                    <a:pt x="1193673" y="85030"/>
                    <a:pt x="1200627" y="82048"/>
                  </a:cubicBezTo>
                  <a:lnTo>
                    <a:pt x="1200627" y="90992"/>
                  </a:lnTo>
                  <a:cubicBezTo>
                    <a:pt x="1197103" y="92526"/>
                    <a:pt x="1193768" y="93621"/>
                    <a:pt x="1190625" y="94288"/>
                  </a:cubicBezTo>
                  <a:cubicBezTo>
                    <a:pt x="1187387" y="94955"/>
                    <a:pt x="1183577" y="95288"/>
                    <a:pt x="1179100" y="95288"/>
                  </a:cubicBezTo>
                  <a:close/>
                  <a:moveTo>
                    <a:pt x="1176433" y="35004"/>
                  </a:moveTo>
                  <a:cubicBezTo>
                    <a:pt x="1171098" y="35004"/>
                    <a:pt x="1166813" y="36738"/>
                    <a:pt x="1163670" y="40205"/>
                  </a:cubicBezTo>
                  <a:cubicBezTo>
                    <a:pt x="1160526" y="43672"/>
                    <a:pt x="1158621" y="48473"/>
                    <a:pt x="1158049" y="54597"/>
                  </a:cubicBezTo>
                  <a:lnTo>
                    <a:pt x="1192720" y="54597"/>
                  </a:lnTo>
                  <a:cubicBezTo>
                    <a:pt x="1192720" y="48273"/>
                    <a:pt x="1191291" y="43424"/>
                    <a:pt x="1188530" y="40052"/>
                  </a:cubicBezTo>
                  <a:cubicBezTo>
                    <a:pt x="1185672" y="36690"/>
                    <a:pt x="1181672" y="35004"/>
                    <a:pt x="1176433" y="35004"/>
                  </a:cubicBezTo>
                  <a:close/>
                  <a:moveTo>
                    <a:pt x="1232726" y="94079"/>
                  </a:moveTo>
                  <a:lnTo>
                    <a:pt x="1222629" y="94079"/>
                  </a:lnTo>
                  <a:lnTo>
                    <a:pt x="1222629" y="0"/>
                  </a:lnTo>
                  <a:lnTo>
                    <a:pt x="1232726" y="0"/>
                  </a:lnTo>
                  <a:close/>
                  <a:moveTo>
                    <a:pt x="1339406" y="94079"/>
                  </a:moveTo>
                  <a:lnTo>
                    <a:pt x="1339406" y="50968"/>
                  </a:lnTo>
                  <a:cubicBezTo>
                    <a:pt x="1339406" y="45691"/>
                    <a:pt x="1338263" y="41729"/>
                    <a:pt x="1336072" y="39091"/>
                  </a:cubicBezTo>
                  <a:cubicBezTo>
                    <a:pt x="1333786" y="36452"/>
                    <a:pt x="1330262" y="35128"/>
                    <a:pt x="1325499" y="35128"/>
                  </a:cubicBezTo>
                  <a:cubicBezTo>
                    <a:pt x="1319308" y="35128"/>
                    <a:pt x="1314641" y="36919"/>
                    <a:pt x="1311687" y="40510"/>
                  </a:cubicBezTo>
                  <a:cubicBezTo>
                    <a:pt x="1308640" y="44101"/>
                    <a:pt x="1307211" y="49616"/>
                    <a:pt x="1307211" y="57074"/>
                  </a:cubicBezTo>
                  <a:lnTo>
                    <a:pt x="1307211" y="94079"/>
                  </a:lnTo>
                  <a:lnTo>
                    <a:pt x="1297115" y="94079"/>
                  </a:lnTo>
                  <a:lnTo>
                    <a:pt x="1297115" y="50968"/>
                  </a:lnTo>
                  <a:cubicBezTo>
                    <a:pt x="1297115" y="45691"/>
                    <a:pt x="1296066" y="41729"/>
                    <a:pt x="1293780" y="39091"/>
                  </a:cubicBezTo>
                  <a:cubicBezTo>
                    <a:pt x="1291494" y="36452"/>
                    <a:pt x="1287970" y="35128"/>
                    <a:pt x="1283208" y="35128"/>
                  </a:cubicBezTo>
                  <a:cubicBezTo>
                    <a:pt x="1276922" y="35128"/>
                    <a:pt x="1272254" y="37014"/>
                    <a:pt x="1269397" y="40777"/>
                  </a:cubicBezTo>
                  <a:cubicBezTo>
                    <a:pt x="1266444" y="44548"/>
                    <a:pt x="1265016" y="50730"/>
                    <a:pt x="1265016" y="59312"/>
                  </a:cubicBezTo>
                  <a:lnTo>
                    <a:pt x="1265016" y="94079"/>
                  </a:lnTo>
                  <a:lnTo>
                    <a:pt x="1254919" y="94079"/>
                  </a:lnTo>
                  <a:lnTo>
                    <a:pt x="1254919" y="27813"/>
                  </a:lnTo>
                  <a:lnTo>
                    <a:pt x="1263110" y="27813"/>
                  </a:lnTo>
                  <a:lnTo>
                    <a:pt x="1264730" y="36881"/>
                  </a:lnTo>
                  <a:lnTo>
                    <a:pt x="1265205" y="36881"/>
                  </a:lnTo>
                  <a:cubicBezTo>
                    <a:pt x="1267111" y="33661"/>
                    <a:pt x="1269778" y="31137"/>
                    <a:pt x="1273207" y="29328"/>
                  </a:cubicBezTo>
                  <a:cubicBezTo>
                    <a:pt x="1276731" y="27508"/>
                    <a:pt x="1280541" y="26603"/>
                    <a:pt x="1284827" y="26603"/>
                  </a:cubicBezTo>
                  <a:cubicBezTo>
                    <a:pt x="1295209" y="26603"/>
                    <a:pt x="1301972" y="30356"/>
                    <a:pt x="1305116" y="37852"/>
                  </a:cubicBezTo>
                  <a:lnTo>
                    <a:pt x="1305591" y="37852"/>
                  </a:lnTo>
                  <a:cubicBezTo>
                    <a:pt x="1307592" y="34385"/>
                    <a:pt x="1310449" y="31642"/>
                    <a:pt x="1314164" y="29623"/>
                  </a:cubicBezTo>
                  <a:cubicBezTo>
                    <a:pt x="1317974" y="27613"/>
                    <a:pt x="1322260" y="26603"/>
                    <a:pt x="1327023" y="26603"/>
                  </a:cubicBezTo>
                  <a:cubicBezTo>
                    <a:pt x="1334548" y="26603"/>
                    <a:pt x="1340167" y="28527"/>
                    <a:pt x="1343882" y="32375"/>
                  </a:cubicBezTo>
                  <a:cubicBezTo>
                    <a:pt x="1347597" y="36224"/>
                    <a:pt x="1349503" y="42386"/>
                    <a:pt x="1349503" y="50845"/>
                  </a:cubicBezTo>
                  <a:lnTo>
                    <a:pt x="1349503" y="94079"/>
                  </a:lnTo>
                  <a:close/>
                  <a:moveTo>
                    <a:pt x="1430750" y="60884"/>
                  </a:moveTo>
                  <a:cubicBezTo>
                    <a:pt x="1430750" y="71685"/>
                    <a:pt x="1428084" y="80124"/>
                    <a:pt x="1422654" y="86192"/>
                  </a:cubicBezTo>
                  <a:cubicBezTo>
                    <a:pt x="1417130" y="92250"/>
                    <a:pt x="1409700" y="95288"/>
                    <a:pt x="1400080" y="95288"/>
                  </a:cubicBezTo>
                  <a:cubicBezTo>
                    <a:pt x="1394174" y="95288"/>
                    <a:pt x="1388841" y="93897"/>
                    <a:pt x="1384268" y="91116"/>
                  </a:cubicBezTo>
                  <a:cubicBezTo>
                    <a:pt x="1379696" y="88335"/>
                    <a:pt x="1376172" y="84344"/>
                    <a:pt x="1373600" y="79143"/>
                  </a:cubicBezTo>
                  <a:cubicBezTo>
                    <a:pt x="1371123" y="73943"/>
                    <a:pt x="1369885" y="67856"/>
                    <a:pt x="1369885" y="60884"/>
                  </a:cubicBezTo>
                  <a:cubicBezTo>
                    <a:pt x="1369885" y="50082"/>
                    <a:pt x="1372552" y="41672"/>
                    <a:pt x="1377982" y="35643"/>
                  </a:cubicBezTo>
                  <a:cubicBezTo>
                    <a:pt x="1383411" y="29613"/>
                    <a:pt x="1390936" y="26603"/>
                    <a:pt x="1400461" y="26603"/>
                  </a:cubicBezTo>
                  <a:cubicBezTo>
                    <a:pt x="1409795" y="26603"/>
                    <a:pt x="1417130" y="29689"/>
                    <a:pt x="1422559" y="35852"/>
                  </a:cubicBezTo>
                  <a:cubicBezTo>
                    <a:pt x="1428084" y="42024"/>
                    <a:pt x="1430750" y="50368"/>
                    <a:pt x="1430750" y="60884"/>
                  </a:cubicBezTo>
                  <a:close/>
                  <a:moveTo>
                    <a:pt x="1380268" y="60884"/>
                  </a:moveTo>
                  <a:cubicBezTo>
                    <a:pt x="1380268" y="69352"/>
                    <a:pt x="1381982" y="75800"/>
                    <a:pt x="1385411" y="80229"/>
                  </a:cubicBezTo>
                  <a:cubicBezTo>
                    <a:pt x="1388746" y="84668"/>
                    <a:pt x="1393698" y="86887"/>
                    <a:pt x="1400270" y="86887"/>
                  </a:cubicBezTo>
                  <a:cubicBezTo>
                    <a:pt x="1406842" y="86887"/>
                    <a:pt x="1411891" y="84677"/>
                    <a:pt x="1415224" y="80267"/>
                  </a:cubicBezTo>
                  <a:cubicBezTo>
                    <a:pt x="1418653" y="75848"/>
                    <a:pt x="1420368" y="69390"/>
                    <a:pt x="1420368" y="60884"/>
                  </a:cubicBezTo>
                  <a:cubicBezTo>
                    <a:pt x="1420368" y="52464"/>
                    <a:pt x="1418653" y="46063"/>
                    <a:pt x="1415224" y="41691"/>
                  </a:cubicBezTo>
                  <a:cubicBezTo>
                    <a:pt x="1411891" y="37319"/>
                    <a:pt x="1406842" y="35128"/>
                    <a:pt x="1400175" y="35128"/>
                  </a:cubicBezTo>
                  <a:cubicBezTo>
                    <a:pt x="1393603" y="35128"/>
                    <a:pt x="1388650" y="37281"/>
                    <a:pt x="1385316" y="41596"/>
                  </a:cubicBezTo>
                  <a:cubicBezTo>
                    <a:pt x="1381982" y="45911"/>
                    <a:pt x="1380268" y="52340"/>
                    <a:pt x="1380268" y="60884"/>
                  </a:cubicBezTo>
                  <a:close/>
                  <a:moveTo>
                    <a:pt x="1481424" y="26727"/>
                  </a:moveTo>
                  <a:cubicBezTo>
                    <a:pt x="1490186" y="26727"/>
                    <a:pt x="1496949" y="29699"/>
                    <a:pt x="1501712" y="35643"/>
                  </a:cubicBezTo>
                  <a:cubicBezTo>
                    <a:pt x="1506570" y="41586"/>
                    <a:pt x="1508951" y="50006"/>
                    <a:pt x="1508951" y="60884"/>
                  </a:cubicBezTo>
                  <a:cubicBezTo>
                    <a:pt x="1508951" y="71771"/>
                    <a:pt x="1506570" y="80220"/>
                    <a:pt x="1501712" y="86249"/>
                  </a:cubicBezTo>
                  <a:cubicBezTo>
                    <a:pt x="1496854" y="92278"/>
                    <a:pt x="1490091" y="95288"/>
                    <a:pt x="1481424" y="95288"/>
                  </a:cubicBezTo>
                  <a:cubicBezTo>
                    <a:pt x="1477137" y="95288"/>
                    <a:pt x="1473232" y="94488"/>
                    <a:pt x="1469613" y="92897"/>
                  </a:cubicBezTo>
                  <a:cubicBezTo>
                    <a:pt x="1466088" y="91307"/>
                    <a:pt x="1463040" y="88859"/>
                    <a:pt x="1460659" y="85554"/>
                  </a:cubicBezTo>
                  <a:lnTo>
                    <a:pt x="1459897" y="85554"/>
                  </a:lnTo>
                  <a:lnTo>
                    <a:pt x="1457802" y="94079"/>
                  </a:lnTo>
                  <a:lnTo>
                    <a:pt x="1450563" y="94079"/>
                  </a:lnTo>
                  <a:lnTo>
                    <a:pt x="1450563" y="0"/>
                  </a:lnTo>
                  <a:lnTo>
                    <a:pt x="1460659" y="0"/>
                  </a:lnTo>
                  <a:lnTo>
                    <a:pt x="1460659" y="22850"/>
                  </a:lnTo>
                  <a:cubicBezTo>
                    <a:pt x="1460659" y="27975"/>
                    <a:pt x="1460468" y="32566"/>
                    <a:pt x="1460183" y="36643"/>
                  </a:cubicBezTo>
                  <a:lnTo>
                    <a:pt x="1460659" y="36643"/>
                  </a:lnTo>
                  <a:cubicBezTo>
                    <a:pt x="1465326" y="30032"/>
                    <a:pt x="1472279" y="26727"/>
                    <a:pt x="1481424" y="26727"/>
                  </a:cubicBezTo>
                  <a:close/>
                  <a:moveTo>
                    <a:pt x="1479995" y="35128"/>
                  </a:moveTo>
                  <a:cubicBezTo>
                    <a:pt x="1473137" y="35128"/>
                    <a:pt x="1468184" y="37090"/>
                    <a:pt x="1465135" y="41024"/>
                  </a:cubicBezTo>
                  <a:cubicBezTo>
                    <a:pt x="1462183" y="44948"/>
                    <a:pt x="1460659" y="51578"/>
                    <a:pt x="1460659" y="60884"/>
                  </a:cubicBezTo>
                  <a:cubicBezTo>
                    <a:pt x="1460659" y="70199"/>
                    <a:pt x="1462183" y="76857"/>
                    <a:pt x="1465326" y="80867"/>
                  </a:cubicBezTo>
                  <a:cubicBezTo>
                    <a:pt x="1468374" y="84877"/>
                    <a:pt x="1473422" y="86887"/>
                    <a:pt x="1480281" y="86887"/>
                  </a:cubicBezTo>
                  <a:cubicBezTo>
                    <a:pt x="1486377" y="86887"/>
                    <a:pt x="1490949" y="84639"/>
                    <a:pt x="1493996" y="80143"/>
                  </a:cubicBezTo>
                  <a:cubicBezTo>
                    <a:pt x="1497045" y="75647"/>
                    <a:pt x="1498568" y="69190"/>
                    <a:pt x="1498568" y="60760"/>
                  </a:cubicBezTo>
                  <a:cubicBezTo>
                    <a:pt x="1498568" y="52140"/>
                    <a:pt x="1497045" y="45711"/>
                    <a:pt x="1493996" y="41472"/>
                  </a:cubicBezTo>
                  <a:cubicBezTo>
                    <a:pt x="1490949" y="37243"/>
                    <a:pt x="1486281" y="35128"/>
                    <a:pt x="1479995" y="35128"/>
                  </a:cubicBezTo>
                  <a:close/>
                  <a:moveTo>
                    <a:pt x="1538860" y="94079"/>
                  </a:moveTo>
                  <a:lnTo>
                    <a:pt x="1528763" y="94079"/>
                  </a:lnTo>
                  <a:lnTo>
                    <a:pt x="1528763" y="27813"/>
                  </a:lnTo>
                  <a:lnTo>
                    <a:pt x="1538860" y="27813"/>
                  </a:lnTo>
                  <a:close/>
                  <a:moveTo>
                    <a:pt x="1527906" y="9858"/>
                  </a:moveTo>
                  <a:cubicBezTo>
                    <a:pt x="1527906" y="7553"/>
                    <a:pt x="1528477" y="5877"/>
                    <a:pt x="1529619" y="4810"/>
                  </a:cubicBezTo>
                  <a:cubicBezTo>
                    <a:pt x="1530762" y="3734"/>
                    <a:pt x="1532191" y="3200"/>
                    <a:pt x="1533906" y="3200"/>
                  </a:cubicBezTo>
                  <a:cubicBezTo>
                    <a:pt x="1535430" y="3200"/>
                    <a:pt x="1536859" y="3753"/>
                    <a:pt x="1538002" y="4839"/>
                  </a:cubicBezTo>
                  <a:cubicBezTo>
                    <a:pt x="1539240" y="5925"/>
                    <a:pt x="1539812" y="7601"/>
                    <a:pt x="1539812" y="9858"/>
                  </a:cubicBezTo>
                  <a:cubicBezTo>
                    <a:pt x="1539812" y="12116"/>
                    <a:pt x="1539240" y="13792"/>
                    <a:pt x="1538002" y="14907"/>
                  </a:cubicBezTo>
                  <a:cubicBezTo>
                    <a:pt x="1536859" y="16012"/>
                    <a:pt x="1535430" y="16564"/>
                    <a:pt x="1533906" y="16564"/>
                  </a:cubicBezTo>
                  <a:cubicBezTo>
                    <a:pt x="1532191" y="16564"/>
                    <a:pt x="1530762" y="16012"/>
                    <a:pt x="1529619" y="14907"/>
                  </a:cubicBezTo>
                  <a:cubicBezTo>
                    <a:pt x="1528477" y="13792"/>
                    <a:pt x="1527906" y="12116"/>
                    <a:pt x="1527906" y="9858"/>
                  </a:cubicBezTo>
                  <a:close/>
                  <a:moveTo>
                    <a:pt x="1571148" y="94079"/>
                  </a:moveTo>
                  <a:lnTo>
                    <a:pt x="1561052" y="94079"/>
                  </a:lnTo>
                  <a:lnTo>
                    <a:pt x="1561052" y="0"/>
                  </a:lnTo>
                  <a:lnTo>
                    <a:pt x="1571148" y="0"/>
                  </a:lnTo>
                  <a:close/>
                  <a:moveTo>
                    <a:pt x="1603438" y="94079"/>
                  </a:moveTo>
                  <a:lnTo>
                    <a:pt x="1593342" y="94079"/>
                  </a:lnTo>
                  <a:lnTo>
                    <a:pt x="1593342" y="27813"/>
                  </a:lnTo>
                  <a:lnTo>
                    <a:pt x="1603438" y="27813"/>
                  </a:lnTo>
                  <a:close/>
                  <a:moveTo>
                    <a:pt x="1592484" y="9858"/>
                  </a:moveTo>
                  <a:cubicBezTo>
                    <a:pt x="1592484" y="7553"/>
                    <a:pt x="1593056" y="5877"/>
                    <a:pt x="1594199" y="4810"/>
                  </a:cubicBezTo>
                  <a:cubicBezTo>
                    <a:pt x="1595342" y="3734"/>
                    <a:pt x="1596771" y="3200"/>
                    <a:pt x="1598391" y="3200"/>
                  </a:cubicBezTo>
                  <a:cubicBezTo>
                    <a:pt x="1600009" y="3200"/>
                    <a:pt x="1601438" y="3753"/>
                    <a:pt x="1602581" y="4839"/>
                  </a:cubicBezTo>
                  <a:cubicBezTo>
                    <a:pt x="1603820" y="5925"/>
                    <a:pt x="1604391" y="7601"/>
                    <a:pt x="1604391" y="9858"/>
                  </a:cubicBezTo>
                  <a:cubicBezTo>
                    <a:pt x="1604391" y="12116"/>
                    <a:pt x="1603820" y="13792"/>
                    <a:pt x="1602581" y="14907"/>
                  </a:cubicBezTo>
                  <a:cubicBezTo>
                    <a:pt x="1601438" y="16012"/>
                    <a:pt x="1600009" y="16564"/>
                    <a:pt x="1598391" y="16564"/>
                  </a:cubicBezTo>
                  <a:cubicBezTo>
                    <a:pt x="1596771" y="16564"/>
                    <a:pt x="1595342" y="16012"/>
                    <a:pt x="1594199" y="14907"/>
                  </a:cubicBezTo>
                  <a:cubicBezTo>
                    <a:pt x="1593056" y="13792"/>
                    <a:pt x="1592484" y="12116"/>
                    <a:pt x="1592484" y="9858"/>
                  </a:cubicBezTo>
                  <a:close/>
                  <a:moveTo>
                    <a:pt x="1647063" y="87001"/>
                  </a:moveTo>
                  <a:cubicBezTo>
                    <a:pt x="1648777" y="87001"/>
                    <a:pt x="1650492" y="86878"/>
                    <a:pt x="1652206" y="86611"/>
                  </a:cubicBezTo>
                  <a:cubicBezTo>
                    <a:pt x="1653826" y="86344"/>
                    <a:pt x="1655159" y="86077"/>
                    <a:pt x="1656112" y="85792"/>
                  </a:cubicBezTo>
                  <a:lnTo>
                    <a:pt x="1656112" y="93469"/>
                  </a:lnTo>
                  <a:cubicBezTo>
                    <a:pt x="1655064" y="93993"/>
                    <a:pt x="1653444" y="94431"/>
                    <a:pt x="1651349" y="94774"/>
                  </a:cubicBezTo>
                  <a:cubicBezTo>
                    <a:pt x="1649159" y="95117"/>
                    <a:pt x="1647253" y="95288"/>
                    <a:pt x="1645634" y="95288"/>
                  </a:cubicBezTo>
                  <a:cubicBezTo>
                    <a:pt x="1632776" y="95288"/>
                    <a:pt x="1626394" y="88535"/>
                    <a:pt x="1626394" y="75029"/>
                  </a:cubicBezTo>
                  <a:lnTo>
                    <a:pt x="1626394" y="35614"/>
                  </a:lnTo>
                  <a:lnTo>
                    <a:pt x="1616869" y="35614"/>
                  </a:lnTo>
                  <a:lnTo>
                    <a:pt x="1616869" y="30775"/>
                  </a:lnTo>
                  <a:lnTo>
                    <a:pt x="1626394" y="26603"/>
                  </a:lnTo>
                  <a:lnTo>
                    <a:pt x="1630584" y="12459"/>
                  </a:lnTo>
                  <a:lnTo>
                    <a:pt x="1636396" y="12459"/>
                  </a:lnTo>
                  <a:lnTo>
                    <a:pt x="1636396" y="27813"/>
                  </a:lnTo>
                  <a:lnTo>
                    <a:pt x="1655635" y="27813"/>
                  </a:lnTo>
                  <a:lnTo>
                    <a:pt x="1655635" y="35614"/>
                  </a:lnTo>
                  <a:lnTo>
                    <a:pt x="1636396" y="35614"/>
                  </a:lnTo>
                  <a:lnTo>
                    <a:pt x="1636396" y="74609"/>
                  </a:lnTo>
                  <a:cubicBezTo>
                    <a:pt x="1636396" y="78600"/>
                    <a:pt x="1637348" y="81667"/>
                    <a:pt x="1639252" y="83801"/>
                  </a:cubicBezTo>
                  <a:cubicBezTo>
                    <a:pt x="1641158" y="85935"/>
                    <a:pt x="1643729" y="87001"/>
                    <a:pt x="1647063" y="87001"/>
                  </a:cubicBezTo>
                  <a:close/>
                  <a:moveTo>
                    <a:pt x="1698688" y="95288"/>
                  </a:moveTo>
                  <a:cubicBezTo>
                    <a:pt x="1688878" y="95288"/>
                    <a:pt x="1681163" y="92307"/>
                    <a:pt x="1675448" y="86335"/>
                  </a:cubicBezTo>
                  <a:cubicBezTo>
                    <a:pt x="1669828" y="80372"/>
                    <a:pt x="1666970" y="72095"/>
                    <a:pt x="1666970" y="61493"/>
                  </a:cubicBezTo>
                  <a:cubicBezTo>
                    <a:pt x="1666970" y="50806"/>
                    <a:pt x="1669638" y="42320"/>
                    <a:pt x="1674876" y="36033"/>
                  </a:cubicBezTo>
                  <a:cubicBezTo>
                    <a:pt x="1680115" y="29746"/>
                    <a:pt x="1687259" y="26603"/>
                    <a:pt x="1696116" y="26603"/>
                  </a:cubicBezTo>
                  <a:cubicBezTo>
                    <a:pt x="1704403" y="26603"/>
                    <a:pt x="1710976" y="29337"/>
                    <a:pt x="1715834" y="34795"/>
                  </a:cubicBezTo>
                  <a:cubicBezTo>
                    <a:pt x="1720596" y="40253"/>
                    <a:pt x="1723073" y="47463"/>
                    <a:pt x="1723073" y="56407"/>
                  </a:cubicBezTo>
                  <a:lnTo>
                    <a:pt x="1723073" y="62760"/>
                  </a:lnTo>
                  <a:lnTo>
                    <a:pt x="1677352" y="62760"/>
                  </a:lnTo>
                  <a:cubicBezTo>
                    <a:pt x="1677638" y="70542"/>
                    <a:pt x="1679543" y="76448"/>
                    <a:pt x="1683258" y="80477"/>
                  </a:cubicBezTo>
                  <a:cubicBezTo>
                    <a:pt x="1686973" y="84506"/>
                    <a:pt x="1692307" y="86516"/>
                    <a:pt x="1699070" y="86516"/>
                  </a:cubicBezTo>
                  <a:cubicBezTo>
                    <a:pt x="1706213" y="86516"/>
                    <a:pt x="1713262" y="85030"/>
                    <a:pt x="1720215" y="82048"/>
                  </a:cubicBezTo>
                  <a:lnTo>
                    <a:pt x="1720215" y="90992"/>
                  </a:lnTo>
                  <a:cubicBezTo>
                    <a:pt x="1716691" y="92526"/>
                    <a:pt x="1713262" y="93621"/>
                    <a:pt x="1710119" y="94288"/>
                  </a:cubicBezTo>
                  <a:cubicBezTo>
                    <a:pt x="1706975" y="94955"/>
                    <a:pt x="1703166" y="95288"/>
                    <a:pt x="1698688" y="95288"/>
                  </a:cubicBezTo>
                  <a:close/>
                  <a:moveTo>
                    <a:pt x="1695927" y="35004"/>
                  </a:moveTo>
                  <a:cubicBezTo>
                    <a:pt x="1690592" y="35004"/>
                    <a:pt x="1686402" y="36738"/>
                    <a:pt x="1683258" y="40205"/>
                  </a:cubicBezTo>
                  <a:cubicBezTo>
                    <a:pt x="1680115" y="43672"/>
                    <a:pt x="1678209" y="48473"/>
                    <a:pt x="1677638" y="54597"/>
                  </a:cubicBezTo>
                  <a:lnTo>
                    <a:pt x="1712309" y="54597"/>
                  </a:lnTo>
                  <a:cubicBezTo>
                    <a:pt x="1712309" y="48273"/>
                    <a:pt x="1710881" y="43424"/>
                    <a:pt x="1708023" y="40052"/>
                  </a:cubicBezTo>
                  <a:cubicBezTo>
                    <a:pt x="1705261" y="36690"/>
                    <a:pt x="1701165" y="35004"/>
                    <a:pt x="1695927" y="35004"/>
                  </a:cubicBezTo>
                  <a:close/>
                  <a:moveTo>
                    <a:pt x="1752219" y="94079"/>
                  </a:moveTo>
                  <a:lnTo>
                    <a:pt x="1742218" y="94079"/>
                  </a:lnTo>
                  <a:lnTo>
                    <a:pt x="1742218" y="27813"/>
                  </a:lnTo>
                  <a:lnTo>
                    <a:pt x="1752219" y="27813"/>
                  </a:lnTo>
                  <a:close/>
                  <a:moveTo>
                    <a:pt x="1741360" y="9858"/>
                  </a:moveTo>
                  <a:cubicBezTo>
                    <a:pt x="1741360" y="7553"/>
                    <a:pt x="1741932" y="5877"/>
                    <a:pt x="1743075" y="4810"/>
                  </a:cubicBezTo>
                  <a:cubicBezTo>
                    <a:pt x="1744218" y="3734"/>
                    <a:pt x="1745552" y="3200"/>
                    <a:pt x="1747266" y="3200"/>
                  </a:cubicBezTo>
                  <a:cubicBezTo>
                    <a:pt x="1748885" y="3200"/>
                    <a:pt x="1750314" y="3753"/>
                    <a:pt x="1751457" y="4839"/>
                  </a:cubicBezTo>
                  <a:cubicBezTo>
                    <a:pt x="1752600" y="5925"/>
                    <a:pt x="1753172" y="7601"/>
                    <a:pt x="1753172" y="9858"/>
                  </a:cubicBezTo>
                  <a:cubicBezTo>
                    <a:pt x="1753172" y="12116"/>
                    <a:pt x="1752600" y="13792"/>
                    <a:pt x="1751457" y="14907"/>
                  </a:cubicBezTo>
                  <a:cubicBezTo>
                    <a:pt x="1750314" y="16012"/>
                    <a:pt x="1748885" y="16564"/>
                    <a:pt x="1747266" y="16564"/>
                  </a:cubicBezTo>
                  <a:cubicBezTo>
                    <a:pt x="1745552" y="16564"/>
                    <a:pt x="1744218" y="16012"/>
                    <a:pt x="1743075" y="14907"/>
                  </a:cubicBezTo>
                  <a:cubicBezTo>
                    <a:pt x="1741932" y="13792"/>
                    <a:pt x="1741360" y="12116"/>
                    <a:pt x="1741360" y="9858"/>
                  </a:cubicBezTo>
                  <a:close/>
                  <a:moveTo>
                    <a:pt x="1795939" y="87001"/>
                  </a:moveTo>
                  <a:cubicBezTo>
                    <a:pt x="1797653" y="87001"/>
                    <a:pt x="1799368" y="86878"/>
                    <a:pt x="1801082" y="86611"/>
                  </a:cubicBezTo>
                  <a:cubicBezTo>
                    <a:pt x="1802702" y="86344"/>
                    <a:pt x="1804035" y="86077"/>
                    <a:pt x="1804988" y="85792"/>
                  </a:cubicBezTo>
                  <a:lnTo>
                    <a:pt x="1804988" y="93469"/>
                  </a:lnTo>
                  <a:cubicBezTo>
                    <a:pt x="1803845" y="93993"/>
                    <a:pt x="1802320" y="94431"/>
                    <a:pt x="1800130" y="94774"/>
                  </a:cubicBezTo>
                  <a:cubicBezTo>
                    <a:pt x="1798034" y="95117"/>
                    <a:pt x="1796129" y="95288"/>
                    <a:pt x="1794415" y="95288"/>
                  </a:cubicBezTo>
                  <a:cubicBezTo>
                    <a:pt x="1781652" y="95288"/>
                    <a:pt x="1775270" y="88535"/>
                    <a:pt x="1775270" y="75029"/>
                  </a:cubicBezTo>
                  <a:lnTo>
                    <a:pt x="1775270" y="35614"/>
                  </a:lnTo>
                  <a:lnTo>
                    <a:pt x="1765745" y="35614"/>
                  </a:lnTo>
                  <a:lnTo>
                    <a:pt x="1765745" y="30775"/>
                  </a:lnTo>
                  <a:lnTo>
                    <a:pt x="1775270" y="26603"/>
                  </a:lnTo>
                  <a:lnTo>
                    <a:pt x="1779460" y="12459"/>
                  </a:lnTo>
                  <a:lnTo>
                    <a:pt x="1785271" y="12459"/>
                  </a:lnTo>
                  <a:lnTo>
                    <a:pt x="1785271" y="27813"/>
                  </a:lnTo>
                  <a:lnTo>
                    <a:pt x="1804511" y="27813"/>
                  </a:lnTo>
                  <a:lnTo>
                    <a:pt x="1804511" y="35614"/>
                  </a:lnTo>
                  <a:lnTo>
                    <a:pt x="1785271" y="35614"/>
                  </a:lnTo>
                  <a:lnTo>
                    <a:pt x="1785271" y="74609"/>
                  </a:lnTo>
                  <a:cubicBezTo>
                    <a:pt x="1785271" y="78600"/>
                    <a:pt x="1786224" y="81667"/>
                    <a:pt x="1788128" y="83801"/>
                  </a:cubicBezTo>
                  <a:cubicBezTo>
                    <a:pt x="1790034" y="85935"/>
                    <a:pt x="1792605" y="87001"/>
                    <a:pt x="1795939" y="87001"/>
                  </a:cubicBezTo>
                  <a:close/>
                </a:path>
              </a:pathLst>
            </a:custGeom>
            <a:solidFill>
              <a:srgbClr val="000000"/>
            </a:solidFill>
            <a:ln w="9525" cap="flat">
              <a:noFill/>
              <a:prstDash val="solid"/>
              <a:miter/>
            </a:ln>
          </p:spPr>
          <p:txBody>
            <a:bodyPr rtlCol="0" anchor="ctr"/>
            <a:lstStyle/>
            <a:p>
              <a:endParaRPr lang="nl-BE" sz="900"/>
            </a:p>
          </p:txBody>
        </p:sp>
        <p:sp>
          <p:nvSpPr>
            <p:cNvPr id="755" name="Freeform: Shape 754">
              <a:extLst>
                <a:ext uri="{FF2B5EF4-FFF2-40B4-BE49-F238E27FC236}">
                  <a16:creationId xmlns:a16="http://schemas.microsoft.com/office/drawing/2014/main" id="{5A724792-E18D-4508-BF45-0FF676CD5CA5}"/>
                </a:ext>
              </a:extLst>
            </p:cNvPr>
            <p:cNvSpPr/>
            <p:nvPr/>
          </p:nvSpPr>
          <p:spPr>
            <a:xfrm>
              <a:off x="8305000" y="2673412"/>
              <a:ext cx="1056089" cy="156905"/>
            </a:xfrm>
            <a:custGeom>
              <a:avLst/>
              <a:gdLst>
                <a:gd name="connsiteX0" fmla="*/ 0 w 1666875"/>
                <a:gd name="connsiteY0" fmla="*/ 0 h 247650"/>
                <a:gd name="connsiteX1" fmla="*/ 0 w 1666875"/>
                <a:gd name="connsiteY1" fmla="*/ 247650 h 247650"/>
                <a:gd name="connsiteX2" fmla="*/ 1666875 w 1666875"/>
                <a:gd name="connsiteY2" fmla="*/ 247650 h 247650"/>
                <a:gd name="connsiteX3" fmla="*/ 1666875 w 16668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66875" h="247650">
                  <a:moveTo>
                    <a:pt x="0" y="0"/>
                  </a:moveTo>
                  <a:lnTo>
                    <a:pt x="0" y="247650"/>
                  </a:lnTo>
                  <a:lnTo>
                    <a:pt x="1666875" y="247650"/>
                  </a:lnTo>
                  <a:lnTo>
                    <a:pt x="1666875" y="0"/>
                  </a:lnTo>
                  <a:close/>
                </a:path>
              </a:pathLst>
            </a:custGeom>
            <a:solidFill>
              <a:srgbClr val="F0F0F0"/>
            </a:solidFill>
            <a:ln w="9525" cap="flat">
              <a:noFill/>
              <a:prstDash val="solid"/>
              <a:miter/>
            </a:ln>
          </p:spPr>
          <p:txBody>
            <a:bodyPr rtlCol="0" anchor="ctr"/>
            <a:lstStyle/>
            <a:p>
              <a:endParaRPr lang="nl-BE" sz="900"/>
            </a:p>
          </p:txBody>
        </p:sp>
        <p:sp>
          <p:nvSpPr>
            <p:cNvPr id="756" name="Freeform: Shape 755">
              <a:extLst>
                <a:ext uri="{FF2B5EF4-FFF2-40B4-BE49-F238E27FC236}">
                  <a16:creationId xmlns:a16="http://schemas.microsoft.com/office/drawing/2014/main" id="{A759EDDE-C849-4ACE-A844-7951A8DFBD41}"/>
                </a:ext>
              </a:extLst>
            </p:cNvPr>
            <p:cNvSpPr/>
            <p:nvPr/>
          </p:nvSpPr>
          <p:spPr>
            <a:xfrm>
              <a:off x="8305000" y="2673412"/>
              <a:ext cx="1056089" cy="156905"/>
            </a:xfrm>
            <a:custGeom>
              <a:avLst/>
              <a:gdLst>
                <a:gd name="connsiteX0" fmla="*/ 0 w 1666875"/>
                <a:gd name="connsiteY0" fmla="*/ 0 h 247650"/>
                <a:gd name="connsiteX1" fmla="*/ 0 w 1666875"/>
                <a:gd name="connsiteY1" fmla="*/ 247650 h 247650"/>
                <a:gd name="connsiteX2" fmla="*/ 1666875 w 1666875"/>
                <a:gd name="connsiteY2" fmla="*/ 247650 h 247650"/>
                <a:gd name="connsiteX3" fmla="*/ 1666875 w 16668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66875" h="247650">
                  <a:moveTo>
                    <a:pt x="0" y="0"/>
                  </a:moveTo>
                  <a:lnTo>
                    <a:pt x="0" y="247650"/>
                  </a:lnTo>
                  <a:lnTo>
                    <a:pt x="1666875" y="247650"/>
                  </a:lnTo>
                  <a:lnTo>
                    <a:pt x="1666875" y="0"/>
                  </a:lnTo>
                  <a:close/>
                </a:path>
              </a:pathLst>
            </a:custGeom>
            <a:noFill/>
            <a:ln w="19050" cap="flat">
              <a:solidFill>
                <a:srgbClr val="B3A2C7"/>
              </a:solidFill>
              <a:prstDash val="solid"/>
              <a:miter/>
            </a:ln>
          </p:spPr>
          <p:txBody>
            <a:bodyPr rtlCol="0" anchor="ctr"/>
            <a:lstStyle/>
            <a:p>
              <a:endParaRPr lang="nl-BE" sz="900"/>
            </a:p>
          </p:txBody>
        </p:sp>
        <p:sp>
          <p:nvSpPr>
            <p:cNvPr id="757" name="Freeform: Shape 756">
              <a:extLst>
                <a:ext uri="{FF2B5EF4-FFF2-40B4-BE49-F238E27FC236}">
                  <a16:creationId xmlns:a16="http://schemas.microsoft.com/office/drawing/2014/main" id="{E8295330-FE62-41F4-85D9-D656789EA42A}"/>
                </a:ext>
              </a:extLst>
            </p:cNvPr>
            <p:cNvSpPr/>
            <p:nvPr/>
          </p:nvSpPr>
          <p:spPr>
            <a:xfrm>
              <a:off x="8375064" y="2715656"/>
              <a:ext cx="911254" cy="78453"/>
            </a:xfrm>
            <a:custGeom>
              <a:avLst/>
              <a:gdLst>
                <a:gd name="connsiteX0" fmla="*/ 10287 w 1438275"/>
                <a:gd name="connsiteY0" fmla="*/ 57322 h 123825"/>
                <a:gd name="connsiteX1" fmla="*/ 10287 w 1438275"/>
                <a:gd name="connsiteY1" fmla="*/ 94079 h 123825"/>
                <a:gd name="connsiteX2" fmla="*/ 0 w 1438275"/>
                <a:gd name="connsiteY2" fmla="*/ 94079 h 123825"/>
                <a:gd name="connsiteX3" fmla="*/ 0 w 1438275"/>
                <a:gd name="connsiteY3" fmla="*/ 5686 h 123825"/>
                <a:gd name="connsiteX4" fmla="*/ 24194 w 1438275"/>
                <a:gd name="connsiteY4" fmla="*/ 5686 h 123825"/>
                <a:gd name="connsiteX5" fmla="*/ 48292 w 1438275"/>
                <a:gd name="connsiteY5" fmla="*/ 11906 h 123825"/>
                <a:gd name="connsiteX6" fmla="*/ 56007 w 1438275"/>
                <a:gd name="connsiteY6" fmla="*/ 30651 h 123825"/>
                <a:gd name="connsiteX7" fmla="*/ 38291 w 1438275"/>
                <a:gd name="connsiteY7" fmla="*/ 54359 h 123825"/>
                <a:gd name="connsiteX8" fmla="*/ 62294 w 1438275"/>
                <a:gd name="connsiteY8" fmla="*/ 94079 h 123825"/>
                <a:gd name="connsiteX9" fmla="*/ 50102 w 1438275"/>
                <a:gd name="connsiteY9" fmla="*/ 94079 h 123825"/>
                <a:gd name="connsiteX10" fmla="*/ 28670 w 1438275"/>
                <a:gd name="connsiteY10" fmla="*/ 57322 h 123825"/>
                <a:gd name="connsiteX11" fmla="*/ 10287 w 1438275"/>
                <a:gd name="connsiteY11" fmla="*/ 48492 h 123825"/>
                <a:gd name="connsiteX12" fmla="*/ 24385 w 1438275"/>
                <a:gd name="connsiteY12" fmla="*/ 48492 h 123825"/>
                <a:gd name="connsiteX13" fmla="*/ 40291 w 1438275"/>
                <a:gd name="connsiteY13" fmla="*/ 44167 h 123825"/>
                <a:gd name="connsiteX14" fmla="*/ 45339 w 1438275"/>
                <a:gd name="connsiteY14" fmla="*/ 31194 h 123825"/>
                <a:gd name="connsiteX15" fmla="*/ 40195 w 1438275"/>
                <a:gd name="connsiteY15" fmla="*/ 18564 h 123825"/>
                <a:gd name="connsiteX16" fmla="*/ 23622 w 1438275"/>
                <a:gd name="connsiteY16" fmla="*/ 14687 h 123825"/>
                <a:gd name="connsiteX17" fmla="*/ 10287 w 1438275"/>
                <a:gd name="connsiteY17" fmla="*/ 14687 h 123825"/>
                <a:gd name="connsiteX18" fmla="*/ 134493 w 1438275"/>
                <a:gd name="connsiteY18" fmla="*/ 60884 h 123825"/>
                <a:gd name="connsiteX19" fmla="*/ 126302 w 1438275"/>
                <a:gd name="connsiteY19" fmla="*/ 86192 h 123825"/>
                <a:gd name="connsiteX20" fmla="*/ 103823 w 1438275"/>
                <a:gd name="connsiteY20" fmla="*/ 95288 h 123825"/>
                <a:gd name="connsiteX21" fmla="*/ 88011 w 1438275"/>
                <a:gd name="connsiteY21" fmla="*/ 91116 h 123825"/>
                <a:gd name="connsiteX22" fmla="*/ 77343 w 1438275"/>
                <a:gd name="connsiteY22" fmla="*/ 79143 h 123825"/>
                <a:gd name="connsiteX23" fmla="*/ 73628 w 1438275"/>
                <a:gd name="connsiteY23" fmla="*/ 60884 h 123825"/>
                <a:gd name="connsiteX24" fmla="*/ 81724 w 1438275"/>
                <a:gd name="connsiteY24" fmla="*/ 35643 h 123825"/>
                <a:gd name="connsiteX25" fmla="*/ 104204 w 1438275"/>
                <a:gd name="connsiteY25" fmla="*/ 26603 h 123825"/>
                <a:gd name="connsiteX26" fmla="*/ 126302 w 1438275"/>
                <a:gd name="connsiteY26" fmla="*/ 35852 h 123825"/>
                <a:gd name="connsiteX27" fmla="*/ 134493 w 1438275"/>
                <a:gd name="connsiteY27" fmla="*/ 60884 h 123825"/>
                <a:gd name="connsiteX28" fmla="*/ 84011 w 1438275"/>
                <a:gd name="connsiteY28" fmla="*/ 60884 h 123825"/>
                <a:gd name="connsiteX29" fmla="*/ 89059 w 1438275"/>
                <a:gd name="connsiteY29" fmla="*/ 80229 h 123825"/>
                <a:gd name="connsiteX30" fmla="*/ 104013 w 1438275"/>
                <a:gd name="connsiteY30" fmla="*/ 86887 h 123825"/>
                <a:gd name="connsiteX31" fmla="*/ 118967 w 1438275"/>
                <a:gd name="connsiteY31" fmla="*/ 80267 h 123825"/>
                <a:gd name="connsiteX32" fmla="*/ 124111 w 1438275"/>
                <a:gd name="connsiteY32" fmla="*/ 60884 h 123825"/>
                <a:gd name="connsiteX33" fmla="*/ 118967 w 1438275"/>
                <a:gd name="connsiteY33" fmla="*/ 41691 h 123825"/>
                <a:gd name="connsiteX34" fmla="*/ 103918 w 1438275"/>
                <a:gd name="connsiteY34" fmla="*/ 35128 h 123825"/>
                <a:gd name="connsiteX35" fmla="*/ 89059 w 1438275"/>
                <a:gd name="connsiteY35" fmla="*/ 41596 h 123825"/>
                <a:gd name="connsiteX36" fmla="*/ 84011 w 1438275"/>
                <a:gd name="connsiteY36" fmla="*/ 60884 h 123825"/>
                <a:gd name="connsiteX37" fmla="*/ 163735 w 1438275"/>
                <a:gd name="connsiteY37" fmla="*/ 27813 h 123825"/>
                <a:gd name="connsiteX38" fmla="*/ 163735 w 1438275"/>
                <a:gd name="connsiteY38" fmla="*/ 70799 h 123825"/>
                <a:gd name="connsiteX39" fmla="*/ 167449 w 1438275"/>
                <a:gd name="connsiteY39" fmla="*/ 82896 h 123825"/>
                <a:gd name="connsiteX40" fmla="*/ 178975 w 1438275"/>
                <a:gd name="connsiteY40" fmla="*/ 86887 h 123825"/>
                <a:gd name="connsiteX41" fmla="*/ 194215 w 1438275"/>
                <a:gd name="connsiteY41" fmla="*/ 81201 h 123825"/>
                <a:gd name="connsiteX42" fmla="*/ 198977 w 1438275"/>
                <a:gd name="connsiteY42" fmla="*/ 62636 h 123825"/>
                <a:gd name="connsiteX43" fmla="*/ 198977 w 1438275"/>
                <a:gd name="connsiteY43" fmla="*/ 27813 h 123825"/>
                <a:gd name="connsiteX44" fmla="*/ 209074 w 1438275"/>
                <a:gd name="connsiteY44" fmla="*/ 27813 h 123825"/>
                <a:gd name="connsiteX45" fmla="*/ 209074 w 1438275"/>
                <a:gd name="connsiteY45" fmla="*/ 94079 h 123825"/>
                <a:gd name="connsiteX46" fmla="*/ 200787 w 1438275"/>
                <a:gd name="connsiteY46" fmla="*/ 94079 h 123825"/>
                <a:gd name="connsiteX47" fmla="*/ 199359 w 1438275"/>
                <a:gd name="connsiteY47" fmla="*/ 85192 h 123825"/>
                <a:gd name="connsiteX48" fmla="*/ 198787 w 1438275"/>
                <a:gd name="connsiteY48" fmla="*/ 85192 h 123825"/>
                <a:gd name="connsiteX49" fmla="*/ 190214 w 1438275"/>
                <a:gd name="connsiteY49" fmla="*/ 92688 h 123825"/>
                <a:gd name="connsiteX50" fmla="*/ 177737 w 1438275"/>
                <a:gd name="connsiteY50" fmla="*/ 95288 h 123825"/>
                <a:gd name="connsiteX51" fmla="*/ 159639 w 1438275"/>
                <a:gd name="connsiteY51" fmla="*/ 89545 h 123825"/>
                <a:gd name="connsiteX52" fmla="*/ 153638 w 1438275"/>
                <a:gd name="connsiteY52" fmla="*/ 71161 h 123825"/>
                <a:gd name="connsiteX53" fmla="*/ 153638 w 1438275"/>
                <a:gd name="connsiteY53" fmla="*/ 27813 h 123825"/>
                <a:gd name="connsiteX54" fmla="*/ 254032 w 1438275"/>
                <a:gd name="connsiteY54" fmla="*/ 87001 h 123825"/>
                <a:gd name="connsiteX55" fmla="*/ 259175 w 1438275"/>
                <a:gd name="connsiteY55" fmla="*/ 86611 h 123825"/>
                <a:gd name="connsiteX56" fmla="*/ 263080 w 1438275"/>
                <a:gd name="connsiteY56" fmla="*/ 85792 h 123825"/>
                <a:gd name="connsiteX57" fmla="*/ 263080 w 1438275"/>
                <a:gd name="connsiteY57" fmla="*/ 93469 h 123825"/>
                <a:gd name="connsiteX58" fmla="*/ 258318 w 1438275"/>
                <a:gd name="connsiteY58" fmla="*/ 94774 h 123825"/>
                <a:gd name="connsiteX59" fmla="*/ 252603 w 1438275"/>
                <a:gd name="connsiteY59" fmla="*/ 95288 h 123825"/>
                <a:gd name="connsiteX60" fmla="*/ 233363 w 1438275"/>
                <a:gd name="connsiteY60" fmla="*/ 75029 h 123825"/>
                <a:gd name="connsiteX61" fmla="*/ 233363 w 1438275"/>
                <a:gd name="connsiteY61" fmla="*/ 35614 h 123825"/>
                <a:gd name="connsiteX62" fmla="*/ 223838 w 1438275"/>
                <a:gd name="connsiteY62" fmla="*/ 35614 h 123825"/>
                <a:gd name="connsiteX63" fmla="*/ 223838 w 1438275"/>
                <a:gd name="connsiteY63" fmla="*/ 30775 h 123825"/>
                <a:gd name="connsiteX64" fmla="*/ 233363 w 1438275"/>
                <a:gd name="connsiteY64" fmla="*/ 26603 h 123825"/>
                <a:gd name="connsiteX65" fmla="*/ 237554 w 1438275"/>
                <a:gd name="connsiteY65" fmla="*/ 12459 h 123825"/>
                <a:gd name="connsiteX66" fmla="*/ 243364 w 1438275"/>
                <a:gd name="connsiteY66" fmla="*/ 12459 h 123825"/>
                <a:gd name="connsiteX67" fmla="*/ 243364 w 1438275"/>
                <a:gd name="connsiteY67" fmla="*/ 27813 h 123825"/>
                <a:gd name="connsiteX68" fmla="*/ 262605 w 1438275"/>
                <a:gd name="connsiteY68" fmla="*/ 27813 h 123825"/>
                <a:gd name="connsiteX69" fmla="*/ 262605 w 1438275"/>
                <a:gd name="connsiteY69" fmla="*/ 35614 h 123825"/>
                <a:gd name="connsiteX70" fmla="*/ 243364 w 1438275"/>
                <a:gd name="connsiteY70" fmla="*/ 35614 h 123825"/>
                <a:gd name="connsiteX71" fmla="*/ 243364 w 1438275"/>
                <a:gd name="connsiteY71" fmla="*/ 74609 h 123825"/>
                <a:gd name="connsiteX72" fmla="*/ 246221 w 1438275"/>
                <a:gd name="connsiteY72" fmla="*/ 83801 h 123825"/>
                <a:gd name="connsiteX73" fmla="*/ 254032 w 1438275"/>
                <a:gd name="connsiteY73" fmla="*/ 87001 h 123825"/>
                <a:gd name="connsiteX74" fmla="*/ 305657 w 1438275"/>
                <a:gd name="connsiteY74" fmla="*/ 95288 h 123825"/>
                <a:gd name="connsiteX75" fmla="*/ 282512 w 1438275"/>
                <a:gd name="connsiteY75" fmla="*/ 86335 h 123825"/>
                <a:gd name="connsiteX76" fmla="*/ 274034 w 1438275"/>
                <a:gd name="connsiteY76" fmla="*/ 61493 h 123825"/>
                <a:gd name="connsiteX77" fmla="*/ 281844 w 1438275"/>
                <a:gd name="connsiteY77" fmla="*/ 36033 h 123825"/>
                <a:gd name="connsiteX78" fmla="*/ 303086 w 1438275"/>
                <a:gd name="connsiteY78" fmla="*/ 26603 h 123825"/>
                <a:gd name="connsiteX79" fmla="*/ 322802 w 1438275"/>
                <a:gd name="connsiteY79" fmla="*/ 34795 h 123825"/>
                <a:gd name="connsiteX80" fmla="*/ 330041 w 1438275"/>
                <a:gd name="connsiteY80" fmla="*/ 56407 h 123825"/>
                <a:gd name="connsiteX81" fmla="*/ 330041 w 1438275"/>
                <a:gd name="connsiteY81" fmla="*/ 62760 h 123825"/>
                <a:gd name="connsiteX82" fmla="*/ 284416 w 1438275"/>
                <a:gd name="connsiteY82" fmla="*/ 62760 h 123825"/>
                <a:gd name="connsiteX83" fmla="*/ 290322 w 1438275"/>
                <a:gd name="connsiteY83" fmla="*/ 80477 h 123825"/>
                <a:gd name="connsiteX84" fmla="*/ 306038 w 1438275"/>
                <a:gd name="connsiteY84" fmla="*/ 86516 h 123825"/>
                <a:gd name="connsiteX85" fmla="*/ 327184 w 1438275"/>
                <a:gd name="connsiteY85" fmla="*/ 82048 h 123825"/>
                <a:gd name="connsiteX86" fmla="*/ 327184 w 1438275"/>
                <a:gd name="connsiteY86" fmla="*/ 90992 h 123825"/>
                <a:gd name="connsiteX87" fmla="*/ 317088 w 1438275"/>
                <a:gd name="connsiteY87" fmla="*/ 94288 h 123825"/>
                <a:gd name="connsiteX88" fmla="*/ 305657 w 1438275"/>
                <a:gd name="connsiteY88" fmla="*/ 95288 h 123825"/>
                <a:gd name="connsiteX89" fmla="*/ 302991 w 1438275"/>
                <a:gd name="connsiteY89" fmla="*/ 35004 h 123825"/>
                <a:gd name="connsiteX90" fmla="*/ 290226 w 1438275"/>
                <a:gd name="connsiteY90" fmla="*/ 40205 h 123825"/>
                <a:gd name="connsiteX91" fmla="*/ 284607 w 1438275"/>
                <a:gd name="connsiteY91" fmla="*/ 54597 h 123825"/>
                <a:gd name="connsiteX92" fmla="*/ 319278 w 1438275"/>
                <a:gd name="connsiteY92" fmla="*/ 54597 h 123825"/>
                <a:gd name="connsiteX93" fmla="*/ 315087 w 1438275"/>
                <a:gd name="connsiteY93" fmla="*/ 40052 h 123825"/>
                <a:gd name="connsiteX94" fmla="*/ 302991 w 1438275"/>
                <a:gd name="connsiteY94" fmla="*/ 35004 h 123825"/>
                <a:gd name="connsiteX95" fmla="*/ 389954 w 1438275"/>
                <a:gd name="connsiteY95" fmla="*/ 94079 h 123825"/>
                <a:gd name="connsiteX96" fmla="*/ 387953 w 1438275"/>
                <a:gd name="connsiteY96" fmla="*/ 84649 h 123825"/>
                <a:gd name="connsiteX97" fmla="*/ 387478 w 1438275"/>
                <a:gd name="connsiteY97" fmla="*/ 84649 h 123825"/>
                <a:gd name="connsiteX98" fmla="*/ 377571 w 1438275"/>
                <a:gd name="connsiteY98" fmla="*/ 93078 h 123825"/>
                <a:gd name="connsiteX99" fmla="*/ 365284 w 1438275"/>
                <a:gd name="connsiteY99" fmla="*/ 95288 h 123825"/>
                <a:gd name="connsiteX100" fmla="*/ 349853 w 1438275"/>
                <a:gd name="connsiteY100" fmla="*/ 90211 h 123825"/>
                <a:gd name="connsiteX101" fmla="*/ 344234 w 1438275"/>
                <a:gd name="connsiteY101" fmla="*/ 75762 h 123825"/>
                <a:gd name="connsiteX102" fmla="*/ 376333 w 1438275"/>
                <a:gd name="connsiteY102" fmla="*/ 54721 h 123825"/>
                <a:gd name="connsiteX103" fmla="*/ 387573 w 1438275"/>
                <a:gd name="connsiteY103" fmla="*/ 54359 h 123825"/>
                <a:gd name="connsiteX104" fmla="*/ 387573 w 1438275"/>
                <a:gd name="connsiteY104" fmla="*/ 50244 h 123825"/>
                <a:gd name="connsiteX105" fmla="*/ 384238 w 1438275"/>
                <a:gd name="connsiteY105" fmla="*/ 38729 h 123825"/>
                <a:gd name="connsiteX106" fmla="*/ 373475 w 1438275"/>
                <a:gd name="connsiteY106" fmla="*/ 35004 h 123825"/>
                <a:gd name="connsiteX107" fmla="*/ 354806 w 1438275"/>
                <a:gd name="connsiteY107" fmla="*/ 40081 h 123825"/>
                <a:gd name="connsiteX108" fmla="*/ 351663 w 1438275"/>
                <a:gd name="connsiteY108" fmla="*/ 32404 h 123825"/>
                <a:gd name="connsiteX109" fmla="*/ 362427 w 1438275"/>
                <a:gd name="connsiteY109" fmla="*/ 28232 h 123825"/>
                <a:gd name="connsiteX110" fmla="*/ 374142 w 1438275"/>
                <a:gd name="connsiteY110" fmla="*/ 26727 h 123825"/>
                <a:gd name="connsiteX111" fmla="*/ 391668 w 1438275"/>
                <a:gd name="connsiteY111" fmla="*/ 31985 h 123825"/>
                <a:gd name="connsiteX112" fmla="*/ 397383 w 1438275"/>
                <a:gd name="connsiteY112" fmla="*/ 48854 h 123825"/>
                <a:gd name="connsiteX113" fmla="*/ 397383 w 1438275"/>
                <a:gd name="connsiteY113" fmla="*/ 94079 h 123825"/>
                <a:gd name="connsiteX114" fmla="*/ 367285 w 1438275"/>
                <a:gd name="connsiteY114" fmla="*/ 87001 h 123825"/>
                <a:gd name="connsiteX115" fmla="*/ 382048 w 1438275"/>
                <a:gd name="connsiteY115" fmla="*/ 81867 h 123825"/>
                <a:gd name="connsiteX116" fmla="*/ 387382 w 1438275"/>
                <a:gd name="connsiteY116" fmla="*/ 67475 h 123825"/>
                <a:gd name="connsiteX117" fmla="*/ 387382 w 1438275"/>
                <a:gd name="connsiteY117" fmla="*/ 61493 h 123825"/>
                <a:gd name="connsiteX118" fmla="*/ 377285 w 1438275"/>
                <a:gd name="connsiteY118" fmla="*/ 61913 h 123825"/>
                <a:gd name="connsiteX119" fmla="*/ 360045 w 1438275"/>
                <a:gd name="connsiteY119" fmla="*/ 65627 h 123825"/>
                <a:gd name="connsiteX120" fmla="*/ 354806 w 1438275"/>
                <a:gd name="connsiteY120" fmla="*/ 75876 h 123825"/>
                <a:gd name="connsiteX121" fmla="*/ 358044 w 1438275"/>
                <a:gd name="connsiteY121" fmla="*/ 84163 h 123825"/>
                <a:gd name="connsiteX122" fmla="*/ 367285 w 1438275"/>
                <a:gd name="connsiteY122" fmla="*/ 87001 h 123825"/>
                <a:gd name="connsiteX123" fmla="*/ 465201 w 1438275"/>
                <a:gd name="connsiteY123" fmla="*/ 85192 h 123825"/>
                <a:gd name="connsiteX124" fmla="*/ 464725 w 1438275"/>
                <a:gd name="connsiteY124" fmla="*/ 85192 h 123825"/>
                <a:gd name="connsiteX125" fmla="*/ 443865 w 1438275"/>
                <a:gd name="connsiteY125" fmla="*/ 95288 h 123825"/>
                <a:gd name="connsiteX126" fmla="*/ 423672 w 1438275"/>
                <a:gd name="connsiteY126" fmla="*/ 86401 h 123825"/>
                <a:gd name="connsiteX127" fmla="*/ 416433 w 1438275"/>
                <a:gd name="connsiteY127" fmla="*/ 61122 h 123825"/>
                <a:gd name="connsiteX128" fmla="*/ 423672 w 1438275"/>
                <a:gd name="connsiteY128" fmla="*/ 35671 h 123825"/>
                <a:gd name="connsiteX129" fmla="*/ 443865 w 1438275"/>
                <a:gd name="connsiteY129" fmla="*/ 26603 h 123825"/>
                <a:gd name="connsiteX130" fmla="*/ 464534 w 1438275"/>
                <a:gd name="connsiteY130" fmla="*/ 36395 h 123825"/>
                <a:gd name="connsiteX131" fmla="*/ 465391 w 1438275"/>
                <a:gd name="connsiteY131" fmla="*/ 36395 h 123825"/>
                <a:gd name="connsiteX132" fmla="*/ 464916 w 1438275"/>
                <a:gd name="connsiteY132" fmla="*/ 31623 h 123825"/>
                <a:gd name="connsiteX133" fmla="*/ 464725 w 1438275"/>
                <a:gd name="connsiteY133" fmla="*/ 26965 h 123825"/>
                <a:gd name="connsiteX134" fmla="*/ 464725 w 1438275"/>
                <a:gd name="connsiteY134" fmla="*/ 0 h 123825"/>
                <a:gd name="connsiteX135" fmla="*/ 474726 w 1438275"/>
                <a:gd name="connsiteY135" fmla="*/ 0 h 123825"/>
                <a:gd name="connsiteX136" fmla="*/ 474726 w 1438275"/>
                <a:gd name="connsiteY136" fmla="*/ 94079 h 123825"/>
                <a:gd name="connsiteX137" fmla="*/ 466534 w 1438275"/>
                <a:gd name="connsiteY137" fmla="*/ 94079 h 123825"/>
                <a:gd name="connsiteX138" fmla="*/ 445198 w 1438275"/>
                <a:gd name="connsiteY138" fmla="*/ 86887 h 123825"/>
                <a:gd name="connsiteX139" fmla="*/ 460058 w 1438275"/>
                <a:gd name="connsiteY139" fmla="*/ 81286 h 123825"/>
                <a:gd name="connsiteX140" fmla="*/ 464725 w 1438275"/>
                <a:gd name="connsiteY140" fmla="*/ 63246 h 123825"/>
                <a:gd name="connsiteX141" fmla="*/ 464725 w 1438275"/>
                <a:gd name="connsiteY141" fmla="*/ 61122 h 123825"/>
                <a:gd name="connsiteX142" fmla="*/ 459963 w 1438275"/>
                <a:gd name="connsiteY142" fmla="*/ 41024 h 123825"/>
                <a:gd name="connsiteX143" fmla="*/ 445008 w 1438275"/>
                <a:gd name="connsiteY143" fmla="*/ 35004 h 123825"/>
                <a:gd name="connsiteX144" fmla="*/ 431483 w 1438275"/>
                <a:gd name="connsiteY144" fmla="*/ 41872 h 123825"/>
                <a:gd name="connsiteX145" fmla="*/ 426816 w 1438275"/>
                <a:gd name="connsiteY145" fmla="*/ 61246 h 123825"/>
                <a:gd name="connsiteX146" fmla="*/ 431483 w 1438275"/>
                <a:gd name="connsiteY146" fmla="*/ 80410 h 123825"/>
                <a:gd name="connsiteX147" fmla="*/ 445198 w 1438275"/>
                <a:gd name="connsiteY147" fmla="*/ 86887 h 123825"/>
                <a:gd name="connsiteX148" fmla="*/ 512826 w 1438275"/>
                <a:gd name="connsiteY148" fmla="*/ 94079 h 123825"/>
                <a:gd name="connsiteX149" fmla="*/ 487681 w 1438275"/>
                <a:gd name="connsiteY149" fmla="*/ 27813 h 123825"/>
                <a:gd name="connsiteX150" fmla="*/ 498443 w 1438275"/>
                <a:gd name="connsiteY150" fmla="*/ 27813 h 123825"/>
                <a:gd name="connsiteX151" fmla="*/ 512730 w 1438275"/>
                <a:gd name="connsiteY151" fmla="*/ 67113 h 123825"/>
                <a:gd name="connsiteX152" fmla="*/ 518351 w 1438275"/>
                <a:gd name="connsiteY152" fmla="*/ 85011 h 123825"/>
                <a:gd name="connsiteX153" fmla="*/ 518826 w 1438275"/>
                <a:gd name="connsiteY153" fmla="*/ 85011 h 123825"/>
                <a:gd name="connsiteX154" fmla="*/ 523018 w 1438275"/>
                <a:gd name="connsiteY154" fmla="*/ 71733 h 123825"/>
                <a:gd name="connsiteX155" fmla="*/ 538924 w 1438275"/>
                <a:gd name="connsiteY155" fmla="*/ 27813 h 123825"/>
                <a:gd name="connsiteX156" fmla="*/ 549687 w 1438275"/>
                <a:gd name="connsiteY156" fmla="*/ 27813 h 123825"/>
                <a:gd name="connsiteX157" fmla="*/ 524542 w 1438275"/>
                <a:gd name="connsiteY157" fmla="*/ 94079 h 123825"/>
                <a:gd name="connsiteX158" fmla="*/ 572262 w 1438275"/>
                <a:gd name="connsiteY158" fmla="*/ 94079 h 123825"/>
                <a:gd name="connsiteX159" fmla="*/ 562166 w 1438275"/>
                <a:gd name="connsiteY159" fmla="*/ 94079 h 123825"/>
                <a:gd name="connsiteX160" fmla="*/ 562166 w 1438275"/>
                <a:gd name="connsiteY160" fmla="*/ 27813 h 123825"/>
                <a:gd name="connsiteX161" fmla="*/ 572262 w 1438275"/>
                <a:gd name="connsiteY161" fmla="*/ 27813 h 123825"/>
                <a:gd name="connsiteX162" fmla="*/ 561404 w 1438275"/>
                <a:gd name="connsiteY162" fmla="*/ 9858 h 123825"/>
                <a:gd name="connsiteX163" fmla="*/ 563023 w 1438275"/>
                <a:gd name="connsiteY163" fmla="*/ 4810 h 123825"/>
                <a:gd name="connsiteX164" fmla="*/ 567310 w 1438275"/>
                <a:gd name="connsiteY164" fmla="*/ 3200 h 123825"/>
                <a:gd name="connsiteX165" fmla="*/ 571500 w 1438275"/>
                <a:gd name="connsiteY165" fmla="*/ 4839 h 123825"/>
                <a:gd name="connsiteX166" fmla="*/ 573215 w 1438275"/>
                <a:gd name="connsiteY166" fmla="*/ 9858 h 123825"/>
                <a:gd name="connsiteX167" fmla="*/ 571500 w 1438275"/>
                <a:gd name="connsiteY167" fmla="*/ 14907 h 123825"/>
                <a:gd name="connsiteX168" fmla="*/ 567310 w 1438275"/>
                <a:gd name="connsiteY168" fmla="*/ 16564 h 123825"/>
                <a:gd name="connsiteX169" fmla="*/ 563023 w 1438275"/>
                <a:gd name="connsiteY169" fmla="*/ 14907 h 123825"/>
                <a:gd name="connsiteX170" fmla="*/ 561404 w 1438275"/>
                <a:gd name="connsiteY170" fmla="*/ 9858 h 123825"/>
                <a:gd name="connsiteX171" fmla="*/ 622459 w 1438275"/>
                <a:gd name="connsiteY171" fmla="*/ 95288 h 123825"/>
                <a:gd name="connsiteX172" fmla="*/ 599313 w 1438275"/>
                <a:gd name="connsiteY172" fmla="*/ 86335 h 123825"/>
                <a:gd name="connsiteX173" fmla="*/ 590836 w 1438275"/>
                <a:gd name="connsiteY173" fmla="*/ 61493 h 123825"/>
                <a:gd name="connsiteX174" fmla="*/ 598741 w 1438275"/>
                <a:gd name="connsiteY174" fmla="*/ 36033 h 123825"/>
                <a:gd name="connsiteX175" fmla="*/ 619887 w 1438275"/>
                <a:gd name="connsiteY175" fmla="*/ 26603 h 123825"/>
                <a:gd name="connsiteX176" fmla="*/ 639604 w 1438275"/>
                <a:gd name="connsiteY176" fmla="*/ 34795 h 123825"/>
                <a:gd name="connsiteX177" fmla="*/ 646843 w 1438275"/>
                <a:gd name="connsiteY177" fmla="*/ 56407 h 123825"/>
                <a:gd name="connsiteX178" fmla="*/ 646843 w 1438275"/>
                <a:gd name="connsiteY178" fmla="*/ 62760 h 123825"/>
                <a:gd name="connsiteX179" fmla="*/ 601218 w 1438275"/>
                <a:gd name="connsiteY179" fmla="*/ 62760 h 123825"/>
                <a:gd name="connsiteX180" fmla="*/ 607123 w 1438275"/>
                <a:gd name="connsiteY180" fmla="*/ 80477 h 123825"/>
                <a:gd name="connsiteX181" fmla="*/ 622840 w 1438275"/>
                <a:gd name="connsiteY181" fmla="*/ 86516 h 123825"/>
                <a:gd name="connsiteX182" fmla="*/ 643985 w 1438275"/>
                <a:gd name="connsiteY182" fmla="*/ 82048 h 123825"/>
                <a:gd name="connsiteX183" fmla="*/ 643985 w 1438275"/>
                <a:gd name="connsiteY183" fmla="*/ 90992 h 123825"/>
                <a:gd name="connsiteX184" fmla="*/ 633985 w 1438275"/>
                <a:gd name="connsiteY184" fmla="*/ 94288 h 123825"/>
                <a:gd name="connsiteX185" fmla="*/ 622459 w 1438275"/>
                <a:gd name="connsiteY185" fmla="*/ 95288 h 123825"/>
                <a:gd name="connsiteX186" fmla="*/ 619792 w 1438275"/>
                <a:gd name="connsiteY186" fmla="*/ 35004 h 123825"/>
                <a:gd name="connsiteX187" fmla="*/ 607028 w 1438275"/>
                <a:gd name="connsiteY187" fmla="*/ 40205 h 123825"/>
                <a:gd name="connsiteX188" fmla="*/ 601409 w 1438275"/>
                <a:gd name="connsiteY188" fmla="*/ 54597 h 123825"/>
                <a:gd name="connsiteX189" fmla="*/ 636080 w 1438275"/>
                <a:gd name="connsiteY189" fmla="*/ 54597 h 123825"/>
                <a:gd name="connsiteX190" fmla="*/ 631888 w 1438275"/>
                <a:gd name="connsiteY190" fmla="*/ 40052 h 123825"/>
                <a:gd name="connsiteX191" fmla="*/ 619792 w 1438275"/>
                <a:gd name="connsiteY191" fmla="*/ 35004 h 123825"/>
                <a:gd name="connsiteX192" fmla="*/ 708756 w 1438275"/>
                <a:gd name="connsiteY192" fmla="*/ 76000 h 123825"/>
                <a:gd name="connsiteX193" fmla="*/ 701898 w 1438275"/>
                <a:gd name="connsiteY193" fmla="*/ 90268 h 123825"/>
                <a:gd name="connsiteX194" fmla="*/ 682562 w 1438275"/>
                <a:gd name="connsiteY194" fmla="*/ 95288 h 123825"/>
                <a:gd name="connsiteX195" fmla="*/ 661988 w 1438275"/>
                <a:gd name="connsiteY195" fmla="*/ 91116 h 123825"/>
                <a:gd name="connsiteX196" fmla="*/ 661988 w 1438275"/>
                <a:gd name="connsiteY196" fmla="*/ 81801 h 123825"/>
                <a:gd name="connsiteX197" fmla="*/ 672180 w 1438275"/>
                <a:gd name="connsiteY197" fmla="*/ 85611 h 123825"/>
                <a:gd name="connsiteX198" fmla="*/ 682753 w 1438275"/>
                <a:gd name="connsiteY198" fmla="*/ 87001 h 123825"/>
                <a:gd name="connsiteX199" fmla="*/ 694849 w 1438275"/>
                <a:gd name="connsiteY199" fmla="*/ 84496 h 123825"/>
                <a:gd name="connsiteX200" fmla="*/ 699135 w 1438275"/>
                <a:gd name="connsiteY200" fmla="*/ 76848 h 123825"/>
                <a:gd name="connsiteX201" fmla="*/ 695706 w 1438275"/>
                <a:gd name="connsiteY201" fmla="*/ 70228 h 123825"/>
                <a:gd name="connsiteX202" fmla="*/ 682657 w 1438275"/>
                <a:gd name="connsiteY202" fmla="*/ 63722 h 123825"/>
                <a:gd name="connsiteX203" fmla="*/ 669513 w 1438275"/>
                <a:gd name="connsiteY203" fmla="*/ 57712 h 123825"/>
                <a:gd name="connsiteX204" fmla="*/ 663703 w 1438275"/>
                <a:gd name="connsiteY204" fmla="*/ 51873 h 123825"/>
                <a:gd name="connsiteX205" fmla="*/ 661797 w 1438275"/>
                <a:gd name="connsiteY205" fmla="*/ 44072 h 123825"/>
                <a:gd name="connsiteX206" fmla="*/ 668370 w 1438275"/>
                <a:gd name="connsiteY206" fmla="*/ 31290 h 123825"/>
                <a:gd name="connsiteX207" fmla="*/ 686467 w 1438275"/>
                <a:gd name="connsiteY207" fmla="*/ 26603 h 123825"/>
                <a:gd name="connsiteX208" fmla="*/ 707422 w 1438275"/>
                <a:gd name="connsiteY208" fmla="*/ 30956 h 123825"/>
                <a:gd name="connsiteX209" fmla="*/ 703802 w 1438275"/>
                <a:gd name="connsiteY209" fmla="*/ 39119 h 123825"/>
                <a:gd name="connsiteX210" fmla="*/ 685705 w 1438275"/>
                <a:gd name="connsiteY210" fmla="*/ 35004 h 123825"/>
                <a:gd name="connsiteX211" fmla="*/ 674941 w 1438275"/>
                <a:gd name="connsiteY211" fmla="*/ 37243 h 123825"/>
                <a:gd name="connsiteX212" fmla="*/ 671322 w 1438275"/>
                <a:gd name="connsiteY212" fmla="*/ 43415 h 123825"/>
                <a:gd name="connsiteX213" fmla="*/ 672655 w 1438275"/>
                <a:gd name="connsiteY213" fmla="*/ 47949 h 123825"/>
                <a:gd name="connsiteX214" fmla="*/ 677037 w 1438275"/>
                <a:gd name="connsiteY214" fmla="*/ 51511 h 123825"/>
                <a:gd name="connsiteX215" fmla="*/ 688658 w 1438275"/>
                <a:gd name="connsiteY215" fmla="*/ 56407 h 123825"/>
                <a:gd name="connsiteX216" fmla="*/ 704659 w 1438275"/>
                <a:gd name="connsiteY216" fmla="*/ 65056 h 123825"/>
                <a:gd name="connsiteX217" fmla="*/ 708756 w 1438275"/>
                <a:gd name="connsiteY217" fmla="*/ 76000 h 123825"/>
                <a:gd name="connsiteX218" fmla="*/ 788003 w 1438275"/>
                <a:gd name="connsiteY218" fmla="*/ 95288 h 123825"/>
                <a:gd name="connsiteX219" fmla="*/ 764763 w 1438275"/>
                <a:gd name="connsiteY219" fmla="*/ 86335 h 123825"/>
                <a:gd name="connsiteX220" fmla="*/ 756285 w 1438275"/>
                <a:gd name="connsiteY220" fmla="*/ 61493 h 123825"/>
                <a:gd name="connsiteX221" fmla="*/ 764191 w 1438275"/>
                <a:gd name="connsiteY221" fmla="*/ 36033 h 123825"/>
                <a:gd name="connsiteX222" fmla="*/ 785337 w 1438275"/>
                <a:gd name="connsiteY222" fmla="*/ 26603 h 123825"/>
                <a:gd name="connsiteX223" fmla="*/ 805053 w 1438275"/>
                <a:gd name="connsiteY223" fmla="*/ 34795 h 123825"/>
                <a:gd name="connsiteX224" fmla="*/ 812292 w 1438275"/>
                <a:gd name="connsiteY224" fmla="*/ 56407 h 123825"/>
                <a:gd name="connsiteX225" fmla="*/ 812292 w 1438275"/>
                <a:gd name="connsiteY225" fmla="*/ 62760 h 123825"/>
                <a:gd name="connsiteX226" fmla="*/ 766667 w 1438275"/>
                <a:gd name="connsiteY226" fmla="*/ 62760 h 123825"/>
                <a:gd name="connsiteX227" fmla="*/ 772573 w 1438275"/>
                <a:gd name="connsiteY227" fmla="*/ 80477 h 123825"/>
                <a:gd name="connsiteX228" fmla="*/ 788289 w 1438275"/>
                <a:gd name="connsiteY228" fmla="*/ 86516 h 123825"/>
                <a:gd name="connsiteX229" fmla="*/ 809530 w 1438275"/>
                <a:gd name="connsiteY229" fmla="*/ 82048 h 123825"/>
                <a:gd name="connsiteX230" fmla="*/ 809530 w 1438275"/>
                <a:gd name="connsiteY230" fmla="*/ 90992 h 123825"/>
                <a:gd name="connsiteX231" fmla="*/ 799434 w 1438275"/>
                <a:gd name="connsiteY231" fmla="*/ 94288 h 123825"/>
                <a:gd name="connsiteX232" fmla="*/ 788003 w 1438275"/>
                <a:gd name="connsiteY232" fmla="*/ 95288 h 123825"/>
                <a:gd name="connsiteX233" fmla="*/ 785242 w 1438275"/>
                <a:gd name="connsiteY233" fmla="*/ 35004 h 123825"/>
                <a:gd name="connsiteX234" fmla="*/ 772477 w 1438275"/>
                <a:gd name="connsiteY234" fmla="*/ 40205 h 123825"/>
                <a:gd name="connsiteX235" fmla="*/ 766953 w 1438275"/>
                <a:gd name="connsiteY235" fmla="*/ 54597 h 123825"/>
                <a:gd name="connsiteX236" fmla="*/ 801529 w 1438275"/>
                <a:gd name="connsiteY236" fmla="*/ 54597 h 123825"/>
                <a:gd name="connsiteX237" fmla="*/ 797337 w 1438275"/>
                <a:gd name="connsiteY237" fmla="*/ 40052 h 123825"/>
                <a:gd name="connsiteX238" fmla="*/ 785242 w 1438275"/>
                <a:gd name="connsiteY238" fmla="*/ 35004 h 123825"/>
                <a:gd name="connsiteX239" fmla="*/ 876872 w 1438275"/>
                <a:gd name="connsiteY239" fmla="*/ 94079 h 123825"/>
                <a:gd name="connsiteX240" fmla="*/ 876872 w 1438275"/>
                <a:gd name="connsiteY240" fmla="*/ 51206 h 123825"/>
                <a:gd name="connsiteX241" fmla="*/ 873157 w 1438275"/>
                <a:gd name="connsiteY241" fmla="*/ 39119 h 123825"/>
                <a:gd name="connsiteX242" fmla="*/ 861631 w 1438275"/>
                <a:gd name="connsiteY242" fmla="*/ 35128 h 123825"/>
                <a:gd name="connsiteX243" fmla="*/ 846391 w 1438275"/>
                <a:gd name="connsiteY243" fmla="*/ 40748 h 123825"/>
                <a:gd name="connsiteX244" fmla="*/ 841534 w 1438275"/>
                <a:gd name="connsiteY244" fmla="*/ 59312 h 123825"/>
                <a:gd name="connsiteX245" fmla="*/ 841534 w 1438275"/>
                <a:gd name="connsiteY245" fmla="*/ 94079 h 123825"/>
                <a:gd name="connsiteX246" fmla="*/ 831533 w 1438275"/>
                <a:gd name="connsiteY246" fmla="*/ 94079 h 123825"/>
                <a:gd name="connsiteX247" fmla="*/ 831533 w 1438275"/>
                <a:gd name="connsiteY247" fmla="*/ 27813 h 123825"/>
                <a:gd name="connsiteX248" fmla="*/ 839629 w 1438275"/>
                <a:gd name="connsiteY248" fmla="*/ 27813 h 123825"/>
                <a:gd name="connsiteX249" fmla="*/ 841343 w 1438275"/>
                <a:gd name="connsiteY249" fmla="*/ 36881 h 123825"/>
                <a:gd name="connsiteX250" fmla="*/ 841820 w 1438275"/>
                <a:gd name="connsiteY250" fmla="*/ 36881 h 123825"/>
                <a:gd name="connsiteX251" fmla="*/ 850392 w 1438275"/>
                <a:gd name="connsiteY251" fmla="*/ 29289 h 123825"/>
                <a:gd name="connsiteX252" fmla="*/ 862774 w 1438275"/>
                <a:gd name="connsiteY252" fmla="*/ 26603 h 123825"/>
                <a:gd name="connsiteX253" fmla="*/ 880872 w 1438275"/>
                <a:gd name="connsiteY253" fmla="*/ 32375 h 123825"/>
                <a:gd name="connsiteX254" fmla="*/ 886873 w 1438275"/>
                <a:gd name="connsiteY254" fmla="*/ 50845 h 123825"/>
                <a:gd name="connsiteX255" fmla="*/ 886873 w 1438275"/>
                <a:gd name="connsiteY255" fmla="*/ 94079 h 123825"/>
                <a:gd name="connsiteX256" fmla="*/ 973741 w 1438275"/>
                <a:gd name="connsiteY256" fmla="*/ 95288 h 123825"/>
                <a:gd name="connsiteX257" fmla="*/ 961930 w 1438275"/>
                <a:gd name="connsiteY257" fmla="*/ 92897 h 123825"/>
                <a:gd name="connsiteX258" fmla="*/ 952977 w 1438275"/>
                <a:gd name="connsiteY258" fmla="*/ 85554 h 123825"/>
                <a:gd name="connsiteX259" fmla="*/ 952214 w 1438275"/>
                <a:gd name="connsiteY259" fmla="*/ 85554 h 123825"/>
                <a:gd name="connsiteX260" fmla="*/ 952977 w 1438275"/>
                <a:gd name="connsiteY260" fmla="*/ 96555 h 123825"/>
                <a:gd name="connsiteX261" fmla="*/ 952977 w 1438275"/>
                <a:gd name="connsiteY261" fmla="*/ 123825 h 123825"/>
                <a:gd name="connsiteX262" fmla="*/ 942975 w 1438275"/>
                <a:gd name="connsiteY262" fmla="*/ 123825 h 123825"/>
                <a:gd name="connsiteX263" fmla="*/ 942975 w 1438275"/>
                <a:gd name="connsiteY263" fmla="*/ 27813 h 123825"/>
                <a:gd name="connsiteX264" fmla="*/ 951071 w 1438275"/>
                <a:gd name="connsiteY264" fmla="*/ 27813 h 123825"/>
                <a:gd name="connsiteX265" fmla="*/ 952500 w 1438275"/>
                <a:gd name="connsiteY265" fmla="*/ 36881 h 123825"/>
                <a:gd name="connsiteX266" fmla="*/ 952977 w 1438275"/>
                <a:gd name="connsiteY266" fmla="*/ 36881 h 123825"/>
                <a:gd name="connsiteX267" fmla="*/ 961930 w 1438275"/>
                <a:gd name="connsiteY267" fmla="*/ 29023 h 123825"/>
                <a:gd name="connsiteX268" fmla="*/ 973741 w 1438275"/>
                <a:gd name="connsiteY268" fmla="*/ 26603 h 123825"/>
                <a:gd name="connsiteX269" fmla="*/ 994124 w 1438275"/>
                <a:gd name="connsiteY269" fmla="*/ 35614 h 123825"/>
                <a:gd name="connsiteX270" fmla="*/ 1001268 w 1438275"/>
                <a:gd name="connsiteY270" fmla="*/ 60884 h 123825"/>
                <a:gd name="connsiteX271" fmla="*/ 994029 w 1438275"/>
                <a:gd name="connsiteY271" fmla="*/ 86249 h 123825"/>
                <a:gd name="connsiteX272" fmla="*/ 973741 w 1438275"/>
                <a:gd name="connsiteY272" fmla="*/ 95288 h 123825"/>
                <a:gd name="connsiteX273" fmla="*/ 972312 w 1438275"/>
                <a:gd name="connsiteY273" fmla="*/ 35128 h 123825"/>
                <a:gd name="connsiteX274" fmla="*/ 957644 w 1438275"/>
                <a:gd name="connsiteY274" fmla="*/ 40748 h 123825"/>
                <a:gd name="connsiteX275" fmla="*/ 952977 w 1438275"/>
                <a:gd name="connsiteY275" fmla="*/ 58646 h 123825"/>
                <a:gd name="connsiteX276" fmla="*/ 952977 w 1438275"/>
                <a:gd name="connsiteY276" fmla="*/ 60884 h 123825"/>
                <a:gd name="connsiteX277" fmla="*/ 957644 w 1438275"/>
                <a:gd name="connsiteY277" fmla="*/ 80867 h 123825"/>
                <a:gd name="connsiteX278" fmla="*/ 972598 w 1438275"/>
                <a:gd name="connsiteY278" fmla="*/ 86887 h 123825"/>
                <a:gd name="connsiteX279" fmla="*/ 986028 w 1438275"/>
                <a:gd name="connsiteY279" fmla="*/ 79934 h 123825"/>
                <a:gd name="connsiteX280" fmla="*/ 990886 w 1438275"/>
                <a:gd name="connsiteY280" fmla="*/ 60760 h 123825"/>
                <a:gd name="connsiteX281" fmla="*/ 986028 w 1438275"/>
                <a:gd name="connsiteY281" fmla="*/ 41748 h 123825"/>
                <a:gd name="connsiteX282" fmla="*/ 972312 w 1438275"/>
                <a:gd name="connsiteY282" fmla="*/ 35128 h 123825"/>
                <a:gd name="connsiteX283" fmla="*/ 1031177 w 1438275"/>
                <a:gd name="connsiteY283" fmla="*/ 94079 h 123825"/>
                <a:gd name="connsiteX284" fmla="*/ 1021081 w 1438275"/>
                <a:gd name="connsiteY284" fmla="*/ 94079 h 123825"/>
                <a:gd name="connsiteX285" fmla="*/ 1021081 w 1438275"/>
                <a:gd name="connsiteY285" fmla="*/ 0 h 123825"/>
                <a:gd name="connsiteX286" fmla="*/ 1031177 w 1438275"/>
                <a:gd name="connsiteY286" fmla="*/ 0 h 123825"/>
                <a:gd name="connsiteX287" fmla="*/ 1094137 w 1438275"/>
                <a:gd name="connsiteY287" fmla="*/ 94079 h 123825"/>
                <a:gd name="connsiteX288" fmla="*/ 1092137 w 1438275"/>
                <a:gd name="connsiteY288" fmla="*/ 84649 h 123825"/>
                <a:gd name="connsiteX289" fmla="*/ 1091660 w 1438275"/>
                <a:gd name="connsiteY289" fmla="*/ 84649 h 123825"/>
                <a:gd name="connsiteX290" fmla="*/ 1081755 w 1438275"/>
                <a:gd name="connsiteY290" fmla="*/ 93078 h 123825"/>
                <a:gd name="connsiteX291" fmla="*/ 1069467 w 1438275"/>
                <a:gd name="connsiteY291" fmla="*/ 95288 h 123825"/>
                <a:gd name="connsiteX292" fmla="*/ 1054037 w 1438275"/>
                <a:gd name="connsiteY292" fmla="*/ 90211 h 123825"/>
                <a:gd name="connsiteX293" fmla="*/ 1048417 w 1438275"/>
                <a:gd name="connsiteY293" fmla="*/ 75762 h 123825"/>
                <a:gd name="connsiteX294" fmla="*/ 1080517 w 1438275"/>
                <a:gd name="connsiteY294" fmla="*/ 54721 h 123825"/>
                <a:gd name="connsiteX295" fmla="*/ 1091756 w 1438275"/>
                <a:gd name="connsiteY295" fmla="*/ 54359 h 123825"/>
                <a:gd name="connsiteX296" fmla="*/ 1091756 w 1438275"/>
                <a:gd name="connsiteY296" fmla="*/ 50244 h 123825"/>
                <a:gd name="connsiteX297" fmla="*/ 1088422 w 1438275"/>
                <a:gd name="connsiteY297" fmla="*/ 38729 h 123825"/>
                <a:gd name="connsiteX298" fmla="*/ 1077659 w 1438275"/>
                <a:gd name="connsiteY298" fmla="*/ 35004 h 123825"/>
                <a:gd name="connsiteX299" fmla="*/ 1058990 w 1438275"/>
                <a:gd name="connsiteY299" fmla="*/ 40081 h 123825"/>
                <a:gd name="connsiteX300" fmla="*/ 1055846 w 1438275"/>
                <a:gd name="connsiteY300" fmla="*/ 32404 h 123825"/>
                <a:gd name="connsiteX301" fmla="*/ 1066609 w 1438275"/>
                <a:gd name="connsiteY301" fmla="*/ 28232 h 123825"/>
                <a:gd name="connsiteX302" fmla="*/ 1078325 w 1438275"/>
                <a:gd name="connsiteY302" fmla="*/ 26727 h 123825"/>
                <a:gd name="connsiteX303" fmla="*/ 1095852 w 1438275"/>
                <a:gd name="connsiteY303" fmla="*/ 31985 h 123825"/>
                <a:gd name="connsiteX304" fmla="*/ 1101567 w 1438275"/>
                <a:gd name="connsiteY304" fmla="*/ 48854 h 123825"/>
                <a:gd name="connsiteX305" fmla="*/ 1101567 w 1438275"/>
                <a:gd name="connsiteY305" fmla="*/ 94079 h 123825"/>
                <a:gd name="connsiteX306" fmla="*/ 1071467 w 1438275"/>
                <a:gd name="connsiteY306" fmla="*/ 87001 h 123825"/>
                <a:gd name="connsiteX307" fmla="*/ 1086231 w 1438275"/>
                <a:gd name="connsiteY307" fmla="*/ 81867 h 123825"/>
                <a:gd name="connsiteX308" fmla="*/ 1091565 w 1438275"/>
                <a:gd name="connsiteY308" fmla="*/ 67475 h 123825"/>
                <a:gd name="connsiteX309" fmla="*/ 1091565 w 1438275"/>
                <a:gd name="connsiteY309" fmla="*/ 61493 h 123825"/>
                <a:gd name="connsiteX310" fmla="*/ 1081469 w 1438275"/>
                <a:gd name="connsiteY310" fmla="*/ 61913 h 123825"/>
                <a:gd name="connsiteX311" fmla="*/ 1064228 w 1438275"/>
                <a:gd name="connsiteY311" fmla="*/ 65627 h 123825"/>
                <a:gd name="connsiteX312" fmla="*/ 1058990 w 1438275"/>
                <a:gd name="connsiteY312" fmla="*/ 75876 h 123825"/>
                <a:gd name="connsiteX313" fmla="*/ 1062228 w 1438275"/>
                <a:gd name="connsiteY313" fmla="*/ 84163 h 123825"/>
                <a:gd name="connsiteX314" fmla="*/ 1071467 w 1438275"/>
                <a:gd name="connsiteY314" fmla="*/ 87001 h 123825"/>
                <a:gd name="connsiteX315" fmla="*/ 1169671 w 1438275"/>
                <a:gd name="connsiteY315" fmla="*/ 94079 h 123825"/>
                <a:gd name="connsiteX316" fmla="*/ 1169671 w 1438275"/>
                <a:gd name="connsiteY316" fmla="*/ 51206 h 123825"/>
                <a:gd name="connsiteX317" fmla="*/ 1165956 w 1438275"/>
                <a:gd name="connsiteY317" fmla="*/ 39119 h 123825"/>
                <a:gd name="connsiteX318" fmla="*/ 1154431 w 1438275"/>
                <a:gd name="connsiteY318" fmla="*/ 35128 h 123825"/>
                <a:gd name="connsiteX319" fmla="*/ 1139190 w 1438275"/>
                <a:gd name="connsiteY319" fmla="*/ 40748 h 123825"/>
                <a:gd name="connsiteX320" fmla="*/ 1134332 w 1438275"/>
                <a:gd name="connsiteY320" fmla="*/ 59312 h 123825"/>
                <a:gd name="connsiteX321" fmla="*/ 1134332 w 1438275"/>
                <a:gd name="connsiteY321" fmla="*/ 94079 h 123825"/>
                <a:gd name="connsiteX322" fmla="*/ 1124331 w 1438275"/>
                <a:gd name="connsiteY322" fmla="*/ 94079 h 123825"/>
                <a:gd name="connsiteX323" fmla="*/ 1124331 w 1438275"/>
                <a:gd name="connsiteY323" fmla="*/ 27813 h 123825"/>
                <a:gd name="connsiteX324" fmla="*/ 1132523 w 1438275"/>
                <a:gd name="connsiteY324" fmla="*/ 27813 h 123825"/>
                <a:gd name="connsiteX325" fmla="*/ 1134142 w 1438275"/>
                <a:gd name="connsiteY325" fmla="*/ 36881 h 123825"/>
                <a:gd name="connsiteX326" fmla="*/ 1134618 w 1438275"/>
                <a:gd name="connsiteY326" fmla="*/ 36881 h 123825"/>
                <a:gd name="connsiteX327" fmla="*/ 1143286 w 1438275"/>
                <a:gd name="connsiteY327" fmla="*/ 29289 h 123825"/>
                <a:gd name="connsiteX328" fmla="*/ 1155668 w 1438275"/>
                <a:gd name="connsiteY328" fmla="*/ 26603 h 123825"/>
                <a:gd name="connsiteX329" fmla="*/ 1173670 w 1438275"/>
                <a:gd name="connsiteY329" fmla="*/ 32375 h 123825"/>
                <a:gd name="connsiteX330" fmla="*/ 1179671 w 1438275"/>
                <a:gd name="connsiteY330" fmla="*/ 50845 h 123825"/>
                <a:gd name="connsiteX331" fmla="*/ 1179671 w 1438275"/>
                <a:gd name="connsiteY331" fmla="*/ 94079 h 123825"/>
                <a:gd name="connsiteX332" fmla="*/ 1247966 w 1438275"/>
                <a:gd name="connsiteY332" fmla="*/ 94079 h 123825"/>
                <a:gd name="connsiteX333" fmla="*/ 1247966 w 1438275"/>
                <a:gd name="connsiteY333" fmla="*/ 51206 h 123825"/>
                <a:gd name="connsiteX334" fmla="*/ 1244251 w 1438275"/>
                <a:gd name="connsiteY334" fmla="*/ 39119 h 123825"/>
                <a:gd name="connsiteX335" fmla="*/ 1232726 w 1438275"/>
                <a:gd name="connsiteY335" fmla="*/ 35128 h 123825"/>
                <a:gd name="connsiteX336" fmla="*/ 1217486 w 1438275"/>
                <a:gd name="connsiteY336" fmla="*/ 40748 h 123825"/>
                <a:gd name="connsiteX337" fmla="*/ 1212628 w 1438275"/>
                <a:gd name="connsiteY337" fmla="*/ 59312 h 123825"/>
                <a:gd name="connsiteX338" fmla="*/ 1212628 w 1438275"/>
                <a:gd name="connsiteY338" fmla="*/ 94079 h 123825"/>
                <a:gd name="connsiteX339" fmla="*/ 1202627 w 1438275"/>
                <a:gd name="connsiteY339" fmla="*/ 94079 h 123825"/>
                <a:gd name="connsiteX340" fmla="*/ 1202627 w 1438275"/>
                <a:gd name="connsiteY340" fmla="*/ 27813 h 123825"/>
                <a:gd name="connsiteX341" fmla="*/ 1210818 w 1438275"/>
                <a:gd name="connsiteY341" fmla="*/ 27813 h 123825"/>
                <a:gd name="connsiteX342" fmla="*/ 1212438 w 1438275"/>
                <a:gd name="connsiteY342" fmla="*/ 36881 h 123825"/>
                <a:gd name="connsiteX343" fmla="*/ 1212913 w 1438275"/>
                <a:gd name="connsiteY343" fmla="*/ 36881 h 123825"/>
                <a:gd name="connsiteX344" fmla="*/ 1221581 w 1438275"/>
                <a:gd name="connsiteY344" fmla="*/ 29289 h 123825"/>
                <a:gd name="connsiteX345" fmla="*/ 1233964 w 1438275"/>
                <a:gd name="connsiteY345" fmla="*/ 26603 h 123825"/>
                <a:gd name="connsiteX346" fmla="*/ 1251967 w 1438275"/>
                <a:gd name="connsiteY346" fmla="*/ 32375 h 123825"/>
                <a:gd name="connsiteX347" fmla="*/ 1257967 w 1438275"/>
                <a:gd name="connsiteY347" fmla="*/ 50845 h 123825"/>
                <a:gd name="connsiteX348" fmla="*/ 1257967 w 1438275"/>
                <a:gd name="connsiteY348" fmla="*/ 94079 h 123825"/>
                <a:gd name="connsiteX349" fmla="*/ 1290924 w 1438275"/>
                <a:gd name="connsiteY349" fmla="*/ 94079 h 123825"/>
                <a:gd name="connsiteX350" fmla="*/ 1280922 w 1438275"/>
                <a:gd name="connsiteY350" fmla="*/ 94079 h 123825"/>
                <a:gd name="connsiteX351" fmla="*/ 1280922 w 1438275"/>
                <a:gd name="connsiteY351" fmla="*/ 27813 h 123825"/>
                <a:gd name="connsiteX352" fmla="*/ 1290924 w 1438275"/>
                <a:gd name="connsiteY352" fmla="*/ 27813 h 123825"/>
                <a:gd name="connsiteX353" fmla="*/ 1280065 w 1438275"/>
                <a:gd name="connsiteY353" fmla="*/ 9858 h 123825"/>
                <a:gd name="connsiteX354" fmla="*/ 1281780 w 1438275"/>
                <a:gd name="connsiteY354" fmla="*/ 4810 h 123825"/>
                <a:gd name="connsiteX355" fmla="*/ 1285970 w 1438275"/>
                <a:gd name="connsiteY355" fmla="*/ 3200 h 123825"/>
                <a:gd name="connsiteX356" fmla="*/ 1290162 w 1438275"/>
                <a:gd name="connsiteY356" fmla="*/ 4839 h 123825"/>
                <a:gd name="connsiteX357" fmla="*/ 1291876 w 1438275"/>
                <a:gd name="connsiteY357" fmla="*/ 9858 h 123825"/>
                <a:gd name="connsiteX358" fmla="*/ 1290162 w 1438275"/>
                <a:gd name="connsiteY358" fmla="*/ 14907 h 123825"/>
                <a:gd name="connsiteX359" fmla="*/ 1285970 w 1438275"/>
                <a:gd name="connsiteY359" fmla="*/ 16564 h 123825"/>
                <a:gd name="connsiteX360" fmla="*/ 1281780 w 1438275"/>
                <a:gd name="connsiteY360" fmla="*/ 14907 h 123825"/>
                <a:gd name="connsiteX361" fmla="*/ 1280065 w 1438275"/>
                <a:gd name="connsiteY361" fmla="*/ 9858 h 123825"/>
                <a:gd name="connsiteX362" fmla="*/ 1358551 w 1438275"/>
                <a:gd name="connsiteY362" fmla="*/ 94079 h 123825"/>
                <a:gd name="connsiteX363" fmla="*/ 1358551 w 1438275"/>
                <a:gd name="connsiteY363" fmla="*/ 51206 h 123825"/>
                <a:gd name="connsiteX364" fmla="*/ 1354836 w 1438275"/>
                <a:gd name="connsiteY364" fmla="*/ 39119 h 123825"/>
                <a:gd name="connsiteX365" fmla="*/ 1343311 w 1438275"/>
                <a:gd name="connsiteY365" fmla="*/ 35128 h 123825"/>
                <a:gd name="connsiteX366" fmla="*/ 1328071 w 1438275"/>
                <a:gd name="connsiteY366" fmla="*/ 40748 h 123825"/>
                <a:gd name="connsiteX367" fmla="*/ 1323213 w 1438275"/>
                <a:gd name="connsiteY367" fmla="*/ 59312 h 123825"/>
                <a:gd name="connsiteX368" fmla="*/ 1323213 w 1438275"/>
                <a:gd name="connsiteY368" fmla="*/ 94079 h 123825"/>
                <a:gd name="connsiteX369" fmla="*/ 1313212 w 1438275"/>
                <a:gd name="connsiteY369" fmla="*/ 94079 h 123825"/>
                <a:gd name="connsiteX370" fmla="*/ 1313212 w 1438275"/>
                <a:gd name="connsiteY370" fmla="*/ 27813 h 123825"/>
                <a:gd name="connsiteX371" fmla="*/ 1321403 w 1438275"/>
                <a:gd name="connsiteY371" fmla="*/ 27813 h 123825"/>
                <a:gd name="connsiteX372" fmla="*/ 1323023 w 1438275"/>
                <a:gd name="connsiteY372" fmla="*/ 36881 h 123825"/>
                <a:gd name="connsiteX373" fmla="*/ 1323500 w 1438275"/>
                <a:gd name="connsiteY373" fmla="*/ 36881 h 123825"/>
                <a:gd name="connsiteX374" fmla="*/ 1332166 w 1438275"/>
                <a:gd name="connsiteY374" fmla="*/ 29289 h 123825"/>
                <a:gd name="connsiteX375" fmla="*/ 1344549 w 1438275"/>
                <a:gd name="connsiteY375" fmla="*/ 26603 h 123825"/>
                <a:gd name="connsiteX376" fmla="*/ 1362552 w 1438275"/>
                <a:gd name="connsiteY376" fmla="*/ 32375 h 123825"/>
                <a:gd name="connsiteX377" fmla="*/ 1368553 w 1438275"/>
                <a:gd name="connsiteY377" fmla="*/ 50845 h 123825"/>
                <a:gd name="connsiteX378" fmla="*/ 1368553 w 1438275"/>
                <a:gd name="connsiteY378" fmla="*/ 94079 h 123825"/>
                <a:gd name="connsiteX379" fmla="*/ 1445705 w 1438275"/>
                <a:gd name="connsiteY379" fmla="*/ 27813 h 123825"/>
                <a:gd name="connsiteX380" fmla="*/ 1445705 w 1438275"/>
                <a:gd name="connsiteY380" fmla="*/ 34157 h 123825"/>
                <a:gd name="connsiteX381" fmla="*/ 1433417 w 1438275"/>
                <a:gd name="connsiteY381" fmla="*/ 35614 h 123825"/>
                <a:gd name="connsiteX382" fmla="*/ 1436466 w 1438275"/>
                <a:gd name="connsiteY382" fmla="*/ 41148 h 123825"/>
                <a:gd name="connsiteX383" fmla="*/ 1437800 w 1438275"/>
                <a:gd name="connsiteY383" fmla="*/ 48854 h 123825"/>
                <a:gd name="connsiteX384" fmla="*/ 1431131 w 1438275"/>
                <a:gd name="connsiteY384" fmla="*/ 64389 h 123825"/>
                <a:gd name="connsiteX385" fmla="*/ 1412938 w 1438275"/>
                <a:gd name="connsiteY385" fmla="*/ 70199 h 123825"/>
                <a:gd name="connsiteX386" fmla="*/ 1407319 w 1438275"/>
                <a:gd name="connsiteY386" fmla="*/ 69713 h 123825"/>
                <a:gd name="connsiteX387" fmla="*/ 1400937 w 1438275"/>
                <a:gd name="connsiteY387" fmla="*/ 78238 h 123825"/>
                <a:gd name="connsiteX388" fmla="*/ 1403128 w 1438275"/>
                <a:gd name="connsiteY388" fmla="*/ 82258 h 123825"/>
                <a:gd name="connsiteX389" fmla="*/ 1410843 w 1438275"/>
                <a:gd name="connsiteY389" fmla="*/ 83553 h 123825"/>
                <a:gd name="connsiteX390" fmla="*/ 1422559 w 1438275"/>
                <a:gd name="connsiteY390" fmla="*/ 83553 h 123825"/>
                <a:gd name="connsiteX391" fmla="*/ 1439132 w 1438275"/>
                <a:gd name="connsiteY391" fmla="*/ 88097 h 123825"/>
                <a:gd name="connsiteX392" fmla="*/ 1444848 w 1438275"/>
                <a:gd name="connsiteY392" fmla="*/ 101270 h 123825"/>
                <a:gd name="connsiteX393" fmla="*/ 1436084 w 1438275"/>
                <a:gd name="connsiteY393" fmla="*/ 118053 h 123825"/>
                <a:gd name="connsiteX394" fmla="*/ 1410272 w 1438275"/>
                <a:gd name="connsiteY394" fmla="*/ 123825 h 123825"/>
                <a:gd name="connsiteX395" fmla="*/ 1390269 w 1438275"/>
                <a:gd name="connsiteY395" fmla="*/ 118986 h 123825"/>
                <a:gd name="connsiteX396" fmla="*/ 1383220 w 1438275"/>
                <a:gd name="connsiteY396" fmla="*/ 105328 h 123825"/>
                <a:gd name="connsiteX397" fmla="*/ 1387126 w 1438275"/>
                <a:gd name="connsiteY397" fmla="*/ 94860 h 123825"/>
                <a:gd name="connsiteX398" fmla="*/ 1397984 w 1438275"/>
                <a:gd name="connsiteY398" fmla="*/ 88878 h 123825"/>
                <a:gd name="connsiteX399" fmla="*/ 1393699 w 1438275"/>
                <a:gd name="connsiteY399" fmla="*/ 85315 h 123825"/>
                <a:gd name="connsiteX400" fmla="*/ 1391984 w 1438275"/>
                <a:gd name="connsiteY400" fmla="*/ 79686 h 123825"/>
                <a:gd name="connsiteX401" fmla="*/ 1393888 w 1438275"/>
                <a:gd name="connsiteY401" fmla="*/ 73343 h 123825"/>
                <a:gd name="connsiteX402" fmla="*/ 1399984 w 1438275"/>
                <a:gd name="connsiteY402" fmla="*/ 68075 h 123825"/>
                <a:gd name="connsiteX403" fmla="*/ 1391602 w 1438275"/>
                <a:gd name="connsiteY403" fmla="*/ 60884 h 123825"/>
                <a:gd name="connsiteX404" fmla="*/ 1388459 w 1438275"/>
                <a:gd name="connsiteY404" fmla="*/ 49273 h 123825"/>
                <a:gd name="connsiteX405" fmla="*/ 1394937 w 1438275"/>
                <a:gd name="connsiteY405" fmla="*/ 32499 h 123825"/>
                <a:gd name="connsiteX406" fmla="*/ 1413415 w 1438275"/>
                <a:gd name="connsiteY406" fmla="*/ 26603 h 123825"/>
                <a:gd name="connsiteX407" fmla="*/ 1422845 w 1438275"/>
                <a:gd name="connsiteY407" fmla="*/ 27813 h 123825"/>
                <a:gd name="connsiteX408" fmla="*/ 1392841 w 1438275"/>
                <a:gd name="connsiteY408" fmla="*/ 105204 h 123825"/>
                <a:gd name="connsiteX409" fmla="*/ 1397412 w 1438275"/>
                <a:gd name="connsiteY409" fmla="*/ 113367 h 123825"/>
                <a:gd name="connsiteX410" fmla="*/ 1410462 w 1438275"/>
                <a:gd name="connsiteY410" fmla="*/ 116148 h 123825"/>
                <a:gd name="connsiteX411" fmla="*/ 1429131 w 1438275"/>
                <a:gd name="connsiteY411" fmla="*/ 112366 h 123825"/>
                <a:gd name="connsiteX412" fmla="*/ 1435228 w 1438275"/>
                <a:gd name="connsiteY412" fmla="*/ 102118 h 123825"/>
                <a:gd name="connsiteX413" fmla="*/ 1431893 w 1438275"/>
                <a:gd name="connsiteY413" fmla="*/ 94650 h 123825"/>
                <a:gd name="connsiteX414" fmla="*/ 1419416 w 1438275"/>
                <a:gd name="connsiteY414" fmla="*/ 92564 h 123825"/>
                <a:gd name="connsiteX415" fmla="*/ 1407319 w 1438275"/>
                <a:gd name="connsiteY415" fmla="*/ 92564 h 123825"/>
                <a:gd name="connsiteX416" fmla="*/ 1396651 w 1438275"/>
                <a:gd name="connsiteY416" fmla="*/ 95831 h 123825"/>
                <a:gd name="connsiteX417" fmla="*/ 1392841 w 1438275"/>
                <a:gd name="connsiteY417" fmla="*/ 105204 h 123825"/>
                <a:gd name="connsiteX418" fmla="*/ 1398366 w 1438275"/>
                <a:gd name="connsiteY418" fmla="*/ 49035 h 123825"/>
                <a:gd name="connsiteX419" fmla="*/ 1402270 w 1438275"/>
                <a:gd name="connsiteY419" fmla="*/ 59550 h 123825"/>
                <a:gd name="connsiteX420" fmla="*/ 1413224 w 1438275"/>
                <a:gd name="connsiteY420" fmla="*/ 63122 h 123825"/>
                <a:gd name="connsiteX421" fmla="*/ 1427893 w 1438275"/>
                <a:gd name="connsiteY421" fmla="*/ 48854 h 123825"/>
                <a:gd name="connsiteX422" fmla="*/ 1413034 w 1438275"/>
                <a:gd name="connsiteY422" fmla="*/ 33919 h 123825"/>
                <a:gd name="connsiteX423" fmla="*/ 1402175 w 1438275"/>
                <a:gd name="connsiteY423" fmla="*/ 37729 h 123825"/>
                <a:gd name="connsiteX424" fmla="*/ 1398366 w 1438275"/>
                <a:gd name="connsiteY424" fmla="*/ 4903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1438275" h="123825">
                  <a:moveTo>
                    <a:pt x="10287" y="57322"/>
                  </a:moveTo>
                  <a:lnTo>
                    <a:pt x="10287" y="94079"/>
                  </a:lnTo>
                  <a:lnTo>
                    <a:pt x="0" y="94079"/>
                  </a:lnTo>
                  <a:lnTo>
                    <a:pt x="0" y="5686"/>
                  </a:lnTo>
                  <a:lnTo>
                    <a:pt x="24194" y="5686"/>
                  </a:lnTo>
                  <a:cubicBezTo>
                    <a:pt x="35053" y="5686"/>
                    <a:pt x="43053" y="7763"/>
                    <a:pt x="48292" y="11906"/>
                  </a:cubicBezTo>
                  <a:cubicBezTo>
                    <a:pt x="53435" y="16059"/>
                    <a:pt x="56007" y="22308"/>
                    <a:pt x="56007" y="30651"/>
                  </a:cubicBezTo>
                  <a:cubicBezTo>
                    <a:pt x="56007" y="42339"/>
                    <a:pt x="50102" y="50244"/>
                    <a:pt x="38291" y="54359"/>
                  </a:cubicBezTo>
                  <a:lnTo>
                    <a:pt x="62294" y="94079"/>
                  </a:lnTo>
                  <a:lnTo>
                    <a:pt x="50102" y="94079"/>
                  </a:lnTo>
                  <a:lnTo>
                    <a:pt x="28670" y="57322"/>
                  </a:lnTo>
                  <a:close/>
                  <a:moveTo>
                    <a:pt x="10287" y="48492"/>
                  </a:moveTo>
                  <a:lnTo>
                    <a:pt x="24385" y="48492"/>
                  </a:lnTo>
                  <a:cubicBezTo>
                    <a:pt x="31624" y="48492"/>
                    <a:pt x="36957" y="47054"/>
                    <a:pt x="40291" y="44167"/>
                  </a:cubicBezTo>
                  <a:cubicBezTo>
                    <a:pt x="43719" y="41281"/>
                    <a:pt x="45339" y="36967"/>
                    <a:pt x="45339" y="31194"/>
                  </a:cubicBezTo>
                  <a:cubicBezTo>
                    <a:pt x="45339" y="25355"/>
                    <a:pt x="43624" y="21146"/>
                    <a:pt x="40195" y="18564"/>
                  </a:cubicBezTo>
                  <a:cubicBezTo>
                    <a:pt x="36766" y="15983"/>
                    <a:pt x="31242" y="14687"/>
                    <a:pt x="23622" y="14687"/>
                  </a:cubicBezTo>
                  <a:lnTo>
                    <a:pt x="10287" y="14687"/>
                  </a:lnTo>
                  <a:close/>
                  <a:moveTo>
                    <a:pt x="134493" y="60884"/>
                  </a:moveTo>
                  <a:cubicBezTo>
                    <a:pt x="134493" y="71685"/>
                    <a:pt x="131826" y="80124"/>
                    <a:pt x="126302" y="86192"/>
                  </a:cubicBezTo>
                  <a:cubicBezTo>
                    <a:pt x="120873" y="92250"/>
                    <a:pt x="113348" y="95288"/>
                    <a:pt x="103823" y="95288"/>
                  </a:cubicBezTo>
                  <a:cubicBezTo>
                    <a:pt x="97822" y="95288"/>
                    <a:pt x="92583" y="93897"/>
                    <a:pt x="88011" y="91116"/>
                  </a:cubicBezTo>
                  <a:cubicBezTo>
                    <a:pt x="83439" y="88335"/>
                    <a:pt x="79820" y="84344"/>
                    <a:pt x="77343" y="79143"/>
                  </a:cubicBezTo>
                  <a:cubicBezTo>
                    <a:pt x="74866" y="73943"/>
                    <a:pt x="73628" y="67856"/>
                    <a:pt x="73628" y="60884"/>
                  </a:cubicBezTo>
                  <a:cubicBezTo>
                    <a:pt x="73628" y="50082"/>
                    <a:pt x="76295" y="41672"/>
                    <a:pt x="81724" y="35643"/>
                  </a:cubicBezTo>
                  <a:cubicBezTo>
                    <a:pt x="87154" y="29613"/>
                    <a:pt x="94584" y="26603"/>
                    <a:pt x="104204" y="26603"/>
                  </a:cubicBezTo>
                  <a:cubicBezTo>
                    <a:pt x="113443" y="26603"/>
                    <a:pt x="120873" y="29689"/>
                    <a:pt x="126302" y="35852"/>
                  </a:cubicBezTo>
                  <a:cubicBezTo>
                    <a:pt x="131730" y="42024"/>
                    <a:pt x="134493" y="50368"/>
                    <a:pt x="134493" y="60884"/>
                  </a:cubicBezTo>
                  <a:close/>
                  <a:moveTo>
                    <a:pt x="84011" y="60884"/>
                  </a:moveTo>
                  <a:cubicBezTo>
                    <a:pt x="84011" y="69352"/>
                    <a:pt x="85725" y="75800"/>
                    <a:pt x="89059" y="80229"/>
                  </a:cubicBezTo>
                  <a:cubicBezTo>
                    <a:pt x="92487" y="84668"/>
                    <a:pt x="97441" y="86887"/>
                    <a:pt x="104013" y="86887"/>
                  </a:cubicBezTo>
                  <a:cubicBezTo>
                    <a:pt x="110585" y="86887"/>
                    <a:pt x="115634" y="84677"/>
                    <a:pt x="118967" y="80267"/>
                  </a:cubicBezTo>
                  <a:cubicBezTo>
                    <a:pt x="122396" y="75848"/>
                    <a:pt x="124111" y="69390"/>
                    <a:pt x="124111" y="60884"/>
                  </a:cubicBezTo>
                  <a:cubicBezTo>
                    <a:pt x="124111" y="52464"/>
                    <a:pt x="122396" y="46063"/>
                    <a:pt x="118967" y="41691"/>
                  </a:cubicBezTo>
                  <a:cubicBezTo>
                    <a:pt x="115634" y="37319"/>
                    <a:pt x="110585" y="35128"/>
                    <a:pt x="103918" y="35128"/>
                  </a:cubicBezTo>
                  <a:cubicBezTo>
                    <a:pt x="97345" y="35128"/>
                    <a:pt x="92393" y="37281"/>
                    <a:pt x="89059" y="41596"/>
                  </a:cubicBezTo>
                  <a:cubicBezTo>
                    <a:pt x="85725" y="45911"/>
                    <a:pt x="84011" y="52340"/>
                    <a:pt x="84011" y="60884"/>
                  </a:cubicBezTo>
                  <a:close/>
                  <a:moveTo>
                    <a:pt x="163735" y="27813"/>
                  </a:moveTo>
                  <a:lnTo>
                    <a:pt x="163735" y="70799"/>
                  </a:lnTo>
                  <a:cubicBezTo>
                    <a:pt x="163735" y="76200"/>
                    <a:pt x="164974" y="80229"/>
                    <a:pt x="167449" y="82896"/>
                  </a:cubicBezTo>
                  <a:cubicBezTo>
                    <a:pt x="169926" y="85554"/>
                    <a:pt x="173736" y="86887"/>
                    <a:pt x="178975" y="86887"/>
                  </a:cubicBezTo>
                  <a:cubicBezTo>
                    <a:pt x="185928" y="86887"/>
                    <a:pt x="190977" y="84992"/>
                    <a:pt x="194215" y="81201"/>
                  </a:cubicBezTo>
                  <a:cubicBezTo>
                    <a:pt x="197453" y="77410"/>
                    <a:pt x="198977" y="71228"/>
                    <a:pt x="198977" y="62636"/>
                  </a:cubicBezTo>
                  <a:lnTo>
                    <a:pt x="198977" y="27813"/>
                  </a:lnTo>
                  <a:lnTo>
                    <a:pt x="209074" y="27813"/>
                  </a:lnTo>
                  <a:lnTo>
                    <a:pt x="209074" y="94079"/>
                  </a:lnTo>
                  <a:lnTo>
                    <a:pt x="200787" y="94079"/>
                  </a:lnTo>
                  <a:lnTo>
                    <a:pt x="199359" y="85192"/>
                  </a:lnTo>
                  <a:lnTo>
                    <a:pt x="198787" y="85192"/>
                  </a:lnTo>
                  <a:cubicBezTo>
                    <a:pt x="196691" y="88459"/>
                    <a:pt x="193834" y="90954"/>
                    <a:pt x="190214" y="92688"/>
                  </a:cubicBezTo>
                  <a:cubicBezTo>
                    <a:pt x="186594" y="94421"/>
                    <a:pt x="182404" y="95288"/>
                    <a:pt x="177737" y="95288"/>
                  </a:cubicBezTo>
                  <a:cubicBezTo>
                    <a:pt x="169641" y="95288"/>
                    <a:pt x="163640" y="93374"/>
                    <a:pt x="159639" y="89545"/>
                  </a:cubicBezTo>
                  <a:cubicBezTo>
                    <a:pt x="155638" y="85715"/>
                    <a:pt x="153638" y="79591"/>
                    <a:pt x="153638" y="71161"/>
                  </a:cubicBezTo>
                  <a:lnTo>
                    <a:pt x="153638" y="27813"/>
                  </a:lnTo>
                  <a:close/>
                  <a:moveTo>
                    <a:pt x="254032" y="87001"/>
                  </a:moveTo>
                  <a:cubicBezTo>
                    <a:pt x="255841" y="87001"/>
                    <a:pt x="257556" y="86878"/>
                    <a:pt x="259175" y="86611"/>
                  </a:cubicBezTo>
                  <a:cubicBezTo>
                    <a:pt x="260795" y="86344"/>
                    <a:pt x="262128" y="86077"/>
                    <a:pt x="263080" y="85792"/>
                  </a:cubicBezTo>
                  <a:lnTo>
                    <a:pt x="263080" y="93469"/>
                  </a:lnTo>
                  <a:cubicBezTo>
                    <a:pt x="262033" y="93993"/>
                    <a:pt x="260413" y="94431"/>
                    <a:pt x="258318" y="94774"/>
                  </a:cubicBezTo>
                  <a:cubicBezTo>
                    <a:pt x="256223" y="95117"/>
                    <a:pt x="254318" y="95288"/>
                    <a:pt x="252603" y="95288"/>
                  </a:cubicBezTo>
                  <a:cubicBezTo>
                    <a:pt x="239745" y="95288"/>
                    <a:pt x="233363" y="88535"/>
                    <a:pt x="233363" y="75029"/>
                  </a:cubicBezTo>
                  <a:lnTo>
                    <a:pt x="233363" y="35614"/>
                  </a:lnTo>
                  <a:lnTo>
                    <a:pt x="223838" y="35614"/>
                  </a:lnTo>
                  <a:lnTo>
                    <a:pt x="223838" y="30775"/>
                  </a:lnTo>
                  <a:lnTo>
                    <a:pt x="233363" y="26603"/>
                  </a:lnTo>
                  <a:lnTo>
                    <a:pt x="237554" y="12459"/>
                  </a:lnTo>
                  <a:lnTo>
                    <a:pt x="243364" y="12459"/>
                  </a:lnTo>
                  <a:lnTo>
                    <a:pt x="243364" y="27813"/>
                  </a:lnTo>
                  <a:lnTo>
                    <a:pt x="262605" y="27813"/>
                  </a:lnTo>
                  <a:lnTo>
                    <a:pt x="262605" y="35614"/>
                  </a:lnTo>
                  <a:lnTo>
                    <a:pt x="243364" y="35614"/>
                  </a:lnTo>
                  <a:lnTo>
                    <a:pt x="243364" y="74609"/>
                  </a:lnTo>
                  <a:cubicBezTo>
                    <a:pt x="243364" y="78600"/>
                    <a:pt x="244316" y="81667"/>
                    <a:pt x="246221" y="83801"/>
                  </a:cubicBezTo>
                  <a:cubicBezTo>
                    <a:pt x="248127" y="85935"/>
                    <a:pt x="250699" y="87001"/>
                    <a:pt x="254032" y="87001"/>
                  </a:cubicBezTo>
                  <a:close/>
                  <a:moveTo>
                    <a:pt x="305657" y="95288"/>
                  </a:moveTo>
                  <a:cubicBezTo>
                    <a:pt x="295847" y="95288"/>
                    <a:pt x="288131" y="92307"/>
                    <a:pt x="282512" y="86335"/>
                  </a:cubicBezTo>
                  <a:cubicBezTo>
                    <a:pt x="276797" y="80372"/>
                    <a:pt x="274034" y="72095"/>
                    <a:pt x="274034" y="61493"/>
                  </a:cubicBezTo>
                  <a:cubicBezTo>
                    <a:pt x="274034" y="50806"/>
                    <a:pt x="276606" y="42320"/>
                    <a:pt x="281844" y="36033"/>
                  </a:cubicBezTo>
                  <a:cubicBezTo>
                    <a:pt x="287179" y="29746"/>
                    <a:pt x="294227" y="26603"/>
                    <a:pt x="303086" y="26603"/>
                  </a:cubicBezTo>
                  <a:cubicBezTo>
                    <a:pt x="311373" y="26603"/>
                    <a:pt x="317945" y="29337"/>
                    <a:pt x="322802" y="34795"/>
                  </a:cubicBezTo>
                  <a:cubicBezTo>
                    <a:pt x="327660" y="40253"/>
                    <a:pt x="330041" y="47463"/>
                    <a:pt x="330041" y="56407"/>
                  </a:cubicBezTo>
                  <a:lnTo>
                    <a:pt x="330041" y="62760"/>
                  </a:lnTo>
                  <a:lnTo>
                    <a:pt x="284416" y="62760"/>
                  </a:lnTo>
                  <a:cubicBezTo>
                    <a:pt x="284607" y="70542"/>
                    <a:pt x="286512" y="76448"/>
                    <a:pt x="290322" y="80477"/>
                  </a:cubicBezTo>
                  <a:cubicBezTo>
                    <a:pt x="294037" y="84506"/>
                    <a:pt x="299276" y="86516"/>
                    <a:pt x="306038" y="86516"/>
                  </a:cubicBezTo>
                  <a:cubicBezTo>
                    <a:pt x="313182" y="86516"/>
                    <a:pt x="320230" y="85030"/>
                    <a:pt x="327184" y="82048"/>
                  </a:cubicBezTo>
                  <a:lnTo>
                    <a:pt x="327184" y="90992"/>
                  </a:lnTo>
                  <a:cubicBezTo>
                    <a:pt x="323659" y="92526"/>
                    <a:pt x="320326" y="93621"/>
                    <a:pt x="317088" y="94288"/>
                  </a:cubicBezTo>
                  <a:cubicBezTo>
                    <a:pt x="313944" y="94955"/>
                    <a:pt x="310135" y="95288"/>
                    <a:pt x="305657" y="95288"/>
                  </a:cubicBezTo>
                  <a:close/>
                  <a:moveTo>
                    <a:pt x="302991" y="35004"/>
                  </a:moveTo>
                  <a:cubicBezTo>
                    <a:pt x="297656" y="35004"/>
                    <a:pt x="293370" y="36738"/>
                    <a:pt x="290226" y="40205"/>
                  </a:cubicBezTo>
                  <a:cubicBezTo>
                    <a:pt x="287084" y="43672"/>
                    <a:pt x="285179" y="48473"/>
                    <a:pt x="284607" y="54597"/>
                  </a:cubicBezTo>
                  <a:lnTo>
                    <a:pt x="319278" y="54597"/>
                  </a:lnTo>
                  <a:cubicBezTo>
                    <a:pt x="319278" y="48273"/>
                    <a:pt x="317849" y="43424"/>
                    <a:pt x="315087" y="40052"/>
                  </a:cubicBezTo>
                  <a:cubicBezTo>
                    <a:pt x="312230" y="36690"/>
                    <a:pt x="308229" y="35004"/>
                    <a:pt x="302991" y="35004"/>
                  </a:cubicBezTo>
                  <a:close/>
                  <a:moveTo>
                    <a:pt x="389954" y="94079"/>
                  </a:moveTo>
                  <a:lnTo>
                    <a:pt x="387953" y="84649"/>
                  </a:lnTo>
                  <a:lnTo>
                    <a:pt x="387478" y="84649"/>
                  </a:lnTo>
                  <a:cubicBezTo>
                    <a:pt x="384143" y="88802"/>
                    <a:pt x="380905" y="91612"/>
                    <a:pt x="377571" y="93078"/>
                  </a:cubicBezTo>
                  <a:cubicBezTo>
                    <a:pt x="374333" y="94555"/>
                    <a:pt x="370237" y="95288"/>
                    <a:pt x="365284" y="95288"/>
                  </a:cubicBezTo>
                  <a:cubicBezTo>
                    <a:pt x="358712" y="95288"/>
                    <a:pt x="353568" y="93593"/>
                    <a:pt x="349853" y="90211"/>
                  </a:cubicBezTo>
                  <a:cubicBezTo>
                    <a:pt x="346138" y="86820"/>
                    <a:pt x="344234" y="82010"/>
                    <a:pt x="344234" y="75762"/>
                  </a:cubicBezTo>
                  <a:cubicBezTo>
                    <a:pt x="344234" y="62379"/>
                    <a:pt x="354902" y="55359"/>
                    <a:pt x="376333" y="54721"/>
                  </a:cubicBezTo>
                  <a:lnTo>
                    <a:pt x="387573" y="54359"/>
                  </a:lnTo>
                  <a:lnTo>
                    <a:pt x="387573" y="50244"/>
                  </a:lnTo>
                  <a:cubicBezTo>
                    <a:pt x="387573" y="45044"/>
                    <a:pt x="386430" y="41205"/>
                    <a:pt x="384238" y="38729"/>
                  </a:cubicBezTo>
                  <a:cubicBezTo>
                    <a:pt x="382048" y="36243"/>
                    <a:pt x="378428" y="35004"/>
                    <a:pt x="373475" y="35004"/>
                  </a:cubicBezTo>
                  <a:cubicBezTo>
                    <a:pt x="367951" y="35004"/>
                    <a:pt x="361759" y="36700"/>
                    <a:pt x="354806" y="40081"/>
                  </a:cubicBezTo>
                  <a:lnTo>
                    <a:pt x="351663" y="32404"/>
                  </a:lnTo>
                  <a:cubicBezTo>
                    <a:pt x="354902" y="30632"/>
                    <a:pt x="358521" y="29242"/>
                    <a:pt x="362427" y="28232"/>
                  </a:cubicBezTo>
                  <a:cubicBezTo>
                    <a:pt x="366331" y="27232"/>
                    <a:pt x="370237" y="26727"/>
                    <a:pt x="374142" y="26727"/>
                  </a:cubicBezTo>
                  <a:cubicBezTo>
                    <a:pt x="382048" y="26727"/>
                    <a:pt x="387858" y="28480"/>
                    <a:pt x="391668" y="31985"/>
                  </a:cubicBezTo>
                  <a:cubicBezTo>
                    <a:pt x="395478" y="35490"/>
                    <a:pt x="397383" y="41110"/>
                    <a:pt x="397383" y="48854"/>
                  </a:cubicBezTo>
                  <a:lnTo>
                    <a:pt x="397383" y="94079"/>
                  </a:lnTo>
                  <a:close/>
                  <a:moveTo>
                    <a:pt x="367285" y="87001"/>
                  </a:moveTo>
                  <a:cubicBezTo>
                    <a:pt x="373570" y="87001"/>
                    <a:pt x="378428" y="85287"/>
                    <a:pt x="382048" y="81867"/>
                  </a:cubicBezTo>
                  <a:cubicBezTo>
                    <a:pt x="385572" y="78438"/>
                    <a:pt x="387382" y="73638"/>
                    <a:pt x="387382" y="67475"/>
                  </a:cubicBezTo>
                  <a:lnTo>
                    <a:pt x="387382" y="61493"/>
                  </a:lnTo>
                  <a:lnTo>
                    <a:pt x="377285" y="61913"/>
                  </a:lnTo>
                  <a:cubicBezTo>
                    <a:pt x="369380" y="62198"/>
                    <a:pt x="363570" y="63437"/>
                    <a:pt x="360045" y="65627"/>
                  </a:cubicBezTo>
                  <a:cubicBezTo>
                    <a:pt x="356521" y="67828"/>
                    <a:pt x="354806" y="71247"/>
                    <a:pt x="354806" y="75876"/>
                  </a:cubicBezTo>
                  <a:cubicBezTo>
                    <a:pt x="354806" y="79505"/>
                    <a:pt x="355854" y="82267"/>
                    <a:pt x="358044" y="84163"/>
                  </a:cubicBezTo>
                  <a:cubicBezTo>
                    <a:pt x="360236" y="86058"/>
                    <a:pt x="363284" y="87001"/>
                    <a:pt x="367285" y="87001"/>
                  </a:cubicBezTo>
                  <a:close/>
                  <a:moveTo>
                    <a:pt x="465201" y="85192"/>
                  </a:moveTo>
                  <a:lnTo>
                    <a:pt x="464725" y="85192"/>
                  </a:lnTo>
                  <a:cubicBezTo>
                    <a:pt x="460058" y="91926"/>
                    <a:pt x="453105" y="95288"/>
                    <a:pt x="443865" y="95288"/>
                  </a:cubicBezTo>
                  <a:cubicBezTo>
                    <a:pt x="435198" y="95288"/>
                    <a:pt x="428434" y="92326"/>
                    <a:pt x="423672" y="86401"/>
                  </a:cubicBezTo>
                  <a:cubicBezTo>
                    <a:pt x="418814" y="80477"/>
                    <a:pt x="416433" y="72047"/>
                    <a:pt x="416433" y="61122"/>
                  </a:cubicBezTo>
                  <a:cubicBezTo>
                    <a:pt x="416433" y="50206"/>
                    <a:pt x="418814" y="41720"/>
                    <a:pt x="423672" y="35671"/>
                  </a:cubicBezTo>
                  <a:cubicBezTo>
                    <a:pt x="428530" y="29623"/>
                    <a:pt x="435293" y="26603"/>
                    <a:pt x="443865" y="26603"/>
                  </a:cubicBezTo>
                  <a:cubicBezTo>
                    <a:pt x="452914" y="26603"/>
                    <a:pt x="459772" y="29870"/>
                    <a:pt x="464534" y="36395"/>
                  </a:cubicBezTo>
                  <a:lnTo>
                    <a:pt x="465391" y="36395"/>
                  </a:lnTo>
                  <a:lnTo>
                    <a:pt x="464916" y="31623"/>
                  </a:lnTo>
                  <a:lnTo>
                    <a:pt x="464725" y="26965"/>
                  </a:lnTo>
                  <a:lnTo>
                    <a:pt x="464725" y="0"/>
                  </a:lnTo>
                  <a:lnTo>
                    <a:pt x="474726" y="0"/>
                  </a:lnTo>
                  <a:lnTo>
                    <a:pt x="474726" y="94079"/>
                  </a:lnTo>
                  <a:lnTo>
                    <a:pt x="466534" y="94079"/>
                  </a:lnTo>
                  <a:close/>
                  <a:moveTo>
                    <a:pt x="445198" y="86887"/>
                  </a:moveTo>
                  <a:cubicBezTo>
                    <a:pt x="451962" y="86887"/>
                    <a:pt x="457009" y="85020"/>
                    <a:pt x="460058" y="81286"/>
                  </a:cubicBezTo>
                  <a:cubicBezTo>
                    <a:pt x="463105" y="77562"/>
                    <a:pt x="464725" y="71542"/>
                    <a:pt x="464725" y="63246"/>
                  </a:cubicBezTo>
                  <a:lnTo>
                    <a:pt x="464725" y="61122"/>
                  </a:lnTo>
                  <a:cubicBezTo>
                    <a:pt x="464725" y="51730"/>
                    <a:pt x="463105" y="45034"/>
                    <a:pt x="459963" y="41024"/>
                  </a:cubicBezTo>
                  <a:cubicBezTo>
                    <a:pt x="456914" y="37014"/>
                    <a:pt x="451867" y="35004"/>
                    <a:pt x="445008" y="35004"/>
                  </a:cubicBezTo>
                  <a:cubicBezTo>
                    <a:pt x="439102" y="35004"/>
                    <a:pt x="434626" y="37290"/>
                    <a:pt x="431483" y="41872"/>
                  </a:cubicBezTo>
                  <a:cubicBezTo>
                    <a:pt x="428434" y="46444"/>
                    <a:pt x="426816" y="52902"/>
                    <a:pt x="426816" y="61246"/>
                  </a:cubicBezTo>
                  <a:cubicBezTo>
                    <a:pt x="426816" y="69713"/>
                    <a:pt x="428339" y="76105"/>
                    <a:pt x="431483" y="80410"/>
                  </a:cubicBezTo>
                  <a:cubicBezTo>
                    <a:pt x="434626" y="84725"/>
                    <a:pt x="439102" y="86887"/>
                    <a:pt x="445198" y="86887"/>
                  </a:cubicBezTo>
                  <a:close/>
                  <a:moveTo>
                    <a:pt x="512826" y="94079"/>
                  </a:moveTo>
                  <a:lnTo>
                    <a:pt x="487681" y="27813"/>
                  </a:lnTo>
                  <a:lnTo>
                    <a:pt x="498443" y="27813"/>
                  </a:lnTo>
                  <a:lnTo>
                    <a:pt x="512730" y="67113"/>
                  </a:lnTo>
                  <a:cubicBezTo>
                    <a:pt x="515874" y="76305"/>
                    <a:pt x="517779" y="82267"/>
                    <a:pt x="518351" y="85011"/>
                  </a:cubicBezTo>
                  <a:lnTo>
                    <a:pt x="518826" y="85011"/>
                  </a:lnTo>
                  <a:cubicBezTo>
                    <a:pt x="519303" y="82877"/>
                    <a:pt x="520732" y="78448"/>
                    <a:pt x="523018" y="71733"/>
                  </a:cubicBezTo>
                  <a:cubicBezTo>
                    <a:pt x="525399" y="65027"/>
                    <a:pt x="530733" y="50387"/>
                    <a:pt x="538924" y="27813"/>
                  </a:cubicBezTo>
                  <a:lnTo>
                    <a:pt x="549687" y="27813"/>
                  </a:lnTo>
                  <a:lnTo>
                    <a:pt x="524542" y="94079"/>
                  </a:lnTo>
                  <a:close/>
                  <a:moveTo>
                    <a:pt x="572262" y="94079"/>
                  </a:moveTo>
                  <a:lnTo>
                    <a:pt x="562166" y="94079"/>
                  </a:lnTo>
                  <a:lnTo>
                    <a:pt x="562166" y="27813"/>
                  </a:lnTo>
                  <a:lnTo>
                    <a:pt x="572262" y="27813"/>
                  </a:lnTo>
                  <a:close/>
                  <a:moveTo>
                    <a:pt x="561404" y="9858"/>
                  </a:moveTo>
                  <a:cubicBezTo>
                    <a:pt x="561404" y="7553"/>
                    <a:pt x="561880" y="5877"/>
                    <a:pt x="563023" y="4810"/>
                  </a:cubicBezTo>
                  <a:cubicBezTo>
                    <a:pt x="564166" y="3734"/>
                    <a:pt x="565595" y="3200"/>
                    <a:pt x="567310" y="3200"/>
                  </a:cubicBezTo>
                  <a:cubicBezTo>
                    <a:pt x="568928" y="3200"/>
                    <a:pt x="570262" y="3753"/>
                    <a:pt x="571500" y="4839"/>
                  </a:cubicBezTo>
                  <a:cubicBezTo>
                    <a:pt x="572643" y="5925"/>
                    <a:pt x="573215" y="7601"/>
                    <a:pt x="573215" y="9858"/>
                  </a:cubicBezTo>
                  <a:cubicBezTo>
                    <a:pt x="573215" y="12116"/>
                    <a:pt x="572643" y="13792"/>
                    <a:pt x="571500" y="14907"/>
                  </a:cubicBezTo>
                  <a:cubicBezTo>
                    <a:pt x="570262" y="16012"/>
                    <a:pt x="568928" y="16564"/>
                    <a:pt x="567310" y="16564"/>
                  </a:cubicBezTo>
                  <a:cubicBezTo>
                    <a:pt x="565595" y="16564"/>
                    <a:pt x="564166" y="16012"/>
                    <a:pt x="563023" y="14907"/>
                  </a:cubicBezTo>
                  <a:cubicBezTo>
                    <a:pt x="561880" y="13792"/>
                    <a:pt x="561404" y="12116"/>
                    <a:pt x="561404" y="9858"/>
                  </a:cubicBezTo>
                  <a:close/>
                  <a:moveTo>
                    <a:pt x="622459" y="95288"/>
                  </a:moveTo>
                  <a:cubicBezTo>
                    <a:pt x="612649" y="95288"/>
                    <a:pt x="604933" y="92307"/>
                    <a:pt x="599313" y="86335"/>
                  </a:cubicBezTo>
                  <a:cubicBezTo>
                    <a:pt x="593599" y="80372"/>
                    <a:pt x="590836" y="72095"/>
                    <a:pt x="590836" y="61493"/>
                  </a:cubicBezTo>
                  <a:cubicBezTo>
                    <a:pt x="590836" y="50806"/>
                    <a:pt x="593408" y="42320"/>
                    <a:pt x="598741" y="36033"/>
                  </a:cubicBezTo>
                  <a:cubicBezTo>
                    <a:pt x="603981" y="29746"/>
                    <a:pt x="611029" y="26603"/>
                    <a:pt x="619887" y="26603"/>
                  </a:cubicBezTo>
                  <a:cubicBezTo>
                    <a:pt x="628174" y="26603"/>
                    <a:pt x="634746" y="29337"/>
                    <a:pt x="639604" y="34795"/>
                  </a:cubicBezTo>
                  <a:cubicBezTo>
                    <a:pt x="644462" y="40253"/>
                    <a:pt x="646843" y="47463"/>
                    <a:pt x="646843" y="56407"/>
                  </a:cubicBezTo>
                  <a:lnTo>
                    <a:pt x="646843" y="62760"/>
                  </a:lnTo>
                  <a:lnTo>
                    <a:pt x="601218" y="62760"/>
                  </a:lnTo>
                  <a:cubicBezTo>
                    <a:pt x="601409" y="70542"/>
                    <a:pt x="603409" y="76448"/>
                    <a:pt x="607123" y="80477"/>
                  </a:cubicBezTo>
                  <a:cubicBezTo>
                    <a:pt x="610838" y="84506"/>
                    <a:pt x="616078" y="86516"/>
                    <a:pt x="622840" y="86516"/>
                  </a:cubicBezTo>
                  <a:cubicBezTo>
                    <a:pt x="629984" y="86516"/>
                    <a:pt x="637032" y="85030"/>
                    <a:pt x="643985" y="82048"/>
                  </a:cubicBezTo>
                  <a:lnTo>
                    <a:pt x="643985" y="90992"/>
                  </a:lnTo>
                  <a:cubicBezTo>
                    <a:pt x="640461" y="92526"/>
                    <a:pt x="637127" y="93621"/>
                    <a:pt x="633985" y="94288"/>
                  </a:cubicBezTo>
                  <a:cubicBezTo>
                    <a:pt x="630745" y="94955"/>
                    <a:pt x="626936" y="95288"/>
                    <a:pt x="622459" y="95288"/>
                  </a:cubicBezTo>
                  <a:close/>
                  <a:moveTo>
                    <a:pt x="619792" y="35004"/>
                  </a:moveTo>
                  <a:cubicBezTo>
                    <a:pt x="614458" y="35004"/>
                    <a:pt x="610172" y="36738"/>
                    <a:pt x="607028" y="40205"/>
                  </a:cubicBezTo>
                  <a:cubicBezTo>
                    <a:pt x="603885" y="43672"/>
                    <a:pt x="601981" y="48473"/>
                    <a:pt x="601409" y="54597"/>
                  </a:cubicBezTo>
                  <a:lnTo>
                    <a:pt x="636080" y="54597"/>
                  </a:lnTo>
                  <a:cubicBezTo>
                    <a:pt x="636080" y="48273"/>
                    <a:pt x="634651" y="43424"/>
                    <a:pt x="631888" y="40052"/>
                  </a:cubicBezTo>
                  <a:cubicBezTo>
                    <a:pt x="629031" y="36690"/>
                    <a:pt x="625030" y="35004"/>
                    <a:pt x="619792" y="35004"/>
                  </a:cubicBezTo>
                  <a:close/>
                  <a:moveTo>
                    <a:pt x="708756" y="76000"/>
                  </a:moveTo>
                  <a:cubicBezTo>
                    <a:pt x="708756" y="82163"/>
                    <a:pt x="706470" y="86925"/>
                    <a:pt x="701898" y="90268"/>
                  </a:cubicBezTo>
                  <a:cubicBezTo>
                    <a:pt x="697231" y="93612"/>
                    <a:pt x="690849" y="95288"/>
                    <a:pt x="682562" y="95288"/>
                  </a:cubicBezTo>
                  <a:cubicBezTo>
                    <a:pt x="673703" y="95288"/>
                    <a:pt x="666845" y="93897"/>
                    <a:pt x="661988" y="91116"/>
                  </a:cubicBezTo>
                  <a:lnTo>
                    <a:pt x="661988" y="81801"/>
                  </a:lnTo>
                  <a:cubicBezTo>
                    <a:pt x="665130" y="83420"/>
                    <a:pt x="668560" y="84687"/>
                    <a:pt x="672180" y="85611"/>
                  </a:cubicBezTo>
                  <a:cubicBezTo>
                    <a:pt x="675894" y="86544"/>
                    <a:pt x="679418" y="87001"/>
                    <a:pt x="682753" y="87001"/>
                  </a:cubicBezTo>
                  <a:cubicBezTo>
                    <a:pt x="687991" y="87001"/>
                    <a:pt x="691992" y="86163"/>
                    <a:pt x="694849" y="84496"/>
                  </a:cubicBezTo>
                  <a:cubicBezTo>
                    <a:pt x="697706" y="82820"/>
                    <a:pt x="699135" y="80277"/>
                    <a:pt x="699135" y="76848"/>
                  </a:cubicBezTo>
                  <a:cubicBezTo>
                    <a:pt x="699135" y="74266"/>
                    <a:pt x="697992" y="72057"/>
                    <a:pt x="695706" y="70228"/>
                  </a:cubicBezTo>
                  <a:cubicBezTo>
                    <a:pt x="693516" y="68389"/>
                    <a:pt x="689134" y="66227"/>
                    <a:pt x="682657" y="63722"/>
                  </a:cubicBezTo>
                  <a:cubicBezTo>
                    <a:pt x="676466" y="61427"/>
                    <a:pt x="672085" y="59427"/>
                    <a:pt x="669513" y="57712"/>
                  </a:cubicBezTo>
                  <a:cubicBezTo>
                    <a:pt x="666941" y="55997"/>
                    <a:pt x="664941" y="54054"/>
                    <a:pt x="663703" y="51873"/>
                  </a:cubicBezTo>
                  <a:cubicBezTo>
                    <a:pt x="662464" y="49701"/>
                    <a:pt x="661797" y="47101"/>
                    <a:pt x="661797" y="44072"/>
                  </a:cubicBezTo>
                  <a:cubicBezTo>
                    <a:pt x="661797" y="38671"/>
                    <a:pt x="663987" y="34414"/>
                    <a:pt x="668370" y="31290"/>
                  </a:cubicBezTo>
                  <a:cubicBezTo>
                    <a:pt x="672751" y="28165"/>
                    <a:pt x="678752" y="26603"/>
                    <a:pt x="686467" y="26603"/>
                  </a:cubicBezTo>
                  <a:cubicBezTo>
                    <a:pt x="693611" y="26603"/>
                    <a:pt x="700564" y="28051"/>
                    <a:pt x="707422" y="30956"/>
                  </a:cubicBezTo>
                  <a:lnTo>
                    <a:pt x="703802" y="39119"/>
                  </a:lnTo>
                  <a:cubicBezTo>
                    <a:pt x="697135" y="36376"/>
                    <a:pt x="691135" y="35004"/>
                    <a:pt x="685705" y="35004"/>
                  </a:cubicBezTo>
                  <a:cubicBezTo>
                    <a:pt x="680942" y="35004"/>
                    <a:pt x="677418" y="35757"/>
                    <a:pt x="674941" y="37243"/>
                  </a:cubicBezTo>
                  <a:cubicBezTo>
                    <a:pt x="672560" y="38738"/>
                    <a:pt x="671322" y="40795"/>
                    <a:pt x="671322" y="43415"/>
                  </a:cubicBezTo>
                  <a:cubicBezTo>
                    <a:pt x="671322" y="45186"/>
                    <a:pt x="671799" y="46692"/>
                    <a:pt x="672655" y="47949"/>
                  </a:cubicBezTo>
                  <a:cubicBezTo>
                    <a:pt x="673608" y="49197"/>
                    <a:pt x="675037" y="50387"/>
                    <a:pt x="677037" y="51511"/>
                  </a:cubicBezTo>
                  <a:cubicBezTo>
                    <a:pt x="679133" y="52645"/>
                    <a:pt x="682943" y="54273"/>
                    <a:pt x="688658" y="56407"/>
                  </a:cubicBezTo>
                  <a:cubicBezTo>
                    <a:pt x="696563" y="59274"/>
                    <a:pt x="701898" y="62151"/>
                    <a:pt x="704659" y="65056"/>
                  </a:cubicBezTo>
                  <a:cubicBezTo>
                    <a:pt x="707422" y="67961"/>
                    <a:pt x="708756" y="71609"/>
                    <a:pt x="708756" y="76000"/>
                  </a:cubicBezTo>
                  <a:close/>
                  <a:moveTo>
                    <a:pt x="788003" y="95288"/>
                  </a:moveTo>
                  <a:cubicBezTo>
                    <a:pt x="778193" y="95288"/>
                    <a:pt x="770477" y="92307"/>
                    <a:pt x="764763" y="86335"/>
                  </a:cubicBezTo>
                  <a:cubicBezTo>
                    <a:pt x="759143" y="80372"/>
                    <a:pt x="756285" y="72095"/>
                    <a:pt x="756285" y="61493"/>
                  </a:cubicBezTo>
                  <a:cubicBezTo>
                    <a:pt x="756285" y="50806"/>
                    <a:pt x="758953" y="42320"/>
                    <a:pt x="764191" y="36033"/>
                  </a:cubicBezTo>
                  <a:cubicBezTo>
                    <a:pt x="769430" y="29746"/>
                    <a:pt x="776478" y="26603"/>
                    <a:pt x="785337" y="26603"/>
                  </a:cubicBezTo>
                  <a:cubicBezTo>
                    <a:pt x="793718" y="26603"/>
                    <a:pt x="800291" y="29337"/>
                    <a:pt x="805053" y="34795"/>
                  </a:cubicBezTo>
                  <a:cubicBezTo>
                    <a:pt x="809911" y="40253"/>
                    <a:pt x="812292" y="47463"/>
                    <a:pt x="812292" y="56407"/>
                  </a:cubicBezTo>
                  <a:lnTo>
                    <a:pt x="812292" y="62760"/>
                  </a:lnTo>
                  <a:lnTo>
                    <a:pt x="766667" y="62760"/>
                  </a:lnTo>
                  <a:cubicBezTo>
                    <a:pt x="766858" y="70542"/>
                    <a:pt x="768858" y="76448"/>
                    <a:pt x="772573" y="80477"/>
                  </a:cubicBezTo>
                  <a:cubicBezTo>
                    <a:pt x="776288" y="84506"/>
                    <a:pt x="781527" y="86516"/>
                    <a:pt x="788289" y="86516"/>
                  </a:cubicBezTo>
                  <a:cubicBezTo>
                    <a:pt x="795433" y="86516"/>
                    <a:pt x="802481" y="85030"/>
                    <a:pt x="809530" y="82048"/>
                  </a:cubicBezTo>
                  <a:lnTo>
                    <a:pt x="809530" y="90992"/>
                  </a:lnTo>
                  <a:cubicBezTo>
                    <a:pt x="805910" y="92526"/>
                    <a:pt x="802577" y="93621"/>
                    <a:pt x="799434" y="94288"/>
                  </a:cubicBezTo>
                  <a:cubicBezTo>
                    <a:pt x="796290" y="94955"/>
                    <a:pt x="792481" y="95288"/>
                    <a:pt x="788003" y="95288"/>
                  </a:cubicBezTo>
                  <a:close/>
                  <a:moveTo>
                    <a:pt x="785242" y="35004"/>
                  </a:moveTo>
                  <a:cubicBezTo>
                    <a:pt x="779907" y="35004"/>
                    <a:pt x="775717" y="36738"/>
                    <a:pt x="772477" y="40205"/>
                  </a:cubicBezTo>
                  <a:cubicBezTo>
                    <a:pt x="769334" y="43672"/>
                    <a:pt x="767524" y="48473"/>
                    <a:pt x="766953" y="54597"/>
                  </a:cubicBezTo>
                  <a:lnTo>
                    <a:pt x="801529" y="54597"/>
                  </a:lnTo>
                  <a:cubicBezTo>
                    <a:pt x="801529" y="48273"/>
                    <a:pt x="800195" y="43424"/>
                    <a:pt x="797337" y="40052"/>
                  </a:cubicBezTo>
                  <a:cubicBezTo>
                    <a:pt x="794481" y="36690"/>
                    <a:pt x="790480" y="35004"/>
                    <a:pt x="785242" y="35004"/>
                  </a:cubicBezTo>
                  <a:close/>
                  <a:moveTo>
                    <a:pt x="876872" y="94079"/>
                  </a:moveTo>
                  <a:lnTo>
                    <a:pt x="876872" y="51206"/>
                  </a:lnTo>
                  <a:cubicBezTo>
                    <a:pt x="876872" y="45806"/>
                    <a:pt x="875634" y="41777"/>
                    <a:pt x="873157" y="39119"/>
                  </a:cubicBezTo>
                  <a:cubicBezTo>
                    <a:pt x="870681" y="36462"/>
                    <a:pt x="866870" y="35128"/>
                    <a:pt x="861631" y="35128"/>
                  </a:cubicBezTo>
                  <a:cubicBezTo>
                    <a:pt x="854678" y="35128"/>
                    <a:pt x="849631" y="37005"/>
                    <a:pt x="846391" y="40748"/>
                  </a:cubicBezTo>
                  <a:cubicBezTo>
                    <a:pt x="843153" y="44501"/>
                    <a:pt x="841534" y="50683"/>
                    <a:pt x="841534" y="59312"/>
                  </a:cubicBezTo>
                  <a:lnTo>
                    <a:pt x="841534" y="94079"/>
                  </a:lnTo>
                  <a:lnTo>
                    <a:pt x="831533" y="94079"/>
                  </a:lnTo>
                  <a:lnTo>
                    <a:pt x="831533" y="27813"/>
                  </a:lnTo>
                  <a:lnTo>
                    <a:pt x="839629" y="27813"/>
                  </a:lnTo>
                  <a:lnTo>
                    <a:pt x="841343" y="36881"/>
                  </a:lnTo>
                  <a:lnTo>
                    <a:pt x="841820" y="36881"/>
                  </a:lnTo>
                  <a:cubicBezTo>
                    <a:pt x="843819" y="33614"/>
                    <a:pt x="846677" y="31090"/>
                    <a:pt x="850392" y="29289"/>
                  </a:cubicBezTo>
                  <a:cubicBezTo>
                    <a:pt x="854107" y="27499"/>
                    <a:pt x="858298" y="26603"/>
                    <a:pt x="862774" y="26603"/>
                  </a:cubicBezTo>
                  <a:cubicBezTo>
                    <a:pt x="870776" y="26603"/>
                    <a:pt x="876777" y="28527"/>
                    <a:pt x="880872" y="32375"/>
                  </a:cubicBezTo>
                  <a:cubicBezTo>
                    <a:pt x="884873" y="36224"/>
                    <a:pt x="886873" y="42386"/>
                    <a:pt x="886873" y="50845"/>
                  </a:cubicBezTo>
                  <a:lnTo>
                    <a:pt x="886873" y="94079"/>
                  </a:lnTo>
                  <a:close/>
                  <a:moveTo>
                    <a:pt x="973741" y="95288"/>
                  </a:moveTo>
                  <a:cubicBezTo>
                    <a:pt x="969455" y="95288"/>
                    <a:pt x="965549" y="94488"/>
                    <a:pt x="961930" y="92897"/>
                  </a:cubicBezTo>
                  <a:cubicBezTo>
                    <a:pt x="958405" y="91307"/>
                    <a:pt x="955358" y="88859"/>
                    <a:pt x="952977" y="85554"/>
                  </a:cubicBezTo>
                  <a:lnTo>
                    <a:pt x="952214" y="85554"/>
                  </a:lnTo>
                  <a:cubicBezTo>
                    <a:pt x="952691" y="89421"/>
                    <a:pt x="952977" y="93088"/>
                    <a:pt x="952977" y="96555"/>
                  </a:cubicBezTo>
                  <a:lnTo>
                    <a:pt x="952977" y="123825"/>
                  </a:lnTo>
                  <a:lnTo>
                    <a:pt x="942975" y="123825"/>
                  </a:lnTo>
                  <a:lnTo>
                    <a:pt x="942975" y="27813"/>
                  </a:lnTo>
                  <a:lnTo>
                    <a:pt x="951071" y="27813"/>
                  </a:lnTo>
                  <a:lnTo>
                    <a:pt x="952500" y="36881"/>
                  </a:lnTo>
                  <a:lnTo>
                    <a:pt x="952977" y="36881"/>
                  </a:lnTo>
                  <a:cubicBezTo>
                    <a:pt x="955549" y="33252"/>
                    <a:pt x="958596" y="30632"/>
                    <a:pt x="961930" y="29023"/>
                  </a:cubicBezTo>
                  <a:cubicBezTo>
                    <a:pt x="965359" y="27413"/>
                    <a:pt x="969359" y="26603"/>
                    <a:pt x="973741" y="26603"/>
                  </a:cubicBezTo>
                  <a:cubicBezTo>
                    <a:pt x="982599" y="26603"/>
                    <a:pt x="989362" y="29604"/>
                    <a:pt x="994124" y="35614"/>
                  </a:cubicBezTo>
                  <a:cubicBezTo>
                    <a:pt x="998887" y="41615"/>
                    <a:pt x="1001268" y="50044"/>
                    <a:pt x="1001268" y="60884"/>
                  </a:cubicBezTo>
                  <a:cubicBezTo>
                    <a:pt x="1001268" y="71771"/>
                    <a:pt x="998887" y="80220"/>
                    <a:pt x="994029" y="86249"/>
                  </a:cubicBezTo>
                  <a:cubicBezTo>
                    <a:pt x="989171" y="92278"/>
                    <a:pt x="982409" y="95288"/>
                    <a:pt x="973741" y="95288"/>
                  </a:cubicBezTo>
                  <a:close/>
                  <a:moveTo>
                    <a:pt x="972312" y="35128"/>
                  </a:moveTo>
                  <a:cubicBezTo>
                    <a:pt x="965549" y="35128"/>
                    <a:pt x="960691" y="37005"/>
                    <a:pt x="957644" y="40748"/>
                  </a:cubicBezTo>
                  <a:cubicBezTo>
                    <a:pt x="954595" y="44501"/>
                    <a:pt x="953072" y="50463"/>
                    <a:pt x="952977" y="58646"/>
                  </a:cubicBezTo>
                  <a:lnTo>
                    <a:pt x="952977" y="60884"/>
                  </a:lnTo>
                  <a:cubicBezTo>
                    <a:pt x="952977" y="70199"/>
                    <a:pt x="954500" y="76857"/>
                    <a:pt x="957644" y="80867"/>
                  </a:cubicBezTo>
                  <a:cubicBezTo>
                    <a:pt x="960691" y="84877"/>
                    <a:pt x="965740" y="86887"/>
                    <a:pt x="972598" y="86887"/>
                  </a:cubicBezTo>
                  <a:cubicBezTo>
                    <a:pt x="978312" y="86887"/>
                    <a:pt x="982790" y="84563"/>
                    <a:pt x="986028" y="79934"/>
                  </a:cubicBezTo>
                  <a:cubicBezTo>
                    <a:pt x="989266" y="75295"/>
                    <a:pt x="990886" y="68904"/>
                    <a:pt x="990886" y="60760"/>
                  </a:cubicBezTo>
                  <a:cubicBezTo>
                    <a:pt x="990886" y="52502"/>
                    <a:pt x="989266" y="46158"/>
                    <a:pt x="986028" y="41748"/>
                  </a:cubicBezTo>
                  <a:cubicBezTo>
                    <a:pt x="982790" y="37338"/>
                    <a:pt x="978218" y="35128"/>
                    <a:pt x="972312" y="35128"/>
                  </a:cubicBezTo>
                  <a:close/>
                  <a:moveTo>
                    <a:pt x="1031177" y="94079"/>
                  </a:moveTo>
                  <a:lnTo>
                    <a:pt x="1021081" y="94079"/>
                  </a:lnTo>
                  <a:lnTo>
                    <a:pt x="1021081" y="0"/>
                  </a:lnTo>
                  <a:lnTo>
                    <a:pt x="1031177" y="0"/>
                  </a:lnTo>
                  <a:close/>
                  <a:moveTo>
                    <a:pt x="1094137" y="94079"/>
                  </a:moveTo>
                  <a:lnTo>
                    <a:pt x="1092137" y="84649"/>
                  </a:lnTo>
                  <a:lnTo>
                    <a:pt x="1091660" y="84649"/>
                  </a:lnTo>
                  <a:cubicBezTo>
                    <a:pt x="1088327" y="88802"/>
                    <a:pt x="1085088" y="91612"/>
                    <a:pt x="1081755" y="93078"/>
                  </a:cubicBezTo>
                  <a:cubicBezTo>
                    <a:pt x="1078516" y="94555"/>
                    <a:pt x="1074421" y="95288"/>
                    <a:pt x="1069467" y="95288"/>
                  </a:cubicBezTo>
                  <a:cubicBezTo>
                    <a:pt x="1062894" y="95288"/>
                    <a:pt x="1057752" y="93593"/>
                    <a:pt x="1054037" y="90211"/>
                  </a:cubicBezTo>
                  <a:cubicBezTo>
                    <a:pt x="1050322" y="86820"/>
                    <a:pt x="1048417" y="82010"/>
                    <a:pt x="1048417" y="75762"/>
                  </a:cubicBezTo>
                  <a:cubicBezTo>
                    <a:pt x="1048417" y="62379"/>
                    <a:pt x="1059181" y="55359"/>
                    <a:pt x="1080517" y="54721"/>
                  </a:cubicBezTo>
                  <a:lnTo>
                    <a:pt x="1091756" y="54359"/>
                  </a:lnTo>
                  <a:lnTo>
                    <a:pt x="1091756" y="50244"/>
                  </a:lnTo>
                  <a:cubicBezTo>
                    <a:pt x="1091756" y="45044"/>
                    <a:pt x="1090708" y="41205"/>
                    <a:pt x="1088422" y="38729"/>
                  </a:cubicBezTo>
                  <a:cubicBezTo>
                    <a:pt x="1086231" y="36243"/>
                    <a:pt x="1082612" y="35004"/>
                    <a:pt x="1077659" y="35004"/>
                  </a:cubicBezTo>
                  <a:cubicBezTo>
                    <a:pt x="1072135" y="35004"/>
                    <a:pt x="1065943" y="36700"/>
                    <a:pt x="1058990" y="40081"/>
                  </a:cubicBezTo>
                  <a:lnTo>
                    <a:pt x="1055846" y="32404"/>
                  </a:lnTo>
                  <a:cubicBezTo>
                    <a:pt x="1059181" y="30632"/>
                    <a:pt x="1062705" y="29242"/>
                    <a:pt x="1066609" y="28232"/>
                  </a:cubicBezTo>
                  <a:cubicBezTo>
                    <a:pt x="1070515" y="27232"/>
                    <a:pt x="1074421" y="26727"/>
                    <a:pt x="1078325" y="26727"/>
                  </a:cubicBezTo>
                  <a:cubicBezTo>
                    <a:pt x="1086231" y="26727"/>
                    <a:pt x="1092042" y="28480"/>
                    <a:pt x="1095852" y="31985"/>
                  </a:cubicBezTo>
                  <a:cubicBezTo>
                    <a:pt x="1099662" y="35490"/>
                    <a:pt x="1101567" y="41110"/>
                    <a:pt x="1101567" y="48854"/>
                  </a:cubicBezTo>
                  <a:lnTo>
                    <a:pt x="1101567" y="94079"/>
                  </a:lnTo>
                  <a:close/>
                  <a:moveTo>
                    <a:pt x="1071467" y="87001"/>
                  </a:moveTo>
                  <a:cubicBezTo>
                    <a:pt x="1077754" y="87001"/>
                    <a:pt x="1082612" y="85287"/>
                    <a:pt x="1086231" y="81867"/>
                  </a:cubicBezTo>
                  <a:cubicBezTo>
                    <a:pt x="1089756" y="78438"/>
                    <a:pt x="1091565" y="73638"/>
                    <a:pt x="1091565" y="67475"/>
                  </a:cubicBezTo>
                  <a:lnTo>
                    <a:pt x="1091565" y="61493"/>
                  </a:lnTo>
                  <a:lnTo>
                    <a:pt x="1081469" y="61913"/>
                  </a:lnTo>
                  <a:cubicBezTo>
                    <a:pt x="1073562" y="62198"/>
                    <a:pt x="1067752" y="63437"/>
                    <a:pt x="1064228" y="65627"/>
                  </a:cubicBezTo>
                  <a:cubicBezTo>
                    <a:pt x="1060704" y="67828"/>
                    <a:pt x="1058990" y="71247"/>
                    <a:pt x="1058990" y="75876"/>
                  </a:cubicBezTo>
                  <a:cubicBezTo>
                    <a:pt x="1058990" y="79505"/>
                    <a:pt x="1060038" y="82267"/>
                    <a:pt x="1062228" y="84163"/>
                  </a:cubicBezTo>
                  <a:cubicBezTo>
                    <a:pt x="1064419" y="86058"/>
                    <a:pt x="1067562" y="87001"/>
                    <a:pt x="1071467" y="87001"/>
                  </a:cubicBezTo>
                  <a:close/>
                  <a:moveTo>
                    <a:pt x="1169671" y="94079"/>
                  </a:moveTo>
                  <a:lnTo>
                    <a:pt x="1169671" y="51206"/>
                  </a:lnTo>
                  <a:cubicBezTo>
                    <a:pt x="1169671" y="45806"/>
                    <a:pt x="1168432" y="41777"/>
                    <a:pt x="1165956" y="39119"/>
                  </a:cubicBezTo>
                  <a:cubicBezTo>
                    <a:pt x="1163479" y="36462"/>
                    <a:pt x="1159669" y="35128"/>
                    <a:pt x="1154431" y="35128"/>
                  </a:cubicBezTo>
                  <a:cubicBezTo>
                    <a:pt x="1147477" y="35128"/>
                    <a:pt x="1142429" y="37005"/>
                    <a:pt x="1139190" y="40748"/>
                  </a:cubicBezTo>
                  <a:cubicBezTo>
                    <a:pt x="1135952" y="44501"/>
                    <a:pt x="1134332" y="50683"/>
                    <a:pt x="1134332" y="59312"/>
                  </a:cubicBezTo>
                  <a:lnTo>
                    <a:pt x="1134332" y="94079"/>
                  </a:lnTo>
                  <a:lnTo>
                    <a:pt x="1124331" y="94079"/>
                  </a:lnTo>
                  <a:lnTo>
                    <a:pt x="1124331" y="27813"/>
                  </a:lnTo>
                  <a:lnTo>
                    <a:pt x="1132523" y="27813"/>
                  </a:lnTo>
                  <a:lnTo>
                    <a:pt x="1134142" y="36881"/>
                  </a:lnTo>
                  <a:lnTo>
                    <a:pt x="1134618" y="36881"/>
                  </a:lnTo>
                  <a:cubicBezTo>
                    <a:pt x="1136618" y="33614"/>
                    <a:pt x="1139571" y="31090"/>
                    <a:pt x="1143286" y="29289"/>
                  </a:cubicBezTo>
                  <a:cubicBezTo>
                    <a:pt x="1146906" y="27499"/>
                    <a:pt x="1151096" y="26603"/>
                    <a:pt x="1155668" y="26603"/>
                  </a:cubicBezTo>
                  <a:cubicBezTo>
                    <a:pt x="1163574" y="26603"/>
                    <a:pt x="1169575" y="28527"/>
                    <a:pt x="1173670" y="32375"/>
                  </a:cubicBezTo>
                  <a:cubicBezTo>
                    <a:pt x="1177671" y="36224"/>
                    <a:pt x="1179671" y="42386"/>
                    <a:pt x="1179671" y="50845"/>
                  </a:cubicBezTo>
                  <a:lnTo>
                    <a:pt x="1179671" y="94079"/>
                  </a:lnTo>
                  <a:close/>
                  <a:moveTo>
                    <a:pt x="1247966" y="94079"/>
                  </a:moveTo>
                  <a:lnTo>
                    <a:pt x="1247966" y="51206"/>
                  </a:lnTo>
                  <a:cubicBezTo>
                    <a:pt x="1247966" y="45806"/>
                    <a:pt x="1246727" y="41777"/>
                    <a:pt x="1244251" y="39119"/>
                  </a:cubicBezTo>
                  <a:cubicBezTo>
                    <a:pt x="1241774" y="36462"/>
                    <a:pt x="1237964" y="35128"/>
                    <a:pt x="1232726" y="35128"/>
                  </a:cubicBezTo>
                  <a:cubicBezTo>
                    <a:pt x="1225773" y="35128"/>
                    <a:pt x="1220724" y="37005"/>
                    <a:pt x="1217486" y="40748"/>
                  </a:cubicBezTo>
                  <a:cubicBezTo>
                    <a:pt x="1214247" y="44501"/>
                    <a:pt x="1212628" y="50683"/>
                    <a:pt x="1212628" y="59312"/>
                  </a:cubicBezTo>
                  <a:lnTo>
                    <a:pt x="1212628" y="94079"/>
                  </a:lnTo>
                  <a:lnTo>
                    <a:pt x="1202627" y="94079"/>
                  </a:lnTo>
                  <a:lnTo>
                    <a:pt x="1202627" y="27813"/>
                  </a:lnTo>
                  <a:lnTo>
                    <a:pt x="1210818" y="27813"/>
                  </a:lnTo>
                  <a:lnTo>
                    <a:pt x="1212438" y="36881"/>
                  </a:lnTo>
                  <a:lnTo>
                    <a:pt x="1212913" y="36881"/>
                  </a:lnTo>
                  <a:cubicBezTo>
                    <a:pt x="1214914" y="33614"/>
                    <a:pt x="1217866" y="31090"/>
                    <a:pt x="1221581" y="29289"/>
                  </a:cubicBezTo>
                  <a:cubicBezTo>
                    <a:pt x="1225201" y="27499"/>
                    <a:pt x="1229392" y="26603"/>
                    <a:pt x="1233964" y="26603"/>
                  </a:cubicBezTo>
                  <a:cubicBezTo>
                    <a:pt x="1241870" y="26603"/>
                    <a:pt x="1247966" y="28527"/>
                    <a:pt x="1251967" y="32375"/>
                  </a:cubicBezTo>
                  <a:cubicBezTo>
                    <a:pt x="1255966" y="36224"/>
                    <a:pt x="1257967" y="42386"/>
                    <a:pt x="1257967" y="50845"/>
                  </a:cubicBezTo>
                  <a:lnTo>
                    <a:pt x="1257967" y="94079"/>
                  </a:lnTo>
                  <a:close/>
                  <a:moveTo>
                    <a:pt x="1290924" y="94079"/>
                  </a:moveTo>
                  <a:lnTo>
                    <a:pt x="1280922" y="94079"/>
                  </a:lnTo>
                  <a:lnTo>
                    <a:pt x="1280922" y="27813"/>
                  </a:lnTo>
                  <a:lnTo>
                    <a:pt x="1290924" y="27813"/>
                  </a:lnTo>
                  <a:close/>
                  <a:moveTo>
                    <a:pt x="1280065" y="9858"/>
                  </a:moveTo>
                  <a:cubicBezTo>
                    <a:pt x="1280065" y="7553"/>
                    <a:pt x="1280637" y="5877"/>
                    <a:pt x="1281780" y="4810"/>
                  </a:cubicBezTo>
                  <a:cubicBezTo>
                    <a:pt x="1282923" y="3734"/>
                    <a:pt x="1284255" y="3200"/>
                    <a:pt x="1285970" y="3200"/>
                  </a:cubicBezTo>
                  <a:cubicBezTo>
                    <a:pt x="1287590" y="3200"/>
                    <a:pt x="1289018" y="3753"/>
                    <a:pt x="1290162" y="4839"/>
                  </a:cubicBezTo>
                  <a:cubicBezTo>
                    <a:pt x="1291305" y="5925"/>
                    <a:pt x="1291876" y="7601"/>
                    <a:pt x="1291876" y="9858"/>
                  </a:cubicBezTo>
                  <a:cubicBezTo>
                    <a:pt x="1291876" y="12116"/>
                    <a:pt x="1291305" y="13792"/>
                    <a:pt x="1290162" y="14907"/>
                  </a:cubicBezTo>
                  <a:cubicBezTo>
                    <a:pt x="1289018" y="16012"/>
                    <a:pt x="1287590" y="16564"/>
                    <a:pt x="1285970" y="16564"/>
                  </a:cubicBezTo>
                  <a:cubicBezTo>
                    <a:pt x="1284255" y="16564"/>
                    <a:pt x="1282923" y="16012"/>
                    <a:pt x="1281780" y="14907"/>
                  </a:cubicBezTo>
                  <a:cubicBezTo>
                    <a:pt x="1280637" y="13792"/>
                    <a:pt x="1280065" y="12116"/>
                    <a:pt x="1280065" y="9858"/>
                  </a:cubicBezTo>
                  <a:close/>
                  <a:moveTo>
                    <a:pt x="1358551" y="94079"/>
                  </a:moveTo>
                  <a:lnTo>
                    <a:pt x="1358551" y="51206"/>
                  </a:lnTo>
                  <a:cubicBezTo>
                    <a:pt x="1358551" y="45806"/>
                    <a:pt x="1357313" y="41777"/>
                    <a:pt x="1354836" y="39119"/>
                  </a:cubicBezTo>
                  <a:cubicBezTo>
                    <a:pt x="1352359" y="36462"/>
                    <a:pt x="1348549" y="35128"/>
                    <a:pt x="1343311" y="35128"/>
                  </a:cubicBezTo>
                  <a:cubicBezTo>
                    <a:pt x="1336358" y="35128"/>
                    <a:pt x="1331309" y="37005"/>
                    <a:pt x="1328071" y="40748"/>
                  </a:cubicBezTo>
                  <a:cubicBezTo>
                    <a:pt x="1324832" y="44501"/>
                    <a:pt x="1323213" y="50683"/>
                    <a:pt x="1323213" y="59312"/>
                  </a:cubicBezTo>
                  <a:lnTo>
                    <a:pt x="1323213" y="94079"/>
                  </a:lnTo>
                  <a:lnTo>
                    <a:pt x="1313212" y="94079"/>
                  </a:lnTo>
                  <a:lnTo>
                    <a:pt x="1313212" y="27813"/>
                  </a:lnTo>
                  <a:lnTo>
                    <a:pt x="1321403" y="27813"/>
                  </a:lnTo>
                  <a:lnTo>
                    <a:pt x="1323023" y="36881"/>
                  </a:lnTo>
                  <a:lnTo>
                    <a:pt x="1323500" y="36881"/>
                  </a:lnTo>
                  <a:cubicBezTo>
                    <a:pt x="1325499" y="33614"/>
                    <a:pt x="1328452" y="31090"/>
                    <a:pt x="1332166" y="29289"/>
                  </a:cubicBezTo>
                  <a:cubicBezTo>
                    <a:pt x="1335786" y="27499"/>
                    <a:pt x="1339978" y="26603"/>
                    <a:pt x="1344549" y="26603"/>
                  </a:cubicBezTo>
                  <a:cubicBezTo>
                    <a:pt x="1352455" y="26603"/>
                    <a:pt x="1358456" y="28527"/>
                    <a:pt x="1362552" y="32375"/>
                  </a:cubicBezTo>
                  <a:cubicBezTo>
                    <a:pt x="1366552" y="36224"/>
                    <a:pt x="1368553" y="42386"/>
                    <a:pt x="1368553" y="50845"/>
                  </a:cubicBezTo>
                  <a:lnTo>
                    <a:pt x="1368553" y="94079"/>
                  </a:lnTo>
                  <a:close/>
                  <a:moveTo>
                    <a:pt x="1445705" y="27813"/>
                  </a:moveTo>
                  <a:lnTo>
                    <a:pt x="1445705" y="34157"/>
                  </a:lnTo>
                  <a:lnTo>
                    <a:pt x="1433417" y="35614"/>
                  </a:lnTo>
                  <a:cubicBezTo>
                    <a:pt x="1434560" y="37024"/>
                    <a:pt x="1435608" y="38862"/>
                    <a:pt x="1436466" y="41148"/>
                  </a:cubicBezTo>
                  <a:cubicBezTo>
                    <a:pt x="1437323" y="43424"/>
                    <a:pt x="1437800" y="45987"/>
                    <a:pt x="1437800" y="48854"/>
                  </a:cubicBezTo>
                  <a:cubicBezTo>
                    <a:pt x="1437800" y="55340"/>
                    <a:pt x="1435608" y="60522"/>
                    <a:pt x="1431131" y="64389"/>
                  </a:cubicBezTo>
                  <a:cubicBezTo>
                    <a:pt x="1426750" y="68266"/>
                    <a:pt x="1420654" y="70199"/>
                    <a:pt x="1412938" y="70199"/>
                  </a:cubicBezTo>
                  <a:cubicBezTo>
                    <a:pt x="1410938" y="70199"/>
                    <a:pt x="1409034" y="70037"/>
                    <a:pt x="1407319" y="69713"/>
                  </a:cubicBezTo>
                  <a:cubicBezTo>
                    <a:pt x="1403033" y="71971"/>
                    <a:pt x="1400937" y="74809"/>
                    <a:pt x="1400937" y="78238"/>
                  </a:cubicBezTo>
                  <a:cubicBezTo>
                    <a:pt x="1400937" y="80048"/>
                    <a:pt x="1401699" y="81391"/>
                    <a:pt x="1403128" y="82258"/>
                  </a:cubicBezTo>
                  <a:cubicBezTo>
                    <a:pt x="1404652" y="83125"/>
                    <a:pt x="1407223" y="83553"/>
                    <a:pt x="1410843" y="83553"/>
                  </a:cubicBezTo>
                  <a:lnTo>
                    <a:pt x="1422559" y="83553"/>
                  </a:lnTo>
                  <a:cubicBezTo>
                    <a:pt x="1429702" y="83553"/>
                    <a:pt x="1435228" y="85068"/>
                    <a:pt x="1439132" y="88097"/>
                  </a:cubicBezTo>
                  <a:cubicBezTo>
                    <a:pt x="1442942" y="91116"/>
                    <a:pt x="1444848" y="95507"/>
                    <a:pt x="1444848" y="101270"/>
                  </a:cubicBezTo>
                  <a:cubicBezTo>
                    <a:pt x="1444848" y="108604"/>
                    <a:pt x="1441895" y="114205"/>
                    <a:pt x="1436084" y="118053"/>
                  </a:cubicBezTo>
                  <a:cubicBezTo>
                    <a:pt x="1430179" y="121901"/>
                    <a:pt x="1421606" y="123825"/>
                    <a:pt x="1410272" y="123825"/>
                  </a:cubicBezTo>
                  <a:cubicBezTo>
                    <a:pt x="1401604" y="123825"/>
                    <a:pt x="1394937" y="122215"/>
                    <a:pt x="1390269" y="118986"/>
                  </a:cubicBezTo>
                  <a:cubicBezTo>
                    <a:pt x="1385602" y="115767"/>
                    <a:pt x="1383220" y="111204"/>
                    <a:pt x="1383220" y="105328"/>
                  </a:cubicBezTo>
                  <a:cubicBezTo>
                    <a:pt x="1383220" y="101289"/>
                    <a:pt x="1384459" y="97803"/>
                    <a:pt x="1387126" y="94860"/>
                  </a:cubicBezTo>
                  <a:cubicBezTo>
                    <a:pt x="1389698" y="91926"/>
                    <a:pt x="1393317" y="89926"/>
                    <a:pt x="1397984" y="88878"/>
                  </a:cubicBezTo>
                  <a:cubicBezTo>
                    <a:pt x="1396269" y="88116"/>
                    <a:pt x="1394842" y="86925"/>
                    <a:pt x="1393699" y="85315"/>
                  </a:cubicBezTo>
                  <a:cubicBezTo>
                    <a:pt x="1392556" y="83696"/>
                    <a:pt x="1391984" y="81820"/>
                    <a:pt x="1391984" y="79686"/>
                  </a:cubicBezTo>
                  <a:cubicBezTo>
                    <a:pt x="1391984" y="77267"/>
                    <a:pt x="1392650" y="75152"/>
                    <a:pt x="1393888" y="73343"/>
                  </a:cubicBezTo>
                  <a:cubicBezTo>
                    <a:pt x="1395222" y="71523"/>
                    <a:pt x="1397223" y="69771"/>
                    <a:pt x="1399984" y="68075"/>
                  </a:cubicBezTo>
                  <a:cubicBezTo>
                    <a:pt x="1396556" y="66665"/>
                    <a:pt x="1393793" y="64275"/>
                    <a:pt x="1391602" y="60884"/>
                  </a:cubicBezTo>
                  <a:cubicBezTo>
                    <a:pt x="1389507" y="57502"/>
                    <a:pt x="1388459" y="53626"/>
                    <a:pt x="1388459" y="49273"/>
                  </a:cubicBezTo>
                  <a:cubicBezTo>
                    <a:pt x="1388459" y="42024"/>
                    <a:pt x="1390555" y="36424"/>
                    <a:pt x="1394937" y="32499"/>
                  </a:cubicBezTo>
                  <a:cubicBezTo>
                    <a:pt x="1399318" y="28565"/>
                    <a:pt x="1405510" y="26603"/>
                    <a:pt x="1413415" y="26603"/>
                  </a:cubicBezTo>
                  <a:cubicBezTo>
                    <a:pt x="1416939" y="26603"/>
                    <a:pt x="1419987" y="27003"/>
                    <a:pt x="1422845" y="27813"/>
                  </a:cubicBezTo>
                  <a:close/>
                  <a:moveTo>
                    <a:pt x="1392841" y="105204"/>
                  </a:moveTo>
                  <a:cubicBezTo>
                    <a:pt x="1392841" y="108795"/>
                    <a:pt x="1394365" y="111509"/>
                    <a:pt x="1397412" y="113367"/>
                  </a:cubicBezTo>
                  <a:cubicBezTo>
                    <a:pt x="1400461" y="115214"/>
                    <a:pt x="1404747" y="116148"/>
                    <a:pt x="1410462" y="116148"/>
                  </a:cubicBezTo>
                  <a:cubicBezTo>
                    <a:pt x="1418844" y="116148"/>
                    <a:pt x="1425035" y="114891"/>
                    <a:pt x="1429131" y="112366"/>
                  </a:cubicBezTo>
                  <a:cubicBezTo>
                    <a:pt x="1433227" y="109852"/>
                    <a:pt x="1435228" y="106432"/>
                    <a:pt x="1435228" y="102118"/>
                  </a:cubicBezTo>
                  <a:cubicBezTo>
                    <a:pt x="1435228" y="98536"/>
                    <a:pt x="1434085" y="96041"/>
                    <a:pt x="1431893" y="94650"/>
                  </a:cubicBezTo>
                  <a:cubicBezTo>
                    <a:pt x="1429702" y="93259"/>
                    <a:pt x="1425512" y="92564"/>
                    <a:pt x="1419416" y="92564"/>
                  </a:cubicBezTo>
                  <a:lnTo>
                    <a:pt x="1407319" y="92564"/>
                  </a:lnTo>
                  <a:cubicBezTo>
                    <a:pt x="1402747" y="92564"/>
                    <a:pt x="1399223" y="93659"/>
                    <a:pt x="1396651" y="95831"/>
                  </a:cubicBezTo>
                  <a:cubicBezTo>
                    <a:pt x="1394174" y="98012"/>
                    <a:pt x="1392841" y="101127"/>
                    <a:pt x="1392841" y="105204"/>
                  </a:cubicBezTo>
                  <a:close/>
                  <a:moveTo>
                    <a:pt x="1398366" y="49035"/>
                  </a:moveTo>
                  <a:cubicBezTo>
                    <a:pt x="1398366" y="53673"/>
                    <a:pt x="1399604" y="57178"/>
                    <a:pt x="1402270" y="59550"/>
                  </a:cubicBezTo>
                  <a:cubicBezTo>
                    <a:pt x="1404842" y="61932"/>
                    <a:pt x="1408557" y="63122"/>
                    <a:pt x="1413224" y="63122"/>
                  </a:cubicBezTo>
                  <a:cubicBezTo>
                    <a:pt x="1423035" y="63122"/>
                    <a:pt x="1427893" y="58369"/>
                    <a:pt x="1427893" y="48854"/>
                  </a:cubicBezTo>
                  <a:cubicBezTo>
                    <a:pt x="1427893" y="38900"/>
                    <a:pt x="1422940" y="33919"/>
                    <a:pt x="1413034" y="33919"/>
                  </a:cubicBezTo>
                  <a:cubicBezTo>
                    <a:pt x="1408271" y="33919"/>
                    <a:pt x="1404652" y="35185"/>
                    <a:pt x="1402175" y="37729"/>
                  </a:cubicBezTo>
                  <a:cubicBezTo>
                    <a:pt x="1399604" y="40272"/>
                    <a:pt x="1398366" y="44034"/>
                    <a:pt x="1398366" y="49035"/>
                  </a:cubicBezTo>
                  <a:close/>
                </a:path>
              </a:pathLst>
            </a:custGeom>
            <a:solidFill>
              <a:srgbClr val="000000"/>
            </a:solidFill>
            <a:ln w="9525" cap="flat">
              <a:noFill/>
              <a:prstDash val="solid"/>
              <a:miter/>
            </a:ln>
          </p:spPr>
          <p:txBody>
            <a:bodyPr rtlCol="0" anchor="ctr"/>
            <a:lstStyle/>
            <a:p>
              <a:endParaRPr lang="nl-BE" sz="900"/>
            </a:p>
          </p:txBody>
        </p:sp>
        <p:sp>
          <p:nvSpPr>
            <p:cNvPr id="758" name="Freeform: Shape 757">
              <a:extLst>
                <a:ext uri="{FF2B5EF4-FFF2-40B4-BE49-F238E27FC236}">
                  <a16:creationId xmlns:a16="http://schemas.microsoft.com/office/drawing/2014/main" id="{DA1E0254-282A-4132-939F-B005A96F6F1D}"/>
                </a:ext>
              </a:extLst>
            </p:cNvPr>
            <p:cNvSpPr/>
            <p:nvPr/>
          </p:nvSpPr>
          <p:spPr>
            <a:xfrm>
              <a:off x="8305000" y="2854456"/>
              <a:ext cx="1406106" cy="156905"/>
            </a:xfrm>
            <a:custGeom>
              <a:avLst/>
              <a:gdLst>
                <a:gd name="connsiteX0" fmla="*/ 0 w 2219325"/>
                <a:gd name="connsiteY0" fmla="*/ 0 h 247650"/>
                <a:gd name="connsiteX1" fmla="*/ 0 w 2219325"/>
                <a:gd name="connsiteY1" fmla="*/ 247650 h 247650"/>
                <a:gd name="connsiteX2" fmla="*/ 2219325 w 2219325"/>
                <a:gd name="connsiteY2" fmla="*/ 247650 h 247650"/>
                <a:gd name="connsiteX3" fmla="*/ 2219325 w 2219325"/>
                <a:gd name="connsiteY3" fmla="*/ 0 h 247650"/>
              </a:gdLst>
              <a:ahLst/>
              <a:cxnLst>
                <a:cxn ang="0">
                  <a:pos x="connsiteX0" y="connsiteY0"/>
                </a:cxn>
                <a:cxn ang="0">
                  <a:pos x="connsiteX1" y="connsiteY1"/>
                </a:cxn>
                <a:cxn ang="0">
                  <a:pos x="connsiteX2" y="connsiteY2"/>
                </a:cxn>
                <a:cxn ang="0">
                  <a:pos x="connsiteX3" y="connsiteY3"/>
                </a:cxn>
              </a:cxnLst>
              <a:rect l="l" t="t" r="r" b="b"/>
              <a:pathLst>
                <a:path w="2219325" h="247650">
                  <a:moveTo>
                    <a:pt x="0" y="0"/>
                  </a:moveTo>
                  <a:lnTo>
                    <a:pt x="0" y="247650"/>
                  </a:lnTo>
                  <a:lnTo>
                    <a:pt x="2219325" y="247650"/>
                  </a:lnTo>
                  <a:lnTo>
                    <a:pt x="2219325" y="0"/>
                  </a:lnTo>
                  <a:close/>
                </a:path>
              </a:pathLst>
            </a:custGeom>
            <a:solidFill>
              <a:srgbClr val="F0F0F0"/>
            </a:solidFill>
            <a:ln w="9525" cap="flat">
              <a:noFill/>
              <a:prstDash val="solid"/>
              <a:miter/>
            </a:ln>
          </p:spPr>
          <p:txBody>
            <a:bodyPr rtlCol="0" anchor="ctr"/>
            <a:lstStyle/>
            <a:p>
              <a:endParaRPr lang="nl-BE" sz="900"/>
            </a:p>
          </p:txBody>
        </p:sp>
        <p:sp>
          <p:nvSpPr>
            <p:cNvPr id="759" name="Freeform: Shape 758">
              <a:extLst>
                <a:ext uri="{FF2B5EF4-FFF2-40B4-BE49-F238E27FC236}">
                  <a16:creationId xmlns:a16="http://schemas.microsoft.com/office/drawing/2014/main" id="{7F356E85-CEF3-4140-8DDB-97C89E325969}"/>
                </a:ext>
              </a:extLst>
            </p:cNvPr>
            <p:cNvSpPr/>
            <p:nvPr/>
          </p:nvSpPr>
          <p:spPr>
            <a:xfrm>
              <a:off x="8305000" y="2854456"/>
              <a:ext cx="1406106" cy="156905"/>
            </a:xfrm>
            <a:custGeom>
              <a:avLst/>
              <a:gdLst>
                <a:gd name="connsiteX0" fmla="*/ 0 w 2219325"/>
                <a:gd name="connsiteY0" fmla="*/ 0 h 247650"/>
                <a:gd name="connsiteX1" fmla="*/ 0 w 2219325"/>
                <a:gd name="connsiteY1" fmla="*/ 247650 h 247650"/>
                <a:gd name="connsiteX2" fmla="*/ 2219325 w 2219325"/>
                <a:gd name="connsiteY2" fmla="*/ 247650 h 247650"/>
                <a:gd name="connsiteX3" fmla="*/ 2219325 w 2219325"/>
                <a:gd name="connsiteY3" fmla="*/ 0 h 247650"/>
              </a:gdLst>
              <a:ahLst/>
              <a:cxnLst>
                <a:cxn ang="0">
                  <a:pos x="connsiteX0" y="connsiteY0"/>
                </a:cxn>
                <a:cxn ang="0">
                  <a:pos x="connsiteX1" y="connsiteY1"/>
                </a:cxn>
                <a:cxn ang="0">
                  <a:pos x="connsiteX2" y="connsiteY2"/>
                </a:cxn>
                <a:cxn ang="0">
                  <a:pos x="connsiteX3" y="connsiteY3"/>
                </a:cxn>
              </a:cxnLst>
              <a:rect l="l" t="t" r="r" b="b"/>
              <a:pathLst>
                <a:path w="2219325" h="247650">
                  <a:moveTo>
                    <a:pt x="0" y="0"/>
                  </a:moveTo>
                  <a:lnTo>
                    <a:pt x="0" y="247650"/>
                  </a:lnTo>
                  <a:lnTo>
                    <a:pt x="2219325" y="247650"/>
                  </a:lnTo>
                  <a:lnTo>
                    <a:pt x="2219325" y="0"/>
                  </a:lnTo>
                  <a:close/>
                </a:path>
              </a:pathLst>
            </a:custGeom>
            <a:noFill/>
            <a:ln w="19050" cap="flat">
              <a:solidFill>
                <a:srgbClr val="B3A2C7"/>
              </a:solidFill>
              <a:prstDash val="solid"/>
              <a:miter/>
            </a:ln>
          </p:spPr>
          <p:txBody>
            <a:bodyPr rtlCol="0" anchor="ctr"/>
            <a:lstStyle/>
            <a:p>
              <a:endParaRPr lang="nl-BE" sz="900"/>
            </a:p>
          </p:txBody>
        </p:sp>
        <p:sp>
          <p:nvSpPr>
            <p:cNvPr id="760" name="Freeform: Shape 759">
              <a:extLst>
                <a:ext uri="{FF2B5EF4-FFF2-40B4-BE49-F238E27FC236}">
                  <a16:creationId xmlns:a16="http://schemas.microsoft.com/office/drawing/2014/main" id="{C33018B6-6006-47C6-BA33-836045394A3F}"/>
                </a:ext>
              </a:extLst>
            </p:cNvPr>
            <p:cNvSpPr/>
            <p:nvPr/>
          </p:nvSpPr>
          <p:spPr>
            <a:xfrm>
              <a:off x="8374883" y="2896700"/>
              <a:ext cx="1261271" cy="78453"/>
            </a:xfrm>
            <a:custGeom>
              <a:avLst/>
              <a:gdLst>
                <a:gd name="connsiteX0" fmla="*/ 81344 w 1990725"/>
                <a:gd name="connsiteY0" fmla="*/ 49759 h 123825"/>
                <a:gd name="connsiteX1" fmla="*/ 70581 w 1990725"/>
                <a:gd name="connsiteY1" fmla="*/ 83134 h 123825"/>
                <a:gd name="connsiteX2" fmla="*/ 40767 w 1990725"/>
                <a:gd name="connsiteY2" fmla="*/ 95288 h 123825"/>
                <a:gd name="connsiteX3" fmla="*/ 10573 w 1990725"/>
                <a:gd name="connsiteY3" fmla="*/ 83344 h 123825"/>
                <a:gd name="connsiteX4" fmla="*/ 0 w 1990725"/>
                <a:gd name="connsiteY4" fmla="*/ 49635 h 123825"/>
                <a:gd name="connsiteX5" fmla="*/ 10668 w 1990725"/>
                <a:gd name="connsiteY5" fmla="*/ 16173 h 123825"/>
                <a:gd name="connsiteX6" fmla="*/ 40863 w 1990725"/>
                <a:gd name="connsiteY6" fmla="*/ 4296 h 123825"/>
                <a:gd name="connsiteX7" fmla="*/ 70581 w 1990725"/>
                <a:gd name="connsiteY7" fmla="*/ 16383 h 123825"/>
                <a:gd name="connsiteX8" fmla="*/ 81344 w 1990725"/>
                <a:gd name="connsiteY8" fmla="*/ 49759 h 123825"/>
                <a:gd name="connsiteX9" fmla="*/ 10859 w 1990725"/>
                <a:gd name="connsiteY9" fmla="*/ 49759 h 123825"/>
                <a:gd name="connsiteX10" fmla="*/ 18574 w 1990725"/>
                <a:gd name="connsiteY10" fmla="*/ 77000 h 123825"/>
                <a:gd name="connsiteX11" fmla="*/ 40767 w 1990725"/>
                <a:gd name="connsiteY11" fmla="*/ 86278 h 123825"/>
                <a:gd name="connsiteX12" fmla="*/ 62960 w 1990725"/>
                <a:gd name="connsiteY12" fmla="*/ 77029 h 123825"/>
                <a:gd name="connsiteX13" fmla="*/ 70390 w 1990725"/>
                <a:gd name="connsiteY13" fmla="*/ 49759 h 123825"/>
                <a:gd name="connsiteX14" fmla="*/ 62960 w 1990725"/>
                <a:gd name="connsiteY14" fmla="*/ 22708 h 123825"/>
                <a:gd name="connsiteX15" fmla="*/ 40863 w 1990725"/>
                <a:gd name="connsiteY15" fmla="*/ 13487 h 123825"/>
                <a:gd name="connsiteX16" fmla="*/ 18574 w 1990725"/>
                <a:gd name="connsiteY16" fmla="*/ 22765 h 123825"/>
                <a:gd name="connsiteX17" fmla="*/ 10859 w 1990725"/>
                <a:gd name="connsiteY17" fmla="*/ 49759 h 123825"/>
                <a:gd name="connsiteX18" fmla="*/ 147733 w 1990725"/>
                <a:gd name="connsiteY18" fmla="*/ 94079 h 123825"/>
                <a:gd name="connsiteX19" fmla="*/ 147733 w 1990725"/>
                <a:gd name="connsiteY19" fmla="*/ 51206 h 123825"/>
                <a:gd name="connsiteX20" fmla="*/ 144113 w 1990725"/>
                <a:gd name="connsiteY20" fmla="*/ 39119 h 123825"/>
                <a:gd name="connsiteX21" fmla="*/ 132493 w 1990725"/>
                <a:gd name="connsiteY21" fmla="*/ 35128 h 123825"/>
                <a:gd name="connsiteX22" fmla="*/ 117253 w 1990725"/>
                <a:gd name="connsiteY22" fmla="*/ 40748 h 123825"/>
                <a:gd name="connsiteX23" fmla="*/ 112491 w 1990725"/>
                <a:gd name="connsiteY23" fmla="*/ 59312 h 123825"/>
                <a:gd name="connsiteX24" fmla="*/ 112491 w 1990725"/>
                <a:gd name="connsiteY24" fmla="*/ 94079 h 123825"/>
                <a:gd name="connsiteX25" fmla="*/ 102394 w 1990725"/>
                <a:gd name="connsiteY25" fmla="*/ 94079 h 123825"/>
                <a:gd name="connsiteX26" fmla="*/ 102394 w 1990725"/>
                <a:gd name="connsiteY26" fmla="*/ 27813 h 123825"/>
                <a:gd name="connsiteX27" fmla="*/ 110585 w 1990725"/>
                <a:gd name="connsiteY27" fmla="*/ 27813 h 123825"/>
                <a:gd name="connsiteX28" fmla="*/ 112205 w 1990725"/>
                <a:gd name="connsiteY28" fmla="*/ 36881 h 123825"/>
                <a:gd name="connsiteX29" fmla="*/ 112681 w 1990725"/>
                <a:gd name="connsiteY29" fmla="*/ 36881 h 123825"/>
                <a:gd name="connsiteX30" fmla="*/ 121348 w 1990725"/>
                <a:gd name="connsiteY30" fmla="*/ 29289 h 123825"/>
                <a:gd name="connsiteX31" fmla="*/ 133731 w 1990725"/>
                <a:gd name="connsiteY31" fmla="*/ 26603 h 123825"/>
                <a:gd name="connsiteX32" fmla="*/ 151734 w 1990725"/>
                <a:gd name="connsiteY32" fmla="*/ 32375 h 123825"/>
                <a:gd name="connsiteX33" fmla="*/ 157830 w 1990725"/>
                <a:gd name="connsiteY33" fmla="*/ 50845 h 123825"/>
                <a:gd name="connsiteX34" fmla="*/ 157830 w 1990725"/>
                <a:gd name="connsiteY34" fmla="*/ 94079 h 123825"/>
                <a:gd name="connsiteX35" fmla="*/ 225839 w 1990725"/>
                <a:gd name="connsiteY35" fmla="*/ 85192 h 123825"/>
                <a:gd name="connsiteX36" fmla="*/ 225266 w 1990725"/>
                <a:gd name="connsiteY36" fmla="*/ 85192 h 123825"/>
                <a:gd name="connsiteX37" fmla="*/ 204503 w 1990725"/>
                <a:gd name="connsiteY37" fmla="*/ 95288 h 123825"/>
                <a:gd name="connsiteX38" fmla="*/ 184214 w 1990725"/>
                <a:gd name="connsiteY38" fmla="*/ 86401 h 123825"/>
                <a:gd name="connsiteX39" fmla="*/ 177071 w 1990725"/>
                <a:gd name="connsiteY39" fmla="*/ 61122 h 123825"/>
                <a:gd name="connsiteX40" fmla="*/ 184310 w 1990725"/>
                <a:gd name="connsiteY40" fmla="*/ 35671 h 123825"/>
                <a:gd name="connsiteX41" fmla="*/ 204503 w 1990725"/>
                <a:gd name="connsiteY41" fmla="*/ 26603 h 123825"/>
                <a:gd name="connsiteX42" fmla="*/ 225171 w 1990725"/>
                <a:gd name="connsiteY42" fmla="*/ 36395 h 123825"/>
                <a:gd name="connsiteX43" fmla="*/ 225934 w 1990725"/>
                <a:gd name="connsiteY43" fmla="*/ 36395 h 123825"/>
                <a:gd name="connsiteX44" fmla="*/ 225553 w 1990725"/>
                <a:gd name="connsiteY44" fmla="*/ 31623 h 123825"/>
                <a:gd name="connsiteX45" fmla="*/ 225266 w 1990725"/>
                <a:gd name="connsiteY45" fmla="*/ 26965 h 123825"/>
                <a:gd name="connsiteX46" fmla="*/ 225266 w 1990725"/>
                <a:gd name="connsiteY46" fmla="*/ 0 h 123825"/>
                <a:gd name="connsiteX47" fmla="*/ 235268 w 1990725"/>
                <a:gd name="connsiteY47" fmla="*/ 0 h 123825"/>
                <a:gd name="connsiteX48" fmla="*/ 235268 w 1990725"/>
                <a:gd name="connsiteY48" fmla="*/ 94079 h 123825"/>
                <a:gd name="connsiteX49" fmla="*/ 227172 w 1990725"/>
                <a:gd name="connsiteY49" fmla="*/ 94079 h 123825"/>
                <a:gd name="connsiteX50" fmla="*/ 205741 w 1990725"/>
                <a:gd name="connsiteY50" fmla="*/ 86887 h 123825"/>
                <a:gd name="connsiteX51" fmla="*/ 220695 w 1990725"/>
                <a:gd name="connsiteY51" fmla="*/ 81286 h 123825"/>
                <a:gd name="connsiteX52" fmla="*/ 225266 w 1990725"/>
                <a:gd name="connsiteY52" fmla="*/ 63246 h 123825"/>
                <a:gd name="connsiteX53" fmla="*/ 225266 w 1990725"/>
                <a:gd name="connsiteY53" fmla="*/ 61122 h 123825"/>
                <a:gd name="connsiteX54" fmla="*/ 220599 w 1990725"/>
                <a:gd name="connsiteY54" fmla="*/ 41024 h 123825"/>
                <a:gd name="connsiteX55" fmla="*/ 205646 w 1990725"/>
                <a:gd name="connsiteY55" fmla="*/ 35004 h 123825"/>
                <a:gd name="connsiteX56" fmla="*/ 192120 w 1990725"/>
                <a:gd name="connsiteY56" fmla="*/ 41872 h 123825"/>
                <a:gd name="connsiteX57" fmla="*/ 187453 w 1990725"/>
                <a:gd name="connsiteY57" fmla="*/ 61246 h 123825"/>
                <a:gd name="connsiteX58" fmla="*/ 192120 w 1990725"/>
                <a:gd name="connsiteY58" fmla="*/ 80410 h 123825"/>
                <a:gd name="connsiteX59" fmla="*/ 205741 w 1990725"/>
                <a:gd name="connsiteY59" fmla="*/ 86887 h 123825"/>
                <a:gd name="connsiteX60" fmla="*/ 286893 w 1990725"/>
                <a:gd name="connsiteY60" fmla="*/ 95288 h 123825"/>
                <a:gd name="connsiteX61" fmla="*/ 263653 w 1990725"/>
                <a:gd name="connsiteY61" fmla="*/ 86335 h 123825"/>
                <a:gd name="connsiteX62" fmla="*/ 255175 w 1990725"/>
                <a:gd name="connsiteY62" fmla="*/ 61493 h 123825"/>
                <a:gd name="connsiteX63" fmla="*/ 263080 w 1990725"/>
                <a:gd name="connsiteY63" fmla="*/ 36033 h 123825"/>
                <a:gd name="connsiteX64" fmla="*/ 284322 w 1990725"/>
                <a:gd name="connsiteY64" fmla="*/ 26603 h 123825"/>
                <a:gd name="connsiteX65" fmla="*/ 304038 w 1990725"/>
                <a:gd name="connsiteY65" fmla="*/ 34795 h 123825"/>
                <a:gd name="connsiteX66" fmla="*/ 311278 w 1990725"/>
                <a:gd name="connsiteY66" fmla="*/ 56407 h 123825"/>
                <a:gd name="connsiteX67" fmla="*/ 311278 w 1990725"/>
                <a:gd name="connsiteY67" fmla="*/ 62760 h 123825"/>
                <a:gd name="connsiteX68" fmla="*/ 265557 w 1990725"/>
                <a:gd name="connsiteY68" fmla="*/ 62760 h 123825"/>
                <a:gd name="connsiteX69" fmla="*/ 271463 w 1990725"/>
                <a:gd name="connsiteY69" fmla="*/ 80477 h 123825"/>
                <a:gd name="connsiteX70" fmla="*/ 287274 w 1990725"/>
                <a:gd name="connsiteY70" fmla="*/ 86516 h 123825"/>
                <a:gd name="connsiteX71" fmla="*/ 308420 w 1990725"/>
                <a:gd name="connsiteY71" fmla="*/ 82048 h 123825"/>
                <a:gd name="connsiteX72" fmla="*/ 308420 w 1990725"/>
                <a:gd name="connsiteY72" fmla="*/ 90992 h 123825"/>
                <a:gd name="connsiteX73" fmla="*/ 298324 w 1990725"/>
                <a:gd name="connsiteY73" fmla="*/ 94288 h 123825"/>
                <a:gd name="connsiteX74" fmla="*/ 286893 w 1990725"/>
                <a:gd name="connsiteY74" fmla="*/ 95288 h 123825"/>
                <a:gd name="connsiteX75" fmla="*/ 284132 w 1990725"/>
                <a:gd name="connsiteY75" fmla="*/ 35004 h 123825"/>
                <a:gd name="connsiteX76" fmla="*/ 271463 w 1990725"/>
                <a:gd name="connsiteY76" fmla="*/ 40205 h 123825"/>
                <a:gd name="connsiteX77" fmla="*/ 265843 w 1990725"/>
                <a:gd name="connsiteY77" fmla="*/ 54597 h 123825"/>
                <a:gd name="connsiteX78" fmla="*/ 300514 w 1990725"/>
                <a:gd name="connsiteY78" fmla="*/ 54597 h 123825"/>
                <a:gd name="connsiteX79" fmla="*/ 296228 w 1990725"/>
                <a:gd name="connsiteY79" fmla="*/ 40052 h 123825"/>
                <a:gd name="connsiteX80" fmla="*/ 284132 w 1990725"/>
                <a:gd name="connsiteY80" fmla="*/ 35004 h 123825"/>
                <a:gd name="connsiteX81" fmla="*/ 360616 w 1990725"/>
                <a:gd name="connsiteY81" fmla="*/ 26603 h 123825"/>
                <a:gd name="connsiteX82" fmla="*/ 368523 w 1990725"/>
                <a:gd name="connsiteY82" fmla="*/ 27327 h 123825"/>
                <a:gd name="connsiteX83" fmla="*/ 367189 w 1990725"/>
                <a:gd name="connsiteY83" fmla="*/ 36643 h 123825"/>
                <a:gd name="connsiteX84" fmla="*/ 359950 w 1990725"/>
                <a:gd name="connsiteY84" fmla="*/ 35728 h 123825"/>
                <a:gd name="connsiteX85" fmla="*/ 346139 w 1990725"/>
                <a:gd name="connsiteY85" fmla="*/ 42263 h 123825"/>
                <a:gd name="connsiteX86" fmla="*/ 340423 w 1990725"/>
                <a:gd name="connsiteY86" fmla="*/ 58531 h 123825"/>
                <a:gd name="connsiteX87" fmla="*/ 340423 w 1990725"/>
                <a:gd name="connsiteY87" fmla="*/ 94079 h 123825"/>
                <a:gd name="connsiteX88" fmla="*/ 330423 w 1990725"/>
                <a:gd name="connsiteY88" fmla="*/ 94079 h 123825"/>
                <a:gd name="connsiteX89" fmla="*/ 330423 w 1990725"/>
                <a:gd name="connsiteY89" fmla="*/ 27813 h 123825"/>
                <a:gd name="connsiteX90" fmla="*/ 338710 w 1990725"/>
                <a:gd name="connsiteY90" fmla="*/ 27813 h 123825"/>
                <a:gd name="connsiteX91" fmla="*/ 339853 w 1990725"/>
                <a:gd name="connsiteY91" fmla="*/ 40081 h 123825"/>
                <a:gd name="connsiteX92" fmla="*/ 340329 w 1990725"/>
                <a:gd name="connsiteY92" fmla="*/ 40081 h 123825"/>
                <a:gd name="connsiteX93" fmla="*/ 349187 w 1990725"/>
                <a:gd name="connsiteY93" fmla="*/ 30109 h 123825"/>
                <a:gd name="connsiteX94" fmla="*/ 360616 w 1990725"/>
                <a:gd name="connsiteY94" fmla="*/ 26603 h 123825"/>
                <a:gd name="connsiteX95" fmla="*/ 425196 w 1990725"/>
                <a:gd name="connsiteY95" fmla="*/ 76000 h 123825"/>
                <a:gd name="connsiteX96" fmla="*/ 418338 w 1990725"/>
                <a:gd name="connsiteY96" fmla="*/ 90268 h 123825"/>
                <a:gd name="connsiteX97" fmla="*/ 399002 w 1990725"/>
                <a:gd name="connsiteY97" fmla="*/ 95288 h 123825"/>
                <a:gd name="connsiteX98" fmla="*/ 378429 w 1990725"/>
                <a:gd name="connsiteY98" fmla="*/ 91116 h 123825"/>
                <a:gd name="connsiteX99" fmla="*/ 378429 w 1990725"/>
                <a:gd name="connsiteY99" fmla="*/ 81801 h 123825"/>
                <a:gd name="connsiteX100" fmla="*/ 388716 w 1990725"/>
                <a:gd name="connsiteY100" fmla="*/ 85611 h 123825"/>
                <a:gd name="connsiteX101" fmla="*/ 399193 w 1990725"/>
                <a:gd name="connsiteY101" fmla="*/ 87001 h 123825"/>
                <a:gd name="connsiteX102" fmla="*/ 411290 w 1990725"/>
                <a:gd name="connsiteY102" fmla="*/ 84496 h 123825"/>
                <a:gd name="connsiteX103" fmla="*/ 415576 w 1990725"/>
                <a:gd name="connsiteY103" fmla="*/ 76848 h 123825"/>
                <a:gd name="connsiteX104" fmla="*/ 412147 w 1990725"/>
                <a:gd name="connsiteY104" fmla="*/ 70228 h 123825"/>
                <a:gd name="connsiteX105" fmla="*/ 399098 w 1990725"/>
                <a:gd name="connsiteY105" fmla="*/ 63722 h 123825"/>
                <a:gd name="connsiteX106" fmla="*/ 385953 w 1990725"/>
                <a:gd name="connsiteY106" fmla="*/ 57712 h 123825"/>
                <a:gd name="connsiteX107" fmla="*/ 380143 w 1990725"/>
                <a:gd name="connsiteY107" fmla="*/ 51873 h 123825"/>
                <a:gd name="connsiteX108" fmla="*/ 378239 w 1990725"/>
                <a:gd name="connsiteY108" fmla="*/ 44072 h 123825"/>
                <a:gd name="connsiteX109" fmla="*/ 384810 w 1990725"/>
                <a:gd name="connsiteY109" fmla="*/ 31290 h 123825"/>
                <a:gd name="connsiteX110" fmla="*/ 402908 w 1990725"/>
                <a:gd name="connsiteY110" fmla="*/ 26603 h 123825"/>
                <a:gd name="connsiteX111" fmla="*/ 423863 w 1990725"/>
                <a:gd name="connsiteY111" fmla="*/ 30956 h 123825"/>
                <a:gd name="connsiteX112" fmla="*/ 420243 w 1990725"/>
                <a:gd name="connsiteY112" fmla="*/ 39119 h 123825"/>
                <a:gd name="connsiteX113" fmla="*/ 402146 w 1990725"/>
                <a:gd name="connsiteY113" fmla="*/ 35004 h 123825"/>
                <a:gd name="connsiteX114" fmla="*/ 391383 w 1990725"/>
                <a:gd name="connsiteY114" fmla="*/ 37243 h 123825"/>
                <a:gd name="connsiteX115" fmla="*/ 387764 w 1990725"/>
                <a:gd name="connsiteY115" fmla="*/ 43415 h 123825"/>
                <a:gd name="connsiteX116" fmla="*/ 389191 w 1990725"/>
                <a:gd name="connsiteY116" fmla="*/ 47949 h 123825"/>
                <a:gd name="connsiteX117" fmla="*/ 393574 w 1990725"/>
                <a:gd name="connsiteY117" fmla="*/ 51511 h 123825"/>
                <a:gd name="connsiteX118" fmla="*/ 405194 w 1990725"/>
                <a:gd name="connsiteY118" fmla="*/ 56407 h 123825"/>
                <a:gd name="connsiteX119" fmla="*/ 421101 w 1990725"/>
                <a:gd name="connsiteY119" fmla="*/ 65056 h 123825"/>
                <a:gd name="connsiteX120" fmla="*/ 425196 w 1990725"/>
                <a:gd name="connsiteY120" fmla="*/ 76000 h 123825"/>
                <a:gd name="connsiteX121" fmla="*/ 464725 w 1990725"/>
                <a:gd name="connsiteY121" fmla="*/ 87001 h 123825"/>
                <a:gd name="connsiteX122" fmla="*/ 469869 w 1990725"/>
                <a:gd name="connsiteY122" fmla="*/ 86611 h 123825"/>
                <a:gd name="connsiteX123" fmla="*/ 473773 w 1990725"/>
                <a:gd name="connsiteY123" fmla="*/ 85792 h 123825"/>
                <a:gd name="connsiteX124" fmla="*/ 473773 w 1990725"/>
                <a:gd name="connsiteY124" fmla="*/ 93469 h 123825"/>
                <a:gd name="connsiteX125" fmla="*/ 469011 w 1990725"/>
                <a:gd name="connsiteY125" fmla="*/ 94774 h 123825"/>
                <a:gd name="connsiteX126" fmla="*/ 463296 w 1990725"/>
                <a:gd name="connsiteY126" fmla="*/ 95288 h 123825"/>
                <a:gd name="connsiteX127" fmla="*/ 444055 w 1990725"/>
                <a:gd name="connsiteY127" fmla="*/ 75029 h 123825"/>
                <a:gd name="connsiteX128" fmla="*/ 444055 w 1990725"/>
                <a:gd name="connsiteY128" fmla="*/ 35614 h 123825"/>
                <a:gd name="connsiteX129" fmla="*/ 434530 w 1990725"/>
                <a:gd name="connsiteY129" fmla="*/ 35614 h 123825"/>
                <a:gd name="connsiteX130" fmla="*/ 434530 w 1990725"/>
                <a:gd name="connsiteY130" fmla="*/ 30775 h 123825"/>
                <a:gd name="connsiteX131" fmla="*/ 444055 w 1990725"/>
                <a:gd name="connsiteY131" fmla="*/ 26603 h 123825"/>
                <a:gd name="connsiteX132" fmla="*/ 448247 w 1990725"/>
                <a:gd name="connsiteY132" fmla="*/ 12459 h 123825"/>
                <a:gd name="connsiteX133" fmla="*/ 454057 w 1990725"/>
                <a:gd name="connsiteY133" fmla="*/ 12459 h 123825"/>
                <a:gd name="connsiteX134" fmla="*/ 454057 w 1990725"/>
                <a:gd name="connsiteY134" fmla="*/ 27813 h 123825"/>
                <a:gd name="connsiteX135" fmla="*/ 473298 w 1990725"/>
                <a:gd name="connsiteY135" fmla="*/ 27813 h 123825"/>
                <a:gd name="connsiteX136" fmla="*/ 473298 w 1990725"/>
                <a:gd name="connsiteY136" fmla="*/ 35614 h 123825"/>
                <a:gd name="connsiteX137" fmla="*/ 454057 w 1990725"/>
                <a:gd name="connsiteY137" fmla="*/ 35614 h 123825"/>
                <a:gd name="connsiteX138" fmla="*/ 454057 w 1990725"/>
                <a:gd name="connsiteY138" fmla="*/ 74609 h 123825"/>
                <a:gd name="connsiteX139" fmla="*/ 456915 w 1990725"/>
                <a:gd name="connsiteY139" fmla="*/ 83801 h 123825"/>
                <a:gd name="connsiteX140" fmla="*/ 464725 w 1990725"/>
                <a:gd name="connsiteY140" fmla="*/ 87001 h 123825"/>
                <a:gd name="connsiteX141" fmla="*/ 516351 w 1990725"/>
                <a:gd name="connsiteY141" fmla="*/ 95288 h 123825"/>
                <a:gd name="connsiteX142" fmla="*/ 493109 w 1990725"/>
                <a:gd name="connsiteY142" fmla="*/ 86335 h 123825"/>
                <a:gd name="connsiteX143" fmla="*/ 484632 w 1990725"/>
                <a:gd name="connsiteY143" fmla="*/ 61493 h 123825"/>
                <a:gd name="connsiteX144" fmla="*/ 492539 w 1990725"/>
                <a:gd name="connsiteY144" fmla="*/ 36033 h 123825"/>
                <a:gd name="connsiteX145" fmla="*/ 513779 w 1990725"/>
                <a:gd name="connsiteY145" fmla="*/ 26603 h 123825"/>
                <a:gd name="connsiteX146" fmla="*/ 533400 w 1990725"/>
                <a:gd name="connsiteY146" fmla="*/ 34795 h 123825"/>
                <a:gd name="connsiteX147" fmla="*/ 540734 w 1990725"/>
                <a:gd name="connsiteY147" fmla="*/ 56407 h 123825"/>
                <a:gd name="connsiteX148" fmla="*/ 540734 w 1990725"/>
                <a:gd name="connsiteY148" fmla="*/ 62760 h 123825"/>
                <a:gd name="connsiteX149" fmla="*/ 495015 w 1990725"/>
                <a:gd name="connsiteY149" fmla="*/ 62760 h 123825"/>
                <a:gd name="connsiteX150" fmla="*/ 500921 w 1990725"/>
                <a:gd name="connsiteY150" fmla="*/ 80477 h 123825"/>
                <a:gd name="connsiteX151" fmla="*/ 516731 w 1990725"/>
                <a:gd name="connsiteY151" fmla="*/ 86516 h 123825"/>
                <a:gd name="connsiteX152" fmla="*/ 537878 w 1990725"/>
                <a:gd name="connsiteY152" fmla="*/ 82048 h 123825"/>
                <a:gd name="connsiteX153" fmla="*/ 537878 w 1990725"/>
                <a:gd name="connsiteY153" fmla="*/ 90992 h 123825"/>
                <a:gd name="connsiteX154" fmla="*/ 527781 w 1990725"/>
                <a:gd name="connsiteY154" fmla="*/ 94288 h 123825"/>
                <a:gd name="connsiteX155" fmla="*/ 516351 w 1990725"/>
                <a:gd name="connsiteY155" fmla="*/ 95288 h 123825"/>
                <a:gd name="connsiteX156" fmla="*/ 513588 w 1990725"/>
                <a:gd name="connsiteY156" fmla="*/ 35004 h 123825"/>
                <a:gd name="connsiteX157" fmla="*/ 500921 w 1990725"/>
                <a:gd name="connsiteY157" fmla="*/ 40205 h 123825"/>
                <a:gd name="connsiteX158" fmla="*/ 495300 w 1990725"/>
                <a:gd name="connsiteY158" fmla="*/ 54597 h 123825"/>
                <a:gd name="connsiteX159" fmla="*/ 529971 w 1990725"/>
                <a:gd name="connsiteY159" fmla="*/ 54597 h 123825"/>
                <a:gd name="connsiteX160" fmla="*/ 525685 w 1990725"/>
                <a:gd name="connsiteY160" fmla="*/ 40052 h 123825"/>
                <a:gd name="connsiteX161" fmla="*/ 513588 w 1990725"/>
                <a:gd name="connsiteY161" fmla="*/ 35004 h 123825"/>
                <a:gd name="connsiteX162" fmla="*/ 569309 w 1990725"/>
                <a:gd name="connsiteY162" fmla="*/ 27813 h 123825"/>
                <a:gd name="connsiteX163" fmla="*/ 569309 w 1990725"/>
                <a:gd name="connsiteY163" fmla="*/ 70799 h 123825"/>
                <a:gd name="connsiteX164" fmla="*/ 573024 w 1990725"/>
                <a:gd name="connsiteY164" fmla="*/ 82896 h 123825"/>
                <a:gd name="connsiteX165" fmla="*/ 584549 w 1990725"/>
                <a:gd name="connsiteY165" fmla="*/ 86887 h 123825"/>
                <a:gd name="connsiteX166" fmla="*/ 599790 w 1990725"/>
                <a:gd name="connsiteY166" fmla="*/ 81201 h 123825"/>
                <a:gd name="connsiteX167" fmla="*/ 604553 w 1990725"/>
                <a:gd name="connsiteY167" fmla="*/ 62636 h 123825"/>
                <a:gd name="connsiteX168" fmla="*/ 604553 w 1990725"/>
                <a:gd name="connsiteY168" fmla="*/ 27813 h 123825"/>
                <a:gd name="connsiteX169" fmla="*/ 614553 w 1990725"/>
                <a:gd name="connsiteY169" fmla="*/ 27813 h 123825"/>
                <a:gd name="connsiteX170" fmla="*/ 614553 w 1990725"/>
                <a:gd name="connsiteY170" fmla="*/ 94079 h 123825"/>
                <a:gd name="connsiteX171" fmla="*/ 606267 w 1990725"/>
                <a:gd name="connsiteY171" fmla="*/ 94079 h 123825"/>
                <a:gd name="connsiteX172" fmla="*/ 604838 w 1990725"/>
                <a:gd name="connsiteY172" fmla="*/ 85192 h 123825"/>
                <a:gd name="connsiteX173" fmla="*/ 604267 w 1990725"/>
                <a:gd name="connsiteY173" fmla="*/ 85192 h 123825"/>
                <a:gd name="connsiteX174" fmla="*/ 595789 w 1990725"/>
                <a:gd name="connsiteY174" fmla="*/ 92688 h 123825"/>
                <a:gd name="connsiteX175" fmla="*/ 583311 w 1990725"/>
                <a:gd name="connsiteY175" fmla="*/ 95288 h 123825"/>
                <a:gd name="connsiteX176" fmla="*/ 565119 w 1990725"/>
                <a:gd name="connsiteY176" fmla="*/ 89545 h 123825"/>
                <a:gd name="connsiteX177" fmla="*/ 559118 w 1990725"/>
                <a:gd name="connsiteY177" fmla="*/ 71161 h 123825"/>
                <a:gd name="connsiteX178" fmla="*/ 559118 w 1990725"/>
                <a:gd name="connsiteY178" fmla="*/ 27813 h 123825"/>
                <a:gd name="connsiteX179" fmla="*/ 683514 w 1990725"/>
                <a:gd name="connsiteY179" fmla="*/ 94079 h 123825"/>
                <a:gd name="connsiteX180" fmla="*/ 683514 w 1990725"/>
                <a:gd name="connsiteY180" fmla="*/ 51206 h 123825"/>
                <a:gd name="connsiteX181" fmla="*/ 679799 w 1990725"/>
                <a:gd name="connsiteY181" fmla="*/ 39119 h 123825"/>
                <a:gd name="connsiteX182" fmla="*/ 668274 w 1990725"/>
                <a:gd name="connsiteY182" fmla="*/ 35128 h 123825"/>
                <a:gd name="connsiteX183" fmla="*/ 653035 w 1990725"/>
                <a:gd name="connsiteY183" fmla="*/ 40748 h 123825"/>
                <a:gd name="connsiteX184" fmla="*/ 648177 w 1990725"/>
                <a:gd name="connsiteY184" fmla="*/ 59312 h 123825"/>
                <a:gd name="connsiteX185" fmla="*/ 648177 w 1990725"/>
                <a:gd name="connsiteY185" fmla="*/ 94079 h 123825"/>
                <a:gd name="connsiteX186" fmla="*/ 638175 w 1990725"/>
                <a:gd name="connsiteY186" fmla="*/ 94079 h 123825"/>
                <a:gd name="connsiteX187" fmla="*/ 638175 w 1990725"/>
                <a:gd name="connsiteY187" fmla="*/ 27813 h 123825"/>
                <a:gd name="connsiteX188" fmla="*/ 646366 w 1990725"/>
                <a:gd name="connsiteY188" fmla="*/ 27813 h 123825"/>
                <a:gd name="connsiteX189" fmla="*/ 647986 w 1990725"/>
                <a:gd name="connsiteY189" fmla="*/ 36881 h 123825"/>
                <a:gd name="connsiteX190" fmla="*/ 648463 w 1990725"/>
                <a:gd name="connsiteY190" fmla="*/ 36881 h 123825"/>
                <a:gd name="connsiteX191" fmla="*/ 657130 w 1990725"/>
                <a:gd name="connsiteY191" fmla="*/ 29289 h 123825"/>
                <a:gd name="connsiteX192" fmla="*/ 669513 w 1990725"/>
                <a:gd name="connsiteY192" fmla="*/ 26603 h 123825"/>
                <a:gd name="connsiteX193" fmla="*/ 687515 w 1990725"/>
                <a:gd name="connsiteY193" fmla="*/ 32375 h 123825"/>
                <a:gd name="connsiteX194" fmla="*/ 693516 w 1990725"/>
                <a:gd name="connsiteY194" fmla="*/ 50845 h 123825"/>
                <a:gd name="connsiteX195" fmla="*/ 693516 w 1990725"/>
                <a:gd name="connsiteY195" fmla="*/ 94079 h 123825"/>
                <a:gd name="connsiteX196" fmla="*/ 726472 w 1990725"/>
                <a:gd name="connsiteY196" fmla="*/ 94079 h 123825"/>
                <a:gd name="connsiteX197" fmla="*/ 716471 w 1990725"/>
                <a:gd name="connsiteY197" fmla="*/ 94079 h 123825"/>
                <a:gd name="connsiteX198" fmla="*/ 716471 w 1990725"/>
                <a:gd name="connsiteY198" fmla="*/ 27813 h 123825"/>
                <a:gd name="connsiteX199" fmla="*/ 726472 w 1990725"/>
                <a:gd name="connsiteY199" fmla="*/ 27813 h 123825"/>
                <a:gd name="connsiteX200" fmla="*/ 715613 w 1990725"/>
                <a:gd name="connsiteY200" fmla="*/ 9858 h 123825"/>
                <a:gd name="connsiteX201" fmla="*/ 717328 w 1990725"/>
                <a:gd name="connsiteY201" fmla="*/ 4810 h 123825"/>
                <a:gd name="connsiteX202" fmla="*/ 721519 w 1990725"/>
                <a:gd name="connsiteY202" fmla="*/ 3200 h 123825"/>
                <a:gd name="connsiteX203" fmla="*/ 725710 w 1990725"/>
                <a:gd name="connsiteY203" fmla="*/ 4839 h 123825"/>
                <a:gd name="connsiteX204" fmla="*/ 727424 w 1990725"/>
                <a:gd name="connsiteY204" fmla="*/ 9858 h 123825"/>
                <a:gd name="connsiteX205" fmla="*/ 725710 w 1990725"/>
                <a:gd name="connsiteY205" fmla="*/ 14907 h 123825"/>
                <a:gd name="connsiteX206" fmla="*/ 721519 w 1990725"/>
                <a:gd name="connsiteY206" fmla="*/ 16564 h 123825"/>
                <a:gd name="connsiteX207" fmla="*/ 717328 w 1990725"/>
                <a:gd name="connsiteY207" fmla="*/ 14907 h 123825"/>
                <a:gd name="connsiteX208" fmla="*/ 715613 w 1990725"/>
                <a:gd name="connsiteY208" fmla="*/ 9858 h 123825"/>
                <a:gd name="connsiteX209" fmla="*/ 794099 w 1990725"/>
                <a:gd name="connsiteY209" fmla="*/ 94079 h 123825"/>
                <a:gd name="connsiteX210" fmla="*/ 794099 w 1990725"/>
                <a:gd name="connsiteY210" fmla="*/ 51206 h 123825"/>
                <a:gd name="connsiteX211" fmla="*/ 790386 w 1990725"/>
                <a:gd name="connsiteY211" fmla="*/ 39119 h 123825"/>
                <a:gd name="connsiteX212" fmla="*/ 778859 w 1990725"/>
                <a:gd name="connsiteY212" fmla="*/ 35128 h 123825"/>
                <a:gd name="connsiteX213" fmla="*/ 763620 w 1990725"/>
                <a:gd name="connsiteY213" fmla="*/ 40748 h 123825"/>
                <a:gd name="connsiteX214" fmla="*/ 758762 w 1990725"/>
                <a:gd name="connsiteY214" fmla="*/ 59312 h 123825"/>
                <a:gd name="connsiteX215" fmla="*/ 758762 w 1990725"/>
                <a:gd name="connsiteY215" fmla="*/ 94079 h 123825"/>
                <a:gd name="connsiteX216" fmla="*/ 748760 w 1990725"/>
                <a:gd name="connsiteY216" fmla="*/ 94079 h 123825"/>
                <a:gd name="connsiteX217" fmla="*/ 748760 w 1990725"/>
                <a:gd name="connsiteY217" fmla="*/ 27813 h 123825"/>
                <a:gd name="connsiteX218" fmla="*/ 756953 w 1990725"/>
                <a:gd name="connsiteY218" fmla="*/ 27813 h 123825"/>
                <a:gd name="connsiteX219" fmla="*/ 758571 w 1990725"/>
                <a:gd name="connsiteY219" fmla="*/ 36881 h 123825"/>
                <a:gd name="connsiteX220" fmla="*/ 759048 w 1990725"/>
                <a:gd name="connsiteY220" fmla="*/ 36881 h 123825"/>
                <a:gd name="connsiteX221" fmla="*/ 767716 w 1990725"/>
                <a:gd name="connsiteY221" fmla="*/ 29289 h 123825"/>
                <a:gd name="connsiteX222" fmla="*/ 780098 w 1990725"/>
                <a:gd name="connsiteY222" fmla="*/ 26603 h 123825"/>
                <a:gd name="connsiteX223" fmla="*/ 798100 w 1990725"/>
                <a:gd name="connsiteY223" fmla="*/ 32375 h 123825"/>
                <a:gd name="connsiteX224" fmla="*/ 804101 w 1990725"/>
                <a:gd name="connsiteY224" fmla="*/ 50845 h 123825"/>
                <a:gd name="connsiteX225" fmla="*/ 804101 w 1990725"/>
                <a:gd name="connsiteY225" fmla="*/ 94079 h 123825"/>
                <a:gd name="connsiteX226" fmla="*/ 881253 w 1990725"/>
                <a:gd name="connsiteY226" fmla="*/ 27813 h 123825"/>
                <a:gd name="connsiteX227" fmla="*/ 881253 w 1990725"/>
                <a:gd name="connsiteY227" fmla="*/ 34157 h 123825"/>
                <a:gd name="connsiteX228" fmla="*/ 868967 w 1990725"/>
                <a:gd name="connsiteY228" fmla="*/ 35614 h 123825"/>
                <a:gd name="connsiteX229" fmla="*/ 872014 w 1990725"/>
                <a:gd name="connsiteY229" fmla="*/ 41148 h 123825"/>
                <a:gd name="connsiteX230" fmla="*/ 873348 w 1990725"/>
                <a:gd name="connsiteY230" fmla="*/ 48854 h 123825"/>
                <a:gd name="connsiteX231" fmla="*/ 866680 w 1990725"/>
                <a:gd name="connsiteY231" fmla="*/ 64389 h 123825"/>
                <a:gd name="connsiteX232" fmla="*/ 848488 w 1990725"/>
                <a:gd name="connsiteY232" fmla="*/ 70199 h 123825"/>
                <a:gd name="connsiteX233" fmla="*/ 842867 w 1990725"/>
                <a:gd name="connsiteY233" fmla="*/ 69713 h 123825"/>
                <a:gd name="connsiteX234" fmla="*/ 836486 w 1990725"/>
                <a:gd name="connsiteY234" fmla="*/ 78238 h 123825"/>
                <a:gd name="connsiteX235" fmla="*/ 838677 w 1990725"/>
                <a:gd name="connsiteY235" fmla="*/ 82258 h 123825"/>
                <a:gd name="connsiteX236" fmla="*/ 846391 w 1990725"/>
                <a:gd name="connsiteY236" fmla="*/ 83553 h 123825"/>
                <a:gd name="connsiteX237" fmla="*/ 858108 w 1990725"/>
                <a:gd name="connsiteY237" fmla="*/ 83553 h 123825"/>
                <a:gd name="connsiteX238" fmla="*/ 874682 w 1990725"/>
                <a:gd name="connsiteY238" fmla="*/ 88097 h 123825"/>
                <a:gd name="connsiteX239" fmla="*/ 880396 w 1990725"/>
                <a:gd name="connsiteY239" fmla="*/ 101270 h 123825"/>
                <a:gd name="connsiteX240" fmla="*/ 871633 w 1990725"/>
                <a:gd name="connsiteY240" fmla="*/ 118053 h 123825"/>
                <a:gd name="connsiteX241" fmla="*/ 845820 w 1990725"/>
                <a:gd name="connsiteY241" fmla="*/ 123825 h 123825"/>
                <a:gd name="connsiteX242" fmla="*/ 825818 w 1990725"/>
                <a:gd name="connsiteY242" fmla="*/ 118986 h 123825"/>
                <a:gd name="connsiteX243" fmla="*/ 818770 w 1990725"/>
                <a:gd name="connsiteY243" fmla="*/ 105328 h 123825"/>
                <a:gd name="connsiteX244" fmla="*/ 822674 w 1990725"/>
                <a:gd name="connsiteY244" fmla="*/ 94860 h 123825"/>
                <a:gd name="connsiteX245" fmla="*/ 833533 w 1990725"/>
                <a:gd name="connsiteY245" fmla="*/ 88878 h 123825"/>
                <a:gd name="connsiteX246" fmla="*/ 829247 w 1990725"/>
                <a:gd name="connsiteY246" fmla="*/ 85315 h 123825"/>
                <a:gd name="connsiteX247" fmla="*/ 827532 w 1990725"/>
                <a:gd name="connsiteY247" fmla="*/ 79686 h 123825"/>
                <a:gd name="connsiteX248" fmla="*/ 829438 w 1990725"/>
                <a:gd name="connsiteY248" fmla="*/ 73343 h 123825"/>
                <a:gd name="connsiteX249" fmla="*/ 835534 w 1990725"/>
                <a:gd name="connsiteY249" fmla="*/ 68075 h 123825"/>
                <a:gd name="connsiteX250" fmla="*/ 827247 w 1990725"/>
                <a:gd name="connsiteY250" fmla="*/ 60884 h 123825"/>
                <a:gd name="connsiteX251" fmla="*/ 824008 w 1990725"/>
                <a:gd name="connsiteY251" fmla="*/ 49273 h 123825"/>
                <a:gd name="connsiteX252" fmla="*/ 830485 w 1990725"/>
                <a:gd name="connsiteY252" fmla="*/ 32499 h 123825"/>
                <a:gd name="connsiteX253" fmla="*/ 848963 w 1990725"/>
                <a:gd name="connsiteY253" fmla="*/ 26603 h 123825"/>
                <a:gd name="connsiteX254" fmla="*/ 858393 w 1990725"/>
                <a:gd name="connsiteY254" fmla="*/ 27813 h 123825"/>
                <a:gd name="connsiteX255" fmla="*/ 828486 w 1990725"/>
                <a:gd name="connsiteY255" fmla="*/ 105204 h 123825"/>
                <a:gd name="connsiteX256" fmla="*/ 832962 w 1990725"/>
                <a:gd name="connsiteY256" fmla="*/ 113367 h 123825"/>
                <a:gd name="connsiteX257" fmla="*/ 846011 w 1990725"/>
                <a:gd name="connsiteY257" fmla="*/ 116148 h 123825"/>
                <a:gd name="connsiteX258" fmla="*/ 864680 w 1990725"/>
                <a:gd name="connsiteY258" fmla="*/ 112366 h 123825"/>
                <a:gd name="connsiteX259" fmla="*/ 870776 w 1990725"/>
                <a:gd name="connsiteY259" fmla="*/ 102118 h 123825"/>
                <a:gd name="connsiteX260" fmla="*/ 867442 w 1990725"/>
                <a:gd name="connsiteY260" fmla="*/ 94650 h 123825"/>
                <a:gd name="connsiteX261" fmla="*/ 854964 w 1990725"/>
                <a:gd name="connsiteY261" fmla="*/ 92564 h 123825"/>
                <a:gd name="connsiteX262" fmla="*/ 842867 w 1990725"/>
                <a:gd name="connsiteY262" fmla="*/ 92564 h 123825"/>
                <a:gd name="connsiteX263" fmla="*/ 832295 w 1990725"/>
                <a:gd name="connsiteY263" fmla="*/ 95831 h 123825"/>
                <a:gd name="connsiteX264" fmla="*/ 828486 w 1990725"/>
                <a:gd name="connsiteY264" fmla="*/ 105204 h 123825"/>
                <a:gd name="connsiteX265" fmla="*/ 833914 w 1990725"/>
                <a:gd name="connsiteY265" fmla="*/ 49035 h 123825"/>
                <a:gd name="connsiteX266" fmla="*/ 837820 w 1990725"/>
                <a:gd name="connsiteY266" fmla="*/ 59550 h 123825"/>
                <a:gd name="connsiteX267" fmla="*/ 848773 w 1990725"/>
                <a:gd name="connsiteY267" fmla="*/ 63122 h 123825"/>
                <a:gd name="connsiteX268" fmla="*/ 863442 w 1990725"/>
                <a:gd name="connsiteY268" fmla="*/ 48854 h 123825"/>
                <a:gd name="connsiteX269" fmla="*/ 848583 w 1990725"/>
                <a:gd name="connsiteY269" fmla="*/ 33919 h 123825"/>
                <a:gd name="connsiteX270" fmla="*/ 837724 w 1990725"/>
                <a:gd name="connsiteY270" fmla="*/ 37729 h 123825"/>
                <a:gd name="connsiteX271" fmla="*/ 833914 w 1990725"/>
                <a:gd name="connsiteY271" fmla="*/ 49035 h 123825"/>
                <a:gd name="connsiteX272" fmla="*/ 981456 w 1990725"/>
                <a:gd name="connsiteY272" fmla="*/ 70561 h 123825"/>
                <a:gd name="connsiteX273" fmla="*/ 972979 w 1990725"/>
                <a:gd name="connsiteY273" fmla="*/ 88754 h 123825"/>
                <a:gd name="connsiteX274" fmla="*/ 950023 w 1990725"/>
                <a:gd name="connsiteY274" fmla="*/ 95288 h 123825"/>
                <a:gd name="connsiteX275" fmla="*/ 925831 w 1990725"/>
                <a:gd name="connsiteY275" fmla="*/ 91240 h 123825"/>
                <a:gd name="connsiteX276" fmla="*/ 925831 w 1990725"/>
                <a:gd name="connsiteY276" fmla="*/ 81324 h 123825"/>
                <a:gd name="connsiteX277" fmla="*/ 937737 w 1990725"/>
                <a:gd name="connsiteY277" fmla="*/ 84944 h 123825"/>
                <a:gd name="connsiteX278" fmla="*/ 950405 w 1990725"/>
                <a:gd name="connsiteY278" fmla="*/ 86278 h 123825"/>
                <a:gd name="connsiteX279" fmla="*/ 965835 w 1990725"/>
                <a:gd name="connsiteY279" fmla="*/ 82382 h 123825"/>
                <a:gd name="connsiteX280" fmla="*/ 971074 w 1990725"/>
                <a:gd name="connsiteY280" fmla="*/ 71523 h 123825"/>
                <a:gd name="connsiteX281" fmla="*/ 969264 w 1990725"/>
                <a:gd name="connsiteY281" fmla="*/ 63998 h 123825"/>
                <a:gd name="connsiteX282" fmla="*/ 963073 w 1990725"/>
                <a:gd name="connsiteY282" fmla="*/ 58588 h 123825"/>
                <a:gd name="connsiteX283" fmla="*/ 949929 w 1990725"/>
                <a:gd name="connsiteY283" fmla="*/ 52969 h 123825"/>
                <a:gd name="connsiteX284" fmla="*/ 932307 w 1990725"/>
                <a:gd name="connsiteY284" fmla="*/ 42501 h 123825"/>
                <a:gd name="connsiteX285" fmla="*/ 926974 w 1990725"/>
                <a:gd name="connsiteY285" fmla="*/ 26727 h 123825"/>
                <a:gd name="connsiteX286" fmla="*/ 934688 w 1990725"/>
                <a:gd name="connsiteY286" fmla="*/ 10458 h 123825"/>
                <a:gd name="connsiteX287" fmla="*/ 954977 w 1990725"/>
                <a:gd name="connsiteY287" fmla="*/ 4410 h 123825"/>
                <a:gd name="connsiteX288" fmla="*/ 979266 w 1990725"/>
                <a:gd name="connsiteY288" fmla="*/ 9249 h 123825"/>
                <a:gd name="connsiteX289" fmla="*/ 976028 w 1990725"/>
                <a:gd name="connsiteY289" fmla="*/ 18202 h 123825"/>
                <a:gd name="connsiteX290" fmla="*/ 954786 w 1990725"/>
                <a:gd name="connsiteY290" fmla="*/ 13602 h 123825"/>
                <a:gd name="connsiteX291" fmla="*/ 942023 w 1990725"/>
                <a:gd name="connsiteY291" fmla="*/ 17107 h 123825"/>
                <a:gd name="connsiteX292" fmla="*/ 937356 w 1990725"/>
                <a:gd name="connsiteY292" fmla="*/ 26841 h 123825"/>
                <a:gd name="connsiteX293" fmla="*/ 939071 w 1990725"/>
                <a:gd name="connsiteY293" fmla="*/ 34376 h 123825"/>
                <a:gd name="connsiteX294" fmla="*/ 944785 w 1990725"/>
                <a:gd name="connsiteY294" fmla="*/ 39757 h 123825"/>
                <a:gd name="connsiteX295" fmla="*/ 957073 w 1990725"/>
                <a:gd name="connsiteY295" fmla="*/ 45168 h 123825"/>
                <a:gd name="connsiteX296" fmla="*/ 976217 w 1990725"/>
                <a:gd name="connsiteY296" fmla="*/ 55807 h 123825"/>
                <a:gd name="connsiteX297" fmla="*/ 981456 w 1990725"/>
                <a:gd name="connsiteY297" fmla="*/ 70561 h 123825"/>
                <a:gd name="connsiteX298" fmla="*/ 1028129 w 1990725"/>
                <a:gd name="connsiteY298" fmla="*/ 95288 h 123825"/>
                <a:gd name="connsiteX299" fmla="*/ 1004888 w 1990725"/>
                <a:gd name="connsiteY299" fmla="*/ 86335 h 123825"/>
                <a:gd name="connsiteX300" fmla="*/ 996410 w 1990725"/>
                <a:gd name="connsiteY300" fmla="*/ 61493 h 123825"/>
                <a:gd name="connsiteX301" fmla="*/ 1004317 w 1990725"/>
                <a:gd name="connsiteY301" fmla="*/ 36033 h 123825"/>
                <a:gd name="connsiteX302" fmla="*/ 1025462 w 1990725"/>
                <a:gd name="connsiteY302" fmla="*/ 26603 h 123825"/>
                <a:gd name="connsiteX303" fmla="*/ 1045179 w 1990725"/>
                <a:gd name="connsiteY303" fmla="*/ 34795 h 123825"/>
                <a:gd name="connsiteX304" fmla="*/ 1052417 w 1990725"/>
                <a:gd name="connsiteY304" fmla="*/ 56407 h 123825"/>
                <a:gd name="connsiteX305" fmla="*/ 1052417 w 1990725"/>
                <a:gd name="connsiteY305" fmla="*/ 62760 h 123825"/>
                <a:gd name="connsiteX306" fmla="*/ 1006793 w 1990725"/>
                <a:gd name="connsiteY306" fmla="*/ 62760 h 123825"/>
                <a:gd name="connsiteX307" fmla="*/ 1012699 w 1990725"/>
                <a:gd name="connsiteY307" fmla="*/ 80477 h 123825"/>
                <a:gd name="connsiteX308" fmla="*/ 1028415 w 1990725"/>
                <a:gd name="connsiteY308" fmla="*/ 86516 h 123825"/>
                <a:gd name="connsiteX309" fmla="*/ 1049560 w 1990725"/>
                <a:gd name="connsiteY309" fmla="*/ 82048 h 123825"/>
                <a:gd name="connsiteX310" fmla="*/ 1049560 w 1990725"/>
                <a:gd name="connsiteY310" fmla="*/ 90992 h 123825"/>
                <a:gd name="connsiteX311" fmla="*/ 1039559 w 1990725"/>
                <a:gd name="connsiteY311" fmla="*/ 94288 h 123825"/>
                <a:gd name="connsiteX312" fmla="*/ 1028129 w 1990725"/>
                <a:gd name="connsiteY312" fmla="*/ 95288 h 123825"/>
                <a:gd name="connsiteX313" fmla="*/ 1025367 w 1990725"/>
                <a:gd name="connsiteY313" fmla="*/ 35004 h 123825"/>
                <a:gd name="connsiteX314" fmla="*/ 1012603 w 1990725"/>
                <a:gd name="connsiteY314" fmla="*/ 40205 h 123825"/>
                <a:gd name="connsiteX315" fmla="*/ 1007079 w 1990725"/>
                <a:gd name="connsiteY315" fmla="*/ 54597 h 123825"/>
                <a:gd name="connsiteX316" fmla="*/ 1041654 w 1990725"/>
                <a:gd name="connsiteY316" fmla="*/ 54597 h 123825"/>
                <a:gd name="connsiteX317" fmla="*/ 1037463 w 1990725"/>
                <a:gd name="connsiteY317" fmla="*/ 40052 h 123825"/>
                <a:gd name="connsiteX318" fmla="*/ 1025367 w 1990725"/>
                <a:gd name="connsiteY318" fmla="*/ 35004 h 123825"/>
                <a:gd name="connsiteX319" fmla="*/ 1101853 w 1990725"/>
                <a:gd name="connsiteY319" fmla="*/ 26603 h 123825"/>
                <a:gd name="connsiteX320" fmla="*/ 1109758 w 1990725"/>
                <a:gd name="connsiteY320" fmla="*/ 27327 h 123825"/>
                <a:gd name="connsiteX321" fmla="*/ 1108329 w 1990725"/>
                <a:gd name="connsiteY321" fmla="*/ 36643 h 123825"/>
                <a:gd name="connsiteX322" fmla="*/ 1101091 w 1990725"/>
                <a:gd name="connsiteY322" fmla="*/ 35728 h 123825"/>
                <a:gd name="connsiteX323" fmla="*/ 1087374 w 1990725"/>
                <a:gd name="connsiteY323" fmla="*/ 42263 h 123825"/>
                <a:gd name="connsiteX324" fmla="*/ 1081660 w 1990725"/>
                <a:gd name="connsiteY324" fmla="*/ 58531 h 123825"/>
                <a:gd name="connsiteX325" fmla="*/ 1081660 w 1990725"/>
                <a:gd name="connsiteY325" fmla="*/ 94079 h 123825"/>
                <a:gd name="connsiteX326" fmla="*/ 1071658 w 1990725"/>
                <a:gd name="connsiteY326" fmla="*/ 94079 h 123825"/>
                <a:gd name="connsiteX327" fmla="*/ 1071658 w 1990725"/>
                <a:gd name="connsiteY327" fmla="*/ 27813 h 123825"/>
                <a:gd name="connsiteX328" fmla="*/ 1079945 w 1990725"/>
                <a:gd name="connsiteY328" fmla="*/ 27813 h 123825"/>
                <a:gd name="connsiteX329" fmla="*/ 1081088 w 1990725"/>
                <a:gd name="connsiteY329" fmla="*/ 40081 h 123825"/>
                <a:gd name="connsiteX330" fmla="*/ 1081564 w 1990725"/>
                <a:gd name="connsiteY330" fmla="*/ 40081 h 123825"/>
                <a:gd name="connsiteX331" fmla="*/ 1090423 w 1990725"/>
                <a:gd name="connsiteY331" fmla="*/ 30109 h 123825"/>
                <a:gd name="connsiteX332" fmla="*/ 1101853 w 1990725"/>
                <a:gd name="connsiteY332" fmla="*/ 26603 h 123825"/>
                <a:gd name="connsiteX333" fmla="*/ 1138142 w 1990725"/>
                <a:gd name="connsiteY333" fmla="*/ 94079 h 123825"/>
                <a:gd name="connsiteX334" fmla="*/ 1112997 w 1990725"/>
                <a:gd name="connsiteY334" fmla="*/ 27813 h 123825"/>
                <a:gd name="connsiteX335" fmla="*/ 1123761 w 1990725"/>
                <a:gd name="connsiteY335" fmla="*/ 27813 h 123825"/>
                <a:gd name="connsiteX336" fmla="*/ 1138048 w 1990725"/>
                <a:gd name="connsiteY336" fmla="*/ 67113 h 123825"/>
                <a:gd name="connsiteX337" fmla="*/ 1143763 w 1990725"/>
                <a:gd name="connsiteY337" fmla="*/ 85011 h 123825"/>
                <a:gd name="connsiteX338" fmla="*/ 1144238 w 1990725"/>
                <a:gd name="connsiteY338" fmla="*/ 85011 h 123825"/>
                <a:gd name="connsiteX339" fmla="*/ 1148430 w 1990725"/>
                <a:gd name="connsiteY339" fmla="*/ 71733 h 123825"/>
                <a:gd name="connsiteX340" fmla="*/ 1164336 w 1990725"/>
                <a:gd name="connsiteY340" fmla="*/ 27813 h 123825"/>
                <a:gd name="connsiteX341" fmla="*/ 1175099 w 1990725"/>
                <a:gd name="connsiteY341" fmla="*/ 27813 h 123825"/>
                <a:gd name="connsiteX342" fmla="*/ 1149954 w 1990725"/>
                <a:gd name="connsiteY342" fmla="*/ 94079 h 123825"/>
                <a:gd name="connsiteX343" fmla="*/ 1197579 w 1990725"/>
                <a:gd name="connsiteY343" fmla="*/ 94079 h 123825"/>
                <a:gd name="connsiteX344" fmla="*/ 1187578 w 1990725"/>
                <a:gd name="connsiteY344" fmla="*/ 94079 h 123825"/>
                <a:gd name="connsiteX345" fmla="*/ 1187578 w 1990725"/>
                <a:gd name="connsiteY345" fmla="*/ 27813 h 123825"/>
                <a:gd name="connsiteX346" fmla="*/ 1197579 w 1990725"/>
                <a:gd name="connsiteY346" fmla="*/ 27813 h 123825"/>
                <a:gd name="connsiteX347" fmla="*/ 1186721 w 1990725"/>
                <a:gd name="connsiteY347" fmla="*/ 9858 h 123825"/>
                <a:gd name="connsiteX348" fmla="*/ 1188434 w 1990725"/>
                <a:gd name="connsiteY348" fmla="*/ 4810 h 123825"/>
                <a:gd name="connsiteX349" fmla="*/ 1192626 w 1990725"/>
                <a:gd name="connsiteY349" fmla="*/ 3200 h 123825"/>
                <a:gd name="connsiteX350" fmla="*/ 1196817 w 1990725"/>
                <a:gd name="connsiteY350" fmla="*/ 4839 h 123825"/>
                <a:gd name="connsiteX351" fmla="*/ 1198627 w 1990725"/>
                <a:gd name="connsiteY351" fmla="*/ 9858 h 123825"/>
                <a:gd name="connsiteX352" fmla="*/ 1196817 w 1990725"/>
                <a:gd name="connsiteY352" fmla="*/ 14907 h 123825"/>
                <a:gd name="connsiteX353" fmla="*/ 1192626 w 1990725"/>
                <a:gd name="connsiteY353" fmla="*/ 16564 h 123825"/>
                <a:gd name="connsiteX354" fmla="*/ 1188434 w 1990725"/>
                <a:gd name="connsiteY354" fmla="*/ 14907 h 123825"/>
                <a:gd name="connsiteX355" fmla="*/ 1186721 w 1990725"/>
                <a:gd name="connsiteY355" fmla="*/ 9858 h 123825"/>
                <a:gd name="connsiteX356" fmla="*/ 1246347 w 1990725"/>
                <a:gd name="connsiteY356" fmla="*/ 95288 h 123825"/>
                <a:gd name="connsiteX357" fmla="*/ 1224058 w 1990725"/>
                <a:gd name="connsiteY357" fmla="*/ 86430 h 123825"/>
                <a:gd name="connsiteX358" fmla="*/ 1216153 w 1990725"/>
                <a:gd name="connsiteY358" fmla="*/ 61370 h 123825"/>
                <a:gd name="connsiteX359" fmla="*/ 1224153 w 1990725"/>
                <a:gd name="connsiteY359" fmla="*/ 35671 h 123825"/>
                <a:gd name="connsiteX360" fmla="*/ 1247013 w 1990725"/>
                <a:gd name="connsiteY360" fmla="*/ 26603 h 123825"/>
                <a:gd name="connsiteX361" fmla="*/ 1256538 w 1990725"/>
                <a:gd name="connsiteY361" fmla="*/ 27632 h 123825"/>
                <a:gd name="connsiteX362" fmla="*/ 1264064 w 1990725"/>
                <a:gd name="connsiteY362" fmla="*/ 30051 h 123825"/>
                <a:gd name="connsiteX363" fmla="*/ 1261015 w 1990725"/>
                <a:gd name="connsiteY363" fmla="*/ 38576 h 123825"/>
                <a:gd name="connsiteX364" fmla="*/ 1253681 w 1990725"/>
                <a:gd name="connsiteY364" fmla="*/ 36366 h 123825"/>
                <a:gd name="connsiteX365" fmla="*/ 1246727 w 1990725"/>
                <a:gd name="connsiteY365" fmla="*/ 35490 h 123825"/>
                <a:gd name="connsiteX366" fmla="*/ 1226534 w 1990725"/>
                <a:gd name="connsiteY366" fmla="*/ 61246 h 123825"/>
                <a:gd name="connsiteX367" fmla="*/ 1231488 w 1990725"/>
                <a:gd name="connsiteY367" fmla="*/ 79991 h 123825"/>
                <a:gd name="connsiteX368" fmla="*/ 1246061 w 1990725"/>
                <a:gd name="connsiteY368" fmla="*/ 86516 h 123825"/>
                <a:gd name="connsiteX369" fmla="*/ 1263110 w 1990725"/>
                <a:gd name="connsiteY369" fmla="*/ 82953 h 123825"/>
                <a:gd name="connsiteX370" fmla="*/ 1263110 w 1990725"/>
                <a:gd name="connsiteY370" fmla="*/ 91840 h 123825"/>
                <a:gd name="connsiteX371" fmla="*/ 1246347 w 1990725"/>
                <a:gd name="connsiteY371" fmla="*/ 95288 h 123825"/>
                <a:gd name="connsiteX372" fmla="*/ 1308545 w 1990725"/>
                <a:gd name="connsiteY372" fmla="*/ 95288 h 123825"/>
                <a:gd name="connsiteX373" fmla="*/ 1285400 w 1990725"/>
                <a:gd name="connsiteY373" fmla="*/ 86335 h 123825"/>
                <a:gd name="connsiteX374" fmla="*/ 1276922 w 1990725"/>
                <a:gd name="connsiteY374" fmla="*/ 61493 h 123825"/>
                <a:gd name="connsiteX375" fmla="*/ 1284732 w 1990725"/>
                <a:gd name="connsiteY375" fmla="*/ 36033 h 123825"/>
                <a:gd name="connsiteX376" fmla="*/ 1305973 w 1990725"/>
                <a:gd name="connsiteY376" fmla="*/ 26603 h 123825"/>
                <a:gd name="connsiteX377" fmla="*/ 1325690 w 1990725"/>
                <a:gd name="connsiteY377" fmla="*/ 34795 h 123825"/>
                <a:gd name="connsiteX378" fmla="*/ 1332929 w 1990725"/>
                <a:gd name="connsiteY378" fmla="*/ 56407 h 123825"/>
                <a:gd name="connsiteX379" fmla="*/ 1332929 w 1990725"/>
                <a:gd name="connsiteY379" fmla="*/ 62760 h 123825"/>
                <a:gd name="connsiteX380" fmla="*/ 1287304 w 1990725"/>
                <a:gd name="connsiteY380" fmla="*/ 62760 h 123825"/>
                <a:gd name="connsiteX381" fmla="*/ 1293209 w 1990725"/>
                <a:gd name="connsiteY381" fmla="*/ 80477 h 123825"/>
                <a:gd name="connsiteX382" fmla="*/ 1308926 w 1990725"/>
                <a:gd name="connsiteY382" fmla="*/ 86516 h 123825"/>
                <a:gd name="connsiteX383" fmla="*/ 1330071 w 1990725"/>
                <a:gd name="connsiteY383" fmla="*/ 82048 h 123825"/>
                <a:gd name="connsiteX384" fmla="*/ 1330071 w 1990725"/>
                <a:gd name="connsiteY384" fmla="*/ 90992 h 123825"/>
                <a:gd name="connsiteX385" fmla="*/ 1319975 w 1990725"/>
                <a:gd name="connsiteY385" fmla="*/ 94288 h 123825"/>
                <a:gd name="connsiteX386" fmla="*/ 1308545 w 1990725"/>
                <a:gd name="connsiteY386" fmla="*/ 95288 h 123825"/>
                <a:gd name="connsiteX387" fmla="*/ 1305878 w 1990725"/>
                <a:gd name="connsiteY387" fmla="*/ 35004 h 123825"/>
                <a:gd name="connsiteX388" fmla="*/ 1293114 w 1990725"/>
                <a:gd name="connsiteY388" fmla="*/ 40205 h 123825"/>
                <a:gd name="connsiteX389" fmla="*/ 1287495 w 1990725"/>
                <a:gd name="connsiteY389" fmla="*/ 54597 h 123825"/>
                <a:gd name="connsiteX390" fmla="*/ 1322166 w 1990725"/>
                <a:gd name="connsiteY390" fmla="*/ 54597 h 123825"/>
                <a:gd name="connsiteX391" fmla="*/ 1317974 w 1990725"/>
                <a:gd name="connsiteY391" fmla="*/ 40052 h 123825"/>
                <a:gd name="connsiteX392" fmla="*/ 1305878 w 1990725"/>
                <a:gd name="connsiteY392" fmla="*/ 35004 h 123825"/>
                <a:gd name="connsiteX393" fmla="*/ 1392842 w 1990725"/>
                <a:gd name="connsiteY393" fmla="*/ 94079 h 123825"/>
                <a:gd name="connsiteX394" fmla="*/ 1390841 w 1990725"/>
                <a:gd name="connsiteY394" fmla="*/ 84649 h 123825"/>
                <a:gd name="connsiteX395" fmla="*/ 1390365 w 1990725"/>
                <a:gd name="connsiteY395" fmla="*/ 84649 h 123825"/>
                <a:gd name="connsiteX396" fmla="*/ 1380459 w 1990725"/>
                <a:gd name="connsiteY396" fmla="*/ 93078 h 123825"/>
                <a:gd name="connsiteX397" fmla="*/ 1368171 w 1990725"/>
                <a:gd name="connsiteY397" fmla="*/ 95288 h 123825"/>
                <a:gd name="connsiteX398" fmla="*/ 1352741 w 1990725"/>
                <a:gd name="connsiteY398" fmla="*/ 90211 h 123825"/>
                <a:gd name="connsiteX399" fmla="*/ 1347121 w 1990725"/>
                <a:gd name="connsiteY399" fmla="*/ 75762 h 123825"/>
                <a:gd name="connsiteX400" fmla="*/ 1379221 w 1990725"/>
                <a:gd name="connsiteY400" fmla="*/ 54721 h 123825"/>
                <a:gd name="connsiteX401" fmla="*/ 1390461 w 1990725"/>
                <a:gd name="connsiteY401" fmla="*/ 54359 h 123825"/>
                <a:gd name="connsiteX402" fmla="*/ 1390461 w 1990725"/>
                <a:gd name="connsiteY402" fmla="*/ 50244 h 123825"/>
                <a:gd name="connsiteX403" fmla="*/ 1387126 w 1990725"/>
                <a:gd name="connsiteY403" fmla="*/ 38729 h 123825"/>
                <a:gd name="connsiteX404" fmla="*/ 1376363 w 1990725"/>
                <a:gd name="connsiteY404" fmla="*/ 35004 h 123825"/>
                <a:gd name="connsiteX405" fmla="*/ 1357694 w 1990725"/>
                <a:gd name="connsiteY405" fmla="*/ 40081 h 123825"/>
                <a:gd name="connsiteX406" fmla="*/ 1354551 w 1990725"/>
                <a:gd name="connsiteY406" fmla="*/ 32404 h 123825"/>
                <a:gd name="connsiteX407" fmla="*/ 1365314 w 1990725"/>
                <a:gd name="connsiteY407" fmla="*/ 28232 h 123825"/>
                <a:gd name="connsiteX408" fmla="*/ 1377030 w 1990725"/>
                <a:gd name="connsiteY408" fmla="*/ 26727 h 123825"/>
                <a:gd name="connsiteX409" fmla="*/ 1394556 w 1990725"/>
                <a:gd name="connsiteY409" fmla="*/ 31985 h 123825"/>
                <a:gd name="connsiteX410" fmla="*/ 1400270 w 1990725"/>
                <a:gd name="connsiteY410" fmla="*/ 48854 h 123825"/>
                <a:gd name="connsiteX411" fmla="*/ 1400270 w 1990725"/>
                <a:gd name="connsiteY411" fmla="*/ 94079 h 123825"/>
                <a:gd name="connsiteX412" fmla="*/ 1370172 w 1990725"/>
                <a:gd name="connsiteY412" fmla="*/ 87001 h 123825"/>
                <a:gd name="connsiteX413" fmla="*/ 1384935 w 1990725"/>
                <a:gd name="connsiteY413" fmla="*/ 81867 h 123825"/>
                <a:gd name="connsiteX414" fmla="*/ 1390270 w 1990725"/>
                <a:gd name="connsiteY414" fmla="*/ 67475 h 123825"/>
                <a:gd name="connsiteX415" fmla="*/ 1390270 w 1990725"/>
                <a:gd name="connsiteY415" fmla="*/ 61493 h 123825"/>
                <a:gd name="connsiteX416" fmla="*/ 1380173 w 1990725"/>
                <a:gd name="connsiteY416" fmla="*/ 61913 h 123825"/>
                <a:gd name="connsiteX417" fmla="*/ 1362933 w 1990725"/>
                <a:gd name="connsiteY417" fmla="*/ 65627 h 123825"/>
                <a:gd name="connsiteX418" fmla="*/ 1357694 w 1990725"/>
                <a:gd name="connsiteY418" fmla="*/ 75876 h 123825"/>
                <a:gd name="connsiteX419" fmla="*/ 1360932 w 1990725"/>
                <a:gd name="connsiteY419" fmla="*/ 84163 h 123825"/>
                <a:gd name="connsiteX420" fmla="*/ 1370172 w 1990725"/>
                <a:gd name="connsiteY420" fmla="*/ 87001 h 123825"/>
                <a:gd name="connsiteX421" fmla="*/ 1463803 w 1990725"/>
                <a:gd name="connsiteY421" fmla="*/ 94079 h 123825"/>
                <a:gd name="connsiteX422" fmla="*/ 1461803 w 1990725"/>
                <a:gd name="connsiteY422" fmla="*/ 84649 h 123825"/>
                <a:gd name="connsiteX423" fmla="*/ 1461326 w 1990725"/>
                <a:gd name="connsiteY423" fmla="*/ 84649 h 123825"/>
                <a:gd name="connsiteX424" fmla="*/ 1451420 w 1990725"/>
                <a:gd name="connsiteY424" fmla="*/ 93078 h 123825"/>
                <a:gd name="connsiteX425" fmla="*/ 1439133 w 1990725"/>
                <a:gd name="connsiteY425" fmla="*/ 95288 h 123825"/>
                <a:gd name="connsiteX426" fmla="*/ 1423607 w 1990725"/>
                <a:gd name="connsiteY426" fmla="*/ 90211 h 123825"/>
                <a:gd name="connsiteX427" fmla="*/ 1418082 w 1990725"/>
                <a:gd name="connsiteY427" fmla="*/ 75762 h 123825"/>
                <a:gd name="connsiteX428" fmla="*/ 1450181 w 1990725"/>
                <a:gd name="connsiteY428" fmla="*/ 54721 h 123825"/>
                <a:gd name="connsiteX429" fmla="*/ 1461421 w 1990725"/>
                <a:gd name="connsiteY429" fmla="*/ 54359 h 123825"/>
                <a:gd name="connsiteX430" fmla="*/ 1461421 w 1990725"/>
                <a:gd name="connsiteY430" fmla="*/ 50244 h 123825"/>
                <a:gd name="connsiteX431" fmla="*/ 1458088 w 1990725"/>
                <a:gd name="connsiteY431" fmla="*/ 38729 h 123825"/>
                <a:gd name="connsiteX432" fmla="*/ 1447325 w 1990725"/>
                <a:gd name="connsiteY432" fmla="*/ 35004 h 123825"/>
                <a:gd name="connsiteX433" fmla="*/ 1428561 w 1990725"/>
                <a:gd name="connsiteY433" fmla="*/ 40081 h 123825"/>
                <a:gd name="connsiteX434" fmla="*/ 1425512 w 1990725"/>
                <a:gd name="connsiteY434" fmla="*/ 32404 h 123825"/>
                <a:gd name="connsiteX435" fmla="*/ 1436180 w 1990725"/>
                <a:gd name="connsiteY435" fmla="*/ 28232 h 123825"/>
                <a:gd name="connsiteX436" fmla="*/ 1447895 w 1990725"/>
                <a:gd name="connsiteY436" fmla="*/ 26727 h 123825"/>
                <a:gd name="connsiteX437" fmla="*/ 1465516 w 1990725"/>
                <a:gd name="connsiteY437" fmla="*/ 31985 h 123825"/>
                <a:gd name="connsiteX438" fmla="*/ 1471232 w 1990725"/>
                <a:gd name="connsiteY438" fmla="*/ 48854 h 123825"/>
                <a:gd name="connsiteX439" fmla="*/ 1471232 w 1990725"/>
                <a:gd name="connsiteY439" fmla="*/ 94079 h 123825"/>
                <a:gd name="connsiteX440" fmla="*/ 1441133 w 1990725"/>
                <a:gd name="connsiteY440" fmla="*/ 87001 h 123825"/>
                <a:gd name="connsiteX441" fmla="*/ 1455802 w 1990725"/>
                <a:gd name="connsiteY441" fmla="*/ 81867 h 123825"/>
                <a:gd name="connsiteX442" fmla="*/ 1461135 w 1990725"/>
                <a:gd name="connsiteY442" fmla="*/ 67475 h 123825"/>
                <a:gd name="connsiteX443" fmla="*/ 1461135 w 1990725"/>
                <a:gd name="connsiteY443" fmla="*/ 61493 h 123825"/>
                <a:gd name="connsiteX444" fmla="*/ 1451135 w 1990725"/>
                <a:gd name="connsiteY444" fmla="*/ 61913 h 123825"/>
                <a:gd name="connsiteX445" fmla="*/ 1433894 w 1990725"/>
                <a:gd name="connsiteY445" fmla="*/ 65627 h 123825"/>
                <a:gd name="connsiteX446" fmla="*/ 1428561 w 1990725"/>
                <a:gd name="connsiteY446" fmla="*/ 75876 h 123825"/>
                <a:gd name="connsiteX447" fmla="*/ 1431894 w 1990725"/>
                <a:gd name="connsiteY447" fmla="*/ 84163 h 123825"/>
                <a:gd name="connsiteX448" fmla="*/ 1441133 w 1990725"/>
                <a:gd name="connsiteY448" fmla="*/ 87001 h 123825"/>
                <a:gd name="connsiteX449" fmla="*/ 1539241 w 1990725"/>
                <a:gd name="connsiteY449" fmla="*/ 94079 h 123825"/>
                <a:gd name="connsiteX450" fmla="*/ 1539241 w 1990725"/>
                <a:gd name="connsiteY450" fmla="*/ 51206 h 123825"/>
                <a:gd name="connsiteX451" fmla="*/ 1535621 w 1990725"/>
                <a:gd name="connsiteY451" fmla="*/ 39119 h 123825"/>
                <a:gd name="connsiteX452" fmla="*/ 1524000 w 1990725"/>
                <a:gd name="connsiteY452" fmla="*/ 35128 h 123825"/>
                <a:gd name="connsiteX453" fmla="*/ 1508856 w 1990725"/>
                <a:gd name="connsiteY453" fmla="*/ 40748 h 123825"/>
                <a:gd name="connsiteX454" fmla="*/ 1503998 w 1990725"/>
                <a:gd name="connsiteY454" fmla="*/ 59312 h 123825"/>
                <a:gd name="connsiteX455" fmla="*/ 1503998 w 1990725"/>
                <a:gd name="connsiteY455" fmla="*/ 94079 h 123825"/>
                <a:gd name="connsiteX456" fmla="*/ 1493902 w 1990725"/>
                <a:gd name="connsiteY456" fmla="*/ 94079 h 123825"/>
                <a:gd name="connsiteX457" fmla="*/ 1493902 w 1990725"/>
                <a:gd name="connsiteY457" fmla="*/ 27813 h 123825"/>
                <a:gd name="connsiteX458" fmla="*/ 1502093 w 1990725"/>
                <a:gd name="connsiteY458" fmla="*/ 27813 h 123825"/>
                <a:gd name="connsiteX459" fmla="*/ 1503712 w 1990725"/>
                <a:gd name="connsiteY459" fmla="*/ 36881 h 123825"/>
                <a:gd name="connsiteX460" fmla="*/ 1504188 w 1990725"/>
                <a:gd name="connsiteY460" fmla="*/ 36881 h 123825"/>
                <a:gd name="connsiteX461" fmla="*/ 1512857 w 1990725"/>
                <a:gd name="connsiteY461" fmla="*/ 29289 h 123825"/>
                <a:gd name="connsiteX462" fmla="*/ 1525238 w 1990725"/>
                <a:gd name="connsiteY462" fmla="*/ 26603 h 123825"/>
                <a:gd name="connsiteX463" fmla="*/ 1543241 w 1990725"/>
                <a:gd name="connsiteY463" fmla="*/ 32375 h 123825"/>
                <a:gd name="connsiteX464" fmla="*/ 1549337 w 1990725"/>
                <a:gd name="connsiteY464" fmla="*/ 50845 h 123825"/>
                <a:gd name="connsiteX465" fmla="*/ 1549337 w 1990725"/>
                <a:gd name="connsiteY465" fmla="*/ 94079 h 123825"/>
                <a:gd name="connsiteX466" fmla="*/ 1603058 w 1990725"/>
                <a:gd name="connsiteY466" fmla="*/ 26727 h 123825"/>
                <a:gd name="connsiteX467" fmla="*/ 1623346 w 1990725"/>
                <a:gd name="connsiteY467" fmla="*/ 35643 h 123825"/>
                <a:gd name="connsiteX468" fmla="*/ 1630585 w 1990725"/>
                <a:gd name="connsiteY468" fmla="*/ 60884 h 123825"/>
                <a:gd name="connsiteX469" fmla="*/ 1623251 w 1990725"/>
                <a:gd name="connsiteY469" fmla="*/ 86249 h 123825"/>
                <a:gd name="connsiteX470" fmla="*/ 1603058 w 1990725"/>
                <a:gd name="connsiteY470" fmla="*/ 95288 h 123825"/>
                <a:gd name="connsiteX471" fmla="*/ 1591247 w 1990725"/>
                <a:gd name="connsiteY471" fmla="*/ 92897 h 123825"/>
                <a:gd name="connsiteX472" fmla="*/ 1582293 w 1990725"/>
                <a:gd name="connsiteY472" fmla="*/ 85554 h 123825"/>
                <a:gd name="connsiteX473" fmla="*/ 1581531 w 1990725"/>
                <a:gd name="connsiteY473" fmla="*/ 85554 h 123825"/>
                <a:gd name="connsiteX474" fmla="*/ 1579436 w 1990725"/>
                <a:gd name="connsiteY474" fmla="*/ 94079 h 123825"/>
                <a:gd name="connsiteX475" fmla="*/ 1572197 w 1990725"/>
                <a:gd name="connsiteY475" fmla="*/ 94079 h 123825"/>
                <a:gd name="connsiteX476" fmla="*/ 1572197 w 1990725"/>
                <a:gd name="connsiteY476" fmla="*/ 0 h 123825"/>
                <a:gd name="connsiteX477" fmla="*/ 1582293 w 1990725"/>
                <a:gd name="connsiteY477" fmla="*/ 0 h 123825"/>
                <a:gd name="connsiteX478" fmla="*/ 1582293 w 1990725"/>
                <a:gd name="connsiteY478" fmla="*/ 22850 h 123825"/>
                <a:gd name="connsiteX479" fmla="*/ 1581817 w 1990725"/>
                <a:gd name="connsiteY479" fmla="*/ 36643 h 123825"/>
                <a:gd name="connsiteX480" fmla="*/ 1582293 w 1990725"/>
                <a:gd name="connsiteY480" fmla="*/ 36643 h 123825"/>
                <a:gd name="connsiteX481" fmla="*/ 1603058 w 1990725"/>
                <a:gd name="connsiteY481" fmla="*/ 26727 h 123825"/>
                <a:gd name="connsiteX482" fmla="*/ 1601629 w 1990725"/>
                <a:gd name="connsiteY482" fmla="*/ 35128 h 123825"/>
                <a:gd name="connsiteX483" fmla="*/ 1586771 w 1990725"/>
                <a:gd name="connsiteY483" fmla="*/ 41024 h 123825"/>
                <a:gd name="connsiteX484" fmla="*/ 1582293 w 1990725"/>
                <a:gd name="connsiteY484" fmla="*/ 60884 h 123825"/>
                <a:gd name="connsiteX485" fmla="*/ 1586960 w 1990725"/>
                <a:gd name="connsiteY485" fmla="*/ 80867 h 123825"/>
                <a:gd name="connsiteX486" fmla="*/ 1601820 w 1990725"/>
                <a:gd name="connsiteY486" fmla="*/ 86887 h 123825"/>
                <a:gd name="connsiteX487" fmla="*/ 1615631 w 1990725"/>
                <a:gd name="connsiteY487" fmla="*/ 80143 h 123825"/>
                <a:gd name="connsiteX488" fmla="*/ 1620203 w 1990725"/>
                <a:gd name="connsiteY488" fmla="*/ 60760 h 123825"/>
                <a:gd name="connsiteX489" fmla="*/ 1615631 w 1990725"/>
                <a:gd name="connsiteY489" fmla="*/ 41472 h 123825"/>
                <a:gd name="connsiteX490" fmla="*/ 1601629 w 1990725"/>
                <a:gd name="connsiteY490" fmla="*/ 35128 h 123825"/>
                <a:gd name="connsiteX491" fmla="*/ 1660494 w 1990725"/>
                <a:gd name="connsiteY491" fmla="*/ 94079 h 123825"/>
                <a:gd name="connsiteX492" fmla="*/ 1650397 w 1990725"/>
                <a:gd name="connsiteY492" fmla="*/ 94079 h 123825"/>
                <a:gd name="connsiteX493" fmla="*/ 1650397 w 1990725"/>
                <a:gd name="connsiteY493" fmla="*/ 27813 h 123825"/>
                <a:gd name="connsiteX494" fmla="*/ 1660494 w 1990725"/>
                <a:gd name="connsiteY494" fmla="*/ 27813 h 123825"/>
                <a:gd name="connsiteX495" fmla="*/ 1649540 w 1990725"/>
                <a:gd name="connsiteY495" fmla="*/ 9858 h 123825"/>
                <a:gd name="connsiteX496" fmla="*/ 1651254 w 1990725"/>
                <a:gd name="connsiteY496" fmla="*/ 4810 h 123825"/>
                <a:gd name="connsiteX497" fmla="*/ 1655446 w 1990725"/>
                <a:gd name="connsiteY497" fmla="*/ 3200 h 123825"/>
                <a:gd name="connsiteX498" fmla="*/ 1659636 w 1990725"/>
                <a:gd name="connsiteY498" fmla="*/ 4839 h 123825"/>
                <a:gd name="connsiteX499" fmla="*/ 1661446 w 1990725"/>
                <a:gd name="connsiteY499" fmla="*/ 9858 h 123825"/>
                <a:gd name="connsiteX500" fmla="*/ 1659636 w 1990725"/>
                <a:gd name="connsiteY500" fmla="*/ 14907 h 123825"/>
                <a:gd name="connsiteX501" fmla="*/ 1655446 w 1990725"/>
                <a:gd name="connsiteY501" fmla="*/ 16564 h 123825"/>
                <a:gd name="connsiteX502" fmla="*/ 1651254 w 1990725"/>
                <a:gd name="connsiteY502" fmla="*/ 14907 h 123825"/>
                <a:gd name="connsiteX503" fmla="*/ 1649540 w 1990725"/>
                <a:gd name="connsiteY503" fmla="*/ 9858 h 123825"/>
                <a:gd name="connsiteX504" fmla="*/ 1710691 w 1990725"/>
                <a:gd name="connsiteY504" fmla="*/ 95288 h 123825"/>
                <a:gd name="connsiteX505" fmla="*/ 1687545 w 1990725"/>
                <a:gd name="connsiteY505" fmla="*/ 86335 h 123825"/>
                <a:gd name="connsiteX506" fmla="*/ 1678972 w 1990725"/>
                <a:gd name="connsiteY506" fmla="*/ 61493 h 123825"/>
                <a:gd name="connsiteX507" fmla="*/ 1686878 w 1990725"/>
                <a:gd name="connsiteY507" fmla="*/ 36033 h 123825"/>
                <a:gd name="connsiteX508" fmla="*/ 1708119 w 1990725"/>
                <a:gd name="connsiteY508" fmla="*/ 26603 h 123825"/>
                <a:gd name="connsiteX509" fmla="*/ 1727835 w 1990725"/>
                <a:gd name="connsiteY509" fmla="*/ 34795 h 123825"/>
                <a:gd name="connsiteX510" fmla="*/ 1735074 w 1990725"/>
                <a:gd name="connsiteY510" fmla="*/ 56407 h 123825"/>
                <a:gd name="connsiteX511" fmla="*/ 1735074 w 1990725"/>
                <a:gd name="connsiteY511" fmla="*/ 62760 h 123825"/>
                <a:gd name="connsiteX512" fmla="*/ 1689449 w 1990725"/>
                <a:gd name="connsiteY512" fmla="*/ 62760 h 123825"/>
                <a:gd name="connsiteX513" fmla="*/ 1695261 w 1990725"/>
                <a:gd name="connsiteY513" fmla="*/ 80477 h 123825"/>
                <a:gd name="connsiteX514" fmla="*/ 1711071 w 1990725"/>
                <a:gd name="connsiteY514" fmla="*/ 86516 h 123825"/>
                <a:gd name="connsiteX515" fmla="*/ 1732216 w 1990725"/>
                <a:gd name="connsiteY515" fmla="*/ 82048 h 123825"/>
                <a:gd name="connsiteX516" fmla="*/ 1732216 w 1990725"/>
                <a:gd name="connsiteY516" fmla="*/ 90992 h 123825"/>
                <a:gd name="connsiteX517" fmla="*/ 1722121 w 1990725"/>
                <a:gd name="connsiteY517" fmla="*/ 94288 h 123825"/>
                <a:gd name="connsiteX518" fmla="*/ 1710691 w 1990725"/>
                <a:gd name="connsiteY518" fmla="*/ 95288 h 123825"/>
                <a:gd name="connsiteX519" fmla="*/ 1707928 w 1990725"/>
                <a:gd name="connsiteY519" fmla="*/ 35004 h 123825"/>
                <a:gd name="connsiteX520" fmla="*/ 1695261 w 1990725"/>
                <a:gd name="connsiteY520" fmla="*/ 40205 h 123825"/>
                <a:gd name="connsiteX521" fmla="*/ 1689640 w 1990725"/>
                <a:gd name="connsiteY521" fmla="*/ 54597 h 123825"/>
                <a:gd name="connsiteX522" fmla="*/ 1724311 w 1990725"/>
                <a:gd name="connsiteY522" fmla="*/ 54597 h 123825"/>
                <a:gd name="connsiteX523" fmla="*/ 1720025 w 1990725"/>
                <a:gd name="connsiteY523" fmla="*/ 40052 h 123825"/>
                <a:gd name="connsiteX524" fmla="*/ 1707928 w 1990725"/>
                <a:gd name="connsiteY524" fmla="*/ 35004 h 123825"/>
                <a:gd name="connsiteX525" fmla="*/ 1799368 w 1990725"/>
                <a:gd name="connsiteY525" fmla="*/ 85192 h 123825"/>
                <a:gd name="connsiteX526" fmla="*/ 1798797 w 1990725"/>
                <a:gd name="connsiteY526" fmla="*/ 85192 h 123825"/>
                <a:gd name="connsiteX527" fmla="*/ 1778032 w 1990725"/>
                <a:gd name="connsiteY527" fmla="*/ 95288 h 123825"/>
                <a:gd name="connsiteX528" fmla="*/ 1757744 w 1990725"/>
                <a:gd name="connsiteY528" fmla="*/ 86401 h 123825"/>
                <a:gd name="connsiteX529" fmla="*/ 1750505 w 1990725"/>
                <a:gd name="connsiteY529" fmla="*/ 61122 h 123825"/>
                <a:gd name="connsiteX530" fmla="*/ 1757839 w 1990725"/>
                <a:gd name="connsiteY530" fmla="*/ 35671 h 123825"/>
                <a:gd name="connsiteX531" fmla="*/ 1778032 w 1990725"/>
                <a:gd name="connsiteY531" fmla="*/ 26603 h 123825"/>
                <a:gd name="connsiteX532" fmla="*/ 1798702 w 1990725"/>
                <a:gd name="connsiteY532" fmla="*/ 36395 h 123825"/>
                <a:gd name="connsiteX533" fmla="*/ 1799463 w 1990725"/>
                <a:gd name="connsiteY533" fmla="*/ 36395 h 123825"/>
                <a:gd name="connsiteX534" fmla="*/ 1798987 w 1990725"/>
                <a:gd name="connsiteY534" fmla="*/ 31623 h 123825"/>
                <a:gd name="connsiteX535" fmla="*/ 1798797 w 1990725"/>
                <a:gd name="connsiteY535" fmla="*/ 26965 h 123825"/>
                <a:gd name="connsiteX536" fmla="*/ 1798797 w 1990725"/>
                <a:gd name="connsiteY536" fmla="*/ 0 h 123825"/>
                <a:gd name="connsiteX537" fmla="*/ 1808798 w 1990725"/>
                <a:gd name="connsiteY537" fmla="*/ 0 h 123825"/>
                <a:gd name="connsiteX538" fmla="*/ 1808798 w 1990725"/>
                <a:gd name="connsiteY538" fmla="*/ 94079 h 123825"/>
                <a:gd name="connsiteX539" fmla="*/ 1800702 w 1990725"/>
                <a:gd name="connsiteY539" fmla="*/ 94079 h 123825"/>
                <a:gd name="connsiteX540" fmla="*/ 1779271 w 1990725"/>
                <a:gd name="connsiteY540" fmla="*/ 86887 h 123825"/>
                <a:gd name="connsiteX541" fmla="*/ 1794129 w 1990725"/>
                <a:gd name="connsiteY541" fmla="*/ 81286 h 123825"/>
                <a:gd name="connsiteX542" fmla="*/ 1798797 w 1990725"/>
                <a:gd name="connsiteY542" fmla="*/ 63246 h 123825"/>
                <a:gd name="connsiteX543" fmla="*/ 1798797 w 1990725"/>
                <a:gd name="connsiteY543" fmla="*/ 61122 h 123825"/>
                <a:gd name="connsiteX544" fmla="*/ 1794129 w 1990725"/>
                <a:gd name="connsiteY544" fmla="*/ 41024 h 123825"/>
                <a:gd name="connsiteX545" fmla="*/ 1779175 w 1990725"/>
                <a:gd name="connsiteY545" fmla="*/ 35004 h 123825"/>
                <a:gd name="connsiteX546" fmla="*/ 1765649 w 1990725"/>
                <a:gd name="connsiteY546" fmla="*/ 41872 h 123825"/>
                <a:gd name="connsiteX547" fmla="*/ 1760982 w 1990725"/>
                <a:gd name="connsiteY547" fmla="*/ 61246 h 123825"/>
                <a:gd name="connsiteX548" fmla="*/ 1765554 w 1990725"/>
                <a:gd name="connsiteY548" fmla="*/ 80410 h 123825"/>
                <a:gd name="connsiteX549" fmla="*/ 1779271 w 1990725"/>
                <a:gd name="connsiteY549" fmla="*/ 86887 h 123825"/>
                <a:gd name="connsiteX550" fmla="*/ 1860424 w 1990725"/>
                <a:gd name="connsiteY550" fmla="*/ 95288 h 123825"/>
                <a:gd name="connsiteX551" fmla="*/ 1837182 w 1990725"/>
                <a:gd name="connsiteY551" fmla="*/ 86335 h 123825"/>
                <a:gd name="connsiteX552" fmla="*/ 1828705 w 1990725"/>
                <a:gd name="connsiteY552" fmla="*/ 61493 h 123825"/>
                <a:gd name="connsiteX553" fmla="*/ 1836611 w 1990725"/>
                <a:gd name="connsiteY553" fmla="*/ 36033 h 123825"/>
                <a:gd name="connsiteX554" fmla="*/ 1857756 w 1990725"/>
                <a:gd name="connsiteY554" fmla="*/ 26603 h 123825"/>
                <a:gd name="connsiteX555" fmla="*/ 1877473 w 1990725"/>
                <a:gd name="connsiteY555" fmla="*/ 34795 h 123825"/>
                <a:gd name="connsiteX556" fmla="*/ 1884807 w 1990725"/>
                <a:gd name="connsiteY556" fmla="*/ 56407 h 123825"/>
                <a:gd name="connsiteX557" fmla="*/ 1884807 w 1990725"/>
                <a:gd name="connsiteY557" fmla="*/ 62760 h 123825"/>
                <a:gd name="connsiteX558" fmla="*/ 1839088 w 1990725"/>
                <a:gd name="connsiteY558" fmla="*/ 62760 h 123825"/>
                <a:gd name="connsiteX559" fmla="*/ 1844993 w 1990725"/>
                <a:gd name="connsiteY559" fmla="*/ 80477 h 123825"/>
                <a:gd name="connsiteX560" fmla="*/ 1860804 w 1990725"/>
                <a:gd name="connsiteY560" fmla="*/ 86516 h 123825"/>
                <a:gd name="connsiteX561" fmla="*/ 1881950 w 1990725"/>
                <a:gd name="connsiteY561" fmla="*/ 82048 h 123825"/>
                <a:gd name="connsiteX562" fmla="*/ 1881950 w 1990725"/>
                <a:gd name="connsiteY562" fmla="*/ 90992 h 123825"/>
                <a:gd name="connsiteX563" fmla="*/ 1871853 w 1990725"/>
                <a:gd name="connsiteY563" fmla="*/ 94288 h 123825"/>
                <a:gd name="connsiteX564" fmla="*/ 1860424 w 1990725"/>
                <a:gd name="connsiteY564" fmla="*/ 95288 h 123825"/>
                <a:gd name="connsiteX565" fmla="*/ 1857661 w 1990725"/>
                <a:gd name="connsiteY565" fmla="*/ 35004 h 123825"/>
                <a:gd name="connsiteX566" fmla="*/ 1844993 w 1990725"/>
                <a:gd name="connsiteY566" fmla="*/ 40205 h 123825"/>
                <a:gd name="connsiteX567" fmla="*/ 1839373 w 1990725"/>
                <a:gd name="connsiteY567" fmla="*/ 54597 h 123825"/>
                <a:gd name="connsiteX568" fmla="*/ 1874044 w 1990725"/>
                <a:gd name="connsiteY568" fmla="*/ 54597 h 123825"/>
                <a:gd name="connsiteX569" fmla="*/ 1869758 w 1990725"/>
                <a:gd name="connsiteY569" fmla="*/ 40052 h 123825"/>
                <a:gd name="connsiteX570" fmla="*/ 1857661 w 1990725"/>
                <a:gd name="connsiteY570" fmla="*/ 35004 h 123825"/>
                <a:gd name="connsiteX571" fmla="*/ 1934147 w 1990725"/>
                <a:gd name="connsiteY571" fmla="*/ 26603 h 123825"/>
                <a:gd name="connsiteX572" fmla="*/ 1942052 w 1990725"/>
                <a:gd name="connsiteY572" fmla="*/ 27327 h 123825"/>
                <a:gd name="connsiteX573" fmla="*/ 1940719 w 1990725"/>
                <a:gd name="connsiteY573" fmla="*/ 36643 h 123825"/>
                <a:gd name="connsiteX574" fmla="*/ 1933386 w 1990725"/>
                <a:gd name="connsiteY574" fmla="*/ 35728 h 123825"/>
                <a:gd name="connsiteX575" fmla="*/ 1919669 w 1990725"/>
                <a:gd name="connsiteY575" fmla="*/ 42263 h 123825"/>
                <a:gd name="connsiteX576" fmla="*/ 1913954 w 1990725"/>
                <a:gd name="connsiteY576" fmla="*/ 58531 h 123825"/>
                <a:gd name="connsiteX577" fmla="*/ 1913954 w 1990725"/>
                <a:gd name="connsiteY577" fmla="*/ 94079 h 123825"/>
                <a:gd name="connsiteX578" fmla="*/ 1903952 w 1990725"/>
                <a:gd name="connsiteY578" fmla="*/ 94079 h 123825"/>
                <a:gd name="connsiteX579" fmla="*/ 1903952 w 1990725"/>
                <a:gd name="connsiteY579" fmla="*/ 27813 h 123825"/>
                <a:gd name="connsiteX580" fmla="*/ 1912239 w 1990725"/>
                <a:gd name="connsiteY580" fmla="*/ 27813 h 123825"/>
                <a:gd name="connsiteX581" fmla="*/ 1913382 w 1990725"/>
                <a:gd name="connsiteY581" fmla="*/ 40081 h 123825"/>
                <a:gd name="connsiteX582" fmla="*/ 1913859 w 1990725"/>
                <a:gd name="connsiteY582" fmla="*/ 40081 h 123825"/>
                <a:gd name="connsiteX583" fmla="*/ 1922716 w 1990725"/>
                <a:gd name="connsiteY583" fmla="*/ 30109 h 123825"/>
                <a:gd name="connsiteX584" fmla="*/ 1934147 w 1990725"/>
                <a:gd name="connsiteY584" fmla="*/ 26603 h 123825"/>
                <a:gd name="connsiteX585" fmla="*/ 1998727 w 1990725"/>
                <a:gd name="connsiteY585" fmla="*/ 76000 h 123825"/>
                <a:gd name="connsiteX586" fmla="*/ 1991868 w 1990725"/>
                <a:gd name="connsiteY586" fmla="*/ 90268 h 123825"/>
                <a:gd name="connsiteX587" fmla="*/ 1972533 w 1990725"/>
                <a:gd name="connsiteY587" fmla="*/ 95288 h 123825"/>
                <a:gd name="connsiteX588" fmla="*/ 1951959 w 1990725"/>
                <a:gd name="connsiteY588" fmla="*/ 91116 h 123825"/>
                <a:gd name="connsiteX589" fmla="*/ 1951959 w 1990725"/>
                <a:gd name="connsiteY589" fmla="*/ 81801 h 123825"/>
                <a:gd name="connsiteX590" fmla="*/ 1962150 w 1990725"/>
                <a:gd name="connsiteY590" fmla="*/ 85611 h 123825"/>
                <a:gd name="connsiteX591" fmla="*/ 1972723 w 1990725"/>
                <a:gd name="connsiteY591" fmla="*/ 87001 h 123825"/>
                <a:gd name="connsiteX592" fmla="*/ 1984820 w 1990725"/>
                <a:gd name="connsiteY592" fmla="*/ 84496 h 123825"/>
                <a:gd name="connsiteX593" fmla="*/ 1989011 w 1990725"/>
                <a:gd name="connsiteY593" fmla="*/ 76848 h 123825"/>
                <a:gd name="connsiteX594" fmla="*/ 1985678 w 1990725"/>
                <a:gd name="connsiteY594" fmla="*/ 70228 h 123825"/>
                <a:gd name="connsiteX595" fmla="*/ 1972628 w 1990725"/>
                <a:gd name="connsiteY595" fmla="*/ 63722 h 123825"/>
                <a:gd name="connsiteX596" fmla="*/ 1959484 w 1990725"/>
                <a:gd name="connsiteY596" fmla="*/ 57712 h 123825"/>
                <a:gd name="connsiteX597" fmla="*/ 1953673 w 1990725"/>
                <a:gd name="connsiteY597" fmla="*/ 51873 h 123825"/>
                <a:gd name="connsiteX598" fmla="*/ 1951768 w 1990725"/>
                <a:gd name="connsiteY598" fmla="*/ 44072 h 123825"/>
                <a:gd name="connsiteX599" fmla="*/ 1958341 w 1990725"/>
                <a:gd name="connsiteY599" fmla="*/ 31290 h 123825"/>
                <a:gd name="connsiteX600" fmla="*/ 1976438 w 1990725"/>
                <a:gd name="connsiteY600" fmla="*/ 26603 h 123825"/>
                <a:gd name="connsiteX601" fmla="*/ 1997298 w 1990725"/>
                <a:gd name="connsiteY601" fmla="*/ 30956 h 123825"/>
                <a:gd name="connsiteX602" fmla="*/ 1993774 w 1990725"/>
                <a:gd name="connsiteY602" fmla="*/ 39119 h 123825"/>
                <a:gd name="connsiteX603" fmla="*/ 1975676 w 1990725"/>
                <a:gd name="connsiteY603" fmla="*/ 35004 h 123825"/>
                <a:gd name="connsiteX604" fmla="*/ 1964913 w 1990725"/>
                <a:gd name="connsiteY604" fmla="*/ 37243 h 123825"/>
                <a:gd name="connsiteX605" fmla="*/ 1961293 w 1990725"/>
                <a:gd name="connsiteY605" fmla="*/ 43415 h 123825"/>
                <a:gd name="connsiteX606" fmla="*/ 1962627 w 1990725"/>
                <a:gd name="connsiteY606" fmla="*/ 47949 h 123825"/>
                <a:gd name="connsiteX607" fmla="*/ 1967008 w 1990725"/>
                <a:gd name="connsiteY607" fmla="*/ 51511 h 123825"/>
                <a:gd name="connsiteX608" fmla="*/ 1978629 w 1990725"/>
                <a:gd name="connsiteY608" fmla="*/ 56407 h 123825"/>
                <a:gd name="connsiteX609" fmla="*/ 1994631 w 1990725"/>
                <a:gd name="connsiteY609" fmla="*/ 65056 h 123825"/>
                <a:gd name="connsiteX610" fmla="*/ 1998727 w 1990725"/>
                <a:gd name="connsiteY610" fmla="*/ 7600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Lst>
              <a:rect l="l" t="t" r="r" b="b"/>
              <a:pathLst>
                <a:path w="1990725" h="123825">
                  <a:moveTo>
                    <a:pt x="81344" y="49759"/>
                  </a:moveTo>
                  <a:cubicBezTo>
                    <a:pt x="81344" y="63903"/>
                    <a:pt x="77724" y="75029"/>
                    <a:pt x="70581" y="83134"/>
                  </a:cubicBezTo>
                  <a:cubicBezTo>
                    <a:pt x="63437" y="91240"/>
                    <a:pt x="53530" y="95288"/>
                    <a:pt x="40767" y="95288"/>
                  </a:cubicBezTo>
                  <a:cubicBezTo>
                    <a:pt x="27718" y="95288"/>
                    <a:pt x="17716" y="91307"/>
                    <a:pt x="10573" y="83344"/>
                  </a:cubicBezTo>
                  <a:cubicBezTo>
                    <a:pt x="3524" y="75381"/>
                    <a:pt x="0" y="64151"/>
                    <a:pt x="0" y="49635"/>
                  </a:cubicBezTo>
                  <a:cubicBezTo>
                    <a:pt x="0" y="35252"/>
                    <a:pt x="3524" y="24098"/>
                    <a:pt x="10668" y="16173"/>
                  </a:cubicBezTo>
                  <a:cubicBezTo>
                    <a:pt x="17716" y="8249"/>
                    <a:pt x="27813" y="4296"/>
                    <a:pt x="40863" y="4296"/>
                  </a:cubicBezTo>
                  <a:cubicBezTo>
                    <a:pt x="53530" y="4296"/>
                    <a:pt x="63437" y="8325"/>
                    <a:pt x="70581" y="16383"/>
                  </a:cubicBezTo>
                  <a:cubicBezTo>
                    <a:pt x="77724" y="24451"/>
                    <a:pt x="81344" y="35576"/>
                    <a:pt x="81344" y="49759"/>
                  </a:cubicBezTo>
                  <a:close/>
                  <a:moveTo>
                    <a:pt x="10859" y="49759"/>
                  </a:moveTo>
                  <a:cubicBezTo>
                    <a:pt x="10859" y="61731"/>
                    <a:pt x="13431" y="70809"/>
                    <a:pt x="18574" y="77000"/>
                  </a:cubicBezTo>
                  <a:cubicBezTo>
                    <a:pt x="23623" y="83182"/>
                    <a:pt x="31052" y="86278"/>
                    <a:pt x="40767" y="86278"/>
                  </a:cubicBezTo>
                  <a:cubicBezTo>
                    <a:pt x="50578" y="86278"/>
                    <a:pt x="57913" y="83191"/>
                    <a:pt x="62960" y="77029"/>
                  </a:cubicBezTo>
                  <a:cubicBezTo>
                    <a:pt x="67913" y="70856"/>
                    <a:pt x="70390" y="61769"/>
                    <a:pt x="70390" y="49759"/>
                  </a:cubicBezTo>
                  <a:cubicBezTo>
                    <a:pt x="70390" y="37872"/>
                    <a:pt x="67913" y="28851"/>
                    <a:pt x="62960" y="22708"/>
                  </a:cubicBezTo>
                  <a:cubicBezTo>
                    <a:pt x="58008" y="16555"/>
                    <a:pt x="50578" y="13487"/>
                    <a:pt x="40863" y="13487"/>
                  </a:cubicBezTo>
                  <a:cubicBezTo>
                    <a:pt x="31052" y="13487"/>
                    <a:pt x="23623" y="16573"/>
                    <a:pt x="18574" y="22765"/>
                  </a:cubicBezTo>
                  <a:cubicBezTo>
                    <a:pt x="13431" y="28946"/>
                    <a:pt x="10859" y="37948"/>
                    <a:pt x="10859" y="49759"/>
                  </a:cubicBezTo>
                  <a:close/>
                  <a:moveTo>
                    <a:pt x="147733" y="94079"/>
                  </a:moveTo>
                  <a:lnTo>
                    <a:pt x="147733" y="51206"/>
                  </a:lnTo>
                  <a:cubicBezTo>
                    <a:pt x="147733" y="45806"/>
                    <a:pt x="146495" y="41777"/>
                    <a:pt x="144113" y="39119"/>
                  </a:cubicBezTo>
                  <a:cubicBezTo>
                    <a:pt x="141637" y="36462"/>
                    <a:pt x="137732" y="35128"/>
                    <a:pt x="132493" y="35128"/>
                  </a:cubicBezTo>
                  <a:cubicBezTo>
                    <a:pt x="125635" y="35128"/>
                    <a:pt x="120491" y="37005"/>
                    <a:pt x="117253" y="40748"/>
                  </a:cubicBezTo>
                  <a:cubicBezTo>
                    <a:pt x="114110" y="44501"/>
                    <a:pt x="112491" y="50683"/>
                    <a:pt x="112491" y="59312"/>
                  </a:cubicBezTo>
                  <a:lnTo>
                    <a:pt x="112491" y="94079"/>
                  </a:lnTo>
                  <a:lnTo>
                    <a:pt x="102394" y="94079"/>
                  </a:lnTo>
                  <a:lnTo>
                    <a:pt x="102394" y="27813"/>
                  </a:lnTo>
                  <a:lnTo>
                    <a:pt x="110585" y="27813"/>
                  </a:lnTo>
                  <a:lnTo>
                    <a:pt x="112205" y="36881"/>
                  </a:lnTo>
                  <a:lnTo>
                    <a:pt x="112681" y="36881"/>
                  </a:lnTo>
                  <a:cubicBezTo>
                    <a:pt x="114777" y="33614"/>
                    <a:pt x="117635" y="31090"/>
                    <a:pt x="121348" y="29289"/>
                  </a:cubicBezTo>
                  <a:cubicBezTo>
                    <a:pt x="125063" y="27499"/>
                    <a:pt x="129160" y="26603"/>
                    <a:pt x="133731" y="26603"/>
                  </a:cubicBezTo>
                  <a:cubicBezTo>
                    <a:pt x="141732" y="26603"/>
                    <a:pt x="147733" y="28527"/>
                    <a:pt x="151734" y="32375"/>
                  </a:cubicBezTo>
                  <a:cubicBezTo>
                    <a:pt x="155829" y="36224"/>
                    <a:pt x="157830" y="42386"/>
                    <a:pt x="157830" y="50845"/>
                  </a:cubicBezTo>
                  <a:lnTo>
                    <a:pt x="157830" y="94079"/>
                  </a:lnTo>
                  <a:close/>
                  <a:moveTo>
                    <a:pt x="225839" y="85192"/>
                  </a:moveTo>
                  <a:lnTo>
                    <a:pt x="225266" y="85192"/>
                  </a:lnTo>
                  <a:cubicBezTo>
                    <a:pt x="220599" y="91926"/>
                    <a:pt x="213742" y="95288"/>
                    <a:pt x="204503" y="95288"/>
                  </a:cubicBezTo>
                  <a:cubicBezTo>
                    <a:pt x="195835" y="95288"/>
                    <a:pt x="189072" y="92326"/>
                    <a:pt x="184214" y="86401"/>
                  </a:cubicBezTo>
                  <a:cubicBezTo>
                    <a:pt x="179452" y="80477"/>
                    <a:pt x="177071" y="72047"/>
                    <a:pt x="177071" y="61122"/>
                  </a:cubicBezTo>
                  <a:cubicBezTo>
                    <a:pt x="177071" y="50206"/>
                    <a:pt x="179452" y="41720"/>
                    <a:pt x="184310" y="35671"/>
                  </a:cubicBezTo>
                  <a:cubicBezTo>
                    <a:pt x="189166" y="29623"/>
                    <a:pt x="195835" y="26603"/>
                    <a:pt x="204503" y="26603"/>
                  </a:cubicBezTo>
                  <a:cubicBezTo>
                    <a:pt x="213456" y="26603"/>
                    <a:pt x="220313" y="29870"/>
                    <a:pt x="225171" y="36395"/>
                  </a:cubicBezTo>
                  <a:lnTo>
                    <a:pt x="225934" y="36395"/>
                  </a:lnTo>
                  <a:lnTo>
                    <a:pt x="225553" y="31623"/>
                  </a:lnTo>
                  <a:lnTo>
                    <a:pt x="225266" y="26965"/>
                  </a:lnTo>
                  <a:lnTo>
                    <a:pt x="225266" y="0"/>
                  </a:lnTo>
                  <a:lnTo>
                    <a:pt x="235268" y="0"/>
                  </a:lnTo>
                  <a:lnTo>
                    <a:pt x="235268" y="94079"/>
                  </a:lnTo>
                  <a:lnTo>
                    <a:pt x="227172" y="94079"/>
                  </a:lnTo>
                  <a:close/>
                  <a:moveTo>
                    <a:pt x="205741" y="86887"/>
                  </a:moveTo>
                  <a:cubicBezTo>
                    <a:pt x="212599" y="86887"/>
                    <a:pt x="217552" y="85020"/>
                    <a:pt x="220695" y="81286"/>
                  </a:cubicBezTo>
                  <a:cubicBezTo>
                    <a:pt x="223742" y="77562"/>
                    <a:pt x="225266" y="71542"/>
                    <a:pt x="225266" y="63246"/>
                  </a:cubicBezTo>
                  <a:lnTo>
                    <a:pt x="225266" y="61122"/>
                  </a:lnTo>
                  <a:cubicBezTo>
                    <a:pt x="225266" y="51730"/>
                    <a:pt x="223742" y="45034"/>
                    <a:pt x="220599" y="41024"/>
                  </a:cubicBezTo>
                  <a:cubicBezTo>
                    <a:pt x="217457" y="37014"/>
                    <a:pt x="212503" y="35004"/>
                    <a:pt x="205646" y="35004"/>
                  </a:cubicBezTo>
                  <a:cubicBezTo>
                    <a:pt x="199740" y="35004"/>
                    <a:pt x="195263" y="37290"/>
                    <a:pt x="192120" y="41872"/>
                  </a:cubicBezTo>
                  <a:cubicBezTo>
                    <a:pt x="188977" y="46444"/>
                    <a:pt x="187453" y="52902"/>
                    <a:pt x="187453" y="61246"/>
                  </a:cubicBezTo>
                  <a:cubicBezTo>
                    <a:pt x="187453" y="69713"/>
                    <a:pt x="188977" y="76105"/>
                    <a:pt x="192120" y="80410"/>
                  </a:cubicBezTo>
                  <a:cubicBezTo>
                    <a:pt x="195167" y="84725"/>
                    <a:pt x="199740" y="86887"/>
                    <a:pt x="205741" y="86887"/>
                  </a:cubicBezTo>
                  <a:close/>
                  <a:moveTo>
                    <a:pt x="286893" y="95288"/>
                  </a:moveTo>
                  <a:cubicBezTo>
                    <a:pt x="277083" y="95288"/>
                    <a:pt x="269367" y="92307"/>
                    <a:pt x="263653" y="86335"/>
                  </a:cubicBezTo>
                  <a:cubicBezTo>
                    <a:pt x="258033" y="80372"/>
                    <a:pt x="255175" y="72095"/>
                    <a:pt x="255175" y="61493"/>
                  </a:cubicBezTo>
                  <a:cubicBezTo>
                    <a:pt x="255175" y="50806"/>
                    <a:pt x="257842" y="42320"/>
                    <a:pt x="263080" y="36033"/>
                  </a:cubicBezTo>
                  <a:cubicBezTo>
                    <a:pt x="268320" y="29746"/>
                    <a:pt x="275463" y="26603"/>
                    <a:pt x="284322" y="26603"/>
                  </a:cubicBezTo>
                  <a:cubicBezTo>
                    <a:pt x="292609" y="26603"/>
                    <a:pt x="299181" y="29337"/>
                    <a:pt x="304038" y="34795"/>
                  </a:cubicBezTo>
                  <a:cubicBezTo>
                    <a:pt x="308801" y="40253"/>
                    <a:pt x="311278" y="47463"/>
                    <a:pt x="311278" y="56407"/>
                  </a:cubicBezTo>
                  <a:lnTo>
                    <a:pt x="311278" y="62760"/>
                  </a:lnTo>
                  <a:lnTo>
                    <a:pt x="265557" y="62760"/>
                  </a:lnTo>
                  <a:cubicBezTo>
                    <a:pt x="265843" y="70542"/>
                    <a:pt x="267748" y="76448"/>
                    <a:pt x="271463" y="80477"/>
                  </a:cubicBezTo>
                  <a:cubicBezTo>
                    <a:pt x="275273" y="84506"/>
                    <a:pt x="280512" y="86516"/>
                    <a:pt x="287274" y="86516"/>
                  </a:cubicBezTo>
                  <a:cubicBezTo>
                    <a:pt x="294418" y="86516"/>
                    <a:pt x="301466" y="85030"/>
                    <a:pt x="308420" y="82048"/>
                  </a:cubicBezTo>
                  <a:lnTo>
                    <a:pt x="308420" y="90992"/>
                  </a:lnTo>
                  <a:cubicBezTo>
                    <a:pt x="304895" y="92526"/>
                    <a:pt x="301466" y="93621"/>
                    <a:pt x="298324" y="94288"/>
                  </a:cubicBezTo>
                  <a:cubicBezTo>
                    <a:pt x="295180" y="94955"/>
                    <a:pt x="291371" y="95288"/>
                    <a:pt x="286893" y="95288"/>
                  </a:cubicBezTo>
                  <a:close/>
                  <a:moveTo>
                    <a:pt x="284132" y="35004"/>
                  </a:moveTo>
                  <a:cubicBezTo>
                    <a:pt x="278797" y="35004"/>
                    <a:pt x="274607" y="36738"/>
                    <a:pt x="271463" y="40205"/>
                  </a:cubicBezTo>
                  <a:cubicBezTo>
                    <a:pt x="268320" y="43672"/>
                    <a:pt x="266415" y="48473"/>
                    <a:pt x="265843" y="54597"/>
                  </a:cubicBezTo>
                  <a:lnTo>
                    <a:pt x="300514" y="54597"/>
                  </a:lnTo>
                  <a:cubicBezTo>
                    <a:pt x="300514" y="48273"/>
                    <a:pt x="299085" y="43424"/>
                    <a:pt x="296228" y="40052"/>
                  </a:cubicBezTo>
                  <a:cubicBezTo>
                    <a:pt x="293466" y="36690"/>
                    <a:pt x="289370" y="35004"/>
                    <a:pt x="284132" y="35004"/>
                  </a:cubicBezTo>
                  <a:close/>
                  <a:moveTo>
                    <a:pt x="360616" y="26603"/>
                  </a:moveTo>
                  <a:cubicBezTo>
                    <a:pt x="363570" y="26603"/>
                    <a:pt x="366237" y="26841"/>
                    <a:pt x="368523" y="27327"/>
                  </a:cubicBezTo>
                  <a:lnTo>
                    <a:pt x="367189" y="36643"/>
                  </a:lnTo>
                  <a:cubicBezTo>
                    <a:pt x="364427" y="36033"/>
                    <a:pt x="362045" y="35728"/>
                    <a:pt x="359950" y="35728"/>
                  </a:cubicBezTo>
                  <a:cubicBezTo>
                    <a:pt x="354521" y="35728"/>
                    <a:pt x="349948" y="37910"/>
                    <a:pt x="346139" y="42263"/>
                  </a:cubicBezTo>
                  <a:cubicBezTo>
                    <a:pt x="342329" y="46615"/>
                    <a:pt x="340423" y="52035"/>
                    <a:pt x="340423" y="58531"/>
                  </a:cubicBezTo>
                  <a:lnTo>
                    <a:pt x="340423" y="94079"/>
                  </a:lnTo>
                  <a:lnTo>
                    <a:pt x="330423" y="94079"/>
                  </a:lnTo>
                  <a:lnTo>
                    <a:pt x="330423" y="27813"/>
                  </a:lnTo>
                  <a:lnTo>
                    <a:pt x="338710" y="27813"/>
                  </a:lnTo>
                  <a:lnTo>
                    <a:pt x="339853" y="40081"/>
                  </a:lnTo>
                  <a:lnTo>
                    <a:pt x="340329" y="40081"/>
                  </a:lnTo>
                  <a:cubicBezTo>
                    <a:pt x="342805" y="35776"/>
                    <a:pt x="345758" y="32452"/>
                    <a:pt x="349187" y="30109"/>
                  </a:cubicBezTo>
                  <a:cubicBezTo>
                    <a:pt x="352711" y="27775"/>
                    <a:pt x="356521" y="26603"/>
                    <a:pt x="360616" y="26603"/>
                  </a:cubicBezTo>
                  <a:close/>
                  <a:moveTo>
                    <a:pt x="425196" y="76000"/>
                  </a:moveTo>
                  <a:cubicBezTo>
                    <a:pt x="425196" y="82163"/>
                    <a:pt x="422910" y="86925"/>
                    <a:pt x="418338" y="90268"/>
                  </a:cubicBezTo>
                  <a:cubicBezTo>
                    <a:pt x="413767" y="93612"/>
                    <a:pt x="407289" y="95288"/>
                    <a:pt x="399002" y="95288"/>
                  </a:cubicBezTo>
                  <a:cubicBezTo>
                    <a:pt x="390240" y="95288"/>
                    <a:pt x="383381" y="93897"/>
                    <a:pt x="378429" y="91116"/>
                  </a:cubicBezTo>
                  <a:lnTo>
                    <a:pt x="378429" y="81801"/>
                  </a:lnTo>
                  <a:cubicBezTo>
                    <a:pt x="381572" y="83420"/>
                    <a:pt x="385001" y="84687"/>
                    <a:pt x="388716" y="85611"/>
                  </a:cubicBezTo>
                  <a:cubicBezTo>
                    <a:pt x="392335" y="86544"/>
                    <a:pt x="395860" y="87001"/>
                    <a:pt x="399193" y="87001"/>
                  </a:cubicBezTo>
                  <a:cubicBezTo>
                    <a:pt x="404432" y="87001"/>
                    <a:pt x="408527" y="86163"/>
                    <a:pt x="411290" y="84496"/>
                  </a:cubicBezTo>
                  <a:cubicBezTo>
                    <a:pt x="414148" y="82820"/>
                    <a:pt x="415576" y="80277"/>
                    <a:pt x="415576" y="76848"/>
                  </a:cubicBezTo>
                  <a:cubicBezTo>
                    <a:pt x="415576" y="74266"/>
                    <a:pt x="414433" y="72057"/>
                    <a:pt x="412147" y="70228"/>
                  </a:cubicBezTo>
                  <a:cubicBezTo>
                    <a:pt x="409956" y="68389"/>
                    <a:pt x="405575" y="66227"/>
                    <a:pt x="399098" y="63722"/>
                  </a:cubicBezTo>
                  <a:cubicBezTo>
                    <a:pt x="392906" y="61427"/>
                    <a:pt x="388525" y="59427"/>
                    <a:pt x="385953" y="57712"/>
                  </a:cubicBezTo>
                  <a:cubicBezTo>
                    <a:pt x="383381" y="55997"/>
                    <a:pt x="381381" y="54054"/>
                    <a:pt x="380143" y="51873"/>
                  </a:cubicBezTo>
                  <a:cubicBezTo>
                    <a:pt x="378905" y="49701"/>
                    <a:pt x="378239" y="47101"/>
                    <a:pt x="378239" y="44072"/>
                  </a:cubicBezTo>
                  <a:cubicBezTo>
                    <a:pt x="378239" y="38671"/>
                    <a:pt x="380429" y="34414"/>
                    <a:pt x="384810" y="31290"/>
                  </a:cubicBezTo>
                  <a:cubicBezTo>
                    <a:pt x="389191" y="28165"/>
                    <a:pt x="395288" y="26603"/>
                    <a:pt x="402908" y="26603"/>
                  </a:cubicBezTo>
                  <a:cubicBezTo>
                    <a:pt x="410052" y="26603"/>
                    <a:pt x="417005" y="28051"/>
                    <a:pt x="423863" y="30956"/>
                  </a:cubicBezTo>
                  <a:lnTo>
                    <a:pt x="420243" y="39119"/>
                  </a:lnTo>
                  <a:cubicBezTo>
                    <a:pt x="413576" y="36376"/>
                    <a:pt x="407575" y="35004"/>
                    <a:pt x="402146" y="35004"/>
                  </a:cubicBezTo>
                  <a:cubicBezTo>
                    <a:pt x="397384" y="35004"/>
                    <a:pt x="393860" y="35757"/>
                    <a:pt x="391383" y="37243"/>
                  </a:cubicBezTo>
                  <a:cubicBezTo>
                    <a:pt x="389002" y="38738"/>
                    <a:pt x="387764" y="40795"/>
                    <a:pt x="387764" y="43415"/>
                  </a:cubicBezTo>
                  <a:cubicBezTo>
                    <a:pt x="387764" y="45186"/>
                    <a:pt x="388239" y="46692"/>
                    <a:pt x="389191" y="47949"/>
                  </a:cubicBezTo>
                  <a:cubicBezTo>
                    <a:pt x="390049" y="49197"/>
                    <a:pt x="391478" y="50387"/>
                    <a:pt x="393574" y="51511"/>
                  </a:cubicBezTo>
                  <a:cubicBezTo>
                    <a:pt x="395574" y="52645"/>
                    <a:pt x="399384" y="54273"/>
                    <a:pt x="405194" y="56407"/>
                  </a:cubicBezTo>
                  <a:cubicBezTo>
                    <a:pt x="413004" y="59274"/>
                    <a:pt x="418338" y="62151"/>
                    <a:pt x="421101" y="65056"/>
                  </a:cubicBezTo>
                  <a:cubicBezTo>
                    <a:pt x="423863" y="67961"/>
                    <a:pt x="425196" y="71609"/>
                    <a:pt x="425196" y="76000"/>
                  </a:cubicBezTo>
                  <a:close/>
                  <a:moveTo>
                    <a:pt x="464725" y="87001"/>
                  </a:moveTo>
                  <a:cubicBezTo>
                    <a:pt x="466440" y="87001"/>
                    <a:pt x="468154" y="86878"/>
                    <a:pt x="469869" y="86611"/>
                  </a:cubicBezTo>
                  <a:cubicBezTo>
                    <a:pt x="471488" y="86344"/>
                    <a:pt x="472821" y="86077"/>
                    <a:pt x="473773" y="85792"/>
                  </a:cubicBezTo>
                  <a:lnTo>
                    <a:pt x="473773" y="93469"/>
                  </a:lnTo>
                  <a:cubicBezTo>
                    <a:pt x="472726" y="93993"/>
                    <a:pt x="471107" y="94431"/>
                    <a:pt x="469011" y="94774"/>
                  </a:cubicBezTo>
                  <a:cubicBezTo>
                    <a:pt x="466820" y="95117"/>
                    <a:pt x="464916" y="95288"/>
                    <a:pt x="463296" y="95288"/>
                  </a:cubicBezTo>
                  <a:cubicBezTo>
                    <a:pt x="450438" y="95288"/>
                    <a:pt x="444055" y="88535"/>
                    <a:pt x="444055" y="75029"/>
                  </a:cubicBezTo>
                  <a:lnTo>
                    <a:pt x="444055" y="35614"/>
                  </a:lnTo>
                  <a:lnTo>
                    <a:pt x="434530" y="35614"/>
                  </a:lnTo>
                  <a:lnTo>
                    <a:pt x="434530" y="30775"/>
                  </a:lnTo>
                  <a:lnTo>
                    <a:pt x="444055" y="26603"/>
                  </a:lnTo>
                  <a:lnTo>
                    <a:pt x="448247" y="12459"/>
                  </a:lnTo>
                  <a:lnTo>
                    <a:pt x="454057" y="12459"/>
                  </a:lnTo>
                  <a:lnTo>
                    <a:pt x="454057" y="27813"/>
                  </a:lnTo>
                  <a:lnTo>
                    <a:pt x="473298" y="27813"/>
                  </a:lnTo>
                  <a:lnTo>
                    <a:pt x="473298" y="35614"/>
                  </a:lnTo>
                  <a:lnTo>
                    <a:pt x="454057" y="35614"/>
                  </a:lnTo>
                  <a:lnTo>
                    <a:pt x="454057" y="74609"/>
                  </a:lnTo>
                  <a:cubicBezTo>
                    <a:pt x="454057" y="78600"/>
                    <a:pt x="455009" y="81667"/>
                    <a:pt x="456915" y="83801"/>
                  </a:cubicBezTo>
                  <a:cubicBezTo>
                    <a:pt x="458820" y="85935"/>
                    <a:pt x="461392" y="87001"/>
                    <a:pt x="464725" y="87001"/>
                  </a:cubicBezTo>
                  <a:close/>
                  <a:moveTo>
                    <a:pt x="516351" y="95288"/>
                  </a:moveTo>
                  <a:cubicBezTo>
                    <a:pt x="506540" y="95288"/>
                    <a:pt x="498824" y="92307"/>
                    <a:pt x="493109" y="86335"/>
                  </a:cubicBezTo>
                  <a:cubicBezTo>
                    <a:pt x="487490" y="80372"/>
                    <a:pt x="484632" y="72095"/>
                    <a:pt x="484632" y="61493"/>
                  </a:cubicBezTo>
                  <a:cubicBezTo>
                    <a:pt x="484632" y="50806"/>
                    <a:pt x="487299" y="42320"/>
                    <a:pt x="492539" y="36033"/>
                  </a:cubicBezTo>
                  <a:cubicBezTo>
                    <a:pt x="497777" y="29746"/>
                    <a:pt x="504825" y="26603"/>
                    <a:pt x="513779" y="26603"/>
                  </a:cubicBezTo>
                  <a:cubicBezTo>
                    <a:pt x="522066" y="26603"/>
                    <a:pt x="528638" y="29337"/>
                    <a:pt x="533400" y="34795"/>
                  </a:cubicBezTo>
                  <a:cubicBezTo>
                    <a:pt x="538258" y="40253"/>
                    <a:pt x="540734" y="47463"/>
                    <a:pt x="540734" y="56407"/>
                  </a:cubicBezTo>
                  <a:lnTo>
                    <a:pt x="540734" y="62760"/>
                  </a:lnTo>
                  <a:lnTo>
                    <a:pt x="495015" y="62760"/>
                  </a:lnTo>
                  <a:cubicBezTo>
                    <a:pt x="495300" y="70542"/>
                    <a:pt x="497206" y="76448"/>
                    <a:pt x="500921" y="80477"/>
                  </a:cubicBezTo>
                  <a:cubicBezTo>
                    <a:pt x="504635" y="84506"/>
                    <a:pt x="509969" y="86516"/>
                    <a:pt x="516731" y="86516"/>
                  </a:cubicBezTo>
                  <a:cubicBezTo>
                    <a:pt x="523875" y="86516"/>
                    <a:pt x="530923" y="85030"/>
                    <a:pt x="537878" y="82048"/>
                  </a:cubicBezTo>
                  <a:lnTo>
                    <a:pt x="537878" y="90992"/>
                  </a:lnTo>
                  <a:cubicBezTo>
                    <a:pt x="534353" y="92526"/>
                    <a:pt x="530923" y="93621"/>
                    <a:pt x="527781" y="94288"/>
                  </a:cubicBezTo>
                  <a:cubicBezTo>
                    <a:pt x="524638" y="94955"/>
                    <a:pt x="520828" y="95288"/>
                    <a:pt x="516351" y="95288"/>
                  </a:cubicBezTo>
                  <a:close/>
                  <a:moveTo>
                    <a:pt x="513588" y="35004"/>
                  </a:moveTo>
                  <a:cubicBezTo>
                    <a:pt x="508254" y="35004"/>
                    <a:pt x="504063" y="36738"/>
                    <a:pt x="500921" y="40205"/>
                  </a:cubicBezTo>
                  <a:cubicBezTo>
                    <a:pt x="497681" y="43672"/>
                    <a:pt x="495872" y="48473"/>
                    <a:pt x="495300" y="54597"/>
                  </a:cubicBezTo>
                  <a:lnTo>
                    <a:pt x="529971" y="54597"/>
                  </a:lnTo>
                  <a:cubicBezTo>
                    <a:pt x="529971" y="48273"/>
                    <a:pt x="528542" y="43424"/>
                    <a:pt x="525685" y="40052"/>
                  </a:cubicBezTo>
                  <a:cubicBezTo>
                    <a:pt x="522923" y="36690"/>
                    <a:pt x="518828" y="35004"/>
                    <a:pt x="513588" y="35004"/>
                  </a:cubicBezTo>
                  <a:close/>
                  <a:moveTo>
                    <a:pt x="569309" y="27813"/>
                  </a:moveTo>
                  <a:lnTo>
                    <a:pt x="569309" y="70799"/>
                  </a:lnTo>
                  <a:cubicBezTo>
                    <a:pt x="569309" y="76200"/>
                    <a:pt x="570548" y="80229"/>
                    <a:pt x="573024" y="82896"/>
                  </a:cubicBezTo>
                  <a:cubicBezTo>
                    <a:pt x="575406" y="85554"/>
                    <a:pt x="579311" y="86887"/>
                    <a:pt x="584549" y="86887"/>
                  </a:cubicBezTo>
                  <a:cubicBezTo>
                    <a:pt x="591503" y="86887"/>
                    <a:pt x="596551" y="84992"/>
                    <a:pt x="599790" y="81201"/>
                  </a:cubicBezTo>
                  <a:cubicBezTo>
                    <a:pt x="602933" y="77410"/>
                    <a:pt x="604553" y="71228"/>
                    <a:pt x="604553" y="62636"/>
                  </a:cubicBezTo>
                  <a:lnTo>
                    <a:pt x="604553" y="27813"/>
                  </a:lnTo>
                  <a:lnTo>
                    <a:pt x="614553" y="27813"/>
                  </a:lnTo>
                  <a:lnTo>
                    <a:pt x="614553" y="94079"/>
                  </a:lnTo>
                  <a:lnTo>
                    <a:pt x="606267" y="94079"/>
                  </a:lnTo>
                  <a:lnTo>
                    <a:pt x="604838" y="85192"/>
                  </a:lnTo>
                  <a:lnTo>
                    <a:pt x="604267" y="85192"/>
                  </a:lnTo>
                  <a:cubicBezTo>
                    <a:pt x="602267" y="88459"/>
                    <a:pt x="599409" y="90954"/>
                    <a:pt x="595789" y="92688"/>
                  </a:cubicBezTo>
                  <a:cubicBezTo>
                    <a:pt x="592074" y="94421"/>
                    <a:pt x="587979" y="95288"/>
                    <a:pt x="583311" y="95288"/>
                  </a:cubicBezTo>
                  <a:cubicBezTo>
                    <a:pt x="575215" y="95288"/>
                    <a:pt x="569214" y="93374"/>
                    <a:pt x="565119" y="89545"/>
                  </a:cubicBezTo>
                  <a:cubicBezTo>
                    <a:pt x="561118" y="85715"/>
                    <a:pt x="559118" y="79591"/>
                    <a:pt x="559118" y="71161"/>
                  </a:cubicBezTo>
                  <a:lnTo>
                    <a:pt x="559118" y="27813"/>
                  </a:lnTo>
                  <a:close/>
                  <a:moveTo>
                    <a:pt x="683514" y="94079"/>
                  </a:moveTo>
                  <a:lnTo>
                    <a:pt x="683514" y="51206"/>
                  </a:lnTo>
                  <a:cubicBezTo>
                    <a:pt x="683514" y="45806"/>
                    <a:pt x="682276" y="41777"/>
                    <a:pt x="679799" y="39119"/>
                  </a:cubicBezTo>
                  <a:cubicBezTo>
                    <a:pt x="677323" y="36462"/>
                    <a:pt x="673514" y="35128"/>
                    <a:pt x="668274" y="35128"/>
                  </a:cubicBezTo>
                  <a:cubicBezTo>
                    <a:pt x="661321" y="35128"/>
                    <a:pt x="656273" y="37005"/>
                    <a:pt x="653035" y="40748"/>
                  </a:cubicBezTo>
                  <a:cubicBezTo>
                    <a:pt x="649796" y="44501"/>
                    <a:pt x="648177" y="50683"/>
                    <a:pt x="648177" y="59312"/>
                  </a:cubicBezTo>
                  <a:lnTo>
                    <a:pt x="648177" y="94079"/>
                  </a:lnTo>
                  <a:lnTo>
                    <a:pt x="638175" y="94079"/>
                  </a:lnTo>
                  <a:lnTo>
                    <a:pt x="638175" y="27813"/>
                  </a:lnTo>
                  <a:lnTo>
                    <a:pt x="646366" y="27813"/>
                  </a:lnTo>
                  <a:lnTo>
                    <a:pt x="647986" y="36881"/>
                  </a:lnTo>
                  <a:lnTo>
                    <a:pt x="648463" y="36881"/>
                  </a:lnTo>
                  <a:cubicBezTo>
                    <a:pt x="650463" y="33614"/>
                    <a:pt x="653416" y="31090"/>
                    <a:pt x="657130" y="29289"/>
                  </a:cubicBezTo>
                  <a:cubicBezTo>
                    <a:pt x="660845" y="27499"/>
                    <a:pt x="664941" y="26603"/>
                    <a:pt x="669513" y="26603"/>
                  </a:cubicBezTo>
                  <a:cubicBezTo>
                    <a:pt x="677513" y="26603"/>
                    <a:pt x="683514" y="28527"/>
                    <a:pt x="687515" y="32375"/>
                  </a:cubicBezTo>
                  <a:cubicBezTo>
                    <a:pt x="691516" y="36224"/>
                    <a:pt x="693516" y="42386"/>
                    <a:pt x="693516" y="50845"/>
                  </a:cubicBezTo>
                  <a:lnTo>
                    <a:pt x="693516" y="94079"/>
                  </a:lnTo>
                  <a:close/>
                  <a:moveTo>
                    <a:pt x="726472" y="94079"/>
                  </a:moveTo>
                  <a:lnTo>
                    <a:pt x="716471" y="94079"/>
                  </a:lnTo>
                  <a:lnTo>
                    <a:pt x="716471" y="27813"/>
                  </a:lnTo>
                  <a:lnTo>
                    <a:pt x="726472" y="27813"/>
                  </a:lnTo>
                  <a:close/>
                  <a:moveTo>
                    <a:pt x="715613" y="9858"/>
                  </a:moveTo>
                  <a:cubicBezTo>
                    <a:pt x="715613" y="7553"/>
                    <a:pt x="716185" y="5877"/>
                    <a:pt x="717328" y="4810"/>
                  </a:cubicBezTo>
                  <a:cubicBezTo>
                    <a:pt x="718471" y="3734"/>
                    <a:pt x="719805" y="3200"/>
                    <a:pt x="721519" y="3200"/>
                  </a:cubicBezTo>
                  <a:cubicBezTo>
                    <a:pt x="723138" y="3200"/>
                    <a:pt x="724567" y="3753"/>
                    <a:pt x="725710" y="4839"/>
                  </a:cubicBezTo>
                  <a:cubicBezTo>
                    <a:pt x="726853" y="5925"/>
                    <a:pt x="727424" y="7601"/>
                    <a:pt x="727424" y="9858"/>
                  </a:cubicBezTo>
                  <a:cubicBezTo>
                    <a:pt x="727424" y="12116"/>
                    <a:pt x="726853" y="13792"/>
                    <a:pt x="725710" y="14907"/>
                  </a:cubicBezTo>
                  <a:cubicBezTo>
                    <a:pt x="724567" y="16012"/>
                    <a:pt x="723138" y="16564"/>
                    <a:pt x="721519" y="16564"/>
                  </a:cubicBezTo>
                  <a:cubicBezTo>
                    <a:pt x="719805" y="16564"/>
                    <a:pt x="718471" y="16012"/>
                    <a:pt x="717328" y="14907"/>
                  </a:cubicBezTo>
                  <a:cubicBezTo>
                    <a:pt x="716185" y="13792"/>
                    <a:pt x="715613" y="12116"/>
                    <a:pt x="715613" y="9858"/>
                  </a:cubicBezTo>
                  <a:close/>
                  <a:moveTo>
                    <a:pt x="794099" y="94079"/>
                  </a:moveTo>
                  <a:lnTo>
                    <a:pt x="794099" y="51206"/>
                  </a:lnTo>
                  <a:cubicBezTo>
                    <a:pt x="794099" y="45806"/>
                    <a:pt x="792861" y="41777"/>
                    <a:pt x="790386" y="39119"/>
                  </a:cubicBezTo>
                  <a:cubicBezTo>
                    <a:pt x="787909" y="36462"/>
                    <a:pt x="784099" y="35128"/>
                    <a:pt x="778859" y="35128"/>
                  </a:cubicBezTo>
                  <a:cubicBezTo>
                    <a:pt x="771906" y="35128"/>
                    <a:pt x="766858" y="37005"/>
                    <a:pt x="763620" y="40748"/>
                  </a:cubicBezTo>
                  <a:cubicBezTo>
                    <a:pt x="760382" y="44501"/>
                    <a:pt x="758762" y="50683"/>
                    <a:pt x="758762" y="59312"/>
                  </a:cubicBezTo>
                  <a:lnTo>
                    <a:pt x="758762" y="94079"/>
                  </a:lnTo>
                  <a:lnTo>
                    <a:pt x="748760" y="94079"/>
                  </a:lnTo>
                  <a:lnTo>
                    <a:pt x="748760" y="27813"/>
                  </a:lnTo>
                  <a:lnTo>
                    <a:pt x="756953" y="27813"/>
                  </a:lnTo>
                  <a:lnTo>
                    <a:pt x="758571" y="36881"/>
                  </a:lnTo>
                  <a:lnTo>
                    <a:pt x="759048" y="36881"/>
                  </a:lnTo>
                  <a:cubicBezTo>
                    <a:pt x="761048" y="33614"/>
                    <a:pt x="764001" y="31090"/>
                    <a:pt x="767716" y="29289"/>
                  </a:cubicBezTo>
                  <a:cubicBezTo>
                    <a:pt x="771430" y="27499"/>
                    <a:pt x="775526" y="26603"/>
                    <a:pt x="780098" y="26603"/>
                  </a:cubicBezTo>
                  <a:cubicBezTo>
                    <a:pt x="788004" y="26603"/>
                    <a:pt x="794099" y="28527"/>
                    <a:pt x="798100" y="32375"/>
                  </a:cubicBezTo>
                  <a:cubicBezTo>
                    <a:pt x="802101" y="36224"/>
                    <a:pt x="804101" y="42386"/>
                    <a:pt x="804101" y="50845"/>
                  </a:cubicBezTo>
                  <a:lnTo>
                    <a:pt x="804101" y="94079"/>
                  </a:lnTo>
                  <a:close/>
                  <a:moveTo>
                    <a:pt x="881253" y="27813"/>
                  </a:moveTo>
                  <a:lnTo>
                    <a:pt x="881253" y="34157"/>
                  </a:lnTo>
                  <a:lnTo>
                    <a:pt x="868967" y="35614"/>
                  </a:lnTo>
                  <a:cubicBezTo>
                    <a:pt x="870110" y="37024"/>
                    <a:pt x="871157" y="38862"/>
                    <a:pt x="872014" y="41148"/>
                  </a:cubicBezTo>
                  <a:cubicBezTo>
                    <a:pt x="872871" y="43424"/>
                    <a:pt x="873348" y="45987"/>
                    <a:pt x="873348" y="48854"/>
                  </a:cubicBezTo>
                  <a:cubicBezTo>
                    <a:pt x="873348" y="55340"/>
                    <a:pt x="871157" y="60522"/>
                    <a:pt x="866680" y="64389"/>
                  </a:cubicBezTo>
                  <a:cubicBezTo>
                    <a:pt x="862299" y="68266"/>
                    <a:pt x="856202" y="70199"/>
                    <a:pt x="848488" y="70199"/>
                  </a:cubicBezTo>
                  <a:cubicBezTo>
                    <a:pt x="846487" y="70199"/>
                    <a:pt x="844582" y="70037"/>
                    <a:pt x="842867" y="69713"/>
                  </a:cubicBezTo>
                  <a:cubicBezTo>
                    <a:pt x="838581" y="71971"/>
                    <a:pt x="836486" y="74809"/>
                    <a:pt x="836486" y="78238"/>
                  </a:cubicBezTo>
                  <a:cubicBezTo>
                    <a:pt x="836486" y="80048"/>
                    <a:pt x="837248" y="81391"/>
                    <a:pt x="838677" y="82258"/>
                  </a:cubicBezTo>
                  <a:cubicBezTo>
                    <a:pt x="840201" y="83125"/>
                    <a:pt x="842773" y="83553"/>
                    <a:pt x="846391" y="83553"/>
                  </a:cubicBezTo>
                  <a:lnTo>
                    <a:pt x="858108" y="83553"/>
                  </a:lnTo>
                  <a:cubicBezTo>
                    <a:pt x="865347" y="83553"/>
                    <a:pt x="870776" y="85068"/>
                    <a:pt x="874682" y="88097"/>
                  </a:cubicBezTo>
                  <a:cubicBezTo>
                    <a:pt x="878492" y="91116"/>
                    <a:pt x="880396" y="95507"/>
                    <a:pt x="880396" y="101270"/>
                  </a:cubicBezTo>
                  <a:cubicBezTo>
                    <a:pt x="880396" y="108604"/>
                    <a:pt x="877538" y="114205"/>
                    <a:pt x="871633" y="118053"/>
                  </a:cubicBezTo>
                  <a:cubicBezTo>
                    <a:pt x="865727" y="121901"/>
                    <a:pt x="857155" y="123825"/>
                    <a:pt x="845820" y="123825"/>
                  </a:cubicBezTo>
                  <a:cubicBezTo>
                    <a:pt x="837152" y="123825"/>
                    <a:pt x="830485" y="122215"/>
                    <a:pt x="825818" y="118986"/>
                  </a:cubicBezTo>
                  <a:cubicBezTo>
                    <a:pt x="821151" y="115767"/>
                    <a:pt x="818770" y="111204"/>
                    <a:pt x="818770" y="105328"/>
                  </a:cubicBezTo>
                  <a:cubicBezTo>
                    <a:pt x="818770" y="101289"/>
                    <a:pt x="820103" y="97803"/>
                    <a:pt x="822674" y="94860"/>
                  </a:cubicBezTo>
                  <a:cubicBezTo>
                    <a:pt x="825246" y="91926"/>
                    <a:pt x="828866" y="89926"/>
                    <a:pt x="833533" y="88878"/>
                  </a:cubicBezTo>
                  <a:cubicBezTo>
                    <a:pt x="831819" y="88116"/>
                    <a:pt x="830390" y="86925"/>
                    <a:pt x="829247" y="85315"/>
                  </a:cubicBezTo>
                  <a:cubicBezTo>
                    <a:pt x="828104" y="83696"/>
                    <a:pt x="827532" y="81820"/>
                    <a:pt x="827532" y="79686"/>
                  </a:cubicBezTo>
                  <a:cubicBezTo>
                    <a:pt x="827532" y="77267"/>
                    <a:pt x="828199" y="75152"/>
                    <a:pt x="829438" y="73343"/>
                  </a:cubicBezTo>
                  <a:cubicBezTo>
                    <a:pt x="830771" y="71523"/>
                    <a:pt x="832771" y="69771"/>
                    <a:pt x="835534" y="68075"/>
                  </a:cubicBezTo>
                  <a:cubicBezTo>
                    <a:pt x="832104" y="66665"/>
                    <a:pt x="829342" y="64275"/>
                    <a:pt x="827247" y="60884"/>
                  </a:cubicBezTo>
                  <a:cubicBezTo>
                    <a:pt x="825055" y="57502"/>
                    <a:pt x="824008" y="53626"/>
                    <a:pt x="824008" y="49273"/>
                  </a:cubicBezTo>
                  <a:cubicBezTo>
                    <a:pt x="824008" y="42024"/>
                    <a:pt x="826104" y="36424"/>
                    <a:pt x="830485" y="32499"/>
                  </a:cubicBezTo>
                  <a:cubicBezTo>
                    <a:pt x="834867" y="28565"/>
                    <a:pt x="841058" y="26603"/>
                    <a:pt x="848963" y="26603"/>
                  </a:cubicBezTo>
                  <a:cubicBezTo>
                    <a:pt x="852488" y="26603"/>
                    <a:pt x="855632" y="27003"/>
                    <a:pt x="858393" y="27813"/>
                  </a:cubicBezTo>
                  <a:close/>
                  <a:moveTo>
                    <a:pt x="828486" y="105204"/>
                  </a:moveTo>
                  <a:cubicBezTo>
                    <a:pt x="828486" y="108795"/>
                    <a:pt x="829913" y="111509"/>
                    <a:pt x="832962" y="113367"/>
                  </a:cubicBezTo>
                  <a:cubicBezTo>
                    <a:pt x="836009" y="115214"/>
                    <a:pt x="840296" y="116148"/>
                    <a:pt x="846011" y="116148"/>
                  </a:cubicBezTo>
                  <a:cubicBezTo>
                    <a:pt x="854393" y="116148"/>
                    <a:pt x="860679" y="114891"/>
                    <a:pt x="864680" y="112366"/>
                  </a:cubicBezTo>
                  <a:cubicBezTo>
                    <a:pt x="868776" y="109852"/>
                    <a:pt x="870776" y="106432"/>
                    <a:pt x="870776" y="102118"/>
                  </a:cubicBezTo>
                  <a:cubicBezTo>
                    <a:pt x="870776" y="98536"/>
                    <a:pt x="869633" y="96041"/>
                    <a:pt x="867442" y="94650"/>
                  </a:cubicBezTo>
                  <a:cubicBezTo>
                    <a:pt x="865252" y="93259"/>
                    <a:pt x="861060" y="92564"/>
                    <a:pt x="854964" y="92564"/>
                  </a:cubicBezTo>
                  <a:lnTo>
                    <a:pt x="842867" y="92564"/>
                  </a:lnTo>
                  <a:cubicBezTo>
                    <a:pt x="838295" y="92564"/>
                    <a:pt x="834771" y="93659"/>
                    <a:pt x="832295" y="95831"/>
                  </a:cubicBezTo>
                  <a:cubicBezTo>
                    <a:pt x="829723" y="98012"/>
                    <a:pt x="828486" y="101127"/>
                    <a:pt x="828486" y="105204"/>
                  </a:cubicBezTo>
                  <a:close/>
                  <a:moveTo>
                    <a:pt x="833914" y="49035"/>
                  </a:moveTo>
                  <a:cubicBezTo>
                    <a:pt x="833914" y="53673"/>
                    <a:pt x="835153" y="57178"/>
                    <a:pt x="837820" y="59550"/>
                  </a:cubicBezTo>
                  <a:cubicBezTo>
                    <a:pt x="840392" y="61932"/>
                    <a:pt x="844105" y="63122"/>
                    <a:pt x="848773" y="63122"/>
                  </a:cubicBezTo>
                  <a:cubicBezTo>
                    <a:pt x="858584" y="63122"/>
                    <a:pt x="863442" y="58369"/>
                    <a:pt x="863442" y="48854"/>
                  </a:cubicBezTo>
                  <a:cubicBezTo>
                    <a:pt x="863442" y="38900"/>
                    <a:pt x="858488" y="33919"/>
                    <a:pt x="848583" y="33919"/>
                  </a:cubicBezTo>
                  <a:cubicBezTo>
                    <a:pt x="843821" y="33919"/>
                    <a:pt x="840201" y="35185"/>
                    <a:pt x="837724" y="37729"/>
                  </a:cubicBezTo>
                  <a:cubicBezTo>
                    <a:pt x="835153" y="40272"/>
                    <a:pt x="833914" y="44034"/>
                    <a:pt x="833914" y="49035"/>
                  </a:cubicBezTo>
                  <a:close/>
                  <a:moveTo>
                    <a:pt x="981456" y="70561"/>
                  </a:moveTo>
                  <a:cubicBezTo>
                    <a:pt x="981456" y="78334"/>
                    <a:pt x="978598" y="84401"/>
                    <a:pt x="972979" y="88754"/>
                  </a:cubicBezTo>
                  <a:cubicBezTo>
                    <a:pt x="967360" y="93107"/>
                    <a:pt x="959739" y="95288"/>
                    <a:pt x="950023" y="95288"/>
                  </a:cubicBezTo>
                  <a:cubicBezTo>
                    <a:pt x="939546" y="95288"/>
                    <a:pt x="931450" y="93936"/>
                    <a:pt x="925831" y="91240"/>
                  </a:cubicBezTo>
                  <a:lnTo>
                    <a:pt x="925831" y="81324"/>
                  </a:lnTo>
                  <a:cubicBezTo>
                    <a:pt x="929450" y="82848"/>
                    <a:pt x="933450" y="84058"/>
                    <a:pt x="937737" y="84944"/>
                  </a:cubicBezTo>
                  <a:cubicBezTo>
                    <a:pt x="941927" y="85839"/>
                    <a:pt x="946214" y="86278"/>
                    <a:pt x="950405" y="86278"/>
                  </a:cubicBezTo>
                  <a:cubicBezTo>
                    <a:pt x="957263" y="86278"/>
                    <a:pt x="962406" y="84982"/>
                    <a:pt x="965835" y="82382"/>
                  </a:cubicBezTo>
                  <a:cubicBezTo>
                    <a:pt x="969359" y="79781"/>
                    <a:pt x="971074" y="76162"/>
                    <a:pt x="971074" y="71523"/>
                  </a:cubicBezTo>
                  <a:cubicBezTo>
                    <a:pt x="971074" y="68466"/>
                    <a:pt x="970407" y="65951"/>
                    <a:pt x="969264" y="63998"/>
                  </a:cubicBezTo>
                  <a:cubicBezTo>
                    <a:pt x="968026" y="62046"/>
                    <a:pt x="965931" y="60236"/>
                    <a:pt x="963073" y="58588"/>
                  </a:cubicBezTo>
                  <a:cubicBezTo>
                    <a:pt x="960216" y="56931"/>
                    <a:pt x="955835" y="55064"/>
                    <a:pt x="949929" y="52969"/>
                  </a:cubicBezTo>
                  <a:cubicBezTo>
                    <a:pt x="941641" y="50025"/>
                    <a:pt x="935831" y="46539"/>
                    <a:pt x="932307" y="42501"/>
                  </a:cubicBezTo>
                  <a:cubicBezTo>
                    <a:pt x="928783" y="38471"/>
                    <a:pt x="926974" y="33214"/>
                    <a:pt x="926974" y="26727"/>
                  </a:cubicBezTo>
                  <a:cubicBezTo>
                    <a:pt x="926974" y="19907"/>
                    <a:pt x="929546" y="14487"/>
                    <a:pt x="934688" y="10458"/>
                  </a:cubicBezTo>
                  <a:cubicBezTo>
                    <a:pt x="939832" y="6429"/>
                    <a:pt x="946595" y="4410"/>
                    <a:pt x="954977" y="4410"/>
                  </a:cubicBezTo>
                  <a:cubicBezTo>
                    <a:pt x="963740" y="4410"/>
                    <a:pt x="971836" y="6029"/>
                    <a:pt x="979266" y="9249"/>
                  </a:cubicBezTo>
                  <a:lnTo>
                    <a:pt x="976028" y="18202"/>
                  </a:lnTo>
                  <a:cubicBezTo>
                    <a:pt x="968693" y="15135"/>
                    <a:pt x="961645" y="13602"/>
                    <a:pt x="954786" y="13602"/>
                  </a:cubicBezTo>
                  <a:cubicBezTo>
                    <a:pt x="949262" y="13602"/>
                    <a:pt x="945071" y="14773"/>
                    <a:pt x="942023" y="17107"/>
                  </a:cubicBezTo>
                  <a:cubicBezTo>
                    <a:pt x="938880" y="19450"/>
                    <a:pt x="937356" y="22688"/>
                    <a:pt x="937356" y="26841"/>
                  </a:cubicBezTo>
                  <a:cubicBezTo>
                    <a:pt x="937356" y="29909"/>
                    <a:pt x="937928" y="32414"/>
                    <a:pt x="939071" y="34376"/>
                  </a:cubicBezTo>
                  <a:cubicBezTo>
                    <a:pt x="940214" y="36328"/>
                    <a:pt x="942118" y="38119"/>
                    <a:pt x="944785" y="39757"/>
                  </a:cubicBezTo>
                  <a:cubicBezTo>
                    <a:pt x="947453" y="41386"/>
                    <a:pt x="951548" y="43186"/>
                    <a:pt x="957073" y="45168"/>
                  </a:cubicBezTo>
                  <a:cubicBezTo>
                    <a:pt x="966407" y="48473"/>
                    <a:pt x="972788" y="52016"/>
                    <a:pt x="976217" y="55807"/>
                  </a:cubicBezTo>
                  <a:cubicBezTo>
                    <a:pt x="979741" y="59598"/>
                    <a:pt x="981456" y="64513"/>
                    <a:pt x="981456" y="70561"/>
                  </a:cubicBezTo>
                  <a:close/>
                  <a:moveTo>
                    <a:pt x="1028129" y="95288"/>
                  </a:moveTo>
                  <a:cubicBezTo>
                    <a:pt x="1018318" y="95288"/>
                    <a:pt x="1010603" y="92307"/>
                    <a:pt x="1004888" y="86335"/>
                  </a:cubicBezTo>
                  <a:cubicBezTo>
                    <a:pt x="999268" y="80372"/>
                    <a:pt x="996410" y="72095"/>
                    <a:pt x="996410" y="61493"/>
                  </a:cubicBezTo>
                  <a:cubicBezTo>
                    <a:pt x="996410" y="50806"/>
                    <a:pt x="999077" y="42320"/>
                    <a:pt x="1004317" y="36033"/>
                  </a:cubicBezTo>
                  <a:cubicBezTo>
                    <a:pt x="1009555" y="29746"/>
                    <a:pt x="1016604" y="26603"/>
                    <a:pt x="1025462" y="26603"/>
                  </a:cubicBezTo>
                  <a:cubicBezTo>
                    <a:pt x="1033749" y="26603"/>
                    <a:pt x="1040321" y="29337"/>
                    <a:pt x="1045179" y="34795"/>
                  </a:cubicBezTo>
                  <a:cubicBezTo>
                    <a:pt x="1050036" y="40253"/>
                    <a:pt x="1052417" y="47463"/>
                    <a:pt x="1052417" y="56407"/>
                  </a:cubicBezTo>
                  <a:lnTo>
                    <a:pt x="1052417" y="62760"/>
                  </a:lnTo>
                  <a:lnTo>
                    <a:pt x="1006793" y="62760"/>
                  </a:lnTo>
                  <a:cubicBezTo>
                    <a:pt x="1006984" y="70542"/>
                    <a:pt x="1008984" y="76448"/>
                    <a:pt x="1012699" y="80477"/>
                  </a:cubicBezTo>
                  <a:cubicBezTo>
                    <a:pt x="1016414" y="84506"/>
                    <a:pt x="1021652" y="86516"/>
                    <a:pt x="1028415" y="86516"/>
                  </a:cubicBezTo>
                  <a:cubicBezTo>
                    <a:pt x="1035559" y="86516"/>
                    <a:pt x="1042607" y="85030"/>
                    <a:pt x="1049560" y="82048"/>
                  </a:cubicBezTo>
                  <a:lnTo>
                    <a:pt x="1049560" y="90992"/>
                  </a:lnTo>
                  <a:cubicBezTo>
                    <a:pt x="1046036" y="92526"/>
                    <a:pt x="1042703" y="93621"/>
                    <a:pt x="1039559" y="94288"/>
                  </a:cubicBezTo>
                  <a:cubicBezTo>
                    <a:pt x="1036416" y="94955"/>
                    <a:pt x="1032510" y="95288"/>
                    <a:pt x="1028129" y="95288"/>
                  </a:cubicBezTo>
                  <a:close/>
                  <a:moveTo>
                    <a:pt x="1025367" y="35004"/>
                  </a:moveTo>
                  <a:cubicBezTo>
                    <a:pt x="1020033" y="35004"/>
                    <a:pt x="1015842" y="36738"/>
                    <a:pt x="1012603" y="40205"/>
                  </a:cubicBezTo>
                  <a:cubicBezTo>
                    <a:pt x="1009461" y="43672"/>
                    <a:pt x="1007650" y="48473"/>
                    <a:pt x="1007079" y="54597"/>
                  </a:cubicBezTo>
                  <a:lnTo>
                    <a:pt x="1041654" y="54597"/>
                  </a:lnTo>
                  <a:cubicBezTo>
                    <a:pt x="1041654" y="48273"/>
                    <a:pt x="1040321" y="43424"/>
                    <a:pt x="1037463" y="40052"/>
                  </a:cubicBezTo>
                  <a:cubicBezTo>
                    <a:pt x="1034605" y="36690"/>
                    <a:pt x="1030606" y="35004"/>
                    <a:pt x="1025367" y="35004"/>
                  </a:cubicBezTo>
                  <a:close/>
                  <a:moveTo>
                    <a:pt x="1101853" y="26603"/>
                  </a:moveTo>
                  <a:cubicBezTo>
                    <a:pt x="1104805" y="26603"/>
                    <a:pt x="1107472" y="26841"/>
                    <a:pt x="1109758" y="27327"/>
                  </a:cubicBezTo>
                  <a:lnTo>
                    <a:pt x="1108329" y="36643"/>
                  </a:lnTo>
                  <a:cubicBezTo>
                    <a:pt x="1105663" y="36033"/>
                    <a:pt x="1103186" y="35728"/>
                    <a:pt x="1101091" y="35728"/>
                  </a:cubicBezTo>
                  <a:cubicBezTo>
                    <a:pt x="1095756" y="35728"/>
                    <a:pt x="1091185" y="37910"/>
                    <a:pt x="1087374" y="42263"/>
                  </a:cubicBezTo>
                  <a:cubicBezTo>
                    <a:pt x="1083564" y="46615"/>
                    <a:pt x="1081660" y="52035"/>
                    <a:pt x="1081660" y="58531"/>
                  </a:cubicBezTo>
                  <a:lnTo>
                    <a:pt x="1081660" y="94079"/>
                  </a:lnTo>
                  <a:lnTo>
                    <a:pt x="1071658" y="94079"/>
                  </a:lnTo>
                  <a:lnTo>
                    <a:pt x="1071658" y="27813"/>
                  </a:lnTo>
                  <a:lnTo>
                    <a:pt x="1079945" y="27813"/>
                  </a:lnTo>
                  <a:lnTo>
                    <a:pt x="1081088" y="40081"/>
                  </a:lnTo>
                  <a:lnTo>
                    <a:pt x="1081564" y="40081"/>
                  </a:lnTo>
                  <a:cubicBezTo>
                    <a:pt x="1083946" y="35776"/>
                    <a:pt x="1086993" y="32452"/>
                    <a:pt x="1090423" y="30109"/>
                  </a:cubicBezTo>
                  <a:cubicBezTo>
                    <a:pt x="1093852" y="27775"/>
                    <a:pt x="1097661" y="26603"/>
                    <a:pt x="1101853" y="26603"/>
                  </a:cubicBezTo>
                  <a:close/>
                  <a:moveTo>
                    <a:pt x="1138142" y="94079"/>
                  </a:moveTo>
                  <a:lnTo>
                    <a:pt x="1112997" y="27813"/>
                  </a:lnTo>
                  <a:lnTo>
                    <a:pt x="1123761" y="27813"/>
                  </a:lnTo>
                  <a:lnTo>
                    <a:pt x="1138048" y="67113"/>
                  </a:lnTo>
                  <a:cubicBezTo>
                    <a:pt x="1141286" y="76305"/>
                    <a:pt x="1143191" y="82267"/>
                    <a:pt x="1143763" y="85011"/>
                  </a:cubicBezTo>
                  <a:lnTo>
                    <a:pt x="1144238" y="85011"/>
                  </a:lnTo>
                  <a:cubicBezTo>
                    <a:pt x="1144715" y="82877"/>
                    <a:pt x="1146049" y="78448"/>
                    <a:pt x="1148430" y="71733"/>
                  </a:cubicBezTo>
                  <a:cubicBezTo>
                    <a:pt x="1150811" y="65027"/>
                    <a:pt x="1156049" y="50387"/>
                    <a:pt x="1164336" y="27813"/>
                  </a:cubicBezTo>
                  <a:lnTo>
                    <a:pt x="1175099" y="27813"/>
                  </a:lnTo>
                  <a:lnTo>
                    <a:pt x="1149954" y="94079"/>
                  </a:lnTo>
                  <a:close/>
                  <a:moveTo>
                    <a:pt x="1197579" y="94079"/>
                  </a:moveTo>
                  <a:lnTo>
                    <a:pt x="1187578" y="94079"/>
                  </a:lnTo>
                  <a:lnTo>
                    <a:pt x="1187578" y="27813"/>
                  </a:lnTo>
                  <a:lnTo>
                    <a:pt x="1197579" y="27813"/>
                  </a:lnTo>
                  <a:close/>
                  <a:moveTo>
                    <a:pt x="1186721" y="9858"/>
                  </a:moveTo>
                  <a:cubicBezTo>
                    <a:pt x="1186721" y="7553"/>
                    <a:pt x="1187292" y="5877"/>
                    <a:pt x="1188434" y="4810"/>
                  </a:cubicBezTo>
                  <a:cubicBezTo>
                    <a:pt x="1189577" y="3734"/>
                    <a:pt x="1191006" y="3200"/>
                    <a:pt x="1192626" y="3200"/>
                  </a:cubicBezTo>
                  <a:cubicBezTo>
                    <a:pt x="1194245" y="3200"/>
                    <a:pt x="1195674" y="3753"/>
                    <a:pt x="1196817" y="4839"/>
                  </a:cubicBezTo>
                  <a:cubicBezTo>
                    <a:pt x="1197959" y="5925"/>
                    <a:pt x="1198627" y="7601"/>
                    <a:pt x="1198627" y="9858"/>
                  </a:cubicBezTo>
                  <a:cubicBezTo>
                    <a:pt x="1198627" y="12116"/>
                    <a:pt x="1197959" y="13792"/>
                    <a:pt x="1196817" y="14907"/>
                  </a:cubicBezTo>
                  <a:cubicBezTo>
                    <a:pt x="1195674" y="16012"/>
                    <a:pt x="1194245" y="16564"/>
                    <a:pt x="1192626" y="16564"/>
                  </a:cubicBezTo>
                  <a:cubicBezTo>
                    <a:pt x="1191006" y="16564"/>
                    <a:pt x="1189577" y="16012"/>
                    <a:pt x="1188434" y="14907"/>
                  </a:cubicBezTo>
                  <a:cubicBezTo>
                    <a:pt x="1187292" y="13792"/>
                    <a:pt x="1186721" y="12116"/>
                    <a:pt x="1186721" y="9858"/>
                  </a:cubicBezTo>
                  <a:close/>
                  <a:moveTo>
                    <a:pt x="1246347" y="95288"/>
                  </a:moveTo>
                  <a:cubicBezTo>
                    <a:pt x="1236727" y="95288"/>
                    <a:pt x="1229297" y="92335"/>
                    <a:pt x="1224058" y="86430"/>
                  </a:cubicBezTo>
                  <a:cubicBezTo>
                    <a:pt x="1218820" y="80524"/>
                    <a:pt x="1216153" y="72171"/>
                    <a:pt x="1216153" y="61370"/>
                  </a:cubicBezTo>
                  <a:cubicBezTo>
                    <a:pt x="1216153" y="50282"/>
                    <a:pt x="1218820" y="41720"/>
                    <a:pt x="1224153" y="35671"/>
                  </a:cubicBezTo>
                  <a:cubicBezTo>
                    <a:pt x="1229488" y="29623"/>
                    <a:pt x="1237107" y="26603"/>
                    <a:pt x="1247013" y="26603"/>
                  </a:cubicBezTo>
                  <a:cubicBezTo>
                    <a:pt x="1250156" y="26603"/>
                    <a:pt x="1253396" y="26946"/>
                    <a:pt x="1256538" y="27632"/>
                  </a:cubicBezTo>
                  <a:cubicBezTo>
                    <a:pt x="1259777" y="28318"/>
                    <a:pt x="1262253" y="29118"/>
                    <a:pt x="1264064" y="30051"/>
                  </a:cubicBezTo>
                  <a:lnTo>
                    <a:pt x="1261015" y="38576"/>
                  </a:lnTo>
                  <a:cubicBezTo>
                    <a:pt x="1258729" y="37690"/>
                    <a:pt x="1256348" y="36947"/>
                    <a:pt x="1253681" y="36366"/>
                  </a:cubicBezTo>
                  <a:cubicBezTo>
                    <a:pt x="1251110" y="35785"/>
                    <a:pt x="1248823" y="35490"/>
                    <a:pt x="1246727" y="35490"/>
                  </a:cubicBezTo>
                  <a:cubicBezTo>
                    <a:pt x="1233298" y="35490"/>
                    <a:pt x="1226534" y="44072"/>
                    <a:pt x="1226534" y="61246"/>
                  </a:cubicBezTo>
                  <a:cubicBezTo>
                    <a:pt x="1226534" y="69390"/>
                    <a:pt x="1228250" y="75638"/>
                    <a:pt x="1231488" y="79991"/>
                  </a:cubicBezTo>
                  <a:cubicBezTo>
                    <a:pt x="1234821" y="84344"/>
                    <a:pt x="1239679" y="86516"/>
                    <a:pt x="1246061" y="86516"/>
                  </a:cubicBezTo>
                  <a:cubicBezTo>
                    <a:pt x="1251585" y="86516"/>
                    <a:pt x="1257300" y="85335"/>
                    <a:pt x="1263110" y="82953"/>
                  </a:cubicBezTo>
                  <a:lnTo>
                    <a:pt x="1263110" y="91840"/>
                  </a:lnTo>
                  <a:cubicBezTo>
                    <a:pt x="1258634" y="94136"/>
                    <a:pt x="1253110" y="95288"/>
                    <a:pt x="1246347" y="95288"/>
                  </a:cubicBezTo>
                  <a:close/>
                  <a:moveTo>
                    <a:pt x="1308545" y="95288"/>
                  </a:moveTo>
                  <a:cubicBezTo>
                    <a:pt x="1298735" y="95288"/>
                    <a:pt x="1291019" y="92307"/>
                    <a:pt x="1285400" y="86335"/>
                  </a:cubicBezTo>
                  <a:cubicBezTo>
                    <a:pt x="1279685" y="80372"/>
                    <a:pt x="1276922" y="72095"/>
                    <a:pt x="1276922" y="61493"/>
                  </a:cubicBezTo>
                  <a:cubicBezTo>
                    <a:pt x="1276922" y="50806"/>
                    <a:pt x="1279494" y="42320"/>
                    <a:pt x="1284732" y="36033"/>
                  </a:cubicBezTo>
                  <a:cubicBezTo>
                    <a:pt x="1290067" y="29746"/>
                    <a:pt x="1297115" y="26603"/>
                    <a:pt x="1305973" y="26603"/>
                  </a:cubicBezTo>
                  <a:cubicBezTo>
                    <a:pt x="1314261" y="26603"/>
                    <a:pt x="1320832" y="29337"/>
                    <a:pt x="1325690" y="34795"/>
                  </a:cubicBezTo>
                  <a:cubicBezTo>
                    <a:pt x="1330548" y="40253"/>
                    <a:pt x="1332929" y="47463"/>
                    <a:pt x="1332929" y="56407"/>
                  </a:cubicBezTo>
                  <a:lnTo>
                    <a:pt x="1332929" y="62760"/>
                  </a:lnTo>
                  <a:lnTo>
                    <a:pt x="1287304" y="62760"/>
                  </a:lnTo>
                  <a:cubicBezTo>
                    <a:pt x="1287495" y="70542"/>
                    <a:pt x="1289399" y="76448"/>
                    <a:pt x="1293209" y="80477"/>
                  </a:cubicBezTo>
                  <a:cubicBezTo>
                    <a:pt x="1296924" y="84506"/>
                    <a:pt x="1302164" y="86516"/>
                    <a:pt x="1308926" y="86516"/>
                  </a:cubicBezTo>
                  <a:cubicBezTo>
                    <a:pt x="1316070" y="86516"/>
                    <a:pt x="1323118" y="85030"/>
                    <a:pt x="1330071" y="82048"/>
                  </a:cubicBezTo>
                  <a:lnTo>
                    <a:pt x="1330071" y="90992"/>
                  </a:lnTo>
                  <a:cubicBezTo>
                    <a:pt x="1326547" y="92526"/>
                    <a:pt x="1323213" y="93621"/>
                    <a:pt x="1319975" y="94288"/>
                  </a:cubicBezTo>
                  <a:cubicBezTo>
                    <a:pt x="1316831" y="94955"/>
                    <a:pt x="1313022" y="95288"/>
                    <a:pt x="1308545" y="95288"/>
                  </a:cubicBezTo>
                  <a:close/>
                  <a:moveTo>
                    <a:pt x="1305878" y="35004"/>
                  </a:moveTo>
                  <a:cubicBezTo>
                    <a:pt x="1300544" y="35004"/>
                    <a:pt x="1296258" y="36738"/>
                    <a:pt x="1293114" y="40205"/>
                  </a:cubicBezTo>
                  <a:cubicBezTo>
                    <a:pt x="1289971" y="43672"/>
                    <a:pt x="1288067" y="48473"/>
                    <a:pt x="1287495" y="54597"/>
                  </a:cubicBezTo>
                  <a:lnTo>
                    <a:pt x="1322166" y="54597"/>
                  </a:lnTo>
                  <a:cubicBezTo>
                    <a:pt x="1322166" y="48273"/>
                    <a:pt x="1320737" y="43424"/>
                    <a:pt x="1317974" y="40052"/>
                  </a:cubicBezTo>
                  <a:cubicBezTo>
                    <a:pt x="1315117" y="36690"/>
                    <a:pt x="1311117" y="35004"/>
                    <a:pt x="1305878" y="35004"/>
                  </a:cubicBezTo>
                  <a:close/>
                  <a:moveTo>
                    <a:pt x="1392842" y="94079"/>
                  </a:moveTo>
                  <a:lnTo>
                    <a:pt x="1390841" y="84649"/>
                  </a:lnTo>
                  <a:lnTo>
                    <a:pt x="1390365" y="84649"/>
                  </a:lnTo>
                  <a:cubicBezTo>
                    <a:pt x="1387031" y="88802"/>
                    <a:pt x="1383792" y="91612"/>
                    <a:pt x="1380459" y="93078"/>
                  </a:cubicBezTo>
                  <a:cubicBezTo>
                    <a:pt x="1377221" y="94555"/>
                    <a:pt x="1373124" y="95288"/>
                    <a:pt x="1368171" y="95288"/>
                  </a:cubicBezTo>
                  <a:cubicBezTo>
                    <a:pt x="1361600" y="95288"/>
                    <a:pt x="1356456" y="93593"/>
                    <a:pt x="1352741" y="90211"/>
                  </a:cubicBezTo>
                  <a:cubicBezTo>
                    <a:pt x="1349026" y="86820"/>
                    <a:pt x="1347121" y="82010"/>
                    <a:pt x="1347121" y="75762"/>
                  </a:cubicBezTo>
                  <a:cubicBezTo>
                    <a:pt x="1347121" y="62379"/>
                    <a:pt x="1357885" y="55359"/>
                    <a:pt x="1379221" y="54721"/>
                  </a:cubicBezTo>
                  <a:lnTo>
                    <a:pt x="1390461" y="54359"/>
                  </a:lnTo>
                  <a:lnTo>
                    <a:pt x="1390461" y="50244"/>
                  </a:lnTo>
                  <a:cubicBezTo>
                    <a:pt x="1390461" y="45044"/>
                    <a:pt x="1389412" y="41205"/>
                    <a:pt x="1387126" y="38729"/>
                  </a:cubicBezTo>
                  <a:cubicBezTo>
                    <a:pt x="1384935" y="36243"/>
                    <a:pt x="1381316" y="35004"/>
                    <a:pt x="1376363" y="35004"/>
                  </a:cubicBezTo>
                  <a:cubicBezTo>
                    <a:pt x="1370838" y="35004"/>
                    <a:pt x="1364647" y="36700"/>
                    <a:pt x="1357694" y="40081"/>
                  </a:cubicBezTo>
                  <a:lnTo>
                    <a:pt x="1354551" y="32404"/>
                  </a:lnTo>
                  <a:cubicBezTo>
                    <a:pt x="1357885" y="30632"/>
                    <a:pt x="1361409" y="29242"/>
                    <a:pt x="1365314" y="28232"/>
                  </a:cubicBezTo>
                  <a:cubicBezTo>
                    <a:pt x="1369219" y="27232"/>
                    <a:pt x="1373124" y="26727"/>
                    <a:pt x="1377030" y="26727"/>
                  </a:cubicBezTo>
                  <a:cubicBezTo>
                    <a:pt x="1384935" y="26727"/>
                    <a:pt x="1390745" y="28480"/>
                    <a:pt x="1394556" y="31985"/>
                  </a:cubicBezTo>
                  <a:cubicBezTo>
                    <a:pt x="1398366" y="35490"/>
                    <a:pt x="1400270" y="41110"/>
                    <a:pt x="1400270" y="48854"/>
                  </a:cubicBezTo>
                  <a:lnTo>
                    <a:pt x="1400270" y="94079"/>
                  </a:lnTo>
                  <a:close/>
                  <a:moveTo>
                    <a:pt x="1370172" y="87001"/>
                  </a:moveTo>
                  <a:cubicBezTo>
                    <a:pt x="1376458" y="87001"/>
                    <a:pt x="1381316" y="85287"/>
                    <a:pt x="1384935" y="81867"/>
                  </a:cubicBezTo>
                  <a:cubicBezTo>
                    <a:pt x="1388459" y="78438"/>
                    <a:pt x="1390270" y="73638"/>
                    <a:pt x="1390270" y="67475"/>
                  </a:cubicBezTo>
                  <a:lnTo>
                    <a:pt x="1390270" y="61493"/>
                  </a:lnTo>
                  <a:lnTo>
                    <a:pt x="1380173" y="61913"/>
                  </a:lnTo>
                  <a:cubicBezTo>
                    <a:pt x="1372267" y="62198"/>
                    <a:pt x="1366457" y="63437"/>
                    <a:pt x="1362933" y="65627"/>
                  </a:cubicBezTo>
                  <a:cubicBezTo>
                    <a:pt x="1359409" y="67828"/>
                    <a:pt x="1357694" y="71247"/>
                    <a:pt x="1357694" y="75876"/>
                  </a:cubicBezTo>
                  <a:cubicBezTo>
                    <a:pt x="1357694" y="79505"/>
                    <a:pt x="1358742" y="82267"/>
                    <a:pt x="1360932" y="84163"/>
                  </a:cubicBezTo>
                  <a:cubicBezTo>
                    <a:pt x="1363123" y="86058"/>
                    <a:pt x="1366267" y="87001"/>
                    <a:pt x="1370172" y="87001"/>
                  </a:cubicBezTo>
                  <a:close/>
                  <a:moveTo>
                    <a:pt x="1463803" y="94079"/>
                  </a:moveTo>
                  <a:lnTo>
                    <a:pt x="1461803" y="84649"/>
                  </a:lnTo>
                  <a:lnTo>
                    <a:pt x="1461326" y="84649"/>
                  </a:lnTo>
                  <a:cubicBezTo>
                    <a:pt x="1457992" y="88802"/>
                    <a:pt x="1454659" y="91612"/>
                    <a:pt x="1451420" y="93078"/>
                  </a:cubicBezTo>
                  <a:cubicBezTo>
                    <a:pt x="1448086" y="94555"/>
                    <a:pt x="1443991" y="95288"/>
                    <a:pt x="1439133" y="95288"/>
                  </a:cubicBezTo>
                  <a:cubicBezTo>
                    <a:pt x="1432560" y="95288"/>
                    <a:pt x="1427416" y="93593"/>
                    <a:pt x="1423607" y="90211"/>
                  </a:cubicBezTo>
                  <a:cubicBezTo>
                    <a:pt x="1419892" y="86820"/>
                    <a:pt x="1418082" y="82010"/>
                    <a:pt x="1418082" y="75762"/>
                  </a:cubicBezTo>
                  <a:cubicBezTo>
                    <a:pt x="1418082" y="62379"/>
                    <a:pt x="1428750" y="55359"/>
                    <a:pt x="1450181" y="54721"/>
                  </a:cubicBezTo>
                  <a:lnTo>
                    <a:pt x="1461421" y="54359"/>
                  </a:lnTo>
                  <a:lnTo>
                    <a:pt x="1461421" y="50244"/>
                  </a:lnTo>
                  <a:cubicBezTo>
                    <a:pt x="1461421" y="45044"/>
                    <a:pt x="1460278" y="41205"/>
                    <a:pt x="1458088" y="38729"/>
                  </a:cubicBezTo>
                  <a:cubicBezTo>
                    <a:pt x="1455802" y="36243"/>
                    <a:pt x="1452278" y="35004"/>
                    <a:pt x="1447325" y="35004"/>
                  </a:cubicBezTo>
                  <a:cubicBezTo>
                    <a:pt x="1441799" y="35004"/>
                    <a:pt x="1435514" y="36700"/>
                    <a:pt x="1428561" y="40081"/>
                  </a:cubicBezTo>
                  <a:lnTo>
                    <a:pt x="1425512" y="32404"/>
                  </a:lnTo>
                  <a:cubicBezTo>
                    <a:pt x="1428750" y="30632"/>
                    <a:pt x="1432370" y="29242"/>
                    <a:pt x="1436180" y="28232"/>
                  </a:cubicBezTo>
                  <a:cubicBezTo>
                    <a:pt x="1440085" y="27232"/>
                    <a:pt x="1443991" y="26727"/>
                    <a:pt x="1447895" y="26727"/>
                  </a:cubicBezTo>
                  <a:cubicBezTo>
                    <a:pt x="1455802" y="26727"/>
                    <a:pt x="1461707" y="28480"/>
                    <a:pt x="1465516" y="31985"/>
                  </a:cubicBezTo>
                  <a:cubicBezTo>
                    <a:pt x="1469327" y="35490"/>
                    <a:pt x="1471232" y="41110"/>
                    <a:pt x="1471232" y="48854"/>
                  </a:cubicBezTo>
                  <a:lnTo>
                    <a:pt x="1471232" y="94079"/>
                  </a:lnTo>
                  <a:close/>
                  <a:moveTo>
                    <a:pt x="1441133" y="87001"/>
                  </a:moveTo>
                  <a:cubicBezTo>
                    <a:pt x="1447325" y="87001"/>
                    <a:pt x="1452278" y="85287"/>
                    <a:pt x="1455802" y="81867"/>
                  </a:cubicBezTo>
                  <a:cubicBezTo>
                    <a:pt x="1459421" y="78438"/>
                    <a:pt x="1461135" y="73638"/>
                    <a:pt x="1461135" y="67475"/>
                  </a:cubicBezTo>
                  <a:lnTo>
                    <a:pt x="1461135" y="61493"/>
                  </a:lnTo>
                  <a:lnTo>
                    <a:pt x="1451135" y="61913"/>
                  </a:lnTo>
                  <a:cubicBezTo>
                    <a:pt x="1443133" y="62198"/>
                    <a:pt x="1437418" y="63437"/>
                    <a:pt x="1433894" y="65627"/>
                  </a:cubicBezTo>
                  <a:cubicBezTo>
                    <a:pt x="1430370" y="67828"/>
                    <a:pt x="1428561" y="71247"/>
                    <a:pt x="1428561" y="75876"/>
                  </a:cubicBezTo>
                  <a:cubicBezTo>
                    <a:pt x="1428561" y="79505"/>
                    <a:pt x="1429703" y="82267"/>
                    <a:pt x="1431894" y="84163"/>
                  </a:cubicBezTo>
                  <a:cubicBezTo>
                    <a:pt x="1434085" y="86058"/>
                    <a:pt x="1437132" y="87001"/>
                    <a:pt x="1441133" y="87001"/>
                  </a:cubicBezTo>
                  <a:close/>
                  <a:moveTo>
                    <a:pt x="1539241" y="94079"/>
                  </a:moveTo>
                  <a:lnTo>
                    <a:pt x="1539241" y="51206"/>
                  </a:lnTo>
                  <a:cubicBezTo>
                    <a:pt x="1539241" y="45806"/>
                    <a:pt x="1538098" y="41777"/>
                    <a:pt x="1535621" y="39119"/>
                  </a:cubicBezTo>
                  <a:cubicBezTo>
                    <a:pt x="1533145" y="36462"/>
                    <a:pt x="1529335" y="35128"/>
                    <a:pt x="1524000" y="35128"/>
                  </a:cubicBezTo>
                  <a:cubicBezTo>
                    <a:pt x="1517142" y="35128"/>
                    <a:pt x="1511998" y="37005"/>
                    <a:pt x="1508856" y="40748"/>
                  </a:cubicBezTo>
                  <a:cubicBezTo>
                    <a:pt x="1505617" y="44501"/>
                    <a:pt x="1503998" y="50683"/>
                    <a:pt x="1503998" y="59312"/>
                  </a:cubicBezTo>
                  <a:lnTo>
                    <a:pt x="1503998" y="94079"/>
                  </a:lnTo>
                  <a:lnTo>
                    <a:pt x="1493902" y="94079"/>
                  </a:lnTo>
                  <a:lnTo>
                    <a:pt x="1493902" y="27813"/>
                  </a:lnTo>
                  <a:lnTo>
                    <a:pt x="1502093" y="27813"/>
                  </a:lnTo>
                  <a:lnTo>
                    <a:pt x="1503712" y="36881"/>
                  </a:lnTo>
                  <a:lnTo>
                    <a:pt x="1504188" y="36881"/>
                  </a:lnTo>
                  <a:cubicBezTo>
                    <a:pt x="1506284" y="33614"/>
                    <a:pt x="1509142" y="31090"/>
                    <a:pt x="1512857" y="29289"/>
                  </a:cubicBezTo>
                  <a:cubicBezTo>
                    <a:pt x="1516571" y="27499"/>
                    <a:pt x="1520667" y="26603"/>
                    <a:pt x="1525238" y="26603"/>
                  </a:cubicBezTo>
                  <a:cubicBezTo>
                    <a:pt x="1533240" y="26603"/>
                    <a:pt x="1539241" y="28527"/>
                    <a:pt x="1543241" y="32375"/>
                  </a:cubicBezTo>
                  <a:cubicBezTo>
                    <a:pt x="1547337" y="36224"/>
                    <a:pt x="1549337" y="42386"/>
                    <a:pt x="1549337" y="50845"/>
                  </a:cubicBezTo>
                  <a:lnTo>
                    <a:pt x="1549337" y="94079"/>
                  </a:lnTo>
                  <a:close/>
                  <a:moveTo>
                    <a:pt x="1603058" y="26727"/>
                  </a:moveTo>
                  <a:cubicBezTo>
                    <a:pt x="1611821" y="26727"/>
                    <a:pt x="1618584" y="29699"/>
                    <a:pt x="1623346" y="35643"/>
                  </a:cubicBezTo>
                  <a:cubicBezTo>
                    <a:pt x="1628204" y="41586"/>
                    <a:pt x="1630585" y="50006"/>
                    <a:pt x="1630585" y="60884"/>
                  </a:cubicBezTo>
                  <a:cubicBezTo>
                    <a:pt x="1630585" y="71771"/>
                    <a:pt x="1628109" y="80220"/>
                    <a:pt x="1623251" y="86249"/>
                  </a:cubicBezTo>
                  <a:cubicBezTo>
                    <a:pt x="1618393" y="92278"/>
                    <a:pt x="1611726" y="95288"/>
                    <a:pt x="1603058" y="95288"/>
                  </a:cubicBezTo>
                  <a:cubicBezTo>
                    <a:pt x="1598772" y="95288"/>
                    <a:pt x="1594771" y="94488"/>
                    <a:pt x="1591247" y="92897"/>
                  </a:cubicBezTo>
                  <a:cubicBezTo>
                    <a:pt x="1587723" y="91307"/>
                    <a:pt x="1584674" y="88859"/>
                    <a:pt x="1582293" y="85554"/>
                  </a:cubicBezTo>
                  <a:lnTo>
                    <a:pt x="1581531" y="85554"/>
                  </a:lnTo>
                  <a:lnTo>
                    <a:pt x="1579436" y="94079"/>
                  </a:lnTo>
                  <a:lnTo>
                    <a:pt x="1572197" y="94079"/>
                  </a:lnTo>
                  <a:lnTo>
                    <a:pt x="1572197" y="0"/>
                  </a:lnTo>
                  <a:lnTo>
                    <a:pt x="1582293" y="0"/>
                  </a:lnTo>
                  <a:lnTo>
                    <a:pt x="1582293" y="22850"/>
                  </a:lnTo>
                  <a:cubicBezTo>
                    <a:pt x="1582293" y="27975"/>
                    <a:pt x="1582103" y="32566"/>
                    <a:pt x="1581817" y="36643"/>
                  </a:cubicBezTo>
                  <a:lnTo>
                    <a:pt x="1582293" y="36643"/>
                  </a:lnTo>
                  <a:cubicBezTo>
                    <a:pt x="1586960" y="30032"/>
                    <a:pt x="1593914" y="26727"/>
                    <a:pt x="1603058" y="26727"/>
                  </a:cubicBezTo>
                  <a:close/>
                  <a:moveTo>
                    <a:pt x="1601629" y="35128"/>
                  </a:moveTo>
                  <a:cubicBezTo>
                    <a:pt x="1594771" y="35128"/>
                    <a:pt x="1589818" y="37090"/>
                    <a:pt x="1586771" y="41024"/>
                  </a:cubicBezTo>
                  <a:cubicBezTo>
                    <a:pt x="1583817" y="44948"/>
                    <a:pt x="1582293" y="51578"/>
                    <a:pt x="1582293" y="60884"/>
                  </a:cubicBezTo>
                  <a:cubicBezTo>
                    <a:pt x="1582293" y="70199"/>
                    <a:pt x="1583817" y="76857"/>
                    <a:pt x="1586960" y="80867"/>
                  </a:cubicBezTo>
                  <a:cubicBezTo>
                    <a:pt x="1590009" y="84877"/>
                    <a:pt x="1594962" y="86887"/>
                    <a:pt x="1601820" y="86887"/>
                  </a:cubicBezTo>
                  <a:cubicBezTo>
                    <a:pt x="1608011" y="86887"/>
                    <a:pt x="1612583" y="84639"/>
                    <a:pt x="1615631" y="80143"/>
                  </a:cubicBezTo>
                  <a:cubicBezTo>
                    <a:pt x="1618679" y="75647"/>
                    <a:pt x="1620203" y="69190"/>
                    <a:pt x="1620203" y="60760"/>
                  </a:cubicBezTo>
                  <a:cubicBezTo>
                    <a:pt x="1620203" y="52140"/>
                    <a:pt x="1618679" y="45711"/>
                    <a:pt x="1615631" y="41472"/>
                  </a:cubicBezTo>
                  <a:cubicBezTo>
                    <a:pt x="1612583" y="37243"/>
                    <a:pt x="1607916" y="35128"/>
                    <a:pt x="1601629" y="35128"/>
                  </a:cubicBezTo>
                  <a:close/>
                  <a:moveTo>
                    <a:pt x="1660494" y="94079"/>
                  </a:moveTo>
                  <a:lnTo>
                    <a:pt x="1650397" y="94079"/>
                  </a:lnTo>
                  <a:lnTo>
                    <a:pt x="1650397" y="27813"/>
                  </a:lnTo>
                  <a:lnTo>
                    <a:pt x="1660494" y="27813"/>
                  </a:lnTo>
                  <a:close/>
                  <a:moveTo>
                    <a:pt x="1649540" y="9858"/>
                  </a:moveTo>
                  <a:cubicBezTo>
                    <a:pt x="1649540" y="7553"/>
                    <a:pt x="1650111" y="5877"/>
                    <a:pt x="1651254" y="4810"/>
                  </a:cubicBezTo>
                  <a:cubicBezTo>
                    <a:pt x="1652398" y="3734"/>
                    <a:pt x="1653826" y="3200"/>
                    <a:pt x="1655446" y="3200"/>
                  </a:cubicBezTo>
                  <a:cubicBezTo>
                    <a:pt x="1657065" y="3200"/>
                    <a:pt x="1658493" y="3753"/>
                    <a:pt x="1659636" y="4839"/>
                  </a:cubicBezTo>
                  <a:cubicBezTo>
                    <a:pt x="1660874" y="5925"/>
                    <a:pt x="1661446" y="7601"/>
                    <a:pt x="1661446" y="9858"/>
                  </a:cubicBezTo>
                  <a:cubicBezTo>
                    <a:pt x="1661446" y="12116"/>
                    <a:pt x="1660874" y="13792"/>
                    <a:pt x="1659636" y="14907"/>
                  </a:cubicBezTo>
                  <a:cubicBezTo>
                    <a:pt x="1658493" y="16012"/>
                    <a:pt x="1657065" y="16564"/>
                    <a:pt x="1655446" y="16564"/>
                  </a:cubicBezTo>
                  <a:cubicBezTo>
                    <a:pt x="1653826" y="16564"/>
                    <a:pt x="1652398" y="16012"/>
                    <a:pt x="1651254" y="14907"/>
                  </a:cubicBezTo>
                  <a:cubicBezTo>
                    <a:pt x="1650111" y="13792"/>
                    <a:pt x="1649540" y="12116"/>
                    <a:pt x="1649540" y="9858"/>
                  </a:cubicBezTo>
                  <a:close/>
                  <a:moveTo>
                    <a:pt x="1710691" y="95288"/>
                  </a:moveTo>
                  <a:cubicBezTo>
                    <a:pt x="1700880" y="95288"/>
                    <a:pt x="1693164" y="92307"/>
                    <a:pt x="1687545" y="86335"/>
                  </a:cubicBezTo>
                  <a:cubicBezTo>
                    <a:pt x="1681830" y="80372"/>
                    <a:pt x="1678972" y="72095"/>
                    <a:pt x="1678972" y="61493"/>
                  </a:cubicBezTo>
                  <a:cubicBezTo>
                    <a:pt x="1678972" y="50806"/>
                    <a:pt x="1681639" y="42320"/>
                    <a:pt x="1686878" y="36033"/>
                  </a:cubicBezTo>
                  <a:cubicBezTo>
                    <a:pt x="1692117" y="29746"/>
                    <a:pt x="1699260" y="26603"/>
                    <a:pt x="1708119" y="26603"/>
                  </a:cubicBezTo>
                  <a:cubicBezTo>
                    <a:pt x="1716406" y="26603"/>
                    <a:pt x="1722977" y="29337"/>
                    <a:pt x="1727835" y="34795"/>
                  </a:cubicBezTo>
                  <a:cubicBezTo>
                    <a:pt x="1732598" y="40253"/>
                    <a:pt x="1735074" y="47463"/>
                    <a:pt x="1735074" y="56407"/>
                  </a:cubicBezTo>
                  <a:lnTo>
                    <a:pt x="1735074" y="62760"/>
                  </a:lnTo>
                  <a:lnTo>
                    <a:pt x="1689449" y="62760"/>
                  </a:lnTo>
                  <a:cubicBezTo>
                    <a:pt x="1689640" y="70542"/>
                    <a:pt x="1691546" y="76448"/>
                    <a:pt x="1695261" y="80477"/>
                  </a:cubicBezTo>
                  <a:cubicBezTo>
                    <a:pt x="1699070" y="84506"/>
                    <a:pt x="1704309" y="86516"/>
                    <a:pt x="1711071" y="86516"/>
                  </a:cubicBezTo>
                  <a:cubicBezTo>
                    <a:pt x="1718215" y="86516"/>
                    <a:pt x="1725263" y="85030"/>
                    <a:pt x="1732216" y="82048"/>
                  </a:cubicBezTo>
                  <a:lnTo>
                    <a:pt x="1732216" y="90992"/>
                  </a:lnTo>
                  <a:cubicBezTo>
                    <a:pt x="1728692" y="92526"/>
                    <a:pt x="1725359" y="93621"/>
                    <a:pt x="1722121" y="94288"/>
                  </a:cubicBezTo>
                  <a:cubicBezTo>
                    <a:pt x="1718978" y="94955"/>
                    <a:pt x="1715167" y="95288"/>
                    <a:pt x="1710691" y="95288"/>
                  </a:cubicBezTo>
                  <a:close/>
                  <a:moveTo>
                    <a:pt x="1707928" y="35004"/>
                  </a:moveTo>
                  <a:cubicBezTo>
                    <a:pt x="1702689" y="35004"/>
                    <a:pt x="1698403" y="36738"/>
                    <a:pt x="1695261" y="40205"/>
                  </a:cubicBezTo>
                  <a:cubicBezTo>
                    <a:pt x="1692117" y="43672"/>
                    <a:pt x="1690212" y="48473"/>
                    <a:pt x="1689640" y="54597"/>
                  </a:cubicBezTo>
                  <a:lnTo>
                    <a:pt x="1724311" y="54597"/>
                  </a:lnTo>
                  <a:cubicBezTo>
                    <a:pt x="1724311" y="48273"/>
                    <a:pt x="1722882" y="43424"/>
                    <a:pt x="1720025" y="40052"/>
                  </a:cubicBezTo>
                  <a:cubicBezTo>
                    <a:pt x="1717263" y="36690"/>
                    <a:pt x="1713166" y="35004"/>
                    <a:pt x="1707928" y="35004"/>
                  </a:cubicBezTo>
                  <a:close/>
                  <a:moveTo>
                    <a:pt x="1799368" y="85192"/>
                  </a:moveTo>
                  <a:lnTo>
                    <a:pt x="1798797" y="85192"/>
                  </a:lnTo>
                  <a:cubicBezTo>
                    <a:pt x="1794129" y="91926"/>
                    <a:pt x="1787176" y="95288"/>
                    <a:pt x="1778032" y="95288"/>
                  </a:cubicBezTo>
                  <a:cubicBezTo>
                    <a:pt x="1769364" y="95288"/>
                    <a:pt x="1762602" y="92326"/>
                    <a:pt x="1757744" y="86401"/>
                  </a:cubicBezTo>
                  <a:cubicBezTo>
                    <a:pt x="1752981" y="80477"/>
                    <a:pt x="1750505" y="72047"/>
                    <a:pt x="1750505" y="61122"/>
                  </a:cubicBezTo>
                  <a:cubicBezTo>
                    <a:pt x="1750505" y="50206"/>
                    <a:pt x="1752981" y="41720"/>
                    <a:pt x="1757839" y="35671"/>
                  </a:cubicBezTo>
                  <a:cubicBezTo>
                    <a:pt x="1762602" y="29623"/>
                    <a:pt x="1769364" y="26603"/>
                    <a:pt x="1778032" y="26603"/>
                  </a:cubicBezTo>
                  <a:cubicBezTo>
                    <a:pt x="1786985" y="26603"/>
                    <a:pt x="1793844" y="29870"/>
                    <a:pt x="1798702" y="36395"/>
                  </a:cubicBezTo>
                  <a:lnTo>
                    <a:pt x="1799463" y="36395"/>
                  </a:lnTo>
                  <a:lnTo>
                    <a:pt x="1798987" y="31623"/>
                  </a:lnTo>
                  <a:lnTo>
                    <a:pt x="1798797" y="26965"/>
                  </a:lnTo>
                  <a:lnTo>
                    <a:pt x="1798797" y="0"/>
                  </a:lnTo>
                  <a:lnTo>
                    <a:pt x="1808798" y="0"/>
                  </a:lnTo>
                  <a:lnTo>
                    <a:pt x="1808798" y="94079"/>
                  </a:lnTo>
                  <a:lnTo>
                    <a:pt x="1800702" y="94079"/>
                  </a:lnTo>
                  <a:close/>
                  <a:moveTo>
                    <a:pt x="1779271" y="86887"/>
                  </a:moveTo>
                  <a:cubicBezTo>
                    <a:pt x="1786128" y="86887"/>
                    <a:pt x="1791081" y="85020"/>
                    <a:pt x="1794129" y="81286"/>
                  </a:cubicBezTo>
                  <a:cubicBezTo>
                    <a:pt x="1797273" y="77562"/>
                    <a:pt x="1798797" y="71542"/>
                    <a:pt x="1798797" y="63246"/>
                  </a:cubicBezTo>
                  <a:lnTo>
                    <a:pt x="1798797" y="61122"/>
                  </a:lnTo>
                  <a:cubicBezTo>
                    <a:pt x="1798797" y="51730"/>
                    <a:pt x="1797178" y="45034"/>
                    <a:pt x="1794129" y="41024"/>
                  </a:cubicBezTo>
                  <a:cubicBezTo>
                    <a:pt x="1790986" y="37014"/>
                    <a:pt x="1786033" y="35004"/>
                    <a:pt x="1779175" y="35004"/>
                  </a:cubicBezTo>
                  <a:cubicBezTo>
                    <a:pt x="1773270" y="35004"/>
                    <a:pt x="1768698" y="37290"/>
                    <a:pt x="1765649" y="41872"/>
                  </a:cubicBezTo>
                  <a:cubicBezTo>
                    <a:pt x="1762506" y="46444"/>
                    <a:pt x="1760982" y="52902"/>
                    <a:pt x="1760982" y="61246"/>
                  </a:cubicBezTo>
                  <a:cubicBezTo>
                    <a:pt x="1760982" y="69713"/>
                    <a:pt x="1762506" y="76105"/>
                    <a:pt x="1765554" y="80410"/>
                  </a:cubicBezTo>
                  <a:cubicBezTo>
                    <a:pt x="1768698" y="84725"/>
                    <a:pt x="1773270" y="86887"/>
                    <a:pt x="1779271" y="86887"/>
                  </a:cubicBezTo>
                  <a:close/>
                  <a:moveTo>
                    <a:pt x="1860424" y="95288"/>
                  </a:moveTo>
                  <a:cubicBezTo>
                    <a:pt x="1850613" y="95288"/>
                    <a:pt x="1842898" y="92307"/>
                    <a:pt x="1837182" y="86335"/>
                  </a:cubicBezTo>
                  <a:cubicBezTo>
                    <a:pt x="1831563" y="80372"/>
                    <a:pt x="1828705" y="72095"/>
                    <a:pt x="1828705" y="61493"/>
                  </a:cubicBezTo>
                  <a:cubicBezTo>
                    <a:pt x="1828705" y="50806"/>
                    <a:pt x="1831372" y="42320"/>
                    <a:pt x="1836611" y="36033"/>
                  </a:cubicBezTo>
                  <a:cubicBezTo>
                    <a:pt x="1841849" y="29746"/>
                    <a:pt x="1848898" y="26603"/>
                    <a:pt x="1857756" y="26603"/>
                  </a:cubicBezTo>
                  <a:cubicBezTo>
                    <a:pt x="1866138" y="26603"/>
                    <a:pt x="1872710" y="29337"/>
                    <a:pt x="1877473" y="34795"/>
                  </a:cubicBezTo>
                  <a:cubicBezTo>
                    <a:pt x="1882331" y="40253"/>
                    <a:pt x="1884807" y="47463"/>
                    <a:pt x="1884807" y="56407"/>
                  </a:cubicBezTo>
                  <a:lnTo>
                    <a:pt x="1884807" y="62760"/>
                  </a:lnTo>
                  <a:lnTo>
                    <a:pt x="1839088" y="62760"/>
                  </a:lnTo>
                  <a:cubicBezTo>
                    <a:pt x="1839278" y="70542"/>
                    <a:pt x="1841278" y="76448"/>
                    <a:pt x="1844993" y="80477"/>
                  </a:cubicBezTo>
                  <a:cubicBezTo>
                    <a:pt x="1848708" y="84506"/>
                    <a:pt x="1853946" y="86516"/>
                    <a:pt x="1860804" y="86516"/>
                  </a:cubicBezTo>
                  <a:cubicBezTo>
                    <a:pt x="1867853" y="86516"/>
                    <a:pt x="1874902" y="85030"/>
                    <a:pt x="1881950" y="82048"/>
                  </a:cubicBezTo>
                  <a:lnTo>
                    <a:pt x="1881950" y="90992"/>
                  </a:lnTo>
                  <a:cubicBezTo>
                    <a:pt x="1878331" y="92526"/>
                    <a:pt x="1874997" y="93621"/>
                    <a:pt x="1871853" y="94288"/>
                  </a:cubicBezTo>
                  <a:cubicBezTo>
                    <a:pt x="1868710" y="94955"/>
                    <a:pt x="1864900" y="95288"/>
                    <a:pt x="1860424" y="95288"/>
                  </a:cubicBezTo>
                  <a:close/>
                  <a:moveTo>
                    <a:pt x="1857661" y="35004"/>
                  </a:moveTo>
                  <a:cubicBezTo>
                    <a:pt x="1852328" y="35004"/>
                    <a:pt x="1848136" y="36738"/>
                    <a:pt x="1844993" y="40205"/>
                  </a:cubicBezTo>
                  <a:cubicBezTo>
                    <a:pt x="1841754" y="43672"/>
                    <a:pt x="1839945" y="48473"/>
                    <a:pt x="1839373" y="54597"/>
                  </a:cubicBezTo>
                  <a:lnTo>
                    <a:pt x="1874044" y="54597"/>
                  </a:lnTo>
                  <a:cubicBezTo>
                    <a:pt x="1874044" y="48273"/>
                    <a:pt x="1872616" y="43424"/>
                    <a:pt x="1869758" y="40052"/>
                  </a:cubicBezTo>
                  <a:cubicBezTo>
                    <a:pt x="1866900" y="36690"/>
                    <a:pt x="1862900" y="35004"/>
                    <a:pt x="1857661" y="35004"/>
                  </a:cubicBezTo>
                  <a:close/>
                  <a:moveTo>
                    <a:pt x="1934147" y="26603"/>
                  </a:moveTo>
                  <a:cubicBezTo>
                    <a:pt x="1937099" y="26603"/>
                    <a:pt x="1939767" y="26841"/>
                    <a:pt x="1942052" y="27327"/>
                  </a:cubicBezTo>
                  <a:lnTo>
                    <a:pt x="1940719" y="36643"/>
                  </a:lnTo>
                  <a:cubicBezTo>
                    <a:pt x="1937957" y="36033"/>
                    <a:pt x="1935481" y="35728"/>
                    <a:pt x="1933386" y="35728"/>
                  </a:cubicBezTo>
                  <a:cubicBezTo>
                    <a:pt x="1928051" y="35728"/>
                    <a:pt x="1923479" y="37910"/>
                    <a:pt x="1919669" y="42263"/>
                  </a:cubicBezTo>
                  <a:cubicBezTo>
                    <a:pt x="1915859" y="46615"/>
                    <a:pt x="1913954" y="52035"/>
                    <a:pt x="1913954" y="58531"/>
                  </a:cubicBezTo>
                  <a:lnTo>
                    <a:pt x="1913954" y="94079"/>
                  </a:lnTo>
                  <a:lnTo>
                    <a:pt x="1903952" y="94079"/>
                  </a:lnTo>
                  <a:lnTo>
                    <a:pt x="1903952" y="27813"/>
                  </a:lnTo>
                  <a:lnTo>
                    <a:pt x="1912239" y="27813"/>
                  </a:lnTo>
                  <a:lnTo>
                    <a:pt x="1913382" y="40081"/>
                  </a:lnTo>
                  <a:lnTo>
                    <a:pt x="1913859" y="40081"/>
                  </a:lnTo>
                  <a:cubicBezTo>
                    <a:pt x="1916335" y="35776"/>
                    <a:pt x="1919288" y="32452"/>
                    <a:pt x="1922716" y="30109"/>
                  </a:cubicBezTo>
                  <a:cubicBezTo>
                    <a:pt x="1926242" y="27775"/>
                    <a:pt x="1930051" y="26603"/>
                    <a:pt x="1934147" y="26603"/>
                  </a:cubicBezTo>
                  <a:close/>
                  <a:moveTo>
                    <a:pt x="1998727" y="76000"/>
                  </a:moveTo>
                  <a:cubicBezTo>
                    <a:pt x="1998727" y="82163"/>
                    <a:pt x="1996441" y="86925"/>
                    <a:pt x="1991868" y="90268"/>
                  </a:cubicBezTo>
                  <a:cubicBezTo>
                    <a:pt x="1987201" y="93612"/>
                    <a:pt x="1980820" y="95288"/>
                    <a:pt x="1972533" y="95288"/>
                  </a:cubicBezTo>
                  <a:cubicBezTo>
                    <a:pt x="1963674" y="95288"/>
                    <a:pt x="1956817" y="93897"/>
                    <a:pt x="1951959" y="91116"/>
                  </a:cubicBezTo>
                  <a:lnTo>
                    <a:pt x="1951959" y="81801"/>
                  </a:lnTo>
                  <a:cubicBezTo>
                    <a:pt x="1955102" y="83420"/>
                    <a:pt x="1958531" y="84687"/>
                    <a:pt x="1962150" y="85611"/>
                  </a:cubicBezTo>
                  <a:cubicBezTo>
                    <a:pt x="1965865" y="86544"/>
                    <a:pt x="1969389" y="87001"/>
                    <a:pt x="1972723" y="87001"/>
                  </a:cubicBezTo>
                  <a:cubicBezTo>
                    <a:pt x="1977962" y="87001"/>
                    <a:pt x="1981963" y="86163"/>
                    <a:pt x="1984820" y="84496"/>
                  </a:cubicBezTo>
                  <a:cubicBezTo>
                    <a:pt x="1987678" y="82820"/>
                    <a:pt x="1989011" y="80277"/>
                    <a:pt x="1989011" y="76848"/>
                  </a:cubicBezTo>
                  <a:cubicBezTo>
                    <a:pt x="1989011" y="74266"/>
                    <a:pt x="1987964" y="72057"/>
                    <a:pt x="1985678" y="70228"/>
                  </a:cubicBezTo>
                  <a:cubicBezTo>
                    <a:pt x="1983486" y="68389"/>
                    <a:pt x="1979105" y="66227"/>
                    <a:pt x="1972628" y="63722"/>
                  </a:cubicBezTo>
                  <a:cubicBezTo>
                    <a:pt x="1966437" y="61427"/>
                    <a:pt x="1962055" y="59427"/>
                    <a:pt x="1959484" y="57712"/>
                  </a:cubicBezTo>
                  <a:cubicBezTo>
                    <a:pt x="1956817" y="55997"/>
                    <a:pt x="1954911" y="54054"/>
                    <a:pt x="1953673" y="51873"/>
                  </a:cubicBezTo>
                  <a:cubicBezTo>
                    <a:pt x="1952340" y="49701"/>
                    <a:pt x="1951768" y="47101"/>
                    <a:pt x="1951768" y="44072"/>
                  </a:cubicBezTo>
                  <a:cubicBezTo>
                    <a:pt x="1951768" y="38671"/>
                    <a:pt x="1953959" y="34414"/>
                    <a:pt x="1958341" y="31290"/>
                  </a:cubicBezTo>
                  <a:cubicBezTo>
                    <a:pt x="1962722" y="28165"/>
                    <a:pt x="1968723" y="26603"/>
                    <a:pt x="1976438" y="26603"/>
                  </a:cubicBezTo>
                  <a:cubicBezTo>
                    <a:pt x="1983581" y="26603"/>
                    <a:pt x="1990536" y="28051"/>
                    <a:pt x="1997298" y="30956"/>
                  </a:cubicBezTo>
                  <a:lnTo>
                    <a:pt x="1993774" y="39119"/>
                  </a:lnTo>
                  <a:cubicBezTo>
                    <a:pt x="1987106" y="36376"/>
                    <a:pt x="1981105" y="35004"/>
                    <a:pt x="1975676" y="35004"/>
                  </a:cubicBezTo>
                  <a:cubicBezTo>
                    <a:pt x="1970913" y="35004"/>
                    <a:pt x="1967389" y="35757"/>
                    <a:pt x="1964913" y="37243"/>
                  </a:cubicBezTo>
                  <a:cubicBezTo>
                    <a:pt x="1962531" y="38738"/>
                    <a:pt x="1961293" y="40795"/>
                    <a:pt x="1961293" y="43415"/>
                  </a:cubicBezTo>
                  <a:cubicBezTo>
                    <a:pt x="1961293" y="45186"/>
                    <a:pt x="1961770" y="46692"/>
                    <a:pt x="1962627" y="47949"/>
                  </a:cubicBezTo>
                  <a:cubicBezTo>
                    <a:pt x="1963579" y="49197"/>
                    <a:pt x="1965008" y="50387"/>
                    <a:pt x="1967008" y="51511"/>
                  </a:cubicBezTo>
                  <a:cubicBezTo>
                    <a:pt x="1969104" y="52645"/>
                    <a:pt x="1972913" y="54273"/>
                    <a:pt x="1978629" y="56407"/>
                  </a:cubicBezTo>
                  <a:cubicBezTo>
                    <a:pt x="1986535" y="59274"/>
                    <a:pt x="1991868" y="62151"/>
                    <a:pt x="1994631" y="65056"/>
                  </a:cubicBezTo>
                  <a:cubicBezTo>
                    <a:pt x="1997393" y="67961"/>
                    <a:pt x="1998727" y="71609"/>
                    <a:pt x="1998727" y="76000"/>
                  </a:cubicBezTo>
                  <a:close/>
                </a:path>
              </a:pathLst>
            </a:custGeom>
            <a:solidFill>
              <a:srgbClr val="000000"/>
            </a:solidFill>
            <a:ln w="9525" cap="flat">
              <a:noFill/>
              <a:prstDash val="solid"/>
              <a:miter/>
            </a:ln>
          </p:spPr>
          <p:txBody>
            <a:bodyPr rtlCol="0" anchor="ctr"/>
            <a:lstStyle/>
            <a:p>
              <a:endParaRPr lang="nl-BE" sz="900"/>
            </a:p>
          </p:txBody>
        </p:sp>
        <p:sp>
          <p:nvSpPr>
            <p:cNvPr id="761" name="Freeform: Shape 760">
              <a:extLst>
                <a:ext uri="{FF2B5EF4-FFF2-40B4-BE49-F238E27FC236}">
                  <a16:creationId xmlns:a16="http://schemas.microsoft.com/office/drawing/2014/main" id="{9B1BCC84-70BA-489C-AE3A-A193974ED669}"/>
                </a:ext>
              </a:extLst>
            </p:cNvPr>
            <p:cNvSpPr/>
            <p:nvPr/>
          </p:nvSpPr>
          <p:spPr>
            <a:xfrm>
              <a:off x="8305000" y="3035500"/>
              <a:ext cx="440540" cy="156905"/>
            </a:xfrm>
            <a:custGeom>
              <a:avLst/>
              <a:gdLst>
                <a:gd name="connsiteX0" fmla="*/ 0 w 695325"/>
                <a:gd name="connsiteY0" fmla="*/ 0 h 247650"/>
                <a:gd name="connsiteX1" fmla="*/ 0 w 695325"/>
                <a:gd name="connsiteY1" fmla="*/ 247650 h 247650"/>
                <a:gd name="connsiteX2" fmla="*/ 695325 w 695325"/>
                <a:gd name="connsiteY2" fmla="*/ 247650 h 247650"/>
                <a:gd name="connsiteX3" fmla="*/ 695325 w 695325"/>
                <a:gd name="connsiteY3" fmla="*/ 0 h 247650"/>
              </a:gdLst>
              <a:ahLst/>
              <a:cxnLst>
                <a:cxn ang="0">
                  <a:pos x="connsiteX0" y="connsiteY0"/>
                </a:cxn>
                <a:cxn ang="0">
                  <a:pos x="connsiteX1" y="connsiteY1"/>
                </a:cxn>
                <a:cxn ang="0">
                  <a:pos x="connsiteX2" y="connsiteY2"/>
                </a:cxn>
                <a:cxn ang="0">
                  <a:pos x="connsiteX3" y="connsiteY3"/>
                </a:cxn>
              </a:cxnLst>
              <a:rect l="l" t="t" r="r" b="b"/>
              <a:pathLst>
                <a:path w="695325" h="247650">
                  <a:moveTo>
                    <a:pt x="0" y="0"/>
                  </a:moveTo>
                  <a:lnTo>
                    <a:pt x="0" y="247650"/>
                  </a:lnTo>
                  <a:lnTo>
                    <a:pt x="695325" y="247650"/>
                  </a:lnTo>
                  <a:lnTo>
                    <a:pt x="695325" y="0"/>
                  </a:lnTo>
                  <a:close/>
                </a:path>
              </a:pathLst>
            </a:custGeom>
            <a:solidFill>
              <a:srgbClr val="F0F0F0"/>
            </a:solidFill>
            <a:ln w="9525" cap="flat">
              <a:noFill/>
              <a:prstDash val="solid"/>
              <a:miter/>
            </a:ln>
          </p:spPr>
          <p:txBody>
            <a:bodyPr rtlCol="0" anchor="ctr"/>
            <a:lstStyle/>
            <a:p>
              <a:endParaRPr lang="nl-BE" sz="900"/>
            </a:p>
          </p:txBody>
        </p:sp>
        <p:sp>
          <p:nvSpPr>
            <p:cNvPr id="762" name="Freeform: Shape 761">
              <a:extLst>
                <a:ext uri="{FF2B5EF4-FFF2-40B4-BE49-F238E27FC236}">
                  <a16:creationId xmlns:a16="http://schemas.microsoft.com/office/drawing/2014/main" id="{632E7D13-401A-489C-B9E3-9B985A960CB3}"/>
                </a:ext>
              </a:extLst>
            </p:cNvPr>
            <p:cNvSpPr/>
            <p:nvPr/>
          </p:nvSpPr>
          <p:spPr>
            <a:xfrm>
              <a:off x="8305000" y="3035500"/>
              <a:ext cx="440540" cy="156905"/>
            </a:xfrm>
            <a:custGeom>
              <a:avLst/>
              <a:gdLst>
                <a:gd name="connsiteX0" fmla="*/ 0 w 695325"/>
                <a:gd name="connsiteY0" fmla="*/ 0 h 247650"/>
                <a:gd name="connsiteX1" fmla="*/ 0 w 695325"/>
                <a:gd name="connsiteY1" fmla="*/ 247650 h 247650"/>
                <a:gd name="connsiteX2" fmla="*/ 695325 w 695325"/>
                <a:gd name="connsiteY2" fmla="*/ 247650 h 247650"/>
                <a:gd name="connsiteX3" fmla="*/ 695325 w 695325"/>
                <a:gd name="connsiteY3" fmla="*/ 0 h 247650"/>
              </a:gdLst>
              <a:ahLst/>
              <a:cxnLst>
                <a:cxn ang="0">
                  <a:pos x="connsiteX0" y="connsiteY0"/>
                </a:cxn>
                <a:cxn ang="0">
                  <a:pos x="connsiteX1" y="connsiteY1"/>
                </a:cxn>
                <a:cxn ang="0">
                  <a:pos x="connsiteX2" y="connsiteY2"/>
                </a:cxn>
                <a:cxn ang="0">
                  <a:pos x="connsiteX3" y="connsiteY3"/>
                </a:cxn>
              </a:cxnLst>
              <a:rect l="l" t="t" r="r" b="b"/>
              <a:pathLst>
                <a:path w="695325" h="247650">
                  <a:moveTo>
                    <a:pt x="0" y="0"/>
                  </a:moveTo>
                  <a:lnTo>
                    <a:pt x="0" y="247650"/>
                  </a:lnTo>
                  <a:lnTo>
                    <a:pt x="695325" y="247650"/>
                  </a:lnTo>
                  <a:lnTo>
                    <a:pt x="695325" y="0"/>
                  </a:lnTo>
                  <a:close/>
                </a:path>
              </a:pathLst>
            </a:custGeom>
            <a:noFill/>
            <a:ln w="19050" cap="flat">
              <a:solidFill>
                <a:srgbClr val="B3A2C7"/>
              </a:solidFill>
              <a:prstDash val="solid"/>
              <a:miter/>
            </a:ln>
          </p:spPr>
          <p:txBody>
            <a:bodyPr rtlCol="0" anchor="ctr"/>
            <a:lstStyle/>
            <a:p>
              <a:endParaRPr lang="nl-BE" sz="900"/>
            </a:p>
          </p:txBody>
        </p:sp>
        <p:sp>
          <p:nvSpPr>
            <p:cNvPr id="763" name="Freeform: Shape 762">
              <a:extLst>
                <a:ext uri="{FF2B5EF4-FFF2-40B4-BE49-F238E27FC236}">
                  <a16:creationId xmlns:a16="http://schemas.microsoft.com/office/drawing/2014/main" id="{33933691-6933-4DA8-9A5F-3FA642EC2EA6}"/>
                </a:ext>
              </a:extLst>
            </p:cNvPr>
            <p:cNvSpPr/>
            <p:nvPr/>
          </p:nvSpPr>
          <p:spPr>
            <a:xfrm>
              <a:off x="8377297" y="3086783"/>
              <a:ext cx="295705" cy="60348"/>
            </a:xfrm>
            <a:custGeom>
              <a:avLst/>
              <a:gdLst>
                <a:gd name="connsiteX0" fmla="*/ 0 w 466725"/>
                <a:gd name="connsiteY0" fmla="*/ 5686 h 95250"/>
                <a:gd name="connsiteX1" fmla="*/ 24955 w 466725"/>
                <a:gd name="connsiteY1" fmla="*/ 5686 h 95250"/>
                <a:gd name="connsiteX2" fmla="*/ 50388 w 466725"/>
                <a:gd name="connsiteY2" fmla="*/ 10944 h 95250"/>
                <a:gd name="connsiteX3" fmla="*/ 58198 w 466725"/>
                <a:gd name="connsiteY3" fmla="*/ 27575 h 95250"/>
                <a:gd name="connsiteX4" fmla="*/ 53816 w 466725"/>
                <a:gd name="connsiteY4" fmla="*/ 40539 h 95250"/>
                <a:gd name="connsiteX5" fmla="*/ 41053 w 466725"/>
                <a:gd name="connsiteY5" fmla="*/ 47158 h 95250"/>
                <a:gd name="connsiteX6" fmla="*/ 41053 w 466725"/>
                <a:gd name="connsiteY6" fmla="*/ 47768 h 95250"/>
                <a:gd name="connsiteX7" fmla="*/ 61246 w 466725"/>
                <a:gd name="connsiteY7" fmla="*/ 68923 h 95250"/>
                <a:gd name="connsiteX8" fmla="*/ 53150 w 466725"/>
                <a:gd name="connsiteY8" fmla="*/ 87430 h 95250"/>
                <a:gd name="connsiteX9" fmla="*/ 30766 w 466725"/>
                <a:gd name="connsiteY9" fmla="*/ 94079 h 95250"/>
                <a:gd name="connsiteX10" fmla="*/ 0 w 466725"/>
                <a:gd name="connsiteY10" fmla="*/ 94079 h 95250"/>
                <a:gd name="connsiteX11" fmla="*/ 10192 w 466725"/>
                <a:gd name="connsiteY11" fmla="*/ 43529 h 95250"/>
                <a:gd name="connsiteX12" fmla="*/ 27146 w 466725"/>
                <a:gd name="connsiteY12" fmla="*/ 43529 h 95250"/>
                <a:gd name="connsiteX13" fmla="*/ 42863 w 466725"/>
                <a:gd name="connsiteY13" fmla="*/ 40120 h 95250"/>
                <a:gd name="connsiteX14" fmla="*/ 47625 w 466725"/>
                <a:gd name="connsiteY14" fmla="*/ 28594 h 95250"/>
                <a:gd name="connsiteX15" fmla="*/ 42292 w 466725"/>
                <a:gd name="connsiteY15" fmla="*/ 17869 h 95250"/>
                <a:gd name="connsiteX16" fmla="*/ 25337 w 466725"/>
                <a:gd name="connsiteY16" fmla="*/ 14574 h 95250"/>
                <a:gd name="connsiteX17" fmla="*/ 10192 w 466725"/>
                <a:gd name="connsiteY17" fmla="*/ 14574 h 95250"/>
                <a:gd name="connsiteX18" fmla="*/ 10192 w 466725"/>
                <a:gd name="connsiteY18" fmla="*/ 52235 h 95250"/>
                <a:gd name="connsiteX19" fmla="*/ 10192 w 466725"/>
                <a:gd name="connsiteY19" fmla="*/ 85316 h 95250"/>
                <a:gd name="connsiteX20" fmla="*/ 28670 w 466725"/>
                <a:gd name="connsiteY20" fmla="*/ 85316 h 95250"/>
                <a:gd name="connsiteX21" fmla="*/ 44768 w 466725"/>
                <a:gd name="connsiteY21" fmla="*/ 81172 h 95250"/>
                <a:gd name="connsiteX22" fmla="*/ 50197 w 466725"/>
                <a:gd name="connsiteY22" fmla="*/ 68199 h 95250"/>
                <a:gd name="connsiteX23" fmla="*/ 44673 w 466725"/>
                <a:gd name="connsiteY23" fmla="*/ 56112 h 95250"/>
                <a:gd name="connsiteX24" fmla="*/ 27813 w 466725"/>
                <a:gd name="connsiteY24" fmla="*/ 52235 h 95250"/>
                <a:gd name="connsiteX25" fmla="*/ 109062 w 466725"/>
                <a:gd name="connsiteY25" fmla="*/ 95288 h 95250"/>
                <a:gd name="connsiteX26" fmla="*/ 85916 w 466725"/>
                <a:gd name="connsiteY26" fmla="*/ 86344 h 95250"/>
                <a:gd name="connsiteX27" fmla="*/ 77438 w 466725"/>
                <a:gd name="connsiteY27" fmla="*/ 61493 h 95250"/>
                <a:gd name="connsiteX28" fmla="*/ 85344 w 466725"/>
                <a:gd name="connsiteY28" fmla="*/ 36033 h 95250"/>
                <a:gd name="connsiteX29" fmla="*/ 106490 w 466725"/>
                <a:gd name="connsiteY29" fmla="*/ 26604 h 95250"/>
                <a:gd name="connsiteX30" fmla="*/ 126206 w 466725"/>
                <a:gd name="connsiteY30" fmla="*/ 34795 h 95250"/>
                <a:gd name="connsiteX31" fmla="*/ 133445 w 466725"/>
                <a:gd name="connsiteY31" fmla="*/ 56407 h 95250"/>
                <a:gd name="connsiteX32" fmla="*/ 133445 w 466725"/>
                <a:gd name="connsiteY32" fmla="*/ 62760 h 95250"/>
                <a:gd name="connsiteX33" fmla="*/ 87820 w 466725"/>
                <a:gd name="connsiteY33" fmla="*/ 62760 h 95250"/>
                <a:gd name="connsiteX34" fmla="*/ 93726 w 466725"/>
                <a:gd name="connsiteY34" fmla="*/ 80477 h 95250"/>
                <a:gd name="connsiteX35" fmla="*/ 109442 w 466725"/>
                <a:gd name="connsiteY35" fmla="*/ 86525 h 95250"/>
                <a:gd name="connsiteX36" fmla="*/ 130587 w 466725"/>
                <a:gd name="connsiteY36" fmla="*/ 82048 h 95250"/>
                <a:gd name="connsiteX37" fmla="*/ 130587 w 466725"/>
                <a:gd name="connsiteY37" fmla="*/ 90993 h 95250"/>
                <a:gd name="connsiteX38" fmla="*/ 120587 w 466725"/>
                <a:gd name="connsiteY38" fmla="*/ 94288 h 95250"/>
                <a:gd name="connsiteX39" fmla="*/ 109062 w 466725"/>
                <a:gd name="connsiteY39" fmla="*/ 95288 h 95250"/>
                <a:gd name="connsiteX40" fmla="*/ 106395 w 466725"/>
                <a:gd name="connsiteY40" fmla="*/ 35004 h 95250"/>
                <a:gd name="connsiteX41" fmla="*/ 93631 w 466725"/>
                <a:gd name="connsiteY41" fmla="*/ 40205 h 95250"/>
                <a:gd name="connsiteX42" fmla="*/ 88011 w 466725"/>
                <a:gd name="connsiteY42" fmla="*/ 54597 h 95250"/>
                <a:gd name="connsiteX43" fmla="*/ 122682 w 466725"/>
                <a:gd name="connsiteY43" fmla="*/ 54597 h 95250"/>
                <a:gd name="connsiteX44" fmla="*/ 118492 w 466725"/>
                <a:gd name="connsiteY44" fmla="*/ 40053 h 95250"/>
                <a:gd name="connsiteX45" fmla="*/ 106395 w 466725"/>
                <a:gd name="connsiteY45" fmla="*/ 35004 h 95250"/>
                <a:gd name="connsiteX46" fmla="*/ 162688 w 466725"/>
                <a:gd name="connsiteY46" fmla="*/ 94079 h 95250"/>
                <a:gd name="connsiteX47" fmla="*/ 152591 w 466725"/>
                <a:gd name="connsiteY47" fmla="*/ 94079 h 95250"/>
                <a:gd name="connsiteX48" fmla="*/ 152591 w 466725"/>
                <a:gd name="connsiteY48" fmla="*/ 0 h 95250"/>
                <a:gd name="connsiteX49" fmla="*/ 162688 w 466725"/>
                <a:gd name="connsiteY49" fmla="*/ 0 h 95250"/>
                <a:gd name="connsiteX50" fmla="*/ 242126 w 466725"/>
                <a:gd name="connsiteY50" fmla="*/ 60884 h 95250"/>
                <a:gd name="connsiteX51" fmla="*/ 233935 w 466725"/>
                <a:gd name="connsiteY51" fmla="*/ 86192 h 95250"/>
                <a:gd name="connsiteX52" fmla="*/ 211360 w 466725"/>
                <a:gd name="connsiteY52" fmla="*/ 95288 h 95250"/>
                <a:gd name="connsiteX53" fmla="*/ 195644 w 466725"/>
                <a:gd name="connsiteY53" fmla="*/ 91117 h 95250"/>
                <a:gd name="connsiteX54" fmla="*/ 184976 w 466725"/>
                <a:gd name="connsiteY54" fmla="*/ 79143 h 95250"/>
                <a:gd name="connsiteX55" fmla="*/ 181261 w 466725"/>
                <a:gd name="connsiteY55" fmla="*/ 60884 h 95250"/>
                <a:gd name="connsiteX56" fmla="*/ 189357 w 466725"/>
                <a:gd name="connsiteY56" fmla="*/ 35643 h 95250"/>
                <a:gd name="connsiteX57" fmla="*/ 211836 w 466725"/>
                <a:gd name="connsiteY57" fmla="*/ 26604 h 95250"/>
                <a:gd name="connsiteX58" fmla="*/ 233935 w 466725"/>
                <a:gd name="connsiteY58" fmla="*/ 35852 h 95250"/>
                <a:gd name="connsiteX59" fmla="*/ 242126 w 466725"/>
                <a:gd name="connsiteY59" fmla="*/ 60884 h 95250"/>
                <a:gd name="connsiteX60" fmla="*/ 191643 w 466725"/>
                <a:gd name="connsiteY60" fmla="*/ 60884 h 95250"/>
                <a:gd name="connsiteX61" fmla="*/ 196691 w 466725"/>
                <a:gd name="connsiteY61" fmla="*/ 80229 h 95250"/>
                <a:gd name="connsiteX62" fmla="*/ 211645 w 466725"/>
                <a:gd name="connsiteY62" fmla="*/ 86887 h 95250"/>
                <a:gd name="connsiteX63" fmla="*/ 226600 w 466725"/>
                <a:gd name="connsiteY63" fmla="*/ 80267 h 95250"/>
                <a:gd name="connsiteX64" fmla="*/ 231744 w 466725"/>
                <a:gd name="connsiteY64" fmla="*/ 60884 h 95250"/>
                <a:gd name="connsiteX65" fmla="*/ 226600 w 466725"/>
                <a:gd name="connsiteY65" fmla="*/ 41691 h 95250"/>
                <a:gd name="connsiteX66" fmla="*/ 211550 w 466725"/>
                <a:gd name="connsiteY66" fmla="*/ 35128 h 95250"/>
                <a:gd name="connsiteX67" fmla="*/ 196596 w 466725"/>
                <a:gd name="connsiteY67" fmla="*/ 41596 h 95250"/>
                <a:gd name="connsiteX68" fmla="*/ 191643 w 466725"/>
                <a:gd name="connsiteY68" fmla="*/ 60884 h 95250"/>
                <a:gd name="connsiteX69" fmla="*/ 307277 w 466725"/>
                <a:gd name="connsiteY69" fmla="*/ 94079 h 95250"/>
                <a:gd name="connsiteX70" fmla="*/ 307277 w 466725"/>
                <a:gd name="connsiteY70" fmla="*/ 51216 h 95250"/>
                <a:gd name="connsiteX71" fmla="*/ 303562 w 466725"/>
                <a:gd name="connsiteY71" fmla="*/ 39119 h 95250"/>
                <a:gd name="connsiteX72" fmla="*/ 292037 w 466725"/>
                <a:gd name="connsiteY72" fmla="*/ 35128 h 95250"/>
                <a:gd name="connsiteX73" fmla="*/ 276797 w 466725"/>
                <a:gd name="connsiteY73" fmla="*/ 40748 h 95250"/>
                <a:gd name="connsiteX74" fmla="*/ 271939 w 466725"/>
                <a:gd name="connsiteY74" fmla="*/ 59312 h 95250"/>
                <a:gd name="connsiteX75" fmla="*/ 271939 w 466725"/>
                <a:gd name="connsiteY75" fmla="*/ 94079 h 95250"/>
                <a:gd name="connsiteX76" fmla="*/ 261938 w 466725"/>
                <a:gd name="connsiteY76" fmla="*/ 94079 h 95250"/>
                <a:gd name="connsiteX77" fmla="*/ 261938 w 466725"/>
                <a:gd name="connsiteY77" fmla="*/ 27813 h 95250"/>
                <a:gd name="connsiteX78" fmla="*/ 270129 w 466725"/>
                <a:gd name="connsiteY78" fmla="*/ 27813 h 95250"/>
                <a:gd name="connsiteX79" fmla="*/ 271749 w 466725"/>
                <a:gd name="connsiteY79" fmla="*/ 36881 h 95250"/>
                <a:gd name="connsiteX80" fmla="*/ 272225 w 466725"/>
                <a:gd name="connsiteY80" fmla="*/ 36881 h 95250"/>
                <a:gd name="connsiteX81" fmla="*/ 280892 w 466725"/>
                <a:gd name="connsiteY81" fmla="*/ 29289 h 95250"/>
                <a:gd name="connsiteX82" fmla="*/ 293275 w 466725"/>
                <a:gd name="connsiteY82" fmla="*/ 26604 h 95250"/>
                <a:gd name="connsiteX83" fmla="*/ 311278 w 466725"/>
                <a:gd name="connsiteY83" fmla="*/ 32375 h 95250"/>
                <a:gd name="connsiteX84" fmla="*/ 317278 w 466725"/>
                <a:gd name="connsiteY84" fmla="*/ 50845 h 95250"/>
                <a:gd name="connsiteX85" fmla="*/ 317278 w 466725"/>
                <a:gd name="connsiteY85" fmla="*/ 94079 h 95250"/>
                <a:gd name="connsiteX86" fmla="*/ 368237 w 466725"/>
                <a:gd name="connsiteY86" fmla="*/ 95288 h 95250"/>
                <a:gd name="connsiteX87" fmla="*/ 345091 w 466725"/>
                <a:gd name="connsiteY87" fmla="*/ 86344 h 95250"/>
                <a:gd name="connsiteX88" fmla="*/ 336519 w 466725"/>
                <a:gd name="connsiteY88" fmla="*/ 61493 h 95250"/>
                <a:gd name="connsiteX89" fmla="*/ 344424 w 466725"/>
                <a:gd name="connsiteY89" fmla="*/ 36033 h 95250"/>
                <a:gd name="connsiteX90" fmla="*/ 365665 w 466725"/>
                <a:gd name="connsiteY90" fmla="*/ 26604 h 95250"/>
                <a:gd name="connsiteX91" fmla="*/ 385381 w 466725"/>
                <a:gd name="connsiteY91" fmla="*/ 34795 h 95250"/>
                <a:gd name="connsiteX92" fmla="*/ 392620 w 466725"/>
                <a:gd name="connsiteY92" fmla="*/ 56407 h 95250"/>
                <a:gd name="connsiteX93" fmla="*/ 392620 w 466725"/>
                <a:gd name="connsiteY93" fmla="*/ 62760 h 95250"/>
                <a:gd name="connsiteX94" fmla="*/ 346996 w 466725"/>
                <a:gd name="connsiteY94" fmla="*/ 62760 h 95250"/>
                <a:gd name="connsiteX95" fmla="*/ 352806 w 466725"/>
                <a:gd name="connsiteY95" fmla="*/ 80477 h 95250"/>
                <a:gd name="connsiteX96" fmla="*/ 368618 w 466725"/>
                <a:gd name="connsiteY96" fmla="*/ 86525 h 95250"/>
                <a:gd name="connsiteX97" fmla="*/ 389763 w 466725"/>
                <a:gd name="connsiteY97" fmla="*/ 82048 h 95250"/>
                <a:gd name="connsiteX98" fmla="*/ 389763 w 466725"/>
                <a:gd name="connsiteY98" fmla="*/ 90993 h 95250"/>
                <a:gd name="connsiteX99" fmla="*/ 379666 w 466725"/>
                <a:gd name="connsiteY99" fmla="*/ 94288 h 95250"/>
                <a:gd name="connsiteX100" fmla="*/ 368237 w 466725"/>
                <a:gd name="connsiteY100" fmla="*/ 95288 h 95250"/>
                <a:gd name="connsiteX101" fmla="*/ 365474 w 466725"/>
                <a:gd name="connsiteY101" fmla="*/ 35004 h 95250"/>
                <a:gd name="connsiteX102" fmla="*/ 352806 w 466725"/>
                <a:gd name="connsiteY102" fmla="*/ 40205 h 95250"/>
                <a:gd name="connsiteX103" fmla="*/ 347187 w 466725"/>
                <a:gd name="connsiteY103" fmla="*/ 54597 h 95250"/>
                <a:gd name="connsiteX104" fmla="*/ 381857 w 466725"/>
                <a:gd name="connsiteY104" fmla="*/ 54597 h 95250"/>
                <a:gd name="connsiteX105" fmla="*/ 377571 w 466725"/>
                <a:gd name="connsiteY105" fmla="*/ 40053 h 95250"/>
                <a:gd name="connsiteX106" fmla="*/ 365474 w 466725"/>
                <a:gd name="connsiteY106" fmla="*/ 35004 h 95250"/>
                <a:gd name="connsiteX107" fmla="*/ 457105 w 466725"/>
                <a:gd name="connsiteY107" fmla="*/ 94079 h 95250"/>
                <a:gd name="connsiteX108" fmla="*/ 457105 w 466725"/>
                <a:gd name="connsiteY108" fmla="*/ 51216 h 95250"/>
                <a:gd name="connsiteX109" fmla="*/ 453390 w 466725"/>
                <a:gd name="connsiteY109" fmla="*/ 39119 h 95250"/>
                <a:gd name="connsiteX110" fmla="*/ 441865 w 466725"/>
                <a:gd name="connsiteY110" fmla="*/ 35128 h 95250"/>
                <a:gd name="connsiteX111" fmla="*/ 426625 w 466725"/>
                <a:gd name="connsiteY111" fmla="*/ 40748 h 95250"/>
                <a:gd name="connsiteX112" fmla="*/ 421767 w 466725"/>
                <a:gd name="connsiteY112" fmla="*/ 59312 h 95250"/>
                <a:gd name="connsiteX113" fmla="*/ 421767 w 466725"/>
                <a:gd name="connsiteY113" fmla="*/ 94079 h 95250"/>
                <a:gd name="connsiteX114" fmla="*/ 411766 w 466725"/>
                <a:gd name="connsiteY114" fmla="*/ 94079 h 95250"/>
                <a:gd name="connsiteX115" fmla="*/ 411766 w 466725"/>
                <a:gd name="connsiteY115" fmla="*/ 27813 h 95250"/>
                <a:gd name="connsiteX116" fmla="*/ 419957 w 466725"/>
                <a:gd name="connsiteY116" fmla="*/ 27813 h 95250"/>
                <a:gd name="connsiteX117" fmla="*/ 421577 w 466725"/>
                <a:gd name="connsiteY117" fmla="*/ 36881 h 95250"/>
                <a:gd name="connsiteX118" fmla="*/ 422053 w 466725"/>
                <a:gd name="connsiteY118" fmla="*/ 36881 h 95250"/>
                <a:gd name="connsiteX119" fmla="*/ 430720 w 466725"/>
                <a:gd name="connsiteY119" fmla="*/ 29289 h 95250"/>
                <a:gd name="connsiteX120" fmla="*/ 443103 w 466725"/>
                <a:gd name="connsiteY120" fmla="*/ 26604 h 95250"/>
                <a:gd name="connsiteX121" fmla="*/ 461106 w 466725"/>
                <a:gd name="connsiteY121" fmla="*/ 32375 h 95250"/>
                <a:gd name="connsiteX122" fmla="*/ 467106 w 466725"/>
                <a:gd name="connsiteY122" fmla="*/ 50845 h 95250"/>
                <a:gd name="connsiteX123" fmla="*/ 467106 w 466725"/>
                <a:gd name="connsiteY123" fmla="*/ 9407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66725" h="95250">
                  <a:moveTo>
                    <a:pt x="0" y="5686"/>
                  </a:moveTo>
                  <a:lnTo>
                    <a:pt x="24955" y="5686"/>
                  </a:lnTo>
                  <a:cubicBezTo>
                    <a:pt x="36671" y="5686"/>
                    <a:pt x="45148" y="7439"/>
                    <a:pt x="50388" y="10944"/>
                  </a:cubicBezTo>
                  <a:cubicBezTo>
                    <a:pt x="55626" y="14450"/>
                    <a:pt x="58198" y="19993"/>
                    <a:pt x="58198" y="27575"/>
                  </a:cubicBezTo>
                  <a:cubicBezTo>
                    <a:pt x="58198" y="32814"/>
                    <a:pt x="56769" y="37138"/>
                    <a:pt x="53816" y="40539"/>
                  </a:cubicBezTo>
                  <a:cubicBezTo>
                    <a:pt x="50959" y="43948"/>
                    <a:pt x="46673" y="46149"/>
                    <a:pt x="41053" y="47158"/>
                  </a:cubicBezTo>
                  <a:lnTo>
                    <a:pt x="41053" y="47768"/>
                  </a:lnTo>
                  <a:cubicBezTo>
                    <a:pt x="54483" y="50064"/>
                    <a:pt x="61246" y="57112"/>
                    <a:pt x="61246" y="68923"/>
                  </a:cubicBezTo>
                  <a:cubicBezTo>
                    <a:pt x="61246" y="76829"/>
                    <a:pt x="58579" y="82991"/>
                    <a:pt x="53150" y="87430"/>
                  </a:cubicBezTo>
                  <a:cubicBezTo>
                    <a:pt x="47816" y="91860"/>
                    <a:pt x="40386" y="94079"/>
                    <a:pt x="30766" y="94079"/>
                  </a:cubicBezTo>
                  <a:lnTo>
                    <a:pt x="0" y="94079"/>
                  </a:lnTo>
                  <a:close/>
                  <a:moveTo>
                    <a:pt x="10192" y="43529"/>
                  </a:moveTo>
                  <a:lnTo>
                    <a:pt x="27146" y="43529"/>
                  </a:lnTo>
                  <a:cubicBezTo>
                    <a:pt x="34385" y="43529"/>
                    <a:pt x="39624" y="42396"/>
                    <a:pt x="42863" y="40120"/>
                  </a:cubicBezTo>
                  <a:cubicBezTo>
                    <a:pt x="46006" y="37843"/>
                    <a:pt x="47625" y="34004"/>
                    <a:pt x="47625" y="28594"/>
                  </a:cubicBezTo>
                  <a:cubicBezTo>
                    <a:pt x="47625" y="23641"/>
                    <a:pt x="45816" y="20060"/>
                    <a:pt x="42292" y="17869"/>
                  </a:cubicBezTo>
                  <a:cubicBezTo>
                    <a:pt x="38767" y="15669"/>
                    <a:pt x="33051" y="14574"/>
                    <a:pt x="25337" y="14574"/>
                  </a:cubicBezTo>
                  <a:lnTo>
                    <a:pt x="10192" y="14574"/>
                  </a:lnTo>
                  <a:close/>
                  <a:moveTo>
                    <a:pt x="10192" y="52235"/>
                  </a:moveTo>
                  <a:lnTo>
                    <a:pt x="10192" y="85316"/>
                  </a:lnTo>
                  <a:lnTo>
                    <a:pt x="28670" y="85316"/>
                  </a:lnTo>
                  <a:cubicBezTo>
                    <a:pt x="35814" y="85316"/>
                    <a:pt x="41149" y="83934"/>
                    <a:pt x="44768" y="81172"/>
                  </a:cubicBezTo>
                  <a:cubicBezTo>
                    <a:pt x="48388" y="78410"/>
                    <a:pt x="50197" y="74086"/>
                    <a:pt x="50197" y="68199"/>
                  </a:cubicBezTo>
                  <a:cubicBezTo>
                    <a:pt x="50197" y="62722"/>
                    <a:pt x="48388" y="58684"/>
                    <a:pt x="44673" y="56112"/>
                  </a:cubicBezTo>
                  <a:cubicBezTo>
                    <a:pt x="40958" y="53530"/>
                    <a:pt x="35337" y="52235"/>
                    <a:pt x="27813" y="52235"/>
                  </a:cubicBezTo>
                  <a:close/>
                  <a:moveTo>
                    <a:pt x="109062" y="95288"/>
                  </a:moveTo>
                  <a:cubicBezTo>
                    <a:pt x="99346" y="95288"/>
                    <a:pt x="91535" y="92307"/>
                    <a:pt x="85916" y="86344"/>
                  </a:cubicBezTo>
                  <a:cubicBezTo>
                    <a:pt x="80201" y="80372"/>
                    <a:pt x="77438" y="72095"/>
                    <a:pt x="77438" y="61493"/>
                  </a:cubicBezTo>
                  <a:cubicBezTo>
                    <a:pt x="77438" y="50806"/>
                    <a:pt x="80010" y="42320"/>
                    <a:pt x="85344" y="36033"/>
                  </a:cubicBezTo>
                  <a:cubicBezTo>
                    <a:pt x="90583" y="29746"/>
                    <a:pt x="97631" y="26604"/>
                    <a:pt x="106490" y="26604"/>
                  </a:cubicBezTo>
                  <a:cubicBezTo>
                    <a:pt x="114777" y="26604"/>
                    <a:pt x="121348" y="29337"/>
                    <a:pt x="126206" y="34795"/>
                  </a:cubicBezTo>
                  <a:cubicBezTo>
                    <a:pt x="131064" y="40253"/>
                    <a:pt x="133445" y="47463"/>
                    <a:pt x="133445" y="56407"/>
                  </a:cubicBezTo>
                  <a:lnTo>
                    <a:pt x="133445" y="62760"/>
                  </a:lnTo>
                  <a:lnTo>
                    <a:pt x="87820" y="62760"/>
                  </a:lnTo>
                  <a:cubicBezTo>
                    <a:pt x="88011" y="70542"/>
                    <a:pt x="90012" y="76448"/>
                    <a:pt x="93726" y="80477"/>
                  </a:cubicBezTo>
                  <a:cubicBezTo>
                    <a:pt x="97441" y="84506"/>
                    <a:pt x="102680" y="86525"/>
                    <a:pt x="109442" y="86525"/>
                  </a:cubicBezTo>
                  <a:cubicBezTo>
                    <a:pt x="116586" y="86525"/>
                    <a:pt x="123634" y="85030"/>
                    <a:pt x="130587" y="82048"/>
                  </a:cubicBezTo>
                  <a:lnTo>
                    <a:pt x="130587" y="90993"/>
                  </a:lnTo>
                  <a:cubicBezTo>
                    <a:pt x="127063" y="92526"/>
                    <a:pt x="123730" y="93622"/>
                    <a:pt x="120587" y="94288"/>
                  </a:cubicBezTo>
                  <a:cubicBezTo>
                    <a:pt x="117349" y="94955"/>
                    <a:pt x="113538" y="95288"/>
                    <a:pt x="109062" y="95288"/>
                  </a:cubicBezTo>
                  <a:close/>
                  <a:moveTo>
                    <a:pt x="106395" y="35004"/>
                  </a:moveTo>
                  <a:cubicBezTo>
                    <a:pt x="101060" y="35004"/>
                    <a:pt x="96774" y="36738"/>
                    <a:pt x="93631" y="40205"/>
                  </a:cubicBezTo>
                  <a:cubicBezTo>
                    <a:pt x="90488" y="43672"/>
                    <a:pt x="88583" y="48473"/>
                    <a:pt x="88011" y="54597"/>
                  </a:cubicBezTo>
                  <a:lnTo>
                    <a:pt x="122682" y="54597"/>
                  </a:lnTo>
                  <a:cubicBezTo>
                    <a:pt x="122682" y="48273"/>
                    <a:pt x="121253" y="43425"/>
                    <a:pt x="118492" y="40053"/>
                  </a:cubicBezTo>
                  <a:cubicBezTo>
                    <a:pt x="115634" y="36690"/>
                    <a:pt x="111633" y="35004"/>
                    <a:pt x="106395" y="35004"/>
                  </a:cubicBezTo>
                  <a:close/>
                  <a:moveTo>
                    <a:pt x="162688" y="94079"/>
                  </a:moveTo>
                  <a:lnTo>
                    <a:pt x="152591" y="94079"/>
                  </a:lnTo>
                  <a:lnTo>
                    <a:pt x="152591" y="0"/>
                  </a:lnTo>
                  <a:lnTo>
                    <a:pt x="162688" y="0"/>
                  </a:lnTo>
                  <a:close/>
                  <a:moveTo>
                    <a:pt x="242126" y="60884"/>
                  </a:moveTo>
                  <a:cubicBezTo>
                    <a:pt x="242126" y="71685"/>
                    <a:pt x="239363" y="80124"/>
                    <a:pt x="233935" y="86192"/>
                  </a:cubicBezTo>
                  <a:cubicBezTo>
                    <a:pt x="228505" y="92250"/>
                    <a:pt x="220981" y="95288"/>
                    <a:pt x="211360" y="95288"/>
                  </a:cubicBezTo>
                  <a:cubicBezTo>
                    <a:pt x="205455" y="95288"/>
                    <a:pt x="200216" y="93898"/>
                    <a:pt x="195644" y="91117"/>
                  </a:cubicBezTo>
                  <a:cubicBezTo>
                    <a:pt x="190977" y="88335"/>
                    <a:pt x="187453" y="84344"/>
                    <a:pt x="184976" y="79143"/>
                  </a:cubicBezTo>
                  <a:cubicBezTo>
                    <a:pt x="182499" y="73943"/>
                    <a:pt x="181261" y="67856"/>
                    <a:pt x="181261" y="60884"/>
                  </a:cubicBezTo>
                  <a:cubicBezTo>
                    <a:pt x="181261" y="50082"/>
                    <a:pt x="183928" y="41672"/>
                    <a:pt x="189357" y="35643"/>
                  </a:cubicBezTo>
                  <a:cubicBezTo>
                    <a:pt x="194692" y="29613"/>
                    <a:pt x="202216" y="26604"/>
                    <a:pt x="211836" y="26604"/>
                  </a:cubicBezTo>
                  <a:cubicBezTo>
                    <a:pt x="221075" y="26604"/>
                    <a:pt x="228409" y="29689"/>
                    <a:pt x="233935" y="35852"/>
                  </a:cubicBezTo>
                  <a:cubicBezTo>
                    <a:pt x="239363" y="42024"/>
                    <a:pt x="242126" y="50368"/>
                    <a:pt x="242126" y="60884"/>
                  </a:cubicBezTo>
                  <a:close/>
                  <a:moveTo>
                    <a:pt x="191643" y="60884"/>
                  </a:moveTo>
                  <a:cubicBezTo>
                    <a:pt x="191643" y="69352"/>
                    <a:pt x="193358" y="75800"/>
                    <a:pt x="196691" y="80229"/>
                  </a:cubicBezTo>
                  <a:cubicBezTo>
                    <a:pt x="200120" y="84668"/>
                    <a:pt x="205074" y="86887"/>
                    <a:pt x="211645" y="86887"/>
                  </a:cubicBezTo>
                  <a:cubicBezTo>
                    <a:pt x="218218" y="86887"/>
                    <a:pt x="223171" y="84677"/>
                    <a:pt x="226600" y="80267"/>
                  </a:cubicBezTo>
                  <a:cubicBezTo>
                    <a:pt x="230029" y="75848"/>
                    <a:pt x="231744" y="69390"/>
                    <a:pt x="231744" y="60884"/>
                  </a:cubicBezTo>
                  <a:cubicBezTo>
                    <a:pt x="231744" y="52464"/>
                    <a:pt x="230029" y="46063"/>
                    <a:pt x="226600" y="41691"/>
                  </a:cubicBezTo>
                  <a:cubicBezTo>
                    <a:pt x="223171" y="37319"/>
                    <a:pt x="218123" y="35128"/>
                    <a:pt x="211550" y="35128"/>
                  </a:cubicBezTo>
                  <a:cubicBezTo>
                    <a:pt x="204978" y="35128"/>
                    <a:pt x="200025" y="37281"/>
                    <a:pt x="196596" y="41596"/>
                  </a:cubicBezTo>
                  <a:cubicBezTo>
                    <a:pt x="193263" y="45911"/>
                    <a:pt x="191643" y="52340"/>
                    <a:pt x="191643" y="60884"/>
                  </a:cubicBezTo>
                  <a:close/>
                  <a:moveTo>
                    <a:pt x="307277" y="94079"/>
                  </a:moveTo>
                  <a:lnTo>
                    <a:pt x="307277" y="51216"/>
                  </a:lnTo>
                  <a:cubicBezTo>
                    <a:pt x="307277" y="45806"/>
                    <a:pt x="306038" y="41777"/>
                    <a:pt x="303562" y="39119"/>
                  </a:cubicBezTo>
                  <a:cubicBezTo>
                    <a:pt x="301180" y="36462"/>
                    <a:pt x="297275" y="35128"/>
                    <a:pt x="292037" y="35128"/>
                  </a:cubicBezTo>
                  <a:cubicBezTo>
                    <a:pt x="285084" y="35128"/>
                    <a:pt x="280035" y="37005"/>
                    <a:pt x="276797" y="40748"/>
                  </a:cubicBezTo>
                  <a:cubicBezTo>
                    <a:pt x="273558" y="44501"/>
                    <a:pt x="271939" y="50682"/>
                    <a:pt x="271939" y="59312"/>
                  </a:cubicBezTo>
                  <a:lnTo>
                    <a:pt x="271939" y="94079"/>
                  </a:lnTo>
                  <a:lnTo>
                    <a:pt x="261938" y="94079"/>
                  </a:lnTo>
                  <a:lnTo>
                    <a:pt x="261938" y="27813"/>
                  </a:lnTo>
                  <a:lnTo>
                    <a:pt x="270129" y="27813"/>
                  </a:lnTo>
                  <a:lnTo>
                    <a:pt x="271749" y="36881"/>
                  </a:lnTo>
                  <a:lnTo>
                    <a:pt x="272225" y="36881"/>
                  </a:lnTo>
                  <a:cubicBezTo>
                    <a:pt x="274320" y="33614"/>
                    <a:pt x="277177" y="31090"/>
                    <a:pt x="280892" y="29289"/>
                  </a:cubicBezTo>
                  <a:cubicBezTo>
                    <a:pt x="284607" y="27499"/>
                    <a:pt x="288703" y="26604"/>
                    <a:pt x="293275" y="26604"/>
                  </a:cubicBezTo>
                  <a:cubicBezTo>
                    <a:pt x="301276" y="26604"/>
                    <a:pt x="307277" y="28527"/>
                    <a:pt x="311278" y="32375"/>
                  </a:cubicBezTo>
                  <a:cubicBezTo>
                    <a:pt x="315277" y="36224"/>
                    <a:pt x="317278" y="42386"/>
                    <a:pt x="317278" y="50845"/>
                  </a:cubicBezTo>
                  <a:lnTo>
                    <a:pt x="317278" y="94079"/>
                  </a:lnTo>
                  <a:close/>
                  <a:moveTo>
                    <a:pt x="368237" y="95288"/>
                  </a:moveTo>
                  <a:cubicBezTo>
                    <a:pt x="358426" y="95288"/>
                    <a:pt x="350711" y="92307"/>
                    <a:pt x="345091" y="86344"/>
                  </a:cubicBezTo>
                  <a:cubicBezTo>
                    <a:pt x="339376" y="80372"/>
                    <a:pt x="336519" y="72095"/>
                    <a:pt x="336519" y="61493"/>
                  </a:cubicBezTo>
                  <a:cubicBezTo>
                    <a:pt x="336519" y="50806"/>
                    <a:pt x="339185" y="42320"/>
                    <a:pt x="344424" y="36033"/>
                  </a:cubicBezTo>
                  <a:cubicBezTo>
                    <a:pt x="349662" y="29746"/>
                    <a:pt x="356806" y="26604"/>
                    <a:pt x="365665" y="26604"/>
                  </a:cubicBezTo>
                  <a:cubicBezTo>
                    <a:pt x="373952" y="26604"/>
                    <a:pt x="380524" y="29337"/>
                    <a:pt x="385381" y="34795"/>
                  </a:cubicBezTo>
                  <a:cubicBezTo>
                    <a:pt x="390144" y="40253"/>
                    <a:pt x="392620" y="47463"/>
                    <a:pt x="392620" y="56407"/>
                  </a:cubicBezTo>
                  <a:lnTo>
                    <a:pt x="392620" y="62760"/>
                  </a:lnTo>
                  <a:lnTo>
                    <a:pt x="346996" y="62760"/>
                  </a:lnTo>
                  <a:cubicBezTo>
                    <a:pt x="347187" y="70542"/>
                    <a:pt x="349091" y="76448"/>
                    <a:pt x="352806" y="80477"/>
                  </a:cubicBezTo>
                  <a:cubicBezTo>
                    <a:pt x="356617" y="84506"/>
                    <a:pt x="361855" y="86525"/>
                    <a:pt x="368618" y="86525"/>
                  </a:cubicBezTo>
                  <a:cubicBezTo>
                    <a:pt x="375762" y="86525"/>
                    <a:pt x="382810" y="85030"/>
                    <a:pt x="389763" y="82048"/>
                  </a:cubicBezTo>
                  <a:lnTo>
                    <a:pt x="389763" y="90993"/>
                  </a:lnTo>
                  <a:cubicBezTo>
                    <a:pt x="386239" y="92526"/>
                    <a:pt x="382810" y="93622"/>
                    <a:pt x="379666" y="94288"/>
                  </a:cubicBezTo>
                  <a:cubicBezTo>
                    <a:pt x="376524" y="94955"/>
                    <a:pt x="372713" y="95288"/>
                    <a:pt x="368237" y="95288"/>
                  </a:cubicBezTo>
                  <a:close/>
                  <a:moveTo>
                    <a:pt x="365474" y="35004"/>
                  </a:moveTo>
                  <a:cubicBezTo>
                    <a:pt x="360236" y="35004"/>
                    <a:pt x="355949" y="36738"/>
                    <a:pt x="352806" y="40205"/>
                  </a:cubicBezTo>
                  <a:cubicBezTo>
                    <a:pt x="349662" y="43672"/>
                    <a:pt x="347758" y="48473"/>
                    <a:pt x="347187" y="54597"/>
                  </a:cubicBezTo>
                  <a:lnTo>
                    <a:pt x="381857" y="54597"/>
                  </a:lnTo>
                  <a:cubicBezTo>
                    <a:pt x="381857" y="48273"/>
                    <a:pt x="380429" y="43425"/>
                    <a:pt x="377571" y="40053"/>
                  </a:cubicBezTo>
                  <a:cubicBezTo>
                    <a:pt x="374809" y="36690"/>
                    <a:pt x="370713" y="35004"/>
                    <a:pt x="365474" y="35004"/>
                  </a:cubicBezTo>
                  <a:close/>
                  <a:moveTo>
                    <a:pt x="457105" y="94079"/>
                  </a:moveTo>
                  <a:lnTo>
                    <a:pt x="457105" y="51216"/>
                  </a:lnTo>
                  <a:cubicBezTo>
                    <a:pt x="457105" y="45806"/>
                    <a:pt x="455866" y="41777"/>
                    <a:pt x="453390" y="39119"/>
                  </a:cubicBezTo>
                  <a:cubicBezTo>
                    <a:pt x="451009" y="36462"/>
                    <a:pt x="447104" y="35128"/>
                    <a:pt x="441865" y="35128"/>
                  </a:cubicBezTo>
                  <a:cubicBezTo>
                    <a:pt x="434912" y="35128"/>
                    <a:pt x="429863" y="37005"/>
                    <a:pt x="426625" y="40748"/>
                  </a:cubicBezTo>
                  <a:cubicBezTo>
                    <a:pt x="423387" y="44501"/>
                    <a:pt x="421767" y="50682"/>
                    <a:pt x="421767" y="59312"/>
                  </a:cubicBezTo>
                  <a:lnTo>
                    <a:pt x="421767" y="94079"/>
                  </a:lnTo>
                  <a:lnTo>
                    <a:pt x="411766" y="94079"/>
                  </a:lnTo>
                  <a:lnTo>
                    <a:pt x="411766" y="27813"/>
                  </a:lnTo>
                  <a:lnTo>
                    <a:pt x="419957" y="27813"/>
                  </a:lnTo>
                  <a:lnTo>
                    <a:pt x="421577" y="36881"/>
                  </a:lnTo>
                  <a:lnTo>
                    <a:pt x="422053" y="36881"/>
                  </a:lnTo>
                  <a:cubicBezTo>
                    <a:pt x="424053" y="33614"/>
                    <a:pt x="427007" y="31090"/>
                    <a:pt x="430720" y="29289"/>
                  </a:cubicBezTo>
                  <a:cubicBezTo>
                    <a:pt x="434435" y="27499"/>
                    <a:pt x="438531" y="26604"/>
                    <a:pt x="443103" y="26604"/>
                  </a:cubicBezTo>
                  <a:cubicBezTo>
                    <a:pt x="451104" y="26604"/>
                    <a:pt x="457105" y="28527"/>
                    <a:pt x="461106" y="32375"/>
                  </a:cubicBezTo>
                  <a:cubicBezTo>
                    <a:pt x="465107" y="36224"/>
                    <a:pt x="467106" y="42386"/>
                    <a:pt x="467106" y="50845"/>
                  </a:cubicBezTo>
                  <a:lnTo>
                    <a:pt x="467106" y="94079"/>
                  </a:lnTo>
                  <a:close/>
                </a:path>
              </a:pathLst>
            </a:custGeom>
            <a:solidFill>
              <a:srgbClr val="000000"/>
            </a:solidFill>
            <a:ln w="9525" cap="flat">
              <a:noFill/>
              <a:prstDash val="solid"/>
              <a:miter/>
            </a:ln>
          </p:spPr>
          <p:txBody>
            <a:bodyPr rtlCol="0" anchor="ctr"/>
            <a:lstStyle/>
            <a:p>
              <a:endParaRPr lang="nl-BE" sz="900"/>
            </a:p>
          </p:txBody>
        </p:sp>
        <p:sp>
          <p:nvSpPr>
            <p:cNvPr id="764" name="Freeform: Shape 763">
              <a:extLst>
                <a:ext uri="{FF2B5EF4-FFF2-40B4-BE49-F238E27FC236}">
                  <a16:creationId xmlns:a16="http://schemas.microsoft.com/office/drawing/2014/main" id="{E8B7614C-2368-4FD8-806C-EE0709820699}"/>
                </a:ext>
              </a:extLst>
            </p:cNvPr>
            <p:cNvSpPr/>
            <p:nvPr/>
          </p:nvSpPr>
          <p:spPr>
            <a:xfrm>
              <a:off x="10513734" y="1695776"/>
              <a:ext cx="1164715" cy="537097"/>
            </a:xfrm>
            <a:custGeom>
              <a:avLst/>
              <a:gdLst>
                <a:gd name="connsiteX0" fmla="*/ 76200 w 1838325"/>
                <a:gd name="connsiteY0" fmla="*/ 0 h 847725"/>
                <a:gd name="connsiteX1" fmla="*/ 0 w 1838325"/>
                <a:gd name="connsiteY1" fmla="*/ 76200 h 847725"/>
                <a:gd name="connsiteX2" fmla="*/ 0 w 1838325"/>
                <a:gd name="connsiteY2" fmla="*/ 771525 h 847725"/>
                <a:gd name="connsiteX3" fmla="*/ 76200 w 1838325"/>
                <a:gd name="connsiteY3" fmla="*/ 847725 h 847725"/>
                <a:gd name="connsiteX4" fmla="*/ 1762125 w 1838325"/>
                <a:gd name="connsiteY4" fmla="*/ 847725 h 847725"/>
                <a:gd name="connsiteX5" fmla="*/ 1838325 w 1838325"/>
                <a:gd name="connsiteY5" fmla="*/ 771525 h 847725"/>
                <a:gd name="connsiteX6" fmla="*/ 1838325 w 1838325"/>
                <a:gd name="connsiteY6" fmla="*/ 76200 h 847725"/>
                <a:gd name="connsiteX7" fmla="*/ 1762125 w 1838325"/>
                <a:gd name="connsiteY7" fmla="*/ 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325" h="847725">
                  <a:moveTo>
                    <a:pt x="76200" y="0"/>
                  </a:moveTo>
                  <a:cubicBezTo>
                    <a:pt x="34099" y="0"/>
                    <a:pt x="0" y="34119"/>
                    <a:pt x="0" y="76200"/>
                  </a:cubicBezTo>
                  <a:lnTo>
                    <a:pt x="0" y="771525"/>
                  </a:lnTo>
                  <a:cubicBezTo>
                    <a:pt x="0" y="813606"/>
                    <a:pt x="34099" y="847725"/>
                    <a:pt x="76200" y="847725"/>
                  </a:cubicBezTo>
                  <a:lnTo>
                    <a:pt x="1762125" y="847725"/>
                  </a:lnTo>
                  <a:cubicBezTo>
                    <a:pt x="1804226" y="847725"/>
                    <a:pt x="1838325" y="813606"/>
                    <a:pt x="1838325" y="771525"/>
                  </a:cubicBezTo>
                  <a:lnTo>
                    <a:pt x="1838325" y="76200"/>
                  </a:lnTo>
                  <a:cubicBezTo>
                    <a:pt x="1838325" y="34119"/>
                    <a:pt x="1804226" y="0"/>
                    <a:pt x="1762125" y="0"/>
                  </a:cubicBezTo>
                  <a:close/>
                </a:path>
              </a:pathLst>
            </a:custGeom>
            <a:solidFill>
              <a:srgbClr val="558ED5">
                <a:alpha val="20000"/>
              </a:srgbClr>
            </a:solidFill>
            <a:ln w="9525" cap="flat">
              <a:noFill/>
              <a:prstDash val="solid"/>
              <a:miter/>
            </a:ln>
          </p:spPr>
          <p:txBody>
            <a:bodyPr rtlCol="0" anchor="ctr"/>
            <a:lstStyle/>
            <a:p>
              <a:endParaRPr lang="nl-BE" sz="900"/>
            </a:p>
          </p:txBody>
        </p:sp>
        <p:sp>
          <p:nvSpPr>
            <p:cNvPr id="765" name="Freeform: Shape 764">
              <a:extLst>
                <a:ext uri="{FF2B5EF4-FFF2-40B4-BE49-F238E27FC236}">
                  <a16:creationId xmlns:a16="http://schemas.microsoft.com/office/drawing/2014/main" id="{595D41E8-CF0B-4D44-8880-F19496924A5A}"/>
                </a:ext>
              </a:extLst>
            </p:cNvPr>
            <p:cNvSpPr/>
            <p:nvPr/>
          </p:nvSpPr>
          <p:spPr>
            <a:xfrm>
              <a:off x="10513734" y="1695776"/>
              <a:ext cx="1164715" cy="537097"/>
            </a:xfrm>
            <a:custGeom>
              <a:avLst/>
              <a:gdLst>
                <a:gd name="connsiteX0" fmla="*/ 76200 w 1838325"/>
                <a:gd name="connsiteY0" fmla="*/ 0 h 847725"/>
                <a:gd name="connsiteX1" fmla="*/ 0 w 1838325"/>
                <a:gd name="connsiteY1" fmla="*/ 76200 h 847725"/>
                <a:gd name="connsiteX2" fmla="*/ 0 w 1838325"/>
                <a:gd name="connsiteY2" fmla="*/ 771525 h 847725"/>
                <a:gd name="connsiteX3" fmla="*/ 76200 w 1838325"/>
                <a:gd name="connsiteY3" fmla="*/ 847725 h 847725"/>
                <a:gd name="connsiteX4" fmla="*/ 1762125 w 1838325"/>
                <a:gd name="connsiteY4" fmla="*/ 847725 h 847725"/>
                <a:gd name="connsiteX5" fmla="*/ 1838325 w 1838325"/>
                <a:gd name="connsiteY5" fmla="*/ 771525 h 847725"/>
                <a:gd name="connsiteX6" fmla="*/ 1838325 w 1838325"/>
                <a:gd name="connsiteY6" fmla="*/ 76200 h 847725"/>
                <a:gd name="connsiteX7" fmla="*/ 1762125 w 1838325"/>
                <a:gd name="connsiteY7" fmla="*/ 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325" h="847725">
                  <a:moveTo>
                    <a:pt x="76200" y="0"/>
                  </a:moveTo>
                  <a:cubicBezTo>
                    <a:pt x="34099" y="0"/>
                    <a:pt x="0" y="34119"/>
                    <a:pt x="0" y="76200"/>
                  </a:cubicBezTo>
                  <a:lnTo>
                    <a:pt x="0" y="771525"/>
                  </a:lnTo>
                  <a:cubicBezTo>
                    <a:pt x="0" y="813606"/>
                    <a:pt x="34099" y="847725"/>
                    <a:pt x="76200" y="847725"/>
                  </a:cubicBezTo>
                  <a:lnTo>
                    <a:pt x="1762125" y="847725"/>
                  </a:lnTo>
                  <a:cubicBezTo>
                    <a:pt x="1804226" y="847725"/>
                    <a:pt x="1838325" y="813606"/>
                    <a:pt x="1838325" y="771525"/>
                  </a:cubicBezTo>
                  <a:lnTo>
                    <a:pt x="1838325" y="76200"/>
                  </a:lnTo>
                  <a:cubicBezTo>
                    <a:pt x="1838325" y="34119"/>
                    <a:pt x="1804226" y="0"/>
                    <a:pt x="1762125" y="0"/>
                  </a:cubicBezTo>
                  <a:close/>
                </a:path>
              </a:pathLst>
            </a:custGeom>
            <a:solidFill>
              <a:srgbClr val="558ED5">
                <a:alpha val="20000"/>
              </a:srgbClr>
            </a:solidFill>
            <a:ln w="9525" cap="flat">
              <a:noFill/>
              <a:prstDash val="solid"/>
              <a:miter/>
            </a:ln>
          </p:spPr>
          <p:txBody>
            <a:bodyPr rtlCol="0" anchor="ctr"/>
            <a:lstStyle/>
            <a:p>
              <a:endParaRPr lang="nl-BE" sz="900"/>
            </a:p>
          </p:txBody>
        </p:sp>
        <p:sp>
          <p:nvSpPr>
            <p:cNvPr id="766" name="Freeform: Shape 765">
              <a:extLst>
                <a:ext uri="{FF2B5EF4-FFF2-40B4-BE49-F238E27FC236}">
                  <a16:creationId xmlns:a16="http://schemas.microsoft.com/office/drawing/2014/main" id="{634506B8-68BF-4467-9CAE-5DD24FB4AC02}"/>
                </a:ext>
              </a:extLst>
            </p:cNvPr>
            <p:cNvSpPr/>
            <p:nvPr/>
          </p:nvSpPr>
          <p:spPr>
            <a:xfrm>
              <a:off x="10489595" y="1671637"/>
              <a:ext cx="706071" cy="144835"/>
            </a:xfrm>
            <a:custGeom>
              <a:avLst/>
              <a:gdLst>
                <a:gd name="connsiteX0" fmla="*/ 0 w 1114425"/>
                <a:gd name="connsiteY0" fmla="*/ 0 h 228600"/>
                <a:gd name="connsiteX1" fmla="*/ 1114425 w 1114425"/>
                <a:gd name="connsiteY1" fmla="*/ 0 h 228600"/>
                <a:gd name="connsiteX2" fmla="*/ 1114425 w 1114425"/>
                <a:gd name="connsiteY2" fmla="*/ 228600 h 228600"/>
                <a:gd name="connsiteX3" fmla="*/ 0 w 1114425"/>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1114425" h="228600">
                  <a:moveTo>
                    <a:pt x="0" y="0"/>
                  </a:moveTo>
                  <a:lnTo>
                    <a:pt x="1114425" y="0"/>
                  </a:lnTo>
                  <a:lnTo>
                    <a:pt x="1114425" y="228600"/>
                  </a:lnTo>
                  <a:lnTo>
                    <a:pt x="0" y="228600"/>
                  </a:lnTo>
                  <a:close/>
                </a:path>
              </a:pathLst>
            </a:custGeom>
            <a:solidFill>
              <a:srgbClr val="558ED5"/>
            </a:solidFill>
            <a:ln w="9525" cap="flat">
              <a:noFill/>
              <a:prstDash val="solid"/>
              <a:miter/>
            </a:ln>
          </p:spPr>
          <p:txBody>
            <a:bodyPr rtlCol="0" anchor="ctr"/>
            <a:lstStyle/>
            <a:p>
              <a:endParaRPr lang="nl-BE" sz="900"/>
            </a:p>
          </p:txBody>
        </p:sp>
        <p:sp>
          <p:nvSpPr>
            <p:cNvPr id="767" name="Freeform: Shape 766">
              <a:extLst>
                <a:ext uri="{FF2B5EF4-FFF2-40B4-BE49-F238E27FC236}">
                  <a16:creationId xmlns:a16="http://schemas.microsoft.com/office/drawing/2014/main" id="{C2CF48BB-A3C1-4D6A-8F68-B41D438809DC}"/>
                </a:ext>
              </a:extLst>
            </p:cNvPr>
            <p:cNvSpPr/>
            <p:nvPr/>
          </p:nvSpPr>
          <p:spPr>
            <a:xfrm>
              <a:off x="10499371" y="1695776"/>
              <a:ext cx="633653" cy="78453"/>
            </a:xfrm>
            <a:custGeom>
              <a:avLst/>
              <a:gdLst>
                <a:gd name="connsiteX0" fmla="*/ 55626 w 1000125"/>
                <a:gd name="connsiteY0" fmla="*/ 70561 h 123825"/>
                <a:gd name="connsiteX1" fmla="*/ 47148 w 1000125"/>
                <a:gd name="connsiteY1" fmla="*/ 88754 h 123825"/>
                <a:gd name="connsiteX2" fmla="*/ 24194 w 1000125"/>
                <a:gd name="connsiteY2" fmla="*/ 95288 h 123825"/>
                <a:gd name="connsiteX3" fmla="*/ 0 w 1000125"/>
                <a:gd name="connsiteY3" fmla="*/ 91240 h 123825"/>
                <a:gd name="connsiteX4" fmla="*/ 0 w 1000125"/>
                <a:gd name="connsiteY4" fmla="*/ 81324 h 123825"/>
                <a:gd name="connsiteX5" fmla="*/ 11811 w 1000125"/>
                <a:gd name="connsiteY5" fmla="*/ 84944 h 123825"/>
                <a:gd name="connsiteX6" fmla="*/ 24574 w 1000125"/>
                <a:gd name="connsiteY6" fmla="*/ 86278 h 123825"/>
                <a:gd name="connsiteX7" fmla="*/ 40005 w 1000125"/>
                <a:gd name="connsiteY7" fmla="*/ 82382 h 123825"/>
                <a:gd name="connsiteX8" fmla="*/ 45244 w 1000125"/>
                <a:gd name="connsiteY8" fmla="*/ 71523 h 123825"/>
                <a:gd name="connsiteX9" fmla="*/ 43435 w 1000125"/>
                <a:gd name="connsiteY9" fmla="*/ 63998 h 123825"/>
                <a:gd name="connsiteX10" fmla="*/ 37243 w 1000125"/>
                <a:gd name="connsiteY10" fmla="*/ 58588 h 123825"/>
                <a:gd name="connsiteX11" fmla="*/ 24099 w 1000125"/>
                <a:gd name="connsiteY11" fmla="*/ 52969 h 123825"/>
                <a:gd name="connsiteX12" fmla="*/ 6478 w 1000125"/>
                <a:gd name="connsiteY12" fmla="*/ 42501 h 123825"/>
                <a:gd name="connsiteX13" fmla="*/ 1143 w 1000125"/>
                <a:gd name="connsiteY13" fmla="*/ 26727 h 123825"/>
                <a:gd name="connsiteX14" fmla="*/ 8859 w 1000125"/>
                <a:gd name="connsiteY14" fmla="*/ 10458 h 123825"/>
                <a:gd name="connsiteX15" fmla="*/ 29147 w 1000125"/>
                <a:gd name="connsiteY15" fmla="*/ 4410 h 123825"/>
                <a:gd name="connsiteX16" fmla="*/ 53435 w 1000125"/>
                <a:gd name="connsiteY16" fmla="*/ 9249 h 123825"/>
                <a:gd name="connsiteX17" fmla="*/ 50197 w 1000125"/>
                <a:gd name="connsiteY17" fmla="*/ 18202 h 123825"/>
                <a:gd name="connsiteX18" fmla="*/ 28956 w 1000125"/>
                <a:gd name="connsiteY18" fmla="*/ 13602 h 123825"/>
                <a:gd name="connsiteX19" fmla="*/ 16192 w 1000125"/>
                <a:gd name="connsiteY19" fmla="*/ 17107 h 123825"/>
                <a:gd name="connsiteX20" fmla="*/ 11525 w 1000125"/>
                <a:gd name="connsiteY20" fmla="*/ 26841 h 123825"/>
                <a:gd name="connsiteX21" fmla="*/ 13240 w 1000125"/>
                <a:gd name="connsiteY21" fmla="*/ 34376 h 123825"/>
                <a:gd name="connsiteX22" fmla="*/ 18955 w 1000125"/>
                <a:gd name="connsiteY22" fmla="*/ 39757 h 123825"/>
                <a:gd name="connsiteX23" fmla="*/ 31242 w 1000125"/>
                <a:gd name="connsiteY23" fmla="*/ 45168 h 123825"/>
                <a:gd name="connsiteX24" fmla="*/ 50388 w 1000125"/>
                <a:gd name="connsiteY24" fmla="*/ 55807 h 123825"/>
                <a:gd name="connsiteX25" fmla="*/ 55626 w 1000125"/>
                <a:gd name="connsiteY25" fmla="*/ 70561 h 123825"/>
                <a:gd name="connsiteX26" fmla="*/ 102203 w 1000125"/>
                <a:gd name="connsiteY26" fmla="*/ 95288 h 123825"/>
                <a:gd name="connsiteX27" fmla="*/ 79058 w 1000125"/>
                <a:gd name="connsiteY27" fmla="*/ 86335 h 123825"/>
                <a:gd name="connsiteX28" fmla="*/ 70581 w 1000125"/>
                <a:gd name="connsiteY28" fmla="*/ 61493 h 123825"/>
                <a:gd name="connsiteX29" fmla="*/ 78486 w 1000125"/>
                <a:gd name="connsiteY29" fmla="*/ 36033 h 123825"/>
                <a:gd name="connsiteX30" fmla="*/ 99631 w 1000125"/>
                <a:gd name="connsiteY30" fmla="*/ 26603 h 123825"/>
                <a:gd name="connsiteX31" fmla="*/ 119349 w 1000125"/>
                <a:gd name="connsiteY31" fmla="*/ 34795 h 123825"/>
                <a:gd name="connsiteX32" fmla="*/ 126588 w 1000125"/>
                <a:gd name="connsiteY32" fmla="*/ 56407 h 123825"/>
                <a:gd name="connsiteX33" fmla="*/ 126588 w 1000125"/>
                <a:gd name="connsiteY33" fmla="*/ 62760 h 123825"/>
                <a:gd name="connsiteX34" fmla="*/ 80963 w 1000125"/>
                <a:gd name="connsiteY34" fmla="*/ 62760 h 123825"/>
                <a:gd name="connsiteX35" fmla="*/ 86868 w 1000125"/>
                <a:gd name="connsiteY35" fmla="*/ 80477 h 123825"/>
                <a:gd name="connsiteX36" fmla="*/ 102584 w 1000125"/>
                <a:gd name="connsiteY36" fmla="*/ 86516 h 123825"/>
                <a:gd name="connsiteX37" fmla="*/ 123730 w 1000125"/>
                <a:gd name="connsiteY37" fmla="*/ 82048 h 123825"/>
                <a:gd name="connsiteX38" fmla="*/ 123730 w 1000125"/>
                <a:gd name="connsiteY38" fmla="*/ 90992 h 123825"/>
                <a:gd name="connsiteX39" fmla="*/ 113729 w 1000125"/>
                <a:gd name="connsiteY39" fmla="*/ 94288 h 123825"/>
                <a:gd name="connsiteX40" fmla="*/ 102203 w 1000125"/>
                <a:gd name="connsiteY40" fmla="*/ 95288 h 123825"/>
                <a:gd name="connsiteX41" fmla="*/ 99536 w 1000125"/>
                <a:gd name="connsiteY41" fmla="*/ 35004 h 123825"/>
                <a:gd name="connsiteX42" fmla="*/ 86773 w 1000125"/>
                <a:gd name="connsiteY42" fmla="*/ 40205 h 123825"/>
                <a:gd name="connsiteX43" fmla="*/ 81249 w 1000125"/>
                <a:gd name="connsiteY43" fmla="*/ 54597 h 123825"/>
                <a:gd name="connsiteX44" fmla="*/ 115824 w 1000125"/>
                <a:gd name="connsiteY44" fmla="*/ 54597 h 123825"/>
                <a:gd name="connsiteX45" fmla="*/ 111633 w 1000125"/>
                <a:gd name="connsiteY45" fmla="*/ 40052 h 123825"/>
                <a:gd name="connsiteX46" fmla="*/ 99536 w 1000125"/>
                <a:gd name="connsiteY46" fmla="*/ 35004 h 123825"/>
                <a:gd name="connsiteX47" fmla="*/ 176022 w 1000125"/>
                <a:gd name="connsiteY47" fmla="*/ 26603 h 123825"/>
                <a:gd name="connsiteX48" fmla="*/ 183928 w 1000125"/>
                <a:gd name="connsiteY48" fmla="*/ 27327 h 123825"/>
                <a:gd name="connsiteX49" fmla="*/ 182499 w 1000125"/>
                <a:gd name="connsiteY49" fmla="*/ 36643 h 123825"/>
                <a:gd name="connsiteX50" fmla="*/ 175260 w 1000125"/>
                <a:gd name="connsiteY50" fmla="*/ 35728 h 123825"/>
                <a:gd name="connsiteX51" fmla="*/ 161544 w 1000125"/>
                <a:gd name="connsiteY51" fmla="*/ 42263 h 123825"/>
                <a:gd name="connsiteX52" fmla="*/ 155829 w 1000125"/>
                <a:gd name="connsiteY52" fmla="*/ 58531 h 123825"/>
                <a:gd name="connsiteX53" fmla="*/ 155829 w 1000125"/>
                <a:gd name="connsiteY53" fmla="*/ 94079 h 123825"/>
                <a:gd name="connsiteX54" fmla="*/ 145828 w 1000125"/>
                <a:gd name="connsiteY54" fmla="*/ 94079 h 123825"/>
                <a:gd name="connsiteX55" fmla="*/ 145828 w 1000125"/>
                <a:gd name="connsiteY55" fmla="*/ 27813 h 123825"/>
                <a:gd name="connsiteX56" fmla="*/ 154020 w 1000125"/>
                <a:gd name="connsiteY56" fmla="*/ 27813 h 123825"/>
                <a:gd name="connsiteX57" fmla="*/ 155258 w 1000125"/>
                <a:gd name="connsiteY57" fmla="*/ 40081 h 123825"/>
                <a:gd name="connsiteX58" fmla="*/ 155734 w 1000125"/>
                <a:gd name="connsiteY58" fmla="*/ 40081 h 123825"/>
                <a:gd name="connsiteX59" fmla="*/ 164592 w 1000125"/>
                <a:gd name="connsiteY59" fmla="*/ 30109 h 123825"/>
                <a:gd name="connsiteX60" fmla="*/ 176022 w 1000125"/>
                <a:gd name="connsiteY60" fmla="*/ 26603 h 123825"/>
                <a:gd name="connsiteX61" fmla="*/ 212313 w 1000125"/>
                <a:gd name="connsiteY61" fmla="*/ 94079 h 123825"/>
                <a:gd name="connsiteX62" fmla="*/ 187166 w 1000125"/>
                <a:gd name="connsiteY62" fmla="*/ 27813 h 123825"/>
                <a:gd name="connsiteX63" fmla="*/ 197930 w 1000125"/>
                <a:gd name="connsiteY63" fmla="*/ 27813 h 123825"/>
                <a:gd name="connsiteX64" fmla="*/ 212217 w 1000125"/>
                <a:gd name="connsiteY64" fmla="*/ 67113 h 123825"/>
                <a:gd name="connsiteX65" fmla="*/ 217932 w 1000125"/>
                <a:gd name="connsiteY65" fmla="*/ 85011 h 123825"/>
                <a:gd name="connsiteX66" fmla="*/ 218409 w 1000125"/>
                <a:gd name="connsiteY66" fmla="*/ 85011 h 123825"/>
                <a:gd name="connsiteX67" fmla="*/ 222599 w 1000125"/>
                <a:gd name="connsiteY67" fmla="*/ 71733 h 123825"/>
                <a:gd name="connsiteX68" fmla="*/ 238506 w 1000125"/>
                <a:gd name="connsiteY68" fmla="*/ 27813 h 123825"/>
                <a:gd name="connsiteX69" fmla="*/ 249270 w 1000125"/>
                <a:gd name="connsiteY69" fmla="*/ 27813 h 123825"/>
                <a:gd name="connsiteX70" fmla="*/ 224124 w 1000125"/>
                <a:gd name="connsiteY70" fmla="*/ 94079 h 123825"/>
                <a:gd name="connsiteX71" fmla="*/ 271749 w 1000125"/>
                <a:gd name="connsiteY71" fmla="*/ 94079 h 123825"/>
                <a:gd name="connsiteX72" fmla="*/ 261747 w 1000125"/>
                <a:gd name="connsiteY72" fmla="*/ 94079 h 123825"/>
                <a:gd name="connsiteX73" fmla="*/ 261747 w 1000125"/>
                <a:gd name="connsiteY73" fmla="*/ 27813 h 123825"/>
                <a:gd name="connsiteX74" fmla="*/ 271749 w 1000125"/>
                <a:gd name="connsiteY74" fmla="*/ 27813 h 123825"/>
                <a:gd name="connsiteX75" fmla="*/ 260890 w 1000125"/>
                <a:gd name="connsiteY75" fmla="*/ 9858 h 123825"/>
                <a:gd name="connsiteX76" fmla="*/ 262604 w 1000125"/>
                <a:gd name="connsiteY76" fmla="*/ 4810 h 123825"/>
                <a:gd name="connsiteX77" fmla="*/ 266795 w 1000125"/>
                <a:gd name="connsiteY77" fmla="*/ 3200 h 123825"/>
                <a:gd name="connsiteX78" fmla="*/ 270986 w 1000125"/>
                <a:gd name="connsiteY78" fmla="*/ 4839 h 123825"/>
                <a:gd name="connsiteX79" fmla="*/ 272796 w 1000125"/>
                <a:gd name="connsiteY79" fmla="*/ 9858 h 123825"/>
                <a:gd name="connsiteX80" fmla="*/ 270986 w 1000125"/>
                <a:gd name="connsiteY80" fmla="*/ 14907 h 123825"/>
                <a:gd name="connsiteX81" fmla="*/ 266795 w 1000125"/>
                <a:gd name="connsiteY81" fmla="*/ 16564 h 123825"/>
                <a:gd name="connsiteX82" fmla="*/ 262604 w 1000125"/>
                <a:gd name="connsiteY82" fmla="*/ 14907 h 123825"/>
                <a:gd name="connsiteX83" fmla="*/ 260890 w 1000125"/>
                <a:gd name="connsiteY83" fmla="*/ 9858 h 123825"/>
                <a:gd name="connsiteX84" fmla="*/ 320516 w 1000125"/>
                <a:gd name="connsiteY84" fmla="*/ 95288 h 123825"/>
                <a:gd name="connsiteX85" fmla="*/ 298228 w 1000125"/>
                <a:gd name="connsiteY85" fmla="*/ 86430 h 123825"/>
                <a:gd name="connsiteX86" fmla="*/ 290322 w 1000125"/>
                <a:gd name="connsiteY86" fmla="*/ 61370 h 123825"/>
                <a:gd name="connsiteX87" fmla="*/ 298323 w 1000125"/>
                <a:gd name="connsiteY87" fmla="*/ 35671 h 123825"/>
                <a:gd name="connsiteX88" fmla="*/ 321183 w 1000125"/>
                <a:gd name="connsiteY88" fmla="*/ 26603 h 123825"/>
                <a:gd name="connsiteX89" fmla="*/ 330708 w 1000125"/>
                <a:gd name="connsiteY89" fmla="*/ 27632 h 123825"/>
                <a:gd name="connsiteX90" fmla="*/ 338233 w 1000125"/>
                <a:gd name="connsiteY90" fmla="*/ 30051 h 123825"/>
                <a:gd name="connsiteX91" fmla="*/ 335185 w 1000125"/>
                <a:gd name="connsiteY91" fmla="*/ 38576 h 123825"/>
                <a:gd name="connsiteX92" fmla="*/ 327851 w 1000125"/>
                <a:gd name="connsiteY92" fmla="*/ 36366 h 123825"/>
                <a:gd name="connsiteX93" fmla="*/ 320898 w 1000125"/>
                <a:gd name="connsiteY93" fmla="*/ 35490 h 123825"/>
                <a:gd name="connsiteX94" fmla="*/ 300704 w 1000125"/>
                <a:gd name="connsiteY94" fmla="*/ 61246 h 123825"/>
                <a:gd name="connsiteX95" fmla="*/ 305657 w 1000125"/>
                <a:gd name="connsiteY95" fmla="*/ 79991 h 123825"/>
                <a:gd name="connsiteX96" fmla="*/ 320230 w 1000125"/>
                <a:gd name="connsiteY96" fmla="*/ 86516 h 123825"/>
                <a:gd name="connsiteX97" fmla="*/ 337281 w 1000125"/>
                <a:gd name="connsiteY97" fmla="*/ 82953 h 123825"/>
                <a:gd name="connsiteX98" fmla="*/ 337281 w 1000125"/>
                <a:gd name="connsiteY98" fmla="*/ 91840 h 123825"/>
                <a:gd name="connsiteX99" fmla="*/ 320516 w 1000125"/>
                <a:gd name="connsiteY99" fmla="*/ 95288 h 123825"/>
                <a:gd name="connsiteX100" fmla="*/ 382715 w 1000125"/>
                <a:gd name="connsiteY100" fmla="*/ 95288 h 123825"/>
                <a:gd name="connsiteX101" fmla="*/ 359569 w 1000125"/>
                <a:gd name="connsiteY101" fmla="*/ 86335 h 123825"/>
                <a:gd name="connsiteX102" fmla="*/ 351091 w 1000125"/>
                <a:gd name="connsiteY102" fmla="*/ 61493 h 123825"/>
                <a:gd name="connsiteX103" fmla="*/ 358903 w 1000125"/>
                <a:gd name="connsiteY103" fmla="*/ 36033 h 123825"/>
                <a:gd name="connsiteX104" fmla="*/ 380143 w 1000125"/>
                <a:gd name="connsiteY104" fmla="*/ 26603 h 123825"/>
                <a:gd name="connsiteX105" fmla="*/ 399859 w 1000125"/>
                <a:gd name="connsiteY105" fmla="*/ 34795 h 123825"/>
                <a:gd name="connsiteX106" fmla="*/ 407098 w 1000125"/>
                <a:gd name="connsiteY106" fmla="*/ 56407 h 123825"/>
                <a:gd name="connsiteX107" fmla="*/ 407098 w 1000125"/>
                <a:gd name="connsiteY107" fmla="*/ 62760 h 123825"/>
                <a:gd name="connsiteX108" fmla="*/ 361473 w 1000125"/>
                <a:gd name="connsiteY108" fmla="*/ 62760 h 123825"/>
                <a:gd name="connsiteX109" fmla="*/ 367379 w 1000125"/>
                <a:gd name="connsiteY109" fmla="*/ 80477 h 123825"/>
                <a:gd name="connsiteX110" fmla="*/ 383095 w 1000125"/>
                <a:gd name="connsiteY110" fmla="*/ 86516 h 123825"/>
                <a:gd name="connsiteX111" fmla="*/ 404242 w 1000125"/>
                <a:gd name="connsiteY111" fmla="*/ 82048 h 123825"/>
                <a:gd name="connsiteX112" fmla="*/ 404242 w 1000125"/>
                <a:gd name="connsiteY112" fmla="*/ 90992 h 123825"/>
                <a:gd name="connsiteX113" fmla="*/ 394145 w 1000125"/>
                <a:gd name="connsiteY113" fmla="*/ 94288 h 123825"/>
                <a:gd name="connsiteX114" fmla="*/ 382715 w 1000125"/>
                <a:gd name="connsiteY114" fmla="*/ 95288 h 123825"/>
                <a:gd name="connsiteX115" fmla="*/ 380048 w 1000125"/>
                <a:gd name="connsiteY115" fmla="*/ 35004 h 123825"/>
                <a:gd name="connsiteX116" fmla="*/ 367285 w 1000125"/>
                <a:gd name="connsiteY116" fmla="*/ 40205 h 123825"/>
                <a:gd name="connsiteX117" fmla="*/ 361664 w 1000125"/>
                <a:gd name="connsiteY117" fmla="*/ 54597 h 123825"/>
                <a:gd name="connsiteX118" fmla="*/ 396335 w 1000125"/>
                <a:gd name="connsiteY118" fmla="*/ 54597 h 123825"/>
                <a:gd name="connsiteX119" fmla="*/ 392145 w 1000125"/>
                <a:gd name="connsiteY119" fmla="*/ 40052 h 123825"/>
                <a:gd name="connsiteX120" fmla="*/ 380048 w 1000125"/>
                <a:gd name="connsiteY120" fmla="*/ 35004 h 123825"/>
                <a:gd name="connsiteX121" fmla="*/ 490251 w 1000125"/>
                <a:gd name="connsiteY121" fmla="*/ 95288 h 123825"/>
                <a:gd name="connsiteX122" fmla="*/ 478441 w 1000125"/>
                <a:gd name="connsiteY122" fmla="*/ 92897 h 123825"/>
                <a:gd name="connsiteX123" fmla="*/ 469392 w 1000125"/>
                <a:gd name="connsiteY123" fmla="*/ 85554 h 123825"/>
                <a:gd name="connsiteX124" fmla="*/ 468725 w 1000125"/>
                <a:gd name="connsiteY124" fmla="*/ 85554 h 123825"/>
                <a:gd name="connsiteX125" fmla="*/ 469392 w 1000125"/>
                <a:gd name="connsiteY125" fmla="*/ 96555 h 123825"/>
                <a:gd name="connsiteX126" fmla="*/ 469392 w 1000125"/>
                <a:gd name="connsiteY126" fmla="*/ 123825 h 123825"/>
                <a:gd name="connsiteX127" fmla="*/ 459391 w 1000125"/>
                <a:gd name="connsiteY127" fmla="*/ 123825 h 123825"/>
                <a:gd name="connsiteX128" fmla="*/ 459391 w 1000125"/>
                <a:gd name="connsiteY128" fmla="*/ 27813 h 123825"/>
                <a:gd name="connsiteX129" fmla="*/ 467582 w 1000125"/>
                <a:gd name="connsiteY129" fmla="*/ 27813 h 123825"/>
                <a:gd name="connsiteX130" fmla="*/ 468916 w 1000125"/>
                <a:gd name="connsiteY130" fmla="*/ 36881 h 123825"/>
                <a:gd name="connsiteX131" fmla="*/ 469392 w 1000125"/>
                <a:gd name="connsiteY131" fmla="*/ 36881 h 123825"/>
                <a:gd name="connsiteX132" fmla="*/ 478441 w 1000125"/>
                <a:gd name="connsiteY132" fmla="*/ 29023 h 123825"/>
                <a:gd name="connsiteX133" fmla="*/ 490251 w 1000125"/>
                <a:gd name="connsiteY133" fmla="*/ 26603 h 123825"/>
                <a:gd name="connsiteX134" fmla="*/ 510540 w 1000125"/>
                <a:gd name="connsiteY134" fmla="*/ 35614 h 123825"/>
                <a:gd name="connsiteX135" fmla="*/ 517779 w 1000125"/>
                <a:gd name="connsiteY135" fmla="*/ 60884 h 123825"/>
                <a:gd name="connsiteX136" fmla="*/ 510444 w 1000125"/>
                <a:gd name="connsiteY136" fmla="*/ 86249 h 123825"/>
                <a:gd name="connsiteX137" fmla="*/ 490251 w 1000125"/>
                <a:gd name="connsiteY137" fmla="*/ 95288 h 123825"/>
                <a:gd name="connsiteX138" fmla="*/ 488823 w 1000125"/>
                <a:gd name="connsiteY138" fmla="*/ 35128 h 123825"/>
                <a:gd name="connsiteX139" fmla="*/ 474059 w 1000125"/>
                <a:gd name="connsiteY139" fmla="*/ 40748 h 123825"/>
                <a:gd name="connsiteX140" fmla="*/ 469392 w 1000125"/>
                <a:gd name="connsiteY140" fmla="*/ 58646 h 123825"/>
                <a:gd name="connsiteX141" fmla="*/ 469392 w 1000125"/>
                <a:gd name="connsiteY141" fmla="*/ 60884 h 123825"/>
                <a:gd name="connsiteX142" fmla="*/ 474059 w 1000125"/>
                <a:gd name="connsiteY142" fmla="*/ 80867 h 123825"/>
                <a:gd name="connsiteX143" fmla="*/ 489013 w 1000125"/>
                <a:gd name="connsiteY143" fmla="*/ 86887 h 123825"/>
                <a:gd name="connsiteX144" fmla="*/ 502444 w 1000125"/>
                <a:gd name="connsiteY144" fmla="*/ 79934 h 123825"/>
                <a:gd name="connsiteX145" fmla="*/ 507302 w 1000125"/>
                <a:gd name="connsiteY145" fmla="*/ 60760 h 123825"/>
                <a:gd name="connsiteX146" fmla="*/ 502444 w 1000125"/>
                <a:gd name="connsiteY146" fmla="*/ 41748 h 123825"/>
                <a:gd name="connsiteX147" fmla="*/ 488823 w 1000125"/>
                <a:gd name="connsiteY147" fmla="*/ 35128 h 123825"/>
                <a:gd name="connsiteX148" fmla="*/ 567785 w 1000125"/>
                <a:gd name="connsiteY148" fmla="*/ 26603 h 123825"/>
                <a:gd name="connsiteX149" fmla="*/ 575692 w 1000125"/>
                <a:gd name="connsiteY149" fmla="*/ 27327 h 123825"/>
                <a:gd name="connsiteX150" fmla="*/ 574358 w 1000125"/>
                <a:gd name="connsiteY150" fmla="*/ 36643 h 123825"/>
                <a:gd name="connsiteX151" fmla="*/ 567119 w 1000125"/>
                <a:gd name="connsiteY151" fmla="*/ 35728 h 123825"/>
                <a:gd name="connsiteX152" fmla="*/ 553307 w 1000125"/>
                <a:gd name="connsiteY152" fmla="*/ 42263 h 123825"/>
                <a:gd name="connsiteX153" fmla="*/ 547592 w 1000125"/>
                <a:gd name="connsiteY153" fmla="*/ 58531 h 123825"/>
                <a:gd name="connsiteX154" fmla="*/ 547592 w 1000125"/>
                <a:gd name="connsiteY154" fmla="*/ 94079 h 123825"/>
                <a:gd name="connsiteX155" fmla="*/ 537592 w 1000125"/>
                <a:gd name="connsiteY155" fmla="*/ 94079 h 123825"/>
                <a:gd name="connsiteX156" fmla="*/ 537592 w 1000125"/>
                <a:gd name="connsiteY156" fmla="*/ 27813 h 123825"/>
                <a:gd name="connsiteX157" fmla="*/ 545878 w 1000125"/>
                <a:gd name="connsiteY157" fmla="*/ 27813 h 123825"/>
                <a:gd name="connsiteX158" fmla="*/ 547021 w 1000125"/>
                <a:gd name="connsiteY158" fmla="*/ 40081 h 123825"/>
                <a:gd name="connsiteX159" fmla="*/ 547497 w 1000125"/>
                <a:gd name="connsiteY159" fmla="*/ 40081 h 123825"/>
                <a:gd name="connsiteX160" fmla="*/ 556356 w 1000125"/>
                <a:gd name="connsiteY160" fmla="*/ 30109 h 123825"/>
                <a:gd name="connsiteX161" fmla="*/ 567785 w 1000125"/>
                <a:gd name="connsiteY161" fmla="*/ 26603 h 123825"/>
                <a:gd name="connsiteX162" fmla="*/ 646843 w 1000125"/>
                <a:gd name="connsiteY162" fmla="*/ 60884 h 123825"/>
                <a:gd name="connsiteX163" fmla="*/ 638652 w 1000125"/>
                <a:gd name="connsiteY163" fmla="*/ 86192 h 123825"/>
                <a:gd name="connsiteX164" fmla="*/ 616078 w 1000125"/>
                <a:gd name="connsiteY164" fmla="*/ 95288 h 123825"/>
                <a:gd name="connsiteX165" fmla="*/ 600361 w 1000125"/>
                <a:gd name="connsiteY165" fmla="*/ 91116 h 123825"/>
                <a:gd name="connsiteX166" fmla="*/ 589693 w 1000125"/>
                <a:gd name="connsiteY166" fmla="*/ 79143 h 123825"/>
                <a:gd name="connsiteX167" fmla="*/ 585978 w 1000125"/>
                <a:gd name="connsiteY167" fmla="*/ 60884 h 123825"/>
                <a:gd name="connsiteX168" fmla="*/ 594074 w 1000125"/>
                <a:gd name="connsiteY168" fmla="*/ 35643 h 123825"/>
                <a:gd name="connsiteX169" fmla="*/ 616553 w 1000125"/>
                <a:gd name="connsiteY169" fmla="*/ 26603 h 123825"/>
                <a:gd name="connsiteX170" fmla="*/ 638652 w 1000125"/>
                <a:gd name="connsiteY170" fmla="*/ 35852 h 123825"/>
                <a:gd name="connsiteX171" fmla="*/ 646843 w 1000125"/>
                <a:gd name="connsiteY171" fmla="*/ 60884 h 123825"/>
                <a:gd name="connsiteX172" fmla="*/ 596360 w 1000125"/>
                <a:gd name="connsiteY172" fmla="*/ 60884 h 123825"/>
                <a:gd name="connsiteX173" fmla="*/ 601409 w 1000125"/>
                <a:gd name="connsiteY173" fmla="*/ 80229 h 123825"/>
                <a:gd name="connsiteX174" fmla="*/ 616362 w 1000125"/>
                <a:gd name="connsiteY174" fmla="*/ 86887 h 123825"/>
                <a:gd name="connsiteX175" fmla="*/ 631317 w 1000125"/>
                <a:gd name="connsiteY175" fmla="*/ 80267 h 123825"/>
                <a:gd name="connsiteX176" fmla="*/ 636460 w 1000125"/>
                <a:gd name="connsiteY176" fmla="*/ 60884 h 123825"/>
                <a:gd name="connsiteX177" fmla="*/ 631317 w 1000125"/>
                <a:gd name="connsiteY177" fmla="*/ 41691 h 123825"/>
                <a:gd name="connsiteX178" fmla="*/ 616267 w 1000125"/>
                <a:gd name="connsiteY178" fmla="*/ 35128 h 123825"/>
                <a:gd name="connsiteX179" fmla="*/ 601313 w 1000125"/>
                <a:gd name="connsiteY179" fmla="*/ 41596 h 123825"/>
                <a:gd name="connsiteX180" fmla="*/ 596360 w 1000125"/>
                <a:gd name="connsiteY180" fmla="*/ 60884 h 123825"/>
                <a:gd name="connsiteX181" fmla="*/ 681133 w 1000125"/>
                <a:gd name="connsiteY181" fmla="*/ 94079 h 123825"/>
                <a:gd name="connsiteX182" fmla="*/ 655987 w 1000125"/>
                <a:gd name="connsiteY182" fmla="*/ 27813 h 123825"/>
                <a:gd name="connsiteX183" fmla="*/ 666750 w 1000125"/>
                <a:gd name="connsiteY183" fmla="*/ 27813 h 123825"/>
                <a:gd name="connsiteX184" fmla="*/ 681038 w 1000125"/>
                <a:gd name="connsiteY184" fmla="*/ 67113 h 123825"/>
                <a:gd name="connsiteX185" fmla="*/ 686752 w 1000125"/>
                <a:gd name="connsiteY185" fmla="*/ 85011 h 123825"/>
                <a:gd name="connsiteX186" fmla="*/ 687229 w 1000125"/>
                <a:gd name="connsiteY186" fmla="*/ 85011 h 123825"/>
                <a:gd name="connsiteX187" fmla="*/ 691419 w 1000125"/>
                <a:gd name="connsiteY187" fmla="*/ 71733 h 123825"/>
                <a:gd name="connsiteX188" fmla="*/ 707327 w 1000125"/>
                <a:gd name="connsiteY188" fmla="*/ 27813 h 123825"/>
                <a:gd name="connsiteX189" fmla="*/ 718090 w 1000125"/>
                <a:gd name="connsiteY189" fmla="*/ 27813 h 123825"/>
                <a:gd name="connsiteX190" fmla="*/ 692848 w 1000125"/>
                <a:gd name="connsiteY190" fmla="*/ 94079 h 123825"/>
                <a:gd name="connsiteX191" fmla="*/ 740569 w 1000125"/>
                <a:gd name="connsiteY191" fmla="*/ 94079 h 123825"/>
                <a:gd name="connsiteX192" fmla="*/ 730567 w 1000125"/>
                <a:gd name="connsiteY192" fmla="*/ 94079 h 123825"/>
                <a:gd name="connsiteX193" fmla="*/ 730567 w 1000125"/>
                <a:gd name="connsiteY193" fmla="*/ 27813 h 123825"/>
                <a:gd name="connsiteX194" fmla="*/ 740569 w 1000125"/>
                <a:gd name="connsiteY194" fmla="*/ 27813 h 123825"/>
                <a:gd name="connsiteX195" fmla="*/ 729710 w 1000125"/>
                <a:gd name="connsiteY195" fmla="*/ 9858 h 123825"/>
                <a:gd name="connsiteX196" fmla="*/ 731425 w 1000125"/>
                <a:gd name="connsiteY196" fmla="*/ 4810 h 123825"/>
                <a:gd name="connsiteX197" fmla="*/ 735616 w 1000125"/>
                <a:gd name="connsiteY197" fmla="*/ 3200 h 123825"/>
                <a:gd name="connsiteX198" fmla="*/ 739807 w 1000125"/>
                <a:gd name="connsiteY198" fmla="*/ 4839 h 123825"/>
                <a:gd name="connsiteX199" fmla="*/ 741521 w 1000125"/>
                <a:gd name="connsiteY199" fmla="*/ 9858 h 123825"/>
                <a:gd name="connsiteX200" fmla="*/ 739807 w 1000125"/>
                <a:gd name="connsiteY200" fmla="*/ 14907 h 123825"/>
                <a:gd name="connsiteX201" fmla="*/ 735616 w 1000125"/>
                <a:gd name="connsiteY201" fmla="*/ 16564 h 123825"/>
                <a:gd name="connsiteX202" fmla="*/ 731425 w 1000125"/>
                <a:gd name="connsiteY202" fmla="*/ 14907 h 123825"/>
                <a:gd name="connsiteX203" fmla="*/ 729710 w 1000125"/>
                <a:gd name="connsiteY203" fmla="*/ 9858 h 123825"/>
                <a:gd name="connsiteX204" fmla="*/ 807910 w 1000125"/>
                <a:gd name="connsiteY204" fmla="*/ 85192 h 123825"/>
                <a:gd name="connsiteX205" fmla="*/ 807434 w 1000125"/>
                <a:gd name="connsiteY205" fmla="*/ 85192 h 123825"/>
                <a:gd name="connsiteX206" fmla="*/ 786574 w 1000125"/>
                <a:gd name="connsiteY206" fmla="*/ 95288 h 123825"/>
                <a:gd name="connsiteX207" fmla="*/ 766381 w 1000125"/>
                <a:gd name="connsiteY207" fmla="*/ 86401 h 123825"/>
                <a:gd name="connsiteX208" fmla="*/ 759142 w 1000125"/>
                <a:gd name="connsiteY208" fmla="*/ 61122 h 123825"/>
                <a:gd name="connsiteX209" fmla="*/ 766381 w 1000125"/>
                <a:gd name="connsiteY209" fmla="*/ 35671 h 123825"/>
                <a:gd name="connsiteX210" fmla="*/ 786574 w 1000125"/>
                <a:gd name="connsiteY210" fmla="*/ 26603 h 123825"/>
                <a:gd name="connsiteX211" fmla="*/ 807244 w 1000125"/>
                <a:gd name="connsiteY211" fmla="*/ 36395 h 123825"/>
                <a:gd name="connsiteX212" fmla="*/ 808101 w 1000125"/>
                <a:gd name="connsiteY212" fmla="*/ 36395 h 123825"/>
                <a:gd name="connsiteX213" fmla="*/ 807625 w 1000125"/>
                <a:gd name="connsiteY213" fmla="*/ 31623 h 123825"/>
                <a:gd name="connsiteX214" fmla="*/ 807434 w 1000125"/>
                <a:gd name="connsiteY214" fmla="*/ 26965 h 123825"/>
                <a:gd name="connsiteX215" fmla="*/ 807434 w 1000125"/>
                <a:gd name="connsiteY215" fmla="*/ 0 h 123825"/>
                <a:gd name="connsiteX216" fmla="*/ 817435 w 1000125"/>
                <a:gd name="connsiteY216" fmla="*/ 0 h 123825"/>
                <a:gd name="connsiteX217" fmla="*/ 817435 w 1000125"/>
                <a:gd name="connsiteY217" fmla="*/ 94079 h 123825"/>
                <a:gd name="connsiteX218" fmla="*/ 809244 w 1000125"/>
                <a:gd name="connsiteY218" fmla="*/ 94079 h 123825"/>
                <a:gd name="connsiteX219" fmla="*/ 787908 w 1000125"/>
                <a:gd name="connsiteY219" fmla="*/ 86887 h 123825"/>
                <a:gd name="connsiteX220" fmla="*/ 802767 w 1000125"/>
                <a:gd name="connsiteY220" fmla="*/ 81286 h 123825"/>
                <a:gd name="connsiteX221" fmla="*/ 807434 w 1000125"/>
                <a:gd name="connsiteY221" fmla="*/ 63246 h 123825"/>
                <a:gd name="connsiteX222" fmla="*/ 807434 w 1000125"/>
                <a:gd name="connsiteY222" fmla="*/ 61122 h 123825"/>
                <a:gd name="connsiteX223" fmla="*/ 802767 w 1000125"/>
                <a:gd name="connsiteY223" fmla="*/ 41024 h 123825"/>
                <a:gd name="connsiteX224" fmla="*/ 787717 w 1000125"/>
                <a:gd name="connsiteY224" fmla="*/ 35004 h 123825"/>
                <a:gd name="connsiteX225" fmla="*/ 774288 w 1000125"/>
                <a:gd name="connsiteY225" fmla="*/ 41872 h 123825"/>
                <a:gd name="connsiteX226" fmla="*/ 769525 w 1000125"/>
                <a:gd name="connsiteY226" fmla="*/ 61246 h 123825"/>
                <a:gd name="connsiteX227" fmla="*/ 774192 w 1000125"/>
                <a:gd name="connsiteY227" fmla="*/ 80410 h 123825"/>
                <a:gd name="connsiteX228" fmla="*/ 787908 w 1000125"/>
                <a:gd name="connsiteY228" fmla="*/ 86887 h 123825"/>
                <a:gd name="connsiteX229" fmla="*/ 869061 w 1000125"/>
                <a:gd name="connsiteY229" fmla="*/ 95288 h 123825"/>
                <a:gd name="connsiteX230" fmla="*/ 845820 w 1000125"/>
                <a:gd name="connsiteY230" fmla="*/ 86335 h 123825"/>
                <a:gd name="connsiteX231" fmla="*/ 837343 w 1000125"/>
                <a:gd name="connsiteY231" fmla="*/ 61493 h 123825"/>
                <a:gd name="connsiteX232" fmla="*/ 845248 w 1000125"/>
                <a:gd name="connsiteY232" fmla="*/ 36033 h 123825"/>
                <a:gd name="connsiteX233" fmla="*/ 866394 w 1000125"/>
                <a:gd name="connsiteY233" fmla="*/ 26603 h 123825"/>
                <a:gd name="connsiteX234" fmla="*/ 886111 w 1000125"/>
                <a:gd name="connsiteY234" fmla="*/ 34795 h 123825"/>
                <a:gd name="connsiteX235" fmla="*/ 893350 w 1000125"/>
                <a:gd name="connsiteY235" fmla="*/ 56407 h 123825"/>
                <a:gd name="connsiteX236" fmla="*/ 893350 w 1000125"/>
                <a:gd name="connsiteY236" fmla="*/ 62760 h 123825"/>
                <a:gd name="connsiteX237" fmla="*/ 847725 w 1000125"/>
                <a:gd name="connsiteY237" fmla="*/ 62760 h 123825"/>
                <a:gd name="connsiteX238" fmla="*/ 853630 w 1000125"/>
                <a:gd name="connsiteY238" fmla="*/ 80477 h 123825"/>
                <a:gd name="connsiteX239" fmla="*/ 869347 w 1000125"/>
                <a:gd name="connsiteY239" fmla="*/ 86516 h 123825"/>
                <a:gd name="connsiteX240" fmla="*/ 890588 w 1000125"/>
                <a:gd name="connsiteY240" fmla="*/ 82048 h 123825"/>
                <a:gd name="connsiteX241" fmla="*/ 890588 w 1000125"/>
                <a:gd name="connsiteY241" fmla="*/ 90992 h 123825"/>
                <a:gd name="connsiteX242" fmla="*/ 880492 w 1000125"/>
                <a:gd name="connsiteY242" fmla="*/ 94288 h 123825"/>
                <a:gd name="connsiteX243" fmla="*/ 869061 w 1000125"/>
                <a:gd name="connsiteY243" fmla="*/ 95288 h 123825"/>
                <a:gd name="connsiteX244" fmla="*/ 866298 w 1000125"/>
                <a:gd name="connsiteY244" fmla="*/ 35004 h 123825"/>
                <a:gd name="connsiteX245" fmla="*/ 853535 w 1000125"/>
                <a:gd name="connsiteY245" fmla="*/ 40205 h 123825"/>
                <a:gd name="connsiteX246" fmla="*/ 848011 w 1000125"/>
                <a:gd name="connsiteY246" fmla="*/ 54597 h 123825"/>
                <a:gd name="connsiteX247" fmla="*/ 882587 w 1000125"/>
                <a:gd name="connsiteY247" fmla="*/ 54597 h 123825"/>
                <a:gd name="connsiteX248" fmla="*/ 878395 w 1000125"/>
                <a:gd name="connsiteY248" fmla="*/ 40052 h 123825"/>
                <a:gd name="connsiteX249" fmla="*/ 866298 w 1000125"/>
                <a:gd name="connsiteY249" fmla="*/ 35004 h 123825"/>
                <a:gd name="connsiteX250" fmla="*/ 942784 w 1000125"/>
                <a:gd name="connsiteY250" fmla="*/ 26603 h 123825"/>
                <a:gd name="connsiteX251" fmla="*/ 950691 w 1000125"/>
                <a:gd name="connsiteY251" fmla="*/ 27327 h 123825"/>
                <a:gd name="connsiteX252" fmla="*/ 949357 w 1000125"/>
                <a:gd name="connsiteY252" fmla="*/ 36643 h 123825"/>
                <a:gd name="connsiteX253" fmla="*/ 942023 w 1000125"/>
                <a:gd name="connsiteY253" fmla="*/ 35728 h 123825"/>
                <a:gd name="connsiteX254" fmla="*/ 928306 w 1000125"/>
                <a:gd name="connsiteY254" fmla="*/ 42263 h 123825"/>
                <a:gd name="connsiteX255" fmla="*/ 922591 w 1000125"/>
                <a:gd name="connsiteY255" fmla="*/ 58531 h 123825"/>
                <a:gd name="connsiteX256" fmla="*/ 922591 w 1000125"/>
                <a:gd name="connsiteY256" fmla="*/ 94079 h 123825"/>
                <a:gd name="connsiteX257" fmla="*/ 912591 w 1000125"/>
                <a:gd name="connsiteY257" fmla="*/ 94079 h 123825"/>
                <a:gd name="connsiteX258" fmla="*/ 912591 w 1000125"/>
                <a:gd name="connsiteY258" fmla="*/ 27813 h 123825"/>
                <a:gd name="connsiteX259" fmla="*/ 920878 w 1000125"/>
                <a:gd name="connsiteY259" fmla="*/ 27813 h 123825"/>
                <a:gd name="connsiteX260" fmla="*/ 922020 w 1000125"/>
                <a:gd name="connsiteY260" fmla="*/ 40081 h 123825"/>
                <a:gd name="connsiteX261" fmla="*/ 922496 w 1000125"/>
                <a:gd name="connsiteY261" fmla="*/ 40081 h 123825"/>
                <a:gd name="connsiteX262" fmla="*/ 931355 w 1000125"/>
                <a:gd name="connsiteY262" fmla="*/ 30109 h 123825"/>
                <a:gd name="connsiteX263" fmla="*/ 942784 w 1000125"/>
                <a:gd name="connsiteY263" fmla="*/ 26603 h 123825"/>
                <a:gd name="connsiteX264" fmla="*/ 1007364 w 1000125"/>
                <a:gd name="connsiteY264" fmla="*/ 76000 h 123825"/>
                <a:gd name="connsiteX265" fmla="*/ 1000506 w 1000125"/>
                <a:gd name="connsiteY265" fmla="*/ 90268 h 123825"/>
                <a:gd name="connsiteX266" fmla="*/ 981075 w 1000125"/>
                <a:gd name="connsiteY266" fmla="*/ 95288 h 123825"/>
                <a:gd name="connsiteX267" fmla="*/ 960596 w 1000125"/>
                <a:gd name="connsiteY267" fmla="*/ 91116 h 123825"/>
                <a:gd name="connsiteX268" fmla="*/ 960596 w 1000125"/>
                <a:gd name="connsiteY268" fmla="*/ 81801 h 123825"/>
                <a:gd name="connsiteX269" fmla="*/ 970788 w 1000125"/>
                <a:gd name="connsiteY269" fmla="*/ 85611 h 123825"/>
                <a:gd name="connsiteX270" fmla="*/ 981361 w 1000125"/>
                <a:gd name="connsiteY270" fmla="*/ 87001 h 123825"/>
                <a:gd name="connsiteX271" fmla="*/ 993458 w 1000125"/>
                <a:gd name="connsiteY271" fmla="*/ 84496 h 123825"/>
                <a:gd name="connsiteX272" fmla="*/ 997648 w 1000125"/>
                <a:gd name="connsiteY272" fmla="*/ 76848 h 123825"/>
                <a:gd name="connsiteX273" fmla="*/ 994315 w 1000125"/>
                <a:gd name="connsiteY273" fmla="*/ 70228 h 123825"/>
                <a:gd name="connsiteX274" fmla="*/ 981266 w 1000125"/>
                <a:gd name="connsiteY274" fmla="*/ 63722 h 123825"/>
                <a:gd name="connsiteX275" fmla="*/ 968121 w 1000125"/>
                <a:gd name="connsiteY275" fmla="*/ 57712 h 123825"/>
                <a:gd name="connsiteX276" fmla="*/ 962311 w 1000125"/>
                <a:gd name="connsiteY276" fmla="*/ 51873 h 123825"/>
                <a:gd name="connsiteX277" fmla="*/ 960405 w 1000125"/>
                <a:gd name="connsiteY277" fmla="*/ 44072 h 123825"/>
                <a:gd name="connsiteX278" fmla="*/ 966978 w 1000125"/>
                <a:gd name="connsiteY278" fmla="*/ 31290 h 123825"/>
                <a:gd name="connsiteX279" fmla="*/ 985076 w 1000125"/>
                <a:gd name="connsiteY279" fmla="*/ 26603 h 123825"/>
                <a:gd name="connsiteX280" fmla="*/ 1005935 w 1000125"/>
                <a:gd name="connsiteY280" fmla="*/ 30956 h 123825"/>
                <a:gd name="connsiteX281" fmla="*/ 1002411 w 1000125"/>
                <a:gd name="connsiteY281" fmla="*/ 39119 h 123825"/>
                <a:gd name="connsiteX282" fmla="*/ 984313 w 1000125"/>
                <a:gd name="connsiteY282" fmla="*/ 35004 h 123825"/>
                <a:gd name="connsiteX283" fmla="*/ 973550 w 1000125"/>
                <a:gd name="connsiteY283" fmla="*/ 37243 h 123825"/>
                <a:gd name="connsiteX284" fmla="*/ 969930 w 1000125"/>
                <a:gd name="connsiteY284" fmla="*/ 43415 h 123825"/>
                <a:gd name="connsiteX285" fmla="*/ 971264 w 1000125"/>
                <a:gd name="connsiteY285" fmla="*/ 47949 h 123825"/>
                <a:gd name="connsiteX286" fmla="*/ 975646 w 1000125"/>
                <a:gd name="connsiteY286" fmla="*/ 51511 h 123825"/>
                <a:gd name="connsiteX287" fmla="*/ 987267 w 1000125"/>
                <a:gd name="connsiteY287" fmla="*/ 56407 h 123825"/>
                <a:gd name="connsiteX288" fmla="*/ 1003173 w 1000125"/>
                <a:gd name="connsiteY288" fmla="*/ 65056 h 123825"/>
                <a:gd name="connsiteX289" fmla="*/ 1007364 w 1000125"/>
                <a:gd name="connsiteY289" fmla="*/ 7600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000125" h="123825">
                  <a:moveTo>
                    <a:pt x="55626" y="70561"/>
                  </a:moveTo>
                  <a:cubicBezTo>
                    <a:pt x="55626" y="78334"/>
                    <a:pt x="52769" y="84401"/>
                    <a:pt x="47148" y="88754"/>
                  </a:cubicBezTo>
                  <a:cubicBezTo>
                    <a:pt x="41529" y="93107"/>
                    <a:pt x="33910" y="95288"/>
                    <a:pt x="24194" y="95288"/>
                  </a:cubicBezTo>
                  <a:cubicBezTo>
                    <a:pt x="13717" y="95288"/>
                    <a:pt x="5619" y="93936"/>
                    <a:pt x="0" y="91240"/>
                  </a:cubicBezTo>
                  <a:lnTo>
                    <a:pt x="0" y="81324"/>
                  </a:lnTo>
                  <a:cubicBezTo>
                    <a:pt x="3620" y="82848"/>
                    <a:pt x="7620" y="84058"/>
                    <a:pt x="11811" y="84944"/>
                  </a:cubicBezTo>
                  <a:cubicBezTo>
                    <a:pt x="16098" y="85839"/>
                    <a:pt x="20384" y="86278"/>
                    <a:pt x="24574" y="86278"/>
                  </a:cubicBezTo>
                  <a:cubicBezTo>
                    <a:pt x="31433" y="86278"/>
                    <a:pt x="36576" y="84982"/>
                    <a:pt x="40005" y="82382"/>
                  </a:cubicBezTo>
                  <a:cubicBezTo>
                    <a:pt x="43529" y="79781"/>
                    <a:pt x="45244" y="76162"/>
                    <a:pt x="45244" y="71523"/>
                  </a:cubicBezTo>
                  <a:cubicBezTo>
                    <a:pt x="45244" y="68466"/>
                    <a:pt x="44578" y="65951"/>
                    <a:pt x="43435" y="63998"/>
                  </a:cubicBezTo>
                  <a:cubicBezTo>
                    <a:pt x="42196" y="62046"/>
                    <a:pt x="40100" y="60236"/>
                    <a:pt x="37243" y="58588"/>
                  </a:cubicBezTo>
                  <a:cubicBezTo>
                    <a:pt x="34385" y="56931"/>
                    <a:pt x="30004" y="55064"/>
                    <a:pt x="24099" y="52969"/>
                  </a:cubicBezTo>
                  <a:cubicBezTo>
                    <a:pt x="15812" y="50025"/>
                    <a:pt x="10002" y="46539"/>
                    <a:pt x="6478" y="42501"/>
                  </a:cubicBezTo>
                  <a:cubicBezTo>
                    <a:pt x="2953" y="38471"/>
                    <a:pt x="1143" y="33214"/>
                    <a:pt x="1143" y="26727"/>
                  </a:cubicBezTo>
                  <a:cubicBezTo>
                    <a:pt x="1143" y="19907"/>
                    <a:pt x="3715" y="14487"/>
                    <a:pt x="8859" y="10458"/>
                  </a:cubicBezTo>
                  <a:cubicBezTo>
                    <a:pt x="13906" y="6429"/>
                    <a:pt x="20765" y="4410"/>
                    <a:pt x="29147" y="4410"/>
                  </a:cubicBezTo>
                  <a:cubicBezTo>
                    <a:pt x="37909" y="4410"/>
                    <a:pt x="46005" y="6029"/>
                    <a:pt x="53435" y="9249"/>
                  </a:cubicBezTo>
                  <a:lnTo>
                    <a:pt x="50197" y="18202"/>
                  </a:lnTo>
                  <a:cubicBezTo>
                    <a:pt x="42863" y="15135"/>
                    <a:pt x="35814" y="13602"/>
                    <a:pt x="28956" y="13602"/>
                  </a:cubicBezTo>
                  <a:cubicBezTo>
                    <a:pt x="23431" y="13602"/>
                    <a:pt x="19241" y="14773"/>
                    <a:pt x="16192" y="17107"/>
                  </a:cubicBezTo>
                  <a:cubicBezTo>
                    <a:pt x="13049" y="19450"/>
                    <a:pt x="11525" y="22688"/>
                    <a:pt x="11525" y="26841"/>
                  </a:cubicBezTo>
                  <a:cubicBezTo>
                    <a:pt x="11525" y="29909"/>
                    <a:pt x="12097" y="32414"/>
                    <a:pt x="13240" y="34376"/>
                  </a:cubicBezTo>
                  <a:cubicBezTo>
                    <a:pt x="14383" y="36328"/>
                    <a:pt x="16287" y="38119"/>
                    <a:pt x="18955" y="39757"/>
                  </a:cubicBezTo>
                  <a:cubicBezTo>
                    <a:pt x="21622" y="41386"/>
                    <a:pt x="25717" y="43186"/>
                    <a:pt x="31242" y="45168"/>
                  </a:cubicBezTo>
                  <a:cubicBezTo>
                    <a:pt x="40577" y="48473"/>
                    <a:pt x="46959" y="52016"/>
                    <a:pt x="50388" y="55807"/>
                  </a:cubicBezTo>
                  <a:cubicBezTo>
                    <a:pt x="53912" y="59598"/>
                    <a:pt x="55626" y="64513"/>
                    <a:pt x="55626" y="70561"/>
                  </a:cubicBezTo>
                  <a:close/>
                  <a:moveTo>
                    <a:pt x="102203" y="95288"/>
                  </a:moveTo>
                  <a:cubicBezTo>
                    <a:pt x="92487" y="95288"/>
                    <a:pt x="84677" y="92307"/>
                    <a:pt x="79058" y="86335"/>
                  </a:cubicBezTo>
                  <a:cubicBezTo>
                    <a:pt x="73437" y="80372"/>
                    <a:pt x="70581" y="72095"/>
                    <a:pt x="70581" y="61493"/>
                  </a:cubicBezTo>
                  <a:cubicBezTo>
                    <a:pt x="70581" y="50806"/>
                    <a:pt x="73153" y="42320"/>
                    <a:pt x="78486" y="36033"/>
                  </a:cubicBezTo>
                  <a:cubicBezTo>
                    <a:pt x="83725" y="29746"/>
                    <a:pt x="90774" y="26603"/>
                    <a:pt x="99631" y="26603"/>
                  </a:cubicBezTo>
                  <a:cubicBezTo>
                    <a:pt x="107918" y="26603"/>
                    <a:pt x="114491" y="29337"/>
                    <a:pt x="119349" y="34795"/>
                  </a:cubicBezTo>
                  <a:cubicBezTo>
                    <a:pt x="124206" y="40253"/>
                    <a:pt x="126588" y="47463"/>
                    <a:pt x="126588" y="56407"/>
                  </a:cubicBezTo>
                  <a:lnTo>
                    <a:pt x="126588" y="62760"/>
                  </a:lnTo>
                  <a:lnTo>
                    <a:pt x="80963" y="62760"/>
                  </a:lnTo>
                  <a:cubicBezTo>
                    <a:pt x="81153" y="70542"/>
                    <a:pt x="83153" y="76448"/>
                    <a:pt x="86868" y="80477"/>
                  </a:cubicBezTo>
                  <a:cubicBezTo>
                    <a:pt x="90583" y="84506"/>
                    <a:pt x="95822" y="86516"/>
                    <a:pt x="102584" y="86516"/>
                  </a:cubicBezTo>
                  <a:cubicBezTo>
                    <a:pt x="109728" y="86516"/>
                    <a:pt x="116777" y="85030"/>
                    <a:pt x="123730" y="82048"/>
                  </a:cubicBezTo>
                  <a:lnTo>
                    <a:pt x="123730" y="90992"/>
                  </a:lnTo>
                  <a:cubicBezTo>
                    <a:pt x="120205" y="92526"/>
                    <a:pt x="116872" y="93621"/>
                    <a:pt x="113729" y="94288"/>
                  </a:cubicBezTo>
                  <a:cubicBezTo>
                    <a:pt x="110585" y="94955"/>
                    <a:pt x="106680" y="95288"/>
                    <a:pt x="102203" y="95288"/>
                  </a:cubicBezTo>
                  <a:close/>
                  <a:moveTo>
                    <a:pt x="99536" y="35004"/>
                  </a:moveTo>
                  <a:cubicBezTo>
                    <a:pt x="94202" y="35004"/>
                    <a:pt x="90011" y="36738"/>
                    <a:pt x="86773" y="40205"/>
                  </a:cubicBezTo>
                  <a:cubicBezTo>
                    <a:pt x="83630" y="43672"/>
                    <a:pt x="81724" y="48473"/>
                    <a:pt x="81249" y="54597"/>
                  </a:cubicBezTo>
                  <a:lnTo>
                    <a:pt x="115824" y="54597"/>
                  </a:lnTo>
                  <a:cubicBezTo>
                    <a:pt x="115824" y="48273"/>
                    <a:pt x="114395" y="43424"/>
                    <a:pt x="111633" y="40052"/>
                  </a:cubicBezTo>
                  <a:cubicBezTo>
                    <a:pt x="108776" y="36690"/>
                    <a:pt x="104775" y="35004"/>
                    <a:pt x="99536" y="35004"/>
                  </a:cubicBezTo>
                  <a:close/>
                  <a:moveTo>
                    <a:pt x="176022" y="26603"/>
                  </a:moveTo>
                  <a:cubicBezTo>
                    <a:pt x="178975" y="26603"/>
                    <a:pt x="181547" y="26841"/>
                    <a:pt x="183928" y="27327"/>
                  </a:cubicBezTo>
                  <a:lnTo>
                    <a:pt x="182499" y="36643"/>
                  </a:lnTo>
                  <a:cubicBezTo>
                    <a:pt x="179832" y="36033"/>
                    <a:pt x="177355" y="35728"/>
                    <a:pt x="175260" y="35728"/>
                  </a:cubicBezTo>
                  <a:cubicBezTo>
                    <a:pt x="169926" y="35728"/>
                    <a:pt x="165354" y="37910"/>
                    <a:pt x="161544" y="42263"/>
                  </a:cubicBezTo>
                  <a:cubicBezTo>
                    <a:pt x="157735" y="46615"/>
                    <a:pt x="155829" y="52035"/>
                    <a:pt x="155829" y="58531"/>
                  </a:cubicBezTo>
                  <a:lnTo>
                    <a:pt x="155829" y="94079"/>
                  </a:lnTo>
                  <a:lnTo>
                    <a:pt x="145828" y="94079"/>
                  </a:lnTo>
                  <a:lnTo>
                    <a:pt x="145828" y="27813"/>
                  </a:lnTo>
                  <a:lnTo>
                    <a:pt x="154020" y="27813"/>
                  </a:lnTo>
                  <a:lnTo>
                    <a:pt x="155258" y="40081"/>
                  </a:lnTo>
                  <a:lnTo>
                    <a:pt x="155734" y="40081"/>
                  </a:lnTo>
                  <a:cubicBezTo>
                    <a:pt x="158115" y="35776"/>
                    <a:pt x="161163" y="32452"/>
                    <a:pt x="164592" y="30109"/>
                  </a:cubicBezTo>
                  <a:cubicBezTo>
                    <a:pt x="168021" y="27775"/>
                    <a:pt x="171831" y="26603"/>
                    <a:pt x="176022" y="26603"/>
                  </a:cubicBezTo>
                  <a:close/>
                  <a:moveTo>
                    <a:pt x="212313" y="94079"/>
                  </a:moveTo>
                  <a:lnTo>
                    <a:pt x="187166" y="27813"/>
                  </a:lnTo>
                  <a:lnTo>
                    <a:pt x="197930" y="27813"/>
                  </a:lnTo>
                  <a:lnTo>
                    <a:pt x="212217" y="67113"/>
                  </a:lnTo>
                  <a:cubicBezTo>
                    <a:pt x="215455" y="76305"/>
                    <a:pt x="217360" y="82267"/>
                    <a:pt x="217932" y="85011"/>
                  </a:cubicBezTo>
                  <a:lnTo>
                    <a:pt x="218409" y="85011"/>
                  </a:lnTo>
                  <a:cubicBezTo>
                    <a:pt x="218884" y="82877"/>
                    <a:pt x="220218" y="78448"/>
                    <a:pt x="222599" y="71733"/>
                  </a:cubicBezTo>
                  <a:cubicBezTo>
                    <a:pt x="224980" y="65027"/>
                    <a:pt x="230220" y="50387"/>
                    <a:pt x="238506" y="27813"/>
                  </a:cubicBezTo>
                  <a:lnTo>
                    <a:pt x="249270" y="27813"/>
                  </a:lnTo>
                  <a:lnTo>
                    <a:pt x="224124" y="94079"/>
                  </a:lnTo>
                  <a:close/>
                  <a:moveTo>
                    <a:pt x="271749" y="94079"/>
                  </a:moveTo>
                  <a:lnTo>
                    <a:pt x="261747" y="94079"/>
                  </a:lnTo>
                  <a:lnTo>
                    <a:pt x="261747" y="27813"/>
                  </a:lnTo>
                  <a:lnTo>
                    <a:pt x="271749" y="27813"/>
                  </a:lnTo>
                  <a:close/>
                  <a:moveTo>
                    <a:pt x="260890" y="9858"/>
                  </a:moveTo>
                  <a:cubicBezTo>
                    <a:pt x="260890" y="7553"/>
                    <a:pt x="261461" y="5877"/>
                    <a:pt x="262604" y="4810"/>
                  </a:cubicBezTo>
                  <a:cubicBezTo>
                    <a:pt x="263748" y="3734"/>
                    <a:pt x="265176" y="3200"/>
                    <a:pt x="266795" y="3200"/>
                  </a:cubicBezTo>
                  <a:cubicBezTo>
                    <a:pt x="268415" y="3200"/>
                    <a:pt x="269843" y="3753"/>
                    <a:pt x="270986" y="4839"/>
                  </a:cubicBezTo>
                  <a:cubicBezTo>
                    <a:pt x="272129" y="5925"/>
                    <a:pt x="272796" y="7601"/>
                    <a:pt x="272796" y="9858"/>
                  </a:cubicBezTo>
                  <a:cubicBezTo>
                    <a:pt x="272796" y="12116"/>
                    <a:pt x="272129" y="13792"/>
                    <a:pt x="270986" y="14907"/>
                  </a:cubicBezTo>
                  <a:cubicBezTo>
                    <a:pt x="269843" y="16012"/>
                    <a:pt x="268415" y="16564"/>
                    <a:pt x="266795" y="16564"/>
                  </a:cubicBezTo>
                  <a:cubicBezTo>
                    <a:pt x="265176" y="16564"/>
                    <a:pt x="263748" y="16012"/>
                    <a:pt x="262604" y="14907"/>
                  </a:cubicBezTo>
                  <a:cubicBezTo>
                    <a:pt x="261461" y="13792"/>
                    <a:pt x="260890" y="12116"/>
                    <a:pt x="260890" y="9858"/>
                  </a:cubicBezTo>
                  <a:close/>
                  <a:moveTo>
                    <a:pt x="320516" y="95288"/>
                  </a:moveTo>
                  <a:cubicBezTo>
                    <a:pt x="310896" y="95288"/>
                    <a:pt x="303466" y="92335"/>
                    <a:pt x="298228" y="86430"/>
                  </a:cubicBezTo>
                  <a:cubicBezTo>
                    <a:pt x="292989" y="80524"/>
                    <a:pt x="290322" y="72171"/>
                    <a:pt x="290322" y="61370"/>
                  </a:cubicBezTo>
                  <a:cubicBezTo>
                    <a:pt x="290322" y="50282"/>
                    <a:pt x="292989" y="41720"/>
                    <a:pt x="298323" y="35671"/>
                  </a:cubicBezTo>
                  <a:cubicBezTo>
                    <a:pt x="303657" y="29623"/>
                    <a:pt x="311278" y="26603"/>
                    <a:pt x="321183" y="26603"/>
                  </a:cubicBezTo>
                  <a:cubicBezTo>
                    <a:pt x="324327" y="26603"/>
                    <a:pt x="327565" y="26946"/>
                    <a:pt x="330708" y="27632"/>
                  </a:cubicBezTo>
                  <a:cubicBezTo>
                    <a:pt x="333947" y="28318"/>
                    <a:pt x="336423" y="29118"/>
                    <a:pt x="338233" y="30051"/>
                  </a:cubicBezTo>
                  <a:lnTo>
                    <a:pt x="335185" y="38576"/>
                  </a:lnTo>
                  <a:cubicBezTo>
                    <a:pt x="332898" y="37690"/>
                    <a:pt x="330517" y="36947"/>
                    <a:pt x="327851" y="36366"/>
                  </a:cubicBezTo>
                  <a:cubicBezTo>
                    <a:pt x="325279" y="35785"/>
                    <a:pt x="322993" y="35490"/>
                    <a:pt x="320898" y="35490"/>
                  </a:cubicBezTo>
                  <a:cubicBezTo>
                    <a:pt x="307467" y="35490"/>
                    <a:pt x="300704" y="44072"/>
                    <a:pt x="300704" y="61246"/>
                  </a:cubicBezTo>
                  <a:cubicBezTo>
                    <a:pt x="300704" y="69390"/>
                    <a:pt x="302419" y="75638"/>
                    <a:pt x="305657" y="79991"/>
                  </a:cubicBezTo>
                  <a:cubicBezTo>
                    <a:pt x="308992" y="84344"/>
                    <a:pt x="313848" y="86516"/>
                    <a:pt x="320230" y="86516"/>
                  </a:cubicBezTo>
                  <a:cubicBezTo>
                    <a:pt x="325755" y="86516"/>
                    <a:pt x="331470" y="85335"/>
                    <a:pt x="337281" y="82953"/>
                  </a:cubicBezTo>
                  <a:lnTo>
                    <a:pt x="337281" y="91840"/>
                  </a:lnTo>
                  <a:cubicBezTo>
                    <a:pt x="332804" y="94136"/>
                    <a:pt x="327279" y="95288"/>
                    <a:pt x="320516" y="95288"/>
                  </a:cubicBezTo>
                  <a:close/>
                  <a:moveTo>
                    <a:pt x="382715" y="95288"/>
                  </a:moveTo>
                  <a:cubicBezTo>
                    <a:pt x="372904" y="95288"/>
                    <a:pt x="365188" y="92307"/>
                    <a:pt x="359569" y="86335"/>
                  </a:cubicBezTo>
                  <a:cubicBezTo>
                    <a:pt x="353854" y="80372"/>
                    <a:pt x="351091" y="72095"/>
                    <a:pt x="351091" y="61493"/>
                  </a:cubicBezTo>
                  <a:cubicBezTo>
                    <a:pt x="351091" y="50806"/>
                    <a:pt x="353663" y="42320"/>
                    <a:pt x="358903" y="36033"/>
                  </a:cubicBezTo>
                  <a:cubicBezTo>
                    <a:pt x="364236" y="29746"/>
                    <a:pt x="371284" y="26603"/>
                    <a:pt x="380143" y="26603"/>
                  </a:cubicBezTo>
                  <a:cubicBezTo>
                    <a:pt x="388430" y="26603"/>
                    <a:pt x="395001" y="29337"/>
                    <a:pt x="399859" y="34795"/>
                  </a:cubicBezTo>
                  <a:cubicBezTo>
                    <a:pt x="404717" y="40253"/>
                    <a:pt x="407098" y="47463"/>
                    <a:pt x="407098" y="56407"/>
                  </a:cubicBezTo>
                  <a:lnTo>
                    <a:pt x="407098" y="62760"/>
                  </a:lnTo>
                  <a:lnTo>
                    <a:pt x="361473" y="62760"/>
                  </a:lnTo>
                  <a:cubicBezTo>
                    <a:pt x="361664" y="70542"/>
                    <a:pt x="363570" y="76448"/>
                    <a:pt x="367379" y="80477"/>
                  </a:cubicBezTo>
                  <a:cubicBezTo>
                    <a:pt x="371094" y="84506"/>
                    <a:pt x="376333" y="86516"/>
                    <a:pt x="383095" y="86516"/>
                  </a:cubicBezTo>
                  <a:cubicBezTo>
                    <a:pt x="390239" y="86516"/>
                    <a:pt x="397287" y="85030"/>
                    <a:pt x="404242" y="82048"/>
                  </a:cubicBezTo>
                  <a:lnTo>
                    <a:pt x="404242" y="90992"/>
                  </a:lnTo>
                  <a:cubicBezTo>
                    <a:pt x="400716" y="92526"/>
                    <a:pt x="397383" y="93621"/>
                    <a:pt x="394145" y="94288"/>
                  </a:cubicBezTo>
                  <a:cubicBezTo>
                    <a:pt x="391002" y="94955"/>
                    <a:pt x="387191" y="95288"/>
                    <a:pt x="382715" y="95288"/>
                  </a:cubicBezTo>
                  <a:close/>
                  <a:moveTo>
                    <a:pt x="380048" y="35004"/>
                  </a:moveTo>
                  <a:cubicBezTo>
                    <a:pt x="374713" y="35004"/>
                    <a:pt x="370427" y="36738"/>
                    <a:pt x="367285" y="40205"/>
                  </a:cubicBezTo>
                  <a:cubicBezTo>
                    <a:pt x="364141" y="43672"/>
                    <a:pt x="362236" y="48473"/>
                    <a:pt x="361664" y="54597"/>
                  </a:cubicBezTo>
                  <a:lnTo>
                    <a:pt x="396335" y="54597"/>
                  </a:lnTo>
                  <a:cubicBezTo>
                    <a:pt x="396335" y="48273"/>
                    <a:pt x="394906" y="43424"/>
                    <a:pt x="392145" y="40052"/>
                  </a:cubicBezTo>
                  <a:cubicBezTo>
                    <a:pt x="389287" y="36690"/>
                    <a:pt x="385286" y="35004"/>
                    <a:pt x="380048" y="35004"/>
                  </a:cubicBezTo>
                  <a:close/>
                  <a:moveTo>
                    <a:pt x="490251" y="95288"/>
                  </a:moveTo>
                  <a:cubicBezTo>
                    <a:pt x="485870" y="95288"/>
                    <a:pt x="481965" y="94488"/>
                    <a:pt x="478441" y="92897"/>
                  </a:cubicBezTo>
                  <a:cubicBezTo>
                    <a:pt x="474821" y="91307"/>
                    <a:pt x="471869" y="88859"/>
                    <a:pt x="469392" y="85554"/>
                  </a:cubicBezTo>
                  <a:lnTo>
                    <a:pt x="468725" y="85554"/>
                  </a:lnTo>
                  <a:cubicBezTo>
                    <a:pt x="469202" y="89421"/>
                    <a:pt x="469392" y="93088"/>
                    <a:pt x="469392" y="96555"/>
                  </a:cubicBezTo>
                  <a:lnTo>
                    <a:pt x="469392" y="123825"/>
                  </a:lnTo>
                  <a:lnTo>
                    <a:pt x="459391" y="123825"/>
                  </a:lnTo>
                  <a:lnTo>
                    <a:pt x="459391" y="27813"/>
                  </a:lnTo>
                  <a:lnTo>
                    <a:pt x="467582" y="27813"/>
                  </a:lnTo>
                  <a:lnTo>
                    <a:pt x="468916" y="36881"/>
                  </a:lnTo>
                  <a:lnTo>
                    <a:pt x="469392" y="36881"/>
                  </a:lnTo>
                  <a:cubicBezTo>
                    <a:pt x="471964" y="33252"/>
                    <a:pt x="475012" y="30632"/>
                    <a:pt x="478441" y="29023"/>
                  </a:cubicBezTo>
                  <a:cubicBezTo>
                    <a:pt x="481869" y="27413"/>
                    <a:pt x="485775" y="26603"/>
                    <a:pt x="490251" y="26603"/>
                  </a:cubicBezTo>
                  <a:cubicBezTo>
                    <a:pt x="499015" y="26603"/>
                    <a:pt x="505777" y="29604"/>
                    <a:pt x="510540" y="35614"/>
                  </a:cubicBezTo>
                  <a:cubicBezTo>
                    <a:pt x="515398" y="41615"/>
                    <a:pt x="517779" y="50044"/>
                    <a:pt x="517779" y="60884"/>
                  </a:cubicBezTo>
                  <a:cubicBezTo>
                    <a:pt x="517779" y="71771"/>
                    <a:pt x="515302" y="80220"/>
                    <a:pt x="510444" y="86249"/>
                  </a:cubicBezTo>
                  <a:cubicBezTo>
                    <a:pt x="505587" y="92278"/>
                    <a:pt x="498824" y="95288"/>
                    <a:pt x="490251" y="95288"/>
                  </a:cubicBezTo>
                  <a:close/>
                  <a:moveTo>
                    <a:pt x="488823" y="35128"/>
                  </a:moveTo>
                  <a:cubicBezTo>
                    <a:pt x="481965" y="35128"/>
                    <a:pt x="477107" y="37005"/>
                    <a:pt x="474059" y="40748"/>
                  </a:cubicBezTo>
                  <a:cubicBezTo>
                    <a:pt x="471106" y="44501"/>
                    <a:pt x="469488" y="50463"/>
                    <a:pt x="469392" y="58646"/>
                  </a:cubicBezTo>
                  <a:lnTo>
                    <a:pt x="469392" y="60884"/>
                  </a:lnTo>
                  <a:cubicBezTo>
                    <a:pt x="469392" y="70199"/>
                    <a:pt x="471011" y="76857"/>
                    <a:pt x="474059" y="80867"/>
                  </a:cubicBezTo>
                  <a:cubicBezTo>
                    <a:pt x="477202" y="84877"/>
                    <a:pt x="482155" y="86887"/>
                    <a:pt x="489013" y="86887"/>
                  </a:cubicBezTo>
                  <a:cubicBezTo>
                    <a:pt x="494729" y="86887"/>
                    <a:pt x="499206" y="84563"/>
                    <a:pt x="502444" y="79934"/>
                  </a:cubicBezTo>
                  <a:cubicBezTo>
                    <a:pt x="505682" y="75295"/>
                    <a:pt x="507302" y="68904"/>
                    <a:pt x="507302" y="60760"/>
                  </a:cubicBezTo>
                  <a:cubicBezTo>
                    <a:pt x="507302" y="52502"/>
                    <a:pt x="505682" y="46158"/>
                    <a:pt x="502444" y="41748"/>
                  </a:cubicBezTo>
                  <a:cubicBezTo>
                    <a:pt x="499206" y="37338"/>
                    <a:pt x="494634" y="35128"/>
                    <a:pt x="488823" y="35128"/>
                  </a:cubicBezTo>
                  <a:close/>
                  <a:moveTo>
                    <a:pt x="567785" y="26603"/>
                  </a:moveTo>
                  <a:cubicBezTo>
                    <a:pt x="570738" y="26603"/>
                    <a:pt x="573405" y="26841"/>
                    <a:pt x="575692" y="27327"/>
                  </a:cubicBezTo>
                  <a:lnTo>
                    <a:pt x="574358" y="36643"/>
                  </a:lnTo>
                  <a:cubicBezTo>
                    <a:pt x="571595" y="36033"/>
                    <a:pt x="569214" y="35728"/>
                    <a:pt x="567119" y="35728"/>
                  </a:cubicBezTo>
                  <a:cubicBezTo>
                    <a:pt x="561689" y="35728"/>
                    <a:pt x="557117" y="37910"/>
                    <a:pt x="553307" y="42263"/>
                  </a:cubicBezTo>
                  <a:cubicBezTo>
                    <a:pt x="549498" y="46615"/>
                    <a:pt x="547592" y="52035"/>
                    <a:pt x="547592" y="58531"/>
                  </a:cubicBezTo>
                  <a:lnTo>
                    <a:pt x="547592" y="94079"/>
                  </a:lnTo>
                  <a:lnTo>
                    <a:pt x="537592" y="94079"/>
                  </a:lnTo>
                  <a:lnTo>
                    <a:pt x="537592" y="27813"/>
                  </a:lnTo>
                  <a:lnTo>
                    <a:pt x="545878" y="27813"/>
                  </a:lnTo>
                  <a:lnTo>
                    <a:pt x="547021" y="40081"/>
                  </a:lnTo>
                  <a:lnTo>
                    <a:pt x="547497" y="40081"/>
                  </a:lnTo>
                  <a:cubicBezTo>
                    <a:pt x="549973" y="35776"/>
                    <a:pt x="552927" y="32452"/>
                    <a:pt x="556356" y="30109"/>
                  </a:cubicBezTo>
                  <a:cubicBezTo>
                    <a:pt x="559880" y="27775"/>
                    <a:pt x="563690" y="26603"/>
                    <a:pt x="567785" y="26603"/>
                  </a:cubicBezTo>
                  <a:close/>
                  <a:moveTo>
                    <a:pt x="646843" y="60884"/>
                  </a:moveTo>
                  <a:cubicBezTo>
                    <a:pt x="646843" y="71685"/>
                    <a:pt x="644080" y="80124"/>
                    <a:pt x="638652" y="86192"/>
                  </a:cubicBezTo>
                  <a:cubicBezTo>
                    <a:pt x="633222" y="92250"/>
                    <a:pt x="625698" y="95288"/>
                    <a:pt x="616078" y="95288"/>
                  </a:cubicBezTo>
                  <a:cubicBezTo>
                    <a:pt x="610172" y="95288"/>
                    <a:pt x="604933" y="93897"/>
                    <a:pt x="600361" y="91116"/>
                  </a:cubicBezTo>
                  <a:cubicBezTo>
                    <a:pt x="595694" y="88335"/>
                    <a:pt x="592170" y="84344"/>
                    <a:pt x="589693" y="79143"/>
                  </a:cubicBezTo>
                  <a:cubicBezTo>
                    <a:pt x="587217" y="73943"/>
                    <a:pt x="585978" y="67856"/>
                    <a:pt x="585978" y="60884"/>
                  </a:cubicBezTo>
                  <a:cubicBezTo>
                    <a:pt x="585978" y="50082"/>
                    <a:pt x="588645" y="41672"/>
                    <a:pt x="594074" y="35643"/>
                  </a:cubicBezTo>
                  <a:cubicBezTo>
                    <a:pt x="599409" y="29613"/>
                    <a:pt x="606933" y="26603"/>
                    <a:pt x="616553" y="26603"/>
                  </a:cubicBezTo>
                  <a:cubicBezTo>
                    <a:pt x="625792" y="26603"/>
                    <a:pt x="633127" y="29689"/>
                    <a:pt x="638652" y="35852"/>
                  </a:cubicBezTo>
                  <a:cubicBezTo>
                    <a:pt x="644080" y="42024"/>
                    <a:pt x="646843" y="50368"/>
                    <a:pt x="646843" y="60884"/>
                  </a:cubicBezTo>
                  <a:close/>
                  <a:moveTo>
                    <a:pt x="596360" y="60884"/>
                  </a:moveTo>
                  <a:cubicBezTo>
                    <a:pt x="596360" y="69352"/>
                    <a:pt x="598075" y="75800"/>
                    <a:pt x="601409" y="80229"/>
                  </a:cubicBezTo>
                  <a:cubicBezTo>
                    <a:pt x="604838" y="84668"/>
                    <a:pt x="609791" y="86887"/>
                    <a:pt x="616362" y="86887"/>
                  </a:cubicBezTo>
                  <a:cubicBezTo>
                    <a:pt x="622935" y="86887"/>
                    <a:pt x="627888" y="84677"/>
                    <a:pt x="631317" y="80267"/>
                  </a:cubicBezTo>
                  <a:cubicBezTo>
                    <a:pt x="634746" y="75848"/>
                    <a:pt x="636460" y="69390"/>
                    <a:pt x="636460" y="60884"/>
                  </a:cubicBezTo>
                  <a:cubicBezTo>
                    <a:pt x="636460" y="52464"/>
                    <a:pt x="634746" y="46063"/>
                    <a:pt x="631317" y="41691"/>
                  </a:cubicBezTo>
                  <a:cubicBezTo>
                    <a:pt x="627888" y="37319"/>
                    <a:pt x="622840" y="35128"/>
                    <a:pt x="616267" y="35128"/>
                  </a:cubicBezTo>
                  <a:cubicBezTo>
                    <a:pt x="609695" y="35128"/>
                    <a:pt x="604742" y="37281"/>
                    <a:pt x="601313" y="41596"/>
                  </a:cubicBezTo>
                  <a:cubicBezTo>
                    <a:pt x="597980" y="45911"/>
                    <a:pt x="596360" y="52340"/>
                    <a:pt x="596360" y="60884"/>
                  </a:cubicBezTo>
                  <a:close/>
                  <a:moveTo>
                    <a:pt x="681133" y="94079"/>
                  </a:moveTo>
                  <a:lnTo>
                    <a:pt x="655987" y="27813"/>
                  </a:lnTo>
                  <a:lnTo>
                    <a:pt x="666750" y="27813"/>
                  </a:lnTo>
                  <a:lnTo>
                    <a:pt x="681038" y="67113"/>
                  </a:lnTo>
                  <a:cubicBezTo>
                    <a:pt x="684276" y="76305"/>
                    <a:pt x="686181" y="82267"/>
                    <a:pt x="686752" y="85011"/>
                  </a:cubicBezTo>
                  <a:lnTo>
                    <a:pt x="687229" y="85011"/>
                  </a:lnTo>
                  <a:cubicBezTo>
                    <a:pt x="687610" y="82877"/>
                    <a:pt x="689038" y="78448"/>
                    <a:pt x="691419" y="71733"/>
                  </a:cubicBezTo>
                  <a:cubicBezTo>
                    <a:pt x="693801" y="65027"/>
                    <a:pt x="699040" y="50387"/>
                    <a:pt x="707327" y="27813"/>
                  </a:cubicBezTo>
                  <a:lnTo>
                    <a:pt x="718090" y="27813"/>
                  </a:lnTo>
                  <a:lnTo>
                    <a:pt x="692848" y="94079"/>
                  </a:lnTo>
                  <a:close/>
                  <a:moveTo>
                    <a:pt x="740569" y="94079"/>
                  </a:moveTo>
                  <a:lnTo>
                    <a:pt x="730567" y="94079"/>
                  </a:lnTo>
                  <a:lnTo>
                    <a:pt x="730567" y="27813"/>
                  </a:lnTo>
                  <a:lnTo>
                    <a:pt x="740569" y="27813"/>
                  </a:lnTo>
                  <a:close/>
                  <a:moveTo>
                    <a:pt x="729710" y="9858"/>
                  </a:moveTo>
                  <a:cubicBezTo>
                    <a:pt x="729710" y="7553"/>
                    <a:pt x="730282" y="5877"/>
                    <a:pt x="731425" y="4810"/>
                  </a:cubicBezTo>
                  <a:cubicBezTo>
                    <a:pt x="732568" y="3734"/>
                    <a:pt x="733997" y="3200"/>
                    <a:pt x="735616" y="3200"/>
                  </a:cubicBezTo>
                  <a:cubicBezTo>
                    <a:pt x="737235" y="3200"/>
                    <a:pt x="738664" y="3753"/>
                    <a:pt x="739807" y="4839"/>
                  </a:cubicBezTo>
                  <a:cubicBezTo>
                    <a:pt x="740950" y="5925"/>
                    <a:pt x="741521" y="7601"/>
                    <a:pt x="741521" y="9858"/>
                  </a:cubicBezTo>
                  <a:cubicBezTo>
                    <a:pt x="741521" y="12116"/>
                    <a:pt x="740950" y="13792"/>
                    <a:pt x="739807" y="14907"/>
                  </a:cubicBezTo>
                  <a:cubicBezTo>
                    <a:pt x="738664" y="16012"/>
                    <a:pt x="737235" y="16564"/>
                    <a:pt x="735616" y="16564"/>
                  </a:cubicBezTo>
                  <a:cubicBezTo>
                    <a:pt x="733997" y="16564"/>
                    <a:pt x="732568" y="16012"/>
                    <a:pt x="731425" y="14907"/>
                  </a:cubicBezTo>
                  <a:cubicBezTo>
                    <a:pt x="730282" y="13792"/>
                    <a:pt x="729710" y="12116"/>
                    <a:pt x="729710" y="9858"/>
                  </a:cubicBezTo>
                  <a:close/>
                  <a:moveTo>
                    <a:pt x="807910" y="85192"/>
                  </a:moveTo>
                  <a:lnTo>
                    <a:pt x="807434" y="85192"/>
                  </a:lnTo>
                  <a:cubicBezTo>
                    <a:pt x="802767" y="91926"/>
                    <a:pt x="795814" y="95288"/>
                    <a:pt x="786574" y="95288"/>
                  </a:cubicBezTo>
                  <a:cubicBezTo>
                    <a:pt x="777907" y="95288"/>
                    <a:pt x="771239" y="92326"/>
                    <a:pt x="766381" y="86401"/>
                  </a:cubicBezTo>
                  <a:cubicBezTo>
                    <a:pt x="761523" y="80477"/>
                    <a:pt x="759142" y="72047"/>
                    <a:pt x="759142" y="61122"/>
                  </a:cubicBezTo>
                  <a:cubicBezTo>
                    <a:pt x="759142" y="50206"/>
                    <a:pt x="761619" y="41720"/>
                    <a:pt x="766381" y="35671"/>
                  </a:cubicBezTo>
                  <a:cubicBezTo>
                    <a:pt x="771239" y="29623"/>
                    <a:pt x="778003" y="26603"/>
                    <a:pt x="786574" y="26603"/>
                  </a:cubicBezTo>
                  <a:cubicBezTo>
                    <a:pt x="795624" y="26603"/>
                    <a:pt x="802481" y="29870"/>
                    <a:pt x="807244" y="36395"/>
                  </a:cubicBezTo>
                  <a:lnTo>
                    <a:pt x="808101" y="36395"/>
                  </a:lnTo>
                  <a:lnTo>
                    <a:pt x="807625" y="31623"/>
                  </a:lnTo>
                  <a:lnTo>
                    <a:pt x="807434" y="26965"/>
                  </a:lnTo>
                  <a:lnTo>
                    <a:pt x="807434" y="0"/>
                  </a:lnTo>
                  <a:lnTo>
                    <a:pt x="817435" y="0"/>
                  </a:lnTo>
                  <a:lnTo>
                    <a:pt x="817435" y="94079"/>
                  </a:lnTo>
                  <a:lnTo>
                    <a:pt x="809244" y="94079"/>
                  </a:lnTo>
                  <a:close/>
                  <a:moveTo>
                    <a:pt x="787908" y="86887"/>
                  </a:moveTo>
                  <a:cubicBezTo>
                    <a:pt x="794767" y="86887"/>
                    <a:pt x="799719" y="85020"/>
                    <a:pt x="802767" y="81286"/>
                  </a:cubicBezTo>
                  <a:cubicBezTo>
                    <a:pt x="805910" y="77562"/>
                    <a:pt x="807434" y="71542"/>
                    <a:pt x="807434" y="63246"/>
                  </a:cubicBezTo>
                  <a:lnTo>
                    <a:pt x="807434" y="61122"/>
                  </a:lnTo>
                  <a:cubicBezTo>
                    <a:pt x="807434" y="51730"/>
                    <a:pt x="805815" y="45034"/>
                    <a:pt x="802767" y="41024"/>
                  </a:cubicBezTo>
                  <a:cubicBezTo>
                    <a:pt x="799623" y="37014"/>
                    <a:pt x="794576" y="35004"/>
                    <a:pt x="787717" y="35004"/>
                  </a:cubicBezTo>
                  <a:cubicBezTo>
                    <a:pt x="781907" y="35004"/>
                    <a:pt x="777335" y="37290"/>
                    <a:pt x="774288" y="41872"/>
                  </a:cubicBezTo>
                  <a:cubicBezTo>
                    <a:pt x="771144" y="46444"/>
                    <a:pt x="769525" y="52902"/>
                    <a:pt x="769525" y="61246"/>
                  </a:cubicBezTo>
                  <a:cubicBezTo>
                    <a:pt x="769525" y="69713"/>
                    <a:pt x="771144" y="76105"/>
                    <a:pt x="774192" y="80410"/>
                  </a:cubicBezTo>
                  <a:cubicBezTo>
                    <a:pt x="777335" y="84725"/>
                    <a:pt x="781907" y="86887"/>
                    <a:pt x="787908" y="86887"/>
                  </a:cubicBezTo>
                  <a:close/>
                  <a:moveTo>
                    <a:pt x="869061" y="95288"/>
                  </a:moveTo>
                  <a:cubicBezTo>
                    <a:pt x="859250" y="95288"/>
                    <a:pt x="851535" y="92307"/>
                    <a:pt x="845820" y="86335"/>
                  </a:cubicBezTo>
                  <a:cubicBezTo>
                    <a:pt x="840200" y="80372"/>
                    <a:pt x="837343" y="72095"/>
                    <a:pt x="837343" y="61493"/>
                  </a:cubicBezTo>
                  <a:cubicBezTo>
                    <a:pt x="837343" y="50806"/>
                    <a:pt x="840010" y="42320"/>
                    <a:pt x="845248" y="36033"/>
                  </a:cubicBezTo>
                  <a:cubicBezTo>
                    <a:pt x="850488" y="29746"/>
                    <a:pt x="857536" y="26603"/>
                    <a:pt x="866394" y="26603"/>
                  </a:cubicBezTo>
                  <a:cubicBezTo>
                    <a:pt x="874680" y="26603"/>
                    <a:pt x="881253" y="29337"/>
                    <a:pt x="886111" y="34795"/>
                  </a:cubicBezTo>
                  <a:cubicBezTo>
                    <a:pt x="890969" y="40253"/>
                    <a:pt x="893350" y="47463"/>
                    <a:pt x="893350" y="56407"/>
                  </a:cubicBezTo>
                  <a:lnTo>
                    <a:pt x="893350" y="62760"/>
                  </a:lnTo>
                  <a:lnTo>
                    <a:pt x="847725" y="62760"/>
                  </a:lnTo>
                  <a:cubicBezTo>
                    <a:pt x="847916" y="70542"/>
                    <a:pt x="849916" y="76448"/>
                    <a:pt x="853630" y="80477"/>
                  </a:cubicBezTo>
                  <a:cubicBezTo>
                    <a:pt x="857345" y="84506"/>
                    <a:pt x="862585" y="86516"/>
                    <a:pt x="869347" y="86516"/>
                  </a:cubicBezTo>
                  <a:cubicBezTo>
                    <a:pt x="876491" y="86516"/>
                    <a:pt x="883539" y="85030"/>
                    <a:pt x="890588" y="82048"/>
                  </a:cubicBezTo>
                  <a:lnTo>
                    <a:pt x="890588" y="90992"/>
                  </a:lnTo>
                  <a:cubicBezTo>
                    <a:pt x="886968" y="92526"/>
                    <a:pt x="883634" y="93621"/>
                    <a:pt x="880492" y="94288"/>
                  </a:cubicBezTo>
                  <a:cubicBezTo>
                    <a:pt x="877348" y="94955"/>
                    <a:pt x="873537" y="95288"/>
                    <a:pt x="869061" y="95288"/>
                  </a:cubicBezTo>
                  <a:close/>
                  <a:moveTo>
                    <a:pt x="866298" y="35004"/>
                  </a:moveTo>
                  <a:cubicBezTo>
                    <a:pt x="860965" y="35004"/>
                    <a:pt x="856773" y="36738"/>
                    <a:pt x="853535" y="40205"/>
                  </a:cubicBezTo>
                  <a:cubicBezTo>
                    <a:pt x="850392" y="43672"/>
                    <a:pt x="848582" y="48473"/>
                    <a:pt x="848011" y="54597"/>
                  </a:cubicBezTo>
                  <a:lnTo>
                    <a:pt x="882587" y="54597"/>
                  </a:lnTo>
                  <a:cubicBezTo>
                    <a:pt x="882587" y="48273"/>
                    <a:pt x="881253" y="43424"/>
                    <a:pt x="878395" y="40052"/>
                  </a:cubicBezTo>
                  <a:cubicBezTo>
                    <a:pt x="875538" y="36690"/>
                    <a:pt x="871538" y="35004"/>
                    <a:pt x="866298" y="35004"/>
                  </a:cubicBezTo>
                  <a:close/>
                  <a:moveTo>
                    <a:pt x="942784" y="26603"/>
                  </a:moveTo>
                  <a:cubicBezTo>
                    <a:pt x="945738" y="26603"/>
                    <a:pt x="948404" y="26841"/>
                    <a:pt x="950691" y="27327"/>
                  </a:cubicBezTo>
                  <a:lnTo>
                    <a:pt x="949357" y="36643"/>
                  </a:lnTo>
                  <a:cubicBezTo>
                    <a:pt x="946595" y="36033"/>
                    <a:pt x="944118" y="35728"/>
                    <a:pt x="942023" y="35728"/>
                  </a:cubicBezTo>
                  <a:cubicBezTo>
                    <a:pt x="936688" y="35728"/>
                    <a:pt x="932116" y="37910"/>
                    <a:pt x="928306" y="42263"/>
                  </a:cubicBezTo>
                  <a:cubicBezTo>
                    <a:pt x="924497" y="46615"/>
                    <a:pt x="922591" y="52035"/>
                    <a:pt x="922591" y="58531"/>
                  </a:cubicBezTo>
                  <a:lnTo>
                    <a:pt x="922591" y="94079"/>
                  </a:lnTo>
                  <a:lnTo>
                    <a:pt x="912591" y="94079"/>
                  </a:lnTo>
                  <a:lnTo>
                    <a:pt x="912591" y="27813"/>
                  </a:lnTo>
                  <a:lnTo>
                    <a:pt x="920878" y="27813"/>
                  </a:lnTo>
                  <a:lnTo>
                    <a:pt x="922020" y="40081"/>
                  </a:lnTo>
                  <a:lnTo>
                    <a:pt x="922496" y="40081"/>
                  </a:lnTo>
                  <a:cubicBezTo>
                    <a:pt x="924973" y="35776"/>
                    <a:pt x="927926" y="32452"/>
                    <a:pt x="931355" y="30109"/>
                  </a:cubicBezTo>
                  <a:cubicBezTo>
                    <a:pt x="934784" y="27775"/>
                    <a:pt x="938594" y="26603"/>
                    <a:pt x="942784" y="26603"/>
                  </a:cubicBezTo>
                  <a:close/>
                  <a:moveTo>
                    <a:pt x="1007364" y="76000"/>
                  </a:moveTo>
                  <a:cubicBezTo>
                    <a:pt x="1007364" y="82163"/>
                    <a:pt x="1005078" y="86925"/>
                    <a:pt x="1000506" y="90268"/>
                  </a:cubicBezTo>
                  <a:cubicBezTo>
                    <a:pt x="995839" y="93612"/>
                    <a:pt x="989457" y="95288"/>
                    <a:pt x="981075" y="95288"/>
                  </a:cubicBezTo>
                  <a:cubicBezTo>
                    <a:pt x="972312" y="95288"/>
                    <a:pt x="965454" y="93897"/>
                    <a:pt x="960596" y="91116"/>
                  </a:cubicBezTo>
                  <a:lnTo>
                    <a:pt x="960596" y="81801"/>
                  </a:lnTo>
                  <a:cubicBezTo>
                    <a:pt x="963740" y="83420"/>
                    <a:pt x="967169" y="84687"/>
                    <a:pt x="970788" y="85611"/>
                  </a:cubicBezTo>
                  <a:cubicBezTo>
                    <a:pt x="974408" y="86544"/>
                    <a:pt x="977932" y="87001"/>
                    <a:pt x="981361" y="87001"/>
                  </a:cubicBezTo>
                  <a:cubicBezTo>
                    <a:pt x="986599" y="87001"/>
                    <a:pt x="990600" y="86163"/>
                    <a:pt x="993458" y="84496"/>
                  </a:cubicBezTo>
                  <a:cubicBezTo>
                    <a:pt x="996315" y="82820"/>
                    <a:pt x="997648" y="80277"/>
                    <a:pt x="997648" y="76848"/>
                  </a:cubicBezTo>
                  <a:cubicBezTo>
                    <a:pt x="997648" y="74266"/>
                    <a:pt x="996601" y="72057"/>
                    <a:pt x="994315" y="70228"/>
                  </a:cubicBezTo>
                  <a:cubicBezTo>
                    <a:pt x="992124" y="68389"/>
                    <a:pt x="987742" y="66227"/>
                    <a:pt x="981266" y="63722"/>
                  </a:cubicBezTo>
                  <a:cubicBezTo>
                    <a:pt x="975074" y="61427"/>
                    <a:pt x="970693" y="59427"/>
                    <a:pt x="968121" y="57712"/>
                  </a:cubicBezTo>
                  <a:cubicBezTo>
                    <a:pt x="965454" y="55997"/>
                    <a:pt x="963549" y="54054"/>
                    <a:pt x="962311" y="51873"/>
                  </a:cubicBezTo>
                  <a:cubicBezTo>
                    <a:pt x="960977" y="49701"/>
                    <a:pt x="960405" y="47101"/>
                    <a:pt x="960405" y="44072"/>
                  </a:cubicBezTo>
                  <a:cubicBezTo>
                    <a:pt x="960405" y="38671"/>
                    <a:pt x="962597" y="34414"/>
                    <a:pt x="966978" y="31290"/>
                  </a:cubicBezTo>
                  <a:cubicBezTo>
                    <a:pt x="971359" y="28165"/>
                    <a:pt x="977360" y="26603"/>
                    <a:pt x="985076" y="26603"/>
                  </a:cubicBezTo>
                  <a:cubicBezTo>
                    <a:pt x="992220" y="26603"/>
                    <a:pt x="999173" y="28051"/>
                    <a:pt x="1005935" y="30956"/>
                  </a:cubicBezTo>
                  <a:lnTo>
                    <a:pt x="1002411" y="39119"/>
                  </a:lnTo>
                  <a:cubicBezTo>
                    <a:pt x="995744" y="36376"/>
                    <a:pt x="989743" y="35004"/>
                    <a:pt x="984313" y="35004"/>
                  </a:cubicBezTo>
                  <a:cubicBezTo>
                    <a:pt x="979551" y="35004"/>
                    <a:pt x="975931" y="35757"/>
                    <a:pt x="973550" y="37243"/>
                  </a:cubicBezTo>
                  <a:cubicBezTo>
                    <a:pt x="971169" y="38738"/>
                    <a:pt x="969930" y="40795"/>
                    <a:pt x="969930" y="43415"/>
                  </a:cubicBezTo>
                  <a:cubicBezTo>
                    <a:pt x="969930" y="45186"/>
                    <a:pt x="970407" y="46692"/>
                    <a:pt x="971264" y="47949"/>
                  </a:cubicBezTo>
                  <a:cubicBezTo>
                    <a:pt x="972216" y="49197"/>
                    <a:pt x="973645" y="50387"/>
                    <a:pt x="975646" y="51511"/>
                  </a:cubicBezTo>
                  <a:cubicBezTo>
                    <a:pt x="977646" y="52645"/>
                    <a:pt x="981552" y="54273"/>
                    <a:pt x="987267" y="56407"/>
                  </a:cubicBezTo>
                  <a:cubicBezTo>
                    <a:pt x="995172" y="59274"/>
                    <a:pt x="1000411" y="62151"/>
                    <a:pt x="1003173" y="65056"/>
                  </a:cubicBezTo>
                  <a:cubicBezTo>
                    <a:pt x="1005935" y="67961"/>
                    <a:pt x="1007364" y="71609"/>
                    <a:pt x="1007364" y="76000"/>
                  </a:cubicBezTo>
                  <a:close/>
                </a:path>
              </a:pathLst>
            </a:custGeom>
            <a:solidFill>
              <a:srgbClr val="030303"/>
            </a:solidFill>
            <a:ln w="9525" cap="flat">
              <a:noFill/>
              <a:prstDash val="solid"/>
              <a:miter/>
            </a:ln>
          </p:spPr>
          <p:txBody>
            <a:bodyPr rtlCol="0" anchor="ctr"/>
            <a:lstStyle/>
            <a:p>
              <a:endParaRPr lang="nl-BE" sz="900"/>
            </a:p>
          </p:txBody>
        </p:sp>
        <p:sp>
          <p:nvSpPr>
            <p:cNvPr id="768" name="Freeform: Shape 767">
              <a:extLst>
                <a:ext uri="{FF2B5EF4-FFF2-40B4-BE49-F238E27FC236}">
                  <a16:creationId xmlns:a16="http://schemas.microsoft.com/office/drawing/2014/main" id="{74A82FB4-1239-4B62-A6F1-5932B3DF9CD5}"/>
                </a:ext>
              </a:extLst>
            </p:cNvPr>
            <p:cNvSpPr/>
            <p:nvPr/>
          </p:nvSpPr>
          <p:spPr>
            <a:xfrm>
              <a:off x="10483560" y="1665602"/>
              <a:ext cx="712106" cy="150870"/>
            </a:xfrm>
            <a:custGeom>
              <a:avLst/>
              <a:gdLst>
                <a:gd name="connsiteX0" fmla="*/ 0 w 1123950"/>
                <a:gd name="connsiteY0" fmla="*/ 0 h 238125"/>
                <a:gd name="connsiteX1" fmla="*/ 1123950 w 1123950"/>
                <a:gd name="connsiteY1" fmla="*/ 0 h 238125"/>
                <a:gd name="connsiteX2" fmla="*/ 1123950 w 1123950"/>
                <a:gd name="connsiteY2" fmla="*/ 238125 h 238125"/>
                <a:gd name="connsiteX3" fmla="*/ 0 w 1123950"/>
                <a:gd name="connsiteY3" fmla="*/ 238125 h 238125"/>
              </a:gdLst>
              <a:ahLst/>
              <a:cxnLst>
                <a:cxn ang="0">
                  <a:pos x="connsiteX0" y="connsiteY0"/>
                </a:cxn>
                <a:cxn ang="0">
                  <a:pos x="connsiteX1" y="connsiteY1"/>
                </a:cxn>
                <a:cxn ang="0">
                  <a:pos x="connsiteX2" y="connsiteY2"/>
                </a:cxn>
                <a:cxn ang="0">
                  <a:pos x="connsiteX3" y="connsiteY3"/>
                </a:cxn>
              </a:cxnLst>
              <a:rect l="l" t="t" r="r" b="b"/>
              <a:pathLst>
                <a:path w="1123950" h="238125">
                  <a:moveTo>
                    <a:pt x="0" y="0"/>
                  </a:moveTo>
                  <a:lnTo>
                    <a:pt x="1123950" y="0"/>
                  </a:lnTo>
                  <a:lnTo>
                    <a:pt x="1123950" y="238125"/>
                  </a:lnTo>
                  <a:lnTo>
                    <a:pt x="0" y="238125"/>
                  </a:lnTo>
                  <a:close/>
                </a:path>
              </a:pathLst>
            </a:custGeom>
            <a:noFill/>
            <a:ln w="9525" cap="flat">
              <a:solidFill>
                <a:srgbClr val="77933C"/>
              </a:solidFill>
              <a:prstDash val="solid"/>
              <a:miter/>
            </a:ln>
          </p:spPr>
          <p:txBody>
            <a:bodyPr rtlCol="0" anchor="ctr"/>
            <a:lstStyle/>
            <a:p>
              <a:endParaRPr lang="nl-BE" sz="900"/>
            </a:p>
          </p:txBody>
        </p:sp>
        <p:sp>
          <p:nvSpPr>
            <p:cNvPr id="769" name="Freeform: Shape 768">
              <a:extLst>
                <a:ext uri="{FF2B5EF4-FFF2-40B4-BE49-F238E27FC236}">
                  <a16:creationId xmlns:a16="http://schemas.microsoft.com/office/drawing/2014/main" id="{63BCA3CA-740F-4F6B-A7C5-AC723C97B1E4}"/>
                </a:ext>
              </a:extLst>
            </p:cNvPr>
            <p:cNvSpPr/>
            <p:nvPr/>
          </p:nvSpPr>
          <p:spPr>
            <a:xfrm>
              <a:off x="10433290" y="1074193"/>
              <a:ext cx="54313" cy="132766"/>
            </a:xfrm>
            <a:custGeom>
              <a:avLst/>
              <a:gdLst>
                <a:gd name="connsiteX0" fmla="*/ 0 w 85725"/>
                <a:gd name="connsiteY0" fmla="*/ 0 h 209550"/>
                <a:gd name="connsiteX1" fmla="*/ 0 w 85725"/>
                <a:gd name="connsiteY1" fmla="*/ 209550 h 209550"/>
                <a:gd name="connsiteX2" fmla="*/ 88868 w 85725"/>
                <a:gd name="connsiteY2" fmla="*/ 209550 h 209550"/>
              </a:gdLst>
              <a:ahLst/>
              <a:cxnLst>
                <a:cxn ang="0">
                  <a:pos x="connsiteX0" y="connsiteY0"/>
                </a:cxn>
                <a:cxn ang="0">
                  <a:pos x="connsiteX1" y="connsiteY1"/>
                </a:cxn>
                <a:cxn ang="0">
                  <a:pos x="connsiteX2" y="connsiteY2"/>
                </a:cxn>
              </a:cxnLst>
              <a:rect l="l" t="t" r="r" b="b"/>
              <a:pathLst>
                <a:path w="85725" h="209550">
                  <a:moveTo>
                    <a:pt x="0" y="0"/>
                  </a:moveTo>
                  <a:lnTo>
                    <a:pt x="0" y="209550"/>
                  </a:lnTo>
                  <a:lnTo>
                    <a:pt x="88868" y="209550"/>
                  </a:lnTo>
                </a:path>
              </a:pathLst>
            </a:custGeom>
            <a:noFill/>
            <a:ln w="9525" cap="flat">
              <a:solidFill>
                <a:srgbClr val="558ED5"/>
              </a:solidFill>
              <a:prstDash val="solid"/>
              <a:miter/>
            </a:ln>
          </p:spPr>
          <p:txBody>
            <a:bodyPr rtlCol="0" anchor="ctr"/>
            <a:lstStyle/>
            <a:p>
              <a:endParaRPr lang="nl-BE" sz="900"/>
            </a:p>
          </p:txBody>
        </p:sp>
        <p:sp>
          <p:nvSpPr>
            <p:cNvPr id="770" name="Freeform: Shape 769">
              <a:extLst>
                <a:ext uri="{FF2B5EF4-FFF2-40B4-BE49-F238E27FC236}">
                  <a16:creationId xmlns:a16="http://schemas.microsoft.com/office/drawing/2014/main" id="{247AC810-C43C-4181-BEA1-0B1B5CE06B0B}"/>
                </a:ext>
              </a:extLst>
            </p:cNvPr>
            <p:cNvSpPr/>
            <p:nvPr/>
          </p:nvSpPr>
          <p:spPr>
            <a:xfrm>
              <a:off x="10433290" y="1074193"/>
              <a:ext cx="54313" cy="313809"/>
            </a:xfrm>
            <a:custGeom>
              <a:avLst/>
              <a:gdLst>
                <a:gd name="connsiteX0" fmla="*/ 0 w 85725"/>
                <a:gd name="connsiteY0" fmla="*/ 0 h 495300"/>
                <a:gd name="connsiteX1" fmla="*/ 0 w 85725"/>
                <a:gd name="connsiteY1" fmla="*/ 495300 h 495300"/>
                <a:gd name="connsiteX2" fmla="*/ 88868 w 85725"/>
                <a:gd name="connsiteY2" fmla="*/ 495300 h 495300"/>
              </a:gdLst>
              <a:ahLst/>
              <a:cxnLst>
                <a:cxn ang="0">
                  <a:pos x="connsiteX0" y="connsiteY0"/>
                </a:cxn>
                <a:cxn ang="0">
                  <a:pos x="connsiteX1" y="connsiteY1"/>
                </a:cxn>
                <a:cxn ang="0">
                  <a:pos x="connsiteX2" y="connsiteY2"/>
                </a:cxn>
              </a:cxnLst>
              <a:rect l="l" t="t" r="r" b="b"/>
              <a:pathLst>
                <a:path w="85725" h="495300">
                  <a:moveTo>
                    <a:pt x="0" y="0"/>
                  </a:moveTo>
                  <a:lnTo>
                    <a:pt x="0" y="495300"/>
                  </a:lnTo>
                  <a:lnTo>
                    <a:pt x="88868" y="495300"/>
                  </a:lnTo>
                </a:path>
              </a:pathLst>
            </a:custGeom>
            <a:noFill/>
            <a:ln w="9525" cap="flat">
              <a:solidFill>
                <a:srgbClr val="558ED5"/>
              </a:solidFill>
              <a:prstDash val="solid"/>
              <a:miter/>
            </a:ln>
          </p:spPr>
          <p:txBody>
            <a:bodyPr rtlCol="0" anchor="ctr"/>
            <a:lstStyle/>
            <a:p>
              <a:endParaRPr lang="nl-BE" sz="900"/>
            </a:p>
          </p:txBody>
        </p:sp>
        <p:sp>
          <p:nvSpPr>
            <p:cNvPr id="771" name="Freeform: Shape 770">
              <a:extLst>
                <a:ext uri="{FF2B5EF4-FFF2-40B4-BE49-F238E27FC236}">
                  <a16:creationId xmlns:a16="http://schemas.microsoft.com/office/drawing/2014/main" id="{6A294A13-D9D5-481C-B667-41C34EFC1F05}"/>
                </a:ext>
              </a:extLst>
            </p:cNvPr>
            <p:cNvSpPr/>
            <p:nvPr/>
          </p:nvSpPr>
          <p:spPr>
            <a:xfrm>
              <a:off x="10433290" y="1074193"/>
              <a:ext cx="54313" cy="494853"/>
            </a:xfrm>
            <a:custGeom>
              <a:avLst/>
              <a:gdLst>
                <a:gd name="connsiteX0" fmla="*/ 0 w 85725"/>
                <a:gd name="connsiteY0" fmla="*/ 0 h 781050"/>
                <a:gd name="connsiteX1" fmla="*/ 0 w 85725"/>
                <a:gd name="connsiteY1" fmla="*/ 781050 h 781050"/>
                <a:gd name="connsiteX2" fmla="*/ 88868 w 85725"/>
                <a:gd name="connsiteY2" fmla="*/ 781050 h 781050"/>
              </a:gdLst>
              <a:ahLst/>
              <a:cxnLst>
                <a:cxn ang="0">
                  <a:pos x="connsiteX0" y="connsiteY0"/>
                </a:cxn>
                <a:cxn ang="0">
                  <a:pos x="connsiteX1" y="connsiteY1"/>
                </a:cxn>
                <a:cxn ang="0">
                  <a:pos x="connsiteX2" y="connsiteY2"/>
                </a:cxn>
              </a:cxnLst>
              <a:rect l="l" t="t" r="r" b="b"/>
              <a:pathLst>
                <a:path w="85725" h="781050">
                  <a:moveTo>
                    <a:pt x="0" y="0"/>
                  </a:moveTo>
                  <a:lnTo>
                    <a:pt x="0" y="781050"/>
                  </a:lnTo>
                  <a:lnTo>
                    <a:pt x="88868" y="781050"/>
                  </a:lnTo>
                </a:path>
              </a:pathLst>
            </a:custGeom>
            <a:noFill/>
            <a:ln w="9525" cap="flat">
              <a:solidFill>
                <a:srgbClr val="558ED5"/>
              </a:solidFill>
              <a:prstDash val="solid"/>
              <a:miter/>
            </a:ln>
          </p:spPr>
          <p:txBody>
            <a:bodyPr rtlCol="0" anchor="ctr"/>
            <a:lstStyle/>
            <a:p>
              <a:endParaRPr lang="nl-BE" sz="900"/>
            </a:p>
          </p:txBody>
        </p:sp>
        <p:sp>
          <p:nvSpPr>
            <p:cNvPr id="772" name="Freeform: Shape 771">
              <a:extLst>
                <a:ext uri="{FF2B5EF4-FFF2-40B4-BE49-F238E27FC236}">
                  <a16:creationId xmlns:a16="http://schemas.microsoft.com/office/drawing/2014/main" id="{EA8F98B4-8ACE-4B2F-AE7A-8A4834A1D0C7}"/>
                </a:ext>
              </a:extLst>
            </p:cNvPr>
            <p:cNvSpPr/>
            <p:nvPr/>
          </p:nvSpPr>
          <p:spPr>
            <a:xfrm>
              <a:off x="10433290" y="1074193"/>
              <a:ext cx="144835" cy="832801"/>
            </a:xfrm>
            <a:custGeom>
              <a:avLst/>
              <a:gdLst>
                <a:gd name="connsiteX0" fmla="*/ 0 w 228600"/>
                <a:gd name="connsiteY0" fmla="*/ 0 h 1314450"/>
                <a:gd name="connsiteX1" fmla="*/ 0 w 228600"/>
                <a:gd name="connsiteY1" fmla="*/ 1314450 h 1314450"/>
                <a:gd name="connsiteX2" fmla="*/ 231743 w 228600"/>
                <a:gd name="connsiteY2" fmla="*/ 1314450 h 1314450"/>
              </a:gdLst>
              <a:ahLst/>
              <a:cxnLst>
                <a:cxn ang="0">
                  <a:pos x="connsiteX0" y="connsiteY0"/>
                </a:cxn>
                <a:cxn ang="0">
                  <a:pos x="connsiteX1" y="connsiteY1"/>
                </a:cxn>
                <a:cxn ang="0">
                  <a:pos x="connsiteX2" y="connsiteY2"/>
                </a:cxn>
              </a:cxnLst>
              <a:rect l="l" t="t" r="r" b="b"/>
              <a:pathLst>
                <a:path w="228600" h="1314450">
                  <a:moveTo>
                    <a:pt x="0" y="0"/>
                  </a:moveTo>
                  <a:lnTo>
                    <a:pt x="0" y="1314450"/>
                  </a:lnTo>
                  <a:lnTo>
                    <a:pt x="231743" y="1314450"/>
                  </a:lnTo>
                </a:path>
              </a:pathLst>
            </a:custGeom>
            <a:noFill/>
            <a:ln w="9525" cap="flat">
              <a:solidFill>
                <a:srgbClr val="558ED5"/>
              </a:solidFill>
              <a:prstDash val="solid"/>
              <a:miter/>
            </a:ln>
          </p:spPr>
          <p:txBody>
            <a:bodyPr rtlCol="0" anchor="ctr"/>
            <a:lstStyle/>
            <a:p>
              <a:endParaRPr lang="nl-BE" sz="900"/>
            </a:p>
          </p:txBody>
        </p:sp>
        <p:sp>
          <p:nvSpPr>
            <p:cNvPr id="773" name="Freeform: Shape 772">
              <a:extLst>
                <a:ext uri="{FF2B5EF4-FFF2-40B4-BE49-F238E27FC236}">
                  <a16:creationId xmlns:a16="http://schemas.microsoft.com/office/drawing/2014/main" id="{7B4F6A0D-C48C-4966-826C-8FC781CEEBED}"/>
                </a:ext>
              </a:extLst>
            </p:cNvPr>
            <p:cNvSpPr/>
            <p:nvPr/>
          </p:nvSpPr>
          <p:spPr>
            <a:xfrm>
              <a:off x="10433290" y="1074193"/>
              <a:ext cx="144835" cy="1013845"/>
            </a:xfrm>
            <a:custGeom>
              <a:avLst/>
              <a:gdLst>
                <a:gd name="connsiteX0" fmla="*/ 0 w 228600"/>
                <a:gd name="connsiteY0" fmla="*/ 0 h 1600200"/>
                <a:gd name="connsiteX1" fmla="*/ 0 w 228600"/>
                <a:gd name="connsiteY1" fmla="*/ 1600200 h 1600200"/>
                <a:gd name="connsiteX2" fmla="*/ 231743 w 228600"/>
                <a:gd name="connsiteY2" fmla="*/ 1600200 h 1600200"/>
              </a:gdLst>
              <a:ahLst/>
              <a:cxnLst>
                <a:cxn ang="0">
                  <a:pos x="connsiteX0" y="connsiteY0"/>
                </a:cxn>
                <a:cxn ang="0">
                  <a:pos x="connsiteX1" y="connsiteY1"/>
                </a:cxn>
                <a:cxn ang="0">
                  <a:pos x="connsiteX2" y="connsiteY2"/>
                </a:cxn>
              </a:cxnLst>
              <a:rect l="l" t="t" r="r" b="b"/>
              <a:pathLst>
                <a:path w="228600" h="1600200">
                  <a:moveTo>
                    <a:pt x="0" y="0"/>
                  </a:moveTo>
                  <a:lnTo>
                    <a:pt x="0" y="1600200"/>
                  </a:lnTo>
                  <a:lnTo>
                    <a:pt x="231743" y="1600200"/>
                  </a:lnTo>
                </a:path>
              </a:pathLst>
            </a:custGeom>
            <a:noFill/>
            <a:ln w="9525" cap="flat">
              <a:solidFill>
                <a:srgbClr val="558ED5"/>
              </a:solidFill>
              <a:prstDash val="solid"/>
              <a:miter/>
            </a:ln>
          </p:spPr>
          <p:txBody>
            <a:bodyPr rtlCol="0" anchor="ctr"/>
            <a:lstStyle/>
            <a:p>
              <a:endParaRPr lang="nl-BE" sz="900"/>
            </a:p>
          </p:txBody>
        </p:sp>
        <p:sp>
          <p:nvSpPr>
            <p:cNvPr id="774" name="Freeform: Shape 773">
              <a:extLst>
                <a:ext uri="{FF2B5EF4-FFF2-40B4-BE49-F238E27FC236}">
                  <a16:creationId xmlns:a16="http://schemas.microsoft.com/office/drawing/2014/main" id="{D33BAAB1-10C9-4556-B11C-27636F10DD23}"/>
                </a:ext>
              </a:extLst>
            </p:cNvPr>
            <p:cNvSpPr/>
            <p:nvPr/>
          </p:nvSpPr>
          <p:spPr>
            <a:xfrm>
              <a:off x="10432867" y="995741"/>
              <a:ext cx="6035" cy="78453"/>
            </a:xfrm>
            <a:custGeom>
              <a:avLst/>
              <a:gdLst>
                <a:gd name="connsiteX0" fmla="*/ 0 w 0"/>
                <a:gd name="connsiteY0" fmla="*/ 0 h 123825"/>
                <a:gd name="connsiteX1" fmla="*/ 667 w 0"/>
                <a:gd name="connsiteY1" fmla="*/ 123825 h 123825"/>
              </a:gdLst>
              <a:ahLst/>
              <a:cxnLst>
                <a:cxn ang="0">
                  <a:pos x="connsiteX0" y="connsiteY0"/>
                </a:cxn>
                <a:cxn ang="0">
                  <a:pos x="connsiteX1" y="connsiteY1"/>
                </a:cxn>
              </a:cxnLst>
              <a:rect l="l" t="t" r="r" b="b"/>
              <a:pathLst>
                <a:path h="123825">
                  <a:moveTo>
                    <a:pt x="0" y="0"/>
                  </a:moveTo>
                  <a:lnTo>
                    <a:pt x="667" y="123825"/>
                  </a:lnTo>
                </a:path>
              </a:pathLst>
            </a:custGeom>
            <a:noFill/>
            <a:ln w="9525" cap="flat">
              <a:solidFill>
                <a:srgbClr val="558ED5"/>
              </a:solidFill>
              <a:prstDash val="solid"/>
              <a:miter/>
            </a:ln>
          </p:spPr>
          <p:txBody>
            <a:bodyPr rtlCol="0" anchor="ctr"/>
            <a:lstStyle/>
            <a:p>
              <a:endParaRPr lang="nl-BE" sz="900"/>
            </a:p>
          </p:txBody>
        </p:sp>
        <p:sp>
          <p:nvSpPr>
            <p:cNvPr id="775" name="Freeform: Shape 774">
              <a:extLst>
                <a:ext uri="{FF2B5EF4-FFF2-40B4-BE49-F238E27FC236}">
                  <a16:creationId xmlns:a16="http://schemas.microsoft.com/office/drawing/2014/main" id="{A07D7B11-1E38-4C9D-AB96-47EE7FBAF789}"/>
                </a:ext>
              </a:extLst>
            </p:cNvPr>
            <p:cNvSpPr/>
            <p:nvPr/>
          </p:nvSpPr>
          <p:spPr>
            <a:xfrm>
              <a:off x="9849907" y="742279"/>
              <a:ext cx="1164715" cy="253461"/>
            </a:xfrm>
            <a:custGeom>
              <a:avLst/>
              <a:gdLst>
                <a:gd name="connsiteX0" fmla="*/ 0 w 1838325"/>
                <a:gd name="connsiteY0" fmla="*/ 0 h 400050"/>
                <a:gd name="connsiteX1" fmla="*/ 0 w 1838325"/>
                <a:gd name="connsiteY1" fmla="*/ 400050 h 400050"/>
                <a:gd name="connsiteX2" fmla="*/ 1838325 w 1838325"/>
                <a:gd name="connsiteY2" fmla="*/ 400050 h 400050"/>
                <a:gd name="connsiteX3" fmla="*/ 1838325 w 1838325"/>
                <a:gd name="connsiteY3" fmla="*/ 0 h 400050"/>
              </a:gdLst>
              <a:ahLst/>
              <a:cxnLst>
                <a:cxn ang="0">
                  <a:pos x="connsiteX0" y="connsiteY0"/>
                </a:cxn>
                <a:cxn ang="0">
                  <a:pos x="connsiteX1" y="connsiteY1"/>
                </a:cxn>
                <a:cxn ang="0">
                  <a:pos x="connsiteX2" y="connsiteY2"/>
                </a:cxn>
                <a:cxn ang="0">
                  <a:pos x="connsiteX3" y="connsiteY3"/>
                </a:cxn>
              </a:cxnLst>
              <a:rect l="l" t="t" r="r" b="b"/>
              <a:pathLst>
                <a:path w="1838325" h="400050">
                  <a:moveTo>
                    <a:pt x="0" y="0"/>
                  </a:moveTo>
                  <a:lnTo>
                    <a:pt x="0" y="400050"/>
                  </a:lnTo>
                  <a:lnTo>
                    <a:pt x="1838325" y="400050"/>
                  </a:lnTo>
                  <a:lnTo>
                    <a:pt x="1838325" y="0"/>
                  </a:lnTo>
                  <a:close/>
                </a:path>
              </a:pathLst>
            </a:custGeom>
            <a:solidFill>
              <a:srgbClr val="DCE6F2"/>
            </a:solidFill>
            <a:ln w="9525" cap="flat">
              <a:noFill/>
              <a:prstDash val="solid"/>
              <a:miter/>
            </a:ln>
          </p:spPr>
          <p:txBody>
            <a:bodyPr rtlCol="0" anchor="ctr"/>
            <a:lstStyle/>
            <a:p>
              <a:endParaRPr lang="nl-BE" sz="900"/>
            </a:p>
          </p:txBody>
        </p:sp>
        <p:sp>
          <p:nvSpPr>
            <p:cNvPr id="776" name="Freeform: Shape 775">
              <a:extLst>
                <a:ext uri="{FF2B5EF4-FFF2-40B4-BE49-F238E27FC236}">
                  <a16:creationId xmlns:a16="http://schemas.microsoft.com/office/drawing/2014/main" id="{8F84F870-85AF-4BC3-8AF7-26F3C73C2E9E}"/>
                </a:ext>
              </a:extLst>
            </p:cNvPr>
            <p:cNvSpPr/>
            <p:nvPr/>
          </p:nvSpPr>
          <p:spPr>
            <a:xfrm>
              <a:off x="9849907" y="742279"/>
              <a:ext cx="1164715" cy="253461"/>
            </a:xfrm>
            <a:custGeom>
              <a:avLst/>
              <a:gdLst>
                <a:gd name="connsiteX0" fmla="*/ 0 w 1838325"/>
                <a:gd name="connsiteY0" fmla="*/ 0 h 400050"/>
                <a:gd name="connsiteX1" fmla="*/ 0 w 1838325"/>
                <a:gd name="connsiteY1" fmla="*/ 400050 h 400050"/>
                <a:gd name="connsiteX2" fmla="*/ 1838325 w 1838325"/>
                <a:gd name="connsiteY2" fmla="*/ 400050 h 400050"/>
                <a:gd name="connsiteX3" fmla="*/ 1838325 w 1838325"/>
                <a:gd name="connsiteY3" fmla="*/ 0 h 400050"/>
              </a:gdLst>
              <a:ahLst/>
              <a:cxnLst>
                <a:cxn ang="0">
                  <a:pos x="connsiteX0" y="connsiteY0"/>
                </a:cxn>
                <a:cxn ang="0">
                  <a:pos x="connsiteX1" y="connsiteY1"/>
                </a:cxn>
                <a:cxn ang="0">
                  <a:pos x="connsiteX2" y="connsiteY2"/>
                </a:cxn>
                <a:cxn ang="0">
                  <a:pos x="connsiteX3" y="connsiteY3"/>
                </a:cxn>
              </a:cxnLst>
              <a:rect l="l" t="t" r="r" b="b"/>
              <a:pathLst>
                <a:path w="1838325" h="400050">
                  <a:moveTo>
                    <a:pt x="0" y="0"/>
                  </a:moveTo>
                  <a:lnTo>
                    <a:pt x="0" y="400050"/>
                  </a:lnTo>
                  <a:lnTo>
                    <a:pt x="1838325" y="400050"/>
                  </a:lnTo>
                  <a:lnTo>
                    <a:pt x="1838325" y="0"/>
                  </a:lnTo>
                  <a:close/>
                </a:path>
              </a:pathLst>
            </a:custGeom>
            <a:noFill/>
            <a:ln w="19050" cap="flat">
              <a:solidFill>
                <a:srgbClr val="558ED5"/>
              </a:solidFill>
              <a:prstDash val="solid"/>
              <a:miter/>
            </a:ln>
          </p:spPr>
          <p:txBody>
            <a:bodyPr rtlCol="0" anchor="ctr"/>
            <a:lstStyle/>
            <a:p>
              <a:endParaRPr lang="nl-BE" sz="900"/>
            </a:p>
          </p:txBody>
        </p:sp>
        <p:sp>
          <p:nvSpPr>
            <p:cNvPr id="777" name="Freeform: Shape 776">
              <a:extLst>
                <a:ext uri="{FF2B5EF4-FFF2-40B4-BE49-F238E27FC236}">
                  <a16:creationId xmlns:a16="http://schemas.microsoft.com/office/drawing/2014/main" id="{8957D164-7409-4C6C-8A29-F4563A131505}"/>
                </a:ext>
              </a:extLst>
            </p:cNvPr>
            <p:cNvSpPr/>
            <p:nvPr/>
          </p:nvSpPr>
          <p:spPr>
            <a:xfrm>
              <a:off x="9937833" y="820732"/>
              <a:ext cx="983671" cy="102592"/>
            </a:xfrm>
            <a:custGeom>
              <a:avLst/>
              <a:gdLst>
                <a:gd name="connsiteX0" fmla="*/ 81916 w 1552575"/>
                <a:gd name="connsiteY0" fmla="*/ 7429 h 161925"/>
                <a:gd name="connsiteX1" fmla="*/ 96393 w 1552575"/>
                <a:gd name="connsiteY1" fmla="*/ 7429 h 161925"/>
                <a:gd name="connsiteX2" fmla="*/ 54769 w 1552575"/>
                <a:gd name="connsiteY2" fmla="*/ 123025 h 161925"/>
                <a:gd name="connsiteX3" fmla="*/ 41435 w 1552575"/>
                <a:gd name="connsiteY3" fmla="*/ 123025 h 161925"/>
                <a:gd name="connsiteX4" fmla="*/ 0 w 1552575"/>
                <a:gd name="connsiteY4" fmla="*/ 7429 h 161925"/>
                <a:gd name="connsiteX5" fmla="*/ 14288 w 1552575"/>
                <a:gd name="connsiteY5" fmla="*/ 7429 h 161925"/>
                <a:gd name="connsiteX6" fmla="*/ 40767 w 1552575"/>
                <a:gd name="connsiteY6" fmla="*/ 82229 h 161925"/>
                <a:gd name="connsiteX7" fmla="*/ 48102 w 1552575"/>
                <a:gd name="connsiteY7" fmla="*/ 107290 h 161925"/>
                <a:gd name="connsiteX8" fmla="*/ 55531 w 1552575"/>
                <a:gd name="connsiteY8" fmla="*/ 81753 h 161925"/>
                <a:gd name="connsiteX9" fmla="*/ 188025 w 1552575"/>
                <a:gd name="connsiteY9" fmla="*/ 79619 h 161925"/>
                <a:gd name="connsiteX10" fmla="*/ 177355 w 1552575"/>
                <a:gd name="connsiteY10" fmla="*/ 112709 h 161925"/>
                <a:gd name="connsiteX11" fmla="*/ 147828 w 1552575"/>
                <a:gd name="connsiteY11" fmla="*/ 124606 h 161925"/>
                <a:gd name="connsiteX12" fmla="*/ 127255 w 1552575"/>
                <a:gd name="connsiteY12" fmla="*/ 119148 h 161925"/>
                <a:gd name="connsiteX13" fmla="*/ 113348 w 1552575"/>
                <a:gd name="connsiteY13" fmla="*/ 103499 h 161925"/>
                <a:gd name="connsiteX14" fmla="*/ 108395 w 1552575"/>
                <a:gd name="connsiteY14" fmla="*/ 79619 h 161925"/>
                <a:gd name="connsiteX15" fmla="*/ 118968 w 1552575"/>
                <a:gd name="connsiteY15" fmla="*/ 46606 h 161925"/>
                <a:gd name="connsiteX16" fmla="*/ 148400 w 1552575"/>
                <a:gd name="connsiteY16" fmla="*/ 34785 h 161925"/>
                <a:gd name="connsiteX17" fmla="*/ 177355 w 1552575"/>
                <a:gd name="connsiteY17" fmla="*/ 46882 h 161925"/>
                <a:gd name="connsiteX18" fmla="*/ 188025 w 1552575"/>
                <a:gd name="connsiteY18" fmla="*/ 79619 h 161925"/>
                <a:gd name="connsiteX19" fmla="*/ 122016 w 1552575"/>
                <a:gd name="connsiteY19" fmla="*/ 79619 h 161925"/>
                <a:gd name="connsiteX20" fmla="*/ 128683 w 1552575"/>
                <a:gd name="connsiteY20" fmla="*/ 104918 h 161925"/>
                <a:gd name="connsiteX21" fmla="*/ 148210 w 1552575"/>
                <a:gd name="connsiteY21" fmla="*/ 113614 h 161925"/>
                <a:gd name="connsiteX22" fmla="*/ 167736 w 1552575"/>
                <a:gd name="connsiteY22" fmla="*/ 104956 h 161925"/>
                <a:gd name="connsiteX23" fmla="*/ 174403 w 1552575"/>
                <a:gd name="connsiteY23" fmla="*/ 79619 h 161925"/>
                <a:gd name="connsiteX24" fmla="*/ 167736 w 1552575"/>
                <a:gd name="connsiteY24" fmla="*/ 54512 h 161925"/>
                <a:gd name="connsiteX25" fmla="*/ 148019 w 1552575"/>
                <a:gd name="connsiteY25" fmla="*/ 45939 h 161925"/>
                <a:gd name="connsiteX26" fmla="*/ 128588 w 1552575"/>
                <a:gd name="connsiteY26" fmla="*/ 54397 h 161925"/>
                <a:gd name="connsiteX27" fmla="*/ 122016 w 1552575"/>
                <a:gd name="connsiteY27" fmla="*/ 79619 h 161925"/>
                <a:gd name="connsiteX28" fmla="*/ 288799 w 1552575"/>
                <a:gd name="connsiteY28" fmla="*/ 79619 h 161925"/>
                <a:gd name="connsiteX29" fmla="*/ 278131 w 1552575"/>
                <a:gd name="connsiteY29" fmla="*/ 112709 h 161925"/>
                <a:gd name="connsiteX30" fmla="*/ 248603 w 1552575"/>
                <a:gd name="connsiteY30" fmla="*/ 124606 h 161925"/>
                <a:gd name="connsiteX31" fmla="*/ 227934 w 1552575"/>
                <a:gd name="connsiteY31" fmla="*/ 119148 h 161925"/>
                <a:gd name="connsiteX32" fmla="*/ 214028 w 1552575"/>
                <a:gd name="connsiteY32" fmla="*/ 103499 h 161925"/>
                <a:gd name="connsiteX33" fmla="*/ 209170 w 1552575"/>
                <a:gd name="connsiteY33" fmla="*/ 79619 h 161925"/>
                <a:gd name="connsiteX34" fmla="*/ 219742 w 1552575"/>
                <a:gd name="connsiteY34" fmla="*/ 46606 h 161925"/>
                <a:gd name="connsiteX35" fmla="*/ 249174 w 1552575"/>
                <a:gd name="connsiteY35" fmla="*/ 34785 h 161925"/>
                <a:gd name="connsiteX36" fmla="*/ 278035 w 1552575"/>
                <a:gd name="connsiteY36" fmla="*/ 46882 h 161925"/>
                <a:gd name="connsiteX37" fmla="*/ 288799 w 1552575"/>
                <a:gd name="connsiteY37" fmla="*/ 79619 h 161925"/>
                <a:gd name="connsiteX38" fmla="*/ 222695 w 1552575"/>
                <a:gd name="connsiteY38" fmla="*/ 79619 h 161925"/>
                <a:gd name="connsiteX39" fmla="*/ 229363 w 1552575"/>
                <a:gd name="connsiteY39" fmla="*/ 104918 h 161925"/>
                <a:gd name="connsiteX40" fmla="*/ 248888 w 1552575"/>
                <a:gd name="connsiteY40" fmla="*/ 113614 h 161925"/>
                <a:gd name="connsiteX41" fmla="*/ 268510 w 1552575"/>
                <a:gd name="connsiteY41" fmla="*/ 104956 h 161925"/>
                <a:gd name="connsiteX42" fmla="*/ 275177 w 1552575"/>
                <a:gd name="connsiteY42" fmla="*/ 79619 h 161925"/>
                <a:gd name="connsiteX43" fmla="*/ 268510 w 1552575"/>
                <a:gd name="connsiteY43" fmla="*/ 54512 h 161925"/>
                <a:gd name="connsiteX44" fmla="*/ 248793 w 1552575"/>
                <a:gd name="connsiteY44" fmla="*/ 45939 h 161925"/>
                <a:gd name="connsiteX45" fmla="*/ 229267 w 1552575"/>
                <a:gd name="connsiteY45" fmla="*/ 54397 h 161925"/>
                <a:gd name="connsiteX46" fmla="*/ 222695 w 1552575"/>
                <a:gd name="connsiteY46" fmla="*/ 79619 h 161925"/>
                <a:gd name="connsiteX47" fmla="*/ 354235 w 1552575"/>
                <a:gd name="connsiteY47" fmla="*/ 34785 h 161925"/>
                <a:gd name="connsiteX48" fmla="*/ 364617 w 1552575"/>
                <a:gd name="connsiteY48" fmla="*/ 35738 h 161925"/>
                <a:gd name="connsiteX49" fmla="*/ 362808 w 1552575"/>
                <a:gd name="connsiteY49" fmla="*/ 47911 h 161925"/>
                <a:gd name="connsiteX50" fmla="*/ 353283 w 1552575"/>
                <a:gd name="connsiteY50" fmla="*/ 46730 h 161925"/>
                <a:gd name="connsiteX51" fmla="*/ 335281 w 1552575"/>
                <a:gd name="connsiteY51" fmla="*/ 55264 h 161925"/>
                <a:gd name="connsiteX52" fmla="*/ 327851 w 1552575"/>
                <a:gd name="connsiteY52" fmla="*/ 76533 h 161925"/>
                <a:gd name="connsiteX53" fmla="*/ 327851 w 1552575"/>
                <a:gd name="connsiteY53" fmla="*/ 123025 h 161925"/>
                <a:gd name="connsiteX54" fmla="*/ 314706 w 1552575"/>
                <a:gd name="connsiteY54" fmla="*/ 123025 h 161925"/>
                <a:gd name="connsiteX55" fmla="*/ 314706 w 1552575"/>
                <a:gd name="connsiteY55" fmla="*/ 36366 h 161925"/>
                <a:gd name="connsiteX56" fmla="*/ 325565 w 1552575"/>
                <a:gd name="connsiteY56" fmla="*/ 36366 h 161925"/>
                <a:gd name="connsiteX57" fmla="*/ 326994 w 1552575"/>
                <a:gd name="connsiteY57" fmla="*/ 52416 h 161925"/>
                <a:gd name="connsiteX58" fmla="*/ 327660 w 1552575"/>
                <a:gd name="connsiteY58" fmla="*/ 52416 h 161925"/>
                <a:gd name="connsiteX59" fmla="*/ 339280 w 1552575"/>
                <a:gd name="connsiteY59" fmla="*/ 39376 h 161925"/>
                <a:gd name="connsiteX60" fmla="*/ 354235 w 1552575"/>
                <a:gd name="connsiteY60" fmla="*/ 34785 h 161925"/>
                <a:gd name="connsiteX61" fmla="*/ 496824 w 1552575"/>
                <a:gd name="connsiteY61" fmla="*/ 123025 h 161925"/>
                <a:gd name="connsiteX62" fmla="*/ 480918 w 1552575"/>
                <a:gd name="connsiteY62" fmla="*/ 72190 h 161925"/>
                <a:gd name="connsiteX63" fmla="*/ 475393 w 1552575"/>
                <a:gd name="connsiteY63" fmla="*/ 50997 h 161925"/>
                <a:gd name="connsiteX64" fmla="*/ 474727 w 1552575"/>
                <a:gd name="connsiteY64" fmla="*/ 50997 h 161925"/>
                <a:gd name="connsiteX65" fmla="*/ 469202 w 1552575"/>
                <a:gd name="connsiteY65" fmla="*/ 72342 h 161925"/>
                <a:gd name="connsiteX66" fmla="*/ 452819 w 1552575"/>
                <a:gd name="connsiteY66" fmla="*/ 123025 h 161925"/>
                <a:gd name="connsiteX67" fmla="*/ 437674 w 1552575"/>
                <a:gd name="connsiteY67" fmla="*/ 123025 h 161925"/>
                <a:gd name="connsiteX68" fmla="*/ 413957 w 1552575"/>
                <a:gd name="connsiteY68" fmla="*/ 36366 h 161925"/>
                <a:gd name="connsiteX69" fmla="*/ 427768 w 1552575"/>
                <a:gd name="connsiteY69" fmla="*/ 36366 h 161925"/>
                <a:gd name="connsiteX70" fmla="*/ 440531 w 1552575"/>
                <a:gd name="connsiteY70" fmla="*/ 86106 h 161925"/>
                <a:gd name="connsiteX71" fmla="*/ 445580 w 1552575"/>
                <a:gd name="connsiteY71" fmla="*/ 109109 h 161925"/>
                <a:gd name="connsiteX72" fmla="*/ 446152 w 1552575"/>
                <a:gd name="connsiteY72" fmla="*/ 109109 h 161925"/>
                <a:gd name="connsiteX73" fmla="*/ 449009 w 1552575"/>
                <a:gd name="connsiteY73" fmla="*/ 97450 h 161925"/>
                <a:gd name="connsiteX74" fmla="*/ 452343 w 1552575"/>
                <a:gd name="connsiteY74" fmla="*/ 86106 h 161925"/>
                <a:gd name="connsiteX75" fmla="*/ 468249 w 1552575"/>
                <a:gd name="connsiteY75" fmla="*/ 36366 h 161925"/>
                <a:gd name="connsiteX76" fmla="*/ 482441 w 1552575"/>
                <a:gd name="connsiteY76" fmla="*/ 36366 h 161925"/>
                <a:gd name="connsiteX77" fmla="*/ 497967 w 1552575"/>
                <a:gd name="connsiteY77" fmla="*/ 86106 h 161925"/>
                <a:gd name="connsiteX78" fmla="*/ 503968 w 1552575"/>
                <a:gd name="connsiteY78" fmla="*/ 108947 h 161925"/>
                <a:gd name="connsiteX79" fmla="*/ 504635 w 1552575"/>
                <a:gd name="connsiteY79" fmla="*/ 108947 h 161925"/>
                <a:gd name="connsiteX80" fmla="*/ 506349 w 1552575"/>
                <a:gd name="connsiteY80" fmla="*/ 100174 h 161925"/>
                <a:gd name="connsiteX81" fmla="*/ 522827 w 1552575"/>
                <a:gd name="connsiteY81" fmla="*/ 36366 h 161925"/>
                <a:gd name="connsiteX82" fmla="*/ 536353 w 1552575"/>
                <a:gd name="connsiteY82" fmla="*/ 36366 h 161925"/>
                <a:gd name="connsiteX83" fmla="*/ 512445 w 1552575"/>
                <a:gd name="connsiteY83" fmla="*/ 123025 h 161925"/>
                <a:gd name="connsiteX84" fmla="*/ 568929 w 1552575"/>
                <a:gd name="connsiteY84" fmla="*/ 123025 h 161925"/>
                <a:gd name="connsiteX85" fmla="*/ 555880 w 1552575"/>
                <a:gd name="connsiteY85" fmla="*/ 123025 h 161925"/>
                <a:gd name="connsiteX86" fmla="*/ 555880 w 1552575"/>
                <a:gd name="connsiteY86" fmla="*/ 36366 h 161925"/>
                <a:gd name="connsiteX87" fmla="*/ 568929 w 1552575"/>
                <a:gd name="connsiteY87" fmla="*/ 36366 h 161925"/>
                <a:gd name="connsiteX88" fmla="*/ 554737 w 1552575"/>
                <a:gd name="connsiteY88" fmla="*/ 12887 h 161925"/>
                <a:gd name="connsiteX89" fmla="*/ 556928 w 1552575"/>
                <a:gd name="connsiteY89" fmla="*/ 6287 h 161925"/>
                <a:gd name="connsiteX90" fmla="*/ 562452 w 1552575"/>
                <a:gd name="connsiteY90" fmla="*/ 4191 h 161925"/>
                <a:gd name="connsiteX91" fmla="*/ 567976 w 1552575"/>
                <a:gd name="connsiteY91" fmla="*/ 6325 h 161925"/>
                <a:gd name="connsiteX92" fmla="*/ 570262 w 1552575"/>
                <a:gd name="connsiteY92" fmla="*/ 12887 h 161925"/>
                <a:gd name="connsiteX93" fmla="*/ 567976 w 1552575"/>
                <a:gd name="connsiteY93" fmla="*/ 19488 h 161925"/>
                <a:gd name="connsiteX94" fmla="*/ 562452 w 1552575"/>
                <a:gd name="connsiteY94" fmla="*/ 21660 h 161925"/>
                <a:gd name="connsiteX95" fmla="*/ 556928 w 1552575"/>
                <a:gd name="connsiteY95" fmla="*/ 19488 h 161925"/>
                <a:gd name="connsiteX96" fmla="*/ 554737 w 1552575"/>
                <a:gd name="connsiteY96" fmla="*/ 12887 h 161925"/>
                <a:gd name="connsiteX97" fmla="*/ 634651 w 1552575"/>
                <a:gd name="connsiteY97" fmla="*/ 124606 h 161925"/>
                <a:gd name="connsiteX98" fmla="*/ 604362 w 1552575"/>
                <a:gd name="connsiteY98" fmla="*/ 112909 h 161925"/>
                <a:gd name="connsiteX99" fmla="*/ 593217 w 1552575"/>
                <a:gd name="connsiteY99" fmla="*/ 80410 h 161925"/>
                <a:gd name="connsiteX100" fmla="*/ 603599 w 1552575"/>
                <a:gd name="connsiteY100" fmla="*/ 47120 h 161925"/>
                <a:gd name="connsiteX101" fmla="*/ 631222 w 1552575"/>
                <a:gd name="connsiteY101" fmla="*/ 34785 h 161925"/>
                <a:gd name="connsiteX102" fmla="*/ 657036 w 1552575"/>
                <a:gd name="connsiteY102" fmla="*/ 45501 h 161925"/>
                <a:gd name="connsiteX103" fmla="*/ 666561 w 1552575"/>
                <a:gd name="connsiteY103" fmla="*/ 73771 h 161925"/>
                <a:gd name="connsiteX104" fmla="*/ 666561 w 1552575"/>
                <a:gd name="connsiteY104" fmla="*/ 82067 h 161925"/>
                <a:gd name="connsiteX105" fmla="*/ 606839 w 1552575"/>
                <a:gd name="connsiteY105" fmla="*/ 82067 h 161925"/>
                <a:gd name="connsiteX106" fmla="*/ 614553 w 1552575"/>
                <a:gd name="connsiteY106" fmla="*/ 105232 h 161925"/>
                <a:gd name="connsiteX107" fmla="*/ 635128 w 1552575"/>
                <a:gd name="connsiteY107" fmla="*/ 113138 h 161925"/>
                <a:gd name="connsiteX108" fmla="*/ 662846 w 1552575"/>
                <a:gd name="connsiteY108" fmla="*/ 107290 h 161925"/>
                <a:gd name="connsiteX109" fmla="*/ 662846 w 1552575"/>
                <a:gd name="connsiteY109" fmla="*/ 118996 h 161925"/>
                <a:gd name="connsiteX110" fmla="*/ 649606 w 1552575"/>
                <a:gd name="connsiteY110" fmla="*/ 123301 h 161925"/>
                <a:gd name="connsiteX111" fmla="*/ 634651 w 1552575"/>
                <a:gd name="connsiteY111" fmla="*/ 124606 h 161925"/>
                <a:gd name="connsiteX112" fmla="*/ 631127 w 1552575"/>
                <a:gd name="connsiteY112" fmla="*/ 45777 h 161925"/>
                <a:gd name="connsiteX113" fmla="*/ 614458 w 1552575"/>
                <a:gd name="connsiteY113" fmla="*/ 52578 h 161925"/>
                <a:gd name="connsiteX114" fmla="*/ 607125 w 1552575"/>
                <a:gd name="connsiteY114" fmla="*/ 71399 h 161925"/>
                <a:gd name="connsiteX115" fmla="*/ 652463 w 1552575"/>
                <a:gd name="connsiteY115" fmla="*/ 71399 h 161925"/>
                <a:gd name="connsiteX116" fmla="*/ 646938 w 1552575"/>
                <a:gd name="connsiteY116" fmla="*/ 52378 h 161925"/>
                <a:gd name="connsiteX117" fmla="*/ 631127 w 1552575"/>
                <a:gd name="connsiteY117" fmla="*/ 45777 h 161925"/>
                <a:gd name="connsiteX118" fmla="*/ 727520 w 1552575"/>
                <a:gd name="connsiteY118" fmla="*/ 78667 h 161925"/>
                <a:gd name="connsiteX119" fmla="*/ 733616 w 1552575"/>
                <a:gd name="connsiteY119" fmla="*/ 39453 h 161925"/>
                <a:gd name="connsiteX120" fmla="*/ 751332 w 1552575"/>
                <a:gd name="connsiteY120" fmla="*/ 7429 h 161925"/>
                <a:gd name="connsiteX121" fmla="*/ 764096 w 1552575"/>
                <a:gd name="connsiteY121" fmla="*/ 7429 h 161925"/>
                <a:gd name="connsiteX122" fmla="*/ 746951 w 1552575"/>
                <a:gd name="connsiteY122" fmla="*/ 40958 h 161925"/>
                <a:gd name="connsiteX123" fmla="*/ 741236 w 1552575"/>
                <a:gd name="connsiteY123" fmla="*/ 78515 h 161925"/>
                <a:gd name="connsiteX124" fmla="*/ 747142 w 1552575"/>
                <a:gd name="connsiteY124" fmla="*/ 115595 h 161925"/>
                <a:gd name="connsiteX125" fmla="*/ 763906 w 1552575"/>
                <a:gd name="connsiteY125" fmla="*/ 148638 h 161925"/>
                <a:gd name="connsiteX126" fmla="*/ 751332 w 1552575"/>
                <a:gd name="connsiteY126" fmla="*/ 148638 h 161925"/>
                <a:gd name="connsiteX127" fmla="*/ 733616 w 1552575"/>
                <a:gd name="connsiteY127" fmla="*/ 117253 h 161925"/>
                <a:gd name="connsiteX128" fmla="*/ 727520 w 1552575"/>
                <a:gd name="connsiteY128" fmla="*/ 78667 h 161925"/>
                <a:gd name="connsiteX129" fmla="*/ 855155 w 1552575"/>
                <a:gd name="connsiteY129" fmla="*/ 36366 h 161925"/>
                <a:gd name="connsiteX130" fmla="*/ 855155 w 1552575"/>
                <a:gd name="connsiteY130" fmla="*/ 44672 h 161925"/>
                <a:gd name="connsiteX131" fmla="*/ 839153 w 1552575"/>
                <a:gd name="connsiteY131" fmla="*/ 46568 h 161925"/>
                <a:gd name="connsiteX132" fmla="*/ 843058 w 1552575"/>
                <a:gd name="connsiteY132" fmla="*/ 53807 h 161925"/>
                <a:gd name="connsiteX133" fmla="*/ 844868 w 1552575"/>
                <a:gd name="connsiteY133" fmla="*/ 63884 h 161925"/>
                <a:gd name="connsiteX134" fmla="*/ 836105 w 1552575"/>
                <a:gd name="connsiteY134" fmla="*/ 84201 h 161925"/>
                <a:gd name="connsiteX135" fmla="*/ 812292 w 1552575"/>
                <a:gd name="connsiteY135" fmla="*/ 91792 h 161925"/>
                <a:gd name="connsiteX136" fmla="*/ 804958 w 1552575"/>
                <a:gd name="connsiteY136" fmla="*/ 91164 h 161925"/>
                <a:gd name="connsiteX137" fmla="*/ 796576 w 1552575"/>
                <a:gd name="connsiteY137" fmla="*/ 102308 h 161925"/>
                <a:gd name="connsiteX138" fmla="*/ 799529 w 1552575"/>
                <a:gd name="connsiteY138" fmla="*/ 107566 h 161925"/>
                <a:gd name="connsiteX139" fmla="*/ 809531 w 1552575"/>
                <a:gd name="connsiteY139" fmla="*/ 109271 h 161925"/>
                <a:gd name="connsiteX140" fmla="*/ 824866 w 1552575"/>
                <a:gd name="connsiteY140" fmla="*/ 109271 h 161925"/>
                <a:gd name="connsiteX141" fmla="*/ 846487 w 1552575"/>
                <a:gd name="connsiteY141" fmla="*/ 115195 h 161925"/>
                <a:gd name="connsiteX142" fmla="*/ 854107 w 1552575"/>
                <a:gd name="connsiteY142" fmla="*/ 132436 h 161925"/>
                <a:gd name="connsiteX143" fmla="*/ 842487 w 1552575"/>
                <a:gd name="connsiteY143" fmla="*/ 154372 h 161925"/>
                <a:gd name="connsiteX144" fmla="*/ 808863 w 1552575"/>
                <a:gd name="connsiteY144" fmla="*/ 161925 h 161925"/>
                <a:gd name="connsiteX145" fmla="*/ 782670 w 1552575"/>
                <a:gd name="connsiteY145" fmla="*/ 155600 h 161925"/>
                <a:gd name="connsiteX146" fmla="*/ 773431 w 1552575"/>
                <a:gd name="connsiteY146" fmla="*/ 137732 h 161925"/>
                <a:gd name="connsiteX147" fmla="*/ 778479 w 1552575"/>
                <a:gd name="connsiteY147" fmla="*/ 124054 h 161925"/>
                <a:gd name="connsiteX148" fmla="*/ 792671 w 1552575"/>
                <a:gd name="connsiteY148" fmla="*/ 116224 h 161925"/>
                <a:gd name="connsiteX149" fmla="*/ 787146 w 1552575"/>
                <a:gd name="connsiteY149" fmla="*/ 111557 h 161925"/>
                <a:gd name="connsiteX150" fmla="*/ 784860 w 1552575"/>
                <a:gd name="connsiteY150" fmla="*/ 104204 h 161925"/>
                <a:gd name="connsiteX151" fmla="*/ 787432 w 1552575"/>
                <a:gd name="connsiteY151" fmla="*/ 95907 h 161925"/>
                <a:gd name="connsiteX152" fmla="*/ 795433 w 1552575"/>
                <a:gd name="connsiteY152" fmla="*/ 89030 h 161925"/>
                <a:gd name="connsiteX153" fmla="*/ 784480 w 1552575"/>
                <a:gd name="connsiteY153" fmla="*/ 79619 h 161925"/>
                <a:gd name="connsiteX154" fmla="*/ 780193 w 1552575"/>
                <a:gd name="connsiteY154" fmla="*/ 64437 h 161925"/>
                <a:gd name="connsiteX155" fmla="*/ 788766 w 1552575"/>
                <a:gd name="connsiteY155" fmla="*/ 42501 h 161925"/>
                <a:gd name="connsiteX156" fmla="*/ 812960 w 1552575"/>
                <a:gd name="connsiteY156" fmla="*/ 34785 h 161925"/>
                <a:gd name="connsiteX157" fmla="*/ 825246 w 1552575"/>
                <a:gd name="connsiteY157" fmla="*/ 36366 h 161925"/>
                <a:gd name="connsiteX158" fmla="*/ 786099 w 1552575"/>
                <a:gd name="connsiteY158" fmla="*/ 137570 h 161925"/>
                <a:gd name="connsiteX159" fmla="*/ 792004 w 1552575"/>
                <a:gd name="connsiteY159" fmla="*/ 148247 h 161925"/>
                <a:gd name="connsiteX160" fmla="*/ 808959 w 1552575"/>
                <a:gd name="connsiteY160" fmla="*/ 151886 h 161925"/>
                <a:gd name="connsiteX161" fmla="*/ 833438 w 1552575"/>
                <a:gd name="connsiteY161" fmla="*/ 146942 h 161925"/>
                <a:gd name="connsiteX162" fmla="*/ 841439 w 1552575"/>
                <a:gd name="connsiteY162" fmla="*/ 133541 h 161925"/>
                <a:gd name="connsiteX163" fmla="*/ 837057 w 1552575"/>
                <a:gd name="connsiteY163" fmla="*/ 123777 h 161925"/>
                <a:gd name="connsiteX164" fmla="*/ 820674 w 1552575"/>
                <a:gd name="connsiteY164" fmla="*/ 121044 h 161925"/>
                <a:gd name="connsiteX165" fmla="*/ 804958 w 1552575"/>
                <a:gd name="connsiteY165" fmla="*/ 121044 h 161925"/>
                <a:gd name="connsiteX166" fmla="*/ 791052 w 1552575"/>
                <a:gd name="connsiteY166" fmla="*/ 125320 h 161925"/>
                <a:gd name="connsiteX167" fmla="*/ 786099 w 1552575"/>
                <a:gd name="connsiteY167" fmla="*/ 137570 h 161925"/>
                <a:gd name="connsiteX168" fmla="*/ 793147 w 1552575"/>
                <a:gd name="connsiteY168" fmla="*/ 64122 h 161925"/>
                <a:gd name="connsiteX169" fmla="*/ 798291 w 1552575"/>
                <a:gd name="connsiteY169" fmla="*/ 77876 h 161925"/>
                <a:gd name="connsiteX170" fmla="*/ 812674 w 1552575"/>
                <a:gd name="connsiteY170" fmla="*/ 82544 h 161925"/>
                <a:gd name="connsiteX171" fmla="*/ 831819 w 1552575"/>
                <a:gd name="connsiteY171" fmla="*/ 63884 h 161925"/>
                <a:gd name="connsiteX172" fmla="*/ 812388 w 1552575"/>
                <a:gd name="connsiteY172" fmla="*/ 44358 h 161925"/>
                <a:gd name="connsiteX173" fmla="*/ 798195 w 1552575"/>
                <a:gd name="connsiteY173" fmla="*/ 49339 h 161925"/>
                <a:gd name="connsiteX174" fmla="*/ 793147 w 1552575"/>
                <a:gd name="connsiteY174" fmla="*/ 64122 h 161925"/>
                <a:gd name="connsiteX175" fmla="*/ 912305 w 1552575"/>
                <a:gd name="connsiteY175" fmla="*/ 124606 h 161925"/>
                <a:gd name="connsiteX176" fmla="*/ 881921 w 1552575"/>
                <a:gd name="connsiteY176" fmla="*/ 112909 h 161925"/>
                <a:gd name="connsiteX177" fmla="*/ 870871 w 1552575"/>
                <a:gd name="connsiteY177" fmla="*/ 80410 h 161925"/>
                <a:gd name="connsiteX178" fmla="*/ 881158 w 1552575"/>
                <a:gd name="connsiteY178" fmla="*/ 47120 h 161925"/>
                <a:gd name="connsiteX179" fmla="*/ 908876 w 1552575"/>
                <a:gd name="connsiteY179" fmla="*/ 34785 h 161925"/>
                <a:gd name="connsiteX180" fmla="*/ 934593 w 1552575"/>
                <a:gd name="connsiteY180" fmla="*/ 45501 h 161925"/>
                <a:gd name="connsiteX181" fmla="*/ 944118 w 1552575"/>
                <a:gd name="connsiteY181" fmla="*/ 73771 h 161925"/>
                <a:gd name="connsiteX182" fmla="*/ 944118 w 1552575"/>
                <a:gd name="connsiteY182" fmla="*/ 82067 h 161925"/>
                <a:gd name="connsiteX183" fmla="*/ 884397 w 1552575"/>
                <a:gd name="connsiteY183" fmla="*/ 82067 h 161925"/>
                <a:gd name="connsiteX184" fmla="*/ 892112 w 1552575"/>
                <a:gd name="connsiteY184" fmla="*/ 105232 h 161925"/>
                <a:gd name="connsiteX185" fmla="*/ 912782 w 1552575"/>
                <a:gd name="connsiteY185" fmla="*/ 113138 h 161925"/>
                <a:gd name="connsiteX186" fmla="*/ 940404 w 1552575"/>
                <a:gd name="connsiteY186" fmla="*/ 107290 h 161925"/>
                <a:gd name="connsiteX187" fmla="*/ 940404 w 1552575"/>
                <a:gd name="connsiteY187" fmla="*/ 118996 h 161925"/>
                <a:gd name="connsiteX188" fmla="*/ 927260 w 1552575"/>
                <a:gd name="connsiteY188" fmla="*/ 123301 h 161925"/>
                <a:gd name="connsiteX189" fmla="*/ 912305 w 1552575"/>
                <a:gd name="connsiteY189" fmla="*/ 124606 h 161925"/>
                <a:gd name="connsiteX190" fmla="*/ 908685 w 1552575"/>
                <a:gd name="connsiteY190" fmla="*/ 45777 h 161925"/>
                <a:gd name="connsiteX191" fmla="*/ 892017 w 1552575"/>
                <a:gd name="connsiteY191" fmla="*/ 52578 h 161925"/>
                <a:gd name="connsiteX192" fmla="*/ 884777 w 1552575"/>
                <a:gd name="connsiteY192" fmla="*/ 71399 h 161925"/>
                <a:gd name="connsiteX193" fmla="*/ 930021 w 1552575"/>
                <a:gd name="connsiteY193" fmla="*/ 71399 h 161925"/>
                <a:gd name="connsiteX194" fmla="*/ 924497 w 1552575"/>
                <a:gd name="connsiteY194" fmla="*/ 52378 h 161925"/>
                <a:gd name="connsiteX195" fmla="*/ 908685 w 1552575"/>
                <a:gd name="connsiteY195" fmla="*/ 45777 h 161925"/>
                <a:gd name="connsiteX196" fmla="*/ 1009556 w 1552575"/>
                <a:gd name="connsiteY196" fmla="*/ 34947 h 161925"/>
                <a:gd name="connsiteX197" fmla="*/ 1036034 w 1552575"/>
                <a:gd name="connsiteY197" fmla="*/ 46606 h 161925"/>
                <a:gd name="connsiteX198" fmla="*/ 1045464 w 1552575"/>
                <a:gd name="connsiteY198" fmla="*/ 79619 h 161925"/>
                <a:gd name="connsiteX199" fmla="*/ 1035939 w 1552575"/>
                <a:gd name="connsiteY199" fmla="*/ 112786 h 161925"/>
                <a:gd name="connsiteX200" fmla="*/ 1009556 w 1552575"/>
                <a:gd name="connsiteY200" fmla="*/ 124606 h 161925"/>
                <a:gd name="connsiteX201" fmla="*/ 994030 w 1552575"/>
                <a:gd name="connsiteY201" fmla="*/ 121482 h 161925"/>
                <a:gd name="connsiteX202" fmla="*/ 982313 w 1552575"/>
                <a:gd name="connsiteY202" fmla="*/ 111881 h 161925"/>
                <a:gd name="connsiteX203" fmla="*/ 981361 w 1552575"/>
                <a:gd name="connsiteY203" fmla="*/ 111881 h 161925"/>
                <a:gd name="connsiteX204" fmla="*/ 978600 w 1552575"/>
                <a:gd name="connsiteY204" fmla="*/ 123025 h 161925"/>
                <a:gd name="connsiteX205" fmla="*/ 969169 w 1552575"/>
                <a:gd name="connsiteY205" fmla="*/ 123025 h 161925"/>
                <a:gd name="connsiteX206" fmla="*/ 969169 w 1552575"/>
                <a:gd name="connsiteY206" fmla="*/ 0 h 161925"/>
                <a:gd name="connsiteX207" fmla="*/ 982313 w 1552575"/>
                <a:gd name="connsiteY207" fmla="*/ 0 h 161925"/>
                <a:gd name="connsiteX208" fmla="*/ 982313 w 1552575"/>
                <a:gd name="connsiteY208" fmla="*/ 29889 h 161925"/>
                <a:gd name="connsiteX209" fmla="*/ 981647 w 1552575"/>
                <a:gd name="connsiteY209" fmla="*/ 47911 h 161925"/>
                <a:gd name="connsiteX210" fmla="*/ 982313 w 1552575"/>
                <a:gd name="connsiteY210" fmla="*/ 47911 h 161925"/>
                <a:gd name="connsiteX211" fmla="*/ 1009556 w 1552575"/>
                <a:gd name="connsiteY211" fmla="*/ 34947 h 161925"/>
                <a:gd name="connsiteX212" fmla="*/ 1007650 w 1552575"/>
                <a:gd name="connsiteY212" fmla="*/ 45939 h 161925"/>
                <a:gd name="connsiteX213" fmla="*/ 988219 w 1552575"/>
                <a:gd name="connsiteY213" fmla="*/ 53645 h 161925"/>
                <a:gd name="connsiteX214" fmla="*/ 982313 w 1552575"/>
                <a:gd name="connsiteY214" fmla="*/ 79619 h 161925"/>
                <a:gd name="connsiteX215" fmla="*/ 988409 w 1552575"/>
                <a:gd name="connsiteY215" fmla="*/ 105747 h 161925"/>
                <a:gd name="connsiteX216" fmla="*/ 1007936 w 1552575"/>
                <a:gd name="connsiteY216" fmla="*/ 113614 h 161925"/>
                <a:gd name="connsiteX217" fmla="*/ 1025939 w 1552575"/>
                <a:gd name="connsiteY217" fmla="*/ 104804 h 161925"/>
                <a:gd name="connsiteX218" fmla="*/ 1031844 w 1552575"/>
                <a:gd name="connsiteY218" fmla="*/ 79458 h 161925"/>
                <a:gd name="connsiteX219" fmla="*/ 1025939 w 1552575"/>
                <a:gd name="connsiteY219" fmla="*/ 54235 h 161925"/>
                <a:gd name="connsiteX220" fmla="*/ 1007650 w 1552575"/>
                <a:gd name="connsiteY220" fmla="*/ 45939 h 161925"/>
                <a:gd name="connsiteX221" fmla="*/ 1110996 w 1552575"/>
                <a:gd name="connsiteY221" fmla="*/ 34785 h 161925"/>
                <a:gd name="connsiteX222" fmla="*/ 1121284 w 1552575"/>
                <a:gd name="connsiteY222" fmla="*/ 35738 h 161925"/>
                <a:gd name="connsiteX223" fmla="*/ 1119474 w 1552575"/>
                <a:gd name="connsiteY223" fmla="*/ 47911 h 161925"/>
                <a:gd name="connsiteX224" fmla="*/ 1110044 w 1552575"/>
                <a:gd name="connsiteY224" fmla="*/ 46730 h 161925"/>
                <a:gd name="connsiteX225" fmla="*/ 1092042 w 1552575"/>
                <a:gd name="connsiteY225" fmla="*/ 55264 h 161925"/>
                <a:gd name="connsiteX226" fmla="*/ 1084518 w 1552575"/>
                <a:gd name="connsiteY226" fmla="*/ 76533 h 161925"/>
                <a:gd name="connsiteX227" fmla="*/ 1084518 w 1552575"/>
                <a:gd name="connsiteY227" fmla="*/ 123025 h 161925"/>
                <a:gd name="connsiteX228" fmla="*/ 1071468 w 1552575"/>
                <a:gd name="connsiteY228" fmla="*/ 123025 h 161925"/>
                <a:gd name="connsiteX229" fmla="*/ 1071468 w 1552575"/>
                <a:gd name="connsiteY229" fmla="*/ 36366 h 161925"/>
                <a:gd name="connsiteX230" fmla="*/ 1082231 w 1552575"/>
                <a:gd name="connsiteY230" fmla="*/ 36366 h 161925"/>
                <a:gd name="connsiteX231" fmla="*/ 1083755 w 1552575"/>
                <a:gd name="connsiteY231" fmla="*/ 52416 h 161925"/>
                <a:gd name="connsiteX232" fmla="*/ 1084422 w 1552575"/>
                <a:gd name="connsiteY232" fmla="*/ 52416 h 161925"/>
                <a:gd name="connsiteX233" fmla="*/ 1096042 w 1552575"/>
                <a:gd name="connsiteY233" fmla="*/ 39376 h 161925"/>
                <a:gd name="connsiteX234" fmla="*/ 1110996 w 1552575"/>
                <a:gd name="connsiteY234" fmla="*/ 34785 h 161925"/>
                <a:gd name="connsiteX235" fmla="*/ 1151859 w 1552575"/>
                <a:gd name="connsiteY235" fmla="*/ 36366 h 161925"/>
                <a:gd name="connsiteX236" fmla="*/ 1151859 w 1552575"/>
                <a:gd name="connsiteY236" fmla="*/ 92583 h 161925"/>
                <a:gd name="connsiteX237" fmla="*/ 1156621 w 1552575"/>
                <a:gd name="connsiteY237" fmla="*/ 108395 h 161925"/>
                <a:gd name="connsiteX238" fmla="*/ 1171766 w 1552575"/>
                <a:gd name="connsiteY238" fmla="*/ 113614 h 161925"/>
                <a:gd name="connsiteX239" fmla="*/ 1191674 w 1552575"/>
                <a:gd name="connsiteY239" fmla="*/ 106185 h 161925"/>
                <a:gd name="connsiteX240" fmla="*/ 1197959 w 1552575"/>
                <a:gd name="connsiteY240" fmla="*/ 81915 h 161925"/>
                <a:gd name="connsiteX241" fmla="*/ 1197959 w 1552575"/>
                <a:gd name="connsiteY241" fmla="*/ 36366 h 161925"/>
                <a:gd name="connsiteX242" fmla="*/ 1211009 w 1552575"/>
                <a:gd name="connsiteY242" fmla="*/ 36366 h 161925"/>
                <a:gd name="connsiteX243" fmla="*/ 1211009 w 1552575"/>
                <a:gd name="connsiteY243" fmla="*/ 123025 h 161925"/>
                <a:gd name="connsiteX244" fmla="*/ 1200245 w 1552575"/>
                <a:gd name="connsiteY244" fmla="*/ 123025 h 161925"/>
                <a:gd name="connsiteX245" fmla="*/ 1198341 w 1552575"/>
                <a:gd name="connsiteY245" fmla="*/ 111404 h 161925"/>
                <a:gd name="connsiteX246" fmla="*/ 1197579 w 1552575"/>
                <a:gd name="connsiteY246" fmla="*/ 111404 h 161925"/>
                <a:gd name="connsiteX247" fmla="*/ 1186435 w 1552575"/>
                <a:gd name="connsiteY247" fmla="*/ 121206 h 161925"/>
                <a:gd name="connsiteX248" fmla="*/ 1170052 w 1552575"/>
                <a:gd name="connsiteY248" fmla="*/ 124606 h 161925"/>
                <a:gd name="connsiteX249" fmla="*/ 1146430 w 1552575"/>
                <a:gd name="connsiteY249" fmla="*/ 117091 h 161925"/>
                <a:gd name="connsiteX250" fmla="*/ 1138524 w 1552575"/>
                <a:gd name="connsiteY250" fmla="*/ 93059 h 161925"/>
                <a:gd name="connsiteX251" fmla="*/ 1138524 w 1552575"/>
                <a:gd name="connsiteY251" fmla="*/ 36366 h 161925"/>
                <a:gd name="connsiteX252" fmla="*/ 1255014 w 1552575"/>
                <a:gd name="connsiteY252" fmla="*/ 123025 h 161925"/>
                <a:gd name="connsiteX253" fmla="*/ 1241870 w 1552575"/>
                <a:gd name="connsiteY253" fmla="*/ 123025 h 161925"/>
                <a:gd name="connsiteX254" fmla="*/ 1241870 w 1552575"/>
                <a:gd name="connsiteY254" fmla="*/ 36366 h 161925"/>
                <a:gd name="connsiteX255" fmla="*/ 1255014 w 1552575"/>
                <a:gd name="connsiteY255" fmla="*/ 36366 h 161925"/>
                <a:gd name="connsiteX256" fmla="*/ 1240822 w 1552575"/>
                <a:gd name="connsiteY256" fmla="*/ 12887 h 161925"/>
                <a:gd name="connsiteX257" fmla="*/ 1243013 w 1552575"/>
                <a:gd name="connsiteY257" fmla="*/ 6287 h 161925"/>
                <a:gd name="connsiteX258" fmla="*/ 1248538 w 1552575"/>
                <a:gd name="connsiteY258" fmla="*/ 4191 h 161925"/>
                <a:gd name="connsiteX259" fmla="*/ 1253967 w 1552575"/>
                <a:gd name="connsiteY259" fmla="*/ 6325 h 161925"/>
                <a:gd name="connsiteX260" fmla="*/ 1256252 w 1552575"/>
                <a:gd name="connsiteY260" fmla="*/ 12887 h 161925"/>
                <a:gd name="connsiteX261" fmla="*/ 1253967 w 1552575"/>
                <a:gd name="connsiteY261" fmla="*/ 19488 h 161925"/>
                <a:gd name="connsiteX262" fmla="*/ 1248538 w 1552575"/>
                <a:gd name="connsiteY262" fmla="*/ 21660 h 161925"/>
                <a:gd name="connsiteX263" fmla="*/ 1243013 w 1552575"/>
                <a:gd name="connsiteY263" fmla="*/ 19488 h 161925"/>
                <a:gd name="connsiteX264" fmla="*/ 1240822 w 1552575"/>
                <a:gd name="connsiteY264" fmla="*/ 12887 h 161925"/>
                <a:gd name="connsiteX265" fmla="*/ 1297115 w 1552575"/>
                <a:gd name="connsiteY265" fmla="*/ 78667 h 161925"/>
                <a:gd name="connsiteX266" fmla="*/ 1307402 w 1552575"/>
                <a:gd name="connsiteY266" fmla="*/ 66018 h 161925"/>
                <a:gd name="connsiteX267" fmla="*/ 1335406 w 1552575"/>
                <a:gd name="connsiteY267" fmla="*/ 36366 h 161925"/>
                <a:gd name="connsiteX268" fmla="*/ 1351027 w 1552575"/>
                <a:gd name="connsiteY268" fmla="*/ 36366 h 161925"/>
                <a:gd name="connsiteX269" fmla="*/ 1315879 w 1552575"/>
                <a:gd name="connsiteY269" fmla="*/ 73295 h 161925"/>
                <a:gd name="connsiteX270" fmla="*/ 1353408 w 1552575"/>
                <a:gd name="connsiteY270" fmla="*/ 123025 h 161925"/>
                <a:gd name="connsiteX271" fmla="*/ 1337596 w 1552575"/>
                <a:gd name="connsiteY271" fmla="*/ 123025 h 161925"/>
                <a:gd name="connsiteX272" fmla="*/ 1306926 w 1552575"/>
                <a:gd name="connsiteY272" fmla="*/ 82067 h 161925"/>
                <a:gd name="connsiteX273" fmla="*/ 1297115 w 1552575"/>
                <a:gd name="connsiteY273" fmla="*/ 90611 h 161925"/>
                <a:gd name="connsiteX274" fmla="*/ 1297115 w 1552575"/>
                <a:gd name="connsiteY274" fmla="*/ 123025 h 161925"/>
                <a:gd name="connsiteX275" fmla="*/ 1284066 w 1552575"/>
                <a:gd name="connsiteY275" fmla="*/ 123025 h 161925"/>
                <a:gd name="connsiteX276" fmla="*/ 1284066 w 1552575"/>
                <a:gd name="connsiteY276" fmla="*/ 0 h 161925"/>
                <a:gd name="connsiteX277" fmla="*/ 1297115 w 1552575"/>
                <a:gd name="connsiteY277" fmla="*/ 0 h 161925"/>
                <a:gd name="connsiteX278" fmla="*/ 1297115 w 1552575"/>
                <a:gd name="connsiteY278" fmla="*/ 65227 h 161925"/>
                <a:gd name="connsiteX279" fmla="*/ 1296449 w 1552575"/>
                <a:gd name="connsiteY279" fmla="*/ 78667 h 161925"/>
                <a:gd name="connsiteX280" fmla="*/ 1408272 w 1552575"/>
                <a:gd name="connsiteY280" fmla="*/ 124606 h 161925"/>
                <a:gd name="connsiteX281" fmla="*/ 1377887 w 1552575"/>
                <a:gd name="connsiteY281" fmla="*/ 112909 h 161925"/>
                <a:gd name="connsiteX282" fmla="*/ 1366838 w 1552575"/>
                <a:gd name="connsiteY282" fmla="*/ 80410 h 161925"/>
                <a:gd name="connsiteX283" fmla="*/ 1377125 w 1552575"/>
                <a:gd name="connsiteY283" fmla="*/ 47120 h 161925"/>
                <a:gd name="connsiteX284" fmla="*/ 1404843 w 1552575"/>
                <a:gd name="connsiteY284" fmla="*/ 34785 h 161925"/>
                <a:gd name="connsiteX285" fmla="*/ 1430656 w 1552575"/>
                <a:gd name="connsiteY285" fmla="*/ 45501 h 161925"/>
                <a:gd name="connsiteX286" fmla="*/ 1440085 w 1552575"/>
                <a:gd name="connsiteY286" fmla="*/ 73771 h 161925"/>
                <a:gd name="connsiteX287" fmla="*/ 1440085 w 1552575"/>
                <a:gd name="connsiteY287" fmla="*/ 82067 h 161925"/>
                <a:gd name="connsiteX288" fmla="*/ 1380363 w 1552575"/>
                <a:gd name="connsiteY288" fmla="*/ 82067 h 161925"/>
                <a:gd name="connsiteX289" fmla="*/ 1388079 w 1552575"/>
                <a:gd name="connsiteY289" fmla="*/ 105232 h 161925"/>
                <a:gd name="connsiteX290" fmla="*/ 1408748 w 1552575"/>
                <a:gd name="connsiteY290" fmla="*/ 113138 h 161925"/>
                <a:gd name="connsiteX291" fmla="*/ 1436371 w 1552575"/>
                <a:gd name="connsiteY291" fmla="*/ 107290 h 161925"/>
                <a:gd name="connsiteX292" fmla="*/ 1436371 w 1552575"/>
                <a:gd name="connsiteY292" fmla="*/ 118996 h 161925"/>
                <a:gd name="connsiteX293" fmla="*/ 1423226 w 1552575"/>
                <a:gd name="connsiteY293" fmla="*/ 123301 h 161925"/>
                <a:gd name="connsiteX294" fmla="*/ 1408272 w 1552575"/>
                <a:gd name="connsiteY294" fmla="*/ 124606 h 161925"/>
                <a:gd name="connsiteX295" fmla="*/ 1404653 w 1552575"/>
                <a:gd name="connsiteY295" fmla="*/ 45777 h 161925"/>
                <a:gd name="connsiteX296" fmla="*/ 1388079 w 1552575"/>
                <a:gd name="connsiteY296" fmla="*/ 52578 h 161925"/>
                <a:gd name="connsiteX297" fmla="*/ 1380745 w 1552575"/>
                <a:gd name="connsiteY297" fmla="*/ 71399 h 161925"/>
                <a:gd name="connsiteX298" fmla="*/ 1425989 w 1552575"/>
                <a:gd name="connsiteY298" fmla="*/ 71399 h 161925"/>
                <a:gd name="connsiteX299" fmla="*/ 1420463 w 1552575"/>
                <a:gd name="connsiteY299" fmla="*/ 52378 h 161925"/>
                <a:gd name="connsiteX300" fmla="*/ 1404653 w 1552575"/>
                <a:gd name="connsiteY300" fmla="*/ 45777 h 161925"/>
                <a:gd name="connsiteX301" fmla="*/ 1504665 w 1552575"/>
                <a:gd name="connsiteY301" fmla="*/ 34785 h 161925"/>
                <a:gd name="connsiteX302" fmla="*/ 1515047 w 1552575"/>
                <a:gd name="connsiteY302" fmla="*/ 35738 h 161925"/>
                <a:gd name="connsiteX303" fmla="*/ 1513237 w 1552575"/>
                <a:gd name="connsiteY303" fmla="*/ 47911 h 161925"/>
                <a:gd name="connsiteX304" fmla="*/ 1503712 w 1552575"/>
                <a:gd name="connsiteY304" fmla="*/ 46730 h 161925"/>
                <a:gd name="connsiteX305" fmla="*/ 1485806 w 1552575"/>
                <a:gd name="connsiteY305" fmla="*/ 55264 h 161925"/>
                <a:gd name="connsiteX306" fmla="*/ 1478281 w 1552575"/>
                <a:gd name="connsiteY306" fmla="*/ 76533 h 161925"/>
                <a:gd name="connsiteX307" fmla="*/ 1478281 w 1552575"/>
                <a:gd name="connsiteY307" fmla="*/ 123025 h 161925"/>
                <a:gd name="connsiteX308" fmla="*/ 1465136 w 1552575"/>
                <a:gd name="connsiteY308" fmla="*/ 123025 h 161925"/>
                <a:gd name="connsiteX309" fmla="*/ 1465136 w 1552575"/>
                <a:gd name="connsiteY309" fmla="*/ 36366 h 161925"/>
                <a:gd name="connsiteX310" fmla="*/ 1475995 w 1552575"/>
                <a:gd name="connsiteY310" fmla="*/ 36366 h 161925"/>
                <a:gd name="connsiteX311" fmla="*/ 1477518 w 1552575"/>
                <a:gd name="connsiteY311" fmla="*/ 52416 h 161925"/>
                <a:gd name="connsiteX312" fmla="*/ 1478090 w 1552575"/>
                <a:gd name="connsiteY312" fmla="*/ 52416 h 161925"/>
                <a:gd name="connsiteX313" fmla="*/ 1489710 w 1552575"/>
                <a:gd name="connsiteY313" fmla="*/ 39376 h 161925"/>
                <a:gd name="connsiteX314" fmla="*/ 1504665 w 1552575"/>
                <a:gd name="connsiteY314" fmla="*/ 34785 h 161925"/>
                <a:gd name="connsiteX315" fmla="*/ 1560768 w 1552575"/>
                <a:gd name="connsiteY315" fmla="*/ 78667 h 161925"/>
                <a:gd name="connsiteX316" fmla="*/ 1554671 w 1552575"/>
                <a:gd name="connsiteY316" fmla="*/ 117415 h 161925"/>
                <a:gd name="connsiteX317" fmla="*/ 1536955 w 1552575"/>
                <a:gd name="connsiteY317" fmla="*/ 148638 h 161925"/>
                <a:gd name="connsiteX318" fmla="*/ 1524286 w 1552575"/>
                <a:gd name="connsiteY318" fmla="*/ 148638 h 161925"/>
                <a:gd name="connsiteX319" fmla="*/ 1541146 w 1552575"/>
                <a:gd name="connsiteY319" fmla="*/ 115633 h 161925"/>
                <a:gd name="connsiteX320" fmla="*/ 1546956 w 1552575"/>
                <a:gd name="connsiteY320" fmla="*/ 78515 h 161925"/>
                <a:gd name="connsiteX321" fmla="*/ 1541241 w 1552575"/>
                <a:gd name="connsiteY321" fmla="*/ 40958 h 161925"/>
                <a:gd name="connsiteX322" fmla="*/ 1524191 w 1552575"/>
                <a:gd name="connsiteY322" fmla="*/ 7429 h 161925"/>
                <a:gd name="connsiteX323" fmla="*/ 1536955 w 1552575"/>
                <a:gd name="connsiteY323" fmla="*/ 7429 h 161925"/>
                <a:gd name="connsiteX324" fmla="*/ 1554671 w 1552575"/>
                <a:gd name="connsiteY324" fmla="*/ 39576 h 161925"/>
                <a:gd name="connsiteX325" fmla="*/ 1560768 w 1552575"/>
                <a:gd name="connsiteY325" fmla="*/ 7866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1552575" h="161925">
                  <a:moveTo>
                    <a:pt x="81916" y="7429"/>
                  </a:moveTo>
                  <a:lnTo>
                    <a:pt x="96393" y="7429"/>
                  </a:lnTo>
                  <a:lnTo>
                    <a:pt x="54769" y="123025"/>
                  </a:lnTo>
                  <a:lnTo>
                    <a:pt x="41435" y="123025"/>
                  </a:lnTo>
                  <a:lnTo>
                    <a:pt x="0" y="7429"/>
                  </a:lnTo>
                  <a:lnTo>
                    <a:pt x="14288" y="7429"/>
                  </a:lnTo>
                  <a:lnTo>
                    <a:pt x="40767" y="82229"/>
                  </a:lnTo>
                  <a:cubicBezTo>
                    <a:pt x="43911" y="90821"/>
                    <a:pt x="46293" y="99174"/>
                    <a:pt x="48102" y="107290"/>
                  </a:cubicBezTo>
                  <a:cubicBezTo>
                    <a:pt x="50006" y="98755"/>
                    <a:pt x="52483" y="90240"/>
                    <a:pt x="55531" y="81753"/>
                  </a:cubicBezTo>
                  <a:close/>
                  <a:moveTo>
                    <a:pt x="188025" y="79619"/>
                  </a:moveTo>
                  <a:cubicBezTo>
                    <a:pt x="188025" y="93745"/>
                    <a:pt x="184499" y="104775"/>
                    <a:pt x="177355" y="112709"/>
                  </a:cubicBezTo>
                  <a:cubicBezTo>
                    <a:pt x="170212" y="120644"/>
                    <a:pt x="160402" y="124606"/>
                    <a:pt x="147828" y="124606"/>
                  </a:cubicBezTo>
                  <a:cubicBezTo>
                    <a:pt x="140114" y="124606"/>
                    <a:pt x="133256" y="122787"/>
                    <a:pt x="127255" y="119148"/>
                  </a:cubicBezTo>
                  <a:cubicBezTo>
                    <a:pt x="121254" y="115510"/>
                    <a:pt x="116587" y="110300"/>
                    <a:pt x="113348" y="103499"/>
                  </a:cubicBezTo>
                  <a:cubicBezTo>
                    <a:pt x="110014" y="96698"/>
                    <a:pt x="108395" y="88735"/>
                    <a:pt x="108395" y="79619"/>
                  </a:cubicBezTo>
                  <a:cubicBezTo>
                    <a:pt x="108395" y="65494"/>
                    <a:pt x="111919" y="54492"/>
                    <a:pt x="118968" y="46606"/>
                  </a:cubicBezTo>
                  <a:cubicBezTo>
                    <a:pt x="126112" y="38729"/>
                    <a:pt x="135827" y="34785"/>
                    <a:pt x="148400" y="34785"/>
                  </a:cubicBezTo>
                  <a:cubicBezTo>
                    <a:pt x="160497" y="34785"/>
                    <a:pt x="170212" y="38824"/>
                    <a:pt x="177355" y="46882"/>
                  </a:cubicBezTo>
                  <a:cubicBezTo>
                    <a:pt x="184499" y="54950"/>
                    <a:pt x="188025" y="65865"/>
                    <a:pt x="188025" y="79619"/>
                  </a:cubicBezTo>
                  <a:close/>
                  <a:moveTo>
                    <a:pt x="122016" y="79619"/>
                  </a:moveTo>
                  <a:cubicBezTo>
                    <a:pt x="122016" y="90687"/>
                    <a:pt x="124206" y="99117"/>
                    <a:pt x="128683" y="104918"/>
                  </a:cubicBezTo>
                  <a:cubicBezTo>
                    <a:pt x="133065" y="110719"/>
                    <a:pt x="139541" y="113614"/>
                    <a:pt x="148210" y="113614"/>
                  </a:cubicBezTo>
                  <a:cubicBezTo>
                    <a:pt x="156782" y="113614"/>
                    <a:pt x="163259" y="110728"/>
                    <a:pt x="167736" y="104956"/>
                  </a:cubicBezTo>
                  <a:cubicBezTo>
                    <a:pt x="172213" y="99184"/>
                    <a:pt x="174403" y="90745"/>
                    <a:pt x="174403" y="79619"/>
                  </a:cubicBezTo>
                  <a:cubicBezTo>
                    <a:pt x="174403" y="68599"/>
                    <a:pt x="172213" y="60236"/>
                    <a:pt x="167736" y="54512"/>
                  </a:cubicBezTo>
                  <a:cubicBezTo>
                    <a:pt x="163259" y="48797"/>
                    <a:pt x="156687" y="45939"/>
                    <a:pt x="148019" y="45939"/>
                  </a:cubicBezTo>
                  <a:cubicBezTo>
                    <a:pt x="139446" y="45939"/>
                    <a:pt x="132970" y="48759"/>
                    <a:pt x="128588" y="54397"/>
                  </a:cubicBezTo>
                  <a:cubicBezTo>
                    <a:pt x="124206" y="60036"/>
                    <a:pt x="122016" y="68447"/>
                    <a:pt x="122016" y="79619"/>
                  </a:cubicBezTo>
                  <a:close/>
                  <a:moveTo>
                    <a:pt x="288799" y="79619"/>
                  </a:moveTo>
                  <a:cubicBezTo>
                    <a:pt x="288799" y="93745"/>
                    <a:pt x="285179" y="104775"/>
                    <a:pt x="278131" y="112709"/>
                  </a:cubicBezTo>
                  <a:cubicBezTo>
                    <a:pt x="270987" y="120644"/>
                    <a:pt x="261176" y="124606"/>
                    <a:pt x="248603" y="124606"/>
                  </a:cubicBezTo>
                  <a:cubicBezTo>
                    <a:pt x="240888" y="124606"/>
                    <a:pt x="233935" y="122787"/>
                    <a:pt x="227934" y="119148"/>
                  </a:cubicBezTo>
                  <a:cubicBezTo>
                    <a:pt x="221933" y="115510"/>
                    <a:pt x="217266" y="110300"/>
                    <a:pt x="214028" y="103499"/>
                  </a:cubicBezTo>
                  <a:cubicBezTo>
                    <a:pt x="210788" y="96698"/>
                    <a:pt x="209170" y="88735"/>
                    <a:pt x="209170" y="79619"/>
                  </a:cubicBezTo>
                  <a:cubicBezTo>
                    <a:pt x="209170" y="65494"/>
                    <a:pt x="212694" y="54492"/>
                    <a:pt x="219742" y="46606"/>
                  </a:cubicBezTo>
                  <a:cubicBezTo>
                    <a:pt x="226791" y="38729"/>
                    <a:pt x="236602" y="34785"/>
                    <a:pt x="249174" y="34785"/>
                  </a:cubicBezTo>
                  <a:cubicBezTo>
                    <a:pt x="261271" y="34785"/>
                    <a:pt x="270892" y="38824"/>
                    <a:pt x="278035" y="46882"/>
                  </a:cubicBezTo>
                  <a:cubicBezTo>
                    <a:pt x="285179" y="54950"/>
                    <a:pt x="288799" y="65865"/>
                    <a:pt x="288799" y="79619"/>
                  </a:cubicBezTo>
                  <a:close/>
                  <a:moveTo>
                    <a:pt x="222695" y="79619"/>
                  </a:moveTo>
                  <a:cubicBezTo>
                    <a:pt x="222695" y="90687"/>
                    <a:pt x="224980" y="99117"/>
                    <a:pt x="229363" y="104918"/>
                  </a:cubicBezTo>
                  <a:cubicBezTo>
                    <a:pt x="233839" y="110719"/>
                    <a:pt x="240317" y="113614"/>
                    <a:pt x="248888" y="113614"/>
                  </a:cubicBezTo>
                  <a:cubicBezTo>
                    <a:pt x="257461" y="113614"/>
                    <a:pt x="264034" y="110728"/>
                    <a:pt x="268510" y="104956"/>
                  </a:cubicBezTo>
                  <a:cubicBezTo>
                    <a:pt x="272891" y="99184"/>
                    <a:pt x="275177" y="90745"/>
                    <a:pt x="275177" y="79619"/>
                  </a:cubicBezTo>
                  <a:cubicBezTo>
                    <a:pt x="275177" y="68599"/>
                    <a:pt x="272891" y="60236"/>
                    <a:pt x="268510" y="54512"/>
                  </a:cubicBezTo>
                  <a:cubicBezTo>
                    <a:pt x="264034" y="48797"/>
                    <a:pt x="257461" y="45939"/>
                    <a:pt x="248793" y="45939"/>
                  </a:cubicBezTo>
                  <a:cubicBezTo>
                    <a:pt x="240126" y="45939"/>
                    <a:pt x="233649" y="48759"/>
                    <a:pt x="229267" y="54397"/>
                  </a:cubicBezTo>
                  <a:cubicBezTo>
                    <a:pt x="224886" y="60036"/>
                    <a:pt x="222695" y="68447"/>
                    <a:pt x="222695" y="79619"/>
                  </a:cubicBezTo>
                  <a:close/>
                  <a:moveTo>
                    <a:pt x="354235" y="34785"/>
                  </a:moveTo>
                  <a:cubicBezTo>
                    <a:pt x="358046" y="34785"/>
                    <a:pt x="361570" y="35109"/>
                    <a:pt x="364617" y="35738"/>
                  </a:cubicBezTo>
                  <a:lnTo>
                    <a:pt x="362808" y="47911"/>
                  </a:lnTo>
                  <a:cubicBezTo>
                    <a:pt x="359189" y="47120"/>
                    <a:pt x="356045" y="46730"/>
                    <a:pt x="353283" y="46730"/>
                  </a:cubicBezTo>
                  <a:cubicBezTo>
                    <a:pt x="346235" y="46730"/>
                    <a:pt x="340234" y="49578"/>
                    <a:pt x="335281" y="55264"/>
                  </a:cubicBezTo>
                  <a:cubicBezTo>
                    <a:pt x="330328" y="60960"/>
                    <a:pt x="327851" y="68047"/>
                    <a:pt x="327851" y="76533"/>
                  </a:cubicBezTo>
                  <a:lnTo>
                    <a:pt x="327851" y="123025"/>
                  </a:lnTo>
                  <a:lnTo>
                    <a:pt x="314706" y="123025"/>
                  </a:lnTo>
                  <a:lnTo>
                    <a:pt x="314706" y="36366"/>
                  </a:lnTo>
                  <a:lnTo>
                    <a:pt x="325565" y="36366"/>
                  </a:lnTo>
                  <a:lnTo>
                    <a:pt x="326994" y="52416"/>
                  </a:lnTo>
                  <a:lnTo>
                    <a:pt x="327660" y="52416"/>
                  </a:lnTo>
                  <a:cubicBezTo>
                    <a:pt x="330900" y="46777"/>
                    <a:pt x="334709" y="42434"/>
                    <a:pt x="339280" y="39376"/>
                  </a:cubicBezTo>
                  <a:cubicBezTo>
                    <a:pt x="343853" y="36319"/>
                    <a:pt x="348805" y="34785"/>
                    <a:pt x="354235" y="34785"/>
                  </a:cubicBezTo>
                  <a:close/>
                  <a:moveTo>
                    <a:pt x="496824" y="123025"/>
                  </a:moveTo>
                  <a:lnTo>
                    <a:pt x="480918" y="72190"/>
                  </a:lnTo>
                  <a:cubicBezTo>
                    <a:pt x="479965" y="69075"/>
                    <a:pt x="478060" y="62017"/>
                    <a:pt x="475393" y="50997"/>
                  </a:cubicBezTo>
                  <a:lnTo>
                    <a:pt x="474727" y="50997"/>
                  </a:lnTo>
                  <a:cubicBezTo>
                    <a:pt x="472630" y="60217"/>
                    <a:pt x="470726" y="67332"/>
                    <a:pt x="469202" y="72342"/>
                  </a:cubicBezTo>
                  <a:lnTo>
                    <a:pt x="452819" y="123025"/>
                  </a:lnTo>
                  <a:lnTo>
                    <a:pt x="437674" y="123025"/>
                  </a:lnTo>
                  <a:lnTo>
                    <a:pt x="413957" y="36366"/>
                  </a:lnTo>
                  <a:lnTo>
                    <a:pt x="427768" y="36366"/>
                  </a:lnTo>
                  <a:cubicBezTo>
                    <a:pt x="433388" y="58141"/>
                    <a:pt x="437579" y="74714"/>
                    <a:pt x="440531" y="86106"/>
                  </a:cubicBezTo>
                  <a:cubicBezTo>
                    <a:pt x="443485" y="97488"/>
                    <a:pt x="445104" y="105156"/>
                    <a:pt x="445580" y="109109"/>
                  </a:cubicBezTo>
                  <a:lnTo>
                    <a:pt x="446152" y="109109"/>
                  </a:lnTo>
                  <a:cubicBezTo>
                    <a:pt x="446723" y="106108"/>
                    <a:pt x="447675" y="102222"/>
                    <a:pt x="449009" y="97450"/>
                  </a:cubicBezTo>
                  <a:cubicBezTo>
                    <a:pt x="450247" y="92678"/>
                    <a:pt x="451390" y="88897"/>
                    <a:pt x="452343" y="86106"/>
                  </a:cubicBezTo>
                  <a:lnTo>
                    <a:pt x="468249" y="36366"/>
                  </a:lnTo>
                  <a:lnTo>
                    <a:pt x="482441" y="36366"/>
                  </a:lnTo>
                  <a:lnTo>
                    <a:pt x="497967" y="86106"/>
                  </a:lnTo>
                  <a:cubicBezTo>
                    <a:pt x="500921" y="95164"/>
                    <a:pt x="502920" y="102784"/>
                    <a:pt x="503968" y="108947"/>
                  </a:cubicBezTo>
                  <a:lnTo>
                    <a:pt x="504635" y="108947"/>
                  </a:lnTo>
                  <a:cubicBezTo>
                    <a:pt x="504825" y="107051"/>
                    <a:pt x="505397" y="104127"/>
                    <a:pt x="506349" y="100174"/>
                  </a:cubicBezTo>
                  <a:cubicBezTo>
                    <a:pt x="507206" y="96222"/>
                    <a:pt x="512732" y="74952"/>
                    <a:pt x="522827" y="36366"/>
                  </a:cubicBezTo>
                  <a:lnTo>
                    <a:pt x="536353" y="36366"/>
                  </a:lnTo>
                  <a:lnTo>
                    <a:pt x="512445" y="123025"/>
                  </a:lnTo>
                  <a:close/>
                  <a:moveTo>
                    <a:pt x="568929" y="123025"/>
                  </a:moveTo>
                  <a:lnTo>
                    <a:pt x="555880" y="123025"/>
                  </a:lnTo>
                  <a:lnTo>
                    <a:pt x="555880" y="36366"/>
                  </a:lnTo>
                  <a:lnTo>
                    <a:pt x="568929" y="36366"/>
                  </a:lnTo>
                  <a:close/>
                  <a:moveTo>
                    <a:pt x="554737" y="12887"/>
                  </a:moveTo>
                  <a:cubicBezTo>
                    <a:pt x="554737" y="9887"/>
                    <a:pt x="555499" y="7687"/>
                    <a:pt x="556928" y="6287"/>
                  </a:cubicBezTo>
                  <a:cubicBezTo>
                    <a:pt x="558451" y="4886"/>
                    <a:pt x="560261" y="4191"/>
                    <a:pt x="562452" y="4191"/>
                  </a:cubicBezTo>
                  <a:cubicBezTo>
                    <a:pt x="564547" y="4191"/>
                    <a:pt x="566453" y="4905"/>
                    <a:pt x="567976" y="6325"/>
                  </a:cubicBezTo>
                  <a:cubicBezTo>
                    <a:pt x="569500" y="7744"/>
                    <a:pt x="570262" y="9935"/>
                    <a:pt x="570262" y="12887"/>
                  </a:cubicBezTo>
                  <a:cubicBezTo>
                    <a:pt x="570262" y="15840"/>
                    <a:pt x="569500" y="18040"/>
                    <a:pt x="567976" y="19488"/>
                  </a:cubicBezTo>
                  <a:cubicBezTo>
                    <a:pt x="566453" y="20936"/>
                    <a:pt x="564547" y="21660"/>
                    <a:pt x="562452" y="21660"/>
                  </a:cubicBezTo>
                  <a:cubicBezTo>
                    <a:pt x="560261" y="21660"/>
                    <a:pt x="558451" y="20936"/>
                    <a:pt x="556928" y="19488"/>
                  </a:cubicBezTo>
                  <a:cubicBezTo>
                    <a:pt x="555499" y="18040"/>
                    <a:pt x="554737" y="15840"/>
                    <a:pt x="554737" y="12887"/>
                  </a:cubicBezTo>
                  <a:close/>
                  <a:moveTo>
                    <a:pt x="634651" y="124606"/>
                  </a:moveTo>
                  <a:cubicBezTo>
                    <a:pt x="621888" y="124606"/>
                    <a:pt x="611792" y="120710"/>
                    <a:pt x="604362" y="112909"/>
                  </a:cubicBezTo>
                  <a:cubicBezTo>
                    <a:pt x="596932" y="105108"/>
                    <a:pt x="593217" y="94269"/>
                    <a:pt x="593217" y="80410"/>
                  </a:cubicBezTo>
                  <a:cubicBezTo>
                    <a:pt x="593217" y="66437"/>
                    <a:pt x="596646" y="55350"/>
                    <a:pt x="603599" y="47120"/>
                  </a:cubicBezTo>
                  <a:cubicBezTo>
                    <a:pt x="610458" y="38900"/>
                    <a:pt x="619697" y="34785"/>
                    <a:pt x="631222" y="34785"/>
                  </a:cubicBezTo>
                  <a:cubicBezTo>
                    <a:pt x="642081" y="34785"/>
                    <a:pt x="650749" y="38357"/>
                    <a:pt x="657036" y="45501"/>
                  </a:cubicBezTo>
                  <a:cubicBezTo>
                    <a:pt x="663321" y="52645"/>
                    <a:pt x="666561" y="62065"/>
                    <a:pt x="666561" y="73771"/>
                  </a:cubicBezTo>
                  <a:lnTo>
                    <a:pt x="666561" y="82067"/>
                  </a:lnTo>
                  <a:lnTo>
                    <a:pt x="606839" y="82067"/>
                  </a:lnTo>
                  <a:cubicBezTo>
                    <a:pt x="607125" y="92240"/>
                    <a:pt x="609695" y="99965"/>
                    <a:pt x="614553" y="105232"/>
                  </a:cubicBezTo>
                  <a:cubicBezTo>
                    <a:pt x="619411" y="110509"/>
                    <a:pt x="626269" y="113138"/>
                    <a:pt x="635128" y="113138"/>
                  </a:cubicBezTo>
                  <a:cubicBezTo>
                    <a:pt x="644462" y="113138"/>
                    <a:pt x="653701" y="111195"/>
                    <a:pt x="662846" y="107290"/>
                  </a:cubicBezTo>
                  <a:lnTo>
                    <a:pt x="662846" y="118996"/>
                  </a:lnTo>
                  <a:cubicBezTo>
                    <a:pt x="658178" y="120996"/>
                    <a:pt x="653796" y="122434"/>
                    <a:pt x="649606" y="123301"/>
                  </a:cubicBezTo>
                  <a:cubicBezTo>
                    <a:pt x="645509" y="124168"/>
                    <a:pt x="640556" y="124606"/>
                    <a:pt x="634651" y="124606"/>
                  </a:cubicBezTo>
                  <a:close/>
                  <a:moveTo>
                    <a:pt x="631127" y="45777"/>
                  </a:moveTo>
                  <a:cubicBezTo>
                    <a:pt x="624174" y="45777"/>
                    <a:pt x="618649" y="48044"/>
                    <a:pt x="614458" y="52578"/>
                  </a:cubicBezTo>
                  <a:cubicBezTo>
                    <a:pt x="610363" y="57112"/>
                    <a:pt x="607886" y="63379"/>
                    <a:pt x="607125" y="71399"/>
                  </a:cubicBezTo>
                  <a:lnTo>
                    <a:pt x="652463" y="71399"/>
                  </a:lnTo>
                  <a:cubicBezTo>
                    <a:pt x="652463" y="63122"/>
                    <a:pt x="650653" y="56779"/>
                    <a:pt x="646938" y="52378"/>
                  </a:cubicBezTo>
                  <a:cubicBezTo>
                    <a:pt x="643224" y="47977"/>
                    <a:pt x="637986" y="45777"/>
                    <a:pt x="631127" y="45777"/>
                  </a:cubicBezTo>
                  <a:close/>
                  <a:moveTo>
                    <a:pt x="727520" y="78667"/>
                  </a:moveTo>
                  <a:cubicBezTo>
                    <a:pt x="727520" y="64703"/>
                    <a:pt x="729521" y="51625"/>
                    <a:pt x="733616" y="39453"/>
                  </a:cubicBezTo>
                  <a:cubicBezTo>
                    <a:pt x="737712" y="27280"/>
                    <a:pt x="743617" y="16602"/>
                    <a:pt x="751332" y="7429"/>
                  </a:cubicBezTo>
                  <a:lnTo>
                    <a:pt x="764096" y="7429"/>
                  </a:lnTo>
                  <a:cubicBezTo>
                    <a:pt x="756476" y="17602"/>
                    <a:pt x="750761" y="28775"/>
                    <a:pt x="746951" y="40958"/>
                  </a:cubicBezTo>
                  <a:cubicBezTo>
                    <a:pt x="743141" y="53130"/>
                    <a:pt x="741236" y="65646"/>
                    <a:pt x="741236" y="78515"/>
                  </a:cubicBezTo>
                  <a:cubicBezTo>
                    <a:pt x="741236" y="91164"/>
                    <a:pt x="743236" y="103518"/>
                    <a:pt x="747142" y="115595"/>
                  </a:cubicBezTo>
                  <a:cubicBezTo>
                    <a:pt x="750952" y="127664"/>
                    <a:pt x="756571" y="138684"/>
                    <a:pt x="763906" y="148638"/>
                  </a:cubicBezTo>
                  <a:lnTo>
                    <a:pt x="751332" y="148638"/>
                  </a:lnTo>
                  <a:cubicBezTo>
                    <a:pt x="743522" y="139684"/>
                    <a:pt x="737617" y="129216"/>
                    <a:pt x="733616" y="117253"/>
                  </a:cubicBezTo>
                  <a:cubicBezTo>
                    <a:pt x="729521" y="105289"/>
                    <a:pt x="727520" y="92431"/>
                    <a:pt x="727520" y="78667"/>
                  </a:cubicBezTo>
                  <a:close/>
                  <a:moveTo>
                    <a:pt x="855155" y="36366"/>
                  </a:moveTo>
                  <a:lnTo>
                    <a:pt x="855155" y="44672"/>
                  </a:lnTo>
                  <a:lnTo>
                    <a:pt x="839153" y="46568"/>
                  </a:lnTo>
                  <a:cubicBezTo>
                    <a:pt x="840581" y="48416"/>
                    <a:pt x="841915" y="50825"/>
                    <a:pt x="843058" y="53807"/>
                  </a:cubicBezTo>
                  <a:cubicBezTo>
                    <a:pt x="844201" y="56779"/>
                    <a:pt x="844868" y="60141"/>
                    <a:pt x="844868" y="63884"/>
                  </a:cubicBezTo>
                  <a:cubicBezTo>
                    <a:pt x="844868" y="72371"/>
                    <a:pt x="841915" y="79143"/>
                    <a:pt x="836105" y="84201"/>
                  </a:cubicBezTo>
                  <a:cubicBezTo>
                    <a:pt x="830295" y="89268"/>
                    <a:pt x="822389" y="91792"/>
                    <a:pt x="812292" y="91792"/>
                  </a:cubicBezTo>
                  <a:cubicBezTo>
                    <a:pt x="809625" y="91792"/>
                    <a:pt x="807244" y="91583"/>
                    <a:pt x="804958" y="91164"/>
                  </a:cubicBezTo>
                  <a:cubicBezTo>
                    <a:pt x="799338" y="94116"/>
                    <a:pt x="796576" y="97831"/>
                    <a:pt x="796576" y="102308"/>
                  </a:cubicBezTo>
                  <a:cubicBezTo>
                    <a:pt x="796576" y="104680"/>
                    <a:pt x="797529" y="106432"/>
                    <a:pt x="799529" y="107566"/>
                  </a:cubicBezTo>
                  <a:cubicBezTo>
                    <a:pt x="801434" y="108699"/>
                    <a:pt x="804768" y="109271"/>
                    <a:pt x="809531" y="109271"/>
                  </a:cubicBezTo>
                  <a:lnTo>
                    <a:pt x="824866" y="109271"/>
                  </a:lnTo>
                  <a:cubicBezTo>
                    <a:pt x="834296" y="109271"/>
                    <a:pt x="841535" y="111242"/>
                    <a:pt x="846487" y="115195"/>
                  </a:cubicBezTo>
                  <a:cubicBezTo>
                    <a:pt x="851535" y="119148"/>
                    <a:pt x="854107" y="124892"/>
                    <a:pt x="854107" y="132436"/>
                  </a:cubicBezTo>
                  <a:cubicBezTo>
                    <a:pt x="854107" y="142027"/>
                    <a:pt x="850202" y="149342"/>
                    <a:pt x="842487" y="154372"/>
                  </a:cubicBezTo>
                  <a:cubicBezTo>
                    <a:pt x="834867" y="159410"/>
                    <a:pt x="823628" y="161925"/>
                    <a:pt x="808863" y="161925"/>
                  </a:cubicBezTo>
                  <a:cubicBezTo>
                    <a:pt x="797529" y="161925"/>
                    <a:pt x="788766" y="159820"/>
                    <a:pt x="782670" y="155600"/>
                  </a:cubicBezTo>
                  <a:cubicBezTo>
                    <a:pt x="776478" y="151381"/>
                    <a:pt x="773431" y="145428"/>
                    <a:pt x="773431" y="137732"/>
                  </a:cubicBezTo>
                  <a:cubicBezTo>
                    <a:pt x="773431" y="132464"/>
                    <a:pt x="775145" y="127902"/>
                    <a:pt x="778479" y="124054"/>
                  </a:cubicBezTo>
                  <a:cubicBezTo>
                    <a:pt x="781908" y="120205"/>
                    <a:pt x="786575" y="117596"/>
                    <a:pt x="792671" y="116224"/>
                  </a:cubicBezTo>
                  <a:cubicBezTo>
                    <a:pt x="790481" y="115224"/>
                    <a:pt x="788670" y="113671"/>
                    <a:pt x="787146" y="111557"/>
                  </a:cubicBezTo>
                  <a:cubicBezTo>
                    <a:pt x="785623" y="109452"/>
                    <a:pt x="784860" y="107004"/>
                    <a:pt x="784860" y="104204"/>
                  </a:cubicBezTo>
                  <a:cubicBezTo>
                    <a:pt x="784860" y="101041"/>
                    <a:pt x="785718" y="98279"/>
                    <a:pt x="787432" y="95907"/>
                  </a:cubicBezTo>
                  <a:cubicBezTo>
                    <a:pt x="789147" y="93536"/>
                    <a:pt x="791813" y="91240"/>
                    <a:pt x="795433" y="89030"/>
                  </a:cubicBezTo>
                  <a:cubicBezTo>
                    <a:pt x="790956" y="87182"/>
                    <a:pt x="787242" y="84049"/>
                    <a:pt x="784480" y="79619"/>
                  </a:cubicBezTo>
                  <a:cubicBezTo>
                    <a:pt x="781622" y="75190"/>
                    <a:pt x="780193" y="70133"/>
                    <a:pt x="780193" y="64437"/>
                  </a:cubicBezTo>
                  <a:cubicBezTo>
                    <a:pt x="780193" y="54950"/>
                    <a:pt x="783051" y="47635"/>
                    <a:pt x="788766" y="42501"/>
                  </a:cubicBezTo>
                  <a:cubicBezTo>
                    <a:pt x="794481" y="37357"/>
                    <a:pt x="802481" y="34785"/>
                    <a:pt x="812960" y="34785"/>
                  </a:cubicBezTo>
                  <a:cubicBezTo>
                    <a:pt x="817532" y="34785"/>
                    <a:pt x="821531" y="35319"/>
                    <a:pt x="825246" y="36366"/>
                  </a:cubicBezTo>
                  <a:close/>
                  <a:moveTo>
                    <a:pt x="786099" y="137570"/>
                  </a:moveTo>
                  <a:cubicBezTo>
                    <a:pt x="786099" y="142265"/>
                    <a:pt x="788100" y="145818"/>
                    <a:pt x="792004" y="148247"/>
                  </a:cubicBezTo>
                  <a:cubicBezTo>
                    <a:pt x="796005" y="150676"/>
                    <a:pt x="801624" y="151886"/>
                    <a:pt x="808959" y="151886"/>
                  </a:cubicBezTo>
                  <a:cubicBezTo>
                    <a:pt x="820008" y="151886"/>
                    <a:pt x="828199" y="150238"/>
                    <a:pt x="833438" y="146942"/>
                  </a:cubicBezTo>
                  <a:cubicBezTo>
                    <a:pt x="838772" y="143646"/>
                    <a:pt x="841439" y="139179"/>
                    <a:pt x="841439" y="133541"/>
                  </a:cubicBezTo>
                  <a:cubicBezTo>
                    <a:pt x="841439" y="128845"/>
                    <a:pt x="840010" y="125597"/>
                    <a:pt x="837057" y="123777"/>
                  </a:cubicBezTo>
                  <a:cubicBezTo>
                    <a:pt x="834200" y="121958"/>
                    <a:pt x="828675" y="121044"/>
                    <a:pt x="820674" y="121044"/>
                  </a:cubicBezTo>
                  <a:lnTo>
                    <a:pt x="804958" y="121044"/>
                  </a:lnTo>
                  <a:cubicBezTo>
                    <a:pt x="799052" y="121044"/>
                    <a:pt x="794385" y="122472"/>
                    <a:pt x="791052" y="125320"/>
                  </a:cubicBezTo>
                  <a:cubicBezTo>
                    <a:pt x="787718" y="128168"/>
                    <a:pt x="786099" y="132245"/>
                    <a:pt x="786099" y="137570"/>
                  </a:cubicBezTo>
                  <a:close/>
                  <a:moveTo>
                    <a:pt x="793147" y="64122"/>
                  </a:moveTo>
                  <a:cubicBezTo>
                    <a:pt x="793147" y="70180"/>
                    <a:pt x="794862" y="74771"/>
                    <a:pt x="798291" y="77876"/>
                  </a:cubicBezTo>
                  <a:cubicBezTo>
                    <a:pt x="801720" y="80991"/>
                    <a:pt x="806482" y="82544"/>
                    <a:pt x="812674" y="82544"/>
                  </a:cubicBezTo>
                  <a:cubicBezTo>
                    <a:pt x="825437" y="82544"/>
                    <a:pt x="831819" y="76324"/>
                    <a:pt x="831819" y="63884"/>
                  </a:cubicBezTo>
                  <a:cubicBezTo>
                    <a:pt x="831819" y="50863"/>
                    <a:pt x="825342" y="44358"/>
                    <a:pt x="812388" y="44358"/>
                  </a:cubicBezTo>
                  <a:cubicBezTo>
                    <a:pt x="806196" y="44358"/>
                    <a:pt x="801529" y="46015"/>
                    <a:pt x="798195" y="49339"/>
                  </a:cubicBezTo>
                  <a:cubicBezTo>
                    <a:pt x="794862" y="52654"/>
                    <a:pt x="793147" y="57588"/>
                    <a:pt x="793147" y="64122"/>
                  </a:cubicBezTo>
                  <a:close/>
                  <a:moveTo>
                    <a:pt x="912305" y="124606"/>
                  </a:moveTo>
                  <a:cubicBezTo>
                    <a:pt x="899446" y="124606"/>
                    <a:pt x="889349" y="120710"/>
                    <a:pt x="881921" y="112909"/>
                  </a:cubicBezTo>
                  <a:cubicBezTo>
                    <a:pt x="874491" y="105108"/>
                    <a:pt x="870871" y="94269"/>
                    <a:pt x="870871" y="80410"/>
                  </a:cubicBezTo>
                  <a:cubicBezTo>
                    <a:pt x="870871" y="66437"/>
                    <a:pt x="874300" y="55350"/>
                    <a:pt x="881158" y="47120"/>
                  </a:cubicBezTo>
                  <a:cubicBezTo>
                    <a:pt x="888017" y="38900"/>
                    <a:pt x="897256" y="34785"/>
                    <a:pt x="908876" y="34785"/>
                  </a:cubicBezTo>
                  <a:cubicBezTo>
                    <a:pt x="919735" y="34785"/>
                    <a:pt x="928307" y="38357"/>
                    <a:pt x="934593" y="45501"/>
                  </a:cubicBezTo>
                  <a:cubicBezTo>
                    <a:pt x="940975" y="52645"/>
                    <a:pt x="944118" y="62065"/>
                    <a:pt x="944118" y="73771"/>
                  </a:cubicBezTo>
                  <a:lnTo>
                    <a:pt x="944118" y="82067"/>
                  </a:lnTo>
                  <a:lnTo>
                    <a:pt x="884397" y="82067"/>
                  </a:lnTo>
                  <a:cubicBezTo>
                    <a:pt x="884682" y="92240"/>
                    <a:pt x="887254" y="99965"/>
                    <a:pt x="892112" y="105232"/>
                  </a:cubicBezTo>
                  <a:cubicBezTo>
                    <a:pt x="897065" y="110509"/>
                    <a:pt x="903923" y="113138"/>
                    <a:pt x="912782" y="113138"/>
                  </a:cubicBezTo>
                  <a:cubicBezTo>
                    <a:pt x="922116" y="113138"/>
                    <a:pt x="931259" y="111195"/>
                    <a:pt x="940404" y="107290"/>
                  </a:cubicBezTo>
                  <a:lnTo>
                    <a:pt x="940404" y="118996"/>
                  </a:lnTo>
                  <a:cubicBezTo>
                    <a:pt x="935737" y="120996"/>
                    <a:pt x="931355" y="122434"/>
                    <a:pt x="927260" y="123301"/>
                  </a:cubicBezTo>
                  <a:cubicBezTo>
                    <a:pt x="923068" y="124168"/>
                    <a:pt x="918115" y="124606"/>
                    <a:pt x="912305" y="124606"/>
                  </a:cubicBezTo>
                  <a:close/>
                  <a:moveTo>
                    <a:pt x="908685" y="45777"/>
                  </a:moveTo>
                  <a:cubicBezTo>
                    <a:pt x="901732" y="45777"/>
                    <a:pt x="896208" y="48044"/>
                    <a:pt x="892017" y="52578"/>
                  </a:cubicBezTo>
                  <a:cubicBezTo>
                    <a:pt x="887921" y="57112"/>
                    <a:pt x="885445" y="63379"/>
                    <a:pt x="884777" y="71399"/>
                  </a:cubicBezTo>
                  <a:lnTo>
                    <a:pt x="930021" y="71399"/>
                  </a:lnTo>
                  <a:cubicBezTo>
                    <a:pt x="930021" y="63122"/>
                    <a:pt x="928212" y="56779"/>
                    <a:pt x="924497" y="52378"/>
                  </a:cubicBezTo>
                  <a:cubicBezTo>
                    <a:pt x="920782" y="47977"/>
                    <a:pt x="915543" y="45777"/>
                    <a:pt x="908685" y="45777"/>
                  </a:cubicBezTo>
                  <a:close/>
                  <a:moveTo>
                    <a:pt x="1009556" y="34947"/>
                  </a:moveTo>
                  <a:cubicBezTo>
                    <a:pt x="1020890" y="34947"/>
                    <a:pt x="1029749" y="38833"/>
                    <a:pt x="1036034" y="46606"/>
                  </a:cubicBezTo>
                  <a:cubicBezTo>
                    <a:pt x="1042321" y="54388"/>
                    <a:pt x="1045464" y="65389"/>
                    <a:pt x="1045464" y="79619"/>
                  </a:cubicBezTo>
                  <a:cubicBezTo>
                    <a:pt x="1045464" y="93850"/>
                    <a:pt x="1042321" y="104908"/>
                    <a:pt x="1035939" y="112786"/>
                  </a:cubicBezTo>
                  <a:cubicBezTo>
                    <a:pt x="1029653" y="120663"/>
                    <a:pt x="1020795" y="124606"/>
                    <a:pt x="1009556" y="124606"/>
                  </a:cubicBezTo>
                  <a:cubicBezTo>
                    <a:pt x="1003840" y="124606"/>
                    <a:pt x="998697" y="123568"/>
                    <a:pt x="994030" y="121482"/>
                  </a:cubicBezTo>
                  <a:cubicBezTo>
                    <a:pt x="989362" y="119405"/>
                    <a:pt x="985457" y="116196"/>
                    <a:pt x="982313" y="111881"/>
                  </a:cubicBezTo>
                  <a:lnTo>
                    <a:pt x="981361" y="111881"/>
                  </a:lnTo>
                  <a:lnTo>
                    <a:pt x="978600" y="123025"/>
                  </a:lnTo>
                  <a:lnTo>
                    <a:pt x="969169" y="123025"/>
                  </a:lnTo>
                  <a:lnTo>
                    <a:pt x="969169" y="0"/>
                  </a:lnTo>
                  <a:lnTo>
                    <a:pt x="982313" y="0"/>
                  </a:lnTo>
                  <a:lnTo>
                    <a:pt x="982313" y="29889"/>
                  </a:lnTo>
                  <a:cubicBezTo>
                    <a:pt x="982313" y="36576"/>
                    <a:pt x="982124" y="42586"/>
                    <a:pt x="981647" y="47911"/>
                  </a:cubicBezTo>
                  <a:lnTo>
                    <a:pt x="982313" y="47911"/>
                  </a:lnTo>
                  <a:cubicBezTo>
                    <a:pt x="988409" y="39272"/>
                    <a:pt x="997459" y="34947"/>
                    <a:pt x="1009556" y="34947"/>
                  </a:cubicBezTo>
                  <a:close/>
                  <a:moveTo>
                    <a:pt x="1007650" y="45939"/>
                  </a:moveTo>
                  <a:cubicBezTo>
                    <a:pt x="998697" y="45939"/>
                    <a:pt x="992220" y="48511"/>
                    <a:pt x="988219" y="53645"/>
                  </a:cubicBezTo>
                  <a:cubicBezTo>
                    <a:pt x="984314" y="58788"/>
                    <a:pt x="982313" y="67446"/>
                    <a:pt x="982313" y="79619"/>
                  </a:cubicBezTo>
                  <a:cubicBezTo>
                    <a:pt x="982313" y="91792"/>
                    <a:pt x="984314" y="100508"/>
                    <a:pt x="988409" y="105747"/>
                  </a:cubicBezTo>
                  <a:cubicBezTo>
                    <a:pt x="992506" y="110995"/>
                    <a:pt x="998982" y="113614"/>
                    <a:pt x="1007936" y="113614"/>
                  </a:cubicBezTo>
                  <a:cubicBezTo>
                    <a:pt x="1016032" y="113614"/>
                    <a:pt x="1022033" y="110680"/>
                    <a:pt x="1025939" y="104804"/>
                  </a:cubicBezTo>
                  <a:cubicBezTo>
                    <a:pt x="1029938" y="98927"/>
                    <a:pt x="1031844" y="90478"/>
                    <a:pt x="1031844" y="79458"/>
                  </a:cubicBezTo>
                  <a:cubicBezTo>
                    <a:pt x="1031844" y="68180"/>
                    <a:pt x="1029938" y="59769"/>
                    <a:pt x="1025939" y="54235"/>
                  </a:cubicBezTo>
                  <a:cubicBezTo>
                    <a:pt x="1022033" y="48701"/>
                    <a:pt x="1015937" y="45939"/>
                    <a:pt x="1007650" y="45939"/>
                  </a:cubicBezTo>
                  <a:close/>
                  <a:moveTo>
                    <a:pt x="1110996" y="34785"/>
                  </a:moveTo>
                  <a:cubicBezTo>
                    <a:pt x="1114806" y="34785"/>
                    <a:pt x="1118235" y="35109"/>
                    <a:pt x="1121284" y="35738"/>
                  </a:cubicBezTo>
                  <a:lnTo>
                    <a:pt x="1119474" y="47911"/>
                  </a:lnTo>
                  <a:cubicBezTo>
                    <a:pt x="1115949" y="47120"/>
                    <a:pt x="1112711" y="46730"/>
                    <a:pt x="1110044" y="46730"/>
                  </a:cubicBezTo>
                  <a:cubicBezTo>
                    <a:pt x="1102996" y="46730"/>
                    <a:pt x="1096995" y="49578"/>
                    <a:pt x="1092042" y="55264"/>
                  </a:cubicBezTo>
                  <a:cubicBezTo>
                    <a:pt x="1086993" y="60960"/>
                    <a:pt x="1084518" y="68047"/>
                    <a:pt x="1084518" y="76533"/>
                  </a:cubicBezTo>
                  <a:lnTo>
                    <a:pt x="1084518" y="123025"/>
                  </a:lnTo>
                  <a:lnTo>
                    <a:pt x="1071468" y="123025"/>
                  </a:lnTo>
                  <a:lnTo>
                    <a:pt x="1071468" y="36366"/>
                  </a:lnTo>
                  <a:lnTo>
                    <a:pt x="1082231" y="36366"/>
                  </a:lnTo>
                  <a:lnTo>
                    <a:pt x="1083755" y="52416"/>
                  </a:lnTo>
                  <a:lnTo>
                    <a:pt x="1084422" y="52416"/>
                  </a:lnTo>
                  <a:cubicBezTo>
                    <a:pt x="1087565" y="46777"/>
                    <a:pt x="1091471" y="42434"/>
                    <a:pt x="1096042" y="39376"/>
                  </a:cubicBezTo>
                  <a:cubicBezTo>
                    <a:pt x="1100519" y="36319"/>
                    <a:pt x="1105567" y="34785"/>
                    <a:pt x="1110996" y="34785"/>
                  </a:cubicBezTo>
                  <a:close/>
                  <a:moveTo>
                    <a:pt x="1151859" y="36366"/>
                  </a:moveTo>
                  <a:lnTo>
                    <a:pt x="1151859" y="92583"/>
                  </a:lnTo>
                  <a:cubicBezTo>
                    <a:pt x="1151859" y="99651"/>
                    <a:pt x="1153478" y="104918"/>
                    <a:pt x="1156621" y="108395"/>
                  </a:cubicBezTo>
                  <a:cubicBezTo>
                    <a:pt x="1159859" y="111881"/>
                    <a:pt x="1164908" y="113614"/>
                    <a:pt x="1171766" y="113614"/>
                  </a:cubicBezTo>
                  <a:cubicBezTo>
                    <a:pt x="1180815" y="113614"/>
                    <a:pt x="1187482" y="111138"/>
                    <a:pt x="1191674" y="106185"/>
                  </a:cubicBezTo>
                  <a:cubicBezTo>
                    <a:pt x="1195864" y="101232"/>
                    <a:pt x="1197959" y="93135"/>
                    <a:pt x="1197959" y="81915"/>
                  </a:cubicBezTo>
                  <a:lnTo>
                    <a:pt x="1197959" y="36366"/>
                  </a:lnTo>
                  <a:lnTo>
                    <a:pt x="1211009" y="36366"/>
                  </a:lnTo>
                  <a:lnTo>
                    <a:pt x="1211009" y="123025"/>
                  </a:lnTo>
                  <a:lnTo>
                    <a:pt x="1200245" y="123025"/>
                  </a:lnTo>
                  <a:lnTo>
                    <a:pt x="1198341" y="111404"/>
                  </a:lnTo>
                  <a:lnTo>
                    <a:pt x="1197579" y="111404"/>
                  </a:lnTo>
                  <a:cubicBezTo>
                    <a:pt x="1194912" y="115672"/>
                    <a:pt x="1191197" y="118939"/>
                    <a:pt x="1186435" y="121206"/>
                  </a:cubicBezTo>
                  <a:cubicBezTo>
                    <a:pt x="1181672" y="123473"/>
                    <a:pt x="1176243" y="124606"/>
                    <a:pt x="1170052" y="124606"/>
                  </a:cubicBezTo>
                  <a:cubicBezTo>
                    <a:pt x="1159575" y="124606"/>
                    <a:pt x="1151668" y="122101"/>
                    <a:pt x="1146430" y="117091"/>
                  </a:cubicBezTo>
                  <a:cubicBezTo>
                    <a:pt x="1141191" y="112090"/>
                    <a:pt x="1138524" y="104080"/>
                    <a:pt x="1138524" y="93059"/>
                  </a:cubicBezTo>
                  <a:lnTo>
                    <a:pt x="1138524" y="36366"/>
                  </a:lnTo>
                  <a:close/>
                  <a:moveTo>
                    <a:pt x="1255014" y="123025"/>
                  </a:moveTo>
                  <a:lnTo>
                    <a:pt x="1241870" y="123025"/>
                  </a:lnTo>
                  <a:lnTo>
                    <a:pt x="1241870" y="36366"/>
                  </a:lnTo>
                  <a:lnTo>
                    <a:pt x="1255014" y="36366"/>
                  </a:lnTo>
                  <a:close/>
                  <a:moveTo>
                    <a:pt x="1240822" y="12887"/>
                  </a:moveTo>
                  <a:cubicBezTo>
                    <a:pt x="1240822" y="9887"/>
                    <a:pt x="1241489" y="7687"/>
                    <a:pt x="1243013" y="6287"/>
                  </a:cubicBezTo>
                  <a:cubicBezTo>
                    <a:pt x="1244442" y="4886"/>
                    <a:pt x="1246347" y="4191"/>
                    <a:pt x="1248538" y="4191"/>
                  </a:cubicBezTo>
                  <a:cubicBezTo>
                    <a:pt x="1250633" y="4191"/>
                    <a:pt x="1252443" y="4905"/>
                    <a:pt x="1253967" y="6325"/>
                  </a:cubicBezTo>
                  <a:cubicBezTo>
                    <a:pt x="1255491" y="7744"/>
                    <a:pt x="1256252" y="9935"/>
                    <a:pt x="1256252" y="12887"/>
                  </a:cubicBezTo>
                  <a:cubicBezTo>
                    <a:pt x="1256252" y="15840"/>
                    <a:pt x="1255491" y="18040"/>
                    <a:pt x="1253967" y="19488"/>
                  </a:cubicBezTo>
                  <a:cubicBezTo>
                    <a:pt x="1252443" y="20936"/>
                    <a:pt x="1250633" y="21660"/>
                    <a:pt x="1248538" y="21660"/>
                  </a:cubicBezTo>
                  <a:cubicBezTo>
                    <a:pt x="1246347" y="21660"/>
                    <a:pt x="1244442" y="20936"/>
                    <a:pt x="1243013" y="19488"/>
                  </a:cubicBezTo>
                  <a:cubicBezTo>
                    <a:pt x="1241489" y="18040"/>
                    <a:pt x="1240822" y="15840"/>
                    <a:pt x="1240822" y="12887"/>
                  </a:cubicBezTo>
                  <a:close/>
                  <a:moveTo>
                    <a:pt x="1297115" y="78667"/>
                  </a:moveTo>
                  <a:cubicBezTo>
                    <a:pt x="1299306" y="75457"/>
                    <a:pt x="1302830" y="71238"/>
                    <a:pt x="1307402" y="66018"/>
                  </a:cubicBezTo>
                  <a:lnTo>
                    <a:pt x="1335406" y="36366"/>
                  </a:lnTo>
                  <a:lnTo>
                    <a:pt x="1351027" y="36366"/>
                  </a:lnTo>
                  <a:lnTo>
                    <a:pt x="1315879" y="73295"/>
                  </a:lnTo>
                  <a:lnTo>
                    <a:pt x="1353408" y="123025"/>
                  </a:lnTo>
                  <a:lnTo>
                    <a:pt x="1337596" y="123025"/>
                  </a:lnTo>
                  <a:lnTo>
                    <a:pt x="1306926" y="82067"/>
                  </a:lnTo>
                  <a:lnTo>
                    <a:pt x="1297115" y="90611"/>
                  </a:lnTo>
                  <a:lnTo>
                    <a:pt x="1297115" y="123025"/>
                  </a:lnTo>
                  <a:lnTo>
                    <a:pt x="1284066" y="123025"/>
                  </a:lnTo>
                  <a:lnTo>
                    <a:pt x="1284066" y="0"/>
                  </a:lnTo>
                  <a:lnTo>
                    <a:pt x="1297115" y="0"/>
                  </a:lnTo>
                  <a:lnTo>
                    <a:pt x="1297115" y="65227"/>
                  </a:lnTo>
                  <a:cubicBezTo>
                    <a:pt x="1297115" y="68123"/>
                    <a:pt x="1296829" y="72609"/>
                    <a:pt x="1296449" y="78667"/>
                  </a:cubicBezTo>
                  <a:close/>
                  <a:moveTo>
                    <a:pt x="1408272" y="124606"/>
                  </a:moveTo>
                  <a:cubicBezTo>
                    <a:pt x="1395413" y="124606"/>
                    <a:pt x="1385317" y="120710"/>
                    <a:pt x="1377887" y="112909"/>
                  </a:cubicBezTo>
                  <a:cubicBezTo>
                    <a:pt x="1370552" y="105108"/>
                    <a:pt x="1366838" y="94269"/>
                    <a:pt x="1366838" y="80410"/>
                  </a:cubicBezTo>
                  <a:cubicBezTo>
                    <a:pt x="1366838" y="66437"/>
                    <a:pt x="1370268" y="55350"/>
                    <a:pt x="1377125" y="47120"/>
                  </a:cubicBezTo>
                  <a:cubicBezTo>
                    <a:pt x="1383983" y="38900"/>
                    <a:pt x="1393222" y="34785"/>
                    <a:pt x="1404843" y="34785"/>
                  </a:cubicBezTo>
                  <a:cubicBezTo>
                    <a:pt x="1415701" y="34785"/>
                    <a:pt x="1424274" y="38357"/>
                    <a:pt x="1430656" y="45501"/>
                  </a:cubicBezTo>
                  <a:cubicBezTo>
                    <a:pt x="1436943" y="52645"/>
                    <a:pt x="1440085" y="62065"/>
                    <a:pt x="1440085" y="73771"/>
                  </a:cubicBezTo>
                  <a:lnTo>
                    <a:pt x="1440085" y="82067"/>
                  </a:lnTo>
                  <a:lnTo>
                    <a:pt x="1380363" y="82067"/>
                  </a:lnTo>
                  <a:cubicBezTo>
                    <a:pt x="1380650" y="92240"/>
                    <a:pt x="1383221" y="99965"/>
                    <a:pt x="1388079" y="105232"/>
                  </a:cubicBezTo>
                  <a:cubicBezTo>
                    <a:pt x="1393031" y="110509"/>
                    <a:pt x="1399890" y="113138"/>
                    <a:pt x="1408748" y="113138"/>
                  </a:cubicBezTo>
                  <a:cubicBezTo>
                    <a:pt x="1418082" y="113138"/>
                    <a:pt x="1427227" y="111195"/>
                    <a:pt x="1436371" y="107290"/>
                  </a:cubicBezTo>
                  <a:lnTo>
                    <a:pt x="1436371" y="118996"/>
                  </a:lnTo>
                  <a:cubicBezTo>
                    <a:pt x="1431703" y="120996"/>
                    <a:pt x="1427322" y="122434"/>
                    <a:pt x="1423226" y="123301"/>
                  </a:cubicBezTo>
                  <a:cubicBezTo>
                    <a:pt x="1419131" y="124168"/>
                    <a:pt x="1414082" y="124606"/>
                    <a:pt x="1408272" y="124606"/>
                  </a:cubicBezTo>
                  <a:close/>
                  <a:moveTo>
                    <a:pt x="1404653" y="45777"/>
                  </a:moveTo>
                  <a:cubicBezTo>
                    <a:pt x="1397700" y="45777"/>
                    <a:pt x="1392174" y="48044"/>
                    <a:pt x="1388079" y="52578"/>
                  </a:cubicBezTo>
                  <a:cubicBezTo>
                    <a:pt x="1383888" y="57112"/>
                    <a:pt x="1381506" y="63379"/>
                    <a:pt x="1380745" y="71399"/>
                  </a:cubicBezTo>
                  <a:lnTo>
                    <a:pt x="1425989" y="71399"/>
                  </a:lnTo>
                  <a:cubicBezTo>
                    <a:pt x="1425989" y="63122"/>
                    <a:pt x="1424178" y="56779"/>
                    <a:pt x="1420463" y="52378"/>
                  </a:cubicBezTo>
                  <a:cubicBezTo>
                    <a:pt x="1416844" y="47977"/>
                    <a:pt x="1411510" y="45777"/>
                    <a:pt x="1404653" y="45777"/>
                  </a:cubicBezTo>
                  <a:close/>
                  <a:moveTo>
                    <a:pt x="1504665" y="34785"/>
                  </a:moveTo>
                  <a:cubicBezTo>
                    <a:pt x="1508570" y="34785"/>
                    <a:pt x="1512000" y="35109"/>
                    <a:pt x="1515047" y="35738"/>
                  </a:cubicBezTo>
                  <a:lnTo>
                    <a:pt x="1513237" y="47911"/>
                  </a:lnTo>
                  <a:cubicBezTo>
                    <a:pt x="1509618" y="47120"/>
                    <a:pt x="1506474" y="46730"/>
                    <a:pt x="1503712" y="46730"/>
                  </a:cubicBezTo>
                  <a:cubicBezTo>
                    <a:pt x="1496759" y="46730"/>
                    <a:pt x="1490758" y="49578"/>
                    <a:pt x="1485806" y="55264"/>
                  </a:cubicBezTo>
                  <a:cubicBezTo>
                    <a:pt x="1480757" y="60960"/>
                    <a:pt x="1478281" y="68047"/>
                    <a:pt x="1478281" y="76533"/>
                  </a:cubicBezTo>
                  <a:lnTo>
                    <a:pt x="1478281" y="123025"/>
                  </a:lnTo>
                  <a:lnTo>
                    <a:pt x="1465136" y="123025"/>
                  </a:lnTo>
                  <a:lnTo>
                    <a:pt x="1465136" y="36366"/>
                  </a:lnTo>
                  <a:lnTo>
                    <a:pt x="1475995" y="36366"/>
                  </a:lnTo>
                  <a:lnTo>
                    <a:pt x="1477518" y="52416"/>
                  </a:lnTo>
                  <a:lnTo>
                    <a:pt x="1478090" y="52416"/>
                  </a:lnTo>
                  <a:cubicBezTo>
                    <a:pt x="1481328" y="46777"/>
                    <a:pt x="1485234" y="42434"/>
                    <a:pt x="1489710" y="39376"/>
                  </a:cubicBezTo>
                  <a:cubicBezTo>
                    <a:pt x="1494282" y="36319"/>
                    <a:pt x="1499235" y="34785"/>
                    <a:pt x="1504665" y="34785"/>
                  </a:cubicBezTo>
                  <a:close/>
                  <a:moveTo>
                    <a:pt x="1560768" y="78667"/>
                  </a:moveTo>
                  <a:cubicBezTo>
                    <a:pt x="1560768" y="92535"/>
                    <a:pt x="1558671" y="105442"/>
                    <a:pt x="1554671" y="117415"/>
                  </a:cubicBezTo>
                  <a:cubicBezTo>
                    <a:pt x="1550575" y="129378"/>
                    <a:pt x="1544670" y="139789"/>
                    <a:pt x="1536955" y="148638"/>
                  </a:cubicBezTo>
                  <a:lnTo>
                    <a:pt x="1524286" y="148638"/>
                  </a:lnTo>
                  <a:cubicBezTo>
                    <a:pt x="1531621" y="138732"/>
                    <a:pt x="1537240" y="127730"/>
                    <a:pt x="1541146" y="115633"/>
                  </a:cubicBezTo>
                  <a:cubicBezTo>
                    <a:pt x="1545051" y="103537"/>
                    <a:pt x="1546956" y="91164"/>
                    <a:pt x="1546956" y="78515"/>
                  </a:cubicBezTo>
                  <a:cubicBezTo>
                    <a:pt x="1546956" y="65646"/>
                    <a:pt x="1545051" y="53130"/>
                    <a:pt x="1541241" y="40958"/>
                  </a:cubicBezTo>
                  <a:cubicBezTo>
                    <a:pt x="1537431" y="28775"/>
                    <a:pt x="1531716" y="17602"/>
                    <a:pt x="1524191" y="7429"/>
                  </a:cubicBezTo>
                  <a:lnTo>
                    <a:pt x="1536955" y="7429"/>
                  </a:lnTo>
                  <a:cubicBezTo>
                    <a:pt x="1544670" y="16659"/>
                    <a:pt x="1550575" y="27365"/>
                    <a:pt x="1554671" y="39576"/>
                  </a:cubicBezTo>
                  <a:cubicBezTo>
                    <a:pt x="1558767" y="51778"/>
                    <a:pt x="1560768" y="64808"/>
                    <a:pt x="1560768" y="78667"/>
                  </a:cubicBezTo>
                  <a:close/>
                </a:path>
              </a:pathLst>
            </a:custGeom>
            <a:solidFill>
              <a:srgbClr val="17375E"/>
            </a:solidFill>
            <a:ln w="9525" cap="flat">
              <a:noFill/>
              <a:prstDash val="solid"/>
              <a:miter/>
            </a:ln>
          </p:spPr>
          <p:txBody>
            <a:bodyPr rtlCol="0" anchor="ctr"/>
            <a:lstStyle/>
            <a:p>
              <a:endParaRPr lang="nl-BE" sz="900"/>
            </a:p>
          </p:txBody>
        </p:sp>
        <p:sp>
          <p:nvSpPr>
            <p:cNvPr id="778" name="Freeform: Shape 777">
              <a:extLst>
                <a:ext uri="{FF2B5EF4-FFF2-40B4-BE49-F238E27FC236}">
                  <a16:creationId xmlns:a16="http://schemas.microsoft.com/office/drawing/2014/main" id="{0615F3C0-3920-4DAB-97A2-518614BB2452}"/>
                </a:ext>
              </a:extLst>
            </p:cNvPr>
            <p:cNvSpPr/>
            <p:nvPr/>
          </p:nvSpPr>
          <p:spPr>
            <a:xfrm>
              <a:off x="10408125" y="1010828"/>
              <a:ext cx="54313" cy="54313"/>
            </a:xfrm>
            <a:custGeom>
              <a:avLst/>
              <a:gdLst>
                <a:gd name="connsiteX0" fmla="*/ 85725 w 85725"/>
                <a:gd name="connsiteY0" fmla="*/ 42863 h 85725"/>
                <a:gd name="connsiteX1" fmla="*/ 42863 w 85725"/>
                <a:gd name="connsiteY1" fmla="*/ 0 h 85725"/>
                <a:gd name="connsiteX2" fmla="*/ 0 w 85725"/>
                <a:gd name="connsiteY2" fmla="*/ 42863 h 85725"/>
                <a:gd name="connsiteX3" fmla="*/ 42863 w 85725"/>
                <a:gd name="connsiteY3" fmla="*/ 85725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19193"/>
                    <a:pt x="66580" y="0"/>
                    <a:pt x="42863" y="0"/>
                  </a:cubicBezTo>
                  <a:cubicBezTo>
                    <a:pt x="19145" y="0"/>
                    <a:pt x="0" y="19193"/>
                    <a:pt x="0" y="42863"/>
                  </a:cubicBezTo>
                  <a:cubicBezTo>
                    <a:pt x="0" y="66532"/>
                    <a:pt x="19145" y="85725"/>
                    <a:pt x="42863" y="85725"/>
                  </a:cubicBezTo>
                  <a:cubicBezTo>
                    <a:pt x="66580" y="85725"/>
                    <a:pt x="85725" y="66532"/>
                    <a:pt x="85725" y="42863"/>
                  </a:cubicBezTo>
                  <a:close/>
                </a:path>
              </a:pathLst>
            </a:custGeom>
            <a:solidFill>
              <a:srgbClr val="FAFAFA"/>
            </a:solidFill>
            <a:ln w="9525" cap="flat">
              <a:noFill/>
              <a:prstDash val="solid"/>
              <a:miter/>
            </a:ln>
          </p:spPr>
          <p:txBody>
            <a:bodyPr rtlCol="0" anchor="ctr"/>
            <a:lstStyle/>
            <a:p>
              <a:endParaRPr lang="nl-BE" sz="900"/>
            </a:p>
          </p:txBody>
        </p:sp>
        <p:sp>
          <p:nvSpPr>
            <p:cNvPr id="779" name="Freeform: Shape 778">
              <a:extLst>
                <a:ext uri="{FF2B5EF4-FFF2-40B4-BE49-F238E27FC236}">
                  <a16:creationId xmlns:a16="http://schemas.microsoft.com/office/drawing/2014/main" id="{A3B85734-1555-441B-8014-EA779C734B3A}"/>
                </a:ext>
              </a:extLst>
            </p:cNvPr>
            <p:cNvSpPr/>
            <p:nvPr/>
          </p:nvSpPr>
          <p:spPr>
            <a:xfrm>
              <a:off x="10408125" y="1010828"/>
              <a:ext cx="54313" cy="54313"/>
            </a:xfrm>
            <a:custGeom>
              <a:avLst/>
              <a:gdLst>
                <a:gd name="connsiteX0" fmla="*/ 85725 w 85725"/>
                <a:gd name="connsiteY0" fmla="*/ 42863 h 85725"/>
                <a:gd name="connsiteX1" fmla="*/ 42863 w 85725"/>
                <a:gd name="connsiteY1" fmla="*/ 0 h 85725"/>
                <a:gd name="connsiteX2" fmla="*/ 0 w 85725"/>
                <a:gd name="connsiteY2" fmla="*/ 42863 h 85725"/>
                <a:gd name="connsiteX3" fmla="*/ 42863 w 85725"/>
                <a:gd name="connsiteY3" fmla="*/ 85725 h 85725"/>
                <a:gd name="connsiteX4" fmla="*/ 85725 w 85725"/>
                <a:gd name="connsiteY4" fmla="*/ 4286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3"/>
                  </a:moveTo>
                  <a:cubicBezTo>
                    <a:pt x="85725" y="19193"/>
                    <a:pt x="66580" y="0"/>
                    <a:pt x="42863" y="0"/>
                  </a:cubicBezTo>
                  <a:cubicBezTo>
                    <a:pt x="19145" y="0"/>
                    <a:pt x="0" y="19193"/>
                    <a:pt x="0" y="42863"/>
                  </a:cubicBezTo>
                  <a:cubicBezTo>
                    <a:pt x="0" y="66532"/>
                    <a:pt x="19145" y="85725"/>
                    <a:pt x="42863" y="85725"/>
                  </a:cubicBezTo>
                  <a:cubicBezTo>
                    <a:pt x="66580" y="85725"/>
                    <a:pt x="85725" y="66532"/>
                    <a:pt x="85725" y="42863"/>
                  </a:cubicBezTo>
                  <a:close/>
                </a:path>
              </a:pathLst>
            </a:custGeom>
            <a:noFill/>
            <a:ln w="9525" cap="flat">
              <a:solidFill>
                <a:srgbClr val="558ED5"/>
              </a:solidFill>
              <a:prstDash val="solid"/>
              <a:miter/>
            </a:ln>
          </p:spPr>
          <p:txBody>
            <a:bodyPr rtlCol="0" anchor="ctr"/>
            <a:lstStyle/>
            <a:p>
              <a:endParaRPr lang="nl-BE" sz="900"/>
            </a:p>
          </p:txBody>
        </p:sp>
        <p:sp>
          <p:nvSpPr>
            <p:cNvPr id="780" name="Freeform: Shape 779">
              <a:extLst>
                <a:ext uri="{FF2B5EF4-FFF2-40B4-BE49-F238E27FC236}">
                  <a16:creationId xmlns:a16="http://schemas.microsoft.com/office/drawing/2014/main" id="{AD98BAB7-9148-407D-857A-439C65E8BE7F}"/>
                </a:ext>
              </a:extLst>
            </p:cNvPr>
            <p:cNvSpPr/>
            <p:nvPr/>
          </p:nvSpPr>
          <p:spPr>
            <a:xfrm>
              <a:off x="10423212" y="1037984"/>
              <a:ext cx="24139" cy="6035"/>
            </a:xfrm>
            <a:custGeom>
              <a:avLst/>
              <a:gdLst>
                <a:gd name="connsiteX0" fmla="*/ 0 w 38100"/>
                <a:gd name="connsiteY0" fmla="*/ 0 h 0"/>
                <a:gd name="connsiteX1" fmla="*/ 38100 w 38100"/>
                <a:gd name="connsiteY1" fmla="*/ 0 h 0"/>
              </a:gdLst>
              <a:ahLst/>
              <a:cxnLst>
                <a:cxn ang="0">
                  <a:pos x="connsiteX0" y="connsiteY0"/>
                </a:cxn>
                <a:cxn ang="0">
                  <a:pos x="connsiteX1" y="connsiteY1"/>
                </a:cxn>
              </a:cxnLst>
              <a:rect l="l" t="t" r="r" b="b"/>
              <a:pathLst>
                <a:path w="38100">
                  <a:moveTo>
                    <a:pt x="0" y="0"/>
                  </a:moveTo>
                  <a:lnTo>
                    <a:pt x="38100" y="0"/>
                  </a:lnTo>
                </a:path>
              </a:pathLst>
            </a:custGeom>
            <a:noFill/>
            <a:ln w="9525" cap="flat">
              <a:solidFill>
                <a:srgbClr val="96A0C8"/>
              </a:solidFill>
              <a:prstDash val="solid"/>
              <a:miter/>
            </a:ln>
          </p:spPr>
          <p:txBody>
            <a:bodyPr rtlCol="0" anchor="ctr"/>
            <a:lstStyle/>
            <a:p>
              <a:endParaRPr lang="nl-BE" sz="900"/>
            </a:p>
          </p:txBody>
        </p:sp>
        <p:sp>
          <p:nvSpPr>
            <p:cNvPr id="781" name="Freeform: Shape 780">
              <a:extLst>
                <a:ext uri="{FF2B5EF4-FFF2-40B4-BE49-F238E27FC236}">
                  <a16:creationId xmlns:a16="http://schemas.microsoft.com/office/drawing/2014/main" id="{FCE7A919-351D-482C-8E14-61B9EBDE89BF}"/>
                </a:ext>
              </a:extLst>
            </p:cNvPr>
            <p:cNvSpPr/>
            <p:nvPr/>
          </p:nvSpPr>
          <p:spPr>
            <a:xfrm>
              <a:off x="10489595" y="1128506"/>
              <a:ext cx="748314" cy="156905"/>
            </a:xfrm>
            <a:custGeom>
              <a:avLst/>
              <a:gdLst>
                <a:gd name="connsiteX0" fmla="*/ 0 w 1181100"/>
                <a:gd name="connsiteY0" fmla="*/ 0 h 247650"/>
                <a:gd name="connsiteX1" fmla="*/ 0 w 1181100"/>
                <a:gd name="connsiteY1" fmla="*/ 247650 h 247650"/>
                <a:gd name="connsiteX2" fmla="*/ 1181100 w 1181100"/>
                <a:gd name="connsiteY2" fmla="*/ 247650 h 247650"/>
                <a:gd name="connsiteX3" fmla="*/ 1181100 w 1181100"/>
                <a:gd name="connsiteY3" fmla="*/ 0 h 247650"/>
              </a:gdLst>
              <a:ahLst/>
              <a:cxnLst>
                <a:cxn ang="0">
                  <a:pos x="connsiteX0" y="connsiteY0"/>
                </a:cxn>
                <a:cxn ang="0">
                  <a:pos x="connsiteX1" y="connsiteY1"/>
                </a:cxn>
                <a:cxn ang="0">
                  <a:pos x="connsiteX2" y="connsiteY2"/>
                </a:cxn>
                <a:cxn ang="0">
                  <a:pos x="connsiteX3" y="connsiteY3"/>
                </a:cxn>
              </a:cxnLst>
              <a:rect l="l" t="t" r="r" b="b"/>
              <a:pathLst>
                <a:path w="1181100" h="247650">
                  <a:moveTo>
                    <a:pt x="0" y="0"/>
                  </a:moveTo>
                  <a:lnTo>
                    <a:pt x="0" y="247650"/>
                  </a:lnTo>
                  <a:lnTo>
                    <a:pt x="1181100" y="247650"/>
                  </a:lnTo>
                  <a:lnTo>
                    <a:pt x="1181100" y="0"/>
                  </a:lnTo>
                  <a:close/>
                </a:path>
              </a:pathLst>
            </a:custGeom>
            <a:solidFill>
              <a:srgbClr val="F0F0F0"/>
            </a:solidFill>
            <a:ln w="9525" cap="flat">
              <a:noFill/>
              <a:prstDash val="solid"/>
              <a:miter/>
            </a:ln>
          </p:spPr>
          <p:txBody>
            <a:bodyPr rtlCol="0" anchor="ctr"/>
            <a:lstStyle/>
            <a:p>
              <a:endParaRPr lang="nl-BE" sz="900"/>
            </a:p>
          </p:txBody>
        </p:sp>
        <p:sp>
          <p:nvSpPr>
            <p:cNvPr id="782" name="Freeform: Shape 781">
              <a:extLst>
                <a:ext uri="{FF2B5EF4-FFF2-40B4-BE49-F238E27FC236}">
                  <a16:creationId xmlns:a16="http://schemas.microsoft.com/office/drawing/2014/main" id="{8A23F8FE-E321-483D-8FD9-D60CC9516002}"/>
                </a:ext>
              </a:extLst>
            </p:cNvPr>
            <p:cNvSpPr/>
            <p:nvPr/>
          </p:nvSpPr>
          <p:spPr>
            <a:xfrm>
              <a:off x="10489595" y="1128506"/>
              <a:ext cx="748314" cy="156905"/>
            </a:xfrm>
            <a:custGeom>
              <a:avLst/>
              <a:gdLst>
                <a:gd name="connsiteX0" fmla="*/ 0 w 1181100"/>
                <a:gd name="connsiteY0" fmla="*/ 0 h 247650"/>
                <a:gd name="connsiteX1" fmla="*/ 0 w 1181100"/>
                <a:gd name="connsiteY1" fmla="*/ 247650 h 247650"/>
                <a:gd name="connsiteX2" fmla="*/ 1181100 w 1181100"/>
                <a:gd name="connsiteY2" fmla="*/ 247650 h 247650"/>
                <a:gd name="connsiteX3" fmla="*/ 1181100 w 1181100"/>
                <a:gd name="connsiteY3" fmla="*/ 0 h 247650"/>
              </a:gdLst>
              <a:ahLst/>
              <a:cxnLst>
                <a:cxn ang="0">
                  <a:pos x="connsiteX0" y="connsiteY0"/>
                </a:cxn>
                <a:cxn ang="0">
                  <a:pos x="connsiteX1" y="connsiteY1"/>
                </a:cxn>
                <a:cxn ang="0">
                  <a:pos x="connsiteX2" y="connsiteY2"/>
                </a:cxn>
                <a:cxn ang="0">
                  <a:pos x="connsiteX3" y="connsiteY3"/>
                </a:cxn>
              </a:cxnLst>
              <a:rect l="l" t="t" r="r" b="b"/>
              <a:pathLst>
                <a:path w="1181100" h="247650">
                  <a:moveTo>
                    <a:pt x="0" y="0"/>
                  </a:moveTo>
                  <a:lnTo>
                    <a:pt x="0" y="247650"/>
                  </a:lnTo>
                  <a:lnTo>
                    <a:pt x="1181100" y="247650"/>
                  </a:lnTo>
                  <a:lnTo>
                    <a:pt x="1181100" y="0"/>
                  </a:lnTo>
                  <a:close/>
                </a:path>
              </a:pathLst>
            </a:custGeom>
            <a:noFill/>
            <a:ln w="19050" cap="flat">
              <a:solidFill>
                <a:srgbClr val="558ED5"/>
              </a:solidFill>
              <a:prstDash val="solid"/>
              <a:miter/>
            </a:ln>
          </p:spPr>
          <p:txBody>
            <a:bodyPr rtlCol="0" anchor="ctr"/>
            <a:lstStyle/>
            <a:p>
              <a:endParaRPr lang="nl-BE" sz="900"/>
            </a:p>
          </p:txBody>
        </p:sp>
        <p:sp>
          <p:nvSpPr>
            <p:cNvPr id="783" name="Freeform: Shape 782">
              <a:extLst>
                <a:ext uri="{FF2B5EF4-FFF2-40B4-BE49-F238E27FC236}">
                  <a16:creationId xmlns:a16="http://schemas.microsoft.com/office/drawing/2014/main" id="{11925050-F3E2-4903-8E00-E63A47E5179C}"/>
                </a:ext>
              </a:extLst>
            </p:cNvPr>
            <p:cNvSpPr/>
            <p:nvPr/>
          </p:nvSpPr>
          <p:spPr>
            <a:xfrm>
              <a:off x="10650180" y="1170750"/>
              <a:ext cx="512957" cy="78453"/>
            </a:xfrm>
            <a:custGeom>
              <a:avLst/>
              <a:gdLst>
                <a:gd name="connsiteX0" fmla="*/ 49340 w 809625"/>
                <a:gd name="connsiteY0" fmla="*/ 94078 h 123825"/>
                <a:gd name="connsiteX1" fmla="*/ 0 w 809625"/>
                <a:gd name="connsiteY1" fmla="*/ 94078 h 123825"/>
                <a:gd name="connsiteX2" fmla="*/ 0 w 809625"/>
                <a:gd name="connsiteY2" fmla="*/ 5686 h 123825"/>
                <a:gd name="connsiteX3" fmla="*/ 49340 w 809625"/>
                <a:gd name="connsiteY3" fmla="*/ 5686 h 123825"/>
                <a:gd name="connsiteX4" fmla="*/ 49340 w 809625"/>
                <a:gd name="connsiteY4" fmla="*/ 14811 h 123825"/>
                <a:gd name="connsiteX5" fmla="*/ 10287 w 809625"/>
                <a:gd name="connsiteY5" fmla="*/ 14811 h 123825"/>
                <a:gd name="connsiteX6" fmla="*/ 10287 w 809625"/>
                <a:gd name="connsiteY6" fmla="*/ 43291 h 123825"/>
                <a:gd name="connsiteX7" fmla="*/ 46959 w 809625"/>
                <a:gd name="connsiteY7" fmla="*/ 43291 h 123825"/>
                <a:gd name="connsiteX8" fmla="*/ 46959 w 809625"/>
                <a:gd name="connsiteY8" fmla="*/ 52359 h 123825"/>
                <a:gd name="connsiteX9" fmla="*/ 10287 w 809625"/>
                <a:gd name="connsiteY9" fmla="*/ 52359 h 123825"/>
                <a:gd name="connsiteX10" fmla="*/ 10287 w 809625"/>
                <a:gd name="connsiteY10" fmla="*/ 84887 h 123825"/>
                <a:gd name="connsiteX11" fmla="*/ 49340 w 809625"/>
                <a:gd name="connsiteY11" fmla="*/ 84887 h 123825"/>
                <a:gd name="connsiteX12" fmla="*/ 79438 w 809625"/>
                <a:gd name="connsiteY12" fmla="*/ 94078 h 123825"/>
                <a:gd name="connsiteX13" fmla="*/ 69438 w 809625"/>
                <a:gd name="connsiteY13" fmla="*/ 94078 h 123825"/>
                <a:gd name="connsiteX14" fmla="*/ 69438 w 809625"/>
                <a:gd name="connsiteY14" fmla="*/ 27813 h 123825"/>
                <a:gd name="connsiteX15" fmla="*/ 79438 w 809625"/>
                <a:gd name="connsiteY15" fmla="*/ 27813 h 123825"/>
                <a:gd name="connsiteX16" fmla="*/ 68581 w 809625"/>
                <a:gd name="connsiteY16" fmla="*/ 9858 h 123825"/>
                <a:gd name="connsiteX17" fmla="*/ 70295 w 809625"/>
                <a:gd name="connsiteY17" fmla="*/ 4810 h 123825"/>
                <a:gd name="connsiteX18" fmla="*/ 74486 w 809625"/>
                <a:gd name="connsiteY18" fmla="*/ 3200 h 123825"/>
                <a:gd name="connsiteX19" fmla="*/ 78677 w 809625"/>
                <a:gd name="connsiteY19" fmla="*/ 4839 h 123825"/>
                <a:gd name="connsiteX20" fmla="*/ 80392 w 809625"/>
                <a:gd name="connsiteY20" fmla="*/ 9858 h 123825"/>
                <a:gd name="connsiteX21" fmla="*/ 78677 w 809625"/>
                <a:gd name="connsiteY21" fmla="*/ 14907 h 123825"/>
                <a:gd name="connsiteX22" fmla="*/ 74486 w 809625"/>
                <a:gd name="connsiteY22" fmla="*/ 16564 h 123825"/>
                <a:gd name="connsiteX23" fmla="*/ 70295 w 809625"/>
                <a:gd name="connsiteY23" fmla="*/ 14907 h 123825"/>
                <a:gd name="connsiteX24" fmla="*/ 68581 w 809625"/>
                <a:gd name="connsiteY24" fmla="*/ 9858 h 123825"/>
                <a:gd name="connsiteX25" fmla="*/ 147067 w 809625"/>
                <a:gd name="connsiteY25" fmla="*/ 94078 h 123825"/>
                <a:gd name="connsiteX26" fmla="*/ 147067 w 809625"/>
                <a:gd name="connsiteY26" fmla="*/ 51206 h 123825"/>
                <a:gd name="connsiteX27" fmla="*/ 143352 w 809625"/>
                <a:gd name="connsiteY27" fmla="*/ 39119 h 123825"/>
                <a:gd name="connsiteX28" fmla="*/ 131826 w 809625"/>
                <a:gd name="connsiteY28" fmla="*/ 35128 h 123825"/>
                <a:gd name="connsiteX29" fmla="*/ 116586 w 809625"/>
                <a:gd name="connsiteY29" fmla="*/ 40748 h 123825"/>
                <a:gd name="connsiteX30" fmla="*/ 111728 w 809625"/>
                <a:gd name="connsiteY30" fmla="*/ 59312 h 123825"/>
                <a:gd name="connsiteX31" fmla="*/ 111728 w 809625"/>
                <a:gd name="connsiteY31" fmla="*/ 94078 h 123825"/>
                <a:gd name="connsiteX32" fmla="*/ 101728 w 809625"/>
                <a:gd name="connsiteY32" fmla="*/ 94078 h 123825"/>
                <a:gd name="connsiteX33" fmla="*/ 101728 w 809625"/>
                <a:gd name="connsiteY33" fmla="*/ 27813 h 123825"/>
                <a:gd name="connsiteX34" fmla="*/ 109919 w 809625"/>
                <a:gd name="connsiteY34" fmla="*/ 27813 h 123825"/>
                <a:gd name="connsiteX35" fmla="*/ 111537 w 809625"/>
                <a:gd name="connsiteY35" fmla="*/ 36881 h 123825"/>
                <a:gd name="connsiteX36" fmla="*/ 112014 w 809625"/>
                <a:gd name="connsiteY36" fmla="*/ 36881 h 123825"/>
                <a:gd name="connsiteX37" fmla="*/ 120682 w 809625"/>
                <a:gd name="connsiteY37" fmla="*/ 29289 h 123825"/>
                <a:gd name="connsiteX38" fmla="*/ 133064 w 809625"/>
                <a:gd name="connsiteY38" fmla="*/ 26603 h 123825"/>
                <a:gd name="connsiteX39" fmla="*/ 151066 w 809625"/>
                <a:gd name="connsiteY39" fmla="*/ 32375 h 123825"/>
                <a:gd name="connsiteX40" fmla="*/ 157067 w 809625"/>
                <a:gd name="connsiteY40" fmla="*/ 50844 h 123825"/>
                <a:gd name="connsiteX41" fmla="*/ 157067 w 809625"/>
                <a:gd name="connsiteY41" fmla="*/ 94078 h 123825"/>
                <a:gd name="connsiteX42" fmla="*/ 225076 w 809625"/>
                <a:gd name="connsiteY42" fmla="*/ 85192 h 123825"/>
                <a:gd name="connsiteX43" fmla="*/ 224599 w 809625"/>
                <a:gd name="connsiteY43" fmla="*/ 85192 h 123825"/>
                <a:gd name="connsiteX44" fmla="*/ 203740 w 809625"/>
                <a:gd name="connsiteY44" fmla="*/ 95288 h 123825"/>
                <a:gd name="connsiteX45" fmla="*/ 183547 w 809625"/>
                <a:gd name="connsiteY45" fmla="*/ 86401 h 123825"/>
                <a:gd name="connsiteX46" fmla="*/ 176308 w 809625"/>
                <a:gd name="connsiteY46" fmla="*/ 61122 h 123825"/>
                <a:gd name="connsiteX47" fmla="*/ 183547 w 809625"/>
                <a:gd name="connsiteY47" fmla="*/ 35671 h 123825"/>
                <a:gd name="connsiteX48" fmla="*/ 203740 w 809625"/>
                <a:gd name="connsiteY48" fmla="*/ 26603 h 123825"/>
                <a:gd name="connsiteX49" fmla="*/ 224410 w 809625"/>
                <a:gd name="connsiteY49" fmla="*/ 36395 h 123825"/>
                <a:gd name="connsiteX50" fmla="*/ 225266 w 809625"/>
                <a:gd name="connsiteY50" fmla="*/ 36395 h 123825"/>
                <a:gd name="connsiteX51" fmla="*/ 224790 w 809625"/>
                <a:gd name="connsiteY51" fmla="*/ 31623 h 123825"/>
                <a:gd name="connsiteX52" fmla="*/ 224599 w 809625"/>
                <a:gd name="connsiteY52" fmla="*/ 26965 h 123825"/>
                <a:gd name="connsiteX53" fmla="*/ 224599 w 809625"/>
                <a:gd name="connsiteY53" fmla="*/ 0 h 123825"/>
                <a:gd name="connsiteX54" fmla="*/ 234601 w 809625"/>
                <a:gd name="connsiteY54" fmla="*/ 0 h 123825"/>
                <a:gd name="connsiteX55" fmla="*/ 234601 w 809625"/>
                <a:gd name="connsiteY55" fmla="*/ 94078 h 123825"/>
                <a:gd name="connsiteX56" fmla="*/ 226409 w 809625"/>
                <a:gd name="connsiteY56" fmla="*/ 94078 h 123825"/>
                <a:gd name="connsiteX57" fmla="*/ 205074 w 809625"/>
                <a:gd name="connsiteY57" fmla="*/ 86887 h 123825"/>
                <a:gd name="connsiteX58" fmla="*/ 219932 w 809625"/>
                <a:gd name="connsiteY58" fmla="*/ 81286 h 123825"/>
                <a:gd name="connsiteX59" fmla="*/ 224599 w 809625"/>
                <a:gd name="connsiteY59" fmla="*/ 63246 h 123825"/>
                <a:gd name="connsiteX60" fmla="*/ 224599 w 809625"/>
                <a:gd name="connsiteY60" fmla="*/ 61122 h 123825"/>
                <a:gd name="connsiteX61" fmla="*/ 219932 w 809625"/>
                <a:gd name="connsiteY61" fmla="*/ 41024 h 123825"/>
                <a:gd name="connsiteX62" fmla="*/ 204883 w 809625"/>
                <a:gd name="connsiteY62" fmla="*/ 35004 h 123825"/>
                <a:gd name="connsiteX63" fmla="*/ 191452 w 809625"/>
                <a:gd name="connsiteY63" fmla="*/ 41872 h 123825"/>
                <a:gd name="connsiteX64" fmla="*/ 186690 w 809625"/>
                <a:gd name="connsiteY64" fmla="*/ 61246 h 123825"/>
                <a:gd name="connsiteX65" fmla="*/ 191357 w 809625"/>
                <a:gd name="connsiteY65" fmla="*/ 80410 h 123825"/>
                <a:gd name="connsiteX66" fmla="*/ 205074 w 809625"/>
                <a:gd name="connsiteY66" fmla="*/ 86887 h 123825"/>
                <a:gd name="connsiteX67" fmla="*/ 312420 w 809625"/>
                <a:gd name="connsiteY67" fmla="*/ 27813 h 123825"/>
                <a:gd name="connsiteX68" fmla="*/ 312420 w 809625"/>
                <a:gd name="connsiteY68" fmla="*/ 34157 h 123825"/>
                <a:gd name="connsiteX69" fmla="*/ 300133 w 809625"/>
                <a:gd name="connsiteY69" fmla="*/ 35614 h 123825"/>
                <a:gd name="connsiteX70" fmla="*/ 303180 w 809625"/>
                <a:gd name="connsiteY70" fmla="*/ 41148 h 123825"/>
                <a:gd name="connsiteX71" fmla="*/ 304514 w 809625"/>
                <a:gd name="connsiteY71" fmla="*/ 48854 h 123825"/>
                <a:gd name="connsiteX72" fmla="*/ 297847 w 809625"/>
                <a:gd name="connsiteY72" fmla="*/ 64389 h 123825"/>
                <a:gd name="connsiteX73" fmla="*/ 279559 w 809625"/>
                <a:gd name="connsiteY73" fmla="*/ 70199 h 123825"/>
                <a:gd name="connsiteX74" fmla="*/ 274034 w 809625"/>
                <a:gd name="connsiteY74" fmla="*/ 69713 h 123825"/>
                <a:gd name="connsiteX75" fmla="*/ 267652 w 809625"/>
                <a:gd name="connsiteY75" fmla="*/ 78238 h 123825"/>
                <a:gd name="connsiteX76" fmla="*/ 269843 w 809625"/>
                <a:gd name="connsiteY76" fmla="*/ 82258 h 123825"/>
                <a:gd name="connsiteX77" fmla="*/ 277559 w 809625"/>
                <a:gd name="connsiteY77" fmla="*/ 83553 h 123825"/>
                <a:gd name="connsiteX78" fmla="*/ 289274 w 809625"/>
                <a:gd name="connsiteY78" fmla="*/ 83553 h 123825"/>
                <a:gd name="connsiteX79" fmla="*/ 305848 w 809625"/>
                <a:gd name="connsiteY79" fmla="*/ 88097 h 123825"/>
                <a:gd name="connsiteX80" fmla="*/ 311562 w 809625"/>
                <a:gd name="connsiteY80" fmla="*/ 101270 h 123825"/>
                <a:gd name="connsiteX81" fmla="*/ 302705 w 809625"/>
                <a:gd name="connsiteY81" fmla="*/ 118053 h 123825"/>
                <a:gd name="connsiteX82" fmla="*/ 276987 w 809625"/>
                <a:gd name="connsiteY82" fmla="*/ 123825 h 123825"/>
                <a:gd name="connsiteX83" fmla="*/ 256984 w 809625"/>
                <a:gd name="connsiteY83" fmla="*/ 118986 h 123825"/>
                <a:gd name="connsiteX84" fmla="*/ 249936 w 809625"/>
                <a:gd name="connsiteY84" fmla="*/ 105327 h 123825"/>
                <a:gd name="connsiteX85" fmla="*/ 253746 w 809625"/>
                <a:gd name="connsiteY85" fmla="*/ 94859 h 123825"/>
                <a:gd name="connsiteX86" fmla="*/ 264700 w 809625"/>
                <a:gd name="connsiteY86" fmla="*/ 88878 h 123825"/>
                <a:gd name="connsiteX87" fmla="*/ 260413 w 809625"/>
                <a:gd name="connsiteY87" fmla="*/ 85315 h 123825"/>
                <a:gd name="connsiteX88" fmla="*/ 258699 w 809625"/>
                <a:gd name="connsiteY88" fmla="*/ 79686 h 123825"/>
                <a:gd name="connsiteX89" fmla="*/ 260604 w 809625"/>
                <a:gd name="connsiteY89" fmla="*/ 73342 h 123825"/>
                <a:gd name="connsiteX90" fmla="*/ 266700 w 809625"/>
                <a:gd name="connsiteY90" fmla="*/ 68075 h 123825"/>
                <a:gd name="connsiteX91" fmla="*/ 258318 w 809625"/>
                <a:gd name="connsiteY91" fmla="*/ 60884 h 123825"/>
                <a:gd name="connsiteX92" fmla="*/ 255080 w 809625"/>
                <a:gd name="connsiteY92" fmla="*/ 49273 h 123825"/>
                <a:gd name="connsiteX93" fmla="*/ 261651 w 809625"/>
                <a:gd name="connsiteY93" fmla="*/ 32499 h 123825"/>
                <a:gd name="connsiteX94" fmla="*/ 280131 w 809625"/>
                <a:gd name="connsiteY94" fmla="*/ 26603 h 123825"/>
                <a:gd name="connsiteX95" fmla="*/ 289465 w 809625"/>
                <a:gd name="connsiteY95" fmla="*/ 27813 h 123825"/>
                <a:gd name="connsiteX96" fmla="*/ 259556 w 809625"/>
                <a:gd name="connsiteY96" fmla="*/ 105204 h 123825"/>
                <a:gd name="connsiteX97" fmla="*/ 264128 w 809625"/>
                <a:gd name="connsiteY97" fmla="*/ 113366 h 123825"/>
                <a:gd name="connsiteX98" fmla="*/ 277082 w 809625"/>
                <a:gd name="connsiteY98" fmla="*/ 116148 h 123825"/>
                <a:gd name="connsiteX99" fmla="*/ 295847 w 809625"/>
                <a:gd name="connsiteY99" fmla="*/ 112366 h 123825"/>
                <a:gd name="connsiteX100" fmla="*/ 301943 w 809625"/>
                <a:gd name="connsiteY100" fmla="*/ 102117 h 123825"/>
                <a:gd name="connsiteX101" fmla="*/ 298609 w 809625"/>
                <a:gd name="connsiteY101" fmla="*/ 94650 h 123825"/>
                <a:gd name="connsiteX102" fmla="*/ 286036 w 809625"/>
                <a:gd name="connsiteY102" fmla="*/ 92564 h 123825"/>
                <a:gd name="connsiteX103" fmla="*/ 274034 w 809625"/>
                <a:gd name="connsiteY103" fmla="*/ 92564 h 123825"/>
                <a:gd name="connsiteX104" fmla="*/ 263366 w 809625"/>
                <a:gd name="connsiteY104" fmla="*/ 95831 h 123825"/>
                <a:gd name="connsiteX105" fmla="*/ 259556 w 809625"/>
                <a:gd name="connsiteY105" fmla="*/ 105204 h 123825"/>
                <a:gd name="connsiteX106" fmla="*/ 264986 w 809625"/>
                <a:gd name="connsiteY106" fmla="*/ 49035 h 123825"/>
                <a:gd name="connsiteX107" fmla="*/ 268986 w 809625"/>
                <a:gd name="connsiteY107" fmla="*/ 59550 h 123825"/>
                <a:gd name="connsiteX108" fmla="*/ 279940 w 809625"/>
                <a:gd name="connsiteY108" fmla="*/ 63122 h 123825"/>
                <a:gd name="connsiteX109" fmla="*/ 294609 w 809625"/>
                <a:gd name="connsiteY109" fmla="*/ 48854 h 123825"/>
                <a:gd name="connsiteX110" fmla="*/ 279749 w 809625"/>
                <a:gd name="connsiteY110" fmla="*/ 33919 h 123825"/>
                <a:gd name="connsiteX111" fmla="*/ 268795 w 809625"/>
                <a:gd name="connsiteY111" fmla="*/ 37729 h 123825"/>
                <a:gd name="connsiteX112" fmla="*/ 264986 w 809625"/>
                <a:gd name="connsiteY112" fmla="*/ 49035 h 123825"/>
                <a:gd name="connsiteX113" fmla="*/ 356045 w 809625"/>
                <a:gd name="connsiteY113" fmla="*/ 95288 h 123825"/>
                <a:gd name="connsiteX114" fmla="*/ 332899 w 809625"/>
                <a:gd name="connsiteY114" fmla="*/ 86335 h 123825"/>
                <a:gd name="connsiteX115" fmla="*/ 324422 w 809625"/>
                <a:gd name="connsiteY115" fmla="*/ 61493 h 123825"/>
                <a:gd name="connsiteX116" fmla="*/ 332327 w 809625"/>
                <a:gd name="connsiteY116" fmla="*/ 36033 h 123825"/>
                <a:gd name="connsiteX117" fmla="*/ 353473 w 809625"/>
                <a:gd name="connsiteY117" fmla="*/ 26603 h 123825"/>
                <a:gd name="connsiteX118" fmla="*/ 373190 w 809625"/>
                <a:gd name="connsiteY118" fmla="*/ 34795 h 123825"/>
                <a:gd name="connsiteX119" fmla="*/ 380429 w 809625"/>
                <a:gd name="connsiteY119" fmla="*/ 56407 h 123825"/>
                <a:gd name="connsiteX120" fmla="*/ 380429 w 809625"/>
                <a:gd name="connsiteY120" fmla="*/ 62760 h 123825"/>
                <a:gd name="connsiteX121" fmla="*/ 334804 w 809625"/>
                <a:gd name="connsiteY121" fmla="*/ 62760 h 123825"/>
                <a:gd name="connsiteX122" fmla="*/ 340709 w 809625"/>
                <a:gd name="connsiteY122" fmla="*/ 80477 h 123825"/>
                <a:gd name="connsiteX123" fmla="*/ 356426 w 809625"/>
                <a:gd name="connsiteY123" fmla="*/ 86516 h 123825"/>
                <a:gd name="connsiteX124" fmla="*/ 377571 w 809625"/>
                <a:gd name="connsiteY124" fmla="*/ 82048 h 123825"/>
                <a:gd name="connsiteX125" fmla="*/ 377571 w 809625"/>
                <a:gd name="connsiteY125" fmla="*/ 90992 h 123825"/>
                <a:gd name="connsiteX126" fmla="*/ 367569 w 809625"/>
                <a:gd name="connsiteY126" fmla="*/ 94288 h 123825"/>
                <a:gd name="connsiteX127" fmla="*/ 356045 w 809625"/>
                <a:gd name="connsiteY127" fmla="*/ 95288 h 123825"/>
                <a:gd name="connsiteX128" fmla="*/ 353377 w 809625"/>
                <a:gd name="connsiteY128" fmla="*/ 35004 h 123825"/>
                <a:gd name="connsiteX129" fmla="*/ 340614 w 809625"/>
                <a:gd name="connsiteY129" fmla="*/ 40205 h 123825"/>
                <a:gd name="connsiteX130" fmla="*/ 334995 w 809625"/>
                <a:gd name="connsiteY130" fmla="*/ 54597 h 123825"/>
                <a:gd name="connsiteX131" fmla="*/ 369666 w 809625"/>
                <a:gd name="connsiteY131" fmla="*/ 54597 h 123825"/>
                <a:gd name="connsiteX132" fmla="*/ 365474 w 809625"/>
                <a:gd name="connsiteY132" fmla="*/ 40053 h 123825"/>
                <a:gd name="connsiteX133" fmla="*/ 353377 w 809625"/>
                <a:gd name="connsiteY133" fmla="*/ 35004 h 123825"/>
                <a:gd name="connsiteX134" fmla="*/ 430435 w 809625"/>
                <a:gd name="connsiteY134" fmla="*/ 26727 h 123825"/>
                <a:gd name="connsiteX135" fmla="*/ 450724 w 809625"/>
                <a:gd name="connsiteY135" fmla="*/ 35643 h 123825"/>
                <a:gd name="connsiteX136" fmla="*/ 457962 w 809625"/>
                <a:gd name="connsiteY136" fmla="*/ 60884 h 123825"/>
                <a:gd name="connsiteX137" fmla="*/ 450628 w 809625"/>
                <a:gd name="connsiteY137" fmla="*/ 86249 h 123825"/>
                <a:gd name="connsiteX138" fmla="*/ 430435 w 809625"/>
                <a:gd name="connsiteY138" fmla="*/ 95288 h 123825"/>
                <a:gd name="connsiteX139" fmla="*/ 418624 w 809625"/>
                <a:gd name="connsiteY139" fmla="*/ 92897 h 123825"/>
                <a:gd name="connsiteX140" fmla="*/ 409670 w 809625"/>
                <a:gd name="connsiteY140" fmla="*/ 85554 h 123825"/>
                <a:gd name="connsiteX141" fmla="*/ 408909 w 809625"/>
                <a:gd name="connsiteY141" fmla="*/ 85554 h 123825"/>
                <a:gd name="connsiteX142" fmla="*/ 406812 w 809625"/>
                <a:gd name="connsiteY142" fmla="*/ 94078 h 123825"/>
                <a:gd name="connsiteX143" fmla="*/ 399574 w 809625"/>
                <a:gd name="connsiteY143" fmla="*/ 94078 h 123825"/>
                <a:gd name="connsiteX144" fmla="*/ 399574 w 809625"/>
                <a:gd name="connsiteY144" fmla="*/ 0 h 123825"/>
                <a:gd name="connsiteX145" fmla="*/ 409670 w 809625"/>
                <a:gd name="connsiteY145" fmla="*/ 0 h 123825"/>
                <a:gd name="connsiteX146" fmla="*/ 409670 w 809625"/>
                <a:gd name="connsiteY146" fmla="*/ 22850 h 123825"/>
                <a:gd name="connsiteX147" fmla="*/ 409194 w 809625"/>
                <a:gd name="connsiteY147" fmla="*/ 36643 h 123825"/>
                <a:gd name="connsiteX148" fmla="*/ 409670 w 809625"/>
                <a:gd name="connsiteY148" fmla="*/ 36643 h 123825"/>
                <a:gd name="connsiteX149" fmla="*/ 430435 w 809625"/>
                <a:gd name="connsiteY149" fmla="*/ 26727 h 123825"/>
                <a:gd name="connsiteX150" fmla="*/ 429006 w 809625"/>
                <a:gd name="connsiteY150" fmla="*/ 35128 h 123825"/>
                <a:gd name="connsiteX151" fmla="*/ 414147 w 809625"/>
                <a:gd name="connsiteY151" fmla="*/ 41024 h 123825"/>
                <a:gd name="connsiteX152" fmla="*/ 409670 w 809625"/>
                <a:gd name="connsiteY152" fmla="*/ 60884 h 123825"/>
                <a:gd name="connsiteX153" fmla="*/ 414338 w 809625"/>
                <a:gd name="connsiteY153" fmla="*/ 80867 h 123825"/>
                <a:gd name="connsiteX154" fmla="*/ 429197 w 809625"/>
                <a:gd name="connsiteY154" fmla="*/ 86887 h 123825"/>
                <a:gd name="connsiteX155" fmla="*/ 443008 w 809625"/>
                <a:gd name="connsiteY155" fmla="*/ 80143 h 123825"/>
                <a:gd name="connsiteX156" fmla="*/ 447580 w 809625"/>
                <a:gd name="connsiteY156" fmla="*/ 60760 h 123825"/>
                <a:gd name="connsiteX157" fmla="*/ 443008 w 809625"/>
                <a:gd name="connsiteY157" fmla="*/ 41472 h 123825"/>
                <a:gd name="connsiteX158" fmla="*/ 429006 w 809625"/>
                <a:gd name="connsiteY158" fmla="*/ 35128 h 123825"/>
                <a:gd name="connsiteX159" fmla="*/ 508063 w 809625"/>
                <a:gd name="connsiteY159" fmla="*/ 26603 h 123825"/>
                <a:gd name="connsiteX160" fmla="*/ 515970 w 809625"/>
                <a:gd name="connsiteY160" fmla="*/ 27327 h 123825"/>
                <a:gd name="connsiteX161" fmla="*/ 514541 w 809625"/>
                <a:gd name="connsiteY161" fmla="*/ 36643 h 123825"/>
                <a:gd name="connsiteX162" fmla="*/ 507302 w 809625"/>
                <a:gd name="connsiteY162" fmla="*/ 35728 h 123825"/>
                <a:gd name="connsiteX163" fmla="*/ 493491 w 809625"/>
                <a:gd name="connsiteY163" fmla="*/ 42262 h 123825"/>
                <a:gd name="connsiteX164" fmla="*/ 487775 w 809625"/>
                <a:gd name="connsiteY164" fmla="*/ 58531 h 123825"/>
                <a:gd name="connsiteX165" fmla="*/ 487775 w 809625"/>
                <a:gd name="connsiteY165" fmla="*/ 94078 h 123825"/>
                <a:gd name="connsiteX166" fmla="*/ 477774 w 809625"/>
                <a:gd name="connsiteY166" fmla="*/ 94078 h 123825"/>
                <a:gd name="connsiteX167" fmla="*/ 477774 w 809625"/>
                <a:gd name="connsiteY167" fmla="*/ 27813 h 123825"/>
                <a:gd name="connsiteX168" fmla="*/ 486061 w 809625"/>
                <a:gd name="connsiteY168" fmla="*/ 27813 h 123825"/>
                <a:gd name="connsiteX169" fmla="*/ 487204 w 809625"/>
                <a:gd name="connsiteY169" fmla="*/ 40081 h 123825"/>
                <a:gd name="connsiteX170" fmla="*/ 487681 w 809625"/>
                <a:gd name="connsiteY170" fmla="*/ 40081 h 123825"/>
                <a:gd name="connsiteX171" fmla="*/ 496634 w 809625"/>
                <a:gd name="connsiteY171" fmla="*/ 30108 h 123825"/>
                <a:gd name="connsiteX172" fmla="*/ 508063 w 809625"/>
                <a:gd name="connsiteY172" fmla="*/ 26603 h 123825"/>
                <a:gd name="connsiteX173" fmla="*/ 539305 w 809625"/>
                <a:gd name="connsiteY173" fmla="*/ 27813 h 123825"/>
                <a:gd name="connsiteX174" fmla="*/ 539305 w 809625"/>
                <a:gd name="connsiteY174" fmla="*/ 70799 h 123825"/>
                <a:gd name="connsiteX175" fmla="*/ 542925 w 809625"/>
                <a:gd name="connsiteY175" fmla="*/ 82896 h 123825"/>
                <a:gd name="connsiteX176" fmla="*/ 554545 w 809625"/>
                <a:gd name="connsiteY176" fmla="*/ 86887 h 123825"/>
                <a:gd name="connsiteX177" fmla="*/ 569691 w 809625"/>
                <a:gd name="connsiteY177" fmla="*/ 81201 h 123825"/>
                <a:gd name="connsiteX178" fmla="*/ 574549 w 809625"/>
                <a:gd name="connsiteY178" fmla="*/ 62636 h 123825"/>
                <a:gd name="connsiteX179" fmla="*/ 574549 w 809625"/>
                <a:gd name="connsiteY179" fmla="*/ 27813 h 123825"/>
                <a:gd name="connsiteX180" fmla="*/ 584549 w 809625"/>
                <a:gd name="connsiteY180" fmla="*/ 27813 h 123825"/>
                <a:gd name="connsiteX181" fmla="*/ 584549 w 809625"/>
                <a:gd name="connsiteY181" fmla="*/ 94078 h 123825"/>
                <a:gd name="connsiteX182" fmla="*/ 576263 w 809625"/>
                <a:gd name="connsiteY182" fmla="*/ 94078 h 123825"/>
                <a:gd name="connsiteX183" fmla="*/ 574834 w 809625"/>
                <a:gd name="connsiteY183" fmla="*/ 85192 h 123825"/>
                <a:gd name="connsiteX184" fmla="*/ 574263 w 809625"/>
                <a:gd name="connsiteY184" fmla="*/ 85192 h 123825"/>
                <a:gd name="connsiteX185" fmla="*/ 565690 w 809625"/>
                <a:gd name="connsiteY185" fmla="*/ 92688 h 123825"/>
                <a:gd name="connsiteX186" fmla="*/ 553212 w 809625"/>
                <a:gd name="connsiteY186" fmla="*/ 95288 h 123825"/>
                <a:gd name="connsiteX187" fmla="*/ 535115 w 809625"/>
                <a:gd name="connsiteY187" fmla="*/ 89545 h 123825"/>
                <a:gd name="connsiteX188" fmla="*/ 529114 w 809625"/>
                <a:gd name="connsiteY188" fmla="*/ 71161 h 123825"/>
                <a:gd name="connsiteX189" fmla="*/ 529114 w 809625"/>
                <a:gd name="connsiteY189" fmla="*/ 27813 h 123825"/>
                <a:gd name="connsiteX190" fmla="*/ 618173 w 809625"/>
                <a:gd name="connsiteY190" fmla="*/ 94078 h 123825"/>
                <a:gd name="connsiteX191" fmla="*/ 608171 w 809625"/>
                <a:gd name="connsiteY191" fmla="*/ 94078 h 123825"/>
                <a:gd name="connsiteX192" fmla="*/ 608171 w 809625"/>
                <a:gd name="connsiteY192" fmla="*/ 27813 h 123825"/>
                <a:gd name="connsiteX193" fmla="*/ 618173 w 809625"/>
                <a:gd name="connsiteY193" fmla="*/ 27813 h 123825"/>
                <a:gd name="connsiteX194" fmla="*/ 607314 w 809625"/>
                <a:gd name="connsiteY194" fmla="*/ 9858 h 123825"/>
                <a:gd name="connsiteX195" fmla="*/ 609029 w 809625"/>
                <a:gd name="connsiteY195" fmla="*/ 4810 h 123825"/>
                <a:gd name="connsiteX196" fmla="*/ 613220 w 809625"/>
                <a:gd name="connsiteY196" fmla="*/ 3200 h 123825"/>
                <a:gd name="connsiteX197" fmla="*/ 617411 w 809625"/>
                <a:gd name="connsiteY197" fmla="*/ 4839 h 123825"/>
                <a:gd name="connsiteX198" fmla="*/ 619125 w 809625"/>
                <a:gd name="connsiteY198" fmla="*/ 9858 h 123825"/>
                <a:gd name="connsiteX199" fmla="*/ 617411 w 809625"/>
                <a:gd name="connsiteY199" fmla="*/ 14907 h 123825"/>
                <a:gd name="connsiteX200" fmla="*/ 613220 w 809625"/>
                <a:gd name="connsiteY200" fmla="*/ 16564 h 123825"/>
                <a:gd name="connsiteX201" fmla="*/ 609029 w 809625"/>
                <a:gd name="connsiteY201" fmla="*/ 14907 h 123825"/>
                <a:gd name="connsiteX202" fmla="*/ 607314 w 809625"/>
                <a:gd name="connsiteY202" fmla="*/ 9858 h 123825"/>
                <a:gd name="connsiteX203" fmla="*/ 650367 w 809625"/>
                <a:gd name="connsiteY203" fmla="*/ 60160 h 123825"/>
                <a:gd name="connsiteX204" fmla="*/ 658273 w 809625"/>
                <a:gd name="connsiteY204" fmla="*/ 50483 h 123825"/>
                <a:gd name="connsiteX205" fmla="*/ 679704 w 809625"/>
                <a:gd name="connsiteY205" fmla="*/ 27813 h 123825"/>
                <a:gd name="connsiteX206" fmla="*/ 691610 w 809625"/>
                <a:gd name="connsiteY206" fmla="*/ 27813 h 123825"/>
                <a:gd name="connsiteX207" fmla="*/ 664750 w 809625"/>
                <a:gd name="connsiteY207" fmla="*/ 56045 h 123825"/>
                <a:gd name="connsiteX208" fmla="*/ 693420 w 809625"/>
                <a:gd name="connsiteY208" fmla="*/ 94078 h 123825"/>
                <a:gd name="connsiteX209" fmla="*/ 681324 w 809625"/>
                <a:gd name="connsiteY209" fmla="*/ 94078 h 123825"/>
                <a:gd name="connsiteX210" fmla="*/ 657892 w 809625"/>
                <a:gd name="connsiteY210" fmla="*/ 62760 h 123825"/>
                <a:gd name="connsiteX211" fmla="*/ 650367 w 809625"/>
                <a:gd name="connsiteY211" fmla="*/ 69285 h 123825"/>
                <a:gd name="connsiteX212" fmla="*/ 650367 w 809625"/>
                <a:gd name="connsiteY212" fmla="*/ 94078 h 123825"/>
                <a:gd name="connsiteX213" fmla="*/ 640461 w 809625"/>
                <a:gd name="connsiteY213" fmla="*/ 94078 h 123825"/>
                <a:gd name="connsiteX214" fmla="*/ 640461 w 809625"/>
                <a:gd name="connsiteY214" fmla="*/ 0 h 123825"/>
                <a:gd name="connsiteX215" fmla="*/ 650367 w 809625"/>
                <a:gd name="connsiteY215" fmla="*/ 0 h 123825"/>
                <a:gd name="connsiteX216" fmla="*/ 650367 w 809625"/>
                <a:gd name="connsiteY216" fmla="*/ 49882 h 123825"/>
                <a:gd name="connsiteX217" fmla="*/ 649891 w 809625"/>
                <a:gd name="connsiteY217" fmla="*/ 60160 h 123825"/>
                <a:gd name="connsiteX218" fmla="*/ 735331 w 809625"/>
                <a:gd name="connsiteY218" fmla="*/ 95288 h 123825"/>
                <a:gd name="connsiteX219" fmla="*/ 712184 w 809625"/>
                <a:gd name="connsiteY219" fmla="*/ 86335 h 123825"/>
                <a:gd name="connsiteX220" fmla="*/ 703707 w 809625"/>
                <a:gd name="connsiteY220" fmla="*/ 61493 h 123825"/>
                <a:gd name="connsiteX221" fmla="*/ 711518 w 809625"/>
                <a:gd name="connsiteY221" fmla="*/ 36033 h 123825"/>
                <a:gd name="connsiteX222" fmla="*/ 732759 w 809625"/>
                <a:gd name="connsiteY222" fmla="*/ 26603 h 123825"/>
                <a:gd name="connsiteX223" fmla="*/ 752475 w 809625"/>
                <a:gd name="connsiteY223" fmla="*/ 34795 h 123825"/>
                <a:gd name="connsiteX224" fmla="*/ 759714 w 809625"/>
                <a:gd name="connsiteY224" fmla="*/ 56407 h 123825"/>
                <a:gd name="connsiteX225" fmla="*/ 759714 w 809625"/>
                <a:gd name="connsiteY225" fmla="*/ 62760 h 123825"/>
                <a:gd name="connsiteX226" fmla="*/ 714089 w 809625"/>
                <a:gd name="connsiteY226" fmla="*/ 62760 h 123825"/>
                <a:gd name="connsiteX227" fmla="*/ 719994 w 809625"/>
                <a:gd name="connsiteY227" fmla="*/ 80477 h 123825"/>
                <a:gd name="connsiteX228" fmla="*/ 735711 w 809625"/>
                <a:gd name="connsiteY228" fmla="*/ 86516 h 123825"/>
                <a:gd name="connsiteX229" fmla="*/ 756856 w 809625"/>
                <a:gd name="connsiteY229" fmla="*/ 82048 h 123825"/>
                <a:gd name="connsiteX230" fmla="*/ 756856 w 809625"/>
                <a:gd name="connsiteY230" fmla="*/ 90992 h 123825"/>
                <a:gd name="connsiteX231" fmla="*/ 746856 w 809625"/>
                <a:gd name="connsiteY231" fmla="*/ 94288 h 123825"/>
                <a:gd name="connsiteX232" fmla="*/ 735331 w 809625"/>
                <a:gd name="connsiteY232" fmla="*/ 95288 h 123825"/>
                <a:gd name="connsiteX233" fmla="*/ 732663 w 809625"/>
                <a:gd name="connsiteY233" fmla="*/ 35004 h 123825"/>
                <a:gd name="connsiteX234" fmla="*/ 719899 w 809625"/>
                <a:gd name="connsiteY234" fmla="*/ 40205 h 123825"/>
                <a:gd name="connsiteX235" fmla="*/ 714280 w 809625"/>
                <a:gd name="connsiteY235" fmla="*/ 54597 h 123825"/>
                <a:gd name="connsiteX236" fmla="*/ 748951 w 809625"/>
                <a:gd name="connsiteY236" fmla="*/ 54597 h 123825"/>
                <a:gd name="connsiteX237" fmla="*/ 744760 w 809625"/>
                <a:gd name="connsiteY237" fmla="*/ 40053 h 123825"/>
                <a:gd name="connsiteX238" fmla="*/ 732663 w 809625"/>
                <a:gd name="connsiteY238" fmla="*/ 35004 h 123825"/>
                <a:gd name="connsiteX239" fmla="*/ 809149 w 809625"/>
                <a:gd name="connsiteY239" fmla="*/ 26603 h 123825"/>
                <a:gd name="connsiteX240" fmla="*/ 817055 w 809625"/>
                <a:gd name="connsiteY240" fmla="*/ 27327 h 123825"/>
                <a:gd name="connsiteX241" fmla="*/ 815626 w 809625"/>
                <a:gd name="connsiteY241" fmla="*/ 36643 h 123825"/>
                <a:gd name="connsiteX242" fmla="*/ 808387 w 809625"/>
                <a:gd name="connsiteY242" fmla="*/ 35728 h 123825"/>
                <a:gd name="connsiteX243" fmla="*/ 794671 w 809625"/>
                <a:gd name="connsiteY243" fmla="*/ 42262 h 123825"/>
                <a:gd name="connsiteX244" fmla="*/ 788955 w 809625"/>
                <a:gd name="connsiteY244" fmla="*/ 58531 h 123825"/>
                <a:gd name="connsiteX245" fmla="*/ 788955 w 809625"/>
                <a:gd name="connsiteY245" fmla="*/ 94078 h 123825"/>
                <a:gd name="connsiteX246" fmla="*/ 778859 w 809625"/>
                <a:gd name="connsiteY246" fmla="*/ 94078 h 123825"/>
                <a:gd name="connsiteX247" fmla="*/ 778859 w 809625"/>
                <a:gd name="connsiteY247" fmla="*/ 27813 h 123825"/>
                <a:gd name="connsiteX248" fmla="*/ 787146 w 809625"/>
                <a:gd name="connsiteY248" fmla="*/ 27813 h 123825"/>
                <a:gd name="connsiteX249" fmla="*/ 788289 w 809625"/>
                <a:gd name="connsiteY249" fmla="*/ 40081 h 123825"/>
                <a:gd name="connsiteX250" fmla="*/ 788766 w 809625"/>
                <a:gd name="connsiteY250" fmla="*/ 40081 h 123825"/>
                <a:gd name="connsiteX251" fmla="*/ 797719 w 809625"/>
                <a:gd name="connsiteY251" fmla="*/ 30108 h 123825"/>
                <a:gd name="connsiteX252" fmla="*/ 809149 w 809625"/>
                <a:gd name="connsiteY252" fmla="*/ 2660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809625" h="123825">
                  <a:moveTo>
                    <a:pt x="49340" y="94078"/>
                  </a:moveTo>
                  <a:lnTo>
                    <a:pt x="0" y="94078"/>
                  </a:lnTo>
                  <a:lnTo>
                    <a:pt x="0" y="5686"/>
                  </a:lnTo>
                  <a:lnTo>
                    <a:pt x="49340" y="5686"/>
                  </a:lnTo>
                  <a:lnTo>
                    <a:pt x="49340" y="14811"/>
                  </a:lnTo>
                  <a:lnTo>
                    <a:pt x="10287" y="14811"/>
                  </a:lnTo>
                  <a:lnTo>
                    <a:pt x="10287" y="43291"/>
                  </a:lnTo>
                  <a:lnTo>
                    <a:pt x="46959" y="43291"/>
                  </a:lnTo>
                  <a:lnTo>
                    <a:pt x="46959" y="52359"/>
                  </a:lnTo>
                  <a:lnTo>
                    <a:pt x="10287" y="52359"/>
                  </a:lnTo>
                  <a:lnTo>
                    <a:pt x="10287" y="84887"/>
                  </a:lnTo>
                  <a:lnTo>
                    <a:pt x="49340" y="84887"/>
                  </a:lnTo>
                  <a:close/>
                  <a:moveTo>
                    <a:pt x="79438" y="94078"/>
                  </a:moveTo>
                  <a:lnTo>
                    <a:pt x="69438" y="94078"/>
                  </a:lnTo>
                  <a:lnTo>
                    <a:pt x="69438" y="27813"/>
                  </a:lnTo>
                  <a:lnTo>
                    <a:pt x="79438" y="27813"/>
                  </a:lnTo>
                  <a:close/>
                  <a:moveTo>
                    <a:pt x="68581" y="9858"/>
                  </a:moveTo>
                  <a:cubicBezTo>
                    <a:pt x="68581" y="7553"/>
                    <a:pt x="69152" y="5877"/>
                    <a:pt x="70295" y="4810"/>
                  </a:cubicBezTo>
                  <a:cubicBezTo>
                    <a:pt x="71438" y="3734"/>
                    <a:pt x="72771" y="3200"/>
                    <a:pt x="74486" y="3200"/>
                  </a:cubicBezTo>
                  <a:cubicBezTo>
                    <a:pt x="76105" y="3200"/>
                    <a:pt x="77534" y="3753"/>
                    <a:pt x="78677" y="4839"/>
                  </a:cubicBezTo>
                  <a:cubicBezTo>
                    <a:pt x="79820" y="5924"/>
                    <a:pt x="80392" y="7601"/>
                    <a:pt x="80392" y="9858"/>
                  </a:cubicBezTo>
                  <a:cubicBezTo>
                    <a:pt x="80392" y="12116"/>
                    <a:pt x="79820" y="13792"/>
                    <a:pt x="78677" y="14907"/>
                  </a:cubicBezTo>
                  <a:cubicBezTo>
                    <a:pt x="77534" y="16012"/>
                    <a:pt x="76105" y="16564"/>
                    <a:pt x="74486" y="16564"/>
                  </a:cubicBezTo>
                  <a:cubicBezTo>
                    <a:pt x="72771" y="16564"/>
                    <a:pt x="71438" y="16012"/>
                    <a:pt x="70295" y="14907"/>
                  </a:cubicBezTo>
                  <a:cubicBezTo>
                    <a:pt x="69152" y="13792"/>
                    <a:pt x="68581" y="12116"/>
                    <a:pt x="68581" y="9858"/>
                  </a:cubicBezTo>
                  <a:close/>
                  <a:moveTo>
                    <a:pt x="147067" y="94078"/>
                  </a:moveTo>
                  <a:lnTo>
                    <a:pt x="147067" y="51206"/>
                  </a:lnTo>
                  <a:cubicBezTo>
                    <a:pt x="147067" y="45806"/>
                    <a:pt x="145828" y="41777"/>
                    <a:pt x="143352" y="39119"/>
                  </a:cubicBezTo>
                  <a:cubicBezTo>
                    <a:pt x="140875" y="36462"/>
                    <a:pt x="137065" y="35128"/>
                    <a:pt x="131826" y="35128"/>
                  </a:cubicBezTo>
                  <a:cubicBezTo>
                    <a:pt x="124873" y="35128"/>
                    <a:pt x="119824" y="37005"/>
                    <a:pt x="116586" y="40748"/>
                  </a:cubicBezTo>
                  <a:cubicBezTo>
                    <a:pt x="113348" y="44501"/>
                    <a:pt x="111728" y="50683"/>
                    <a:pt x="111728" y="59312"/>
                  </a:cubicBezTo>
                  <a:lnTo>
                    <a:pt x="111728" y="94078"/>
                  </a:lnTo>
                  <a:lnTo>
                    <a:pt x="101728" y="94078"/>
                  </a:lnTo>
                  <a:lnTo>
                    <a:pt x="101728" y="27813"/>
                  </a:lnTo>
                  <a:lnTo>
                    <a:pt x="109919" y="27813"/>
                  </a:lnTo>
                  <a:lnTo>
                    <a:pt x="111537" y="36881"/>
                  </a:lnTo>
                  <a:lnTo>
                    <a:pt x="112014" y="36881"/>
                  </a:lnTo>
                  <a:cubicBezTo>
                    <a:pt x="114014" y="33614"/>
                    <a:pt x="116967" y="31090"/>
                    <a:pt x="120682" y="29289"/>
                  </a:cubicBezTo>
                  <a:cubicBezTo>
                    <a:pt x="124302" y="27499"/>
                    <a:pt x="128492" y="26603"/>
                    <a:pt x="133064" y="26603"/>
                  </a:cubicBezTo>
                  <a:cubicBezTo>
                    <a:pt x="140970" y="26603"/>
                    <a:pt x="147067" y="28527"/>
                    <a:pt x="151066" y="32375"/>
                  </a:cubicBezTo>
                  <a:cubicBezTo>
                    <a:pt x="155067" y="36224"/>
                    <a:pt x="157067" y="42386"/>
                    <a:pt x="157067" y="50844"/>
                  </a:cubicBezTo>
                  <a:lnTo>
                    <a:pt x="157067" y="94078"/>
                  </a:lnTo>
                  <a:close/>
                  <a:moveTo>
                    <a:pt x="225076" y="85192"/>
                  </a:moveTo>
                  <a:lnTo>
                    <a:pt x="224599" y="85192"/>
                  </a:lnTo>
                  <a:cubicBezTo>
                    <a:pt x="219932" y="91926"/>
                    <a:pt x="212979" y="95288"/>
                    <a:pt x="203740" y="95288"/>
                  </a:cubicBezTo>
                  <a:cubicBezTo>
                    <a:pt x="195072" y="95288"/>
                    <a:pt x="188405" y="92326"/>
                    <a:pt x="183547" y="86401"/>
                  </a:cubicBezTo>
                  <a:cubicBezTo>
                    <a:pt x="178689" y="80477"/>
                    <a:pt x="176308" y="72047"/>
                    <a:pt x="176308" y="61122"/>
                  </a:cubicBezTo>
                  <a:cubicBezTo>
                    <a:pt x="176308" y="50206"/>
                    <a:pt x="178784" y="41720"/>
                    <a:pt x="183547" y="35671"/>
                  </a:cubicBezTo>
                  <a:cubicBezTo>
                    <a:pt x="188405" y="29623"/>
                    <a:pt x="195167" y="26603"/>
                    <a:pt x="203740" y="26603"/>
                  </a:cubicBezTo>
                  <a:cubicBezTo>
                    <a:pt x="212788" y="26603"/>
                    <a:pt x="219647" y="29870"/>
                    <a:pt x="224410" y="36395"/>
                  </a:cubicBezTo>
                  <a:lnTo>
                    <a:pt x="225266" y="36395"/>
                  </a:lnTo>
                  <a:lnTo>
                    <a:pt x="224790" y="31623"/>
                  </a:lnTo>
                  <a:lnTo>
                    <a:pt x="224599" y="26965"/>
                  </a:lnTo>
                  <a:lnTo>
                    <a:pt x="224599" y="0"/>
                  </a:lnTo>
                  <a:lnTo>
                    <a:pt x="234601" y="0"/>
                  </a:lnTo>
                  <a:lnTo>
                    <a:pt x="234601" y="94078"/>
                  </a:lnTo>
                  <a:lnTo>
                    <a:pt x="226409" y="94078"/>
                  </a:lnTo>
                  <a:close/>
                  <a:moveTo>
                    <a:pt x="205074" y="86887"/>
                  </a:moveTo>
                  <a:cubicBezTo>
                    <a:pt x="211931" y="86887"/>
                    <a:pt x="216884" y="85020"/>
                    <a:pt x="219932" y="81286"/>
                  </a:cubicBezTo>
                  <a:cubicBezTo>
                    <a:pt x="223076" y="77562"/>
                    <a:pt x="224599" y="71542"/>
                    <a:pt x="224599" y="63246"/>
                  </a:cubicBezTo>
                  <a:lnTo>
                    <a:pt x="224599" y="61122"/>
                  </a:lnTo>
                  <a:cubicBezTo>
                    <a:pt x="224599" y="51730"/>
                    <a:pt x="222981" y="45034"/>
                    <a:pt x="219932" y="41024"/>
                  </a:cubicBezTo>
                  <a:cubicBezTo>
                    <a:pt x="216789" y="37014"/>
                    <a:pt x="211741" y="35004"/>
                    <a:pt x="204883" y="35004"/>
                  </a:cubicBezTo>
                  <a:cubicBezTo>
                    <a:pt x="199073" y="35004"/>
                    <a:pt x="194501" y="37290"/>
                    <a:pt x="191452" y="41872"/>
                  </a:cubicBezTo>
                  <a:cubicBezTo>
                    <a:pt x="188309" y="46444"/>
                    <a:pt x="186690" y="52902"/>
                    <a:pt x="186690" y="61246"/>
                  </a:cubicBezTo>
                  <a:cubicBezTo>
                    <a:pt x="186690" y="69713"/>
                    <a:pt x="188309" y="76105"/>
                    <a:pt x="191357" y="80410"/>
                  </a:cubicBezTo>
                  <a:cubicBezTo>
                    <a:pt x="194501" y="84725"/>
                    <a:pt x="199073" y="86887"/>
                    <a:pt x="205074" y="86887"/>
                  </a:cubicBezTo>
                  <a:close/>
                  <a:moveTo>
                    <a:pt x="312420" y="27813"/>
                  </a:moveTo>
                  <a:lnTo>
                    <a:pt x="312420" y="34157"/>
                  </a:lnTo>
                  <a:lnTo>
                    <a:pt x="300133" y="35614"/>
                  </a:lnTo>
                  <a:cubicBezTo>
                    <a:pt x="301276" y="37024"/>
                    <a:pt x="302323" y="38862"/>
                    <a:pt x="303180" y="41148"/>
                  </a:cubicBezTo>
                  <a:cubicBezTo>
                    <a:pt x="304038" y="43425"/>
                    <a:pt x="304514" y="45987"/>
                    <a:pt x="304514" y="48854"/>
                  </a:cubicBezTo>
                  <a:cubicBezTo>
                    <a:pt x="304514" y="55340"/>
                    <a:pt x="302323" y="60522"/>
                    <a:pt x="297847" y="64389"/>
                  </a:cubicBezTo>
                  <a:cubicBezTo>
                    <a:pt x="293466" y="68266"/>
                    <a:pt x="287370" y="70199"/>
                    <a:pt x="279559" y="70199"/>
                  </a:cubicBezTo>
                  <a:cubicBezTo>
                    <a:pt x="277654" y="70199"/>
                    <a:pt x="275749" y="70037"/>
                    <a:pt x="274034" y="69713"/>
                  </a:cubicBezTo>
                  <a:cubicBezTo>
                    <a:pt x="269749" y="71971"/>
                    <a:pt x="267652" y="74809"/>
                    <a:pt x="267652" y="78238"/>
                  </a:cubicBezTo>
                  <a:cubicBezTo>
                    <a:pt x="267652" y="80048"/>
                    <a:pt x="268415" y="81391"/>
                    <a:pt x="269843" y="82258"/>
                  </a:cubicBezTo>
                  <a:cubicBezTo>
                    <a:pt x="271367" y="83125"/>
                    <a:pt x="273939" y="83553"/>
                    <a:pt x="277559" y="83553"/>
                  </a:cubicBezTo>
                  <a:lnTo>
                    <a:pt x="289274" y="83553"/>
                  </a:lnTo>
                  <a:cubicBezTo>
                    <a:pt x="296418" y="83553"/>
                    <a:pt x="301943" y="85068"/>
                    <a:pt x="305848" y="88097"/>
                  </a:cubicBezTo>
                  <a:cubicBezTo>
                    <a:pt x="309658" y="91116"/>
                    <a:pt x="311562" y="95507"/>
                    <a:pt x="311562" y="101270"/>
                  </a:cubicBezTo>
                  <a:cubicBezTo>
                    <a:pt x="311562" y="108604"/>
                    <a:pt x="308610" y="114205"/>
                    <a:pt x="302705" y="118053"/>
                  </a:cubicBezTo>
                  <a:cubicBezTo>
                    <a:pt x="296895" y="121901"/>
                    <a:pt x="288322" y="123825"/>
                    <a:pt x="276987" y="123825"/>
                  </a:cubicBezTo>
                  <a:cubicBezTo>
                    <a:pt x="268320" y="123825"/>
                    <a:pt x="261651" y="122215"/>
                    <a:pt x="256984" y="118986"/>
                  </a:cubicBezTo>
                  <a:cubicBezTo>
                    <a:pt x="252222" y="115767"/>
                    <a:pt x="249936" y="111204"/>
                    <a:pt x="249936" y="105327"/>
                  </a:cubicBezTo>
                  <a:cubicBezTo>
                    <a:pt x="249936" y="101289"/>
                    <a:pt x="251174" y="97803"/>
                    <a:pt x="253746" y="94859"/>
                  </a:cubicBezTo>
                  <a:cubicBezTo>
                    <a:pt x="256318" y="91926"/>
                    <a:pt x="259938" y="89925"/>
                    <a:pt x="264700" y="88878"/>
                  </a:cubicBezTo>
                  <a:cubicBezTo>
                    <a:pt x="262985" y="88116"/>
                    <a:pt x="261556" y="86925"/>
                    <a:pt x="260413" y="85315"/>
                  </a:cubicBezTo>
                  <a:cubicBezTo>
                    <a:pt x="259270" y="83696"/>
                    <a:pt x="258699" y="81820"/>
                    <a:pt x="258699" y="79686"/>
                  </a:cubicBezTo>
                  <a:cubicBezTo>
                    <a:pt x="258699" y="77267"/>
                    <a:pt x="259270" y="75152"/>
                    <a:pt x="260604" y="73342"/>
                  </a:cubicBezTo>
                  <a:cubicBezTo>
                    <a:pt x="261938" y="71523"/>
                    <a:pt x="263937" y="69771"/>
                    <a:pt x="266700" y="68075"/>
                  </a:cubicBezTo>
                  <a:cubicBezTo>
                    <a:pt x="263271" y="66665"/>
                    <a:pt x="260509" y="64275"/>
                    <a:pt x="258318" y="60884"/>
                  </a:cubicBezTo>
                  <a:cubicBezTo>
                    <a:pt x="256223" y="57502"/>
                    <a:pt x="255080" y="53626"/>
                    <a:pt x="255080" y="49273"/>
                  </a:cubicBezTo>
                  <a:cubicBezTo>
                    <a:pt x="255080" y="42024"/>
                    <a:pt x="257270" y="36424"/>
                    <a:pt x="261651" y="32499"/>
                  </a:cubicBezTo>
                  <a:cubicBezTo>
                    <a:pt x="266034" y="28565"/>
                    <a:pt x="272130" y="26603"/>
                    <a:pt x="280131" y="26603"/>
                  </a:cubicBezTo>
                  <a:cubicBezTo>
                    <a:pt x="283559" y="26603"/>
                    <a:pt x="286702" y="27003"/>
                    <a:pt x="289465" y="27813"/>
                  </a:cubicBezTo>
                  <a:close/>
                  <a:moveTo>
                    <a:pt x="259556" y="105204"/>
                  </a:moveTo>
                  <a:cubicBezTo>
                    <a:pt x="259556" y="108795"/>
                    <a:pt x="261081" y="111509"/>
                    <a:pt x="264128" y="113366"/>
                  </a:cubicBezTo>
                  <a:cubicBezTo>
                    <a:pt x="267177" y="115224"/>
                    <a:pt x="271463" y="116148"/>
                    <a:pt x="277082" y="116148"/>
                  </a:cubicBezTo>
                  <a:cubicBezTo>
                    <a:pt x="285559" y="116148"/>
                    <a:pt x="291751" y="114891"/>
                    <a:pt x="295847" y="112366"/>
                  </a:cubicBezTo>
                  <a:cubicBezTo>
                    <a:pt x="299847" y="109852"/>
                    <a:pt x="301943" y="106432"/>
                    <a:pt x="301943" y="102117"/>
                  </a:cubicBezTo>
                  <a:cubicBezTo>
                    <a:pt x="301943" y="98536"/>
                    <a:pt x="300799" y="96041"/>
                    <a:pt x="298609" y="94650"/>
                  </a:cubicBezTo>
                  <a:cubicBezTo>
                    <a:pt x="296323" y="93259"/>
                    <a:pt x="292228" y="92564"/>
                    <a:pt x="286036" y="92564"/>
                  </a:cubicBezTo>
                  <a:lnTo>
                    <a:pt x="274034" y="92564"/>
                  </a:lnTo>
                  <a:cubicBezTo>
                    <a:pt x="269463" y="92564"/>
                    <a:pt x="265938" y="93659"/>
                    <a:pt x="263366" y="95831"/>
                  </a:cubicBezTo>
                  <a:cubicBezTo>
                    <a:pt x="260890" y="98012"/>
                    <a:pt x="259556" y="101136"/>
                    <a:pt x="259556" y="105204"/>
                  </a:cubicBezTo>
                  <a:close/>
                  <a:moveTo>
                    <a:pt x="264986" y="49035"/>
                  </a:moveTo>
                  <a:cubicBezTo>
                    <a:pt x="264986" y="53673"/>
                    <a:pt x="266319" y="57179"/>
                    <a:pt x="268986" y="59550"/>
                  </a:cubicBezTo>
                  <a:cubicBezTo>
                    <a:pt x="271558" y="61932"/>
                    <a:pt x="275177" y="63122"/>
                    <a:pt x="279940" y="63122"/>
                  </a:cubicBezTo>
                  <a:cubicBezTo>
                    <a:pt x="289656" y="63122"/>
                    <a:pt x="294609" y="58369"/>
                    <a:pt x="294609" y="48854"/>
                  </a:cubicBezTo>
                  <a:cubicBezTo>
                    <a:pt x="294609" y="38900"/>
                    <a:pt x="289656" y="33919"/>
                    <a:pt x="279749" y="33919"/>
                  </a:cubicBezTo>
                  <a:cubicBezTo>
                    <a:pt x="274987" y="33919"/>
                    <a:pt x="271367" y="35185"/>
                    <a:pt x="268795" y="37729"/>
                  </a:cubicBezTo>
                  <a:cubicBezTo>
                    <a:pt x="266319" y="40272"/>
                    <a:pt x="264986" y="44034"/>
                    <a:pt x="264986" y="49035"/>
                  </a:cubicBezTo>
                  <a:close/>
                  <a:moveTo>
                    <a:pt x="356045" y="95288"/>
                  </a:moveTo>
                  <a:cubicBezTo>
                    <a:pt x="346329" y="95288"/>
                    <a:pt x="338519" y="92307"/>
                    <a:pt x="332899" y="86335"/>
                  </a:cubicBezTo>
                  <a:cubicBezTo>
                    <a:pt x="327184" y="80372"/>
                    <a:pt x="324422" y="72095"/>
                    <a:pt x="324422" y="61493"/>
                  </a:cubicBezTo>
                  <a:cubicBezTo>
                    <a:pt x="324422" y="50806"/>
                    <a:pt x="326993" y="42320"/>
                    <a:pt x="332327" y="36033"/>
                  </a:cubicBezTo>
                  <a:cubicBezTo>
                    <a:pt x="337567" y="29747"/>
                    <a:pt x="344615" y="26603"/>
                    <a:pt x="353473" y="26603"/>
                  </a:cubicBezTo>
                  <a:cubicBezTo>
                    <a:pt x="361759" y="26603"/>
                    <a:pt x="368332" y="29337"/>
                    <a:pt x="373190" y="34795"/>
                  </a:cubicBezTo>
                  <a:cubicBezTo>
                    <a:pt x="378048" y="40253"/>
                    <a:pt x="380429" y="47463"/>
                    <a:pt x="380429" y="56407"/>
                  </a:cubicBezTo>
                  <a:lnTo>
                    <a:pt x="380429" y="62760"/>
                  </a:lnTo>
                  <a:lnTo>
                    <a:pt x="334804" y="62760"/>
                  </a:lnTo>
                  <a:cubicBezTo>
                    <a:pt x="334995" y="70542"/>
                    <a:pt x="336995" y="76448"/>
                    <a:pt x="340709" y="80477"/>
                  </a:cubicBezTo>
                  <a:cubicBezTo>
                    <a:pt x="344424" y="84506"/>
                    <a:pt x="349662" y="86516"/>
                    <a:pt x="356426" y="86516"/>
                  </a:cubicBezTo>
                  <a:cubicBezTo>
                    <a:pt x="363570" y="86516"/>
                    <a:pt x="370618" y="85030"/>
                    <a:pt x="377571" y="82048"/>
                  </a:cubicBezTo>
                  <a:lnTo>
                    <a:pt x="377571" y="90992"/>
                  </a:lnTo>
                  <a:cubicBezTo>
                    <a:pt x="374047" y="92526"/>
                    <a:pt x="370713" y="93621"/>
                    <a:pt x="367569" y="94288"/>
                  </a:cubicBezTo>
                  <a:cubicBezTo>
                    <a:pt x="364331" y="94955"/>
                    <a:pt x="360521" y="95288"/>
                    <a:pt x="356045" y="95288"/>
                  </a:cubicBezTo>
                  <a:close/>
                  <a:moveTo>
                    <a:pt x="353377" y="35004"/>
                  </a:moveTo>
                  <a:cubicBezTo>
                    <a:pt x="348044" y="35004"/>
                    <a:pt x="343757" y="36738"/>
                    <a:pt x="340614" y="40205"/>
                  </a:cubicBezTo>
                  <a:cubicBezTo>
                    <a:pt x="337471" y="43672"/>
                    <a:pt x="335566" y="48473"/>
                    <a:pt x="334995" y="54597"/>
                  </a:cubicBezTo>
                  <a:lnTo>
                    <a:pt x="369666" y="54597"/>
                  </a:lnTo>
                  <a:cubicBezTo>
                    <a:pt x="369666" y="48273"/>
                    <a:pt x="368237" y="43425"/>
                    <a:pt x="365474" y="40053"/>
                  </a:cubicBezTo>
                  <a:cubicBezTo>
                    <a:pt x="362617" y="36690"/>
                    <a:pt x="358616" y="35004"/>
                    <a:pt x="353377" y="35004"/>
                  </a:cubicBezTo>
                  <a:close/>
                  <a:moveTo>
                    <a:pt x="430435" y="26727"/>
                  </a:moveTo>
                  <a:cubicBezTo>
                    <a:pt x="439198" y="26727"/>
                    <a:pt x="445866" y="29699"/>
                    <a:pt x="450724" y="35643"/>
                  </a:cubicBezTo>
                  <a:cubicBezTo>
                    <a:pt x="455580" y="41586"/>
                    <a:pt x="457962" y="50006"/>
                    <a:pt x="457962" y="60884"/>
                  </a:cubicBezTo>
                  <a:cubicBezTo>
                    <a:pt x="457962" y="71771"/>
                    <a:pt x="455486" y="80220"/>
                    <a:pt x="450628" y="86249"/>
                  </a:cubicBezTo>
                  <a:cubicBezTo>
                    <a:pt x="445770" y="92278"/>
                    <a:pt x="439102" y="95288"/>
                    <a:pt x="430435" y="95288"/>
                  </a:cubicBezTo>
                  <a:cubicBezTo>
                    <a:pt x="426148" y="95288"/>
                    <a:pt x="422149" y="94488"/>
                    <a:pt x="418624" y="92897"/>
                  </a:cubicBezTo>
                  <a:cubicBezTo>
                    <a:pt x="415099" y="91307"/>
                    <a:pt x="412052" y="88859"/>
                    <a:pt x="409670" y="85554"/>
                  </a:cubicBezTo>
                  <a:lnTo>
                    <a:pt x="408909" y="85554"/>
                  </a:lnTo>
                  <a:lnTo>
                    <a:pt x="406812" y="94078"/>
                  </a:lnTo>
                  <a:lnTo>
                    <a:pt x="399574" y="94078"/>
                  </a:lnTo>
                  <a:lnTo>
                    <a:pt x="399574" y="0"/>
                  </a:lnTo>
                  <a:lnTo>
                    <a:pt x="409670" y="0"/>
                  </a:lnTo>
                  <a:lnTo>
                    <a:pt x="409670" y="22850"/>
                  </a:lnTo>
                  <a:cubicBezTo>
                    <a:pt x="409670" y="27975"/>
                    <a:pt x="409480" y="32566"/>
                    <a:pt x="409194" y="36643"/>
                  </a:cubicBezTo>
                  <a:lnTo>
                    <a:pt x="409670" y="36643"/>
                  </a:lnTo>
                  <a:cubicBezTo>
                    <a:pt x="414338" y="30032"/>
                    <a:pt x="421291" y="26727"/>
                    <a:pt x="430435" y="26727"/>
                  </a:cubicBezTo>
                  <a:close/>
                  <a:moveTo>
                    <a:pt x="429006" y="35128"/>
                  </a:moveTo>
                  <a:cubicBezTo>
                    <a:pt x="422149" y="35128"/>
                    <a:pt x="417195" y="37090"/>
                    <a:pt x="414147" y="41024"/>
                  </a:cubicBezTo>
                  <a:cubicBezTo>
                    <a:pt x="411195" y="44948"/>
                    <a:pt x="409670" y="51578"/>
                    <a:pt x="409670" y="60884"/>
                  </a:cubicBezTo>
                  <a:cubicBezTo>
                    <a:pt x="409670" y="70199"/>
                    <a:pt x="411195" y="76857"/>
                    <a:pt x="414338" y="80867"/>
                  </a:cubicBezTo>
                  <a:cubicBezTo>
                    <a:pt x="417386" y="84877"/>
                    <a:pt x="422338" y="86887"/>
                    <a:pt x="429197" y="86887"/>
                  </a:cubicBezTo>
                  <a:cubicBezTo>
                    <a:pt x="435387" y="86887"/>
                    <a:pt x="439960" y="84639"/>
                    <a:pt x="443008" y="80143"/>
                  </a:cubicBezTo>
                  <a:cubicBezTo>
                    <a:pt x="446055" y="75648"/>
                    <a:pt x="447580" y="69190"/>
                    <a:pt x="447580" y="60760"/>
                  </a:cubicBezTo>
                  <a:cubicBezTo>
                    <a:pt x="447580" y="52140"/>
                    <a:pt x="446055" y="45710"/>
                    <a:pt x="443008" y="41472"/>
                  </a:cubicBezTo>
                  <a:cubicBezTo>
                    <a:pt x="439960" y="37243"/>
                    <a:pt x="435293" y="35128"/>
                    <a:pt x="429006" y="35128"/>
                  </a:cubicBezTo>
                  <a:close/>
                  <a:moveTo>
                    <a:pt x="508063" y="26603"/>
                  </a:moveTo>
                  <a:cubicBezTo>
                    <a:pt x="510921" y="26603"/>
                    <a:pt x="513588" y="26841"/>
                    <a:pt x="515970" y="27327"/>
                  </a:cubicBezTo>
                  <a:lnTo>
                    <a:pt x="514541" y="36643"/>
                  </a:lnTo>
                  <a:cubicBezTo>
                    <a:pt x="511778" y="36033"/>
                    <a:pt x="509397" y="35728"/>
                    <a:pt x="507302" y="35728"/>
                  </a:cubicBezTo>
                  <a:cubicBezTo>
                    <a:pt x="501968" y="35728"/>
                    <a:pt x="497300" y="37909"/>
                    <a:pt x="493491" y="42262"/>
                  </a:cubicBezTo>
                  <a:cubicBezTo>
                    <a:pt x="489681" y="46615"/>
                    <a:pt x="487775" y="52035"/>
                    <a:pt x="487775" y="58531"/>
                  </a:cubicBezTo>
                  <a:lnTo>
                    <a:pt x="487775" y="94078"/>
                  </a:lnTo>
                  <a:lnTo>
                    <a:pt x="477774" y="94078"/>
                  </a:lnTo>
                  <a:lnTo>
                    <a:pt x="477774" y="27813"/>
                  </a:lnTo>
                  <a:lnTo>
                    <a:pt x="486061" y="27813"/>
                  </a:lnTo>
                  <a:lnTo>
                    <a:pt x="487204" y="40081"/>
                  </a:lnTo>
                  <a:lnTo>
                    <a:pt x="487681" y="40081"/>
                  </a:lnTo>
                  <a:cubicBezTo>
                    <a:pt x="490156" y="35776"/>
                    <a:pt x="493109" y="32452"/>
                    <a:pt x="496634" y="30108"/>
                  </a:cubicBezTo>
                  <a:cubicBezTo>
                    <a:pt x="500063" y="27775"/>
                    <a:pt x="503873" y="26603"/>
                    <a:pt x="508063" y="26603"/>
                  </a:cubicBezTo>
                  <a:close/>
                  <a:moveTo>
                    <a:pt x="539305" y="27813"/>
                  </a:moveTo>
                  <a:lnTo>
                    <a:pt x="539305" y="70799"/>
                  </a:lnTo>
                  <a:cubicBezTo>
                    <a:pt x="539305" y="76200"/>
                    <a:pt x="540544" y="80229"/>
                    <a:pt x="542925" y="82896"/>
                  </a:cubicBezTo>
                  <a:cubicBezTo>
                    <a:pt x="545402" y="85554"/>
                    <a:pt x="549307" y="86887"/>
                    <a:pt x="554545" y="86887"/>
                  </a:cubicBezTo>
                  <a:cubicBezTo>
                    <a:pt x="561404" y="86887"/>
                    <a:pt x="566547" y="84992"/>
                    <a:pt x="569691" y="81201"/>
                  </a:cubicBezTo>
                  <a:cubicBezTo>
                    <a:pt x="572929" y="77410"/>
                    <a:pt x="574549" y="71228"/>
                    <a:pt x="574549" y="62636"/>
                  </a:cubicBezTo>
                  <a:lnTo>
                    <a:pt x="574549" y="27813"/>
                  </a:lnTo>
                  <a:lnTo>
                    <a:pt x="584549" y="27813"/>
                  </a:lnTo>
                  <a:lnTo>
                    <a:pt x="584549" y="94078"/>
                  </a:lnTo>
                  <a:lnTo>
                    <a:pt x="576263" y="94078"/>
                  </a:lnTo>
                  <a:lnTo>
                    <a:pt x="574834" y="85192"/>
                  </a:lnTo>
                  <a:lnTo>
                    <a:pt x="574263" y="85192"/>
                  </a:lnTo>
                  <a:cubicBezTo>
                    <a:pt x="572262" y="88459"/>
                    <a:pt x="569405" y="90954"/>
                    <a:pt x="565690" y="92688"/>
                  </a:cubicBezTo>
                  <a:cubicBezTo>
                    <a:pt x="562070" y="94421"/>
                    <a:pt x="557880" y="95288"/>
                    <a:pt x="553212" y="95288"/>
                  </a:cubicBezTo>
                  <a:cubicBezTo>
                    <a:pt x="545211" y="95288"/>
                    <a:pt x="539115" y="93374"/>
                    <a:pt x="535115" y="89545"/>
                  </a:cubicBezTo>
                  <a:cubicBezTo>
                    <a:pt x="531114" y="85715"/>
                    <a:pt x="529114" y="79591"/>
                    <a:pt x="529114" y="71161"/>
                  </a:cubicBezTo>
                  <a:lnTo>
                    <a:pt x="529114" y="27813"/>
                  </a:lnTo>
                  <a:close/>
                  <a:moveTo>
                    <a:pt x="618173" y="94078"/>
                  </a:moveTo>
                  <a:lnTo>
                    <a:pt x="608171" y="94078"/>
                  </a:lnTo>
                  <a:lnTo>
                    <a:pt x="608171" y="27813"/>
                  </a:lnTo>
                  <a:lnTo>
                    <a:pt x="618173" y="27813"/>
                  </a:lnTo>
                  <a:close/>
                  <a:moveTo>
                    <a:pt x="607314" y="9858"/>
                  </a:moveTo>
                  <a:cubicBezTo>
                    <a:pt x="607314" y="7553"/>
                    <a:pt x="607886" y="5877"/>
                    <a:pt x="609029" y="4810"/>
                  </a:cubicBezTo>
                  <a:cubicBezTo>
                    <a:pt x="610077" y="3734"/>
                    <a:pt x="611506" y="3200"/>
                    <a:pt x="613220" y="3200"/>
                  </a:cubicBezTo>
                  <a:cubicBezTo>
                    <a:pt x="614839" y="3200"/>
                    <a:pt x="616268" y="3753"/>
                    <a:pt x="617411" y="4839"/>
                  </a:cubicBezTo>
                  <a:cubicBezTo>
                    <a:pt x="618554" y="5924"/>
                    <a:pt x="619125" y="7601"/>
                    <a:pt x="619125" y="9858"/>
                  </a:cubicBezTo>
                  <a:cubicBezTo>
                    <a:pt x="619125" y="12116"/>
                    <a:pt x="618554" y="13792"/>
                    <a:pt x="617411" y="14907"/>
                  </a:cubicBezTo>
                  <a:cubicBezTo>
                    <a:pt x="616268" y="16012"/>
                    <a:pt x="614839" y="16564"/>
                    <a:pt x="613220" y="16564"/>
                  </a:cubicBezTo>
                  <a:cubicBezTo>
                    <a:pt x="611506" y="16564"/>
                    <a:pt x="610077" y="16012"/>
                    <a:pt x="609029" y="14907"/>
                  </a:cubicBezTo>
                  <a:cubicBezTo>
                    <a:pt x="607886" y="13792"/>
                    <a:pt x="607314" y="12116"/>
                    <a:pt x="607314" y="9858"/>
                  </a:cubicBezTo>
                  <a:close/>
                  <a:moveTo>
                    <a:pt x="650367" y="60160"/>
                  </a:moveTo>
                  <a:cubicBezTo>
                    <a:pt x="652081" y="57702"/>
                    <a:pt x="654748" y="54473"/>
                    <a:pt x="658273" y="50483"/>
                  </a:cubicBezTo>
                  <a:lnTo>
                    <a:pt x="679704" y="27813"/>
                  </a:lnTo>
                  <a:lnTo>
                    <a:pt x="691610" y="27813"/>
                  </a:lnTo>
                  <a:lnTo>
                    <a:pt x="664750" y="56045"/>
                  </a:lnTo>
                  <a:lnTo>
                    <a:pt x="693420" y="94078"/>
                  </a:lnTo>
                  <a:lnTo>
                    <a:pt x="681324" y="94078"/>
                  </a:lnTo>
                  <a:lnTo>
                    <a:pt x="657892" y="62760"/>
                  </a:lnTo>
                  <a:lnTo>
                    <a:pt x="650367" y="69285"/>
                  </a:lnTo>
                  <a:lnTo>
                    <a:pt x="650367" y="94078"/>
                  </a:lnTo>
                  <a:lnTo>
                    <a:pt x="640461" y="94078"/>
                  </a:lnTo>
                  <a:lnTo>
                    <a:pt x="640461" y="0"/>
                  </a:lnTo>
                  <a:lnTo>
                    <a:pt x="650367" y="0"/>
                  </a:lnTo>
                  <a:lnTo>
                    <a:pt x="650367" y="49882"/>
                  </a:lnTo>
                  <a:cubicBezTo>
                    <a:pt x="650367" y="52102"/>
                    <a:pt x="650177" y="55521"/>
                    <a:pt x="649891" y="60160"/>
                  </a:cubicBezTo>
                  <a:close/>
                  <a:moveTo>
                    <a:pt x="735331" y="95288"/>
                  </a:moveTo>
                  <a:cubicBezTo>
                    <a:pt x="725520" y="95288"/>
                    <a:pt x="717804" y="92307"/>
                    <a:pt x="712184" y="86335"/>
                  </a:cubicBezTo>
                  <a:cubicBezTo>
                    <a:pt x="706470" y="80372"/>
                    <a:pt x="703707" y="72095"/>
                    <a:pt x="703707" y="61493"/>
                  </a:cubicBezTo>
                  <a:cubicBezTo>
                    <a:pt x="703707" y="50806"/>
                    <a:pt x="706279" y="42320"/>
                    <a:pt x="711518" y="36033"/>
                  </a:cubicBezTo>
                  <a:cubicBezTo>
                    <a:pt x="716852" y="29747"/>
                    <a:pt x="723900" y="26603"/>
                    <a:pt x="732759" y="26603"/>
                  </a:cubicBezTo>
                  <a:cubicBezTo>
                    <a:pt x="741045" y="26603"/>
                    <a:pt x="747617" y="29337"/>
                    <a:pt x="752475" y="34795"/>
                  </a:cubicBezTo>
                  <a:cubicBezTo>
                    <a:pt x="757333" y="40253"/>
                    <a:pt x="759714" y="47463"/>
                    <a:pt x="759714" y="56407"/>
                  </a:cubicBezTo>
                  <a:lnTo>
                    <a:pt x="759714" y="62760"/>
                  </a:lnTo>
                  <a:lnTo>
                    <a:pt x="714089" y="62760"/>
                  </a:lnTo>
                  <a:cubicBezTo>
                    <a:pt x="714280" y="70542"/>
                    <a:pt x="716281" y="76448"/>
                    <a:pt x="719994" y="80477"/>
                  </a:cubicBezTo>
                  <a:cubicBezTo>
                    <a:pt x="723709" y="84506"/>
                    <a:pt x="728949" y="86516"/>
                    <a:pt x="735711" y="86516"/>
                  </a:cubicBezTo>
                  <a:cubicBezTo>
                    <a:pt x="742855" y="86516"/>
                    <a:pt x="749903" y="85030"/>
                    <a:pt x="756856" y="82048"/>
                  </a:cubicBezTo>
                  <a:lnTo>
                    <a:pt x="756856" y="90992"/>
                  </a:lnTo>
                  <a:cubicBezTo>
                    <a:pt x="753332" y="92526"/>
                    <a:pt x="749998" y="93621"/>
                    <a:pt x="746856" y="94288"/>
                  </a:cubicBezTo>
                  <a:cubicBezTo>
                    <a:pt x="743617" y="94955"/>
                    <a:pt x="739807" y="95288"/>
                    <a:pt x="735331" y="95288"/>
                  </a:cubicBezTo>
                  <a:close/>
                  <a:moveTo>
                    <a:pt x="732663" y="35004"/>
                  </a:moveTo>
                  <a:cubicBezTo>
                    <a:pt x="727329" y="35004"/>
                    <a:pt x="723043" y="36738"/>
                    <a:pt x="719899" y="40205"/>
                  </a:cubicBezTo>
                  <a:cubicBezTo>
                    <a:pt x="716756" y="43672"/>
                    <a:pt x="714852" y="48473"/>
                    <a:pt x="714280" y="54597"/>
                  </a:cubicBezTo>
                  <a:lnTo>
                    <a:pt x="748951" y="54597"/>
                  </a:lnTo>
                  <a:cubicBezTo>
                    <a:pt x="748951" y="48273"/>
                    <a:pt x="747522" y="43425"/>
                    <a:pt x="744760" y="40053"/>
                  </a:cubicBezTo>
                  <a:cubicBezTo>
                    <a:pt x="741902" y="36690"/>
                    <a:pt x="737902" y="35004"/>
                    <a:pt x="732663" y="35004"/>
                  </a:cubicBezTo>
                  <a:close/>
                  <a:moveTo>
                    <a:pt x="809149" y="26603"/>
                  </a:moveTo>
                  <a:cubicBezTo>
                    <a:pt x="812102" y="26603"/>
                    <a:pt x="814674" y="26841"/>
                    <a:pt x="817055" y="27327"/>
                  </a:cubicBezTo>
                  <a:lnTo>
                    <a:pt x="815626" y="36643"/>
                  </a:lnTo>
                  <a:cubicBezTo>
                    <a:pt x="812863" y="36033"/>
                    <a:pt x="810482" y="35728"/>
                    <a:pt x="808387" y="35728"/>
                  </a:cubicBezTo>
                  <a:cubicBezTo>
                    <a:pt x="803053" y="35728"/>
                    <a:pt x="798480" y="37909"/>
                    <a:pt x="794671" y="42262"/>
                  </a:cubicBezTo>
                  <a:cubicBezTo>
                    <a:pt x="790861" y="46615"/>
                    <a:pt x="788955" y="52035"/>
                    <a:pt x="788955" y="58531"/>
                  </a:cubicBezTo>
                  <a:lnTo>
                    <a:pt x="788955" y="94078"/>
                  </a:lnTo>
                  <a:lnTo>
                    <a:pt x="778859" y="94078"/>
                  </a:lnTo>
                  <a:lnTo>
                    <a:pt x="778859" y="27813"/>
                  </a:lnTo>
                  <a:lnTo>
                    <a:pt x="787146" y="27813"/>
                  </a:lnTo>
                  <a:lnTo>
                    <a:pt x="788289" y="40081"/>
                  </a:lnTo>
                  <a:lnTo>
                    <a:pt x="788766" y="40081"/>
                  </a:lnTo>
                  <a:cubicBezTo>
                    <a:pt x="791242" y="35776"/>
                    <a:pt x="794195" y="32452"/>
                    <a:pt x="797719" y="30108"/>
                  </a:cubicBezTo>
                  <a:cubicBezTo>
                    <a:pt x="801148" y="27775"/>
                    <a:pt x="804958" y="26603"/>
                    <a:pt x="809149" y="26603"/>
                  </a:cubicBezTo>
                  <a:close/>
                </a:path>
              </a:pathLst>
            </a:custGeom>
            <a:solidFill>
              <a:srgbClr val="000000"/>
            </a:solidFill>
            <a:ln w="9525" cap="flat">
              <a:noFill/>
              <a:prstDash val="solid"/>
              <a:miter/>
            </a:ln>
          </p:spPr>
          <p:txBody>
            <a:bodyPr rtlCol="0" anchor="ctr"/>
            <a:lstStyle/>
            <a:p>
              <a:endParaRPr lang="nl-BE" sz="900"/>
            </a:p>
          </p:txBody>
        </p:sp>
        <p:sp>
          <p:nvSpPr>
            <p:cNvPr id="784" name="Freeform: Shape 783">
              <a:extLst>
                <a:ext uri="{FF2B5EF4-FFF2-40B4-BE49-F238E27FC236}">
                  <a16:creationId xmlns:a16="http://schemas.microsoft.com/office/drawing/2014/main" id="{623A723E-F68F-4E53-A34E-62BC8C75D463}"/>
                </a:ext>
              </a:extLst>
            </p:cNvPr>
            <p:cNvSpPr/>
            <p:nvPr/>
          </p:nvSpPr>
          <p:spPr>
            <a:xfrm>
              <a:off x="10561348" y="1181860"/>
              <a:ext cx="48279" cy="54313"/>
            </a:xfrm>
            <a:custGeom>
              <a:avLst/>
              <a:gdLst>
                <a:gd name="connsiteX0" fmla="*/ 67723 w 76200"/>
                <a:gd name="connsiteY0" fmla="*/ 88754 h 85725"/>
                <a:gd name="connsiteX1" fmla="*/ 56673 w 76200"/>
                <a:gd name="connsiteY1" fmla="*/ 60646 h 85725"/>
                <a:gd name="connsiteX2" fmla="*/ 21241 w 76200"/>
                <a:gd name="connsiteY2" fmla="*/ 60646 h 85725"/>
                <a:gd name="connsiteX3" fmla="*/ 10382 w 76200"/>
                <a:gd name="connsiteY3" fmla="*/ 88754 h 85725"/>
                <a:gd name="connsiteX4" fmla="*/ 0 w 76200"/>
                <a:gd name="connsiteY4" fmla="*/ 88754 h 85725"/>
                <a:gd name="connsiteX5" fmla="*/ 34957 w 76200"/>
                <a:gd name="connsiteY5" fmla="*/ 0 h 85725"/>
                <a:gd name="connsiteX6" fmla="*/ 43529 w 76200"/>
                <a:gd name="connsiteY6" fmla="*/ 0 h 85725"/>
                <a:gd name="connsiteX7" fmla="*/ 78295 w 76200"/>
                <a:gd name="connsiteY7" fmla="*/ 88754 h 85725"/>
                <a:gd name="connsiteX8" fmla="*/ 53435 w 76200"/>
                <a:gd name="connsiteY8" fmla="*/ 51387 h 85725"/>
                <a:gd name="connsiteX9" fmla="*/ 43244 w 76200"/>
                <a:gd name="connsiteY9" fmla="*/ 24003 h 85725"/>
                <a:gd name="connsiteX10" fmla="*/ 39052 w 76200"/>
                <a:gd name="connsiteY10" fmla="*/ 11239 h 85725"/>
                <a:gd name="connsiteX11" fmla="*/ 35242 w 76200"/>
                <a:gd name="connsiteY11" fmla="*/ 24003 h 85725"/>
                <a:gd name="connsiteX12" fmla="*/ 24860 w 76200"/>
                <a:gd name="connsiteY12" fmla="*/ 5138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0" h="85725">
                  <a:moveTo>
                    <a:pt x="67723" y="88754"/>
                  </a:moveTo>
                  <a:lnTo>
                    <a:pt x="56673" y="60646"/>
                  </a:lnTo>
                  <a:lnTo>
                    <a:pt x="21241" y="60646"/>
                  </a:lnTo>
                  <a:lnTo>
                    <a:pt x="10382" y="88754"/>
                  </a:lnTo>
                  <a:lnTo>
                    <a:pt x="0" y="88754"/>
                  </a:lnTo>
                  <a:lnTo>
                    <a:pt x="34957" y="0"/>
                  </a:lnTo>
                  <a:lnTo>
                    <a:pt x="43529" y="0"/>
                  </a:lnTo>
                  <a:lnTo>
                    <a:pt x="78295" y="88754"/>
                  </a:lnTo>
                  <a:close/>
                  <a:moveTo>
                    <a:pt x="53435" y="51387"/>
                  </a:moveTo>
                  <a:lnTo>
                    <a:pt x="43244" y="24003"/>
                  </a:lnTo>
                  <a:cubicBezTo>
                    <a:pt x="41910" y="20536"/>
                    <a:pt x="40481" y="16278"/>
                    <a:pt x="39052" y="11239"/>
                  </a:cubicBezTo>
                  <a:cubicBezTo>
                    <a:pt x="38195" y="15116"/>
                    <a:pt x="36957" y="19364"/>
                    <a:pt x="35242" y="24003"/>
                  </a:cubicBezTo>
                  <a:lnTo>
                    <a:pt x="24860" y="51387"/>
                  </a:lnTo>
                  <a:close/>
                </a:path>
              </a:pathLst>
            </a:custGeom>
            <a:solidFill>
              <a:srgbClr val="000000"/>
            </a:solidFill>
            <a:ln w="9525" cap="flat">
              <a:noFill/>
              <a:prstDash val="solid"/>
              <a:miter/>
            </a:ln>
          </p:spPr>
          <p:txBody>
            <a:bodyPr rtlCol="0" anchor="ctr"/>
            <a:lstStyle/>
            <a:p>
              <a:endParaRPr lang="nl-BE" sz="900"/>
            </a:p>
          </p:txBody>
        </p:sp>
        <p:sp>
          <p:nvSpPr>
            <p:cNvPr id="785" name="Freeform: Shape 784">
              <a:extLst>
                <a:ext uri="{FF2B5EF4-FFF2-40B4-BE49-F238E27FC236}">
                  <a16:creationId xmlns:a16="http://schemas.microsoft.com/office/drawing/2014/main" id="{014F02F4-A2B2-473F-902B-B27633708B16}"/>
                </a:ext>
              </a:extLst>
            </p:cNvPr>
            <p:cNvSpPr/>
            <p:nvPr/>
          </p:nvSpPr>
          <p:spPr>
            <a:xfrm>
              <a:off x="10489595" y="1309550"/>
              <a:ext cx="826767" cy="156905"/>
            </a:xfrm>
            <a:custGeom>
              <a:avLst/>
              <a:gdLst>
                <a:gd name="connsiteX0" fmla="*/ 0 w 1304925"/>
                <a:gd name="connsiteY0" fmla="*/ 0 h 247650"/>
                <a:gd name="connsiteX1" fmla="*/ 0 w 1304925"/>
                <a:gd name="connsiteY1" fmla="*/ 247650 h 247650"/>
                <a:gd name="connsiteX2" fmla="*/ 1304925 w 1304925"/>
                <a:gd name="connsiteY2" fmla="*/ 247650 h 247650"/>
                <a:gd name="connsiteX3" fmla="*/ 1304925 w 1304925"/>
                <a:gd name="connsiteY3" fmla="*/ 0 h 247650"/>
              </a:gdLst>
              <a:ahLst/>
              <a:cxnLst>
                <a:cxn ang="0">
                  <a:pos x="connsiteX0" y="connsiteY0"/>
                </a:cxn>
                <a:cxn ang="0">
                  <a:pos x="connsiteX1" y="connsiteY1"/>
                </a:cxn>
                <a:cxn ang="0">
                  <a:pos x="connsiteX2" y="connsiteY2"/>
                </a:cxn>
                <a:cxn ang="0">
                  <a:pos x="connsiteX3" y="connsiteY3"/>
                </a:cxn>
              </a:cxnLst>
              <a:rect l="l" t="t" r="r" b="b"/>
              <a:pathLst>
                <a:path w="1304925" h="247650">
                  <a:moveTo>
                    <a:pt x="0" y="0"/>
                  </a:moveTo>
                  <a:lnTo>
                    <a:pt x="0" y="247650"/>
                  </a:lnTo>
                  <a:lnTo>
                    <a:pt x="1304925" y="247650"/>
                  </a:lnTo>
                  <a:lnTo>
                    <a:pt x="1304925" y="0"/>
                  </a:lnTo>
                  <a:close/>
                </a:path>
              </a:pathLst>
            </a:custGeom>
            <a:solidFill>
              <a:srgbClr val="F0F0F0"/>
            </a:solidFill>
            <a:ln w="9525" cap="flat">
              <a:noFill/>
              <a:prstDash val="solid"/>
              <a:miter/>
            </a:ln>
          </p:spPr>
          <p:txBody>
            <a:bodyPr rtlCol="0" anchor="ctr"/>
            <a:lstStyle/>
            <a:p>
              <a:endParaRPr lang="nl-BE" sz="900"/>
            </a:p>
          </p:txBody>
        </p:sp>
        <p:sp>
          <p:nvSpPr>
            <p:cNvPr id="786" name="Freeform: Shape 785">
              <a:extLst>
                <a:ext uri="{FF2B5EF4-FFF2-40B4-BE49-F238E27FC236}">
                  <a16:creationId xmlns:a16="http://schemas.microsoft.com/office/drawing/2014/main" id="{BA85478F-58D3-4EC2-AB98-2E3C20C57CC9}"/>
                </a:ext>
              </a:extLst>
            </p:cNvPr>
            <p:cNvSpPr/>
            <p:nvPr/>
          </p:nvSpPr>
          <p:spPr>
            <a:xfrm>
              <a:off x="10489595" y="1309550"/>
              <a:ext cx="826767" cy="156905"/>
            </a:xfrm>
            <a:custGeom>
              <a:avLst/>
              <a:gdLst>
                <a:gd name="connsiteX0" fmla="*/ 0 w 1304925"/>
                <a:gd name="connsiteY0" fmla="*/ 0 h 247650"/>
                <a:gd name="connsiteX1" fmla="*/ 0 w 1304925"/>
                <a:gd name="connsiteY1" fmla="*/ 247650 h 247650"/>
                <a:gd name="connsiteX2" fmla="*/ 1304925 w 1304925"/>
                <a:gd name="connsiteY2" fmla="*/ 247650 h 247650"/>
                <a:gd name="connsiteX3" fmla="*/ 1304925 w 1304925"/>
                <a:gd name="connsiteY3" fmla="*/ 0 h 247650"/>
              </a:gdLst>
              <a:ahLst/>
              <a:cxnLst>
                <a:cxn ang="0">
                  <a:pos x="connsiteX0" y="connsiteY0"/>
                </a:cxn>
                <a:cxn ang="0">
                  <a:pos x="connsiteX1" y="connsiteY1"/>
                </a:cxn>
                <a:cxn ang="0">
                  <a:pos x="connsiteX2" y="connsiteY2"/>
                </a:cxn>
                <a:cxn ang="0">
                  <a:pos x="connsiteX3" y="connsiteY3"/>
                </a:cxn>
              </a:cxnLst>
              <a:rect l="l" t="t" r="r" b="b"/>
              <a:pathLst>
                <a:path w="1304925" h="247650">
                  <a:moveTo>
                    <a:pt x="0" y="0"/>
                  </a:moveTo>
                  <a:lnTo>
                    <a:pt x="0" y="247650"/>
                  </a:lnTo>
                  <a:lnTo>
                    <a:pt x="1304925" y="247650"/>
                  </a:lnTo>
                  <a:lnTo>
                    <a:pt x="1304925" y="0"/>
                  </a:lnTo>
                  <a:close/>
                </a:path>
              </a:pathLst>
            </a:custGeom>
            <a:noFill/>
            <a:ln w="19050" cap="flat">
              <a:solidFill>
                <a:srgbClr val="558ED5"/>
              </a:solidFill>
              <a:prstDash val="solid"/>
              <a:miter/>
            </a:ln>
          </p:spPr>
          <p:txBody>
            <a:bodyPr rtlCol="0" anchor="ctr"/>
            <a:lstStyle/>
            <a:p>
              <a:endParaRPr lang="nl-BE" sz="900"/>
            </a:p>
          </p:txBody>
        </p:sp>
        <p:sp>
          <p:nvSpPr>
            <p:cNvPr id="787" name="Freeform: Shape 786">
              <a:extLst>
                <a:ext uri="{FF2B5EF4-FFF2-40B4-BE49-F238E27FC236}">
                  <a16:creationId xmlns:a16="http://schemas.microsoft.com/office/drawing/2014/main" id="{976F7351-BF05-4B79-A41E-538428A72689}"/>
                </a:ext>
              </a:extLst>
            </p:cNvPr>
            <p:cNvSpPr/>
            <p:nvPr/>
          </p:nvSpPr>
          <p:spPr>
            <a:xfrm>
              <a:off x="10652534" y="1351793"/>
              <a:ext cx="591410" cy="78453"/>
            </a:xfrm>
            <a:custGeom>
              <a:avLst/>
              <a:gdLst>
                <a:gd name="connsiteX0" fmla="*/ 55626 w 933450"/>
                <a:gd name="connsiteY0" fmla="*/ 70561 h 123825"/>
                <a:gd name="connsiteX1" fmla="*/ 47148 w 933450"/>
                <a:gd name="connsiteY1" fmla="*/ 88754 h 123825"/>
                <a:gd name="connsiteX2" fmla="*/ 24194 w 933450"/>
                <a:gd name="connsiteY2" fmla="*/ 95288 h 123825"/>
                <a:gd name="connsiteX3" fmla="*/ 0 w 933450"/>
                <a:gd name="connsiteY3" fmla="*/ 91240 h 123825"/>
                <a:gd name="connsiteX4" fmla="*/ 0 w 933450"/>
                <a:gd name="connsiteY4" fmla="*/ 81324 h 123825"/>
                <a:gd name="connsiteX5" fmla="*/ 11811 w 933450"/>
                <a:gd name="connsiteY5" fmla="*/ 84944 h 123825"/>
                <a:gd name="connsiteX6" fmla="*/ 24574 w 933450"/>
                <a:gd name="connsiteY6" fmla="*/ 86277 h 123825"/>
                <a:gd name="connsiteX7" fmla="*/ 40005 w 933450"/>
                <a:gd name="connsiteY7" fmla="*/ 82382 h 123825"/>
                <a:gd name="connsiteX8" fmla="*/ 45244 w 933450"/>
                <a:gd name="connsiteY8" fmla="*/ 71523 h 123825"/>
                <a:gd name="connsiteX9" fmla="*/ 43339 w 933450"/>
                <a:gd name="connsiteY9" fmla="*/ 63998 h 123825"/>
                <a:gd name="connsiteX10" fmla="*/ 37243 w 933450"/>
                <a:gd name="connsiteY10" fmla="*/ 58588 h 123825"/>
                <a:gd name="connsiteX11" fmla="*/ 24099 w 933450"/>
                <a:gd name="connsiteY11" fmla="*/ 52969 h 123825"/>
                <a:gd name="connsiteX12" fmla="*/ 6478 w 933450"/>
                <a:gd name="connsiteY12" fmla="*/ 42501 h 123825"/>
                <a:gd name="connsiteX13" fmla="*/ 1143 w 933450"/>
                <a:gd name="connsiteY13" fmla="*/ 26727 h 123825"/>
                <a:gd name="connsiteX14" fmla="*/ 8859 w 933450"/>
                <a:gd name="connsiteY14" fmla="*/ 10459 h 123825"/>
                <a:gd name="connsiteX15" fmla="*/ 29147 w 933450"/>
                <a:gd name="connsiteY15" fmla="*/ 4410 h 123825"/>
                <a:gd name="connsiteX16" fmla="*/ 53340 w 933450"/>
                <a:gd name="connsiteY16" fmla="*/ 9249 h 123825"/>
                <a:gd name="connsiteX17" fmla="*/ 50197 w 933450"/>
                <a:gd name="connsiteY17" fmla="*/ 18202 h 123825"/>
                <a:gd name="connsiteX18" fmla="*/ 28861 w 933450"/>
                <a:gd name="connsiteY18" fmla="*/ 13602 h 123825"/>
                <a:gd name="connsiteX19" fmla="*/ 16097 w 933450"/>
                <a:gd name="connsiteY19" fmla="*/ 17107 h 123825"/>
                <a:gd name="connsiteX20" fmla="*/ 11525 w 933450"/>
                <a:gd name="connsiteY20" fmla="*/ 26841 h 123825"/>
                <a:gd name="connsiteX21" fmla="*/ 13240 w 933450"/>
                <a:gd name="connsiteY21" fmla="*/ 34376 h 123825"/>
                <a:gd name="connsiteX22" fmla="*/ 18955 w 933450"/>
                <a:gd name="connsiteY22" fmla="*/ 39757 h 123825"/>
                <a:gd name="connsiteX23" fmla="*/ 31242 w 933450"/>
                <a:gd name="connsiteY23" fmla="*/ 45168 h 123825"/>
                <a:gd name="connsiteX24" fmla="*/ 50388 w 933450"/>
                <a:gd name="connsiteY24" fmla="*/ 55807 h 123825"/>
                <a:gd name="connsiteX25" fmla="*/ 55626 w 933450"/>
                <a:gd name="connsiteY25" fmla="*/ 70561 h 123825"/>
                <a:gd name="connsiteX26" fmla="*/ 95631 w 933450"/>
                <a:gd name="connsiteY26" fmla="*/ 87001 h 123825"/>
                <a:gd name="connsiteX27" fmla="*/ 100774 w 933450"/>
                <a:gd name="connsiteY27" fmla="*/ 86611 h 123825"/>
                <a:gd name="connsiteX28" fmla="*/ 104680 w 933450"/>
                <a:gd name="connsiteY28" fmla="*/ 85792 h 123825"/>
                <a:gd name="connsiteX29" fmla="*/ 104680 w 933450"/>
                <a:gd name="connsiteY29" fmla="*/ 93469 h 123825"/>
                <a:gd name="connsiteX30" fmla="*/ 99917 w 933450"/>
                <a:gd name="connsiteY30" fmla="*/ 94774 h 123825"/>
                <a:gd name="connsiteX31" fmla="*/ 94202 w 933450"/>
                <a:gd name="connsiteY31" fmla="*/ 95288 h 123825"/>
                <a:gd name="connsiteX32" fmla="*/ 74962 w 933450"/>
                <a:gd name="connsiteY32" fmla="*/ 75028 h 123825"/>
                <a:gd name="connsiteX33" fmla="*/ 74962 w 933450"/>
                <a:gd name="connsiteY33" fmla="*/ 35614 h 123825"/>
                <a:gd name="connsiteX34" fmla="*/ 65437 w 933450"/>
                <a:gd name="connsiteY34" fmla="*/ 35614 h 123825"/>
                <a:gd name="connsiteX35" fmla="*/ 65437 w 933450"/>
                <a:gd name="connsiteY35" fmla="*/ 30775 h 123825"/>
                <a:gd name="connsiteX36" fmla="*/ 74962 w 933450"/>
                <a:gd name="connsiteY36" fmla="*/ 26603 h 123825"/>
                <a:gd name="connsiteX37" fmla="*/ 79153 w 933450"/>
                <a:gd name="connsiteY37" fmla="*/ 12459 h 123825"/>
                <a:gd name="connsiteX38" fmla="*/ 84963 w 933450"/>
                <a:gd name="connsiteY38" fmla="*/ 12459 h 123825"/>
                <a:gd name="connsiteX39" fmla="*/ 84963 w 933450"/>
                <a:gd name="connsiteY39" fmla="*/ 27813 h 123825"/>
                <a:gd name="connsiteX40" fmla="*/ 104203 w 933450"/>
                <a:gd name="connsiteY40" fmla="*/ 27813 h 123825"/>
                <a:gd name="connsiteX41" fmla="*/ 104203 w 933450"/>
                <a:gd name="connsiteY41" fmla="*/ 35614 h 123825"/>
                <a:gd name="connsiteX42" fmla="*/ 84963 w 933450"/>
                <a:gd name="connsiteY42" fmla="*/ 35614 h 123825"/>
                <a:gd name="connsiteX43" fmla="*/ 84963 w 933450"/>
                <a:gd name="connsiteY43" fmla="*/ 74609 h 123825"/>
                <a:gd name="connsiteX44" fmla="*/ 87820 w 933450"/>
                <a:gd name="connsiteY44" fmla="*/ 83801 h 123825"/>
                <a:gd name="connsiteX45" fmla="*/ 95631 w 933450"/>
                <a:gd name="connsiteY45" fmla="*/ 87001 h 123825"/>
                <a:gd name="connsiteX46" fmla="*/ 160020 w 933450"/>
                <a:gd name="connsiteY46" fmla="*/ 94078 h 123825"/>
                <a:gd name="connsiteX47" fmla="*/ 158019 w 933450"/>
                <a:gd name="connsiteY47" fmla="*/ 84649 h 123825"/>
                <a:gd name="connsiteX48" fmla="*/ 157544 w 933450"/>
                <a:gd name="connsiteY48" fmla="*/ 84649 h 123825"/>
                <a:gd name="connsiteX49" fmla="*/ 147638 w 933450"/>
                <a:gd name="connsiteY49" fmla="*/ 93078 h 123825"/>
                <a:gd name="connsiteX50" fmla="*/ 135350 w 933450"/>
                <a:gd name="connsiteY50" fmla="*/ 95288 h 123825"/>
                <a:gd name="connsiteX51" fmla="*/ 119919 w 933450"/>
                <a:gd name="connsiteY51" fmla="*/ 90211 h 123825"/>
                <a:gd name="connsiteX52" fmla="*/ 114300 w 933450"/>
                <a:gd name="connsiteY52" fmla="*/ 75762 h 123825"/>
                <a:gd name="connsiteX53" fmla="*/ 146399 w 933450"/>
                <a:gd name="connsiteY53" fmla="*/ 54721 h 123825"/>
                <a:gd name="connsiteX54" fmla="*/ 157639 w 933450"/>
                <a:gd name="connsiteY54" fmla="*/ 54359 h 123825"/>
                <a:gd name="connsiteX55" fmla="*/ 157639 w 933450"/>
                <a:gd name="connsiteY55" fmla="*/ 50244 h 123825"/>
                <a:gd name="connsiteX56" fmla="*/ 154305 w 933450"/>
                <a:gd name="connsiteY56" fmla="*/ 38729 h 123825"/>
                <a:gd name="connsiteX57" fmla="*/ 143541 w 933450"/>
                <a:gd name="connsiteY57" fmla="*/ 35004 h 123825"/>
                <a:gd name="connsiteX58" fmla="*/ 124873 w 933450"/>
                <a:gd name="connsiteY58" fmla="*/ 40081 h 123825"/>
                <a:gd name="connsiteX59" fmla="*/ 121730 w 933450"/>
                <a:gd name="connsiteY59" fmla="*/ 32404 h 123825"/>
                <a:gd name="connsiteX60" fmla="*/ 132493 w 933450"/>
                <a:gd name="connsiteY60" fmla="*/ 28232 h 123825"/>
                <a:gd name="connsiteX61" fmla="*/ 144209 w 933450"/>
                <a:gd name="connsiteY61" fmla="*/ 26727 h 123825"/>
                <a:gd name="connsiteX62" fmla="*/ 161734 w 933450"/>
                <a:gd name="connsiteY62" fmla="*/ 31985 h 123825"/>
                <a:gd name="connsiteX63" fmla="*/ 167449 w 933450"/>
                <a:gd name="connsiteY63" fmla="*/ 48854 h 123825"/>
                <a:gd name="connsiteX64" fmla="*/ 167449 w 933450"/>
                <a:gd name="connsiteY64" fmla="*/ 94078 h 123825"/>
                <a:gd name="connsiteX65" fmla="*/ 137351 w 933450"/>
                <a:gd name="connsiteY65" fmla="*/ 87001 h 123825"/>
                <a:gd name="connsiteX66" fmla="*/ 152114 w 933450"/>
                <a:gd name="connsiteY66" fmla="*/ 81867 h 123825"/>
                <a:gd name="connsiteX67" fmla="*/ 157449 w 933450"/>
                <a:gd name="connsiteY67" fmla="*/ 67475 h 123825"/>
                <a:gd name="connsiteX68" fmla="*/ 157449 w 933450"/>
                <a:gd name="connsiteY68" fmla="*/ 61493 h 123825"/>
                <a:gd name="connsiteX69" fmla="*/ 147351 w 933450"/>
                <a:gd name="connsiteY69" fmla="*/ 61913 h 123825"/>
                <a:gd name="connsiteX70" fmla="*/ 130112 w 933450"/>
                <a:gd name="connsiteY70" fmla="*/ 65627 h 123825"/>
                <a:gd name="connsiteX71" fmla="*/ 124873 w 933450"/>
                <a:gd name="connsiteY71" fmla="*/ 75876 h 123825"/>
                <a:gd name="connsiteX72" fmla="*/ 128111 w 933450"/>
                <a:gd name="connsiteY72" fmla="*/ 84163 h 123825"/>
                <a:gd name="connsiteX73" fmla="*/ 137351 w 933450"/>
                <a:gd name="connsiteY73" fmla="*/ 87001 h 123825"/>
                <a:gd name="connsiteX74" fmla="*/ 235267 w 933450"/>
                <a:gd name="connsiteY74" fmla="*/ 85192 h 123825"/>
                <a:gd name="connsiteX75" fmla="*/ 234791 w 933450"/>
                <a:gd name="connsiteY75" fmla="*/ 85192 h 123825"/>
                <a:gd name="connsiteX76" fmla="*/ 213931 w 933450"/>
                <a:gd name="connsiteY76" fmla="*/ 95288 h 123825"/>
                <a:gd name="connsiteX77" fmla="*/ 193738 w 933450"/>
                <a:gd name="connsiteY77" fmla="*/ 86401 h 123825"/>
                <a:gd name="connsiteX78" fmla="*/ 186499 w 933450"/>
                <a:gd name="connsiteY78" fmla="*/ 61122 h 123825"/>
                <a:gd name="connsiteX79" fmla="*/ 193738 w 933450"/>
                <a:gd name="connsiteY79" fmla="*/ 35671 h 123825"/>
                <a:gd name="connsiteX80" fmla="*/ 213931 w 933450"/>
                <a:gd name="connsiteY80" fmla="*/ 26603 h 123825"/>
                <a:gd name="connsiteX81" fmla="*/ 234601 w 933450"/>
                <a:gd name="connsiteY81" fmla="*/ 36395 h 123825"/>
                <a:gd name="connsiteX82" fmla="*/ 235458 w 933450"/>
                <a:gd name="connsiteY82" fmla="*/ 36395 h 123825"/>
                <a:gd name="connsiteX83" fmla="*/ 234982 w 933450"/>
                <a:gd name="connsiteY83" fmla="*/ 31623 h 123825"/>
                <a:gd name="connsiteX84" fmla="*/ 234791 w 933450"/>
                <a:gd name="connsiteY84" fmla="*/ 26965 h 123825"/>
                <a:gd name="connsiteX85" fmla="*/ 234791 w 933450"/>
                <a:gd name="connsiteY85" fmla="*/ 0 h 123825"/>
                <a:gd name="connsiteX86" fmla="*/ 244792 w 933450"/>
                <a:gd name="connsiteY86" fmla="*/ 0 h 123825"/>
                <a:gd name="connsiteX87" fmla="*/ 244792 w 933450"/>
                <a:gd name="connsiteY87" fmla="*/ 94078 h 123825"/>
                <a:gd name="connsiteX88" fmla="*/ 236601 w 933450"/>
                <a:gd name="connsiteY88" fmla="*/ 94078 h 123825"/>
                <a:gd name="connsiteX89" fmla="*/ 215265 w 933450"/>
                <a:gd name="connsiteY89" fmla="*/ 86887 h 123825"/>
                <a:gd name="connsiteX90" fmla="*/ 230124 w 933450"/>
                <a:gd name="connsiteY90" fmla="*/ 81286 h 123825"/>
                <a:gd name="connsiteX91" fmla="*/ 234791 w 933450"/>
                <a:gd name="connsiteY91" fmla="*/ 63246 h 123825"/>
                <a:gd name="connsiteX92" fmla="*/ 234791 w 933450"/>
                <a:gd name="connsiteY92" fmla="*/ 61122 h 123825"/>
                <a:gd name="connsiteX93" fmla="*/ 230124 w 933450"/>
                <a:gd name="connsiteY93" fmla="*/ 41024 h 123825"/>
                <a:gd name="connsiteX94" fmla="*/ 215074 w 933450"/>
                <a:gd name="connsiteY94" fmla="*/ 35004 h 123825"/>
                <a:gd name="connsiteX95" fmla="*/ 201645 w 933450"/>
                <a:gd name="connsiteY95" fmla="*/ 41872 h 123825"/>
                <a:gd name="connsiteX96" fmla="*/ 196882 w 933450"/>
                <a:gd name="connsiteY96" fmla="*/ 61246 h 123825"/>
                <a:gd name="connsiteX97" fmla="*/ 201549 w 933450"/>
                <a:gd name="connsiteY97" fmla="*/ 80410 h 123825"/>
                <a:gd name="connsiteX98" fmla="*/ 215265 w 933450"/>
                <a:gd name="connsiteY98" fmla="*/ 86887 h 123825"/>
                <a:gd name="connsiteX99" fmla="*/ 358616 w 933450"/>
                <a:gd name="connsiteY99" fmla="*/ 94078 h 123825"/>
                <a:gd name="connsiteX100" fmla="*/ 347567 w 933450"/>
                <a:gd name="connsiteY100" fmla="*/ 65961 h 123825"/>
                <a:gd name="connsiteX101" fmla="*/ 312134 w 933450"/>
                <a:gd name="connsiteY101" fmla="*/ 65961 h 123825"/>
                <a:gd name="connsiteX102" fmla="*/ 301276 w 933450"/>
                <a:gd name="connsiteY102" fmla="*/ 94078 h 123825"/>
                <a:gd name="connsiteX103" fmla="*/ 290894 w 933450"/>
                <a:gd name="connsiteY103" fmla="*/ 94078 h 123825"/>
                <a:gd name="connsiteX104" fmla="*/ 325850 w 933450"/>
                <a:gd name="connsiteY104" fmla="*/ 5325 h 123825"/>
                <a:gd name="connsiteX105" fmla="*/ 334423 w 933450"/>
                <a:gd name="connsiteY105" fmla="*/ 5325 h 123825"/>
                <a:gd name="connsiteX106" fmla="*/ 369189 w 933450"/>
                <a:gd name="connsiteY106" fmla="*/ 94078 h 123825"/>
                <a:gd name="connsiteX107" fmla="*/ 344424 w 933450"/>
                <a:gd name="connsiteY107" fmla="*/ 56712 h 123825"/>
                <a:gd name="connsiteX108" fmla="*/ 334137 w 933450"/>
                <a:gd name="connsiteY108" fmla="*/ 29327 h 123825"/>
                <a:gd name="connsiteX109" fmla="*/ 329946 w 933450"/>
                <a:gd name="connsiteY109" fmla="*/ 16564 h 123825"/>
                <a:gd name="connsiteX110" fmla="*/ 326136 w 933450"/>
                <a:gd name="connsiteY110" fmla="*/ 29327 h 123825"/>
                <a:gd name="connsiteX111" fmla="*/ 315754 w 933450"/>
                <a:gd name="connsiteY111" fmla="*/ 56712 h 123825"/>
                <a:gd name="connsiteX112" fmla="*/ 427577 w 933450"/>
                <a:gd name="connsiteY112" fmla="*/ 94078 h 123825"/>
                <a:gd name="connsiteX113" fmla="*/ 427577 w 933450"/>
                <a:gd name="connsiteY113" fmla="*/ 51206 h 123825"/>
                <a:gd name="connsiteX114" fmla="*/ 423863 w 933450"/>
                <a:gd name="connsiteY114" fmla="*/ 39119 h 123825"/>
                <a:gd name="connsiteX115" fmla="*/ 412338 w 933450"/>
                <a:gd name="connsiteY115" fmla="*/ 35128 h 123825"/>
                <a:gd name="connsiteX116" fmla="*/ 397097 w 933450"/>
                <a:gd name="connsiteY116" fmla="*/ 40748 h 123825"/>
                <a:gd name="connsiteX117" fmla="*/ 392240 w 933450"/>
                <a:gd name="connsiteY117" fmla="*/ 59312 h 123825"/>
                <a:gd name="connsiteX118" fmla="*/ 392240 w 933450"/>
                <a:gd name="connsiteY118" fmla="*/ 94078 h 123825"/>
                <a:gd name="connsiteX119" fmla="*/ 382238 w 933450"/>
                <a:gd name="connsiteY119" fmla="*/ 94078 h 123825"/>
                <a:gd name="connsiteX120" fmla="*/ 382238 w 933450"/>
                <a:gd name="connsiteY120" fmla="*/ 27813 h 123825"/>
                <a:gd name="connsiteX121" fmla="*/ 390430 w 933450"/>
                <a:gd name="connsiteY121" fmla="*/ 27813 h 123825"/>
                <a:gd name="connsiteX122" fmla="*/ 392049 w 933450"/>
                <a:gd name="connsiteY122" fmla="*/ 36881 h 123825"/>
                <a:gd name="connsiteX123" fmla="*/ 392525 w 933450"/>
                <a:gd name="connsiteY123" fmla="*/ 36881 h 123825"/>
                <a:gd name="connsiteX124" fmla="*/ 401193 w 933450"/>
                <a:gd name="connsiteY124" fmla="*/ 29289 h 123825"/>
                <a:gd name="connsiteX125" fmla="*/ 413576 w 933450"/>
                <a:gd name="connsiteY125" fmla="*/ 26603 h 123825"/>
                <a:gd name="connsiteX126" fmla="*/ 431578 w 933450"/>
                <a:gd name="connsiteY126" fmla="*/ 32375 h 123825"/>
                <a:gd name="connsiteX127" fmla="*/ 437578 w 933450"/>
                <a:gd name="connsiteY127" fmla="*/ 50844 h 123825"/>
                <a:gd name="connsiteX128" fmla="*/ 437578 w 933450"/>
                <a:gd name="connsiteY128" fmla="*/ 94078 h 123825"/>
                <a:gd name="connsiteX129" fmla="*/ 481965 w 933450"/>
                <a:gd name="connsiteY129" fmla="*/ 87001 h 123825"/>
                <a:gd name="connsiteX130" fmla="*/ 487109 w 933450"/>
                <a:gd name="connsiteY130" fmla="*/ 86611 h 123825"/>
                <a:gd name="connsiteX131" fmla="*/ 491014 w 933450"/>
                <a:gd name="connsiteY131" fmla="*/ 85792 h 123825"/>
                <a:gd name="connsiteX132" fmla="*/ 491014 w 933450"/>
                <a:gd name="connsiteY132" fmla="*/ 93469 h 123825"/>
                <a:gd name="connsiteX133" fmla="*/ 486156 w 933450"/>
                <a:gd name="connsiteY133" fmla="*/ 94774 h 123825"/>
                <a:gd name="connsiteX134" fmla="*/ 480440 w 933450"/>
                <a:gd name="connsiteY134" fmla="*/ 95288 h 123825"/>
                <a:gd name="connsiteX135" fmla="*/ 461296 w 933450"/>
                <a:gd name="connsiteY135" fmla="*/ 75028 h 123825"/>
                <a:gd name="connsiteX136" fmla="*/ 461296 w 933450"/>
                <a:gd name="connsiteY136" fmla="*/ 35614 h 123825"/>
                <a:gd name="connsiteX137" fmla="*/ 451771 w 933450"/>
                <a:gd name="connsiteY137" fmla="*/ 35614 h 123825"/>
                <a:gd name="connsiteX138" fmla="*/ 451771 w 933450"/>
                <a:gd name="connsiteY138" fmla="*/ 30775 h 123825"/>
                <a:gd name="connsiteX139" fmla="*/ 461296 w 933450"/>
                <a:gd name="connsiteY139" fmla="*/ 26603 h 123825"/>
                <a:gd name="connsiteX140" fmla="*/ 465487 w 933450"/>
                <a:gd name="connsiteY140" fmla="*/ 12459 h 123825"/>
                <a:gd name="connsiteX141" fmla="*/ 471297 w 933450"/>
                <a:gd name="connsiteY141" fmla="*/ 12459 h 123825"/>
                <a:gd name="connsiteX142" fmla="*/ 471297 w 933450"/>
                <a:gd name="connsiteY142" fmla="*/ 27813 h 123825"/>
                <a:gd name="connsiteX143" fmla="*/ 490538 w 933450"/>
                <a:gd name="connsiteY143" fmla="*/ 27813 h 123825"/>
                <a:gd name="connsiteX144" fmla="*/ 490538 w 933450"/>
                <a:gd name="connsiteY144" fmla="*/ 35614 h 123825"/>
                <a:gd name="connsiteX145" fmla="*/ 471297 w 933450"/>
                <a:gd name="connsiteY145" fmla="*/ 35614 h 123825"/>
                <a:gd name="connsiteX146" fmla="*/ 471297 w 933450"/>
                <a:gd name="connsiteY146" fmla="*/ 74609 h 123825"/>
                <a:gd name="connsiteX147" fmla="*/ 474155 w 933450"/>
                <a:gd name="connsiteY147" fmla="*/ 83801 h 123825"/>
                <a:gd name="connsiteX148" fmla="*/ 481965 w 933450"/>
                <a:gd name="connsiteY148" fmla="*/ 87001 h 123825"/>
                <a:gd name="connsiteX149" fmla="*/ 559689 w 933450"/>
                <a:gd name="connsiteY149" fmla="*/ 94078 h 123825"/>
                <a:gd name="connsiteX150" fmla="*/ 547497 w 933450"/>
                <a:gd name="connsiteY150" fmla="*/ 55197 h 123825"/>
                <a:gd name="connsiteX151" fmla="*/ 543211 w 933450"/>
                <a:gd name="connsiteY151" fmla="*/ 38995 h 123825"/>
                <a:gd name="connsiteX152" fmla="*/ 542734 w 933450"/>
                <a:gd name="connsiteY152" fmla="*/ 38995 h 123825"/>
                <a:gd name="connsiteX153" fmla="*/ 538544 w 933450"/>
                <a:gd name="connsiteY153" fmla="*/ 55321 h 123825"/>
                <a:gd name="connsiteX154" fmla="*/ 525970 w 933450"/>
                <a:gd name="connsiteY154" fmla="*/ 94078 h 123825"/>
                <a:gd name="connsiteX155" fmla="*/ 514445 w 933450"/>
                <a:gd name="connsiteY155" fmla="*/ 94078 h 123825"/>
                <a:gd name="connsiteX156" fmla="*/ 496348 w 933450"/>
                <a:gd name="connsiteY156" fmla="*/ 27813 h 123825"/>
                <a:gd name="connsiteX157" fmla="*/ 506825 w 933450"/>
                <a:gd name="connsiteY157" fmla="*/ 27813 h 123825"/>
                <a:gd name="connsiteX158" fmla="*/ 516636 w 933450"/>
                <a:gd name="connsiteY158" fmla="*/ 65846 h 123825"/>
                <a:gd name="connsiteX159" fmla="*/ 520446 w 933450"/>
                <a:gd name="connsiteY159" fmla="*/ 83439 h 123825"/>
                <a:gd name="connsiteX160" fmla="*/ 520922 w 933450"/>
                <a:gd name="connsiteY160" fmla="*/ 83439 h 123825"/>
                <a:gd name="connsiteX161" fmla="*/ 523113 w 933450"/>
                <a:gd name="connsiteY161" fmla="*/ 74514 h 123825"/>
                <a:gd name="connsiteX162" fmla="*/ 525684 w 933450"/>
                <a:gd name="connsiteY162" fmla="*/ 65846 h 123825"/>
                <a:gd name="connsiteX163" fmla="*/ 537781 w 933450"/>
                <a:gd name="connsiteY163" fmla="*/ 27813 h 123825"/>
                <a:gd name="connsiteX164" fmla="*/ 548640 w 933450"/>
                <a:gd name="connsiteY164" fmla="*/ 27813 h 123825"/>
                <a:gd name="connsiteX165" fmla="*/ 560546 w 933450"/>
                <a:gd name="connsiteY165" fmla="*/ 65846 h 123825"/>
                <a:gd name="connsiteX166" fmla="*/ 565118 w 933450"/>
                <a:gd name="connsiteY166" fmla="*/ 83315 h 123825"/>
                <a:gd name="connsiteX167" fmla="*/ 565595 w 933450"/>
                <a:gd name="connsiteY167" fmla="*/ 83315 h 123825"/>
                <a:gd name="connsiteX168" fmla="*/ 566928 w 933450"/>
                <a:gd name="connsiteY168" fmla="*/ 76600 h 123825"/>
                <a:gd name="connsiteX169" fmla="*/ 579501 w 933450"/>
                <a:gd name="connsiteY169" fmla="*/ 27813 h 123825"/>
                <a:gd name="connsiteX170" fmla="*/ 589884 w 933450"/>
                <a:gd name="connsiteY170" fmla="*/ 27813 h 123825"/>
                <a:gd name="connsiteX171" fmla="*/ 571595 w 933450"/>
                <a:gd name="connsiteY171" fmla="*/ 94078 h 123825"/>
                <a:gd name="connsiteX172" fmla="*/ 632746 w 933450"/>
                <a:gd name="connsiteY172" fmla="*/ 95288 h 123825"/>
                <a:gd name="connsiteX173" fmla="*/ 609600 w 933450"/>
                <a:gd name="connsiteY173" fmla="*/ 86335 h 123825"/>
                <a:gd name="connsiteX174" fmla="*/ 601123 w 933450"/>
                <a:gd name="connsiteY174" fmla="*/ 61493 h 123825"/>
                <a:gd name="connsiteX175" fmla="*/ 609028 w 933450"/>
                <a:gd name="connsiteY175" fmla="*/ 36033 h 123825"/>
                <a:gd name="connsiteX176" fmla="*/ 630174 w 933450"/>
                <a:gd name="connsiteY176" fmla="*/ 26603 h 123825"/>
                <a:gd name="connsiteX177" fmla="*/ 649891 w 933450"/>
                <a:gd name="connsiteY177" fmla="*/ 34795 h 123825"/>
                <a:gd name="connsiteX178" fmla="*/ 657130 w 933450"/>
                <a:gd name="connsiteY178" fmla="*/ 56407 h 123825"/>
                <a:gd name="connsiteX179" fmla="*/ 657130 w 933450"/>
                <a:gd name="connsiteY179" fmla="*/ 62760 h 123825"/>
                <a:gd name="connsiteX180" fmla="*/ 611505 w 933450"/>
                <a:gd name="connsiteY180" fmla="*/ 62760 h 123825"/>
                <a:gd name="connsiteX181" fmla="*/ 617410 w 933450"/>
                <a:gd name="connsiteY181" fmla="*/ 80477 h 123825"/>
                <a:gd name="connsiteX182" fmla="*/ 633127 w 933450"/>
                <a:gd name="connsiteY182" fmla="*/ 86516 h 123825"/>
                <a:gd name="connsiteX183" fmla="*/ 654272 w 933450"/>
                <a:gd name="connsiteY183" fmla="*/ 82048 h 123825"/>
                <a:gd name="connsiteX184" fmla="*/ 654272 w 933450"/>
                <a:gd name="connsiteY184" fmla="*/ 90992 h 123825"/>
                <a:gd name="connsiteX185" fmla="*/ 644271 w 933450"/>
                <a:gd name="connsiteY185" fmla="*/ 94288 h 123825"/>
                <a:gd name="connsiteX186" fmla="*/ 632746 w 933450"/>
                <a:gd name="connsiteY186" fmla="*/ 95288 h 123825"/>
                <a:gd name="connsiteX187" fmla="*/ 630079 w 933450"/>
                <a:gd name="connsiteY187" fmla="*/ 35004 h 123825"/>
                <a:gd name="connsiteX188" fmla="*/ 617316 w 933450"/>
                <a:gd name="connsiteY188" fmla="*/ 40205 h 123825"/>
                <a:gd name="connsiteX189" fmla="*/ 611695 w 933450"/>
                <a:gd name="connsiteY189" fmla="*/ 54597 h 123825"/>
                <a:gd name="connsiteX190" fmla="*/ 646366 w 933450"/>
                <a:gd name="connsiteY190" fmla="*/ 54597 h 123825"/>
                <a:gd name="connsiteX191" fmla="*/ 642176 w 933450"/>
                <a:gd name="connsiteY191" fmla="*/ 40053 h 123825"/>
                <a:gd name="connsiteX192" fmla="*/ 630079 w 933450"/>
                <a:gd name="connsiteY192" fmla="*/ 35004 h 123825"/>
                <a:gd name="connsiteX193" fmla="*/ 706565 w 933450"/>
                <a:gd name="connsiteY193" fmla="*/ 26603 h 123825"/>
                <a:gd name="connsiteX194" fmla="*/ 714470 w 933450"/>
                <a:gd name="connsiteY194" fmla="*/ 27327 h 123825"/>
                <a:gd name="connsiteX195" fmla="*/ 713041 w 933450"/>
                <a:gd name="connsiteY195" fmla="*/ 36643 h 123825"/>
                <a:gd name="connsiteX196" fmla="*/ 705802 w 933450"/>
                <a:gd name="connsiteY196" fmla="*/ 35728 h 123825"/>
                <a:gd name="connsiteX197" fmla="*/ 692087 w 933450"/>
                <a:gd name="connsiteY197" fmla="*/ 42262 h 123825"/>
                <a:gd name="connsiteX198" fmla="*/ 686372 w 933450"/>
                <a:gd name="connsiteY198" fmla="*/ 58531 h 123825"/>
                <a:gd name="connsiteX199" fmla="*/ 686372 w 933450"/>
                <a:gd name="connsiteY199" fmla="*/ 94078 h 123825"/>
                <a:gd name="connsiteX200" fmla="*/ 676275 w 933450"/>
                <a:gd name="connsiteY200" fmla="*/ 94078 h 123825"/>
                <a:gd name="connsiteX201" fmla="*/ 676275 w 933450"/>
                <a:gd name="connsiteY201" fmla="*/ 27813 h 123825"/>
                <a:gd name="connsiteX202" fmla="*/ 684562 w 933450"/>
                <a:gd name="connsiteY202" fmla="*/ 27813 h 123825"/>
                <a:gd name="connsiteX203" fmla="*/ 685705 w 933450"/>
                <a:gd name="connsiteY203" fmla="*/ 40081 h 123825"/>
                <a:gd name="connsiteX204" fmla="*/ 686277 w 933450"/>
                <a:gd name="connsiteY204" fmla="*/ 40081 h 123825"/>
                <a:gd name="connsiteX205" fmla="*/ 695134 w 933450"/>
                <a:gd name="connsiteY205" fmla="*/ 30108 h 123825"/>
                <a:gd name="connsiteX206" fmla="*/ 706565 w 933450"/>
                <a:gd name="connsiteY206" fmla="*/ 26603 h 123825"/>
                <a:gd name="connsiteX207" fmla="*/ 759237 w 933450"/>
                <a:gd name="connsiteY207" fmla="*/ 95288 h 123825"/>
                <a:gd name="connsiteX208" fmla="*/ 747427 w 933450"/>
                <a:gd name="connsiteY208" fmla="*/ 92897 h 123825"/>
                <a:gd name="connsiteX209" fmla="*/ 738378 w 933450"/>
                <a:gd name="connsiteY209" fmla="*/ 85554 h 123825"/>
                <a:gd name="connsiteX210" fmla="*/ 737711 w 933450"/>
                <a:gd name="connsiteY210" fmla="*/ 85554 h 123825"/>
                <a:gd name="connsiteX211" fmla="*/ 738378 w 933450"/>
                <a:gd name="connsiteY211" fmla="*/ 96555 h 123825"/>
                <a:gd name="connsiteX212" fmla="*/ 738378 w 933450"/>
                <a:gd name="connsiteY212" fmla="*/ 123825 h 123825"/>
                <a:gd name="connsiteX213" fmla="*/ 728377 w 933450"/>
                <a:gd name="connsiteY213" fmla="*/ 123825 h 123825"/>
                <a:gd name="connsiteX214" fmla="*/ 728377 w 933450"/>
                <a:gd name="connsiteY214" fmla="*/ 27813 h 123825"/>
                <a:gd name="connsiteX215" fmla="*/ 736568 w 933450"/>
                <a:gd name="connsiteY215" fmla="*/ 27813 h 123825"/>
                <a:gd name="connsiteX216" fmla="*/ 737902 w 933450"/>
                <a:gd name="connsiteY216" fmla="*/ 36881 h 123825"/>
                <a:gd name="connsiteX217" fmla="*/ 738378 w 933450"/>
                <a:gd name="connsiteY217" fmla="*/ 36881 h 123825"/>
                <a:gd name="connsiteX218" fmla="*/ 747427 w 933450"/>
                <a:gd name="connsiteY218" fmla="*/ 29023 h 123825"/>
                <a:gd name="connsiteX219" fmla="*/ 759237 w 933450"/>
                <a:gd name="connsiteY219" fmla="*/ 26603 h 123825"/>
                <a:gd name="connsiteX220" fmla="*/ 779526 w 933450"/>
                <a:gd name="connsiteY220" fmla="*/ 35614 h 123825"/>
                <a:gd name="connsiteX221" fmla="*/ 786669 w 933450"/>
                <a:gd name="connsiteY221" fmla="*/ 60884 h 123825"/>
                <a:gd name="connsiteX222" fmla="*/ 779430 w 933450"/>
                <a:gd name="connsiteY222" fmla="*/ 86249 h 123825"/>
                <a:gd name="connsiteX223" fmla="*/ 759237 w 933450"/>
                <a:gd name="connsiteY223" fmla="*/ 95288 h 123825"/>
                <a:gd name="connsiteX224" fmla="*/ 757714 w 933450"/>
                <a:gd name="connsiteY224" fmla="*/ 35128 h 123825"/>
                <a:gd name="connsiteX225" fmla="*/ 743045 w 933450"/>
                <a:gd name="connsiteY225" fmla="*/ 40748 h 123825"/>
                <a:gd name="connsiteX226" fmla="*/ 738378 w 933450"/>
                <a:gd name="connsiteY226" fmla="*/ 58645 h 123825"/>
                <a:gd name="connsiteX227" fmla="*/ 738378 w 933450"/>
                <a:gd name="connsiteY227" fmla="*/ 60884 h 123825"/>
                <a:gd name="connsiteX228" fmla="*/ 743045 w 933450"/>
                <a:gd name="connsiteY228" fmla="*/ 80867 h 123825"/>
                <a:gd name="connsiteX229" fmla="*/ 757999 w 933450"/>
                <a:gd name="connsiteY229" fmla="*/ 86887 h 123825"/>
                <a:gd name="connsiteX230" fmla="*/ 771430 w 933450"/>
                <a:gd name="connsiteY230" fmla="*/ 79934 h 123825"/>
                <a:gd name="connsiteX231" fmla="*/ 776288 w 933450"/>
                <a:gd name="connsiteY231" fmla="*/ 60760 h 123825"/>
                <a:gd name="connsiteX232" fmla="*/ 771430 w 933450"/>
                <a:gd name="connsiteY232" fmla="*/ 41748 h 123825"/>
                <a:gd name="connsiteX233" fmla="*/ 757714 w 933450"/>
                <a:gd name="connsiteY233" fmla="*/ 35128 h 123825"/>
                <a:gd name="connsiteX234" fmla="*/ 834580 w 933450"/>
                <a:gd name="connsiteY234" fmla="*/ 95288 h 123825"/>
                <a:gd name="connsiteX235" fmla="*/ 811340 w 933450"/>
                <a:gd name="connsiteY235" fmla="*/ 86335 h 123825"/>
                <a:gd name="connsiteX236" fmla="*/ 802863 w 933450"/>
                <a:gd name="connsiteY236" fmla="*/ 61493 h 123825"/>
                <a:gd name="connsiteX237" fmla="*/ 810768 w 933450"/>
                <a:gd name="connsiteY237" fmla="*/ 36033 h 123825"/>
                <a:gd name="connsiteX238" fmla="*/ 831913 w 933450"/>
                <a:gd name="connsiteY238" fmla="*/ 26603 h 123825"/>
                <a:gd name="connsiteX239" fmla="*/ 851631 w 933450"/>
                <a:gd name="connsiteY239" fmla="*/ 34795 h 123825"/>
                <a:gd name="connsiteX240" fmla="*/ 858870 w 933450"/>
                <a:gd name="connsiteY240" fmla="*/ 56407 h 123825"/>
                <a:gd name="connsiteX241" fmla="*/ 858870 w 933450"/>
                <a:gd name="connsiteY241" fmla="*/ 62760 h 123825"/>
                <a:gd name="connsiteX242" fmla="*/ 813245 w 933450"/>
                <a:gd name="connsiteY242" fmla="*/ 62760 h 123825"/>
                <a:gd name="connsiteX243" fmla="*/ 819150 w 933450"/>
                <a:gd name="connsiteY243" fmla="*/ 80477 h 123825"/>
                <a:gd name="connsiteX244" fmla="*/ 834867 w 933450"/>
                <a:gd name="connsiteY244" fmla="*/ 86516 h 123825"/>
                <a:gd name="connsiteX245" fmla="*/ 856107 w 933450"/>
                <a:gd name="connsiteY245" fmla="*/ 82048 h 123825"/>
                <a:gd name="connsiteX246" fmla="*/ 856107 w 933450"/>
                <a:gd name="connsiteY246" fmla="*/ 90992 h 123825"/>
                <a:gd name="connsiteX247" fmla="*/ 846010 w 933450"/>
                <a:gd name="connsiteY247" fmla="*/ 94288 h 123825"/>
                <a:gd name="connsiteX248" fmla="*/ 834580 w 933450"/>
                <a:gd name="connsiteY248" fmla="*/ 95288 h 123825"/>
                <a:gd name="connsiteX249" fmla="*/ 831818 w 933450"/>
                <a:gd name="connsiteY249" fmla="*/ 35004 h 123825"/>
                <a:gd name="connsiteX250" fmla="*/ 819055 w 933450"/>
                <a:gd name="connsiteY250" fmla="*/ 40205 h 123825"/>
                <a:gd name="connsiteX251" fmla="*/ 813531 w 933450"/>
                <a:gd name="connsiteY251" fmla="*/ 54597 h 123825"/>
                <a:gd name="connsiteX252" fmla="*/ 848106 w 933450"/>
                <a:gd name="connsiteY252" fmla="*/ 54597 h 123825"/>
                <a:gd name="connsiteX253" fmla="*/ 843915 w 933450"/>
                <a:gd name="connsiteY253" fmla="*/ 40053 h 123825"/>
                <a:gd name="connsiteX254" fmla="*/ 831818 w 933450"/>
                <a:gd name="connsiteY254" fmla="*/ 35004 h 123825"/>
                <a:gd name="connsiteX255" fmla="*/ 923448 w 933450"/>
                <a:gd name="connsiteY255" fmla="*/ 94078 h 123825"/>
                <a:gd name="connsiteX256" fmla="*/ 923448 w 933450"/>
                <a:gd name="connsiteY256" fmla="*/ 51206 h 123825"/>
                <a:gd name="connsiteX257" fmla="*/ 919735 w 933450"/>
                <a:gd name="connsiteY257" fmla="*/ 39119 h 123825"/>
                <a:gd name="connsiteX258" fmla="*/ 908209 w 933450"/>
                <a:gd name="connsiteY258" fmla="*/ 35128 h 123825"/>
                <a:gd name="connsiteX259" fmla="*/ 892969 w 933450"/>
                <a:gd name="connsiteY259" fmla="*/ 40748 h 123825"/>
                <a:gd name="connsiteX260" fmla="*/ 888111 w 933450"/>
                <a:gd name="connsiteY260" fmla="*/ 59312 h 123825"/>
                <a:gd name="connsiteX261" fmla="*/ 888111 w 933450"/>
                <a:gd name="connsiteY261" fmla="*/ 94078 h 123825"/>
                <a:gd name="connsiteX262" fmla="*/ 878109 w 933450"/>
                <a:gd name="connsiteY262" fmla="*/ 94078 h 123825"/>
                <a:gd name="connsiteX263" fmla="*/ 878109 w 933450"/>
                <a:gd name="connsiteY263" fmla="*/ 27813 h 123825"/>
                <a:gd name="connsiteX264" fmla="*/ 886206 w 933450"/>
                <a:gd name="connsiteY264" fmla="*/ 27813 h 123825"/>
                <a:gd name="connsiteX265" fmla="*/ 887825 w 933450"/>
                <a:gd name="connsiteY265" fmla="*/ 36881 h 123825"/>
                <a:gd name="connsiteX266" fmla="*/ 888397 w 933450"/>
                <a:gd name="connsiteY266" fmla="*/ 36881 h 123825"/>
                <a:gd name="connsiteX267" fmla="*/ 896970 w 933450"/>
                <a:gd name="connsiteY267" fmla="*/ 29289 h 123825"/>
                <a:gd name="connsiteX268" fmla="*/ 909352 w 933450"/>
                <a:gd name="connsiteY268" fmla="*/ 26603 h 123825"/>
                <a:gd name="connsiteX269" fmla="*/ 927449 w 933450"/>
                <a:gd name="connsiteY269" fmla="*/ 32375 h 123825"/>
                <a:gd name="connsiteX270" fmla="*/ 933450 w 933450"/>
                <a:gd name="connsiteY270" fmla="*/ 50844 h 123825"/>
                <a:gd name="connsiteX271" fmla="*/ 933450 w 933450"/>
                <a:gd name="connsiteY271" fmla="*/ 940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933450" h="123825">
                  <a:moveTo>
                    <a:pt x="55626" y="70561"/>
                  </a:moveTo>
                  <a:cubicBezTo>
                    <a:pt x="55626" y="78334"/>
                    <a:pt x="52769" y="84401"/>
                    <a:pt x="47148" y="88754"/>
                  </a:cubicBezTo>
                  <a:cubicBezTo>
                    <a:pt x="41529" y="93107"/>
                    <a:pt x="33814" y="95288"/>
                    <a:pt x="24194" y="95288"/>
                  </a:cubicBezTo>
                  <a:cubicBezTo>
                    <a:pt x="13715" y="95288"/>
                    <a:pt x="5619" y="93936"/>
                    <a:pt x="0" y="91240"/>
                  </a:cubicBezTo>
                  <a:lnTo>
                    <a:pt x="0" y="81324"/>
                  </a:lnTo>
                  <a:cubicBezTo>
                    <a:pt x="3620" y="82848"/>
                    <a:pt x="7525" y="84058"/>
                    <a:pt x="11811" y="84944"/>
                  </a:cubicBezTo>
                  <a:cubicBezTo>
                    <a:pt x="16097" y="85839"/>
                    <a:pt x="20384" y="86277"/>
                    <a:pt x="24574" y="86277"/>
                  </a:cubicBezTo>
                  <a:cubicBezTo>
                    <a:pt x="31433" y="86277"/>
                    <a:pt x="36576" y="84982"/>
                    <a:pt x="40005" y="82382"/>
                  </a:cubicBezTo>
                  <a:cubicBezTo>
                    <a:pt x="43529" y="79781"/>
                    <a:pt x="45244" y="76162"/>
                    <a:pt x="45244" y="71523"/>
                  </a:cubicBezTo>
                  <a:cubicBezTo>
                    <a:pt x="45244" y="68466"/>
                    <a:pt x="44578" y="65951"/>
                    <a:pt x="43339" y="63998"/>
                  </a:cubicBezTo>
                  <a:cubicBezTo>
                    <a:pt x="42101" y="62046"/>
                    <a:pt x="40100" y="60236"/>
                    <a:pt x="37243" y="58588"/>
                  </a:cubicBezTo>
                  <a:cubicBezTo>
                    <a:pt x="34290" y="56931"/>
                    <a:pt x="29909" y="55064"/>
                    <a:pt x="24099" y="52969"/>
                  </a:cubicBezTo>
                  <a:cubicBezTo>
                    <a:pt x="15812" y="50025"/>
                    <a:pt x="10002" y="46539"/>
                    <a:pt x="6478" y="42501"/>
                  </a:cubicBezTo>
                  <a:cubicBezTo>
                    <a:pt x="2858" y="38471"/>
                    <a:pt x="1143" y="33214"/>
                    <a:pt x="1143" y="26727"/>
                  </a:cubicBezTo>
                  <a:cubicBezTo>
                    <a:pt x="1143" y="19907"/>
                    <a:pt x="3715" y="14487"/>
                    <a:pt x="8859" y="10459"/>
                  </a:cubicBezTo>
                  <a:cubicBezTo>
                    <a:pt x="13906" y="6429"/>
                    <a:pt x="20670" y="4410"/>
                    <a:pt x="29147" y="4410"/>
                  </a:cubicBezTo>
                  <a:cubicBezTo>
                    <a:pt x="37909" y="4410"/>
                    <a:pt x="46005" y="6029"/>
                    <a:pt x="53340" y="9249"/>
                  </a:cubicBezTo>
                  <a:lnTo>
                    <a:pt x="50197" y="18202"/>
                  </a:lnTo>
                  <a:cubicBezTo>
                    <a:pt x="42863" y="15135"/>
                    <a:pt x="35814" y="13602"/>
                    <a:pt x="28861" y="13602"/>
                  </a:cubicBezTo>
                  <a:cubicBezTo>
                    <a:pt x="23431" y="13602"/>
                    <a:pt x="19241" y="14773"/>
                    <a:pt x="16097" y="17107"/>
                  </a:cubicBezTo>
                  <a:cubicBezTo>
                    <a:pt x="13049" y="19450"/>
                    <a:pt x="11525" y="22689"/>
                    <a:pt x="11525" y="26841"/>
                  </a:cubicBezTo>
                  <a:cubicBezTo>
                    <a:pt x="11525" y="29908"/>
                    <a:pt x="12097" y="32414"/>
                    <a:pt x="13240" y="34376"/>
                  </a:cubicBezTo>
                  <a:cubicBezTo>
                    <a:pt x="14383" y="36328"/>
                    <a:pt x="16287" y="38119"/>
                    <a:pt x="18955" y="39757"/>
                  </a:cubicBezTo>
                  <a:cubicBezTo>
                    <a:pt x="21622" y="41386"/>
                    <a:pt x="25717" y="43186"/>
                    <a:pt x="31242" y="45168"/>
                  </a:cubicBezTo>
                  <a:cubicBezTo>
                    <a:pt x="40481" y="48473"/>
                    <a:pt x="46863" y="52016"/>
                    <a:pt x="50388" y="55807"/>
                  </a:cubicBezTo>
                  <a:cubicBezTo>
                    <a:pt x="53912" y="59598"/>
                    <a:pt x="55626" y="64513"/>
                    <a:pt x="55626" y="70561"/>
                  </a:cubicBezTo>
                  <a:close/>
                  <a:moveTo>
                    <a:pt x="95631" y="87001"/>
                  </a:moveTo>
                  <a:cubicBezTo>
                    <a:pt x="97441" y="87001"/>
                    <a:pt x="99156" y="86878"/>
                    <a:pt x="100774" y="86611"/>
                  </a:cubicBezTo>
                  <a:cubicBezTo>
                    <a:pt x="102394" y="86354"/>
                    <a:pt x="103727" y="86077"/>
                    <a:pt x="104680" y="85792"/>
                  </a:cubicBezTo>
                  <a:lnTo>
                    <a:pt x="104680" y="93469"/>
                  </a:lnTo>
                  <a:cubicBezTo>
                    <a:pt x="103632" y="93993"/>
                    <a:pt x="102012" y="94431"/>
                    <a:pt x="99917" y="94774"/>
                  </a:cubicBezTo>
                  <a:cubicBezTo>
                    <a:pt x="97822" y="95117"/>
                    <a:pt x="95916" y="95288"/>
                    <a:pt x="94202" y="95288"/>
                  </a:cubicBezTo>
                  <a:cubicBezTo>
                    <a:pt x="81344" y="95288"/>
                    <a:pt x="74962" y="88535"/>
                    <a:pt x="74962" y="75028"/>
                  </a:cubicBezTo>
                  <a:lnTo>
                    <a:pt x="74962" y="35614"/>
                  </a:lnTo>
                  <a:lnTo>
                    <a:pt x="65437" y="35614"/>
                  </a:lnTo>
                  <a:lnTo>
                    <a:pt x="65437" y="30775"/>
                  </a:lnTo>
                  <a:lnTo>
                    <a:pt x="74962" y="26603"/>
                  </a:lnTo>
                  <a:lnTo>
                    <a:pt x="79153" y="12459"/>
                  </a:lnTo>
                  <a:lnTo>
                    <a:pt x="84963" y="12459"/>
                  </a:lnTo>
                  <a:lnTo>
                    <a:pt x="84963" y="27813"/>
                  </a:lnTo>
                  <a:lnTo>
                    <a:pt x="104203" y="27813"/>
                  </a:lnTo>
                  <a:lnTo>
                    <a:pt x="104203" y="35614"/>
                  </a:lnTo>
                  <a:lnTo>
                    <a:pt x="84963" y="35614"/>
                  </a:lnTo>
                  <a:lnTo>
                    <a:pt x="84963" y="74609"/>
                  </a:lnTo>
                  <a:cubicBezTo>
                    <a:pt x="84963" y="78600"/>
                    <a:pt x="85916" y="81667"/>
                    <a:pt x="87820" y="83801"/>
                  </a:cubicBezTo>
                  <a:cubicBezTo>
                    <a:pt x="89726" y="85935"/>
                    <a:pt x="92297" y="87001"/>
                    <a:pt x="95631" y="87001"/>
                  </a:cubicBezTo>
                  <a:close/>
                  <a:moveTo>
                    <a:pt x="160020" y="94078"/>
                  </a:moveTo>
                  <a:lnTo>
                    <a:pt x="158019" y="84649"/>
                  </a:lnTo>
                  <a:lnTo>
                    <a:pt x="157544" y="84649"/>
                  </a:lnTo>
                  <a:cubicBezTo>
                    <a:pt x="154209" y="88802"/>
                    <a:pt x="150971" y="91611"/>
                    <a:pt x="147638" y="93078"/>
                  </a:cubicBezTo>
                  <a:cubicBezTo>
                    <a:pt x="144399" y="94555"/>
                    <a:pt x="140303" y="95288"/>
                    <a:pt x="135350" y="95288"/>
                  </a:cubicBezTo>
                  <a:cubicBezTo>
                    <a:pt x="128778" y="95288"/>
                    <a:pt x="123634" y="93593"/>
                    <a:pt x="119919" y="90211"/>
                  </a:cubicBezTo>
                  <a:cubicBezTo>
                    <a:pt x="116205" y="86820"/>
                    <a:pt x="114300" y="82010"/>
                    <a:pt x="114300" y="75762"/>
                  </a:cubicBezTo>
                  <a:cubicBezTo>
                    <a:pt x="114300" y="62379"/>
                    <a:pt x="125063" y="55359"/>
                    <a:pt x="146399" y="54721"/>
                  </a:cubicBezTo>
                  <a:lnTo>
                    <a:pt x="157639" y="54359"/>
                  </a:lnTo>
                  <a:lnTo>
                    <a:pt x="157639" y="50244"/>
                  </a:lnTo>
                  <a:cubicBezTo>
                    <a:pt x="157639" y="45044"/>
                    <a:pt x="156590" y="41205"/>
                    <a:pt x="154305" y="38729"/>
                  </a:cubicBezTo>
                  <a:cubicBezTo>
                    <a:pt x="152114" y="36243"/>
                    <a:pt x="148494" y="35004"/>
                    <a:pt x="143541" y="35004"/>
                  </a:cubicBezTo>
                  <a:cubicBezTo>
                    <a:pt x="138113" y="35004"/>
                    <a:pt x="131826" y="36700"/>
                    <a:pt x="124873" y="40081"/>
                  </a:cubicBezTo>
                  <a:lnTo>
                    <a:pt x="121730" y="32404"/>
                  </a:lnTo>
                  <a:cubicBezTo>
                    <a:pt x="125063" y="30632"/>
                    <a:pt x="128588" y="29242"/>
                    <a:pt x="132493" y="28232"/>
                  </a:cubicBezTo>
                  <a:cubicBezTo>
                    <a:pt x="136397" y="27232"/>
                    <a:pt x="140303" y="26727"/>
                    <a:pt x="144209" y="26727"/>
                  </a:cubicBezTo>
                  <a:cubicBezTo>
                    <a:pt x="152114" y="26727"/>
                    <a:pt x="157924" y="28480"/>
                    <a:pt x="161734" y="31985"/>
                  </a:cubicBezTo>
                  <a:cubicBezTo>
                    <a:pt x="165545" y="35490"/>
                    <a:pt x="167449" y="41110"/>
                    <a:pt x="167449" y="48854"/>
                  </a:cubicBezTo>
                  <a:lnTo>
                    <a:pt x="167449" y="94078"/>
                  </a:lnTo>
                  <a:close/>
                  <a:moveTo>
                    <a:pt x="137351" y="87001"/>
                  </a:moveTo>
                  <a:cubicBezTo>
                    <a:pt x="143637" y="87001"/>
                    <a:pt x="148494" y="85287"/>
                    <a:pt x="152114" y="81867"/>
                  </a:cubicBezTo>
                  <a:cubicBezTo>
                    <a:pt x="155638" y="78438"/>
                    <a:pt x="157449" y="73638"/>
                    <a:pt x="157449" y="67475"/>
                  </a:cubicBezTo>
                  <a:lnTo>
                    <a:pt x="157449" y="61493"/>
                  </a:lnTo>
                  <a:lnTo>
                    <a:pt x="147351" y="61913"/>
                  </a:lnTo>
                  <a:cubicBezTo>
                    <a:pt x="139446" y="62198"/>
                    <a:pt x="133636" y="63437"/>
                    <a:pt x="130112" y="65627"/>
                  </a:cubicBezTo>
                  <a:cubicBezTo>
                    <a:pt x="126588" y="67828"/>
                    <a:pt x="124873" y="71247"/>
                    <a:pt x="124873" y="75876"/>
                  </a:cubicBezTo>
                  <a:cubicBezTo>
                    <a:pt x="124873" y="79505"/>
                    <a:pt x="125920" y="82267"/>
                    <a:pt x="128111" y="84163"/>
                  </a:cubicBezTo>
                  <a:cubicBezTo>
                    <a:pt x="130303" y="86058"/>
                    <a:pt x="133445" y="87001"/>
                    <a:pt x="137351" y="87001"/>
                  </a:cubicBezTo>
                  <a:close/>
                  <a:moveTo>
                    <a:pt x="235267" y="85192"/>
                  </a:moveTo>
                  <a:lnTo>
                    <a:pt x="234791" y="85192"/>
                  </a:lnTo>
                  <a:cubicBezTo>
                    <a:pt x="230124" y="91926"/>
                    <a:pt x="223171" y="95288"/>
                    <a:pt x="213931" y="95288"/>
                  </a:cubicBezTo>
                  <a:cubicBezTo>
                    <a:pt x="205264" y="95288"/>
                    <a:pt x="198596" y="92326"/>
                    <a:pt x="193738" y="86401"/>
                  </a:cubicBezTo>
                  <a:cubicBezTo>
                    <a:pt x="188880" y="80477"/>
                    <a:pt x="186499" y="72047"/>
                    <a:pt x="186499" y="61122"/>
                  </a:cubicBezTo>
                  <a:cubicBezTo>
                    <a:pt x="186499" y="50206"/>
                    <a:pt x="188976" y="41720"/>
                    <a:pt x="193738" y="35671"/>
                  </a:cubicBezTo>
                  <a:cubicBezTo>
                    <a:pt x="198596" y="29623"/>
                    <a:pt x="205360" y="26603"/>
                    <a:pt x="213931" y="26603"/>
                  </a:cubicBezTo>
                  <a:cubicBezTo>
                    <a:pt x="222981" y="26603"/>
                    <a:pt x="229838" y="29870"/>
                    <a:pt x="234601" y="36395"/>
                  </a:cubicBezTo>
                  <a:lnTo>
                    <a:pt x="235458" y="36395"/>
                  </a:lnTo>
                  <a:lnTo>
                    <a:pt x="234982" y="31623"/>
                  </a:lnTo>
                  <a:lnTo>
                    <a:pt x="234791" y="26965"/>
                  </a:lnTo>
                  <a:lnTo>
                    <a:pt x="234791" y="0"/>
                  </a:lnTo>
                  <a:lnTo>
                    <a:pt x="244792" y="0"/>
                  </a:lnTo>
                  <a:lnTo>
                    <a:pt x="244792" y="94078"/>
                  </a:lnTo>
                  <a:lnTo>
                    <a:pt x="236601" y="94078"/>
                  </a:lnTo>
                  <a:close/>
                  <a:moveTo>
                    <a:pt x="215265" y="86887"/>
                  </a:moveTo>
                  <a:cubicBezTo>
                    <a:pt x="222122" y="86887"/>
                    <a:pt x="227076" y="85020"/>
                    <a:pt x="230124" y="81286"/>
                  </a:cubicBezTo>
                  <a:cubicBezTo>
                    <a:pt x="233267" y="77562"/>
                    <a:pt x="234791" y="71542"/>
                    <a:pt x="234791" y="63246"/>
                  </a:cubicBezTo>
                  <a:lnTo>
                    <a:pt x="234791" y="61122"/>
                  </a:lnTo>
                  <a:cubicBezTo>
                    <a:pt x="234791" y="51730"/>
                    <a:pt x="233172" y="45034"/>
                    <a:pt x="230124" y="41024"/>
                  </a:cubicBezTo>
                  <a:cubicBezTo>
                    <a:pt x="226980" y="37014"/>
                    <a:pt x="221933" y="35004"/>
                    <a:pt x="215074" y="35004"/>
                  </a:cubicBezTo>
                  <a:cubicBezTo>
                    <a:pt x="209264" y="35004"/>
                    <a:pt x="204692" y="37290"/>
                    <a:pt x="201645" y="41872"/>
                  </a:cubicBezTo>
                  <a:cubicBezTo>
                    <a:pt x="198501" y="46444"/>
                    <a:pt x="196882" y="52902"/>
                    <a:pt x="196882" y="61246"/>
                  </a:cubicBezTo>
                  <a:cubicBezTo>
                    <a:pt x="196882" y="69713"/>
                    <a:pt x="198501" y="76105"/>
                    <a:pt x="201549" y="80410"/>
                  </a:cubicBezTo>
                  <a:cubicBezTo>
                    <a:pt x="204692" y="84725"/>
                    <a:pt x="209264" y="86887"/>
                    <a:pt x="215265" y="86887"/>
                  </a:cubicBezTo>
                  <a:close/>
                  <a:moveTo>
                    <a:pt x="358616" y="94078"/>
                  </a:moveTo>
                  <a:lnTo>
                    <a:pt x="347567" y="65961"/>
                  </a:lnTo>
                  <a:lnTo>
                    <a:pt x="312134" y="65961"/>
                  </a:lnTo>
                  <a:lnTo>
                    <a:pt x="301276" y="94078"/>
                  </a:lnTo>
                  <a:lnTo>
                    <a:pt x="290894" y="94078"/>
                  </a:lnTo>
                  <a:lnTo>
                    <a:pt x="325850" y="5325"/>
                  </a:lnTo>
                  <a:lnTo>
                    <a:pt x="334423" y="5325"/>
                  </a:lnTo>
                  <a:lnTo>
                    <a:pt x="369189" y="94078"/>
                  </a:lnTo>
                  <a:close/>
                  <a:moveTo>
                    <a:pt x="344424" y="56712"/>
                  </a:moveTo>
                  <a:lnTo>
                    <a:pt x="334137" y="29327"/>
                  </a:lnTo>
                  <a:cubicBezTo>
                    <a:pt x="332803" y="25860"/>
                    <a:pt x="331375" y="21603"/>
                    <a:pt x="329946" y="16564"/>
                  </a:cubicBezTo>
                  <a:cubicBezTo>
                    <a:pt x="329089" y="20441"/>
                    <a:pt x="327851" y="24689"/>
                    <a:pt x="326136" y="29327"/>
                  </a:cubicBezTo>
                  <a:lnTo>
                    <a:pt x="315754" y="56712"/>
                  </a:lnTo>
                  <a:close/>
                  <a:moveTo>
                    <a:pt x="427577" y="94078"/>
                  </a:moveTo>
                  <a:lnTo>
                    <a:pt x="427577" y="51206"/>
                  </a:lnTo>
                  <a:cubicBezTo>
                    <a:pt x="427577" y="45806"/>
                    <a:pt x="426339" y="41777"/>
                    <a:pt x="423863" y="39119"/>
                  </a:cubicBezTo>
                  <a:cubicBezTo>
                    <a:pt x="421386" y="36462"/>
                    <a:pt x="417576" y="35128"/>
                    <a:pt x="412338" y="35128"/>
                  </a:cubicBezTo>
                  <a:cubicBezTo>
                    <a:pt x="405385" y="35128"/>
                    <a:pt x="400336" y="37005"/>
                    <a:pt x="397097" y="40748"/>
                  </a:cubicBezTo>
                  <a:cubicBezTo>
                    <a:pt x="393859" y="44501"/>
                    <a:pt x="392240" y="50683"/>
                    <a:pt x="392240" y="59312"/>
                  </a:cubicBezTo>
                  <a:lnTo>
                    <a:pt x="392240" y="94078"/>
                  </a:lnTo>
                  <a:lnTo>
                    <a:pt x="382238" y="94078"/>
                  </a:lnTo>
                  <a:lnTo>
                    <a:pt x="382238" y="27813"/>
                  </a:lnTo>
                  <a:lnTo>
                    <a:pt x="390430" y="27813"/>
                  </a:lnTo>
                  <a:lnTo>
                    <a:pt x="392049" y="36881"/>
                  </a:lnTo>
                  <a:lnTo>
                    <a:pt x="392525" y="36881"/>
                  </a:lnTo>
                  <a:cubicBezTo>
                    <a:pt x="394526" y="33614"/>
                    <a:pt x="397478" y="31090"/>
                    <a:pt x="401193" y="29289"/>
                  </a:cubicBezTo>
                  <a:cubicBezTo>
                    <a:pt x="404908" y="27499"/>
                    <a:pt x="409003" y="26603"/>
                    <a:pt x="413576" y="26603"/>
                  </a:cubicBezTo>
                  <a:cubicBezTo>
                    <a:pt x="421577" y="26603"/>
                    <a:pt x="427577" y="28527"/>
                    <a:pt x="431578" y="32375"/>
                  </a:cubicBezTo>
                  <a:cubicBezTo>
                    <a:pt x="435578" y="36224"/>
                    <a:pt x="437578" y="42386"/>
                    <a:pt x="437578" y="50844"/>
                  </a:cubicBezTo>
                  <a:lnTo>
                    <a:pt x="437578" y="94078"/>
                  </a:lnTo>
                  <a:close/>
                  <a:moveTo>
                    <a:pt x="481965" y="87001"/>
                  </a:moveTo>
                  <a:cubicBezTo>
                    <a:pt x="483680" y="87001"/>
                    <a:pt x="485394" y="86878"/>
                    <a:pt x="487109" y="86611"/>
                  </a:cubicBezTo>
                  <a:cubicBezTo>
                    <a:pt x="488728" y="86354"/>
                    <a:pt x="490061" y="86077"/>
                    <a:pt x="491014" y="85792"/>
                  </a:cubicBezTo>
                  <a:lnTo>
                    <a:pt x="491014" y="93469"/>
                  </a:lnTo>
                  <a:cubicBezTo>
                    <a:pt x="489871" y="93993"/>
                    <a:pt x="488347" y="94431"/>
                    <a:pt x="486156" y="94774"/>
                  </a:cubicBezTo>
                  <a:cubicBezTo>
                    <a:pt x="484060" y="95117"/>
                    <a:pt x="482155" y="95288"/>
                    <a:pt x="480440" y="95288"/>
                  </a:cubicBezTo>
                  <a:cubicBezTo>
                    <a:pt x="467677" y="95288"/>
                    <a:pt x="461296" y="88535"/>
                    <a:pt x="461296" y="75028"/>
                  </a:cubicBezTo>
                  <a:lnTo>
                    <a:pt x="461296" y="35614"/>
                  </a:lnTo>
                  <a:lnTo>
                    <a:pt x="451771" y="35614"/>
                  </a:lnTo>
                  <a:lnTo>
                    <a:pt x="451771" y="30775"/>
                  </a:lnTo>
                  <a:lnTo>
                    <a:pt x="461296" y="26603"/>
                  </a:lnTo>
                  <a:lnTo>
                    <a:pt x="465487" y="12459"/>
                  </a:lnTo>
                  <a:lnTo>
                    <a:pt x="471297" y="12459"/>
                  </a:lnTo>
                  <a:lnTo>
                    <a:pt x="471297" y="27813"/>
                  </a:lnTo>
                  <a:lnTo>
                    <a:pt x="490538" y="27813"/>
                  </a:lnTo>
                  <a:lnTo>
                    <a:pt x="490538" y="35614"/>
                  </a:lnTo>
                  <a:lnTo>
                    <a:pt x="471297" y="35614"/>
                  </a:lnTo>
                  <a:lnTo>
                    <a:pt x="471297" y="74609"/>
                  </a:lnTo>
                  <a:cubicBezTo>
                    <a:pt x="471297" y="78600"/>
                    <a:pt x="472249" y="81667"/>
                    <a:pt x="474155" y="83801"/>
                  </a:cubicBezTo>
                  <a:cubicBezTo>
                    <a:pt x="476059" y="85935"/>
                    <a:pt x="478631" y="87001"/>
                    <a:pt x="481965" y="87001"/>
                  </a:cubicBezTo>
                  <a:close/>
                  <a:moveTo>
                    <a:pt x="559689" y="94078"/>
                  </a:moveTo>
                  <a:lnTo>
                    <a:pt x="547497" y="55197"/>
                  </a:lnTo>
                  <a:cubicBezTo>
                    <a:pt x="546735" y="52826"/>
                    <a:pt x="545306" y="47425"/>
                    <a:pt x="543211" y="38995"/>
                  </a:cubicBezTo>
                  <a:lnTo>
                    <a:pt x="542734" y="38995"/>
                  </a:lnTo>
                  <a:cubicBezTo>
                    <a:pt x="541116" y="46053"/>
                    <a:pt x="539687" y="51492"/>
                    <a:pt x="538544" y="55321"/>
                  </a:cubicBezTo>
                  <a:lnTo>
                    <a:pt x="525970" y="94078"/>
                  </a:lnTo>
                  <a:lnTo>
                    <a:pt x="514445" y="94078"/>
                  </a:lnTo>
                  <a:lnTo>
                    <a:pt x="496348" y="27813"/>
                  </a:lnTo>
                  <a:lnTo>
                    <a:pt x="506825" y="27813"/>
                  </a:lnTo>
                  <a:cubicBezTo>
                    <a:pt x="511112" y="44463"/>
                    <a:pt x="514350" y="57140"/>
                    <a:pt x="516636" y="65846"/>
                  </a:cubicBezTo>
                  <a:cubicBezTo>
                    <a:pt x="518826" y="74552"/>
                    <a:pt x="520160" y="80410"/>
                    <a:pt x="520446" y="83439"/>
                  </a:cubicBezTo>
                  <a:lnTo>
                    <a:pt x="520922" y="83439"/>
                  </a:lnTo>
                  <a:cubicBezTo>
                    <a:pt x="521398" y="81143"/>
                    <a:pt x="522066" y="78162"/>
                    <a:pt x="523113" y="74514"/>
                  </a:cubicBezTo>
                  <a:cubicBezTo>
                    <a:pt x="524066" y="70875"/>
                    <a:pt x="524923" y="67980"/>
                    <a:pt x="525684" y="65846"/>
                  </a:cubicBezTo>
                  <a:lnTo>
                    <a:pt x="537781" y="27813"/>
                  </a:lnTo>
                  <a:lnTo>
                    <a:pt x="548640" y="27813"/>
                  </a:lnTo>
                  <a:lnTo>
                    <a:pt x="560546" y="65846"/>
                  </a:lnTo>
                  <a:cubicBezTo>
                    <a:pt x="562832" y="72771"/>
                    <a:pt x="564356" y="78600"/>
                    <a:pt x="565118" y="83315"/>
                  </a:cubicBezTo>
                  <a:lnTo>
                    <a:pt x="565595" y="83315"/>
                  </a:lnTo>
                  <a:cubicBezTo>
                    <a:pt x="565785" y="81867"/>
                    <a:pt x="566165" y="79629"/>
                    <a:pt x="566928" y="76600"/>
                  </a:cubicBezTo>
                  <a:cubicBezTo>
                    <a:pt x="567594" y="73581"/>
                    <a:pt x="571786" y="57322"/>
                    <a:pt x="579501" y="27813"/>
                  </a:cubicBezTo>
                  <a:lnTo>
                    <a:pt x="589884" y="27813"/>
                  </a:lnTo>
                  <a:lnTo>
                    <a:pt x="571595" y="94078"/>
                  </a:lnTo>
                  <a:close/>
                  <a:moveTo>
                    <a:pt x="632746" y="95288"/>
                  </a:moveTo>
                  <a:cubicBezTo>
                    <a:pt x="623031" y="95288"/>
                    <a:pt x="615219" y="92307"/>
                    <a:pt x="609600" y="86335"/>
                  </a:cubicBezTo>
                  <a:cubicBezTo>
                    <a:pt x="603885" y="80372"/>
                    <a:pt x="601123" y="72095"/>
                    <a:pt x="601123" y="61493"/>
                  </a:cubicBezTo>
                  <a:cubicBezTo>
                    <a:pt x="601123" y="50806"/>
                    <a:pt x="603695" y="42320"/>
                    <a:pt x="609028" y="36033"/>
                  </a:cubicBezTo>
                  <a:cubicBezTo>
                    <a:pt x="614267" y="29747"/>
                    <a:pt x="621316" y="26603"/>
                    <a:pt x="630174" y="26603"/>
                  </a:cubicBezTo>
                  <a:cubicBezTo>
                    <a:pt x="638461" y="26603"/>
                    <a:pt x="645033" y="29337"/>
                    <a:pt x="649891" y="34795"/>
                  </a:cubicBezTo>
                  <a:cubicBezTo>
                    <a:pt x="654748" y="40253"/>
                    <a:pt x="657130" y="47463"/>
                    <a:pt x="657130" y="56407"/>
                  </a:cubicBezTo>
                  <a:lnTo>
                    <a:pt x="657130" y="62760"/>
                  </a:lnTo>
                  <a:lnTo>
                    <a:pt x="611505" y="62760"/>
                  </a:lnTo>
                  <a:cubicBezTo>
                    <a:pt x="611695" y="70542"/>
                    <a:pt x="613696" y="76448"/>
                    <a:pt x="617410" y="80477"/>
                  </a:cubicBezTo>
                  <a:cubicBezTo>
                    <a:pt x="621125" y="84506"/>
                    <a:pt x="626364" y="86516"/>
                    <a:pt x="633127" y="86516"/>
                  </a:cubicBezTo>
                  <a:cubicBezTo>
                    <a:pt x="640270" y="86516"/>
                    <a:pt x="647319" y="85030"/>
                    <a:pt x="654272" y="82048"/>
                  </a:cubicBezTo>
                  <a:lnTo>
                    <a:pt x="654272" y="90992"/>
                  </a:lnTo>
                  <a:cubicBezTo>
                    <a:pt x="650748" y="92526"/>
                    <a:pt x="647414" y="93621"/>
                    <a:pt x="644271" y="94288"/>
                  </a:cubicBezTo>
                  <a:cubicBezTo>
                    <a:pt x="641033" y="94955"/>
                    <a:pt x="637223" y="95288"/>
                    <a:pt x="632746" y="95288"/>
                  </a:cubicBezTo>
                  <a:close/>
                  <a:moveTo>
                    <a:pt x="630079" y="35004"/>
                  </a:moveTo>
                  <a:cubicBezTo>
                    <a:pt x="624744" y="35004"/>
                    <a:pt x="620459" y="36738"/>
                    <a:pt x="617316" y="40205"/>
                  </a:cubicBezTo>
                  <a:cubicBezTo>
                    <a:pt x="614172" y="43672"/>
                    <a:pt x="612267" y="48473"/>
                    <a:pt x="611695" y="54597"/>
                  </a:cubicBezTo>
                  <a:lnTo>
                    <a:pt x="646366" y="54597"/>
                  </a:lnTo>
                  <a:cubicBezTo>
                    <a:pt x="646366" y="48273"/>
                    <a:pt x="644937" y="43425"/>
                    <a:pt x="642176" y="40053"/>
                  </a:cubicBezTo>
                  <a:cubicBezTo>
                    <a:pt x="639318" y="36690"/>
                    <a:pt x="635317" y="35004"/>
                    <a:pt x="630079" y="35004"/>
                  </a:cubicBezTo>
                  <a:close/>
                  <a:moveTo>
                    <a:pt x="706565" y="26603"/>
                  </a:moveTo>
                  <a:cubicBezTo>
                    <a:pt x="709517" y="26603"/>
                    <a:pt x="712089" y="26841"/>
                    <a:pt x="714470" y="27327"/>
                  </a:cubicBezTo>
                  <a:lnTo>
                    <a:pt x="713041" y="36643"/>
                  </a:lnTo>
                  <a:cubicBezTo>
                    <a:pt x="710374" y="36033"/>
                    <a:pt x="707898" y="35728"/>
                    <a:pt x="705802" y="35728"/>
                  </a:cubicBezTo>
                  <a:cubicBezTo>
                    <a:pt x="700469" y="35728"/>
                    <a:pt x="695897" y="37909"/>
                    <a:pt x="692087" y="42262"/>
                  </a:cubicBezTo>
                  <a:cubicBezTo>
                    <a:pt x="688277" y="46615"/>
                    <a:pt x="686372" y="52035"/>
                    <a:pt x="686372" y="58531"/>
                  </a:cubicBezTo>
                  <a:lnTo>
                    <a:pt x="686372" y="94078"/>
                  </a:lnTo>
                  <a:lnTo>
                    <a:pt x="676275" y="94078"/>
                  </a:lnTo>
                  <a:lnTo>
                    <a:pt x="676275" y="27813"/>
                  </a:lnTo>
                  <a:lnTo>
                    <a:pt x="684562" y="27813"/>
                  </a:lnTo>
                  <a:lnTo>
                    <a:pt x="685705" y="40081"/>
                  </a:lnTo>
                  <a:lnTo>
                    <a:pt x="686277" y="40081"/>
                  </a:lnTo>
                  <a:cubicBezTo>
                    <a:pt x="688658" y="35776"/>
                    <a:pt x="691610" y="32452"/>
                    <a:pt x="695134" y="30108"/>
                  </a:cubicBezTo>
                  <a:cubicBezTo>
                    <a:pt x="698563" y="27775"/>
                    <a:pt x="702373" y="26603"/>
                    <a:pt x="706565" y="26603"/>
                  </a:cubicBezTo>
                  <a:close/>
                  <a:moveTo>
                    <a:pt x="759237" y="95288"/>
                  </a:moveTo>
                  <a:cubicBezTo>
                    <a:pt x="754856" y="95288"/>
                    <a:pt x="750951" y="94488"/>
                    <a:pt x="747427" y="92897"/>
                  </a:cubicBezTo>
                  <a:cubicBezTo>
                    <a:pt x="743807" y="91307"/>
                    <a:pt x="740855" y="88859"/>
                    <a:pt x="738378" y="85554"/>
                  </a:cubicBezTo>
                  <a:lnTo>
                    <a:pt x="737711" y="85554"/>
                  </a:lnTo>
                  <a:cubicBezTo>
                    <a:pt x="738188" y="89421"/>
                    <a:pt x="738378" y="93088"/>
                    <a:pt x="738378" y="96555"/>
                  </a:cubicBezTo>
                  <a:lnTo>
                    <a:pt x="738378" y="123825"/>
                  </a:lnTo>
                  <a:lnTo>
                    <a:pt x="728377" y="123825"/>
                  </a:lnTo>
                  <a:lnTo>
                    <a:pt x="728377" y="27813"/>
                  </a:lnTo>
                  <a:lnTo>
                    <a:pt x="736568" y="27813"/>
                  </a:lnTo>
                  <a:lnTo>
                    <a:pt x="737902" y="36881"/>
                  </a:lnTo>
                  <a:lnTo>
                    <a:pt x="738378" y="36881"/>
                  </a:lnTo>
                  <a:cubicBezTo>
                    <a:pt x="740950" y="33252"/>
                    <a:pt x="743998" y="30632"/>
                    <a:pt x="747427" y="29023"/>
                  </a:cubicBezTo>
                  <a:cubicBezTo>
                    <a:pt x="750855" y="27413"/>
                    <a:pt x="754761" y="26603"/>
                    <a:pt x="759237" y="26603"/>
                  </a:cubicBezTo>
                  <a:cubicBezTo>
                    <a:pt x="768001" y="26603"/>
                    <a:pt x="774763" y="29604"/>
                    <a:pt x="779526" y="35614"/>
                  </a:cubicBezTo>
                  <a:cubicBezTo>
                    <a:pt x="784288" y="41615"/>
                    <a:pt x="786669" y="50044"/>
                    <a:pt x="786669" y="60884"/>
                  </a:cubicBezTo>
                  <a:cubicBezTo>
                    <a:pt x="786669" y="71771"/>
                    <a:pt x="784288" y="80220"/>
                    <a:pt x="779430" y="86249"/>
                  </a:cubicBezTo>
                  <a:cubicBezTo>
                    <a:pt x="774573" y="92278"/>
                    <a:pt x="767810" y="95288"/>
                    <a:pt x="759237" y="95288"/>
                  </a:cubicBezTo>
                  <a:close/>
                  <a:moveTo>
                    <a:pt x="757714" y="35128"/>
                  </a:moveTo>
                  <a:cubicBezTo>
                    <a:pt x="750951" y="35128"/>
                    <a:pt x="746093" y="37005"/>
                    <a:pt x="743045" y="40748"/>
                  </a:cubicBezTo>
                  <a:cubicBezTo>
                    <a:pt x="739997" y="44501"/>
                    <a:pt x="738474" y="50463"/>
                    <a:pt x="738378" y="58645"/>
                  </a:cubicBezTo>
                  <a:lnTo>
                    <a:pt x="738378" y="60884"/>
                  </a:lnTo>
                  <a:cubicBezTo>
                    <a:pt x="738378" y="70199"/>
                    <a:pt x="739997" y="76857"/>
                    <a:pt x="743045" y="80867"/>
                  </a:cubicBezTo>
                  <a:cubicBezTo>
                    <a:pt x="746188" y="84877"/>
                    <a:pt x="751141" y="86887"/>
                    <a:pt x="757999" y="86887"/>
                  </a:cubicBezTo>
                  <a:cubicBezTo>
                    <a:pt x="763715" y="86887"/>
                    <a:pt x="768192" y="84563"/>
                    <a:pt x="771430" y="79934"/>
                  </a:cubicBezTo>
                  <a:cubicBezTo>
                    <a:pt x="774668" y="75295"/>
                    <a:pt x="776288" y="68904"/>
                    <a:pt x="776288" y="60760"/>
                  </a:cubicBezTo>
                  <a:cubicBezTo>
                    <a:pt x="776288" y="52502"/>
                    <a:pt x="774668" y="46158"/>
                    <a:pt x="771430" y="41748"/>
                  </a:cubicBezTo>
                  <a:cubicBezTo>
                    <a:pt x="768192" y="37338"/>
                    <a:pt x="763620" y="35128"/>
                    <a:pt x="757714" y="35128"/>
                  </a:cubicBezTo>
                  <a:close/>
                  <a:moveTo>
                    <a:pt x="834580" y="95288"/>
                  </a:moveTo>
                  <a:cubicBezTo>
                    <a:pt x="824769" y="95288"/>
                    <a:pt x="817055" y="92307"/>
                    <a:pt x="811340" y="86335"/>
                  </a:cubicBezTo>
                  <a:cubicBezTo>
                    <a:pt x="805719" y="80372"/>
                    <a:pt x="802863" y="72095"/>
                    <a:pt x="802863" y="61493"/>
                  </a:cubicBezTo>
                  <a:cubicBezTo>
                    <a:pt x="802863" y="50806"/>
                    <a:pt x="805529" y="42320"/>
                    <a:pt x="810768" y="36033"/>
                  </a:cubicBezTo>
                  <a:cubicBezTo>
                    <a:pt x="816007" y="29747"/>
                    <a:pt x="823056" y="26603"/>
                    <a:pt x="831913" y="26603"/>
                  </a:cubicBezTo>
                  <a:cubicBezTo>
                    <a:pt x="840200" y="26603"/>
                    <a:pt x="846773" y="29337"/>
                    <a:pt x="851631" y="34795"/>
                  </a:cubicBezTo>
                  <a:cubicBezTo>
                    <a:pt x="856488" y="40253"/>
                    <a:pt x="858870" y="47463"/>
                    <a:pt x="858870" y="56407"/>
                  </a:cubicBezTo>
                  <a:lnTo>
                    <a:pt x="858870" y="62760"/>
                  </a:lnTo>
                  <a:lnTo>
                    <a:pt x="813245" y="62760"/>
                  </a:lnTo>
                  <a:cubicBezTo>
                    <a:pt x="813435" y="70542"/>
                    <a:pt x="815435" y="76448"/>
                    <a:pt x="819150" y="80477"/>
                  </a:cubicBezTo>
                  <a:cubicBezTo>
                    <a:pt x="822865" y="84506"/>
                    <a:pt x="828103" y="86516"/>
                    <a:pt x="834867" y="86516"/>
                  </a:cubicBezTo>
                  <a:cubicBezTo>
                    <a:pt x="842010" y="86516"/>
                    <a:pt x="849059" y="85030"/>
                    <a:pt x="856107" y="82048"/>
                  </a:cubicBezTo>
                  <a:lnTo>
                    <a:pt x="856107" y="90992"/>
                  </a:lnTo>
                  <a:cubicBezTo>
                    <a:pt x="852488" y="92526"/>
                    <a:pt x="849154" y="93621"/>
                    <a:pt x="846010" y="94288"/>
                  </a:cubicBezTo>
                  <a:cubicBezTo>
                    <a:pt x="842867" y="94955"/>
                    <a:pt x="839057" y="95288"/>
                    <a:pt x="834580" y="95288"/>
                  </a:cubicBezTo>
                  <a:close/>
                  <a:moveTo>
                    <a:pt x="831818" y="35004"/>
                  </a:moveTo>
                  <a:cubicBezTo>
                    <a:pt x="826484" y="35004"/>
                    <a:pt x="822293" y="36738"/>
                    <a:pt x="819055" y="40205"/>
                  </a:cubicBezTo>
                  <a:cubicBezTo>
                    <a:pt x="815912" y="43672"/>
                    <a:pt x="814102" y="48473"/>
                    <a:pt x="813531" y="54597"/>
                  </a:cubicBezTo>
                  <a:lnTo>
                    <a:pt x="848106" y="54597"/>
                  </a:lnTo>
                  <a:cubicBezTo>
                    <a:pt x="848106" y="48273"/>
                    <a:pt x="846773" y="43425"/>
                    <a:pt x="843915" y="40053"/>
                  </a:cubicBezTo>
                  <a:cubicBezTo>
                    <a:pt x="841058" y="36690"/>
                    <a:pt x="837057" y="35004"/>
                    <a:pt x="831818" y="35004"/>
                  </a:cubicBezTo>
                  <a:close/>
                  <a:moveTo>
                    <a:pt x="923448" y="94078"/>
                  </a:moveTo>
                  <a:lnTo>
                    <a:pt x="923448" y="51206"/>
                  </a:lnTo>
                  <a:cubicBezTo>
                    <a:pt x="923448" y="45806"/>
                    <a:pt x="922210" y="41777"/>
                    <a:pt x="919735" y="39119"/>
                  </a:cubicBezTo>
                  <a:cubicBezTo>
                    <a:pt x="917258" y="36462"/>
                    <a:pt x="913448" y="35128"/>
                    <a:pt x="908209" y="35128"/>
                  </a:cubicBezTo>
                  <a:cubicBezTo>
                    <a:pt x="901255" y="35128"/>
                    <a:pt x="896207" y="37005"/>
                    <a:pt x="892969" y="40748"/>
                  </a:cubicBezTo>
                  <a:cubicBezTo>
                    <a:pt x="889731" y="44501"/>
                    <a:pt x="888111" y="50683"/>
                    <a:pt x="888111" y="59312"/>
                  </a:cubicBezTo>
                  <a:lnTo>
                    <a:pt x="888111" y="94078"/>
                  </a:lnTo>
                  <a:lnTo>
                    <a:pt x="878109" y="94078"/>
                  </a:lnTo>
                  <a:lnTo>
                    <a:pt x="878109" y="27813"/>
                  </a:lnTo>
                  <a:lnTo>
                    <a:pt x="886206" y="27813"/>
                  </a:lnTo>
                  <a:lnTo>
                    <a:pt x="887825" y="36881"/>
                  </a:lnTo>
                  <a:lnTo>
                    <a:pt x="888397" y="36881"/>
                  </a:lnTo>
                  <a:cubicBezTo>
                    <a:pt x="890397" y="33614"/>
                    <a:pt x="893255" y="31090"/>
                    <a:pt x="896970" y="29289"/>
                  </a:cubicBezTo>
                  <a:cubicBezTo>
                    <a:pt x="900685" y="27499"/>
                    <a:pt x="904875" y="26603"/>
                    <a:pt x="909352" y="26603"/>
                  </a:cubicBezTo>
                  <a:cubicBezTo>
                    <a:pt x="917353" y="26603"/>
                    <a:pt x="923353" y="28527"/>
                    <a:pt x="927449" y="32375"/>
                  </a:cubicBezTo>
                  <a:cubicBezTo>
                    <a:pt x="931450" y="36224"/>
                    <a:pt x="933450" y="42386"/>
                    <a:pt x="933450" y="50844"/>
                  </a:cubicBezTo>
                  <a:lnTo>
                    <a:pt x="933450" y="94078"/>
                  </a:lnTo>
                  <a:close/>
                </a:path>
              </a:pathLst>
            </a:custGeom>
            <a:solidFill>
              <a:srgbClr val="000000"/>
            </a:solidFill>
            <a:ln w="9525" cap="flat">
              <a:noFill/>
              <a:prstDash val="solid"/>
              <a:miter/>
            </a:ln>
          </p:spPr>
          <p:txBody>
            <a:bodyPr rtlCol="0" anchor="ctr"/>
            <a:lstStyle/>
            <a:p>
              <a:endParaRPr lang="nl-BE" sz="900"/>
            </a:p>
          </p:txBody>
        </p:sp>
        <p:sp>
          <p:nvSpPr>
            <p:cNvPr id="788" name="Freeform: Shape 787">
              <a:extLst>
                <a:ext uri="{FF2B5EF4-FFF2-40B4-BE49-F238E27FC236}">
                  <a16:creationId xmlns:a16="http://schemas.microsoft.com/office/drawing/2014/main" id="{15572871-ECC4-473B-AD44-E26B9DF217C9}"/>
                </a:ext>
              </a:extLst>
            </p:cNvPr>
            <p:cNvSpPr/>
            <p:nvPr/>
          </p:nvSpPr>
          <p:spPr>
            <a:xfrm>
              <a:off x="10566719" y="1363018"/>
              <a:ext cx="36209" cy="54313"/>
            </a:xfrm>
            <a:custGeom>
              <a:avLst/>
              <a:gdLst>
                <a:gd name="connsiteX0" fmla="*/ 0 w 57150"/>
                <a:gd name="connsiteY0" fmla="*/ 0 h 85725"/>
                <a:gd name="connsiteX1" fmla="*/ 25051 w 57150"/>
                <a:gd name="connsiteY1" fmla="*/ 0 h 85725"/>
                <a:gd name="connsiteX2" fmla="*/ 50482 w 57150"/>
                <a:gd name="connsiteY2" fmla="*/ 5258 h 85725"/>
                <a:gd name="connsiteX3" fmla="*/ 58293 w 57150"/>
                <a:gd name="connsiteY3" fmla="*/ 21888 h 85725"/>
                <a:gd name="connsiteX4" fmla="*/ 53911 w 57150"/>
                <a:gd name="connsiteY4" fmla="*/ 34852 h 85725"/>
                <a:gd name="connsiteX5" fmla="*/ 41147 w 57150"/>
                <a:gd name="connsiteY5" fmla="*/ 41472 h 85725"/>
                <a:gd name="connsiteX6" fmla="*/ 41147 w 57150"/>
                <a:gd name="connsiteY6" fmla="*/ 42081 h 85725"/>
                <a:gd name="connsiteX7" fmla="*/ 61340 w 57150"/>
                <a:gd name="connsiteY7" fmla="*/ 63246 h 85725"/>
                <a:gd name="connsiteX8" fmla="*/ 53244 w 57150"/>
                <a:gd name="connsiteY8" fmla="*/ 81744 h 85725"/>
                <a:gd name="connsiteX9" fmla="*/ 30861 w 57150"/>
                <a:gd name="connsiteY9" fmla="*/ 88392 h 85725"/>
                <a:gd name="connsiteX10" fmla="*/ 0 w 57150"/>
                <a:gd name="connsiteY10" fmla="*/ 88392 h 85725"/>
                <a:gd name="connsiteX11" fmla="*/ 10287 w 57150"/>
                <a:gd name="connsiteY11" fmla="*/ 37843 h 85725"/>
                <a:gd name="connsiteX12" fmla="*/ 27241 w 57150"/>
                <a:gd name="connsiteY12" fmla="*/ 37843 h 85725"/>
                <a:gd name="connsiteX13" fmla="*/ 42958 w 57150"/>
                <a:gd name="connsiteY13" fmla="*/ 34433 h 85725"/>
                <a:gd name="connsiteX14" fmla="*/ 47720 w 57150"/>
                <a:gd name="connsiteY14" fmla="*/ 22917 h 85725"/>
                <a:gd name="connsiteX15" fmla="*/ 42386 w 57150"/>
                <a:gd name="connsiteY15" fmla="*/ 12183 h 85725"/>
                <a:gd name="connsiteX16" fmla="*/ 25431 w 57150"/>
                <a:gd name="connsiteY16" fmla="*/ 8887 h 85725"/>
                <a:gd name="connsiteX17" fmla="*/ 10287 w 57150"/>
                <a:gd name="connsiteY17" fmla="*/ 8887 h 85725"/>
                <a:gd name="connsiteX18" fmla="*/ 10287 w 57150"/>
                <a:gd name="connsiteY18" fmla="*/ 46558 h 85725"/>
                <a:gd name="connsiteX19" fmla="*/ 10287 w 57150"/>
                <a:gd name="connsiteY19" fmla="*/ 79629 h 85725"/>
                <a:gd name="connsiteX20" fmla="*/ 28766 w 57150"/>
                <a:gd name="connsiteY20" fmla="*/ 79629 h 85725"/>
                <a:gd name="connsiteX21" fmla="*/ 44862 w 57150"/>
                <a:gd name="connsiteY21" fmla="*/ 75486 h 85725"/>
                <a:gd name="connsiteX22" fmla="*/ 50292 w 57150"/>
                <a:gd name="connsiteY22" fmla="*/ 62513 h 85725"/>
                <a:gd name="connsiteX23" fmla="*/ 44767 w 57150"/>
                <a:gd name="connsiteY23" fmla="*/ 50425 h 85725"/>
                <a:gd name="connsiteX24" fmla="*/ 27908 w 57150"/>
                <a:gd name="connsiteY24" fmla="*/ 4655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150" h="85725">
                  <a:moveTo>
                    <a:pt x="0" y="0"/>
                  </a:moveTo>
                  <a:lnTo>
                    <a:pt x="25051" y="0"/>
                  </a:lnTo>
                  <a:cubicBezTo>
                    <a:pt x="36766" y="0"/>
                    <a:pt x="45244" y="1753"/>
                    <a:pt x="50482" y="5258"/>
                  </a:cubicBezTo>
                  <a:cubicBezTo>
                    <a:pt x="55721" y="8763"/>
                    <a:pt x="58293" y="14307"/>
                    <a:pt x="58293" y="21888"/>
                  </a:cubicBezTo>
                  <a:cubicBezTo>
                    <a:pt x="58293" y="27127"/>
                    <a:pt x="56864" y="31452"/>
                    <a:pt x="53911" y="34852"/>
                  </a:cubicBezTo>
                  <a:cubicBezTo>
                    <a:pt x="51054" y="38262"/>
                    <a:pt x="46767" y="40472"/>
                    <a:pt x="41147" y="41472"/>
                  </a:cubicBezTo>
                  <a:lnTo>
                    <a:pt x="41147" y="42081"/>
                  </a:lnTo>
                  <a:cubicBezTo>
                    <a:pt x="54578" y="44377"/>
                    <a:pt x="61340" y="51435"/>
                    <a:pt x="61340" y="63246"/>
                  </a:cubicBezTo>
                  <a:cubicBezTo>
                    <a:pt x="61340" y="71142"/>
                    <a:pt x="58579" y="77305"/>
                    <a:pt x="53244" y="81744"/>
                  </a:cubicBezTo>
                  <a:cubicBezTo>
                    <a:pt x="47911" y="86173"/>
                    <a:pt x="40481" y="88392"/>
                    <a:pt x="30861" y="88392"/>
                  </a:cubicBezTo>
                  <a:lnTo>
                    <a:pt x="0" y="88392"/>
                  </a:lnTo>
                  <a:close/>
                  <a:moveTo>
                    <a:pt x="10287" y="37843"/>
                  </a:moveTo>
                  <a:lnTo>
                    <a:pt x="27241" y="37843"/>
                  </a:lnTo>
                  <a:cubicBezTo>
                    <a:pt x="34480" y="37843"/>
                    <a:pt x="39719" y="36709"/>
                    <a:pt x="42958" y="34433"/>
                  </a:cubicBezTo>
                  <a:cubicBezTo>
                    <a:pt x="46101" y="32156"/>
                    <a:pt x="47720" y="28318"/>
                    <a:pt x="47720" y="22917"/>
                  </a:cubicBezTo>
                  <a:cubicBezTo>
                    <a:pt x="47720" y="17955"/>
                    <a:pt x="45910" y="14383"/>
                    <a:pt x="42386" y="12183"/>
                  </a:cubicBezTo>
                  <a:cubicBezTo>
                    <a:pt x="38862" y="9982"/>
                    <a:pt x="33147" y="8887"/>
                    <a:pt x="25431" y="8887"/>
                  </a:cubicBezTo>
                  <a:lnTo>
                    <a:pt x="10287" y="8887"/>
                  </a:lnTo>
                  <a:close/>
                  <a:moveTo>
                    <a:pt x="10287" y="46558"/>
                  </a:moveTo>
                  <a:lnTo>
                    <a:pt x="10287" y="79629"/>
                  </a:lnTo>
                  <a:lnTo>
                    <a:pt x="28766" y="79629"/>
                  </a:lnTo>
                  <a:cubicBezTo>
                    <a:pt x="35909" y="79629"/>
                    <a:pt x="41243" y="78248"/>
                    <a:pt x="44862" y="75486"/>
                  </a:cubicBezTo>
                  <a:cubicBezTo>
                    <a:pt x="48482" y="72723"/>
                    <a:pt x="50292" y="68399"/>
                    <a:pt x="50292" y="62513"/>
                  </a:cubicBezTo>
                  <a:cubicBezTo>
                    <a:pt x="50292" y="57036"/>
                    <a:pt x="48482" y="53007"/>
                    <a:pt x="44767" y="50425"/>
                  </a:cubicBezTo>
                  <a:cubicBezTo>
                    <a:pt x="41052" y="47844"/>
                    <a:pt x="35433" y="46558"/>
                    <a:pt x="27908" y="46558"/>
                  </a:cubicBezTo>
                  <a:close/>
                </a:path>
              </a:pathLst>
            </a:custGeom>
            <a:solidFill>
              <a:srgbClr val="000000"/>
            </a:solidFill>
            <a:ln w="9525" cap="flat">
              <a:noFill/>
              <a:prstDash val="solid"/>
              <a:miter/>
            </a:ln>
          </p:spPr>
          <p:txBody>
            <a:bodyPr rtlCol="0" anchor="ctr"/>
            <a:lstStyle/>
            <a:p>
              <a:endParaRPr lang="nl-BE" sz="900"/>
            </a:p>
          </p:txBody>
        </p:sp>
        <p:sp>
          <p:nvSpPr>
            <p:cNvPr id="789" name="Freeform: Shape 788">
              <a:extLst>
                <a:ext uri="{FF2B5EF4-FFF2-40B4-BE49-F238E27FC236}">
                  <a16:creationId xmlns:a16="http://schemas.microsoft.com/office/drawing/2014/main" id="{A090B428-275D-4C42-A1AD-A03A3883BE79}"/>
                </a:ext>
              </a:extLst>
            </p:cNvPr>
            <p:cNvSpPr/>
            <p:nvPr/>
          </p:nvSpPr>
          <p:spPr>
            <a:xfrm>
              <a:off x="10489595" y="1490594"/>
              <a:ext cx="567271" cy="156905"/>
            </a:xfrm>
            <a:custGeom>
              <a:avLst/>
              <a:gdLst>
                <a:gd name="connsiteX0" fmla="*/ 0 w 895350"/>
                <a:gd name="connsiteY0" fmla="*/ 0 h 247650"/>
                <a:gd name="connsiteX1" fmla="*/ 0 w 895350"/>
                <a:gd name="connsiteY1" fmla="*/ 247650 h 247650"/>
                <a:gd name="connsiteX2" fmla="*/ 895350 w 895350"/>
                <a:gd name="connsiteY2" fmla="*/ 247650 h 247650"/>
                <a:gd name="connsiteX3" fmla="*/ 895350 w 895350"/>
                <a:gd name="connsiteY3" fmla="*/ 0 h 247650"/>
              </a:gdLst>
              <a:ahLst/>
              <a:cxnLst>
                <a:cxn ang="0">
                  <a:pos x="connsiteX0" y="connsiteY0"/>
                </a:cxn>
                <a:cxn ang="0">
                  <a:pos x="connsiteX1" y="connsiteY1"/>
                </a:cxn>
                <a:cxn ang="0">
                  <a:pos x="connsiteX2" y="connsiteY2"/>
                </a:cxn>
                <a:cxn ang="0">
                  <a:pos x="connsiteX3" y="connsiteY3"/>
                </a:cxn>
              </a:cxnLst>
              <a:rect l="l" t="t" r="r" b="b"/>
              <a:pathLst>
                <a:path w="895350" h="247650">
                  <a:moveTo>
                    <a:pt x="0" y="0"/>
                  </a:moveTo>
                  <a:lnTo>
                    <a:pt x="0" y="247650"/>
                  </a:lnTo>
                  <a:lnTo>
                    <a:pt x="895350" y="247650"/>
                  </a:lnTo>
                  <a:lnTo>
                    <a:pt x="895350" y="0"/>
                  </a:lnTo>
                  <a:close/>
                </a:path>
              </a:pathLst>
            </a:custGeom>
            <a:solidFill>
              <a:srgbClr val="F0F0F0"/>
            </a:solidFill>
            <a:ln w="9525" cap="flat">
              <a:noFill/>
              <a:prstDash val="solid"/>
              <a:miter/>
            </a:ln>
          </p:spPr>
          <p:txBody>
            <a:bodyPr rtlCol="0" anchor="ctr"/>
            <a:lstStyle/>
            <a:p>
              <a:endParaRPr lang="nl-BE" sz="900"/>
            </a:p>
          </p:txBody>
        </p:sp>
        <p:sp>
          <p:nvSpPr>
            <p:cNvPr id="790" name="Freeform: Shape 789">
              <a:extLst>
                <a:ext uri="{FF2B5EF4-FFF2-40B4-BE49-F238E27FC236}">
                  <a16:creationId xmlns:a16="http://schemas.microsoft.com/office/drawing/2014/main" id="{FE8641A3-3B81-4673-9A5F-F06CA2C71884}"/>
                </a:ext>
              </a:extLst>
            </p:cNvPr>
            <p:cNvSpPr/>
            <p:nvPr/>
          </p:nvSpPr>
          <p:spPr>
            <a:xfrm>
              <a:off x="10489595" y="1490594"/>
              <a:ext cx="567271" cy="156905"/>
            </a:xfrm>
            <a:custGeom>
              <a:avLst/>
              <a:gdLst>
                <a:gd name="connsiteX0" fmla="*/ 0 w 895350"/>
                <a:gd name="connsiteY0" fmla="*/ 0 h 247650"/>
                <a:gd name="connsiteX1" fmla="*/ 0 w 895350"/>
                <a:gd name="connsiteY1" fmla="*/ 247650 h 247650"/>
                <a:gd name="connsiteX2" fmla="*/ 895350 w 895350"/>
                <a:gd name="connsiteY2" fmla="*/ 247650 h 247650"/>
                <a:gd name="connsiteX3" fmla="*/ 895350 w 895350"/>
                <a:gd name="connsiteY3" fmla="*/ 0 h 247650"/>
              </a:gdLst>
              <a:ahLst/>
              <a:cxnLst>
                <a:cxn ang="0">
                  <a:pos x="connsiteX0" y="connsiteY0"/>
                </a:cxn>
                <a:cxn ang="0">
                  <a:pos x="connsiteX1" y="connsiteY1"/>
                </a:cxn>
                <a:cxn ang="0">
                  <a:pos x="connsiteX2" y="connsiteY2"/>
                </a:cxn>
                <a:cxn ang="0">
                  <a:pos x="connsiteX3" y="connsiteY3"/>
                </a:cxn>
              </a:cxnLst>
              <a:rect l="l" t="t" r="r" b="b"/>
              <a:pathLst>
                <a:path w="895350" h="247650">
                  <a:moveTo>
                    <a:pt x="0" y="0"/>
                  </a:moveTo>
                  <a:lnTo>
                    <a:pt x="0" y="247650"/>
                  </a:lnTo>
                  <a:lnTo>
                    <a:pt x="895350" y="247650"/>
                  </a:lnTo>
                  <a:lnTo>
                    <a:pt x="895350" y="0"/>
                  </a:lnTo>
                  <a:close/>
                </a:path>
              </a:pathLst>
            </a:custGeom>
            <a:noFill/>
            <a:ln w="19050" cap="flat">
              <a:solidFill>
                <a:srgbClr val="558ED5"/>
              </a:solidFill>
              <a:prstDash val="solid"/>
              <a:miter/>
            </a:ln>
          </p:spPr>
          <p:txBody>
            <a:bodyPr rtlCol="0" anchor="ctr"/>
            <a:lstStyle/>
            <a:p>
              <a:endParaRPr lang="nl-BE" sz="900"/>
            </a:p>
          </p:txBody>
        </p:sp>
        <p:sp>
          <p:nvSpPr>
            <p:cNvPr id="791" name="Freeform: Shape 790">
              <a:extLst>
                <a:ext uri="{FF2B5EF4-FFF2-40B4-BE49-F238E27FC236}">
                  <a16:creationId xmlns:a16="http://schemas.microsoft.com/office/drawing/2014/main" id="{95C9F64C-65EF-42E6-8523-E45E13D99285}"/>
                </a:ext>
              </a:extLst>
            </p:cNvPr>
            <p:cNvSpPr/>
            <p:nvPr/>
          </p:nvSpPr>
          <p:spPr>
            <a:xfrm>
              <a:off x="10651689" y="1541877"/>
              <a:ext cx="331914" cy="60348"/>
            </a:xfrm>
            <a:custGeom>
              <a:avLst/>
              <a:gdLst>
                <a:gd name="connsiteX0" fmla="*/ 81249 w 523875"/>
                <a:gd name="connsiteY0" fmla="*/ 49758 h 95250"/>
                <a:gd name="connsiteX1" fmla="*/ 70581 w 523875"/>
                <a:gd name="connsiteY1" fmla="*/ 83134 h 95250"/>
                <a:gd name="connsiteX2" fmla="*/ 40672 w 523875"/>
                <a:gd name="connsiteY2" fmla="*/ 95288 h 95250"/>
                <a:gd name="connsiteX3" fmla="*/ 10573 w 523875"/>
                <a:gd name="connsiteY3" fmla="*/ 83344 h 95250"/>
                <a:gd name="connsiteX4" fmla="*/ 0 w 523875"/>
                <a:gd name="connsiteY4" fmla="*/ 49635 h 95250"/>
                <a:gd name="connsiteX5" fmla="*/ 10573 w 523875"/>
                <a:gd name="connsiteY5" fmla="*/ 16174 h 95250"/>
                <a:gd name="connsiteX6" fmla="*/ 40863 w 523875"/>
                <a:gd name="connsiteY6" fmla="*/ 4296 h 95250"/>
                <a:gd name="connsiteX7" fmla="*/ 70581 w 523875"/>
                <a:gd name="connsiteY7" fmla="*/ 16383 h 95250"/>
                <a:gd name="connsiteX8" fmla="*/ 81249 w 523875"/>
                <a:gd name="connsiteY8" fmla="*/ 49758 h 95250"/>
                <a:gd name="connsiteX9" fmla="*/ 10859 w 523875"/>
                <a:gd name="connsiteY9" fmla="*/ 49758 h 95250"/>
                <a:gd name="connsiteX10" fmla="*/ 18479 w 523875"/>
                <a:gd name="connsiteY10" fmla="*/ 77000 h 95250"/>
                <a:gd name="connsiteX11" fmla="*/ 40672 w 523875"/>
                <a:gd name="connsiteY11" fmla="*/ 86277 h 95250"/>
                <a:gd name="connsiteX12" fmla="*/ 62865 w 523875"/>
                <a:gd name="connsiteY12" fmla="*/ 77029 h 95250"/>
                <a:gd name="connsiteX13" fmla="*/ 70390 w 523875"/>
                <a:gd name="connsiteY13" fmla="*/ 49758 h 95250"/>
                <a:gd name="connsiteX14" fmla="*/ 62960 w 523875"/>
                <a:gd name="connsiteY14" fmla="*/ 22707 h 95250"/>
                <a:gd name="connsiteX15" fmla="*/ 40863 w 523875"/>
                <a:gd name="connsiteY15" fmla="*/ 13487 h 95250"/>
                <a:gd name="connsiteX16" fmla="*/ 18479 w 523875"/>
                <a:gd name="connsiteY16" fmla="*/ 22765 h 95250"/>
                <a:gd name="connsiteX17" fmla="*/ 10859 w 523875"/>
                <a:gd name="connsiteY17" fmla="*/ 49758 h 95250"/>
                <a:gd name="connsiteX18" fmla="*/ 116872 w 523875"/>
                <a:gd name="connsiteY18" fmla="*/ 94078 h 95250"/>
                <a:gd name="connsiteX19" fmla="*/ 91726 w 523875"/>
                <a:gd name="connsiteY19" fmla="*/ 27813 h 95250"/>
                <a:gd name="connsiteX20" fmla="*/ 102489 w 523875"/>
                <a:gd name="connsiteY20" fmla="*/ 27813 h 95250"/>
                <a:gd name="connsiteX21" fmla="*/ 116777 w 523875"/>
                <a:gd name="connsiteY21" fmla="*/ 67113 h 95250"/>
                <a:gd name="connsiteX22" fmla="*/ 122491 w 523875"/>
                <a:gd name="connsiteY22" fmla="*/ 85011 h 95250"/>
                <a:gd name="connsiteX23" fmla="*/ 122968 w 523875"/>
                <a:gd name="connsiteY23" fmla="*/ 85011 h 95250"/>
                <a:gd name="connsiteX24" fmla="*/ 127159 w 523875"/>
                <a:gd name="connsiteY24" fmla="*/ 71742 h 95250"/>
                <a:gd name="connsiteX25" fmla="*/ 142970 w 523875"/>
                <a:gd name="connsiteY25" fmla="*/ 27813 h 95250"/>
                <a:gd name="connsiteX26" fmla="*/ 153734 w 523875"/>
                <a:gd name="connsiteY26" fmla="*/ 27813 h 95250"/>
                <a:gd name="connsiteX27" fmla="*/ 128588 w 523875"/>
                <a:gd name="connsiteY27" fmla="*/ 94078 h 95250"/>
                <a:gd name="connsiteX28" fmla="*/ 194310 w 523875"/>
                <a:gd name="connsiteY28" fmla="*/ 95288 h 95250"/>
                <a:gd name="connsiteX29" fmla="*/ 171069 w 523875"/>
                <a:gd name="connsiteY29" fmla="*/ 86344 h 95250"/>
                <a:gd name="connsiteX30" fmla="*/ 162592 w 523875"/>
                <a:gd name="connsiteY30" fmla="*/ 61493 h 95250"/>
                <a:gd name="connsiteX31" fmla="*/ 170498 w 523875"/>
                <a:gd name="connsiteY31" fmla="*/ 36033 h 95250"/>
                <a:gd name="connsiteX32" fmla="*/ 191643 w 523875"/>
                <a:gd name="connsiteY32" fmla="*/ 26603 h 95250"/>
                <a:gd name="connsiteX33" fmla="*/ 211360 w 523875"/>
                <a:gd name="connsiteY33" fmla="*/ 34795 h 95250"/>
                <a:gd name="connsiteX34" fmla="*/ 218694 w 523875"/>
                <a:gd name="connsiteY34" fmla="*/ 56407 h 95250"/>
                <a:gd name="connsiteX35" fmla="*/ 218694 w 523875"/>
                <a:gd name="connsiteY35" fmla="*/ 62760 h 95250"/>
                <a:gd name="connsiteX36" fmla="*/ 172974 w 523875"/>
                <a:gd name="connsiteY36" fmla="*/ 62760 h 95250"/>
                <a:gd name="connsiteX37" fmla="*/ 178880 w 523875"/>
                <a:gd name="connsiteY37" fmla="*/ 80477 h 95250"/>
                <a:gd name="connsiteX38" fmla="*/ 194692 w 523875"/>
                <a:gd name="connsiteY38" fmla="*/ 86525 h 95250"/>
                <a:gd name="connsiteX39" fmla="*/ 215837 w 523875"/>
                <a:gd name="connsiteY39" fmla="*/ 82048 h 95250"/>
                <a:gd name="connsiteX40" fmla="*/ 215837 w 523875"/>
                <a:gd name="connsiteY40" fmla="*/ 90992 h 95250"/>
                <a:gd name="connsiteX41" fmla="*/ 205740 w 523875"/>
                <a:gd name="connsiteY41" fmla="*/ 94288 h 95250"/>
                <a:gd name="connsiteX42" fmla="*/ 194310 w 523875"/>
                <a:gd name="connsiteY42" fmla="*/ 95288 h 95250"/>
                <a:gd name="connsiteX43" fmla="*/ 191548 w 523875"/>
                <a:gd name="connsiteY43" fmla="*/ 35004 h 95250"/>
                <a:gd name="connsiteX44" fmla="*/ 178880 w 523875"/>
                <a:gd name="connsiteY44" fmla="*/ 40205 h 95250"/>
                <a:gd name="connsiteX45" fmla="*/ 173260 w 523875"/>
                <a:gd name="connsiteY45" fmla="*/ 54597 h 95250"/>
                <a:gd name="connsiteX46" fmla="*/ 207930 w 523875"/>
                <a:gd name="connsiteY46" fmla="*/ 54597 h 95250"/>
                <a:gd name="connsiteX47" fmla="*/ 203645 w 523875"/>
                <a:gd name="connsiteY47" fmla="*/ 40053 h 95250"/>
                <a:gd name="connsiteX48" fmla="*/ 191548 w 523875"/>
                <a:gd name="connsiteY48" fmla="*/ 35004 h 95250"/>
                <a:gd name="connsiteX49" fmla="*/ 268034 w 523875"/>
                <a:gd name="connsiteY49" fmla="*/ 26603 h 95250"/>
                <a:gd name="connsiteX50" fmla="*/ 275939 w 523875"/>
                <a:gd name="connsiteY50" fmla="*/ 27327 h 95250"/>
                <a:gd name="connsiteX51" fmla="*/ 274605 w 523875"/>
                <a:gd name="connsiteY51" fmla="*/ 36643 h 95250"/>
                <a:gd name="connsiteX52" fmla="*/ 267367 w 523875"/>
                <a:gd name="connsiteY52" fmla="*/ 35738 h 95250"/>
                <a:gd name="connsiteX53" fmla="*/ 253555 w 523875"/>
                <a:gd name="connsiteY53" fmla="*/ 42262 h 95250"/>
                <a:gd name="connsiteX54" fmla="*/ 247841 w 523875"/>
                <a:gd name="connsiteY54" fmla="*/ 58531 h 95250"/>
                <a:gd name="connsiteX55" fmla="*/ 247841 w 523875"/>
                <a:gd name="connsiteY55" fmla="*/ 94078 h 95250"/>
                <a:gd name="connsiteX56" fmla="*/ 237839 w 523875"/>
                <a:gd name="connsiteY56" fmla="*/ 94078 h 95250"/>
                <a:gd name="connsiteX57" fmla="*/ 237839 w 523875"/>
                <a:gd name="connsiteY57" fmla="*/ 27813 h 95250"/>
                <a:gd name="connsiteX58" fmla="*/ 246126 w 523875"/>
                <a:gd name="connsiteY58" fmla="*/ 27813 h 95250"/>
                <a:gd name="connsiteX59" fmla="*/ 247269 w 523875"/>
                <a:gd name="connsiteY59" fmla="*/ 40091 h 95250"/>
                <a:gd name="connsiteX60" fmla="*/ 247745 w 523875"/>
                <a:gd name="connsiteY60" fmla="*/ 40091 h 95250"/>
                <a:gd name="connsiteX61" fmla="*/ 256604 w 523875"/>
                <a:gd name="connsiteY61" fmla="*/ 30108 h 95250"/>
                <a:gd name="connsiteX62" fmla="*/ 268034 w 523875"/>
                <a:gd name="connsiteY62" fmla="*/ 26603 h 95250"/>
                <a:gd name="connsiteX63" fmla="*/ 335185 w 523875"/>
                <a:gd name="connsiteY63" fmla="*/ 94078 h 95250"/>
                <a:gd name="connsiteX64" fmla="*/ 335185 w 523875"/>
                <a:gd name="connsiteY64" fmla="*/ 51216 h 95250"/>
                <a:gd name="connsiteX65" fmla="*/ 331566 w 523875"/>
                <a:gd name="connsiteY65" fmla="*/ 39119 h 95250"/>
                <a:gd name="connsiteX66" fmla="*/ 319944 w 523875"/>
                <a:gd name="connsiteY66" fmla="*/ 35128 h 95250"/>
                <a:gd name="connsiteX67" fmla="*/ 304705 w 523875"/>
                <a:gd name="connsiteY67" fmla="*/ 40815 h 95250"/>
                <a:gd name="connsiteX68" fmla="*/ 299942 w 523875"/>
                <a:gd name="connsiteY68" fmla="*/ 59436 h 95250"/>
                <a:gd name="connsiteX69" fmla="*/ 299942 w 523875"/>
                <a:gd name="connsiteY69" fmla="*/ 94078 h 95250"/>
                <a:gd name="connsiteX70" fmla="*/ 289846 w 523875"/>
                <a:gd name="connsiteY70" fmla="*/ 94078 h 95250"/>
                <a:gd name="connsiteX71" fmla="*/ 289846 w 523875"/>
                <a:gd name="connsiteY71" fmla="*/ 0 h 95250"/>
                <a:gd name="connsiteX72" fmla="*/ 299942 w 523875"/>
                <a:gd name="connsiteY72" fmla="*/ 0 h 95250"/>
                <a:gd name="connsiteX73" fmla="*/ 299942 w 523875"/>
                <a:gd name="connsiteY73" fmla="*/ 28480 h 95250"/>
                <a:gd name="connsiteX74" fmla="*/ 299467 w 523875"/>
                <a:gd name="connsiteY74" fmla="*/ 37005 h 95250"/>
                <a:gd name="connsiteX75" fmla="*/ 300038 w 523875"/>
                <a:gd name="connsiteY75" fmla="*/ 37005 h 95250"/>
                <a:gd name="connsiteX76" fmla="*/ 308420 w 523875"/>
                <a:gd name="connsiteY76" fmla="*/ 29480 h 95250"/>
                <a:gd name="connsiteX77" fmla="*/ 320993 w 523875"/>
                <a:gd name="connsiteY77" fmla="*/ 26727 h 95250"/>
                <a:gd name="connsiteX78" fmla="*/ 339185 w 523875"/>
                <a:gd name="connsiteY78" fmla="*/ 32499 h 95250"/>
                <a:gd name="connsiteX79" fmla="*/ 345281 w 523875"/>
                <a:gd name="connsiteY79" fmla="*/ 50844 h 95250"/>
                <a:gd name="connsiteX80" fmla="*/ 345281 w 523875"/>
                <a:gd name="connsiteY80" fmla="*/ 94078 h 95250"/>
                <a:gd name="connsiteX81" fmla="*/ 396144 w 523875"/>
                <a:gd name="connsiteY81" fmla="*/ 95288 h 95250"/>
                <a:gd name="connsiteX82" fmla="*/ 372999 w 523875"/>
                <a:gd name="connsiteY82" fmla="*/ 86344 h 95250"/>
                <a:gd name="connsiteX83" fmla="*/ 364522 w 523875"/>
                <a:gd name="connsiteY83" fmla="*/ 61493 h 95250"/>
                <a:gd name="connsiteX84" fmla="*/ 372332 w 523875"/>
                <a:gd name="connsiteY84" fmla="*/ 36033 h 95250"/>
                <a:gd name="connsiteX85" fmla="*/ 393574 w 523875"/>
                <a:gd name="connsiteY85" fmla="*/ 26603 h 95250"/>
                <a:gd name="connsiteX86" fmla="*/ 413290 w 523875"/>
                <a:gd name="connsiteY86" fmla="*/ 34795 h 95250"/>
                <a:gd name="connsiteX87" fmla="*/ 420529 w 523875"/>
                <a:gd name="connsiteY87" fmla="*/ 56407 h 95250"/>
                <a:gd name="connsiteX88" fmla="*/ 420529 w 523875"/>
                <a:gd name="connsiteY88" fmla="*/ 62760 h 95250"/>
                <a:gd name="connsiteX89" fmla="*/ 374904 w 523875"/>
                <a:gd name="connsiteY89" fmla="*/ 62760 h 95250"/>
                <a:gd name="connsiteX90" fmla="*/ 380809 w 523875"/>
                <a:gd name="connsiteY90" fmla="*/ 80477 h 95250"/>
                <a:gd name="connsiteX91" fmla="*/ 396526 w 523875"/>
                <a:gd name="connsiteY91" fmla="*/ 86525 h 95250"/>
                <a:gd name="connsiteX92" fmla="*/ 417671 w 523875"/>
                <a:gd name="connsiteY92" fmla="*/ 82048 h 95250"/>
                <a:gd name="connsiteX93" fmla="*/ 417671 w 523875"/>
                <a:gd name="connsiteY93" fmla="*/ 90992 h 95250"/>
                <a:gd name="connsiteX94" fmla="*/ 407670 w 523875"/>
                <a:gd name="connsiteY94" fmla="*/ 94288 h 95250"/>
                <a:gd name="connsiteX95" fmla="*/ 396144 w 523875"/>
                <a:gd name="connsiteY95" fmla="*/ 95288 h 95250"/>
                <a:gd name="connsiteX96" fmla="*/ 393478 w 523875"/>
                <a:gd name="connsiteY96" fmla="*/ 35004 h 95250"/>
                <a:gd name="connsiteX97" fmla="*/ 380714 w 523875"/>
                <a:gd name="connsiteY97" fmla="*/ 40205 h 95250"/>
                <a:gd name="connsiteX98" fmla="*/ 375095 w 523875"/>
                <a:gd name="connsiteY98" fmla="*/ 54597 h 95250"/>
                <a:gd name="connsiteX99" fmla="*/ 409766 w 523875"/>
                <a:gd name="connsiteY99" fmla="*/ 54597 h 95250"/>
                <a:gd name="connsiteX100" fmla="*/ 405574 w 523875"/>
                <a:gd name="connsiteY100" fmla="*/ 40053 h 95250"/>
                <a:gd name="connsiteX101" fmla="*/ 393478 w 523875"/>
                <a:gd name="connsiteY101" fmla="*/ 35004 h 95250"/>
                <a:gd name="connsiteX102" fmla="*/ 449770 w 523875"/>
                <a:gd name="connsiteY102" fmla="*/ 94078 h 95250"/>
                <a:gd name="connsiteX103" fmla="*/ 439674 w 523875"/>
                <a:gd name="connsiteY103" fmla="*/ 94078 h 95250"/>
                <a:gd name="connsiteX104" fmla="*/ 439674 w 523875"/>
                <a:gd name="connsiteY104" fmla="*/ 27813 h 95250"/>
                <a:gd name="connsiteX105" fmla="*/ 449770 w 523875"/>
                <a:gd name="connsiteY105" fmla="*/ 27813 h 95250"/>
                <a:gd name="connsiteX106" fmla="*/ 438817 w 523875"/>
                <a:gd name="connsiteY106" fmla="*/ 9858 h 95250"/>
                <a:gd name="connsiteX107" fmla="*/ 440531 w 523875"/>
                <a:gd name="connsiteY107" fmla="*/ 4810 h 95250"/>
                <a:gd name="connsiteX108" fmla="*/ 444818 w 523875"/>
                <a:gd name="connsiteY108" fmla="*/ 3200 h 95250"/>
                <a:gd name="connsiteX109" fmla="*/ 448913 w 523875"/>
                <a:gd name="connsiteY109" fmla="*/ 4839 h 95250"/>
                <a:gd name="connsiteX110" fmla="*/ 450724 w 523875"/>
                <a:gd name="connsiteY110" fmla="*/ 9858 h 95250"/>
                <a:gd name="connsiteX111" fmla="*/ 448913 w 523875"/>
                <a:gd name="connsiteY111" fmla="*/ 14907 h 95250"/>
                <a:gd name="connsiteX112" fmla="*/ 444818 w 523875"/>
                <a:gd name="connsiteY112" fmla="*/ 16564 h 95250"/>
                <a:gd name="connsiteX113" fmla="*/ 440531 w 523875"/>
                <a:gd name="connsiteY113" fmla="*/ 14907 h 95250"/>
                <a:gd name="connsiteX114" fmla="*/ 438817 w 523875"/>
                <a:gd name="connsiteY114" fmla="*/ 9858 h 95250"/>
                <a:gd name="connsiteX115" fmla="*/ 517113 w 523875"/>
                <a:gd name="connsiteY115" fmla="*/ 85191 h 95250"/>
                <a:gd name="connsiteX116" fmla="*/ 516541 w 523875"/>
                <a:gd name="connsiteY116" fmla="*/ 85191 h 95250"/>
                <a:gd name="connsiteX117" fmla="*/ 495777 w 523875"/>
                <a:gd name="connsiteY117" fmla="*/ 95288 h 95250"/>
                <a:gd name="connsiteX118" fmla="*/ 475488 w 523875"/>
                <a:gd name="connsiteY118" fmla="*/ 86401 h 95250"/>
                <a:gd name="connsiteX119" fmla="*/ 468249 w 523875"/>
                <a:gd name="connsiteY119" fmla="*/ 61131 h 95250"/>
                <a:gd name="connsiteX120" fmla="*/ 475584 w 523875"/>
                <a:gd name="connsiteY120" fmla="*/ 35671 h 95250"/>
                <a:gd name="connsiteX121" fmla="*/ 495777 w 523875"/>
                <a:gd name="connsiteY121" fmla="*/ 26603 h 95250"/>
                <a:gd name="connsiteX122" fmla="*/ 516445 w 523875"/>
                <a:gd name="connsiteY122" fmla="*/ 36395 h 95250"/>
                <a:gd name="connsiteX123" fmla="*/ 517208 w 523875"/>
                <a:gd name="connsiteY123" fmla="*/ 36395 h 95250"/>
                <a:gd name="connsiteX124" fmla="*/ 516827 w 523875"/>
                <a:gd name="connsiteY124" fmla="*/ 31623 h 95250"/>
                <a:gd name="connsiteX125" fmla="*/ 516541 w 523875"/>
                <a:gd name="connsiteY125" fmla="*/ 26965 h 95250"/>
                <a:gd name="connsiteX126" fmla="*/ 516541 w 523875"/>
                <a:gd name="connsiteY126" fmla="*/ 0 h 95250"/>
                <a:gd name="connsiteX127" fmla="*/ 526542 w 523875"/>
                <a:gd name="connsiteY127" fmla="*/ 0 h 95250"/>
                <a:gd name="connsiteX128" fmla="*/ 526542 w 523875"/>
                <a:gd name="connsiteY128" fmla="*/ 94078 h 95250"/>
                <a:gd name="connsiteX129" fmla="*/ 518446 w 523875"/>
                <a:gd name="connsiteY129" fmla="*/ 94078 h 95250"/>
                <a:gd name="connsiteX130" fmla="*/ 497015 w 523875"/>
                <a:gd name="connsiteY130" fmla="*/ 86887 h 95250"/>
                <a:gd name="connsiteX131" fmla="*/ 511873 w 523875"/>
                <a:gd name="connsiteY131" fmla="*/ 81286 h 95250"/>
                <a:gd name="connsiteX132" fmla="*/ 516541 w 523875"/>
                <a:gd name="connsiteY132" fmla="*/ 63246 h 95250"/>
                <a:gd name="connsiteX133" fmla="*/ 516541 w 523875"/>
                <a:gd name="connsiteY133" fmla="*/ 61131 h 95250"/>
                <a:gd name="connsiteX134" fmla="*/ 511873 w 523875"/>
                <a:gd name="connsiteY134" fmla="*/ 41024 h 95250"/>
                <a:gd name="connsiteX135" fmla="*/ 496920 w 523875"/>
                <a:gd name="connsiteY135" fmla="*/ 35004 h 95250"/>
                <a:gd name="connsiteX136" fmla="*/ 483394 w 523875"/>
                <a:gd name="connsiteY136" fmla="*/ 41872 h 95250"/>
                <a:gd name="connsiteX137" fmla="*/ 478727 w 523875"/>
                <a:gd name="connsiteY137" fmla="*/ 61246 h 95250"/>
                <a:gd name="connsiteX138" fmla="*/ 483394 w 523875"/>
                <a:gd name="connsiteY138" fmla="*/ 80410 h 95250"/>
                <a:gd name="connsiteX139" fmla="*/ 497015 w 523875"/>
                <a:gd name="connsiteY139" fmla="*/ 8688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23875" h="95250">
                  <a:moveTo>
                    <a:pt x="81249" y="49758"/>
                  </a:moveTo>
                  <a:cubicBezTo>
                    <a:pt x="81249" y="63913"/>
                    <a:pt x="77724" y="75028"/>
                    <a:pt x="70581" y="83134"/>
                  </a:cubicBezTo>
                  <a:cubicBezTo>
                    <a:pt x="63437" y="91240"/>
                    <a:pt x="53435" y="95288"/>
                    <a:pt x="40672" y="95288"/>
                  </a:cubicBezTo>
                  <a:cubicBezTo>
                    <a:pt x="27718" y="95288"/>
                    <a:pt x="17621" y="91307"/>
                    <a:pt x="10573" y="83344"/>
                  </a:cubicBezTo>
                  <a:cubicBezTo>
                    <a:pt x="3524" y="75390"/>
                    <a:pt x="0" y="64151"/>
                    <a:pt x="0" y="49635"/>
                  </a:cubicBezTo>
                  <a:cubicBezTo>
                    <a:pt x="0" y="35252"/>
                    <a:pt x="3524" y="24098"/>
                    <a:pt x="10573" y="16174"/>
                  </a:cubicBezTo>
                  <a:cubicBezTo>
                    <a:pt x="17716" y="8258"/>
                    <a:pt x="27813" y="4296"/>
                    <a:pt x="40863" y="4296"/>
                  </a:cubicBezTo>
                  <a:cubicBezTo>
                    <a:pt x="53530" y="4296"/>
                    <a:pt x="63437" y="8325"/>
                    <a:pt x="70581" y="16383"/>
                  </a:cubicBezTo>
                  <a:cubicBezTo>
                    <a:pt x="77724" y="24451"/>
                    <a:pt x="81249" y="35576"/>
                    <a:pt x="81249" y="49758"/>
                  </a:cubicBezTo>
                  <a:close/>
                  <a:moveTo>
                    <a:pt x="10859" y="49758"/>
                  </a:moveTo>
                  <a:cubicBezTo>
                    <a:pt x="10859" y="61732"/>
                    <a:pt x="13431" y="70809"/>
                    <a:pt x="18479" y="77000"/>
                  </a:cubicBezTo>
                  <a:cubicBezTo>
                    <a:pt x="23622" y="83182"/>
                    <a:pt x="30956" y="86277"/>
                    <a:pt x="40672" y="86277"/>
                  </a:cubicBezTo>
                  <a:cubicBezTo>
                    <a:pt x="50483" y="86277"/>
                    <a:pt x="57912" y="83191"/>
                    <a:pt x="62865" y="77029"/>
                  </a:cubicBezTo>
                  <a:cubicBezTo>
                    <a:pt x="67913" y="70866"/>
                    <a:pt x="70390" y="61770"/>
                    <a:pt x="70390" y="49758"/>
                  </a:cubicBezTo>
                  <a:cubicBezTo>
                    <a:pt x="70390" y="37871"/>
                    <a:pt x="67913" y="28851"/>
                    <a:pt x="62960" y="22707"/>
                  </a:cubicBezTo>
                  <a:cubicBezTo>
                    <a:pt x="57912" y="16554"/>
                    <a:pt x="50578" y="13487"/>
                    <a:pt x="40863" y="13487"/>
                  </a:cubicBezTo>
                  <a:cubicBezTo>
                    <a:pt x="31052" y="13487"/>
                    <a:pt x="23622" y="16574"/>
                    <a:pt x="18479" y="22765"/>
                  </a:cubicBezTo>
                  <a:cubicBezTo>
                    <a:pt x="13431" y="28956"/>
                    <a:pt x="10859" y="37948"/>
                    <a:pt x="10859" y="49758"/>
                  </a:cubicBezTo>
                  <a:close/>
                  <a:moveTo>
                    <a:pt x="116872" y="94078"/>
                  </a:moveTo>
                  <a:lnTo>
                    <a:pt x="91726" y="27813"/>
                  </a:lnTo>
                  <a:lnTo>
                    <a:pt x="102489" y="27813"/>
                  </a:lnTo>
                  <a:lnTo>
                    <a:pt x="116777" y="67113"/>
                  </a:lnTo>
                  <a:cubicBezTo>
                    <a:pt x="120015" y="76305"/>
                    <a:pt x="121920" y="82268"/>
                    <a:pt x="122491" y="85011"/>
                  </a:cubicBezTo>
                  <a:lnTo>
                    <a:pt x="122968" y="85011"/>
                  </a:lnTo>
                  <a:cubicBezTo>
                    <a:pt x="123349" y="82877"/>
                    <a:pt x="124777" y="78448"/>
                    <a:pt x="127159" y="71742"/>
                  </a:cubicBezTo>
                  <a:cubicBezTo>
                    <a:pt x="129540" y="65027"/>
                    <a:pt x="134779" y="50387"/>
                    <a:pt x="142970" y="27813"/>
                  </a:cubicBezTo>
                  <a:lnTo>
                    <a:pt x="153734" y="27813"/>
                  </a:lnTo>
                  <a:lnTo>
                    <a:pt x="128588" y="94078"/>
                  </a:lnTo>
                  <a:close/>
                  <a:moveTo>
                    <a:pt x="194310" y="95288"/>
                  </a:moveTo>
                  <a:cubicBezTo>
                    <a:pt x="184499" y="95288"/>
                    <a:pt x="176785" y="92307"/>
                    <a:pt x="171069" y="86344"/>
                  </a:cubicBezTo>
                  <a:cubicBezTo>
                    <a:pt x="165449" y="80372"/>
                    <a:pt x="162592" y="72095"/>
                    <a:pt x="162592" y="61493"/>
                  </a:cubicBezTo>
                  <a:cubicBezTo>
                    <a:pt x="162592" y="50806"/>
                    <a:pt x="165259" y="42320"/>
                    <a:pt x="170498" y="36033"/>
                  </a:cubicBezTo>
                  <a:cubicBezTo>
                    <a:pt x="175737" y="29747"/>
                    <a:pt x="182785" y="26603"/>
                    <a:pt x="191643" y="26603"/>
                  </a:cubicBezTo>
                  <a:cubicBezTo>
                    <a:pt x="200025" y="26603"/>
                    <a:pt x="206598" y="29337"/>
                    <a:pt x="211360" y="34795"/>
                  </a:cubicBezTo>
                  <a:cubicBezTo>
                    <a:pt x="216218" y="40262"/>
                    <a:pt x="218694" y="47463"/>
                    <a:pt x="218694" y="56407"/>
                  </a:cubicBezTo>
                  <a:lnTo>
                    <a:pt x="218694" y="62760"/>
                  </a:lnTo>
                  <a:lnTo>
                    <a:pt x="172974" y="62760"/>
                  </a:lnTo>
                  <a:cubicBezTo>
                    <a:pt x="173165" y="70542"/>
                    <a:pt x="175165" y="76448"/>
                    <a:pt x="178880" y="80477"/>
                  </a:cubicBezTo>
                  <a:cubicBezTo>
                    <a:pt x="182595" y="84506"/>
                    <a:pt x="187833" y="86525"/>
                    <a:pt x="194692" y="86525"/>
                  </a:cubicBezTo>
                  <a:cubicBezTo>
                    <a:pt x="201740" y="86525"/>
                    <a:pt x="208788" y="85030"/>
                    <a:pt x="215837" y="82048"/>
                  </a:cubicBezTo>
                  <a:lnTo>
                    <a:pt x="215837" y="90992"/>
                  </a:lnTo>
                  <a:cubicBezTo>
                    <a:pt x="212217" y="92526"/>
                    <a:pt x="208884" y="93621"/>
                    <a:pt x="205740" y="94288"/>
                  </a:cubicBezTo>
                  <a:cubicBezTo>
                    <a:pt x="202597" y="94955"/>
                    <a:pt x="198787" y="95288"/>
                    <a:pt x="194310" y="95288"/>
                  </a:cubicBezTo>
                  <a:close/>
                  <a:moveTo>
                    <a:pt x="191548" y="35004"/>
                  </a:moveTo>
                  <a:cubicBezTo>
                    <a:pt x="186214" y="35004"/>
                    <a:pt x="182023" y="36738"/>
                    <a:pt x="178880" y="40205"/>
                  </a:cubicBezTo>
                  <a:cubicBezTo>
                    <a:pt x="175642" y="43672"/>
                    <a:pt x="173831" y="48473"/>
                    <a:pt x="173260" y="54597"/>
                  </a:cubicBezTo>
                  <a:lnTo>
                    <a:pt x="207930" y="54597"/>
                  </a:lnTo>
                  <a:cubicBezTo>
                    <a:pt x="207930" y="48273"/>
                    <a:pt x="206503" y="43425"/>
                    <a:pt x="203645" y="40053"/>
                  </a:cubicBezTo>
                  <a:cubicBezTo>
                    <a:pt x="200787" y="36690"/>
                    <a:pt x="196787" y="35004"/>
                    <a:pt x="191548" y="35004"/>
                  </a:cubicBezTo>
                  <a:close/>
                  <a:moveTo>
                    <a:pt x="268034" y="26603"/>
                  </a:moveTo>
                  <a:cubicBezTo>
                    <a:pt x="270987" y="26603"/>
                    <a:pt x="273653" y="26842"/>
                    <a:pt x="275939" y="27327"/>
                  </a:cubicBezTo>
                  <a:lnTo>
                    <a:pt x="274605" y="36643"/>
                  </a:lnTo>
                  <a:cubicBezTo>
                    <a:pt x="271844" y="36033"/>
                    <a:pt x="269463" y="35738"/>
                    <a:pt x="267367" y="35738"/>
                  </a:cubicBezTo>
                  <a:cubicBezTo>
                    <a:pt x="261938" y="35738"/>
                    <a:pt x="257366" y="37909"/>
                    <a:pt x="253555" y="42262"/>
                  </a:cubicBezTo>
                  <a:cubicBezTo>
                    <a:pt x="249745" y="46615"/>
                    <a:pt x="247841" y="52035"/>
                    <a:pt x="247841" y="58531"/>
                  </a:cubicBezTo>
                  <a:lnTo>
                    <a:pt x="247841" y="94078"/>
                  </a:lnTo>
                  <a:lnTo>
                    <a:pt x="237839" y="94078"/>
                  </a:lnTo>
                  <a:lnTo>
                    <a:pt x="237839" y="27813"/>
                  </a:lnTo>
                  <a:lnTo>
                    <a:pt x="246126" y="27813"/>
                  </a:lnTo>
                  <a:lnTo>
                    <a:pt x="247269" y="40091"/>
                  </a:lnTo>
                  <a:lnTo>
                    <a:pt x="247745" y="40091"/>
                  </a:lnTo>
                  <a:cubicBezTo>
                    <a:pt x="250222" y="35776"/>
                    <a:pt x="253174" y="32452"/>
                    <a:pt x="256604" y="30108"/>
                  </a:cubicBezTo>
                  <a:cubicBezTo>
                    <a:pt x="260128" y="27775"/>
                    <a:pt x="263937" y="26603"/>
                    <a:pt x="268034" y="26603"/>
                  </a:cubicBezTo>
                  <a:close/>
                  <a:moveTo>
                    <a:pt x="335185" y="94078"/>
                  </a:moveTo>
                  <a:lnTo>
                    <a:pt x="335185" y="51216"/>
                  </a:lnTo>
                  <a:cubicBezTo>
                    <a:pt x="335185" y="45806"/>
                    <a:pt x="333947" y="41777"/>
                    <a:pt x="331566" y="39119"/>
                  </a:cubicBezTo>
                  <a:cubicBezTo>
                    <a:pt x="329089" y="36462"/>
                    <a:pt x="325184" y="35128"/>
                    <a:pt x="319944" y="35128"/>
                  </a:cubicBezTo>
                  <a:cubicBezTo>
                    <a:pt x="312991" y="35128"/>
                    <a:pt x="307943" y="37024"/>
                    <a:pt x="304705" y="40815"/>
                  </a:cubicBezTo>
                  <a:cubicBezTo>
                    <a:pt x="301466" y="44596"/>
                    <a:pt x="299942" y="50806"/>
                    <a:pt x="299942" y="59436"/>
                  </a:cubicBezTo>
                  <a:lnTo>
                    <a:pt x="299942" y="94078"/>
                  </a:lnTo>
                  <a:lnTo>
                    <a:pt x="289846" y="94078"/>
                  </a:lnTo>
                  <a:lnTo>
                    <a:pt x="289846" y="0"/>
                  </a:lnTo>
                  <a:lnTo>
                    <a:pt x="299942" y="0"/>
                  </a:lnTo>
                  <a:lnTo>
                    <a:pt x="299942" y="28480"/>
                  </a:lnTo>
                  <a:cubicBezTo>
                    <a:pt x="299942" y="31899"/>
                    <a:pt x="299751" y="34747"/>
                    <a:pt x="299467" y="37005"/>
                  </a:cubicBezTo>
                  <a:lnTo>
                    <a:pt x="300038" y="37005"/>
                  </a:lnTo>
                  <a:cubicBezTo>
                    <a:pt x="302037" y="33814"/>
                    <a:pt x="304800" y="31309"/>
                    <a:pt x="308420" y="29480"/>
                  </a:cubicBezTo>
                  <a:cubicBezTo>
                    <a:pt x="312134" y="27641"/>
                    <a:pt x="316231" y="26727"/>
                    <a:pt x="320993" y="26727"/>
                  </a:cubicBezTo>
                  <a:cubicBezTo>
                    <a:pt x="329089" y="26727"/>
                    <a:pt x="335090" y="28651"/>
                    <a:pt x="339185" y="32499"/>
                  </a:cubicBezTo>
                  <a:cubicBezTo>
                    <a:pt x="343186" y="36347"/>
                    <a:pt x="345281" y="42462"/>
                    <a:pt x="345281" y="50844"/>
                  </a:cubicBezTo>
                  <a:lnTo>
                    <a:pt x="345281" y="94078"/>
                  </a:lnTo>
                  <a:close/>
                  <a:moveTo>
                    <a:pt x="396144" y="95288"/>
                  </a:moveTo>
                  <a:cubicBezTo>
                    <a:pt x="386335" y="95288"/>
                    <a:pt x="378619" y="92307"/>
                    <a:pt x="372999" y="86344"/>
                  </a:cubicBezTo>
                  <a:cubicBezTo>
                    <a:pt x="367285" y="80372"/>
                    <a:pt x="364522" y="72095"/>
                    <a:pt x="364522" y="61493"/>
                  </a:cubicBezTo>
                  <a:cubicBezTo>
                    <a:pt x="364522" y="50806"/>
                    <a:pt x="367094" y="42320"/>
                    <a:pt x="372332" y="36033"/>
                  </a:cubicBezTo>
                  <a:cubicBezTo>
                    <a:pt x="377666" y="29747"/>
                    <a:pt x="384715" y="26603"/>
                    <a:pt x="393574" y="26603"/>
                  </a:cubicBezTo>
                  <a:cubicBezTo>
                    <a:pt x="401860" y="26603"/>
                    <a:pt x="408432" y="29337"/>
                    <a:pt x="413290" y="34795"/>
                  </a:cubicBezTo>
                  <a:cubicBezTo>
                    <a:pt x="418148" y="40262"/>
                    <a:pt x="420529" y="47463"/>
                    <a:pt x="420529" y="56407"/>
                  </a:cubicBezTo>
                  <a:lnTo>
                    <a:pt x="420529" y="62760"/>
                  </a:lnTo>
                  <a:lnTo>
                    <a:pt x="374904" y="62760"/>
                  </a:lnTo>
                  <a:cubicBezTo>
                    <a:pt x="375095" y="70542"/>
                    <a:pt x="377094" y="76448"/>
                    <a:pt x="380809" y="80477"/>
                  </a:cubicBezTo>
                  <a:cubicBezTo>
                    <a:pt x="384524" y="84506"/>
                    <a:pt x="389763" y="86525"/>
                    <a:pt x="396526" y="86525"/>
                  </a:cubicBezTo>
                  <a:cubicBezTo>
                    <a:pt x="403670" y="86525"/>
                    <a:pt x="410718" y="85030"/>
                    <a:pt x="417671" y="82048"/>
                  </a:cubicBezTo>
                  <a:lnTo>
                    <a:pt x="417671" y="90992"/>
                  </a:lnTo>
                  <a:cubicBezTo>
                    <a:pt x="414147" y="92526"/>
                    <a:pt x="410813" y="93621"/>
                    <a:pt x="407670" y="94288"/>
                  </a:cubicBezTo>
                  <a:cubicBezTo>
                    <a:pt x="404431" y="94955"/>
                    <a:pt x="400622" y="95288"/>
                    <a:pt x="396144" y="95288"/>
                  </a:cubicBezTo>
                  <a:close/>
                  <a:moveTo>
                    <a:pt x="393478" y="35004"/>
                  </a:moveTo>
                  <a:cubicBezTo>
                    <a:pt x="388144" y="35004"/>
                    <a:pt x="383858" y="36738"/>
                    <a:pt x="380714" y="40205"/>
                  </a:cubicBezTo>
                  <a:cubicBezTo>
                    <a:pt x="377571" y="43672"/>
                    <a:pt x="375667" y="48473"/>
                    <a:pt x="375095" y="54597"/>
                  </a:cubicBezTo>
                  <a:lnTo>
                    <a:pt x="409766" y="54597"/>
                  </a:lnTo>
                  <a:cubicBezTo>
                    <a:pt x="409766" y="48273"/>
                    <a:pt x="408337" y="43425"/>
                    <a:pt x="405574" y="40053"/>
                  </a:cubicBezTo>
                  <a:cubicBezTo>
                    <a:pt x="402717" y="36690"/>
                    <a:pt x="398716" y="35004"/>
                    <a:pt x="393478" y="35004"/>
                  </a:cubicBezTo>
                  <a:close/>
                  <a:moveTo>
                    <a:pt x="449770" y="94078"/>
                  </a:moveTo>
                  <a:lnTo>
                    <a:pt x="439674" y="94078"/>
                  </a:lnTo>
                  <a:lnTo>
                    <a:pt x="439674" y="27813"/>
                  </a:lnTo>
                  <a:lnTo>
                    <a:pt x="449770" y="27813"/>
                  </a:lnTo>
                  <a:close/>
                  <a:moveTo>
                    <a:pt x="438817" y="9858"/>
                  </a:moveTo>
                  <a:cubicBezTo>
                    <a:pt x="438817" y="7563"/>
                    <a:pt x="439388" y="5877"/>
                    <a:pt x="440531" y="4810"/>
                  </a:cubicBezTo>
                  <a:cubicBezTo>
                    <a:pt x="441674" y="3743"/>
                    <a:pt x="443103" y="3200"/>
                    <a:pt x="444818" y="3200"/>
                  </a:cubicBezTo>
                  <a:cubicBezTo>
                    <a:pt x="446341" y="3200"/>
                    <a:pt x="447770" y="3753"/>
                    <a:pt x="448913" y="4839"/>
                  </a:cubicBezTo>
                  <a:cubicBezTo>
                    <a:pt x="450152" y="5924"/>
                    <a:pt x="450724" y="7601"/>
                    <a:pt x="450724" y="9858"/>
                  </a:cubicBezTo>
                  <a:cubicBezTo>
                    <a:pt x="450724" y="12116"/>
                    <a:pt x="450152" y="13792"/>
                    <a:pt x="448913" y="14907"/>
                  </a:cubicBezTo>
                  <a:cubicBezTo>
                    <a:pt x="447770" y="16011"/>
                    <a:pt x="446341" y="16564"/>
                    <a:pt x="444818" y="16564"/>
                  </a:cubicBezTo>
                  <a:cubicBezTo>
                    <a:pt x="443103" y="16564"/>
                    <a:pt x="441674" y="16011"/>
                    <a:pt x="440531" y="14907"/>
                  </a:cubicBezTo>
                  <a:cubicBezTo>
                    <a:pt x="439388" y="13792"/>
                    <a:pt x="438817" y="12116"/>
                    <a:pt x="438817" y="9858"/>
                  </a:cubicBezTo>
                  <a:close/>
                  <a:moveTo>
                    <a:pt x="517113" y="85191"/>
                  </a:moveTo>
                  <a:lnTo>
                    <a:pt x="516541" y="85191"/>
                  </a:lnTo>
                  <a:cubicBezTo>
                    <a:pt x="511873" y="91926"/>
                    <a:pt x="505016" y="95288"/>
                    <a:pt x="495777" y="95288"/>
                  </a:cubicBezTo>
                  <a:cubicBezTo>
                    <a:pt x="487109" y="95288"/>
                    <a:pt x="480346" y="92326"/>
                    <a:pt x="475488" y="86401"/>
                  </a:cubicBezTo>
                  <a:cubicBezTo>
                    <a:pt x="470726" y="80477"/>
                    <a:pt x="468249" y="72047"/>
                    <a:pt x="468249" y="61131"/>
                  </a:cubicBezTo>
                  <a:cubicBezTo>
                    <a:pt x="468249" y="50206"/>
                    <a:pt x="470726" y="41719"/>
                    <a:pt x="475584" y="35671"/>
                  </a:cubicBezTo>
                  <a:cubicBezTo>
                    <a:pt x="480346" y="29623"/>
                    <a:pt x="487109" y="26603"/>
                    <a:pt x="495777" y="26603"/>
                  </a:cubicBezTo>
                  <a:cubicBezTo>
                    <a:pt x="504730" y="26603"/>
                    <a:pt x="511587" y="29870"/>
                    <a:pt x="516445" y="36395"/>
                  </a:cubicBezTo>
                  <a:lnTo>
                    <a:pt x="517208" y="36395"/>
                  </a:lnTo>
                  <a:lnTo>
                    <a:pt x="516827" y="31623"/>
                  </a:lnTo>
                  <a:lnTo>
                    <a:pt x="516541" y="26965"/>
                  </a:lnTo>
                  <a:lnTo>
                    <a:pt x="516541" y="0"/>
                  </a:lnTo>
                  <a:lnTo>
                    <a:pt x="526542" y="0"/>
                  </a:lnTo>
                  <a:lnTo>
                    <a:pt x="526542" y="94078"/>
                  </a:lnTo>
                  <a:lnTo>
                    <a:pt x="518446" y="94078"/>
                  </a:lnTo>
                  <a:close/>
                  <a:moveTo>
                    <a:pt x="497015" y="86887"/>
                  </a:moveTo>
                  <a:cubicBezTo>
                    <a:pt x="503873" y="86887"/>
                    <a:pt x="508826" y="85020"/>
                    <a:pt x="511873" y="81286"/>
                  </a:cubicBezTo>
                  <a:cubicBezTo>
                    <a:pt x="515017" y="77562"/>
                    <a:pt x="516541" y="71542"/>
                    <a:pt x="516541" y="63246"/>
                  </a:cubicBezTo>
                  <a:lnTo>
                    <a:pt x="516541" y="61131"/>
                  </a:lnTo>
                  <a:cubicBezTo>
                    <a:pt x="516541" y="51740"/>
                    <a:pt x="515017" y="45034"/>
                    <a:pt x="511873" y="41024"/>
                  </a:cubicBezTo>
                  <a:cubicBezTo>
                    <a:pt x="508731" y="37014"/>
                    <a:pt x="503777" y="35004"/>
                    <a:pt x="496920" y="35004"/>
                  </a:cubicBezTo>
                  <a:cubicBezTo>
                    <a:pt x="491014" y="35004"/>
                    <a:pt x="486537" y="37290"/>
                    <a:pt x="483394" y="41872"/>
                  </a:cubicBezTo>
                  <a:cubicBezTo>
                    <a:pt x="480251" y="46444"/>
                    <a:pt x="478727" y="52902"/>
                    <a:pt x="478727" y="61246"/>
                  </a:cubicBezTo>
                  <a:cubicBezTo>
                    <a:pt x="478727" y="69713"/>
                    <a:pt x="480251" y="76105"/>
                    <a:pt x="483394" y="80410"/>
                  </a:cubicBezTo>
                  <a:cubicBezTo>
                    <a:pt x="486442" y="84725"/>
                    <a:pt x="491014" y="86887"/>
                    <a:pt x="497015" y="86887"/>
                  </a:cubicBezTo>
                  <a:close/>
                </a:path>
              </a:pathLst>
            </a:custGeom>
            <a:solidFill>
              <a:srgbClr val="000000"/>
            </a:solidFill>
            <a:ln w="9525" cap="flat">
              <a:noFill/>
              <a:prstDash val="solid"/>
              <a:miter/>
            </a:ln>
          </p:spPr>
          <p:txBody>
            <a:bodyPr rtlCol="0" anchor="ctr"/>
            <a:lstStyle/>
            <a:p>
              <a:endParaRPr lang="nl-BE" sz="900"/>
            </a:p>
          </p:txBody>
        </p:sp>
        <p:sp>
          <p:nvSpPr>
            <p:cNvPr id="792" name="Freeform: Shape 791">
              <a:extLst>
                <a:ext uri="{FF2B5EF4-FFF2-40B4-BE49-F238E27FC236}">
                  <a16:creationId xmlns:a16="http://schemas.microsoft.com/office/drawing/2014/main" id="{E7D06E6E-35BC-4EA7-AA34-7EC958C94FCD}"/>
                </a:ext>
              </a:extLst>
            </p:cNvPr>
            <p:cNvSpPr/>
            <p:nvPr/>
          </p:nvSpPr>
          <p:spPr>
            <a:xfrm>
              <a:off x="10564969" y="1543277"/>
              <a:ext cx="42244" cy="54313"/>
            </a:xfrm>
            <a:custGeom>
              <a:avLst/>
              <a:gdLst>
                <a:gd name="connsiteX0" fmla="*/ 42481 w 66675"/>
                <a:gd name="connsiteY0" fmla="*/ 9192 h 85725"/>
                <a:gd name="connsiteX1" fmla="*/ 19431 w 66675"/>
                <a:gd name="connsiteY1" fmla="*/ 18888 h 85725"/>
                <a:gd name="connsiteX2" fmla="*/ 11049 w 66675"/>
                <a:gd name="connsiteY2" fmla="*/ 45463 h 85725"/>
                <a:gd name="connsiteX3" fmla="*/ 19145 w 66675"/>
                <a:gd name="connsiteY3" fmla="*/ 72276 h 85725"/>
                <a:gd name="connsiteX4" fmla="*/ 42292 w 66675"/>
                <a:gd name="connsiteY4" fmla="*/ 81744 h 85725"/>
                <a:gd name="connsiteX5" fmla="*/ 63437 w 66675"/>
                <a:gd name="connsiteY5" fmla="*/ 78419 h 85725"/>
                <a:gd name="connsiteX6" fmla="*/ 63437 w 66675"/>
                <a:gd name="connsiteY6" fmla="*/ 87420 h 85725"/>
                <a:gd name="connsiteX7" fmla="*/ 40767 w 66675"/>
                <a:gd name="connsiteY7" fmla="*/ 90868 h 85725"/>
                <a:gd name="connsiteX8" fmla="*/ 10573 w 66675"/>
                <a:gd name="connsiteY8" fmla="*/ 79019 h 85725"/>
                <a:gd name="connsiteX9" fmla="*/ 0 w 66675"/>
                <a:gd name="connsiteY9" fmla="*/ 45339 h 85725"/>
                <a:gd name="connsiteX10" fmla="*/ 5144 w 66675"/>
                <a:gd name="connsiteY10" fmla="*/ 21403 h 85725"/>
                <a:gd name="connsiteX11" fmla="*/ 19812 w 66675"/>
                <a:gd name="connsiteY11" fmla="*/ 5563 h 85725"/>
                <a:gd name="connsiteX12" fmla="*/ 42576 w 66675"/>
                <a:gd name="connsiteY12" fmla="*/ 0 h 85725"/>
                <a:gd name="connsiteX13" fmla="*/ 66866 w 66675"/>
                <a:gd name="connsiteY13" fmla="*/ 5077 h 85725"/>
                <a:gd name="connsiteX14" fmla="*/ 62485 w 66675"/>
                <a:gd name="connsiteY14" fmla="*/ 13907 h 85725"/>
                <a:gd name="connsiteX15" fmla="*/ 42481 w 66675"/>
                <a:gd name="connsiteY15" fmla="*/ 919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85725">
                  <a:moveTo>
                    <a:pt x="42481" y="9192"/>
                  </a:moveTo>
                  <a:cubicBezTo>
                    <a:pt x="32767" y="9192"/>
                    <a:pt x="25051" y="12421"/>
                    <a:pt x="19431" y="18888"/>
                  </a:cubicBezTo>
                  <a:cubicBezTo>
                    <a:pt x="13811" y="25365"/>
                    <a:pt x="11049" y="34223"/>
                    <a:pt x="11049" y="45463"/>
                  </a:cubicBezTo>
                  <a:cubicBezTo>
                    <a:pt x="11049" y="57036"/>
                    <a:pt x="13717" y="65970"/>
                    <a:pt x="19145" y="72276"/>
                  </a:cubicBezTo>
                  <a:cubicBezTo>
                    <a:pt x="24574" y="78591"/>
                    <a:pt x="32290" y="81744"/>
                    <a:pt x="42292" y="81744"/>
                  </a:cubicBezTo>
                  <a:cubicBezTo>
                    <a:pt x="48482" y="81744"/>
                    <a:pt x="55530" y="80629"/>
                    <a:pt x="63437" y="78419"/>
                  </a:cubicBezTo>
                  <a:lnTo>
                    <a:pt x="63437" y="87420"/>
                  </a:lnTo>
                  <a:cubicBezTo>
                    <a:pt x="57341" y="89725"/>
                    <a:pt x="49720" y="90868"/>
                    <a:pt x="40767" y="90868"/>
                  </a:cubicBezTo>
                  <a:cubicBezTo>
                    <a:pt x="27718" y="90868"/>
                    <a:pt x="17716" y="86925"/>
                    <a:pt x="10573" y="79019"/>
                  </a:cubicBezTo>
                  <a:cubicBezTo>
                    <a:pt x="3524" y="71123"/>
                    <a:pt x="0" y="59893"/>
                    <a:pt x="0" y="45339"/>
                  </a:cubicBezTo>
                  <a:cubicBezTo>
                    <a:pt x="0" y="36233"/>
                    <a:pt x="1715" y="28251"/>
                    <a:pt x="5144" y="21403"/>
                  </a:cubicBezTo>
                  <a:cubicBezTo>
                    <a:pt x="8477" y="14545"/>
                    <a:pt x="13431" y="9268"/>
                    <a:pt x="19812" y="5563"/>
                  </a:cubicBezTo>
                  <a:cubicBezTo>
                    <a:pt x="26289" y="1848"/>
                    <a:pt x="33814" y="0"/>
                    <a:pt x="42576" y="0"/>
                  </a:cubicBezTo>
                  <a:cubicBezTo>
                    <a:pt x="51817" y="0"/>
                    <a:pt x="59913" y="1686"/>
                    <a:pt x="66866" y="5077"/>
                  </a:cubicBezTo>
                  <a:lnTo>
                    <a:pt x="62485" y="13907"/>
                  </a:lnTo>
                  <a:cubicBezTo>
                    <a:pt x="55816" y="10763"/>
                    <a:pt x="49149" y="9192"/>
                    <a:pt x="42481" y="9192"/>
                  </a:cubicBezTo>
                  <a:close/>
                </a:path>
              </a:pathLst>
            </a:custGeom>
            <a:solidFill>
              <a:srgbClr val="000000"/>
            </a:solidFill>
            <a:ln w="9525" cap="flat">
              <a:noFill/>
              <a:prstDash val="solid"/>
              <a:miter/>
            </a:ln>
          </p:spPr>
          <p:txBody>
            <a:bodyPr rtlCol="0" anchor="ctr"/>
            <a:lstStyle/>
            <a:p>
              <a:endParaRPr lang="nl-BE" sz="900"/>
            </a:p>
          </p:txBody>
        </p:sp>
        <p:sp>
          <p:nvSpPr>
            <p:cNvPr id="793" name="Freeform: Shape 792">
              <a:extLst>
                <a:ext uri="{FF2B5EF4-FFF2-40B4-BE49-F238E27FC236}">
                  <a16:creationId xmlns:a16="http://schemas.microsoft.com/office/drawing/2014/main" id="{AE538F9B-F9EB-435D-B5E9-9A37E846FFFB}"/>
                </a:ext>
              </a:extLst>
            </p:cNvPr>
            <p:cNvSpPr/>
            <p:nvPr/>
          </p:nvSpPr>
          <p:spPr>
            <a:xfrm>
              <a:off x="10580116" y="1828542"/>
              <a:ext cx="881080" cy="156905"/>
            </a:xfrm>
            <a:custGeom>
              <a:avLst/>
              <a:gdLst>
                <a:gd name="connsiteX0" fmla="*/ 0 w 1390650"/>
                <a:gd name="connsiteY0" fmla="*/ 0 h 247650"/>
                <a:gd name="connsiteX1" fmla="*/ 0 w 1390650"/>
                <a:gd name="connsiteY1" fmla="*/ 247650 h 247650"/>
                <a:gd name="connsiteX2" fmla="*/ 1390650 w 1390650"/>
                <a:gd name="connsiteY2" fmla="*/ 247650 h 247650"/>
                <a:gd name="connsiteX3" fmla="*/ 1390650 w 1390650"/>
                <a:gd name="connsiteY3" fmla="*/ 0 h 247650"/>
              </a:gdLst>
              <a:ahLst/>
              <a:cxnLst>
                <a:cxn ang="0">
                  <a:pos x="connsiteX0" y="connsiteY0"/>
                </a:cxn>
                <a:cxn ang="0">
                  <a:pos x="connsiteX1" y="connsiteY1"/>
                </a:cxn>
                <a:cxn ang="0">
                  <a:pos x="connsiteX2" y="connsiteY2"/>
                </a:cxn>
                <a:cxn ang="0">
                  <a:pos x="connsiteX3" y="connsiteY3"/>
                </a:cxn>
              </a:cxnLst>
              <a:rect l="l" t="t" r="r" b="b"/>
              <a:pathLst>
                <a:path w="1390650" h="247650">
                  <a:moveTo>
                    <a:pt x="0" y="0"/>
                  </a:moveTo>
                  <a:lnTo>
                    <a:pt x="0" y="247650"/>
                  </a:lnTo>
                  <a:lnTo>
                    <a:pt x="1390650" y="247650"/>
                  </a:lnTo>
                  <a:lnTo>
                    <a:pt x="1390650" y="0"/>
                  </a:lnTo>
                  <a:close/>
                </a:path>
              </a:pathLst>
            </a:custGeom>
            <a:solidFill>
              <a:srgbClr val="F0F0F0"/>
            </a:solidFill>
            <a:ln w="9525" cap="flat">
              <a:noFill/>
              <a:prstDash val="solid"/>
              <a:miter/>
            </a:ln>
          </p:spPr>
          <p:txBody>
            <a:bodyPr rtlCol="0" anchor="ctr"/>
            <a:lstStyle/>
            <a:p>
              <a:endParaRPr lang="nl-BE" sz="900"/>
            </a:p>
          </p:txBody>
        </p:sp>
        <p:sp>
          <p:nvSpPr>
            <p:cNvPr id="794" name="Freeform: Shape 793">
              <a:extLst>
                <a:ext uri="{FF2B5EF4-FFF2-40B4-BE49-F238E27FC236}">
                  <a16:creationId xmlns:a16="http://schemas.microsoft.com/office/drawing/2014/main" id="{8A1D403B-7BA1-47CE-984A-CFEE78E6645F}"/>
                </a:ext>
              </a:extLst>
            </p:cNvPr>
            <p:cNvSpPr/>
            <p:nvPr/>
          </p:nvSpPr>
          <p:spPr>
            <a:xfrm>
              <a:off x="10580116" y="1828542"/>
              <a:ext cx="881080" cy="156905"/>
            </a:xfrm>
            <a:custGeom>
              <a:avLst/>
              <a:gdLst>
                <a:gd name="connsiteX0" fmla="*/ 0 w 1390650"/>
                <a:gd name="connsiteY0" fmla="*/ 0 h 247650"/>
                <a:gd name="connsiteX1" fmla="*/ 0 w 1390650"/>
                <a:gd name="connsiteY1" fmla="*/ 247650 h 247650"/>
                <a:gd name="connsiteX2" fmla="*/ 1390650 w 1390650"/>
                <a:gd name="connsiteY2" fmla="*/ 247650 h 247650"/>
                <a:gd name="connsiteX3" fmla="*/ 1390650 w 1390650"/>
                <a:gd name="connsiteY3" fmla="*/ 0 h 247650"/>
              </a:gdLst>
              <a:ahLst/>
              <a:cxnLst>
                <a:cxn ang="0">
                  <a:pos x="connsiteX0" y="connsiteY0"/>
                </a:cxn>
                <a:cxn ang="0">
                  <a:pos x="connsiteX1" y="connsiteY1"/>
                </a:cxn>
                <a:cxn ang="0">
                  <a:pos x="connsiteX2" y="connsiteY2"/>
                </a:cxn>
                <a:cxn ang="0">
                  <a:pos x="connsiteX3" y="connsiteY3"/>
                </a:cxn>
              </a:cxnLst>
              <a:rect l="l" t="t" r="r" b="b"/>
              <a:pathLst>
                <a:path w="1390650" h="247650">
                  <a:moveTo>
                    <a:pt x="0" y="0"/>
                  </a:moveTo>
                  <a:lnTo>
                    <a:pt x="0" y="247650"/>
                  </a:lnTo>
                  <a:lnTo>
                    <a:pt x="1390650" y="247650"/>
                  </a:lnTo>
                  <a:lnTo>
                    <a:pt x="1390650" y="0"/>
                  </a:lnTo>
                  <a:close/>
                </a:path>
              </a:pathLst>
            </a:custGeom>
            <a:noFill/>
            <a:ln w="19050" cap="flat">
              <a:solidFill>
                <a:srgbClr val="558ED5"/>
              </a:solidFill>
              <a:prstDash val="solid"/>
              <a:miter/>
            </a:ln>
          </p:spPr>
          <p:txBody>
            <a:bodyPr rtlCol="0" anchor="ctr"/>
            <a:lstStyle/>
            <a:p>
              <a:endParaRPr lang="nl-BE" sz="900"/>
            </a:p>
          </p:txBody>
        </p:sp>
        <p:sp>
          <p:nvSpPr>
            <p:cNvPr id="795" name="Freeform: Shape 794">
              <a:extLst>
                <a:ext uri="{FF2B5EF4-FFF2-40B4-BE49-F238E27FC236}">
                  <a16:creationId xmlns:a16="http://schemas.microsoft.com/office/drawing/2014/main" id="{61B71368-2167-4C58-BB94-2C4CE7613B94}"/>
                </a:ext>
              </a:extLst>
            </p:cNvPr>
            <p:cNvSpPr/>
            <p:nvPr/>
          </p:nvSpPr>
          <p:spPr>
            <a:xfrm>
              <a:off x="10748004" y="1879825"/>
              <a:ext cx="639688" cy="60348"/>
            </a:xfrm>
            <a:custGeom>
              <a:avLst/>
              <a:gdLst>
                <a:gd name="connsiteX0" fmla="*/ 39053 w 1009650"/>
                <a:gd name="connsiteY0" fmla="*/ 94079 h 95250"/>
                <a:gd name="connsiteX1" fmla="*/ 9049 w 1009650"/>
                <a:gd name="connsiteY1" fmla="*/ 15716 h 95250"/>
                <a:gd name="connsiteX2" fmla="*/ 8573 w 1009650"/>
                <a:gd name="connsiteY2" fmla="*/ 15716 h 95250"/>
                <a:gd name="connsiteX3" fmla="*/ 9431 w 1009650"/>
                <a:gd name="connsiteY3" fmla="*/ 37852 h 95250"/>
                <a:gd name="connsiteX4" fmla="*/ 9431 w 1009650"/>
                <a:gd name="connsiteY4" fmla="*/ 94079 h 95250"/>
                <a:gd name="connsiteX5" fmla="*/ 0 w 1009650"/>
                <a:gd name="connsiteY5" fmla="*/ 94079 h 95250"/>
                <a:gd name="connsiteX6" fmla="*/ 0 w 1009650"/>
                <a:gd name="connsiteY6" fmla="*/ 5687 h 95250"/>
                <a:gd name="connsiteX7" fmla="*/ 15430 w 1009650"/>
                <a:gd name="connsiteY7" fmla="*/ 5687 h 95250"/>
                <a:gd name="connsiteX8" fmla="*/ 43435 w 1009650"/>
                <a:gd name="connsiteY8" fmla="*/ 78600 h 95250"/>
                <a:gd name="connsiteX9" fmla="*/ 43911 w 1009650"/>
                <a:gd name="connsiteY9" fmla="*/ 78600 h 95250"/>
                <a:gd name="connsiteX10" fmla="*/ 72200 w 1009650"/>
                <a:gd name="connsiteY10" fmla="*/ 5687 h 95250"/>
                <a:gd name="connsiteX11" fmla="*/ 87535 w 1009650"/>
                <a:gd name="connsiteY11" fmla="*/ 5687 h 95250"/>
                <a:gd name="connsiteX12" fmla="*/ 87535 w 1009650"/>
                <a:gd name="connsiteY12" fmla="*/ 94079 h 95250"/>
                <a:gd name="connsiteX13" fmla="*/ 77249 w 1009650"/>
                <a:gd name="connsiteY13" fmla="*/ 94079 h 95250"/>
                <a:gd name="connsiteX14" fmla="*/ 77249 w 1009650"/>
                <a:gd name="connsiteY14" fmla="*/ 37129 h 95250"/>
                <a:gd name="connsiteX15" fmla="*/ 78106 w 1009650"/>
                <a:gd name="connsiteY15" fmla="*/ 15840 h 95250"/>
                <a:gd name="connsiteX16" fmla="*/ 77629 w 1009650"/>
                <a:gd name="connsiteY16" fmla="*/ 15840 h 95250"/>
                <a:gd name="connsiteX17" fmla="*/ 47340 w 1009650"/>
                <a:gd name="connsiteY17" fmla="*/ 94079 h 95250"/>
                <a:gd name="connsiteX18" fmla="*/ 154306 w 1009650"/>
                <a:gd name="connsiteY18" fmla="*/ 94079 h 95250"/>
                <a:gd name="connsiteX19" fmla="*/ 152306 w 1009650"/>
                <a:gd name="connsiteY19" fmla="*/ 84649 h 95250"/>
                <a:gd name="connsiteX20" fmla="*/ 151829 w 1009650"/>
                <a:gd name="connsiteY20" fmla="*/ 84649 h 95250"/>
                <a:gd name="connsiteX21" fmla="*/ 141923 w 1009650"/>
                <a:gd name="connsiteY21" fmla="*/ 93078 h 95250"/>
                <a:gd name="connsiteX22" fmla="*/ 129636 w 1009650"/>
                <a:gd name="connsiteY22" fmla="*/ 95288 h 95250"/>
                <a:gd name="connsiteX23" fmla="*/ 114206 w 1009650"/>
                <a:gd name="connsiteY23" fmla="*/ 90211 h 95250"/>
                <a:gd name="connsiteX24" fmla="*/ 108585 w 1009650"/>
                <a:gd name="connsiteY24" fmla="*/ 75762 h 95250"/>
                <a:gd name="connsiteX25" fmla="*/ 140684 w 1009650"/>
                <a:gd name="connsiteY25" fmla="*/ 54721 h 95250"/>
                <a:gd name="connsiteX26" fmla="*/ 151924 w 1009650"/>
                <a:gd name="connsiteY26" fmla="*/ 54359 h 95250"/>
                <a:gd name="connsiteX27" fmla="*/ 151924 w 1009650"/>
                <a:gd name="connsiteY27" fmla="*/ 50245 h 95250"/>
                <a:gd name="connsiteX28" fmla="*/ 148591 w 1009650"/>
                <a:gd name="connsiteY28" fmla="*/ 38729 h 95250"/>
                <a:gd name="connsiteX29" fmla="*/ 137923 w 1009650"/>
                <a:gd name="connsiteY29" fmla="*/ 35005 h 95250"/>
                <a:gd name="connsiteX30" fmla="*/ 119158 w 1009650"/>
                <a:gd name="connsiteY30" fmla="*/ 40091 h 95250"/>
                <a:gd name="connsiteX31" fmla="*/ 116015 w 1009650"/>
                <a:gd name="connsiteY31" fmla="*/ 32404 h 95250"/>
                <a:gd name="connsiteX32" fmla="*/ 126778 w 1009650"/>
                <a:gd name="connsiteY32" fmla="*/ 28232 h 95250"/>
                <a:gd name="connsiteX33" fmla="*/ 138494 w 1009650"/>
                <a:gd name="connsiteY33" fmla="*/ 26727 h 95250"/>
                <a:gd name="connsiteX34" fmla="*/ 156020 w 1009650"/>
                <a:gd name="connsiteY34" fmla="*/ 31985 h 95250"/>
                <a:gd name="connsiteX35" fmla="*/ 161735 w 1009650"/>
                <a:gd name="connsiteY35" fmla="*/ 48854 h 95250"/>
                <a:gd name="connsiteX36" fmla="*/ 161735 w 1009650"/>
                <a:gd name="connsiteY36" fmla="*/ 94079 h 95250"/>
                <a:gd name="connsiteX37" fmla="*/ 131636 w 1009650"/>
                <a:gd name="connsiteY37" fmla="*/ 87001 h 95250"/>
                <a:gd name="connsiteX38" fmla="*/ 146399 w 1009650"/>
                <a:gd name="connsiteY38" fmla="*/ 81867 h 95250"/>
                <a:gd name="connsiteX39" fmla="*/ 151734 w 1009650"/>
                <a:gd name="connsiteY39" fmla="*/ 67475 h 95250"/>
                <a:gd name="connsiteX40" fmla="*/ 151734 w 1009650"/>
                <a:gd name="connsiteY40" fmla="*/ 61494 h 95250"/>
                <a:gd name="connsiteX41" fmla="*/ 141732 w 1009650"/>
                <a:gd name="connsiteY41" fmla="*/ 61913 h 95250"/>
                <a:gd name="connsiteX42" fmla="*/ 124397 w 1009650"/>
                <a:gd name="connsiteY42" fmla="*/ 65627 h 95250"/>
                <a:gd name="connsiteX43" fmla="*/ 119158 w 1009650"/>
                <a:gd name="connsiteY43" fmla="*/ 75876 h 95250"/>
                <a:gd name="connsiteX44" fmla="*/ 122397 w 1009650"/>
                <a:gd name="connsiteY44" fmla="*/ 84163 h 95250"/>
                <a:gd name="connsiteX45" fmla="*/ 131636 w 1009650"/>
                <a:gd name="connsiteY45" fmla="*/ 87001 h 95250"/>
                <a:gd name="connsiteX46" fmla="*/ 225266 w 1009650"/>
                <a:gd name="connsiteY46" fmla="*/ 94079 h 95250"/>
                <a:gd name="connsiteX47" fmla="*/ 223267 w 1009650"/>
                <a:gd name="connsiteY47" fmla="*/ 84649 h 95250"/>
                <a:gd name="connsiteX48" fmla="*/ 222790 w 1009650"/>
                <a:gd name="connsiteY48" fmla="*/ 84649 h 95250"/>
                <a:gd name="connsiteX49" fmla="*/ 212885 w 1009650"/>
                <a:gd name="connsiteY49" fmla="*/ 93078 h 95250"/>
                <a:gd name="connsiteX50" fmla="*/ 200597 w 1009650"/>
                <a:gd name="connsiteY50" fmla="*/ 95288 h 95250"/>
                <a:gd name="connsiteX51" fmla="*/ 185167 w 1009650"/>
                <a:gd name="connsiteY51" fmla="*/ 90211 h 95250"/>
                <a:gd name="connsiteX52" fmla="*/ 179547 w 1009650"/>
                <a:gd name="connsiteY52" fmla="*/ 75762 h 95250"/>
                <a:gd name="connsiteX53" fmla="*/ 211646 w 1009650"/>
                <a:gd name="connsiteY53" fmla="*/ 54721 h 95250"/>
                <a:gd name="connsiteX54" fmla="*/ 222885 w 1009650"/>
                <a:gd name="connsiteY54" fmla="*/ 54359 h 95250"/>
                <a:gd name="connsiteX55" fmla="*/ 222885 w 1009650"/>
                <a:gd name="connsiteY55" fmla="*/ 50245 h 95250"/>
                <a:gd name="connsiteX56" fmla="*/ 219552 w 1009650"/>
                <a:gd name="connsiteY56" fmla="*/ 38729 h 95250"/>
                <a:gd name="connsiteX57" fmla="*/ 208788 w 1009650"/>
                <a:gd name="connsiteY57" fmla="*/ 35005 h 95250"/>
                <a:gd name="connsiteX58" fmla="*/ 190024 w 1009650"/>
                <a:gd name="connsiteY58" fmla="*/ 40091 h 95250"/>
                <a:gd name="connsiteX59" fmla="*/ 186976 w 1009650"/>
                <a:gd name="connsiteY59" fmla="*/ 32404 h 95250"/>
                <a:gd name="connsiteX60" fmla="*/ 197739 w 1009650"/>
                <a:gd name="connsiteY60" fmla="*/ 28232 h 95250"/>
                <a:gd name="connsiteX61" fmla="*/ 209360 w 1009650"/>
                <a:gd name="connsiteY61" fmla="*/ 26727 h 95250"/>
                <a:gd name="connsiteX62" fmla="*/ 226982 w 1009650"/>
                <a:gd name="connsiteY62" fmla="*/ 31985 h 95250"/>
                <a:gd name="connsiteX63" fmla="*/ 232696 w 1009650"/>
                <a:gd name="connsiteY63" fmla="*/ 48854 h 95250"/>
                <a:gd name="connsiteX64" fmla="*/ 232696 w 1009650"/>
                <a:gd name="connsiteY64" fmla="*/ 94079 h 95250"/>
                <a:gd name="connsiteX65" fmla="*/ 202597 w 1009650"/>
                <a:gd name="connsiteY65" fmla="*/ 87001 h 95250"/>
                <a:gd name="connsiteX66" fmla="*/ 217266 w 1009650"/>
                <a:gd name="connsiteY66" fmla="*/ 81867 h 95250"/>
                <a:gd name="connsiteX67" fmla="*/ 222599 w 1009650"/>
                <a:gd name="connsiteY67" fmla="*/ 67475 h 95250"/>
                <a:gd name="connsiteX68" fmla="*/ 222599 w 1009650"/>
                <a:gd name="connsiteY68" fmla="*/ 61494 h 95250"/>
                <a:gd name="connsiteX69" fmla="*/ 212599 w 1009650"/>
                <a:gd name="connsiteY69" fmla="*/ 61913 h 95250"/>
                <a:gd name="connsiteX70" fmla="*/ 195358 w 1009650"/>
                <a:gd name="connsiteY70" fmla="*/ 65627 h 95250"/>
                <a:gd name="connsiteX71" fmla="*/ 190024 w 1009650"/>
                <a:gd name="connsiteY71" fmla="*/ 75876 h 95250"/>
                <a:gd name="connsiteX72" fmla="*/ 193358 w 1009650"/>
                <a:gd name="connsiteY72" fmla="*/ 84163 h 95250"/>
                <a:gd name="connsiteX73" fmla="*/ 202597 w 1009650"/>
                <a:gd name="connsiteY73" fmla="*/ 87001 h 95250"/>
                <a:gd name="connsiteX74" fmla="*/ 306801 w 1009650"/>
                <a:gd name="connsiteY74" fmla="*/ 70561 h 95250"/>
                <a:gd name="connsiteX75" fmla="*/ 298324 w 1009650"/>
                <a:gd name="connsiteY75" fmla="*/ 88754 h 95250"/>
                <a:gd name="connsiteX76" fmla="*/ 275368 w 1009650"/>
                <a:gd name="connsiteY76" fmla="*/ 95288 h 95250"/>
                <a:gd name="connsiteX77" fmla="*/ 251174 w 1009650"/>
                <a:gd name="connsiteY77" fmla="*/ 91240 h 95250"/>
                <a:gd name="connsiteX78" fmla="*/ 251174 w 1009650"/>
                <a:gd name="connsiteY78" fmla="*/ 81325 h 95250"/>
                <a:gd name="connsiteX79" fmla="*/ 262986 w 1009650"/>
                <a:gd name="connsiteY79" fmla="*/ 84954 h 95250"/>
                <a:gd name="connsiteX80" fmla="*/ 275749 w 1009650"/>
                <a:gd name="connsiteY80" fmla="*/ 86278 h 95250"/>
                <a:gd name="connsiteX81" fmla="*/ 291180 w 1009650"/>
                <a:gd name="connsiteY81" fmla="*/ 82382 h 95250"/>
                <a:gd name="connsiteX82" fmla="*/ 296418 w 1009650"/>
                <a:gd name="connsiteY82" fmla="*/ 71523 h 95250"/>
                <a:gd name="connsiteX83" fmla="*/ 294609 w 1009650"/>
                <a:gd name="connsiteY83" fmla="*/ 63999 h 95250"/>
                <a:gd name="connsiteX84" fmla="*/ 288417 w 1009650"/>
                <a:gd name="connsiteY84" fmla="*/ 58588 h 95250"/>
                <a:gd name="connsiteX85" fmla="*/ 275273 w 1009650"/>
                <a:gd name="connsiteY85" fmla="*/ 52969 h 95250"/>
                <a:gd name="connsiteX86" fmla="*/ 257652 w 1009650"/>
                <a:gd name="connsiteY86" fmla="*/ 42501 h 95250"/>
                <a:gd name="connsiteX87" fmla="*/ 252318 w 1009650"/>
                <a:gd name="connsiteY87" fmla="*/ 26727 h 95250"/>
                <a:gd name="connsiteX88" fmla="*/ 260033 w 1009650"/>
                <a:gd name="connsiteY88" fmla="*/ 10459 h 95250"/>
                <a:gd name="connsiteX89" fmla="*/ 280321 w 1009650"/>
                <a:gd name="connsiteY89" fmla="*/ 4410 h 95250"/>
                <a:gd name="connsiteX90" fmla="*/ 304610 w 1009650"/>
                <a:gd name="connsiteY90" fmla="*/ 9249 h 95250"/>
                <a:gd name="connsiteX91" fmla="*/ 301371 w 1009650"/>
                <a:gd name="connsiteY91" fmla="*/ 18202 h 95250"/>
                <a:gd name="connsiteX92" fmla="*/ 280035 w 1009650"/>
                <a:gd name="connsiteY92" fmla="*/ 13602 h 95250"/>
                <a:gd name="connsiteX93" fmla="*/ 267367 w 1009650"/>
                <a:gd name="connsiteY93" fmla="*/ 17107 h 95250"/>
                <a:gd name="connsiteX94" fmla="*/ 262700 w 1009650"/>
                <a:gd name="connsiteY94" fmla="*/ 26842 h 95250"/>
                <a:gd name="connsiteX95" fmla="*/ 264414 w 1009650"/>
                <a:gd name="connsiteY95" fmla="*/ 34376 h 95250"/>
                <a:gd name="connsiteX96" fmla="*/ 270130 w 1009650"/>
                <a:gd name="connsiteY96" fmla="*/ 39757 h 95250"/>
                <a:gd name="connsiteX97" fmla="*/ 282416 w 1009650"/>
                <a:gd name="connsiteY97" fmla="*/ 45168 h 95250"/>
                <a:gd name="connsiteX98" fmla="*/ 301562 w 1009650"/>
                <a:gd name="connsiteY98" fmla="*/ 55807 h 95250"/>
                <a:gd name="connsiteX99" fmla="*/ 306801 w 1009650"/>
                <a:gd name="connsiteY99" fmla="*/ 70561 h 95250"/>
                <a:gd name="connsiteX100" fmla="*/ 319850 w 1009650"/>
                <a:gd name="connsiteY100" fmla="*/ 65484 h 95250"/>
                <a:gd name="connsiteX101" fmla="*/ 319850 w 1009650"/>
                <a:gd name="connsiteY101" fmla="*/ 56293 h 95250"/>
                <a:gd name="connsiteX102" fmla="*/ 349568 w 1009650"/>
                <a:gd name="connsiteY102" fmla="*/ 56293 h 95250"/>
                <a:gd name="connsiteX103" fmla="*/ 349568 w 1009650"/>
                <a:gd name="connsiteY103" fmla="*/ 65484 h 95250"/>
                <a:gd name="connsiteX104" fmla="*/ 407194 w 1009650"/>
                <a:gd name="connsiteY104" fmla="*/ 94079 h 95250"/>
                <a:gd name="connsiteX105" fmla="*/ 405194 w 1009650"/>
                <a:gd name="connsiteY105" fmla="*/ 84649 h 95250"/>
                <a:gd name="connsiteX106" fmla="*/ 404718 w 1009650"/>
                <a:gd name="connsiteY106" fmla="*/ 84649 h 95250"/>
                <a:gd name="connsiteX107" fmla="*/ 394907 w 1009650"/>
                <a:gd name="connsiteY107" fmla="*/ 93078 h 95250"/>
                <a:gd name="connsiteX108" fmla="*/ 382524 w 1009650"/>
                <a:gd name="connsiteY108" fmla="*/ 95288 h 95250"/>
                <a:gd name="connsiteX109" fmla="*/ 367094 w 1009650"/>
                <a:gd name="connsiteY109" fmla="*/ 90211 h 95250"/>
                <a:gd name="connsiteX110" fmla="*/ 361570 w 1009650"/>
                <a:gd name="connsiteY110" fmla="*/ 75762 h 95250"/>
                <a:gd name="connsiteX111" fmla="*/ 393669 w 1009650"/>
                <a:gd name="connsiteY111" fmla="*/ 54721 h 95250"/>
                <a:gd name="connsiteX112" fmla="*/ 404908 w 1009650"/>
                <a:gd name="connsiteY112" fmla="*/ 54359 h 95250"/>
                <a:gd name="connsiteX113" fmla="*/ 404908 w 1009650"/>
                <a:gd name="connsiteY113" fmla="*/ 50245 h 95250"/>
                <a:gd name="connsiteX114" fmla="*/ 401479 w 1009650"/>
                <a:gd name="connsiteY114" fmla="*/ 38729 h 95250"/>
                <a:gd name="connsiteX115" fmla="*/ 390811 w 1009650"/>
                <a:gd name="connsiteY115" fmla="*/ 35005 h 95250"/>
                <a:gd name="connsiteX116" fmla="*/ 372047 w 1009650"/>
                <a:gd name="connsiteY116" fmla="*/ 40091 h 95250"/>
                <a:gd name="connsiteX117" fmla="*/ 369000 w 1009650"/>
                <a:gd name="connsiteY117" fmla="*/ 32404 h 95250"/>
                <a:gd name="connsiteX118" fmla="*/ 379668 w 1009650"/>
                <a:gd name="connsiteY118" fmla="*/ 28232 h 95250"/>
                <a:gd name="connsiteX119" fmla="*/ 391383 w 1009650"/>
                <a:gd name="connsiteY119" fmla="*/ 26727 h 95250"/>
                <a:gd name="connsiteX120" fmla="*/ 408909 w 1009650"/>
                <a:gd name="connsiteY120" fmla="*/ 31985 h 95250"/>
                <a:gd name="connsiteX121" fmla="*/ 414624 w 1009650"/>
                <a:gd name="connsiteY121" fmla="*/ 48854 h 95250"/>
                <a:gd name="connsiteX122" fmla="*/ 414624 w 1009650"/>
                <a:gd name="connsiteY122" fmla="*/ 94079 h 95250"/>
                <a:gd name="connsiteX123" fmla="*/ 384524 w 1009650"/>
                <a:gd name="connsiteY123" fmla="*/ 87001 h 95250"/>
                <a:gd name="connsiteX124" fmla="*/ 399288 w 1009650"/>
                <a:gd name="connsiteY124" fmla="*/ 81867 h 95250"/>
                <a:gd name="connsiteX125" fmla="*/ 404623 w 1009650"/>
                <a:gd name="connsiteY125" fmla="*/ 67475 h 95250"/>
                <a:gd name="connsiteX126" fmla="*/ 404623 w 1009650"/>
                <a:gd name="connsiteY126" fmla="*/ 61494 h 95250"/>
                <a:gd name="connsiteX127" fmla="*/ 394621 w 1009650"/>
                <a:gd name="connsiteY127" fmla="*/ 61913 h 95250"/>
                <a:gd name="connsiteX128" fmla="*/ 377380 w 1009650"/>
                <a:gd name="connsiteY128" fmla="*/ 65627 h 95250"/>
                <a:gd name="connsiteX129" fmla="*/ 372047 w 1009650"/>
                <a:gd name="connsiteY129" fmla="*/ 75876 h 95250"/>
                <a:gd name="connsiteX130" fmla="*/ 375381 w 1009650"/>
                <a:gd name="connsiteY130" fmla="*/ 84163 h 95250"/>
                <a:gd name="connsiteX131" fmla="*/ 384524 w 1009650"/>
                <a:gd name="connsiteY131" fmla="*/ 87001 h 95250"/>
                <a:gd name="connsiteX132" fmla="*/ 478156 w 1009650"/>
                <a:gd name="connsiteY132" fmla="*/ 94079 h 95250"/>
                <a:gd name="connsiteX133" fmla="*/ 476156 w 1009650"/>
                <a:gd name="connsiteY133" fmla="*/ 84649 h 95250"/>
                <a:gd name="connsiteX134" fmla="*/ 475679 w 1009650"/>
                <a:gd name="connsiteY134" fmla="*/ 84649 h 95250"/>
                <a:gd name="connsiteX135" fmla="*/ 465773 w 1009650"/>
                <a:gd name="connsiteY135" fmla="*/ 93078 h 95250"/>
                <a:gd name="connsiteX136" fmla="*/ 453486 w 1009650"/>
                <a:gd name="connsiteY136" fmla="*/ 95288 h 95250"/>
                <a:gd name="connsiteX137" fmla="*/ 438056 w 1009650"/>
                <a:gd name="connsiteY137" fmla="*/ 90211 h 95250"/>
                <a:gd name="connsiteX138" fmla="*/ 432435 w 1009650"/>
                <a:gd name="connsiteY138" fmla="*/ 75762 h 95250"/>
                <a:gd name="connsiteX139" fmla="*/ 464534 w 1009650"/>
                <a:gd name="connsiteY139" fmla="*/ 54721 h 95250"/>
                <a:gd name="connsiteX140" fmla="*/ 475774 w 1009650"/>
                <a:gd name="connsiteY140" fmla="*/ 54359 h 95250"/>
                <a:gd name="connsiteX141" fmla="*/ 475774 w 1009650"/>
                <a:gd name="connsiteY141" fmla="*/ 50245 h 95250"/>
                <a:gd name="connsiteX142" fmla="*/ 472441 w 1009650"/>
                <a:gd name="connsiteY142" fmla="*/ 38729 h 95250"/>
                <a:gd name="connsiteX143" fmla="*/ 461678 w 1009650"/>
                <a:gd name="connsiteY143" fmla="*/ 35005 h 95250"/>
                <a:gd name="connsiteX144" fmla="*/ 443008 w 1009650"/>
                <a:gd name="connsiteY144" fmla="*/ 40091 h 95250"/>
                <a:gd name="connsiteX145" fmla="*/ 439865 w 1009650"/>
                <a:gd name="connsiteY145" fmla="*/ 32404 h 95250"/>
                <a:gd name="connsiteX146" fmla="*/ 450628 w 1009650"/>
                <a:gd name="connsiteY146" fmla="*/ 28232 h 95250"/>
                <a:gd name="connsiteX147" fmla="*/ 462344 w 1009650"/>
                <a:gd name="connsiteY147" fmla="*/ 26727 h 95250"/>
                <a:gd name="connsiteX148" fmla="*/ 479870 w 1009650"/>
                <a:gd name="connsiteY148" fmla="*/ 31985 h 95250"/>
                <a:gd name="connsiteX149" fmla="*/ 485585 w 1009650"/>
                <a:gd name="connsiteY149" fmla="*/ 48854 h 95250"/>
                <a:gd name="connsiteX150" fmla="*/ 485585 w 1009650"/>
                <a:gd name="connsiteY150" fmla="*/ 94079 h 95250"/>
                <a:gd name="connsiteX151" fmla="*/ 455486 w 1009650"/>
                <a:gd name="connsiteY151" fmla="*/ 87001 h 95250"/>
                <a:gd name="connsiteX152" fmla="*/ 470249 w 1009650"/>
                <a:gd name="connsiteY152" fmla="*/ 81867 h 95250"/>
                <a:gd name="connsiteX153" fmla="*/ 475584 w 1009650"/>
                <a:gd name="connsiteY153" fmla="*/ 67475 h 95250"/>
                <a:gd name="connsiteX154" fmla="*/ 475584 w 1009650"/>
                <a:gd name="connsiteY154" fmla="*/ 61494 h 95250"/>
                <a:gd name="connsiteX155" fmla="*/ 465487 w 1009650"/>
                <a:gd name="connsiteY155" fmla="*/ 61913 h 95250"/>
                <a:gd name="connsiteX156" fmla="*/ 448247 w 1009650"/>
                <a:gd name="connsiteY156" fmla="*/ 65627 h 95250"/>
                <a:gd name="connsiteX157" fmla="*/ 443008 w 1009650"/>
                <a:gd name="connsiteY157" fmla="*/ 75876 h 95250"/>
                <a:gd name="connsiteX158" fmla="*/ 446247 w 1009650"/>
                <a:gd name="connsiteY158" fmla="*/ 84163 h 95250"/>
                <a:gd name="connsiteX159" fmla="*/ 455486 w 1009650"/>
                <a:gd name="connsiteY159" fmla="*/ 87001 h 95250"/>
                <a:gd name="connsiteX160" fmla="*/ 553688 w 1009650"/>
                <a:gd name="connsiteY160" fmla="*/ 94079 h 95250"/>
                <a:gd name="connsiteX161" fmla="*/ 553688 w 1009650"/>
                <a:gd name="connsiteY161" fmla="*/ 51216 h 95250"/>
                <a:gd name="connsiteX162" fmla="*/ 549975 w 1009650"/>
                <a:gd name="connsiteY162" fmla="*/ 39119 h 95250"/>
                <a:gd name="connsiteX163" fmla="*/ 538449 w 1009650"/>
                <a:gd name="connsiteY163" fmla="*/ 35128 h 95250"/>
                <a:gd name="connsiteX164" fmla="*/ 523209 w 1009650"/>
                <a:gd name="connsiteY164" fmla="*/ 40748 h 95250"/>
                <a:gd name="connsiteX165" fmla="*/ 518351 w 1009650"/>
                <a:gd name="connsiteY165" fmla="*/ 59312 h 95250"/>
                <a:gd name="connsiteX166" fmla="*/ 518351 w 1009650"/>
                <a:gd name="connsiteY166" fmla="*/ 94079 h 95250"/>
                <a:gd name="connsiteX167" fmla="*/ 508349 w 1009650"/>
                <a:gd name="connsiteY167" fmla="*/ 94079 h 95250"/>
                <a:gd name="connsiteX168" fmla="*/ 508349 w 1009650"/>
                <a:gd name="connsiteY168" fmla="*/ 27813 h 95250"/>
                <a:gd name="connsiteX169" fmla="*/ 516446 w 1009650"/>
                <a:gd name="connsiteY169" fmla="*/ 27813 h 95250"/>
                <a:gd name="connsiteX170" fmla="*/ 518160 w 1009650"/>
                <a:gd name="connsiteY170" fmla="*/ 36881 h 95250"/>
                <a:gd name="connsiteX171" fmla="*/ 518637 w 1009650"/>
                <a:gd name="connsiteY171" fmla="*/ 36881 h 95250"/>
                <a:gd name="connsiteX172" fmla="*/ 527210 w 1009650"/>
                <a:gd name="connsiteY172" fmla="*/ 29289 h 95250"/>
                <a:gd name="connsiteX173" fmla="*/ 539687 w 1009650"/>
                <a:gd name="connsiteY173" fmla="*/ 26603 h 95250"/>
                <a:gd name="connsiteX174" fmla="*/ 557689 w 1009650"/>
                <a:gd name="connsiteY174" fmla="*/ 32376 h 95250"/>
                <a:gd name="connsiteX175" fmla="*/ 563690 w 1009650"/>
                <a:gd name="connsiteY175" fmla="*/ 50845 h 95250"/>
                <a:gd name="connsiteX176" fmla="*/ 563690 w 1009650"/>
                <a:gd name="connsiteY176" fmla="*/ 94079 h 95250"/>
                <a:gd name="connsiteX177" fmla="*/ 617411 w 1009650"/>
                <a:gd name="connsiteY177" fmla="*/ 26727 h 95250"/>
                <a:gd name="connsiteX178" fmla="*/ 637699 w 1009650"/>
                <a:gd name="connsiteY178" fmla="*/ 35643 h 95250"/>
                <a:gd name="connsiteX179" fmla="*/ 644939 w 1009650"/>
                <a:gd name="connsiteY179" fmla="*/ 60884 h 95250"/>
                <a:gd name="connsiteX180" fmla="*/ 637699 w 1009650"/>
                <a:gd name="connsiteY180" fmla="*/ 86249 h 95250"/>
                <a:gd name="connsiteX181" fmla="*/ 617411 w 1009650"/>
                <a:gd name="connsiteY181" fmla="*/ 95288 h 95250"/>
                <a:gd name="connsiteX182" fmla="*/ 605600 w 1009650"/>
                <a:gd name="connsiteY182" fmla="*/ 92898 h 95250"/>
                <a:gd name="connsiteX183" fmla="*/ 596646 w 1009650"/>
                <a:gd name="connsiteY183" fmla="*/ 85554 h 95250"/>
                <a:gd name="connsiteX184" fmla="*/ 595980 w 1009650"/>
                <a:gd name="connsiteY184" fmla="*/ 85554 h 95250"/>
                <a:gd name="connsiteX185" fmla="*/ 593789 w 1009650"/>
                <a:gd name="connsiteY185" fmla="*/ 94079 h 95250"/>
                <a:gd name="connsiteX186" fmla="*/ 586646 w 1009650"/>
                <a:gd name="connsiteY186" fmla="*/ 94079 h 95250"/>
                <a:gd name="connsiteX187" fmla="*/ 586646 w 1009650"/>
                <a:gd name="connsiteY187" fmla="*/ 0 h 95250"/>
                <a:gd name="connsiteX188" fmla="*/ 596646 w 1009650"/>
                <a:gd name="connsiteY188" fmla="*/ 0 h 95250"/>
                <a:gd name="connsiteX189" fmla="*/ 596646 w 1009650"/>
                <a:gd name="connsiteY189" fmla="*/ 22851 h 95250"/>
                <a:gd name="connsiteX190" fmla="*/ 596171 w 1009650"/>
                <a:gd name="connsiteY190" fmla="*/ 36643 h 95250"/>
                <a:gd name="connsiteX191" fmla="*/ 596646 w 1009650"/>
                <a:gd name="connsiteY191" fmla="*/ 36643 h 95250"/>
                <a:gd name="connsiteX192" fmla="*/ 617411 w 1009650"/>
                <a:gd name="connsiteY192" fmla="*/ 26727 h 95250"/>
                <a:gd name="connsiteX193" fmla="*/ 615982 w 1009650"/>
                <a:gd name="connsiteY193" fmla="*/ 35128 h 95250"/>
                <a:gd name="connsiteX194" fmla="*/ 601218 w 1009650"/>
                <a:gd name="connsiteY194" fmla="*/ 41024 h 95250"/>
                <a:gd name="connsiteX195" fmla="*/ 596646 w 1009650"/>
                <a:gd name="connsiteY195" fmla="*/ 60884 h 95250"/>
                <a:gd name="connsiteX196" fmla="*/ 601313 w 1009650"/>
                <a:gd name="connsiteY196" fmla="*/ 80867 h 95250"/>
                <a:gd name="connsiteX197" fmla="*/ 616268 w 1009650"/>
                <a:gd name="connsiteY197" fmla="*/ 86887 h 95250"/>
                <a:gd name="connsiteX198" fmla="*/ 630079 w 1009650"/>
                <a:gd name="connsiteY198" fmla="*/ 80143 h 95250"/>
                <a:gd name="connsiteX199" fmla="*/ 634555 w 1009650"/>
                <a:gd name="connsiteY199" fmla="*/ 60760 h 95250"/>
                <a:gd name="connsiteX200" fmla="*/ 630079 w 1009650"/>
                <a:gd name="connsiteY200" fmla="*/ 41481 h 95250"/>
                <a:gd name="connsiteX201" fmla="*/ 615982 w 1009650"/>
                <a:gd name="connsiteY201" fmla="*/ 35128 h 95250"/>
                <a:gd name="connsiteX202" fmla="*/ 674847 w 1009650"/>
                <a:gd name="connsiteY202" fmla="*/ 94079 h 95250"/>
                <a:gd name="connsiteX203" fmla="*/ 664750 w 1009650"/>
                <a:gd name="connsiteY203" fmla="*/ 94079 h 95250"/>
                <a:gd name="connsiteX204" fmla="*/ 664750 w 1009650"/>
                <a:gd name="connsiteY204" fmla="*/ 27813 h 95250"/>
                <a:gd name="connsiteX205" fmla="*/ 674847 w 1009650"/>
                <a:gd name="connsiteY205" fmla="*/ 27813 h 95250"/>
                <a:gd name="connsiteX206" fmla="*/ 663989 w 1009650"/>
                <a:gd name="connsiteY206" fmla="*/ 9858 h 95250"/>
                <a:gd name="connsiteX207" fmla="*/ 665607 w 1009650"/>
                <a:gd name="connsiteY207" fmla="*/ 4810 h 95250"/>
                <a:gd name="connsiteX208" fmla="*/ 669894 w 1009650"/>
                <a:gd name="connsiteY208" fmla="*/ 3201 h 95250"/>
                <a:gd name="connsiteX209" fmla="*/ 674084 w 1009650"/>
                <a:gd name="connsiteY209" fmla="*/ 4839 h 95250"/>
                <a:gd name="connsiteX210" fmla="*/ 675799 w 1009650"/>
                <a:gd name="connsiteY210" fmla="*/ 9858 h 95250"/>
                <a:gd name="connsiteX211" fmla="*/ 674084 w 1009650"/>
                <a:gd name="connsiteY211" fmla="*/ 14907 h 95250"/>
                <a:gd name="connsiteX212" fmla="*/ 669894 w 1009650"/>
                <a:gd name="connsiteY212" fmla="*/ 16564 h 95250"/>
                <a:gd name="connsiteX213" fmla="*/ 665607 w 1009650"/>
                <a:gd name="connsiteY213" fmla="*/ 14907 h 95250"/>
                <a:gd name="connsiteX214" fmla="*/ 663989 w 1009650"/>
                <a:gd name="connsiteY214" fmla="*/ 9858 h 95250"/>
                <a:gd name="connsiteX215" fmla="*/ 725043 w 1009650"/>
                <a:gd name="connsiteY215" fmla="*/ 95288 h 95250"/>
                <a:gd name="connsiteX216" fmla="*/ 701898 w 1009650"/>
                <a:gd name="connsiteY216" fmla="*/ 86344 h 95250"/>
                <a:gd name="connsiteX217" fmla="*/ 693420 w 1009650"/>
                <a:gd name="connsiteY217" fmla="*/ 61494 h 95250"/>
                <a:gd name="connsiteX218" fmla="*/ 701326 w 1009650"/>
                <a:gd name="connsiteY218" fmla="*/ 36033 h 95250"/>
                <a:gd name="connsiteX219" fmla="*/ 722472 w 1009650"/>
                <a:gd name="connsiteY219" fmla="*/ 26603 h 95250"/>
                <a:gd name="connsiteX220" fmla="*/ 742188 w 1009650"/>
                <a:gd name="connsiteY220" fmla="*/ 34795 h 95250"/>
                <a:gd name="connsiteX221" fmla="*/ 749428 w 1009650"/>
                <a:gd name="connsiteY221" fmla="*/ 56407 h 95250"/>
                <a:gd name="connsiteX222" fmla="*/ 749428 w 1009650"/>
                <a:gd name="connsiteY222" fmla="*/ 62760 h 95250"/>
                <a:gd name="connsiteX223" fmla="*/ 703802 w 1009650"/>
                <a:gd name="connsiteY223" fmla="*/ 62760 h 95250"/>
                <a:gd name="connsiteX224" fmla="*/ 709708 w 1009650"/>
                <a:gd name="connsiteY224" fmla="*/ 80477 h 95250"/>
                <a:gd name="connsiteX225" fmla="*/ 725424 w 1009650"/>
                <a:gd name="connsiteY225" fmla="*/ 86525 h 95250"/>
                <a:gd name="connsiteX226" fmla="*/ 746570 w 1009650"/>
                <a:gd name="connsiteY226" fmla="*/ 82048 h 95250"/>
                <a:gd name="connsiteX227" fmla="*/ 746570 w 1009650"/>
                <a:gd name="connsiteY227" fmla="*/ 90992 h 95250"/>
                <a:gd name="connsiteX228" fmla="*/ 736569 w 1009650"/>
                <a:gd name="connsiteY228" fmla="*/ 94288 h 95250"/>
                <a:gd name="connsiteX229" fmla="*/ 725043 w 1009650"/>
                <a:gd name="connsiteY229" fmla="*/ 95288 h 95250"/>
                <a:gd name="connsiteX230" fmla="*/ 722377 w 1009650"/>
                <a:gd name="connsiteY230" fmla="*/ 35005 h 95250"/>
                <a:gd name="connsiteX231" fmla="*/ 709613 w 1009650"/>
                <a:gd name="connsiteY231" fmla="*/ 40205 h 95250"/>
                <a:gd name="connsiteX232" fmla="*/ 703993 w 1009650"/>
                <a:gd name="connsiteY232" fmla="*/ 54598 h 95250"/>
                <a:gd name="connsiteX233" fmla="*/ 738664 w 1009650"/>
                <a:gd name="connsiteY233" fmla="*/ 54598 h 95250"/>
                <a:gd name="connsiteX234" fmla="*/ 734474 w 1009650"/>
                <a:gd name="connsiteY234" fmla="*/ 40053 h 95250"/>
                <a:gd name="connsiteX235" fmla="*/ 722377 w 1009650"/>
                <a:gd name="connsiteY235" fmla="*/ 35005 h 95250"/>
                <a:gd name="connsiteX236" fmla="*/ 813721 w 1009650"/>
                <a:gd name="connsiteY236" fmla="*/ 85192 h 95250"/>
                <a:gd name="connsiteX237" fmla="*/ 813149 w 1009650"/>
                <a:gd name="connsiteY237" fmla="*/ 85192 h 95250"/>
                <a:gd name="connsiteX238" fmla="*/ 792385 w 1009650"/>
                <a:gd name="connsiteY238" fmla="*/ 95288 h 95250"/>
                <a:gd name="connsiteX239" fmla="*/ 772192 w 1009650"/>
                <a:gd name="connsiteY239" fmla="*/ 86401 h 95250"/>
                <a:gd name="connsiteX240" fmla="*/ 764953 w 1009650"/>
                <a:gd name="connsiteY240" fmla="*/ 61131 h 95250"/>
                <a:gd name="connsiteX241" fmla="*/ 772192 w 1009650"/>
                <a:gd name="connsiteY241" fmla="*/ 35671 h 95250"/>
                <a:gd name="connsiteX242" fmla="*/ 792385 w 1009650"/>
                <a:gd name="connsiteY242" fmla="*/ 26603 h 95250"/>
                <a:gd name="connsiteX243" fmla="*/ 813055 w 1009650"/>
                <a:gd name="connsiteY243" fmla="*/ 36395 h 95250"/>
                <a:gd name="connsiteX244" fmla="*/ 813817 w 1009650"/>
                <a:gd name="connsiteY244" fmla="*/ 36395 h 95250"/>
                <a:gd name="connsiteX245" fmla="*/ 813435 w 1009650"/>
                <a:gd name="connsiteY245" fmla="*/ 31623 h 95250"/>
                <a:gd name="connsiteX246" fmla="*/ 813149 w 1009650"/>
                <a:gd name="connsiteY246" fmla="*/ 26966 h 95250"/>
                <a:gd name="connsiteX247" fmla="*/ 813149 w 1009650"/>
                <a:gd name="connsiteY247" fmla="*/ 0 h 95250"/>
                <a:gd name="connsiteX248" fmla="*/ 823246 w 1009650"/>
                <a:gd name="connsiteY248" fmla="*/ 0 h 95250"/>
                <a:gd name="connsiteX249" fmla="*/ 823246 w 1009650"/>
                <a:gd name="connsiteY249" fmla="*/ 94079 h 95250"/>
                <a:gd name="connsiteX250" fmla="*/ 815055 w 1009650"/>
                <a:gd name="connsiteY250" fmla="*/ 94079 h 95250"/>
                <a:gd name="connsiteX251" fmla="*/ 793624 w 1009650"/>
                <a:gd name="connsiteY251" fmla="*/ 86887 h 95250"/>
                <a:gd name="connsiteX252" fmla="*/ 808577 w 1009650"/>
                <a:gd name="connsiteY252" fmla="*/ 81287 h 95250"/>
                <a:gd name="connsiteX253" fmla="*/ 813149 w 1009650"/>
                <a:gd name="connsiteY253" fmla="*/ 63246 h 95250"/>
                <a:gd name="connsiteX254" fmla="*/ 813149 w 1009650"/>
                <a:gd name="connsiteY254" fmla="*/ 61131 h 95250"/>
                <a:gd name="connsiteX255" fmla="*/ 808482 w 1009650"/>
                <a:gd name="connsiteY255" fmla="*/ 41024 h 95250"/>
                <a:gd name="connsiteX256" fmla="*/ 793528 w 1009650"/>
                <a:gd name="connsiteY256" fmla="*/ 35005 h 95250"/>
                <a:gd name="connsiteX257" fmla="*/ 780002 w 1009650"/>
                <a:gd name="connsiteY257" fmla="*/ 41872 h 95250"/>
                <a:gd name="connsiteX258" fmla="*/ 775335 w 1009650"/>
                <a:gd name="connsiteY258" fmla="*/ 61246 h 95250"/>
                <a:gd name="connsiteX259" fmla="*/ 780002 w 1009650"/>
                <a:gd name="connsiteY259" fmla="*/ 80410 h 95250"/>
                <a:gd name="connsiteX260" fmla="*/ 793624 w 1009650"/>
                <a:gd name="connsiteY260" fmla="*/ 86887 h 95250"/>
                <a:gd name="connsiteX261" fmla="*/ 874777 w 1009650"/>
                <a:gd name="connsiteY261" fmla="*/ 95288 h 95250"/>
                <a:gd name="connsiteX262" fmla="*/ 851631 w 1009650"/>
                <a:gd name="connsiteY262" fmla="*/ 86344 h 95250"/>
                <a:gd name="connsiteX263" fmla="*/ 843058 w 1009650"/>
                <a:gd name="connsiteY263" fmla="*/ 61494 h 95250"/>
                <a:gd name="connsiteX264" fmla="*/ 850964 w 1009650"/>
                <a:gd name="connsiteY264" fmla="*/ 36033 h 95250"/>
                <a:gd name="connsiteX265" fmla="*/ 872205 w 1009650"/>
                <a:gd name="connsiteY265" fmla="*/ 26603 h 95250"/>
                <a:gd name="connsiteX266" fmla="*/ 891921 w 1009650"/>
                <a:gd name="connsiteY266" fmla="*/ 34795 h 95250"/>
                <a:gd name="connsiteX267" fmla="*/ 899160 w 1009650"/>
                <a:gd name="connsiteY267" fmla="*/ 56407 h 95250"/>
                <a:gd name="connsiteX268" fmla="*/ 899160 w 1009650"/>
                <a:gd name="connsiteY268" fmla="*/ 62760 h 95250"/>
                <a:gd name="connsiteX269" fmla="*/ 853536 w 1009650"/>
                <a:gd name="connsiteY269" fmla="*/ 62760 h 95250"/>
                <a:gd name="connsiteX270" fmla="*/ 859346 w 1009650"/>
                <a:gd name="connsiteY270" fmla="*/ 80477 h 95250"/>
                <a:gd name="connsiteX271" fmla="*/ 875157 w 1009650"/>
                <a:gd name="connsiteY271" fmla="*/ 86525 h 95250"/>
                <a:gd name="connsiteX272" fmla="*/ 896303 w 1009650"/>
                <a:gd name="connsiteY272" fmla="*/ 82048 h 95250"/>
                <a:gd name="connsiteX273" fmla="*/ 896303 w 1009650"/>
                <a:gd name="connsiteY273" fmla="*/ 90992 h 95250"/>
                <a:gd name="connsiteX274" fmla="*/ 886206 w 1009650"/>
                <a:gd name="connsiteY274" fmla="*/ 94288 h 95250"/>
                <a:gd name="connsiteX275" fmla="*/ 874777 w 1009650"/>
                <a:gd name="connsiteY275" fmla="*/ 95288 h 95250"/>
                <a:gd name="connsiteX276" fmla="*/ 872014 w 1009650"/>
                <a:gd name="connsiteY276" fmla="*/ 35005 h 95250"/>
                <a:gd name="connsiteX277" fmla="*/ 859346 w 1009650"/>
                <a:gd name="connsiteY277" fmla="*/ 40205 h 95250"/>
                <a:gd name="connsiteX278" fmla="*/ 853726 w 1009650"/>
                <a:gd name="connsiteY278" fmla="*/ 54598 h 95250"/>
                <a:gd name="connsiteX279" fmla="*/ 888397 w 1009650"/>
                <a:gd name="connsiteY279" fmla="*/ 54598 h 95250"/>
                <a:gd name="connsiteX280" fmla="*/ 884111 w 1009650"/>
                <a:gd name="connsiteY280" fmla="*/ 40053 h 95250"/>
                <a:gd name="connsiteX281" fmla="*/ 872014 w 1009650"/>
                <a:gd name="connsiteY281" fmla="*/ 35005 h 95250"/>
                <a:gd name="connsiteX282" fmla="*/ 948500 w 1009650"/>
                <a:gd name="connsiteY282" fmla="*/ 26603 h 95250"/>
                <a:gd name="connsiteX283" fmla="*/ 956501 w 1009650"/>
                <a:gd name="connsiteY283" fmla="*/ 27327 h 95250"/>
                <a:gd name="connsiteX284" fmla="*/ 955072 w 1009650"/>
                <a:gd name="connsiteY284" fmla="*/ 36643 h 95250"/>
                <a:gd name="connsiteX285" fmla="*/ 947833 w 1009650"/>
                <a:gd name="connsiteY285" fmla="*/ 35738 h 95250"/>
                <a:gd name="connsiteX286" fmla="*/ 934022 w 1009650"/>
                <a:gd name="connsiteY286" fmla="*/ 42263 h 95250"/>
                <a:gd name="connsiteX287" fmla="*/ 928307 w 1009650"/>
                <a:gd name="connsiteY287" fmla="*/ 58531 h 95250"/>
                <a:gd name="connsiteX288" fmla="*/ 928307 w 1009650"/>
                <a:gd name="connsiteY288" fmla="*/ 94079 h 95250"/>
                <a:gd name="connsiteX289" fmla="*/ 918306 w 1009650"/>
                <a:gd name="connsiteY289" fmla="*/ 94079 h 95250"/>
                <a:gd name="connsiteX290" fmla="*/ 918306 w 1009650"/>
                <a:gd name="connsiteY290" fmla="*/ 27813 h 95250"/>
                <a:gd name="connsiteX291" fmla="*/ 926592 w 1009650"/>
                <a:gd name="connsiteY291" fmla="*/ 27813 h 95250"/>
                <a:gd name="connsiteX292" fmla="*/ 927735 w 1009650"/>
                <a:gd name="connsiteY292" fmla="*/ 40091 h 95250"/>
                <a:gd name="connsiteX293" fmla="*/ 928212 w 1009650"/>
                <a:gd name="connsiteY293" fmla="*/ 40091 h 95250"/>
                <a:gd name="connsiteX294" fmla="*/ 937070 w 1009650"/>
                <a:gd name="connsiteY294" fmla="*/ 30109 h 95250"/>
                <a:gd name="connsiteX295" fmla="*/ 948500 w 1009650"/>
                <a:gd name="connsiteY295" fmla="*/ 26603 h 95250"/>
                <a:gd name="connsiteX296" fmla="*/ 1013080 w 1009650"/>
                <a:gd name="connsiteY296" fmla="*/ 76000 h 95250"/>
                <a:gd name="connsiteX297" fmla="*/ 1006221 w 1009650"/>
                <a:gd name="connsiteY297" fmla="*/ 90269 h 95250"/>
                <a:gd name="connsiteX298" fmla="*/ 986886 w 1009650"/>
                <a:gd name="connsiteY298" fmla="*/ 95288 h 95250"/>
                <a:gd name="connsiteX299" fmla="*/ 966312 w 1009650"/>
                <a:gd name="connsiteY299" fmla="*/ 91116 h 95250"/>
                <a:gd name="connsiteX300" fmla="*/ 966312 w 1009650"/>
                <a:gd name="connsiteY300" fmla="*/ 81801 h 95250"/>
                <a:gd name="connsiteX301" fmla="*/ 976599 w 1009650"/>
                <a:gd name="connsiteY301" fmla="*/ 85611 h 95250"/>
                <a:gd name="connsiteX302" fmla="*/ 987076 w 1009650"/>
                <a:gd name="connsiteY302" fmla="*/ 87001 h 95250"/>
                <a:gd name="connsiteX303" fmla="*/ 999173 w 1009650"/>
                <a:gd name="connsiteY303" fmla="*/ 84496 h 95250"/>
                <a:gd name="connsiteX304" fmla="*/ 1003460 w 1009650"/>
                <a:gd name="connsiteY304" fmla="*/ 76848 h 95250"/>
                <a:gd name="connsiteX305" fmla="*/ 1000125 w 1009650"/>
                <a:gd name="connsiteY305" fmla="*/ 70228 h 95250"/>
                <a:gd name="connsiteX306" fmla="*/ 986980 w 1009650"/>
                <a:gd name="connsiteY306" fmla="*/ 63722 h 95250"/>
                <a:gd name="connsiteX307" fmla="*/ 973837 w 1009650"/>
                <a:gd name="connsiteY307" fmla="*/ 57712 h 95250"/>
                <a:gd name="connsiteX308" fmla="*/ 968026 w 1009650"/>
                <a:gd name="connsiteY308" fmla="*/ 51873 h 95250"/>
                <a:gd name="connsiteX309" fmla="*/ 966121 w 1009650"/>
                <a:gd name="connsiteY309" fmla="*/ 44072 h 95250"/>
                <a:gd name="connsiteX310" fmla="*/ 972693 w 1009650"/>
                <a:gd name="connsiteY310" fmla="*/ 31290 h 95250"/>
                <a:gd name="connsiteX311" fmla="*/ 990791 w 1009650"/>
                <a:gd name="connsiteY311" fmla="*/ 26603 h 95250"/>
                <a:gd name="connsiteX312" fmla="*/ 1011746 w 1009650"/>
                <a:gd name="connsiteY312" fmla="*/ 30956 h 95250"/>
                <a:gd name="connsiteX313" fmla="*/ 1008127 w 1009650"/>
                <a:gd name="connsiteY313" fmla="*/ 39119 h 95250"/>
                <a:gd name="connsiteX314" fmla="*/ 990124 w 1009650"/>
                <a:gd name="connsiteY314" fmla="*/ 35005 h 95250"/>
                <a:gd name="connsiteX315" fmla="*/ 979361 w 1009650"/>
                <a:gd name="connsiteY315" fmla="*/ 37243 h 95250"/>
                <a:gd name="connsiteX316" fmla="*/ 975646 w 1009650"/>
                <a:gd name="connsiteY316" fmla="*/ 43415 h 95250"/>
                <a:gd name="connsiteX317" fmla="*/ 977075 w 1009650"/>
                <a:gd name="connsiteY317" fmla="*/ 47949 h 95250"/>
                <a:gd name="connsiteX318" fmla="*/ 981456 w 1009650"/>
                <a:gd name="connsiteY318" fmla="*/ 51511 h 95250"/>
                <a:gd name="connsiteX319" fmla="*/ 993077 w 1009650"/>
                <a:gd name="connsiteY319" fmla="*/ 56407 h 95250"/>
                <a:gd name="connsiteX320" fmla="*/ 1008984 w 1009650"/>
                <a:gd name="connsiteY320" fmla="*/ 65056 h 95250"/>
                <a:gd name="connsiteX321" fmla="*/ 1013080 w 1009650"/>
                <a:gd name="connsiteY321" fmla="*/ 7600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1009650" h="95250">
                  <a:moveTo>
                    <a:pt x="39053" y="94079"/>
                  </a:moveTo>
                  <a:lnTo>
                    <a:pt x="9049" y="15716"/>
                  </a:lnTo>
                  <a:lnTo>
                    <a:pt x="8573" y="15716"/>
                  </a:lnTo>
                  <a:cubicBezTo>
                    <a:pt x="9145" y="21927"/>
                    <a:pt x="9431" y="29309"/>
                    <a:pt x="9431" y="37852"/>
                  </a:cubicBezTo>
                  <a:lnTo>
                    <a:pt x="9431" y="94079"/>
                  </a:lnTo>
                  <a:lnTo>
                    <a:pt x="0" y="94079"/>
                  </a:lnTo>
                  <a:lnTo>
                    <a:pt x="0" y="5687"/>
                  </a:lnTo>
                  <a:lnTo>
                    <a:pt x="15430" y="5687"/>
                  </a:lnTo>
                  <a:lnTo>
                    <a:pt x="43435" y="78600"/>
                  </a:lnTo>
                  <a:lnTo>
                    <a:pt x="43911" y="78600"/>
                  </a:lnTo>
                  <a:lnTo>
                    <a:pt x="72200" y="5687"/>
                  </a:lnTo>
                  <a:lnTo>
                    <a:pt x="87535" y="5687"/>
                  </a:lnTo>
                  <a:lnTo>
                    <a:pt x="87535" y="94079"/>
                  </a:lnTo>
                  <a:lnTo>
                    <a:pt x="77249" y="94079"/>
                  </a:lnTo>
                  <a:lnTo>
                    <a:pt x="77249" y="37129"/>
                  </a:lnTo>
                  <a:cubicBezTo>
                    <a:pt x="77249" y="30594"/>
                    <a:pt x="77534" y="23498"/>
                    <a:pt x="78106" y="15840"/>
                  </a:cubicBezTo>
                  <a:lnTo>
                    <a:pt x="77629" y="15840"/>
                  </a:lnTo>
                  <a:lnTo>
                    <a:pt x="47340" y="94079"/>
                  </a:lnTo>
                  <a:close/>
                  <a:moveTo>
                    <a:pt x="154306" y="94079"/>
                  </a:moveTo>
                  <a:lnTo>
                    <a:pt x="152306" y="84649"/>
                  </a:lnTo>
                  <a:lnTo>
                    <a:pt x="151829" y="84649"/>
                  </a:lnTo>
                  <a:cubicBezTo>
                    <a:pt x="148496" y="88802"/>
                    <a:pt x="145256" y="91612"/>
                    <a:pt x="141923" y="93078"/>
                  </a:cubicBezTo>
                  <a:cubicBezTo>
                    <a:pt x="138685" y="94555"/>
                    <a:pt x="134588" y="95288"/>
                    <a:pt x="129636" y="95288"/>
                  </a:cubicBezTo>
                  <a:cubicBezTo>
                    <a:pt x="123063" y="95288"/>
                    <a:pt x="117920" y="93593"/>
                    <a:pt x="114206" y="90211"/>
                  </a:cubicBezTo>
                  <a:cubicBezTo>
                    <a:pt x="110491" y="86821"/>
                    <a:pt x="108585" y="82010"/>
                    <a:pt x="108585" y="75762"/>
                  </a:cubicBezTo>
                  <a:cubicBezTo>
                    <a:pt x="108585" y="62379"/>
                    <a:pt x="119349" y="55359"/>
                    <a:pt x="140684" y="54721"/>
                  </a:cubicBezTo>
                  <a:lnTo>
                    <a:pt x="151924" y="54359"/>
                  </a:lnTo>
                  <a:lnTo>
                    <a:pt x="151924" y="50245"/>
                  </a:lnTo>
                  <a:cubicBezTo>
                    <a:pt x="151924" y="45044"/>
                    <a:pt x="150877" y="41205"/>
                    <a:pt x="148591" y="38729"/>
                  </a:cubicBezTo>
                  <a:cubicBezTo>
                    <a:pt x="146399" y="36243"/>
                    <a:pt x="142781" y="35005"/>
                    <a:pt x="137923" y="35005"/>
                  </a:cubicBezTo>
                  <a:cubicBezTo>
                    <a:pt x="132398" y="35005"/>
                    <a:pt x="126112" y="36700"/>
                    <a:pt x="119158" y="40091"/>
                  </a:cubicBezTo>
                  <a:lnTo>
                    <a:pt x="116015" y="32404"/>
                  </a:lnTo>
                  <a:cubicBezTo>
                    <a:pt x="119349" y="30632"/>
                    <a:pt x="122873" y="29242"/>
                    <a:pt x="126778" y="28232"/>
                  </a:cubicBezTo>
                  <a:cubicBezTo>
                    <a:pt x="130684" y="27232"/>
                    <a:pt x="134588" y="26727"/>
                    <a:pt x="138494" y="26727"/>
                  </a:cubicBezTo>
                  <a:cubicBezTo>
                    <a:pt x="146399" y="26727"/>
                    <a:pt x="152210" y="28480"/>
                    <a:pt x="156020" y="31985"/>
                  </a:cubicBezTo>
                  <a:cubicBezTo>
                    <a:pt x="159830" y="35490"/>
                    <a:pt x="161735" y="41110"/>
                    <a:pt x="161735" y="48854"/>
                  </a:cubicBezTo>
                  <a:lnTo>
                    <a:pt x="161735" y="94079"/>
                  </a:lnTo>
                  <a:close/>
                  <a:moveTo>
                    <a:pt x="131636" y="87001"/>
                  </a:moveTo>
                  <a:cubicBezTo>
                    <a:pt x="137923" y="87001"/>
                    <a:pt x="142781" y="85287"/>
                    <a:pt x="146399" y="81867"/>
                  </a:cubicBezTo>
                  <a:cubicBezTo>
                    <a:pt x="149925" y="78439"/>
                    <a:pt x="151734" y="73638"/>
                    <a:pt x="151734" y="67475"/>
                  </a:cubicBezTo>
                  <a:lnTo>
                    <a:pt x="151734" y="61494"/>
                  </a:lnTo>
                  <a:lnTo>
                    <a:pt x="141732" y="61913"/>
                  </a:lnTo>
                  <a:cubicBezTo>
                    <a:pt x="133731" y="62199"/>
                    <a:pt x="127921" y="63437"/>
                    <a:pt x="124397" y="65627"/>
                  </a:cubicBezTo>
                  <a:cubicBezTo>
                    <a:pt x="120873" y="67828"/>
                    <a:pt x="119158" y="71247"/>
                    <a:pt x="119158" y="75876"/>
                  </a:cubicBezTo>
                  <a:cubicBezTo>
                    <a:pt x="119158" y="79505"/>
                    <a:pt x="120205" y="82268"/>
                    <a:pt x="122397" y="84163"/>
                  </a:cubicBezTo>
                  <a:cubicBezTo>
                    <a:pt x="124588" y="86058"/>
                    <a:pt x="127731" y="87001"/>
                    <a:pt x="131636" y="87001"/>
                  </a:cubicBezTo>
                  <a:close/>
                  <a:moveTo>
                    <a:pt x="225266" y="94079"/>
                  </a:moveTo>
                  <a:lnTo>
                    <a:pt x="223267" y="84649"/>
                  </a:lnTo>
                  <a:lnTo>
                    <a:pt x="222790" y="84649"/>
                  </a:lnTo>
                  <a:cubicBezTo>
                    <a:pt x="219456" y="88802"/>
                    <a:pt x="216123" y="91612"/>
                    <a:pt x="212885" y="93078"/>
                  </a:cubicBezTo>
                  <a:cubicBezTo>
                    <a:pt x="209550" y="94555"/>
                    <a:pt x="205455" y="95288"/>
                    <a:pt x="200597" y="95288"/>
                  </a:cubicBezTo>
                  <a:cubicBezTo>
                    <a:pt x="194024" y="95288"/>
                    <a:pt x="188882" y="93593"/>
                    <a:pt x="185167" y="90211"/>
                  </a:cubicBezTo>
                  <a:cubicBezTo>
                    <a:pt x="181356" y="86821"/>
                    <a:pt x="179547" y="82010"/>
                    <a:pt x="179547" y="75762"/>
                  </a:cubicBezTo>
                  <a:cubicBezTo>
                    <a:pt x="179547" y="62379"/>
                    <a:pt x="190215" y="55359"/>
                    <a:pt x="211646" y="54721"/>
                  </a:cubicBezTo>
                  <a:lnTo>
                    <a:pt x="222885" y="54359"/>
                  </a:lnTo>
                  <a:lnTo>
                    <a:pt x="222885" y="50245"/>
                  </a:lnTo>
                  <a:cubicBezTo>
                    <a:pt x="222885" y="45044"/>
                    <a:pt x="221742" y="41205"/>
                    <a:pt x="219552" y="38729"/>
                  </a:cubicBezTo>
                  <a:cubicBezTo>
                    <a:pt x="217266" y="36243"/>
                    <a:pt x="213742" y="35005"/>
                    <a:pt x="208788" y="35005"/>
                  </a:cubicBezTo>
                  <a:cubicBezTo>
                    <a:pt x="203264" y="35005"/>
                    <a:pt x="197073" y="36700"/>
                    <a:pt x="190024" y="40091"/>
                  </a:cubicBezTo>
                  <a:lnTo>
                    <a:pt x="186976" y="32404"/>
                  </a:lnTo>
                  <a:cubicBezTo>
                    <a:pt x="190215" y="30632"/>
                    <a:pt x="193835" y="29242"/>
                    <a:pt x="197739" y="28232"/>
                  </a:cubicBezTo>
                  <a:cubicBezTo>
                    <a:pt x="201549" y="27232"/>
                    <a:pt x="205455" y="26727"/>
                    <a:pt x="209360" y="26727"/>
                  </a:cubicBezTo>
                  <a:cubicBezTo>
                    <a:pt x="217266" y="26727"/>
                    <a:pt x="223171" y="28480"/>
                    <a:pt x="226982" y="31985"/>
                  </a:cubicBezTo>
                  <a:cubicBezTo>
                    <a:pt x="230792" y="35490"/>
                    <a:pt x="232696" y="41110"/>
                    <a:pt x="232696" y="48854"/>
                  </a:cubicBezTo>
                  <a:lnTo>
                    <a:pt x="232696" y="94079"/>
                  </a:lnTo>
                  <a:close/>
                  <a:moveTo>
                    <a:pt x="202597" y="87001"/>
                  </a:moveTo>
                  <a:cubicBezTo>
                    <a:pt x="208788" y="87001"/>
                    <a:pt x="213742" y="85287"/>
                    <a:pt x="217266" y="81867"/>
                  </a:cubicBezTo>
                  <a:cubicBezTo>
                    <a:pt x="220885" y="78439"/>
                    <a:pt x="222599" y="73638"/>
                    <a:pt x="222599" y="67475"/>
                  </a:cubicBezTo>
                  <a:lnTo>
                    <a:pt x="222599" y="61494"/>
                  </a:lnTo>
                  <a:lnTo>
                    <a:pt x="212599" y="61913"/>
                  </a:lnTo>
                  <a:cubicBezTo>
                    <a:pt x="204598" y="62199"/>
                    <a:pt x="198882" y="63437"/>
                    <a:pt x="195358" y="65627"/>
                  </a:cubicBezTo>
                  <a:cubicBezTo>
                    <a:pt x="191834" y="67828"/>
                    <a:pt x="190024" y="71247"/>
                    <a:pt x="190024" y="75876"/>
                  </a:cubicBezTo>
                  <a:cubicBezTo>
                    <a:pt x="190024" y="79505"/>
                    <a:pt x="191167" y="82268"/>
                    <a:pt x="193358" y="84163"/>
                  </a:cubicBezTo>
                  <a:cubicBezTo>
                    <a:pt x="195549" y="86058"/>
                    <a:pt x="198597" y="87001"/>
                    <a:pt x="202597" y="87001"/>
                  </a:cubicBezTo>
                  <a:close/>
                  <a:moveTo>
                    <a:pt x="306801" y="70561"/>
                  </a:moveTo>
                  <a:cubicBezTo>
                    <a:pt x="306801" y="78334"/>
                    <a:pt x="303943" y="84401"/>
                    <a:pt x="298324" y="88754"/>
                  </a:cubicBezTo>
                  <a:cubicBezTo>
                    <a:pt x="292704" y="93107"/>
                    <a:pt x="285084" y="95288"/>
                    <a:pt x="275368" y="95288"/>
                  </a:cubicBezTo>
                  <a:cubicBezTo>
                    <a:pt x="264891" y="95288"/>
                    <a:pt x="256795" y="93936"/>
                    <a:pt x="251174" y="91240"/>
                  </a:cubicBezTo>
                  <a:lnTo>
                    <a:pt x="251174" y="81325"/>
                  </a:lnTo>
                  <a:cubicBezTo>
                    <a:pt x="254794" y="82849"/>
                    <a:pt x="258795" y="84058"/>
                    <a:pt x="262986" y="84954"/>
                  </a:cubicBezTo>
                  <a:cubicBezTo>
                    <a:pt x="267272" y="85840"/>
                    <a:pt x="271558" y="86278"/>
                    <a:pt x="275749" y="86278"/>
                  </a:cubicBezTo>
                  <a:cubicBezTo>
                    <a:pt x="282607" y="86278"/>
                    <a:pt x="287751" y="84982"/>
                    <a:pt x="291180" y="82382"/>
                  </a:cubicBezTo>
                  <a:cubicBezTo>
                    <a:pt x="294704" y="79781"/>
                    <a:pt x="296418" y="76162"/>
                    <a:pt x="296418" y="71523"/>
                  </a:cubicBezTo>
                  <a:cubicBezTo>
                    <a:pt x="296418" y="68466"/>
                    <a:pt x="295752" y="65951"/>
                    <a:pt x="294609" y="63999"/>
                  </a:cubicBezTo>
                  <a:cubicBezTo>
                    <a:pt x="293370" y="62046"/>
                    <a:pt x="291275" y="60236"/>
                    <a:pt x="288417" y="58588"/>
                  </a:cubicBezTo>
                  <a:cubicBezTo>
                    <a:pt x="285560" y="56931"/>
                    <a:pt x="281083" y="55064"/>
                    <a:pt x="275273" y="52969"/>
                  </a:cubicBezTo>
                  <a:cubicBezTo>
                    <a:pt x="266986" y="50025"/>
                    <a:pt x="261176" y="46539"/>
                    <a:pt x="257652" y="42501"/>
                  </a:cubicBezTo>
                  <a:cubicBezTo>
                    <a:pt x="254128" y="38471"/>
                    <a:pt x="252318" y="33214"/>
                    <a:pt x="252318" y="26727"/>
                  </a:cubicBezTo>
                  <a:cubicBezTo>
                    <a:pt x="252318" y="19917"/>
                    <a:pt x="254889" y="14488"/>
                    <a:pt x="260033" y="10459"/>
                  </a:cubicBezTo>
                  <a:cubicBezTo>
                    <a:pt x="265082" y="6430"/>
                    <a:pt x="271939" y="4410"/>
                    <a:pt x="280321" y="4410"/>
                  </a:cubicBezTo>
                  <a:cubicBezTo>
                    <a:pt x="289085" y="4410"/>
                    <a:pt x="297181" y="6030"/>
                    <a:pt x="304610" y="9249"/>
                  </a:cubicBezTo>
                  <a:lnTo>
                    <a:pt x="301371" y="18202"/>
                  </a:lnTo>
                  <a:cubicBezTo>
                    <a:pt x="294037" y="15135"/>
                    <a:pt x="286988" y="13602"/>
                    <a:pt x="280035" y="13602"/>
                  </a:cubicBezTo>
                  <a:cubicBezTo>
                    <a:pt x="274607" y="13602"/>
                    <a:pt x="270415" y="14774"/>
                    <a:pt x="267367" y="17107"/>
                  </a:cubicBezTo>
                  <a:cubicBezTo>
                    <a:pt x="264225" y="19450"/>
                    <a:pt x="262700" y="22698"/>
                    <a:pt x="262700" y="26842"/>
                  </a:cubicBezTo>
                  <a:cubicBezTo>
                    <a:pt x="262700" y="29909"/>
                    <a:pt x="263271" y="32414"/>
                    <a:pt x="264414" y="34376"/>
                  </a:cubicBezTo>
                  <a:cubicBezTo>
                    <a:pt x="265557" y="36329"/>
                    <a:pt x="267463" y="38119"/>
                    <a:pt x="270130" y="39757"/>
                  </a:cubicBezTo>
                  <a:cubicBezTo>
                    <a:pt x="272796" y="41386"/>
                    <a:pt x="276892" y="43187"/>
                    <a:pt x="282416" y="45168"/>
                  </a:cubicBezTo>
                  <a:cubicBezTo>
                    <a:pt x="291751" y="48473"/>
                    <a:pt x="298133" y="52016"/>
                    <a:pt x="301562" y="55807"/>
                  </a:cubicBezTo>
                  <a:cubicBezTo>
                    <a:pt x="305086" y="59598"/>
                    <a:pt x="306801" y="64513"/>
                    <a:pt x="306801" y="70561"/>
                  </a:cubicBezTo>
                  <a:close/>
                  <a:moveTo>
                    <a:pt x="319850" y="65484"/>
                  </a:moveTo>
                  <a:lnTo>
                    <a:pt x="319850" y="56293"/>
                  </a:lnTo>
                  <a:lnTo>
                    <a:pt x="349568" y="56293"/>
                  </a:lnTo>
                  <a:lnTo>
                    <a:pt x="349568" y="65484"/>
                  </a:lnTo>
                  <a:close/>
                  <a:moveTo>
                    <a:pt x="407194" y="94079"/>
                  </a:moveTo>
                  <a:lnTo>
                    <a:pt x="405194" y="84649"/>
                  </a:lnTo>
                  <a:lnTo>
                    <a:pt x="404718" y="84649"/>
                  </a:lnTo>
                  <a:cubicBezTo>
                    <a:pt x="401479" y="88802"/>
                    <a:pt x="398145" y="91612"/>
                    <a:pt x="394907" y="93078"/>
                  </a:cubicBezTo>
                  <a:cubicBezTo>
                    <a:pt x="391574" y="94555"/>
                    <a:pt x="387478" y="95288"/>
                    <a:pt x="382524" y="95288"/>
                  </a:cubicBezTo>
                  <a:cubicBezTo>
                    <a:pt x="375953" y="95288"/>
                    <a:pt x="370809" y="93593"/>
                    <a:pt x="367094" y="90211"/>
                  </a:cubicBezTo>
                  <a:cubicBezTo>
                    <a:pt x="363379" y="86821"/>
                    <a:pt x="361570" y="82010"/>
                    <a:pt x="361570" y="75762"/>
                  </a:cubicBezTo>
                  <a:cubicBezTo>
                    <a:pt x="361570" y="62379"/>
                    <a:pt x="372238" y="55359"/>
                    <a:pt x="393669" y="54721"/>
                  </a:cubicBezTo>
                  <a:lnTo>
                    <a:pt x="404908" y="54359"/>
                  </a:lnTo>
                  <a:lnTo>
                    <a:pt x="404908" y="50245"/>
                  </a:lnTo>
                  <a:cubicBezTo>
                    <a:pt x="404908" y="45044"/>
                    <a:pt x="403765" y="41205"/>
                    <a:pt x="401479" y="38729"/>
                  </a:cubicBezTo>
                  <a:cubicBezTo>
                    <a:pt x="399288" y="36243"/>
                    <a:pt x="395669" y="35005"/>
                    <a:pt x="390811" y="35005"/>
                  </a:cubicBezTo>
                  <a:cubicBezTo>
                    <a:pt x="385287" y="35005"/>
                    <a:pt x="379000" y="36700"/>
                    <a:pt x="372047" y="40091"/>
                  </a:cubicBezTo>
                  <a:lnTo>
                    <a:pt x="369000" y="32404"/>
                  </a:lnTo>
                  <a:cubicBezTo>
                    <a:pt x="372238" y="30632"/>
                    <a:pt x="375762" y="29242"/>
                    <a:pt x="379668" y="28232"/>
                  </a:cubicBezTo>
                  <a:cubicBezTo>
                    <a:pt x="383572" y="27232"/>
                    <a:pt x="387478" y="26727"/>
                    <a:pt x="391383" y="26727"/>
                  </a:cubicBezTo>
                  <a:cubicBezTo>
                    <a:pt x="399288" y="26727"/>
                    <a:pt x="405099" y="28480"/>
                    <a:pt x="408909" y="31985"/>
                  </a:cubicBezTo>
                  <a:cubicBezTo>
                    <a:pt x="412719" y="35490"/>
                    <a:pt x="414624" y="41110"/>
                    <a:pt x="414624" y="48854"/>
                  </a:cubicBezTo>
                  <a:lnTo>
                    <a:pt x="414624" y="94079"/>
                  </a:lnTo>
                  <a:close/>
                  <a:moveTo>
                    <a:pt x="384524" y="87001"/>
                  </a:moveTo>
                  <a:cubicBezTo>
                    <a:pt x="390811" y="87001"/>
                    <a:pt x="395669" y="85287"/>
                    <a:pt x="399288" y="81867"/>
                  </a:cubicBezTo>
                  <a:cubicBezTo>
                    <a:pt x="402813" y="78439"/>
                    <a:pt x="404623" y="73638"/>
                    <a:pt x="404623" y="67475"/>
                  </a:cubicBezTo>
                  <a:lnTo>
                    <a:pt x="404623" y="61494"/>
                  </a:lnTo>
                  <a:lnTo>
                    <a:pt x="394621" y="61913"/>
                  </a:lnTo>
                  <a:cubicBezTo>
                    <a:pt x="386621" y="62199"/>
                    <a:pt x="380906" y="63437"/>
                    <a:pt x="377380" y="65627"/>
                  </a:cubicBezTo>
                  <a:cubicBezTo>
                    <a:pt x="373762" y="67828"/>
                    <a:pt x="372047" y="71247"/>
                    <a:pt x="372047" y="75876"/>
                  </a:cubicBezTo>
                  <a:cubicBezTo>
                    <a:pt x="372047" y="79505"/>
                    <a:pt x="373095" y="82268"/>
                    <a:pt x="375381" y="84163"/>
                  </a:cubicBezTo>
                  <a:cubicBezTo>
                    <a:pt x="377571" y="86058"/>
                    <a:pt x="380620" y="87001"/>
                    <a:pt x="384524" y="87001"/>
                  </a:cubicBezTo>
                  <a:close/>
                  <a:moveTo>
                    <a:pt x="478156" y="94079"/>
                  </a:moveTo>
                  <a:lnTo>
                    <a:pt x="476156" y="84649"/>
                  </a:lnTo>
                  <a:lnTo>
                    <a:pt x="475679" y="84649"/>
                  </a:lnTo>
                  <a:cubicBezTo>
                    <a:pt x="472346" y="88802"/>
                    <a:pt x="469106" y="91612"/>
                    <a:pt x="465773" y="93078"/>
                  </a:cubicBezTo>
                  <a:cubicBezTo>
                    <a:pt x="462535" y="94555"/>
                    <a:pt x="458438" y="95288"/>
                    <a:pt x="453486" y="95288"/>
                  </a:cubicBezTo>
                  <a:cubicBezTo>
                    <a:pt x="446913" y="95288"/>
                    <a:pt x="441770" y="93593"/>
                    <a:pt x="438056" y="90211"/>
                  </a:cubicBezTo>
                  <a:cubicBezTo>
                    <a:pt x="434341" y="86821"/>
                    <a:pt x="432435" y="82010"/>
                    <a:pt x="432435" y="75762"/>
                  </a:cubicBezTo>
                  <a:cubicBezTo>
                    <a:pt x="432435" y="62379"/>
                    <a:pt x="443103" y="55359"/>
                    <a:pt x="464534" y="54721"/>
                  </a:cubicBezTo>
                  <a:lnTo>
                    <a:pt x="475774" y="54359"/>
                  </a:lnTo>
                  <a:lnTo>
                    <a:pt x="475774" y="50245"/>
                  </a:lnTo>
                  <a:cubicBezTo>
                    <a:pt x="475774" y="45044"/>
                    <a:pt x="474632" y="41205"/>
                    <a:pt x="472441" y="38729"/>
                  </a:cubicBezTo>
                  <a:cubicBezTo>
                    <a:pt x="470249" y="36243"/>
                    <a:pt x="466631" y="35005"/>
                    <a:pt x="461678" y="35005"/>
                  </a:cubicBezTo>
                  <a:cubicBezTo>
                    <a:pt x="456152" y="35005"/>
                    <a:pt x="449962" y="36700"/>
                    <a:pt x="443008" y="40091"/>
                  </a:cubicBezTo>
                  <a:lnTo>
                    <a:pt x="439865" y="32404"/>
                  </a:lnTo>
                  <a:cubicBezTo>
                    <a:pt x="443103" y="30632"/>
                    <a:pt x="446723" y="29242"/>
                    <a:pt x="450628" y="28232"/>
                  </a:cubicBezTo>
                  <a:cubicBezTo>
                    <a:pt x="454534" y="27232"/>
                    <a:pt x="458438" y="26727"/>
                    <a:pt x="462344" y="26727"/>
                  </a:cubicBezTo>
                  <a:cubicBezTo>
                    <a:pt x="470249" y="26727"/>
                    <a:pt x="476060" y="28480"/>
                    <a:pt x="479870" y="31985"/>
                  </a:cubicBezTo>
                  <a:cubicBezTo>
                    <a:pt x="483680" y="35490"/>
                    <a:pt x="485585" y="41110"/>
                    <a:pt x="485585" y="48854"/>
                  </a:cubicBezTo>
                  <a:lnTo>
                    <a:pt x="485585" y="94079"/>
                  </a:lnTo>
                  <a:close/>
                  <a:moveTo>
                    <a:pt x="455486" y="87001"/>
                  </a:moveTo>
                  <a:cubicBezTo>
                    <a:pt x="461773" y="87001"/>
                    <a:pt x="466631" y="85287"/>
                    <a:pt x="470249" y="81867"/>
                  </a:cubicBezTo>
                  <a:cubicBezTo>
                    <a:pt x="473775" y="78439"/>
                    <a:pt x="475584" y="73638"/>
                    <a:pt x="475584" y="67475"/>
                  </a:cubicBezTo>
                  <a:lnTo>
                    <a:pt x="475584" y="61494"/>
                  </a:lnTo>
                  <a:lnTo>
                    <a:pt x="465487" y="61913"/>
                  </a:lnTo>
                  <a:cubicBezTo>
                    <a:pt x="457581" y="62199"/>
                    <a:pt x="451771" y="63437"/>
                    <a:pt x="448247" y="65627"/>
                  </a:cubicBezTo>
                  <a:cubicBezTo>
                    <a:pt x="444723" y="67828"/>
                    <a:pt x="443008" y="71247"/>
                    <a:pt x="443008" y="75876"/>
                  </a:cubicBezTo>
                  <a:cubicBezTo>
                    <a:pt x="443008" y="79505"/>
                    <a:pt x="444055" y="82268"/>
                    <a:pt x="446247" y="84163"/>
                  </a:cubicBezTo>
                  <a:cubicBezTo>
                    <a:pt x="448438" y="86058"/>
                    <a:pt x="451485" y="87001"/>
                    <a:pt x="455486" y="87001"/>
                  </a:cubicBezTo>
                  <a:close/>
                  <a:moveTo>
                    <a:pt x="553688" y="94079"/>
                  </a:moveTo>
                  <a:lnTo>
                    <a:pt x="553688" y="51216"/>
                  </a:lnTo>
                  <a:cubicBezTo>
                    <a:pt x="553688" y="45806"/>
                    <a:pt x="552450" y="41777"/>
                    <a:pt x="549975" y="39119"/>
                  </a:cubicBezTo>
                  <a:cubicBezTo>
                    <a:pt x="547498" y="36462"/>
                    <a:pt x="543688" y="35128"/>
                    <a:pt x="538449" y="35128"/>
                  </a:cubicBezTo>
                  <a:cubicBezTo>
                    <a:pt x="531495" y="35128"/>
                    <a:pt x="526447" y="37005"/>
                    <a:pt x="523209" y="40748"/>
                  </a:cubicBezTo>
                  <a:cubicBezTo>
                    <a:pt x="519971" y="44501"/>
                    <a:pt x="518351" y="50683"/>
                    <a:pt x="518351" y="59312"/>
                  </a:cubicBezTo>
                  <a:lnTo>
                    <a:pt x="518351" y="94079"/>
                  </a:lnTo>
                  <a:lnTo>
                    <a:pt x="508349" y="94079"/>
                  </a:lnTo>
                  <a:lnTo>
                    <a:pt x="508349" y="27813"/>
                  </a:lnTo>
                  <a:lnTo>
                    <a:pt x="516446" y="27813"/>
                  </a:lnTo>
                  <a:lnTo>
                    <a:pt x="518160" y="36881"/>
                  </a:lnTo>
                  <a:lnTo>
                    <a:pt x="518637" y="36881"/>
                  </a:lnTo>
                  <a:cubicBezTo>
                    <a:pt x="520637" y="33614"/>
                    <a:pt x="523495" y="31090"/>
                    <a:pt x="527210" y="29289"/>
                  </a:cubicBezTo>
                  <a:cubicBezTo>
                    <a:pt x="530925" y="27499"/>
                    <a:pt x="535115" y="26603"/>
                    <a:pt x="539687" y="26603"/>
                  </a:cubicBezTo>
                  <a:cubicBezTo>
                    <a:pt x="547593" y="26603"/>
                    <a:pt x="553593" y="28528"/>
                    <a:pt x="557689" y="32376"/>
                  </a:cubicBezTo>
                  <a:cubicBezTo>
                    <a:pt x="561690" y="36224"/>
                    <a:pt x="563690" y="42386"/>
                    <a:pt x="563690" y="50845"/>
                  </a:cubicBezTo>
                  <a:lnTo>
                    <a:pt x="563690" y="94079"/>
                  </a:lnTo>
                  <a:close/>
                  <a:moveTo>
                    <a:pt x="617411" y="26727"/>
                  </a:moveTo>
                  <a:cubicBezTo>
                    <a:pt x="626175" y="26727"/>
                    <a:pt x="632937" y="29699"/>
                    <a:pt x="637699" y="35643"/>
                  </a:cubicBezTo>
                  <a:cubicBezTo>
                    <a:pt x="642557" y="41586"/>
                    <a:pt x="644939" y="50006"/>
                    <a:pt x="644939" y="60884"/>
                  </a:cubicBezTo>
                  <a:cubicBezTo>
                    <a:pt x="644939" y="71771"/>
                    <a:pt x="642557" y="80220"/>
                    <a:pt x="637699" y="86249"/>
                  </a:cubicBezTo>
                  <a:cubicBezTo>
                    <a:pt x="632842" y="92278"/>
                    <a:pt x="626079" y="95288"/>
                    <a:pt x="617411" y="95288"/>
                  </a:cubicBezTo>
                  <a:cubicBezTo>
                    <a:pt x="613124" y="95288"/>
                    <a:pt x="609220" y="94488"/>
                    <a:pt x="605600" y="92898"/>
                  </a:cubicBezTo>
                  <a:cubicBezTo>
                    <a:pt x="602076" y="91307"/>
                    <a:pt x="599123" y="88859"/>
                    <a:pt x="596646" y="85554"/>
                  </a:cubicBezTo>
                  <a:lnTo>
                    <a:pt x="595980" y="85554"/>
                  </a:lnTo>
                  <a:lnTo>
                    <a:pt x="593789" y="94079"/>
                  </a:lnTo>
                  <a:lnTo>
                    <a:pt x="586646" y="94079"/>
                  </a:lnTo>
                  <a:lnTo>
                    <a:pt x="586646" y="0"/>
                  </a:lnTo>
                  <a:lnTo>
                    <a:pt x="596646" y="0"/>
                  </a:lnTo>
                  <a:lnTo>
                    <a:pt x="596646" y="22851"/>
                  </a:lnTo>
                  <a:cubicBezTo>
                    <a:pt x="596646" y="27975"/>
                    <a:pt x="596455" y="32566"/>
                    <a:pt x="596171" y="36643"/>
                  </a:cubicBezTo>
                  <a:lnTo>
                    <a:pt x="596646" y="36643"/>
                  </a:lnTo>
                  <a:cubicBezTo>
                    <a:pt x="601313" y="30032"/>
                    <a:pt x="608268" y="26727"/>
                    <a:pt x="617411" y="26727"/>
                  </a:cubicBezTo>
                  <a:close/>
                  <a:moveTo>
                    <a:pt x="615982" y="35128"/>
                  </a:moveTo>
                  <a:cubicBezTo>
                    <a:pt x="609124" y="35128"/>
                    <a:pt x="604171" y="37090"/>
                    <a:pt x="601218" y="41024"/>
                  </a:cubicBezTo>
                  <a:cubicBezTo>
                    <a:pt x="598170" y="44958"/>
                    <a:pt x="596646" y="51578"/>
                    <a:pt x="596646" y="60884"/>
                  </a:cubicBezTo>
                  <a:cubicBezTo>
                    <a:pt x="596646" y="70199"/>
                    <a:pt x="598170" y="76857"/>
                    <a:pt x="601313" y="80867"/>
                  </a:cubicBezTo>
                  <a:cubicBezTo>
                    <a:pt x="604457" y="84877"/>
                    <a:pt x="609411" y="86887"/>
                    <a:pt x="616268" y="86887"/>
                  </a:cubicBezTo>
                  <a:cubicBezTo>
                    <a:pt x="622460" y="86887"/>
                    <a:pt x="627032" y="84639"/>
                    <a:pt x="630079" y="80143"/>
                  </a:cubicBezTo>
                  <a:cubicBezTo>
                    <a:pt x="633032" y="75648"/>
                    <a:pt x="634555" y="69190"/>
                    <a:pt x="634555" y="60760"/>
                  </a:cubicBezTo>
                  <a:cubicBezTo>
                    <a:pt x="634555" y="52140"/>
                    <a:pt x="633032" y="45711"/>
                    <a:pt x="630079" y="41481"/>
                  </a:cubicBezTo>
                  <a:cubicBezTo>
                    <a:pt x="627032" y="37243"/>
                    <a:pt x="622364" y="35128"/>
                    <a:pt x="615982" y="35128"/>
                  </a:cubicBezTo>
                  <a:close/>
                  <a:moveTo>
                    <a:pt x="674847" y="94079"/>
                  </a:moveTo>
                  <a:lnTo>
                    <a:pt x="664750" y="94079"/>
                  </a:lnTo>
                  <a:lnTo>
                    <a:pt x="664750" y="27813"/>
                  </a:lnTo>
                  <a:lnTo>
                    <a:pt x="674847" y="27813"/>
                  </a:lnTo>
                  <a:close/>
                  <a:moveTo>
                    <a:pt x="663989" y="9858"/>
                  </a:moveTo>
                  <a:cubicBezTo>
                    <a:pt x="663989" y="7563"/>
                    <a:pt x="664559" y="5877"/>
                    <a:pt x="665607" y="4810"/>
                  </a:cubicBezTo>
                  <a:cubicBezTo>
                    <a:pt x="666750" y="3743"/>
                    <a:pt x="668179" y="3201"/>
                    <a:pt x="669894" y="3201"/>
                  </a:cubicBezTo>
                  <a:cubicBezTo>
                    <a:pt x="671513" y="3201"/>
                    <a:pt x="672846" y="3753"/>
                    <a:pt x="674084" y="4839"/>
                  </a:cubicBezTo>
                  <a:cubicBezTo>
                    <a:pt x="675227" y="5925"/>
                    <a:pt x="675799" y="7601"/>
                    <a:pt x="675799" y="9858"/>
                  </a:cubicBezTo>
                  <a:cubicBezTo>
                    <a:pt x="675799" y="12116"/>
                    <a:pt x="675227" y="13792"/>
                    <a:pt x="674084" y="14907"/>
                  </a:cubicBezTo>
                  <a:cubicBezTo>
                    <a:pt x="672846" y="16012"/>
                    <a:pt x="671513" y="16564"/>
                    <a:pt x="669894" y="16564"/>
                  </a:cubicBezTo>
                  <a:cubicBezTo>
                    <a:pt x="668179" y="16564"/>
                    <a:pt x="666750" y="16012"/>
                    <a:pt x="665607" y="14907"/>
                  </a:cubicBezTo>
                  <a:cubicBezTo>
                    <a:pt x="664559" y="13792"/>
                    <a:pt x="663989" y="12116"/>
                    <a:pt x="663989" y="9858"/>
                  </a:cubicBezTo>
                  <a:close/>
                  <a:moveTo>
                    <a:pt x="725043" y="95288"/>
                  </a:moveTo>
                  <a:cubicBezTo>
                    <a:pt x="715328" y="95288"/>
                    <a:pt x="707517" y="92307"/>
                    <a:pt x="701898" y="86344"/>
                  </a:cubicBezTo>
                  <a:cubicBezTo>
                    <a:pt x="696183" y="80372"/>
                    <a:pt x="693420" y="72095"/>
                    <a:pt x="693420" y="61494"/>
                  </a:cubicBezTo>
                  <a:cubicBezTo>
                    <a:pt x="693420" y="50806"/>
                    <a:pt x="695992" y="42320"/>
                    <a:pt x="701326" y="36033"/>
                  </a:cubicBezTo>
                  <a:cubicBezTo>
                    <a:pt x="706565" y="29747"/>
                    <a:pt x="713613" y="26603"/>
                    <a:pt x="722472" y="26603"/>
                  </a:cubicBezTo>
                  <a:cubicBezTo>
                    <a:pt x="730759" y="26603"/>
                    <a:pt x="737331" y="29337"/>
                    <a:pt x="742188" y="34795"/>
                  </a:cubicBezTo>
                  <a:cubicBezTo>
                    <a:pt x="747046" y="40262"/>
                    <a:pt x="749428" y="47463"/>
                    <a:pt x="749428" y="56407"/>
                  </a:cubicBezTo>
                  <a:lnTo>
                    <a:pt x="749428" y="62760"/>
                  </a:lnTo>
                  <a:lnTo>
                    <a:pt x="703802" y="62760"/>
                  </a:lnTo>
                  <a:cubicBezTo>
                    <a:pt x="703993" y="70542"/>
                    <a:pt x="705993" y="76448"/>
                    <a:pt x="709708" y="80477"/>
                  </a:cubicBezTo>
                  <a:cubicBezTo>
                    <a:pt x="713423" y="84506"/>
                    <a:pt x="718662" y="86525"/>
                    <a:pt x="725424" y="86525"/>
                  </a:cubicBezTo>
                  <a:cubicBezTo>
                    <a:pt x="732568" y="86525"/>
                    <a:pt x="739617" y="85030"/>
                    <a:pt x="746570" y="82048"/>
                  </a:cubicBezTo>
                  <a:lnTo>
                    <a:pt x="746570" y="90992"/>
                  </a:lnTo>
                  <a:cubicBezTo>
                    <a:pt x="743045" y="92526"/>
                    <a:pt x="739712" y="93621"/>
                    <a:pt x="736569" y="94288"/>
                  </a:cubicBezTo>
                  <a:cubicBezTo>
                    <a:pt x="733331" y="94955"/>
                    <a:pt x="729521" y="95288"/>
                    <a:pt x="725043" y="95288"/>
                  </a:cubicBezTo>
                  <a:close/>
                  <a:moveTo>
                    <a:pt x="722377" y="35005"/>
                  </a:moveTo>
                  <a:cubicBezTo>
                    <a:pt x="717042" y="35005"/>
                    <a:pt x="712757" y="36738"/>
                    <a:pt x="709613" y="40205"/>
                  </a:cubicBezTo>
                  <a:cubicBezTo>
                    <a:pt x="706470" y="43672"/>
                    <a:pt x="704565" y="48473"/>
                    <a:pt x="703993" y="54598"/>
                  </a:cubicBezTo>
                  <a:lnTo>
                    <a:pt x="738664" y="54598"/>
                  </a:lnTo>
                  <a:cubicBezTo>
                    <a:pt x="738664" y="48273"/>
                    <a:pt x="737235" y="43425"/>
                    <a:pt x="734474" y="40053"/>
                  </a:cubicBezTo>
                  <a:cubicBezTo>
                    <a:pt x="731616" y="36690"/>
                    <a:pt x="727615" y="35005"/>
                    <a:pt x="722377" y="35005"/>
                  </a:cubicBezTo>
                  <a:close/>
                  <a:moveTo>
                    <a:pt x="813721" y="85192"/>
                  </a:moveTo>
                  <a:lnTo>
                    <a:pt x="813149" y="85192"/>
                  </a:lnTo>
                  <a:cubicBezTo>
                    <a:pt x="808577" y="91926"/>
                    <a:pt x="801624" y="95288"/>
                    <a:pt x="792385" y="95288"/>
                  </a:cubicBezTo>
                  <a:cubicBezTo>
                    <a:pt x="783717" y="95288"/>
                    <a:pt x="776955" y="92326"/>
                    <a:pt x="772192" y="86401"/>
                  </a:cubicBezTo>
                  <a:cubicBezTo>
                    <a:pt x="767335" y="80477"/>
                    <a:pt x="764953" y="72047"/>
                    <a:pt x="764953" y="61131"/>
                  </a:cubicBezTo>
                  <a:cubicBezTo>
                    <a:pt x="764953" y="50207"/>
                    <a:pt x="767335" y="41720"/>
                    <a:pt x="772192" y="35671"/>
                  </a:cubicBezTo>
                  <a:cubicBezTo>
                    <a:pt x="777050" y="29623"/>
                    <a:pt x="783717" y="26603"/>
                    <a:pt x="792385" y="26603"/>
                  </a:cubicBezTo>
                  <a:cubicBezTo>
                    <a:pt x="801338" y="26603"/>
                    <a:pt x="808293" y="29871"/>
                    <a:pt x="813055" y="36395"/>
                  </a:cubicBezTo>
                  <a:lnTo>
                    <a:pt x="813817" y="36395"/>
                  </a:lnTo>
                  <a:lnTo>
                    <a:pt x="813435" y="31623"/>
                  </a:lnTo>
                  <a:lnTo>
                    <a:pt x="813149" y="26966"/>
                  </a:lnTo>
                  <a:lnTo>
                    <a:pt x="813149" y="0"/>
                  </a:lnTo>
                  <a:lnTo>
                    <a:pt x="823246" y="0"/>
                  </a:lnTo>
                  <a:lnTo>
                    <a:pt x="823246" y="94079"/>
                  </a:lnTo>
                  <a:lnTo>
                    <a:pt x="815055" y="94079"/>
                  </a:lnTo>
                  <a:close/>
                  <a:moveTo>
                    <a:pt x="793624" y="86887"/>
                  </a:moveTo>
                  <a:cubicBezTo>
                    <a:pt x="800481" y="86887"/>
                    <a:pt x="805435" y="85020"/>
                    <a:pt x="808577" y="81287"/>
                  </a:cubicBezTo>
                  <a:cubicBezTo>
                    <a:pt x="811626" y="77562"/>
                    <a:pt x="813149" y="71542"/>
                    <a:pt x="813149" y="63246"/>
                  </a:cubicBezTo>
                  <a:lnTo>
                    <a:pt x="813149" y="61131"/>
                  </a:lnTo>
                  <a:cubicBezTo>
                    <a:pt x="813149" y="51740"/>
                    <a:pt x="811626" y="45034"/>
                    <a:pt x="808482" y="41024"/>
                  </a:cubicBezTo>
                  <a:cubicBezTo>
                    <a:pt x="805339" y="37014"/>
                    <a:pt x="800386" y="35005"/>
                    <a:pt x="793528" y="35005"/>
                  </a:cubicBezTo>
                  <a:cubicBezTo>
                    <a:pt x="787623" y="35005"/>
                    <a:pt x="783146" y="37290"/>
                    <a:pt x="780002" y="41872"/>
                  </a:cubicBezTo>
                  <a:cubicBezTo>
                    <a:pt x="776860" y="46444"/>
                    <a:pt x="775335" y="52902"/>
                    <a:pt x="775335" y="61246"/>
                  </a:cubicBezTo>
                  <a:cubicBezTo>
                    <a:pt x="775335" y="69713"/>
                    <a:pt x="776860" y="76105"/>
                    <a:pt x="780002" y="80410"/>
                  </a:cubicBezTo>
                  <a:cubicBezTo>
                    <a:pt x="783051" y="84725"/>
                    <a:pt x="787623" y="86887"/>
                    <a:pt x="793624" y="86887"/>
                  </a:cubicBezTo>
                  <a:close/>
                  <a:moveTo>
                    <a:pt x="874777" y="95288"/>
                  </a:moveTo>
                  <a:cubicBezTo>
                    <a:pt x="864966" y="95288"/>
                    <a:pt x="857250" y="92307"/>
                    <a:pt x="851631" y="86344"/>
                  </a:cubicBezTo>
                  <a:cubicBezTo>
                    <a:pt x="845916" y="80372"/>
                    <a:pt x="843058" y="72095"/>
                    <a:pt x="843058" y="61494"/>
                  </a:cubicBezTo>
                  <a:cubicBezTo>
                    <a:pt x="843058" y="50806"/>
                    <a:pt x="845725" y="42320"/>
                    <a:pt x="850964" y="36033"/>
                  </a:cubicBezTo>
                  <a:cubicBezTo>
                    <a:pt x="856202" y="29747"/>
                    <a:pt x="863346" y="26603"/>
                    <a:pt x="872205" y="26603"/>
                  </a:cubicBezTo>
                  <a:cubicBezTo>
                    <a:pt x="880492" y="26603"/>
                    <a:pt x="887063" y="29337"/>
                    <a:pt x="891921" y="34795"/>
                  </a:cubicBezTo>
                  <a:cubicBezTo>
                    <a:pt x="896684" y="40262"/>
                    <a:pt x="899160" y="47463"/>
                    <a:pt x="899160" y="56407"/>
                  </a:cubicBezTo>
                  <a:lnTo>
                    <a:pt x="899160" y="62760"/>
                  </a:lnTo>
                  <a:lnTo>
                    <a:pt x="853536" y="62760"/>
                  </a:lnTo>
                  <a:cubicBezTo>
                    <a:pt x="853726" y="70542"/>
                    <a:pt x="855632" y="76448"/>
                    <a:pt x="859346" y="80477"/>
                  </a:cubicBezTo>
                  <a:cubicBezTo>
                    <a:pt x="863155" y="84506"/>
                    <a:pt x="868395" y="86525"/>
                    <a:pt x="875157" y="86525"/>
                  </a:cubicBezTo>
                  <a:cubicBezTo>
                    <a:pt x="882301" y="86525"/>
                    <a:pt x="889349" y="85030"/>
                    <a:pt x="896303" y="82048"/>
                  </a:cubicBezTo>
                  <a:lnTo>
                    <a:pt x="896303" y="90992"/>
                  </a:lnTo>
                  <a:cubicBezTo>
                    <a:pt x="892779" y="92526"/>
                    <a:pt x="889445" y="93621"/>
                    <a:pt x="886206" y="94288"/>
                  </a:cubicBezTo>
                  <a:cubicBezTo>
                    <a:pt x="883064" y="94955"/>
                    <a:pt x="879253" y="95288"/>
                    <a:pt x="874777" y="95288"/>
                  </a:cubicBezTo>
                  <a:close/>
                  <a:moveTo>
                    <a:pt x="872014" y="35005"/>
                  </a:moveTo>
                  <a:cubicBezTo>
                    <a:pt x="866775" y="35005"/>
                    <a:pt x="862489" y="36738"/>
                    <a:pt x="859346" y="40205"/>
                  </a:cubicBezTo>
                  <a:cubicBezTo>
                    <a:pt x="856202" y="43672"/>
                    <a:pt x="854298" y="48473"/>
                    <a:pt x="853726" y="54598"/>
                  </a:cubicBezTo>
                  <a:lnTo>
                    <a:pt x="888397" y="54598"/>
                  </a:lnTo>
                  <a:cubicBezTo>
                    <a:pt x="888397" y="48273"/>
                    <a:pt x="886968" y="43425"/>
                    <a:pt x="884111" y="40053"/>
                  </a:cubicBezTo>
                  <a:cubicBezTo>
                    <a:pt x="881349" y="36690"/>
                    <a:pt x="877253" y="35005"/>
                    <a:pt x="872014" y="35005"/>
                  </a:cubicBezTo>
                  <a:close/>
                  <a:moveTo>
                    <a:pt x="948500" y="26603"/>
                  </a:moveTo>
                  <a:cubicBezTo>
                    <a:pt x="951452" y="26603"/>
                    <a:pt x="954120" y="26842"/>
                    <a:pt x="956501" y="27327"/>
                  </a:cubicBezTo>
                  <a:lnTo>
                    <a:pt x="955072" y="36643"/>
                  </a:lnTo>
                  <a:cubicBezTo>
                    <a:pt x="952311" y="36033"/>
                    <a:pt x="949929" y="35738"/>
                    <a:pt x="947833" y="35738"/>
                  </a:cubicBezTo>
                  <a:cubicBezTo>
                    <a:pt x="942499" y="35738"/>
                    <a:pt x="937832" y="37910"/>
                    <a:pt x="934022" y="42263"/>
                  </a:cubicBezTo>
                  <a:cubicBezTo>
                    <a:pt x="930212" y="46615"/>
                    <a:pt x="928307" y="52035"/>
                    <a:pt x="928307" y="58531"/>
                  </a:cubicBezTo>
                  <a:lnTo>
                    <a:pt x="928307" y="94079"/>
                  </a:lnTo>
                  <a:lnTo>
                    <a:pt x="918306" y="94079"/>
                  </a:lnTo>
                  <a:lnTo>
                    <a:pt x="918306" y="27813"/>
                  </a:lnTo>
                  <a:lnTo>
                    <a:pt x="926592" y="27813"/>
                  </a:lnTo>
                  <a:lnTo>
                    <a:pt x="927735" y="40091"/>
                  </a:lnTo>
                  <a:lnTo>
                    <a:pt x="928212" y="40091"/>
                  </a:lnTo>
                  <a:cubicBezTo>
                    <a:pt x="930689" y="35776"/>
                    <a:pt x="933641" y="32452"/>
                    <a:pt x="937070" y="30109"/>
                  </a:cubicBezTo>
                  <a:cubicBezTo>
                    <a:pt x="940594" y="27775"/>
                    <a:pt x="944404" y="26603"/>
                    <a:pt x="948500" y="26603"/>
                  </a:cubicBezTo>
                  <a:close/>
                  <a:moveTo>
                    <a:pt x="1013080" y="76000"/>
                  </a:moveTo>
                  <a:cubicBezTo>
                    <a:pt x="1013080" y="82172"/>
                    <a:pt x="1010793" y="86925"/>
                    <a:pt x="1006221" y="90269"/>
                  </a:cubicBezTo>
                  <a:cubicBezTo>
                    <a:pt x="1001649" y="93612"/>
                    <a:pt x="995173" y="95288"/>
                    <a:pt x="986886" y="95288"/>
                  </a:cubicBezTo>
                  <a:cubicBezTo>
                    <a:pt x="978123" y="95288"/>
                    <a:pt x="971265" y="93897"/>
                    <a:pt x="966312" y="91116"/>
                  </a:cubicBezTo>
                  <a:lnTo>
                    <a:pt x="966312" y="81801"/>
                  </a:lnTo>
                  <a:cubicBezTo>
                    <a:pt x="969455" y="83420"/>
                    <a:pt x="972884" y="84687"/>
                    <a:pt x="976599" y="85611"/>
                  </a:cubicBezTo>
                  <a:cubicBezTo>
                    <a:pt x="980218" y="86544"/>
                    <a:pt x="983742" y="87001"/>
                    <a:pt x="987076" y="87001"/>
                  </a:cubicBezTo>
                  <a:cubicBezTo>
                    <a:pt x="992315" y="87001"/>
                    <a:pt x="996411" y="86163"/>
                    <a:pt x="999173" y="84496"/>
                  </a:cubicBezTo>
                  <a:cubicBezTo>
                    <a:pt x="1002031" y="82820"/>
                    <a:pt x="1003460" y="80277"/>
                    <a:pt x="1003460" y="76848"/>
                  </a:cubicBezTo>
                  <a:cubicBezTo>
                    <a:pt x="1003460" y="74267"/>
                    <a:pt x="1002317" y="72057"/>
                    <a:pt x="1000125" y="70228"/>
                  </a:cubicBezTo>
                  <a:cubicBezTo>
                    <a:pt x="997839" y="68390"/>
                    <a:pt x="993458" y="66227"/>
                    <a:pt x="986980" y="63722"/>
                  </a:cubicBezTo>
                  <a:cubicBezTo>
                    <a:pt x="980790" y="61427"/>
                    <a:pt x="976408" y="59427"/>
                    <a:pt x="973837" y="57712"/>
                  </a:cubicBezTo>
                  <a:cubicBezTo>
                    <a:pt x="971265" y="55998"/>
                    <a:pt x="969264" y="54055"/>
                    <a:pt x="968026" y="51873"/>
                  </a:cubicBezTo>
                  <a:cubicBezTo>
                    <a:pt x="966788" y="49702"/>
                    <a:pt x="966121" y="47101"/>
                    <a:pt x="966121" y="44072"/>
                  </a:cubicBezTo>
                  <a:cubicBezTo>
                    <a:pt x="966121" y="38672"/>
                    <a:pt x="968312" y="34414"/>
                    <a:pt x="972693" y="31290"/>
                  </a:cubicBezTo>
                  <a:cubicBezTo>
                    <a:pt x="977075" y="28165"/>
                    <a:pt x="983171" y="26603"/>
                    <a:pt x="990791" y="26603"/>
                  </a:cubicBezTo>
                  <a:cubicBezTo>
                    <a:pt x="997934" y="26603"/>
                    <a:pt x="1004888" y="28051"/>
                    <a:pt x="1011746" y="30956"/>
                  </a:cubicBezTo>
                  <a:lnTo>
                    <a:pt x="1008127" y="39119"/>
                  </a:lnTo>
                  <a:cubicBezTo>
                    <a:pt x="1001554" y="36376"/>
                    <a:pt x="995458" y="35005"/>
                    <a:pt x="990124" y="35005"/>
                  </a:cubicBezTo>
                  <a:cubicBezTo>
                    <a:pt x="985362" y="35005"/>
                    <a:pt x="981742" y="35757"/>
                    <a:pt x="979361" y="37243"/>
                  </a:cubicBezTo>
                  <a:cubicBezTo>
                    <a:pt x="976885" y="38738"/>
                    <a:pt x="975646" y="40796"/>
                    <a:pt x="975646" y="43415"/>
                  </a:cubicBezTo>
                  <a:cubicBezTo>
                    <a:pt x="975646" y="45187"/>
                    <a:pt x="976123" y="46701"/>
                    <a:pt x="977075" y="47949"/>
                  </a:cubicBezTo>
                  <a:cubicBezTo>
                    <a:pt x="977932" y="49197"/>
                    <a:pt x="979457" y="50387"/>
                    <a:pt x="981456" y="51511"/>
                  </a:cubicBezTo>
                  <a:cubicBezTo>
                    <a:pt x="983456" y="52645"/>
                    <a:pt x="987362" y="54274"/>
                    <a:pt x="993077" y="56407"/>
                  </a:cubicBezTo>
                  <a:cubicBezTo>
                    <a:pt x="1000888" y="59274"/>
                    <a:pt x="1006221" y="62151"/>
                    <a:pt x="1008984" y="65056"/>
                  </a:cubicBezTo>
                  <a:cubicBezTo>
                    <a:pt x="1011746" y="67961"/>
                    <a:pt x="1013080" y="71609"/>
                    <a:pt x="1013080" y="76000"/>
                  </a:cubicBezTo>
                  <a:close/>
                </a:path>
              </a:pathLst>
            </a:custGeom>
            <a:solidFill>
              <a:srgbClr val="000000"/>
            </a:solidFill>
            <a:ln w="9525" cap="flat">
              <a:noFill/>
              <a:prstDash val="solid"/>
              <a:miter/>
            </a:ln>
          </p:spPr>
          <p:txBody>
            <a:bodyPr rtlCol="0" anchor="ctr"/>
            <a:lstStyle/>
            <a:p>
              <a:endParaRPr lang="nl-BE" sz="900"/>
            </a:p>
          </p:txBody>
        </p:sp>
        <p:sp>
          <p:nvSpPr>
            <p:cNvPr id="796" name="Freeform: Shape 795">
              <a:extLst>
                <a:ext uri="{FF2B5EF4-FFF2-40B4-BE49-F238E27FC236}">
                  <a16:creationId xmlns:a16="http://schemas.microsoft.com/office/drawing/2014/main" id="{AB7A8089-5B2A-497A-BCA4-F37EAFF78499}"/>
                </a:ext>
              </a:extLst>
            </p:cNvPr>
            <p:cNvSpPr/>
            <p:nvPr/>
          </p:nvSpPr>
          <p:spPr>
            <a:xfrm>
              <a:off x="10657362" y="1882010"/>
              <a:ext cx="42244" cy="54313"/>
            </a:xfrm>
            <a:custGeom>
              <a:avLst/>
              <a:gdLst>
                <a:gd name="connsiteX0" fmla="*/ 70484 w 66675"/>
                <a:gd name="connsiteY0" fmla="*/ 43349 h 85725"/>
                <a:gd name="connsiteX1" fmla="*/ 58673 w 66675"/>
                <a:gd name="connsiteY1" fmla="*/ 76819 h 85725"/>
                <a:gd name="connsiteX2" fmla="*/ 24479 w 66675"/>
                <a:gd name="connsiteY2" fmla="*/ 88392 h 85725"/>
                <a:gd name="connsiteX3" fmla="*/ 0 w 66675"/>
                <a:gd name="connsiteY3" fmla="*/ 88392 h 85725"/>
                <a:gd name="connsiteX4" fmla="*/ 0 w 66675"/>
                <a:gd name="connsiteY4" fmla="*/ 0 h 85725"/>
                <a:gd name="connsiteX5" fmla="*/ 27051 w 66675"/>
                <a:gd name="connsiteY5" fmla="*/ 0 h 85725"/>
                <a:gd name="connsiteX6" fmla="*/ 59055 w 66675"/>
                <a:gd name="connsiteY6" fmla="*/ 11430 h 85725"/>
                <a:gd name="connsiteX7" fmla="*/ 70484 w 66675"/>
                <a:gd name="connsiteY7" fmla="*/ 43349 h 85725"/>
                <a:gd name="connsiteX8" fmla="*/ 59627 w 66675"/>
                <a:gd name="connsiteY8" fmla="*/ 43710 h 85725"/>
                <a:gd name="connsiteX9" fmla="*/ 50959 w 66675"/>
                <a:gd name="connsiteY9" fmla="*/ 17650 h 85725"/>
                <a:gd name="connsiteX10" fmla="*/ 25145 w 66675"/>
                <a:gd name="connsiteY10" fmla="*/ 8887 h 85725"/>
                <a:gd name="connsiteX11" fmla="*/ 10287 w 66675"/>
                <a:gd name="connsiteY11" fmla="*/ 8887 h 85725"/>
                <a:gd name="connsiteX12" fmla="*/ 10287 w 66675"/>
                <a:gd name="connsiteY12" fmla="*/ 79505 h 85725"/>
                <a:gd name="connsiteX13" fmla="*/ 22764 w 66675"/>
                <a:gd name="connsiteY13" fmla="*/ 79505 h 85725"/>
                <a:gd name="connsiteX14" fmla="*/ 50386 w 66675"/>
                <a:gd name="connsiteY14" fmla="*/ 70466 h 85725"/>
                <a:gd name="connsiteX15" fmla="*/ 59627 w 66675"/>
                <a:gd name="connsiteY15" fmla="*/ 4371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85725">
                  <a:moveTo>
                    <a:pt x="70484" y="43349"/>
                  </a:moveTo>
                  <a:cubicBezTo>
                    <a:pt x="70484" y="57941"/>
                    <a:pt x="66580" y="69095"/>
                    <a:pt x="58673" y="76819"/>
                  </a:cubicBezTo>
                  <a:cubicBezTo>
                    <a:pt x="50768" y="84534"/>
                    <a:pt x="39338" y="88392"/>
                    <a:pt x="24479" y="88392"/>
                  </a:cubicBezTo>
                  <a:lnTo>
                    <a:pt x="0" y="88392"/>
                  </a:lnTo>
                  <a:lnTo>
                    <a:pt x="0" y="0"/>
                  </a:lnTo>
                  <a:lnTo>
                    <a:pt x="27051" y="0"/>
                  </a:lnTo>
                  <a:cubicBezTo>
                    <a:pt x="40766" y="0"/>
                    <a:pt x="51434" y="3810"/>
                    <a:pt x="59055" y="11430"/>
                  </a:cubicBezTo>
                  <a:cubicBezTo>
                    <a:pt x="66675" y="19041"/>
                    <a:pt x="70484" y="29689"/>
                    <a:pt x="70484" y="43349"/>
                  </a:cubicBezTo>
                  <a:close/>
                  <a:moveTo>
                    <a:pt x="59627" y="43710"/>
                  </a:moveTo>
                  <a:cubicBezTo>
                    <a:pt x="59627" y="32185"/>
                    <a:pt x="56769" y="23498"/>
                    <a:pt x="50959" y="17650"/>
                  </a:cubicBezTo>
                  <a:cubicBezTo>
                    <a:pt x="45148" y="11811"/>
                    <a:pt x="36576" y="8887"/>
                    <a:pt x="25145" y="8887"/>
                  </a:cubicBezTo>
                  <a:lnTo>
                    <a:pt x="10287" y="8887"/>
                  </a:lnTo>
                  <a:lnTo>
                    <a:pt x="10287" y="79505"/>
                  </a:lnTo>
                  <a:lnTo>
                    <a:pt x="22764" y="79505"/>
                  </a:lnTo>
                  <a:cubicBezTo>
                    <a:pt x="35051" y="79505"/>
                    <a:pt x="44195" y="76495"/>
                    <a:pt x="50386" y="70466"/>
                  </a:cubicBezTo>
                  <a:cubicBezTo>
                    <a:pt x="56578" y="64437"/>
                    <a:pt x="59627" y="55521"/>
                    <a:pt x="59627" y="43710"/>
                  </a:cubicBezTo>
                  <a:close/>
                </a:path>
              </a:pathLst>
            </a:custGeom>
            <a:solidFill>
              <a:srgbClr val="000000"/>
            </a:solidFill>
            <a:ln w="9525" cap="flat">
              <a:noFill/>
              <a:prstDash val="solid"/>
              <a:miter/>
            </a:ln>
          </p:spPr>
          <p:txBody>
            <a:bodyPr rtlCol="0" anchor="ctr"/>
            <a:lstStyle/>
            <a:p>
              <a:endParaRPr lang="nl-BE" sz="900"/>
            </a:p>
          </p:txBody>
        </p:sp>
        <p:sp>
          <p:nvSpPr>
            <p:cNvPr id="797" name="Freeform: Shape 796">
              <a:extLst>
                <a:ext uri="{FF2B5EF4-FFF2-40B4-BE49-F238E27FC236}">
                  <a16:creationId xmlns:a16="http://schemas.microsoft.com/office/drawing/2014/main" id="{05F0785C-E7DB-4429-ADC7-8E9B91E735A7}"/>
                </a:ext>
              </a:extLst>
            </p:cNvPr>
            <p:cNvSpPr/>
            <p:nvPr/>
          </p:nvSpPr>
          <p:spPr>
            <a:xfrm>
              <a:off x="10580116" y="2009586"/>
              <a:ext cx="1031949" cy="156905"/>
            </a:xfrm>
            <a:custGeom>
              <a:avLst/>
              <a:gdLst>
                <a:gd name="connsiteX0" fmla="*/ 0 w 1628775"/>
                <a:gd name="connsiteY0" fmla="*/ 0 h 247650"/>
                <a:gd name="connsiteX1" fmla="*/ 0 w 1628775"/>
                <a:gd name="connsiteY1" fmla="*/ 247650 h 247650"/>
                <a:gd name="connsiteX2" fmla="*/ 1628775 w 1628775"/>
                <a:gd name="connsiteY2" fmla="*/ 247650 h 247650"/>
                <a:gd name="connsiteX3" fmla="*/ 1628775 w 1628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28775" h="247650">
                  <a:moveTo>
                    <a:pt x="0" y="0"/>
                  </a:moveTo>
                  <a:lnTo>
                    <a:pt x="0" y="247650"/>
                  </a:lnTo>
                  <a:lnTo>
                    <a:pt x="1628775" y="247650"/>
                  </a:lnTo>
                  <a:lnTo>
                    <a:pt x="1628775" y="0"/>
                  </a:lnTo>
                  <a:close/>
                </a:path>
              </a:pathLst>
            </a:custGeom>
            <a:solidFill>
              <a:srgbClr val="F0F0F0"/>
            </a:solidFill>
            <a:ln w="9525" cap="flat">
              <a:noFill/>
              <a:prstDash val="solid"/>
              <a:miter/>
            </a:ln>
          </p:spPr>
          <p:txBody>
            <a:bodyPr rtlCol="0" anchor="ctr"/>
            <a:lstStyle/>
            <a:p>
              <a:endParaRPr lang="nl-BE" sz="900"/>
            </a:p>
          </p:txBody>
        </p:sp>
        <p:sp>
          <p:nvSpPr>
            <p:cNvPr id="798" name="Freeform: Shape 797">
              <a:extLst>
                <a:ext uri="{FF2B5EF4-FFF2-40B4-BE49-F238E27FC236}">
                  <a16:creationId xmlns:a16="http://schemas.microsoft.com/office/drawing/2014/main" id="{69864AD8-BCA0-4C6C-878A-C2117686E73A}"/>
                </a:ext>
              </a:extLst>
            </p:cNvPr>
            <p:cNvSpPr/>
            <p:nvPr/>
          </p:nvSpPr>
          <p:spPr>
            <a:xfrm>
              <a:off x="10580116" y="2009586"/>
              <a:ext cx="1031949" cy="156905"/>
            </a:xfrm>
            <a:custGeom>
              <a:avLst/>
              <a:gdLst>
                <a:gd name="connsiteX0" fmla="*/ 0 w 1628775"/>
                <a:gd name="connsiteY0" fmla="*/ 0 h 247650"/>
                <a:gd name="connsiteX1" fmla="*/ 0 w 1628775"/>
                <a:gd name="connsiteY1" fmla="*/ 247650 h 247650"/>
                <a:gd name="connsiteX2" fmla="*/ 1628775 w 1628775"/>
                <a:gd name="connsiteY2" fmla="*/ 247650 h 247650"/>
                <a:gd name="connsiteX3" fmla="*/ 1628775 w 1628775"/>
                <a:gd name="connsiteY3" fmla="*/ 0 h 247650"/>
              </a:gdLst>
              <a:ahLst/>
              <a:cxnLst>
                <a:cxn ang="0">
                  <a:pos x="connsiteX0" y="connsiteY0"/>
                </a:cxn>
                <a:cxn ang="0">
                  <a:pos x="connsiteX1" y="connsiteY1"/>
                </a:cxn>
                <a:cxn ang="0">
                  <a:pos x="connsiteX2" y="connsiteY2"/>
                </a:cxn>
                <a:cxn ang="0">
                  <a:pos x="connsiteX3" y="connsiteY3"/>
                </a:cxn>
              </a:cxnLst>
              <a:rect l="l" t="t" r="r" b="b"/>
              <a:pathLst>
                <a:path w="1628775" h="247650">
                  <a:moveTo>
                    <a:pt x="0" y="0"/>
                  </a:moveTo>
                  <a:lnTo>
                    <a:pt x="0" y="247650"/>
                  </a:lnTo>
                  <a:lnTo>
                    <a:pt x="1628775" y="247650"/>
                  </a:lnTo>
                  <a:lnTo>
                    <a:pt x="1628775" y="0"/>
                  </a:lnTo>
                  <a:close/>
                </a:path>
              </a:pathLst>
            </a:custGeom>
            <a:noFill/>
            <a:ln w="19050" cap="flat">
              <a:solidFill>
                <a:srgbClr val="558ED5"/>
              </a:solidFill>
              <a:prstDash val="solid"/>
              <a:miter/>
            </a:ln>
          </p:spPr>
          <p:txBody>
            <a:bodyPr rtlCol="0" anchor="ctr"/>
            <a:lstStyle/>
            <a:p>
              <a:endParaRPr lang="nl-BE" sz="900"/>
            </a:p>
          </p:txBody>
        </p:sp>
        <p:sp>
          <p:nvSpPr>
            <p:cNvPr id="799" name="Freeform: Shape 798">
              <a:extLst>
                <a:ext uri="{FF2B5EF4-FFF2-40B4-BE49-F238E27FC236}">
                  <a16:creationId xmlns:a16="http://schemas.microsoft.com/office/drawing/2014/main" id="{16C1FE41-FC29-4A53-B9EC-A2E7B03EAC14}"/>
                </a:ext>
              </a:extLst>
            </p:cNvPr>
            <p:cNvSpPr/>
            <p:nvPr/>
          </p:nvSpPr>
          <p:spPr>
            <a:xfrm>
              <a:off x="10736961" y="2060869"/>
              <a:ext cx="802627" cy="60348"/>
            </a:xfrm>
            <a:custGeom>
              <a:avLst/>
              <a:gdLst>
                <a:gd name="connsiteX0" fmla="*/ 39148 w 1266825"/>
                <a:gd name="connsiteY0" fmla="*/ 94079 h 95250"/>
                <a:gd name="connsiteX1" fmla="*/ 9144 w 1266825"/>
                <a:gd name="connsiteY1" fmla="*/ 15716 h 95250"/>
                <a:gd name="connsiteX2" fmla="*/ 8668 w 1266825"/>
                <a:gd name="connsiteY2" fmla="*/ 15716 h 95250"/>
                <a:gd name="connsiteX3" fmla="*/ 9525 w 1266825"/>
                <a:gd name="connsiteY3" fmla="*/ 37852 h 95250"/>
                <a:gd name="connsiteX4" fmla="*/ 9525 w 1266825"/>
                <a:gd name="connsiteY4" fmla="*/ 94079 h 95250"/>
                <a:gd name="connsiteX5" fmla="*/ 0 w 1266825"/>
                <a:gd name="connsiteY5" fmla="*/ 94079 h 95250"/>
                <a:gd name="connsiteX6" fmla="*/ 0 w 1266825"/>
                <a:gd name="connsiteY6" fmla="*/ 5687 h 95250"/>
                <a:gd name="connsiteX7" fmla="*/ 15430 w 1266825"/>
                <a:gd name="connsiteY7" fmla="*/ 5687 h 95250"/>
                <a:gd name="connsiteX8" fmla="*/ 43435 w 1266825"/>
                <a:gd name="connsiteY8" fmla="*/ 78600 h 95250"/>
                <a:gd name="connsiteX9" fmla="*/ 43910 w 1266825"/>
                <a:gd name="connsiteY9" fmla="*/ 78600 h 95250"/>
                <a:gd name="connsiteX10" fmla="*/ 72199 w 1266825"/>
                <a:gd name="connsiteY10" fmla="*/ 5687 h 95250"/>
                <a:gd name="connsiteX11" fmla="*/ 87535 w 1266825"/>
                <a:gd name="connsiteY11" fmla="*/ 5687 h 95250"/>
                <a:gd name="connsiteX12" fmla="*/ 87535 w 1266825"/>
                <a:gd name="connsiteY12" fmla="*/ 94079 h 95250"/>
                <a:gd name="connsiteX13" fmla="*/ 77248 w 1266825"/>
                <a:gd name="connsiteY13" fmla="*/ 94079 h 95250"/>
                <a:gd name="connsiteX14" fmla="*/ 77248 w 1266825"/>
                <a:gd name="connsiteY14" fmla="*/ 37129 h 95250"/>
                <a:gd name="connsiteX15" fmla="*/ 78105 w 1266825"/>
                <a:gd name="connsiteY15" fmla="*/ 15840 h 95250"/>
                <a:gd name="connsiteX16" fmla="*/ 77629 w 1266825"/>
                <a:gd name="connsiteY16" fmla="*/ 15840 h 95250"/>
                <a:gd name="connsiteX17" fmla="*/ 47434 w 1266825"/>
                <a:gd name="connsiteY17" fmla="*/ 94079 h 95250"/>
                <a:gd name="connsiteX18" fmla="*/ 170784 w 1266825"/>
                <a:gd name="connsiteY18" fmla="*/ 60884 h 95250"/>
                <a:gd name="connsiteX19" fmla="*/ 162592 w 1266825"/>
                <a:gd name="connsiteY19" fmla="*/ 86192 h 95250"/>
                <a:gd name="connsiteX20" fmla="*/ 140112 w 1266825"/>
                <a:gd name="connsiteY20" fmla="*/ 95288 h 95250"/>
                <a:gd name="connsiteX21" fmla="*/ 124302 w 1266825"/>
                <a:gd name="connsiteY21" fmla="*/ 91116 h 95250"/>
                <a:gd name="connsiteX22" fmla="*/ 113634 w 1266825"/>
                <a:gd name="connsiteY22" fmla="*/ 79143 h 95250"/>
                <a:gd name="connsiteX23" fmla="*/ 109919 w 1266825"/>
                <a:gd name="connsiteY23" fmla="*/ 60884 h 95250"/>
                <a:gd name="connsiteX24" fmla="*/ 118015 w 1266825"/>
                <a:gd name="connsiteY24" fmla="*/ 35643 h 95250"/>
                <a:gd name="connsiteX25" fmla="*/ 140494 w 1266825"/>
                <a:gd name="connsiteY25" fmla="*/ 26603 h 95250"/>
                <a:gd name="connsiteX26" fmla="*/ 162592 w 1266825"/>
                <a:gd name="connsiteY26" fmla="*/ 35852 h 95250"/>
                <a:gd name="connsiteX27" fmla="*/ 170784 w 1266825"/>
                <a:gd name="connsiteY27" fmla="*/ 60884 h 95250"/>
                <a:gd name="connsiteX28" fmla="*/ 120301 w 1266825"/>
                <a:gd name="connsiteY28" fmla="*/ 60884 h 95250"/>
                <a:gd name="connsiteX29" fmla="*/ 125349 w 1266825"/>
                <a:gd name="connsiteY29" fmla="*/ 80229 h 95250"/>
                <a:gd name="connsiteX30" fmla="*/ 140303 w 1266825"/>
                <a:gd name="connsiteY30" fmla="*/ 86887 h 95250"/>
                <a:gd name="connsiteX31" fmla="*/ 155258 w 1266825"/>
                <a:gd name="connsiteY31" fmla="*/ 80267 h 95250"/>
                <a:gd name="connsiteX32" fmla="*/ 160401 w 1266825"/>
                <a:gd name="connsiteY32" fmla="*/ 60884 h 95250"/>
                <a:gd name="connsiteX33" fmla="*/ 155258 w 1266825"/>
                <a:gd name="connsiteY33" fmla="*/ 41691 h 95250"/>
                <a:gd name="connsiteX34" fmla="*/ 140208 w 1266825"/>
                <a:gd name="connsiteY34" fmla="*/ 35128 h 95250"/>
                <a:gd name="connsiteX35" fmla="*/ 125349 w 1266825"/>
                <a:gd name="connsiteY35" fmla="*/ 41596 h 95250"/>
                <a:gd name="connsiteX36" fmla="*/ 120301 w 1266825"/>
                <a:gd name="connsiteY36" fmla="*/ 60884 h 95250"/>
                <a:gd name="connsiteX37" fmla="*/ 221456 w 1266825"/>
                <a:gd name="connsiteY37" fmla="*/ 26727 h 95250"/>
                <a:gd name="connsiteX38" fmla="*/ 241745 w 1266825"/>
                <a:gd name="connsiteY38" fmla="*/ 35643 h 95250"/>
                <a:gd name="connsiteX39" fmla="*/ 248984 w 1266825"/>
                <a:gd name="connsiteY39" fmla="*/ 60884 h 95250"/>
                <a:gd name="connsiteX40" fmla="*/ 241649 w 1266825"/>
                <a:gd name="connsiteY40" fmla="*/ 86249 h 95250"/>
                <a:gd name="connsiteX41" fmla="*/ 221456 w 1266825"/>
                <a:gd name="connsiteY41" fmla="*/ 95288 h 95250"/>
                <a:gd name="connsiteX42" fmla="*/ 209645 w 1266825"/>
                <a:gd name="connsiteY42" fmla="*/ 92898 h 95250"/>
                <a:gd name="connsiteX43" fmla="*/ 200692 w 1266825"/>
                <a:gd name="connsiteY43" fmla="*/ 85554 h 95250"/>
                <a:gd name="connsiteX44" fmla="*/ 199930 w 1266825"/>
                <a:gd name="connsiteY44" fmla="*/ 85554 h 95250"/>
                <a:gd name="connsiteX45" fmla="*/ 197834 w 1266825"/>
                <a:gd name="connsiteY45" fmla="*/ 94079 h 95250"/>
                <a:gd name="connsiteX46" fmla="*/ 190595 w 1266825"/>
                <a:gd name="connsiteY46" fmla="*/ 94079 h 95250"/>
                <a:gd name="connsiteX47" fmla="*/ 190595 w 1266825"/>
                <a:gd name="connsiteY47" fmla="*/ 0 h 95250"/>
                <a:gd name="connsiteX48" fmla="*/ 200692 w 1266825"/>
                <a:gd name="connsiteY48" fmla="*/ 0 h 95250"/>
                <a:gd name="connsiteX49" fmla="*/ 200692 w 1266825"/>
                <a:gd name="connsiteY49" fmla="*/ 22851 h 95250"/>
                <a:gd name="connsiteX50" fmla="*/ 200216 w 1266825"/>
                <a:gd name="connsiteY50" fmla="*/ 36643 h 95250"/>
                <a:gd name="connsiteX51" fmla="*/ 200692 w 1266825"/>
                <a:gd name="connsiteY51" fmla="*/ 36643 h 95250"/>
                <a:gd name="connsiteX52" fmla="*/ 221456 w 1266825"/>
                <a:gd name="connsiteY52" fmla="*/ 26727 h 95250"/>
                <a:gd name="connsiteX53" fmla="*/ 220027 w 1266825"/>
                <a:gd name="connsiteY53" fmla="*/ 35128 h 95250"/>
                <a:gd name="connsiteX54" fmla="*/ 205169 w 1266825"/>
                <a:gd name="connsiteY54" fmla="*/ 41024 h 95250"/>
                <a:gd name="connsiteX55" fmla="*/ 200692 w 1266825"/>
                <a:gd name="connsiteY55" fmla="*/ 60884 h 95250"/>
                <a:gd name="connsiteX56" fmla="*/ 205360 w 1266825"/>
                <a:gd name="connsiteY56" fmla="*/ 80867 h 95250"/>
                <a:gd name="connsiteX57" fmla="*/ 220218 w 1266825"/>
                <a:gd name="connsiteY57" fmla="*/ 86887 h 95250"/>
                <a:gd name="connsiteX58" fmla="*/ 234030 w 1266825"/>
                <a:gd name="connsiteY58" fmla="*/ 80143 h 95250"/>
                <a:gd name="connsiteX59" fmla="*/ 238602 w 1266825"/>
                <a:gd name="connsiteY59" fmla="*/ 60760 h 95250"/>
                <a:gd name="connsiteX60" fmla="*/ 234030 w 1266825"/>
                <a:gd name="connsiteY60" fmla="*/ 41481 h 95250"/>
                <a:gd name="connsiteX61" fmla="*/ 220027 w 1266825"/>
                <a:gd name="connsiteY61" fmla="*/ 35128 h 95250"/>
                <a:gd name="connsiteX62" fmla="*/ 278797 w 1266825"/>
                <a:gd name="connsiteY62" fmla="*/ 94079 h 95250"/>
                <a:gd name="connsiteX63" fmla="*/ 268795 w 1266825"/>
                <a:gd name="connsiteY63" fmla="*/ 94079 h 95250"/>
                <a:gd name="connsiteX64" fmla="*/ 268795 w 1266825"/>
                <a:gd name="connsiteY64" fmla="*/ 27813 h 95250"/>
                <a:gd name="connsiteX65" fmla="*/ 278797 w 1266825"/>
                <a:gd name="connsiteY65" fmla="*/ 27813 h 95250"/>
                <a:gd name="connsiteX66" fmla="*/ 267938 w 1266825"/>
                <a:gd name="connsiteY66" fmla="*/ 9858 h 95250"/>
                <a:gd name="connsiteX67" fmla="*/ 269653 w 1266825"/>
                <a:gd name="connsiteY67" fmla="*/ 4810 h 95250"/>
                <a:gd name="connsiteX68" fmla="*/ 273844 w 1266825"/>
                <a:gd name="connsiteY68" fmla="*/ 3201 h 95250"/>
                <a:gd name="connsiteX69" fmla="*/ 278035 w 1266825"/>
                <a:gd name="connsiteY69" fmla="*/ 4839 h 95250"/>
                <a:gd name="connsiteX70" fmla="*/ 279845 w 1266825"/>
                <a:gd name="connsiteY70" fmla="*/ 9858 h 95250"/>
                <a:gd name="connsiteX71" fmla="*/ 278035 w 1266825"/>
                <a:gd name="connsiteY71" fmla="*/ 14907 h 95250"/>
                <a:gd name="connsiteX72" fmla="*/ 273844 w 1266825"/>
                <a:gd name="connsiteY72" fmla="*/ 16564 h 95250"/>
                <a:gd name="connsiteX73" fmla="*/ 269653 w 1266825"/>
                <a:gd name="connsiteY73" fmla="*/ 14907 h 95250"/>
                <a:gd name="connsiteX74" fmla="*/ 267938 w 1266825"/>
                <a:gd name="connsiteY74" fmla="*/ 9858 h 95250"/>
                <a:gd name="connsiteX75" fmla="*/ 311087 w 1266825"/>
                <a:gd name="connsiteY75" fmla="*/ 94079 h 95250"/>
                <a:gd name="connsiteX76" fmla="*/ 301085 w 1266825"/>
                <a:gd name="connsiteY76" fmla="*/ 94079 h 95250"/>
                <a:gd name="connsiteX77" fmla="*/ 301085 w 1266825"/>
                <a:gd name="connsiteY77" fmla="*/ 0 h 95250"/>
                <a:gd name="connsiteX78" fmla="*/ 311087 w 1266825"/>
                <a:gd name="connsiteY78" fmla="*/ 0 h 95250"/>
                <a:gd name="connsiteX79" fmla="*/ 343377 w 1266825"/>
                <a:gd name="connsiteY79" fmla="*/ 94079 h 95250"/>
                <a:gd name="connsiteX80" fmla="*/ 333375 w 1266825"/>
                <a:gd name="connsiteY80" fmla="*/ 94079 h 95250"/>
                <a:gd name="connsiteX81" fmla="*/ 333375 w 1266825"/>
                <a:gd name="connsiteY81" fmla="*/ 27813 h 95250"/>
                <a:gd name="connsiteX82" fmla="*/ 343377 w 1266825"/>
                <a:gd name="connsiteY82" fmla="*/ 27813 h 95250"/>
                <a:gd name="connsiteX83" fmla="*/ 332518 w 1266825"/>
                <a:gd name="connsiteY83" fmla="*/ 9858 h 95250"/>
                <a:gd name="connsiteX84" fmla="*/ 334232 w 1266825"/>
                <a:gd name="connsiteY84" fmla="*/ 4810 h 95250"/>
                <a:gd name="connsiteX85" fmla="*/ 338424 w 1266825"/>
                <a:gd name="connsiteY85" fmla="*/ 3201 h 95250"/>
                <a:gd name="connsiteX86" fmla="*/ 342614 w 1266825"/>
                <a:gd name="connsiteY86" fmla="*/ 4839 h 95250"/>
                <a:gd name="connsiteX87" fmla="*/ 344424 w 1266825"/>
                <a:gd name="connsiteY87" fmla="*/ 9858 h 95250"/>
                <a:gd name="connsiteX88" fmla="*/ 342614 w 1266825"/>
                <a:gd name="connsiteY88" fmla="*/ 14907 h 95250"/>
                <a:gd name="connsiteX89" fmla="*/ 338424 w 1266825"/>
                <a:gd name="connsiteY89" fmla="*/ 16564 h 95250"/>
                <a:gd name="connsiteX90" fmla="*/ 334232 w 1266825"/>
                <a:gd name="connsiteY90" fmla="*/ 14907 h 95250"/>
                <a:gd name="connsiteX91" fmla="*/ 332518 w 1266825"/>
                <a:gd name="connsiteY91" fmla="*/ 9858 h 95250"/>
                <a:gd name="connsiteX92" fmla="*/ 387096 w 1266825"/>
                <a:gd name="connsiteY92" fmla="*/ 87001 h 95250"/>
                <a:gd name="connsiteX93" fmla="*/ 392240 w 1266825"/>
                <a:gd name="connsiteY93" fmla="*/ 86611 h 95250"/>
                <a:gd name="connsiteX94" fmla="*/ 396144 w 1266825"/>
                <a:gd name="connsiteY94" fmla="*/ 85792 h 95250"/>
                <a:gd name="connsiteX95" fmla="*/ 396144 w 1266825"/>
                <a:gd name="connsiteY95" fmla="*/ 93479 h 95250"/>
                <a:gd name="connsiteX96" fmla="*/ 391287 w 1266825"/>
                <a:gd name="connsiteY96" fmla="*/ 94774 h 95250"/>
                <a:gd name="connsiteX97" fmla="*/ 385572 w 1266825"/>
                <a:gd name="connsiteY97" fmla="*/ 95288 h 95250"/>
                <a:gd name="connsiteX98" fmla="*/ 366426 w 1266825"/>
                <a:gd name="connsiteY98" fmla="*/ 75029 h 95250"/>
                <a:gd name="connsiteX99" fmla="*/ 366426 w 1266825"/>
                <a:gd name="connsiteY99" fmla="*/ 35614 h 95250"/>
                <a:gd name="connsiteX100" fmla="*/ 356901 w 1266825"/>
                <a:gd name="connsiteY100" fmla="*/ 35614 h 95250"/>
                <a:gd name="connsiteX101" fmla="*/ 356901 w 1266825"/>
                <a:gd name="connsiteY101" fmla="*/ 30775 h 95250"/>
                <a:gd name="connsiteX102" fmla="*/ 366426 w 1266825"/>
                <a:gd name="connsiteY102" fmla="*/ 26603 h 95250"/>
                <a:gd name="connsiteX103" fmla="*/ 370618 w 1266825"/>
                <a:gd name="connsiteY103" fmla="*/ 12459 h 95250"/>
                <a:gd name="connsiteX104" fmla="*/ 376428 w 1266825"/>
                <a:gd name="connsiteY104" fmla="*/ 12459 h 95250"/>
                <a:gd name="connsiteX105" fmla="*/ 376428 w 1266825"/>
                <a:gd name="connsiteY105" fmla="*/ 27813 h 95250"/>
                <a:gd name="connsiteX106" fmla="*/ 395669 w 1266825"/>
                <a:gd name="connsiteY106" fmla="*/ 27813 h 95250"/>
                <a:gd name="connsiteX107" fmla="*/ 395669 w 1266825"/>
                <a:gd name="connsiteY107" fmla="*/ 35614 h 95250"/>
                <a:gd name="connsiteX108" fmla="*/ 376428 w 1266825"/>
                <a:gd name="connsiteY108" fmla="*/ 35614 h 95250"/>
                <a:gd name="connsiteX109" fmla="*/ 376428 w 1266825"/>
                <a:gd name="connsiteY109" fmla="*/ 74609 h 95250"/>
                <a:gd name="connsiteX110" fmla="*/ 379286 w 1266825"/>
                <a:gd name="connsiteY110" fmla="*/ 83801 h 95250"/>
                <a:gd name="connsiteX111" fmla="*/ 387096 w 1266825"/>
                <a:gd name="connsiteY111" fmla="*/ 87001 h 95250"/>
                <a:gd name="connsiteX112" fmla="*/ 438722 w 1266825"/>
                <a:gd name="connsiteY112" fmla="*/ 95288 h 95250"/>
                <a:gd name="connsiteX113" fmla="*/ 415480 w 1266825"/>
                <a:gd name="connsiteY113" fmla="*/ 86344 h 95250"/>
                <a:gd name="connsiteX114" fmla="*/ 407003 w 1266825"/>
                <a:gd name="connsiteY114" fmla="*/ 61494 h 95250"/>
                <a:gd name="connsiteX115" fmla="*/ 414910 w 1266825"/>
                <a:gd name="connsiteY115" fmla="*/ 36033 h 95250"/>
                <a:gd name="connsiteX116" fmla="*/ 436055 w 1266825"/>
                <a:gd name="connsiteY116" fmla="*/ 26603 h 95250"/>
                <a:gd name="connsiteX117" fmla="*/ 455771 w 1266825"/>
                <a:gd name="connsiteY117" fmla="*/ 34795 h 95250"/>
                <a:gd name="connsiteX118" fmla="*/ 463105 w 1266825"/>
                <a:gd name="connsiteY118" fmla="*/ 56407 h 95250"/>
                <a:gd name="connsiteX119" fmla="*/ 463105 w 1266825"/>
                <a:gd name="connsiteY119" fmla="*/ 62760 h 95250"/>
                <a:gd name="connsiteX120" fmla="*/ 417386 w 1266825"/>
                <a:gd name="connsiteY120" fmla="*/ 62760 h 95250"/>
                <a:gd name="connsiteX121" fmla="*/ 423292 w 1266825"/>
                <a:gd name="connsiteY121" fmla="*/ 80477 h 95250"/>
                <a:gd name="connsiteX122" fmla="*/ 439102 w 1266825"/>
                <a:gd name="connsiteY122" fmla="*/ 86525 h 95250"/>
                <a:gd name="connsiteX123" fmla="*/ 460249 w 1266825"/>
                <a:gd name="connsiteY123" fmla="*/ 82048 h 95250"/>
                <a:gd name="connsiteX124" fmla="*/ 460249 w 1266825"/>
                <a:gd name="connsiteY124" fmla="*/ 90992 h 95250"/>
                <a:gd name="connsiteX125" fmla="*/ 450152 w 1266825"/>
                <a:gd name="connsiteY125" fmla="*/ 94288 h 95250"/>
                <a:gd name="connsiteX126" fmla="*/ 438722 w 1266825"/>
                <a:gd name="connsiteY126" fmla="*/ 95288 h 95250"/>
                <a:gd name="connsiteX127" fmla="*/ 435959 w 1266825"/>
                <a:gd name="connsiteY127" fmla="*/ 35005 h 95250"/>
                <a:gd name="connsiteX128" fmla="*/ 423292 w 1266825"/>
                <a:gd name="connsiteY128" fmla="*/ 40205 h 95250"/>
                <a:gd name="connsiteX129" fmla="*/ 417671 w 1266825"/>
                <a:gd name="connsiteY129" fmla="*/ 54598 h 95250"/>
                <a:gd name="connsiteX130" fmla="*/ 452342 w 1266825"/>
                <a:gd name="connsiteY130" fmla="*/ 54598 h 95250"/>
                <a:gd name="connsiteX131" fmla="*/ 448056 w 1266825"/>
                <a:gd name="connsiteY131" fmla="*/ 40053 h 95250"/>
                <a:gd name="connsiteX132" fmla="*/ 435959 w 1266825"/>
                <a:gd name="connsiteY132" fmla="*/ 35005 h 95250"/>
                <a:gd name="connsiteX133" fmla="*/ 492253 w 1266825"/>
                <a:gd name="connsiteY133" fmla="*/ 94079 h 95250"/>
                <a:gd name="connsiteX134" fmla="*/ 482251 w 1266825"/>
                <a:gd name="connsiteY134" fmla="*/ 94079 h 95250"/>
                <a:gd name="connsiteX135" fmla="*/ 482251 w 1266825"/>
                <a:gd name="connsiteY135" fmla="*/ 27813 h 95250"/>
                <a:gd name="connsiteX136" fmla="*/ 492253 w 1266825"/>
                <a:gd name="connsiteY136" fmla="*/ 27813 h 95250"/>
                <a:gd name="connsiteX137" fmla="*/ 481394 w 1266825"/>
                <a:gd name="connsiteY137" fmla="*/ 9858 h 95250"/>
                <a:gd name="connsiteX138" fmla="*/ 483108 w 1266825"/>
                <a:gd name="connsiteY138" fmla="*/ 4810 h 95250"/>
                <a:gd name="connsiteX139" fmla="*/ 487299 w 1266825"/>
                <a:gd name="connsiteY139" fmla="*/ 3201 h 95250"/>
                <a:gd name="connsiteX140" fmla="*/ 491490 w 1266825"/>
                <a:gd name="connsiteY140" fmla="*/ 4839 h 95250"/>
                <a:gd name="connsiteX141" fmla="*/ 493205 w 1266825"/>
                <a:gd name="connsiteY141" fmla="*/ 9858 h 95250"/>
                <a:gd name="connsiteX142" fmla="*/ 491490 w 1266825"/>
                <a:gd name="connsiteY142" fmla="*/ 14907 h 95250"/>
                <a:gd name="connsiteX143" fmla="*/ 487299 w 1266825"/>
                <a:gd name="connsiteY143" fmla="*/ 16564 h 95250"/>
                <a:gd name="connsiteX144" fmla="*/ 483108 w 1266825"/>
                <a:gd name="connsiteY144" fmla="*/ 14907 h 95250"/>
                <a:gd name="connsiteX145" fmla="*/ 481394 w 1266825"/>
                <a:gd name="connsiteY145" fmla="*/ 9858 h 95250"/>
                <a:gd name="connsiteX146" fmla="*/ 535877 w 1266825"/>
                <a:gd name="connsiteY146" fmla="*/ 87001 h 95250"/>
                <a:gd name="connsiteX147" fmla="*/ 541020 w 1266825"/>
                <a:gd name="connsiteY147" fmla="*/ 86611 h 95250"/>
                <a:gd name="connsiteX148" fmla="*/ 545020 w 1266825"/>
                <a:gd name="connsiteY148" fmla="*/ 85792 h 95250"/>
                <a:gd name="connsiteX149" fmla="*/ 545020 w 1266825"/>
                <a:gd name="connsiteY149" fmla="*/ 93479 h 95250"/>
                <a:gd name="connsiteX150" fmla="*/ 540162 w 1266825"/>
                <a:gd name="connsiteY150" fmla="*/ 94774 h 95250"/>
                <a:gd name="connsiteX151" fmla="*/ 534448 w 1266825"/>
                <a:gd name="connsiteY151" fmla="*/ 95288 h 95250"/>
                <a:gd name="connsiteX152" fmla="*/ 515207 w 1266825"/>
                <a:gd name="connsiteY152" fmla="*/ 75029 h 95250"/>
                <a:gd name="connsiteX153" fmla="*/ 515207 w 1266825"/>
                <a:gd name="connsiteY153" fmla="*/ 35614 h 95250"/>
                <a:gd name="connsiteX154" fmla="*/ 505777 w 1266825"/>
                <a:gd name="connsiteY154" fmla="*/ 35614 h 95250"/>
                <a:gd name="connsiteX155" fmla="*/ 505777 w 1266825"/>
                <a:gd name="connsiteY155" fmla="*/ 30775 h 95250"/>
                <a:gd name="connsiteX156" fmla="*/ 515207 w 1266825"/>
                <a:gd name="connsiteY156" fmla="*/ 26603 h 95250"/>
                <a:gd name="connsiteX157" fmla="*/ 519494 w 1266825"/>
                <a:gd name="connsiteY157" fmla="*/ 12459 h 95250"/>
                <a:gd name="connsiteX158" fmla="*/ 525304 w 1266825"/>
                <a:gd name="connsiteY158" fmla="*/ 12459 h 95250"/>
                <a:gd name="connsiteX159" fmla="*/ 525304 w 1266825"/>
                <a:gd name="connsiteY159" fmla="*/ 27813 h 95250"/>
                <a:gd name="connsiteX160" fmla="*/ 544545 w 1266825"/>
                <a:gd name="connsiteY160" fmla="*/ 27813 h 95250"/>
                <a:gd name="connsiteX161" fmla="*/ 544545 w 1266825"/>
                <a:gd name="connsiteY161" fmla="*/ 35614 h 95250"/>
                <a:gd name="connsiteX162" fmla="*/ 525304 w 1266825"/>
                <a:gd name="connsiteY162" fmla="*/ 35614 h 95250"/>
                <a:gd name="connsiteX163" fmla="*/ 525304 w 1266825"/>
                <a:gd name="connsiteY163" fmla="*/ 74609 h 95250"/>
                <a:gd name="connsiteX164" fmla="*/ 528161 w 1266825"/>
                <a:gd name="connsiteY164" fmla="*/ 83801 h 95250"/>
                <a:gd name="connsiteX165" fmla="*/ 535877 w 1266825"/>
                <a:gd name="connsiteY165" fmla="*/ 87001 h 95250"/>
                <a:gd name="connsiteX166" fmla="*/ 602266 w 1266825"/>
                <a:gd name="connsiteY166" fmla="*/ 76000 h 95250"/>
                <a:gd name="connsiteX167" fmla="*/ 595408 w 1266825"/>
                <a:gd name="connsiteY167" fmla="*/ 90269 h 95250"/>
                <a:gd name="connsiteX168" fmla="*/ 576072 w 1266825"/>
                <a:gd name="connsiteY168" fmla="*/ 95288 h 95250"/>
                <a:gd name="connsiteX169" fmla="*/ 555499 w 1266825"/>
                <a:gd name="connsiteY169" fmla="*/ 91116 h 95250"/>
                <a:gd name="connsiteX170" fmla="*/ 555499 w 1266825"/>
                <a:gd name="connsiteY170" fmla="*/ 81801 h 95250"/>
                <a:gd name="connsiteX171" fmla="*/ 565785 w 1266825"/>
                <a:gd name="connsiteY171" fmla="*/ 85611 h 95250"/>
                <a:gd name="connsiteX172" fmla="*/ 576358 w 1266825"/>
                <a:gd name="connsiteY172" fmla="*/ 87001 h 95250"/>
                <a:gd name="connsiteX173" fmla="*/ 588359 w 1266825"/>
                <a:gd name="connsiteY173" fmla="*/ 84496 h 95250"/>
                <a:gd name="connsiteX174" fmla="*/ 592645 w 1266825"/>
                <a:gd name="connsiteY174" fmla="*/ 76848 h 95250"/>
                <a:gd name="connsiteX175" fmla="*/ 589312 w 1266825"/>
                <a:gd name="connsiteY175" fmla="*/ 70228 h 95250"/>
                <a:gd name="connsiteX176" fmla="*/ 576167 w 1266825"/>
                <a:gd name="connsiteY176" fmla="*/ 63722 h 95250"/>
                <a:gd name="connsiteX177" fmla="*/ 563023 w 1266825"/>
                <a:gd name="connsiteY177" fmla="*/ 57712 h 95250"/>
                <a:gd name="connsiteX178" fmla="*/ 557213 w 1266825"/>
                <a:gd name="connsiteY178" fmla="*/ 51873 h 95250"/>
                <a:gd name="connsiteX179" fmla="*/ 555308 w 1266825"/>
                <a:gd name="connsiteY179" fmla="*/ 44072 h 95250"/>
                <a:gd name="connsiteX180" fmla="*/ 561880 w 1266825"/>
                <a:gd name="connsiteY180" fmla="*/ 31290 h 95250"/>
                <a:gd name="connsiteX181" fmla="*/ 579977 w 1266825"/>
                <a:gd name="connsiteY181" fmla="*/ 26603 h 95250"/>
                <a:gd name="connsiteX182" fmla="*/ 600932 w 1266825"/>
                <a:gd name="connsiteY182" fmla="*/ 30956 h 95250"/>
                <a:gd name="connsiteX183" fmla="*/ 597312 w 1266825"/>
                <a:gd name="connsiteY183" fmla="*/ 39119 h 95250"/>
                <a:gd name="connsiteX184" fmla="*/ 579311 w 1266825"/>
                <a:gd name="connsiteY184" fmla="*/ 35005 h 95250"/>
                <a:gd name="connsiteX185" fmla="*/ 568548 w 1266825"/>
                <a:gd name="connsiteY185" fmla="*/ 37243 h 95250"/>
                <a:gd name="connsiteX186" fmla="*/ 564928 w 1266825"/>
                <a:gd name="connsiteY186" fmla="*/ 43415 h 95250"/>
                <a:gd name="connsiteX187" fmla="*/ 566261 w 1266825"/>
                <a:gd name="connsiteY187" fmla="*/ 47949 h 95250"/>
                <a:gd name="connsiteX188" fmla="*/ 570643 w 1266825"/>
                <a:gd name="connsiteY188" fmla="*/ 51511 h 95250"/>
                <a:gd name="connsiteX189" fmla="*/ 582263 w 1266825"/>
                <a:gd name="connsiteY189" fmla="*/ 56407 h 95250"/>
                <a:gd name="connsiteX190" fmla="*/ 598170 w 1266825"/>
                <a:gd name="connsiteY190" fmla="*/ 65056 h 95250"/>
                <a:gd name="connsiteX191" fmla="*/ 602266 w 1266825"/>
                <a:gd name="connsiteY191" fmla="*/ 76000 h 95250"/>
                <a:gd name="connsiteX192" fmla="*/ 661131 w 1266825"/>
                <a:gd name="connsiteY192" fmla="*/ 94079 h 95250"/>
                <a:gd name="connsiteX193" fmla="*/ 659130 w 1266825"/>
                <a:gd name="connsiteY193" fmla="*/ 84649 h 95250"/>
                <a:gd name="connsiteX194" fmla="*/ 658654 w 1266825"/>
                <a:gd name="connsiteY194" fmla="*/ 84649 h 95250"/>
                <a:gd name="connsiteX195" fmla="*/ 648748 w 1266825"/>
                <a:gd name="connsiteY195" fmla="*/ 93078 h 95250"/>
                <a:gd name="connsiteX196" fmla="*/ 636461 w 1266825"/>
                <a:gd name="connsiteY196" fmla="*/ 95288 h 95250"/>
                <a:gd name="connsiteX197" fmla="*/ 621030 w 1266825"/>
                <a:gd name="connsiteY197" fmla="*/ 90211 h 95250"/>
                <a:gd name="connsiteX198" fmla="*/ 615410 w 1266825"/>
                <a:gd name="connsiteY198" fmla="*/ 75762 h 95250"/>
                <a:gd name="connsiteX199" fmla="*/ 647509 w 1266825"/>
                <a:gd name="connsiteY199" fmla="*/ 54721 h 95250"/>
                <a:gd name="connsiteX200" fmla="*/ 658749 w 1266825"/>
                <a:gd name="connsiteY200" fmla="*/ 54359 h 95250"/>
                <a:gd name="connsiteX201" fmla="*/ 658749 w 1266825"/>
                <a:gd name="connsiteY201" fmla="*/ 50245 h 95250"/>
                <a:gd name="connsiteX202" fmla="*/ 655416 w 1266825"/>
                <a:gd name="connsiteY202" fmla="*/ 38729 h 95250"/>
                <a:gd name="connsiteX203" fmla="*/ 644653 w 1266825"/>
                <a:gd name="connsiteY203" fmla="*/ 35005 h 95250"/>
                <a:gd name="connsiteX204" fmla="*/ 625983 w 1266825"/>
                <a:gd name="connsiteY204" fmla="*/ 40091 h 95250"/>
                <a:gd name="connsiteX205" fmla="*/ 622840 w 1266825"/>
                <a:gd name="connsiteY205" fmla="*/ 32404 h 95250"/>
                <a:gd name="connsiteX206" fmla="*/ 633603 w 1266825"/>
                <a:gd name="connsiteY206" fmla="*/ 28232 h 95250"/>
                <a:gd name="connsiteX207" fmla="*/ 645319 w 1266825"/>
                <a:gd name="connsiteY207" fmla="*/ 26727 h 95250"/>
                <a:gd name="connsiteX208" fmla="*/ 662844 w 1266825"/>
                <a:gd name="connsiteY208" fmla="*/ 31985 h 95250"/>
                <a:gd name="connsiteX209" fmla="*/ 668560 w 1266825"/>
                <a:gd name="connsiteY209" fmla="*/ 48854 h 95250"/>
                <a:gd name="connsiteX210" fmla="*/ 668560 w 1266825"/>
                <a:gd name="connsiteY210" fmla="*/ 94079 h 95250"/>
                <a:gd name="connsiteX211" fmla="*/ 638461 w 1266825"/>
                <a:gd name="connsiteY211" fmla="*/ 87001 h 95250"/>
                <a:gd name="connsiteX212" fmla="*/ 653224 w 1266825"/>
                <a:gd name="connsiteY212" fmla="*/ 81867 h 95250"/>
                <a:gd name="connsiteX213" fmla="*/ 658559 w 1266825"/>
                <a:gd name="connsiteY213" fmla="*/ 67475 h 95250"/>
                <a:gd name="connsiteX214" fmla="*/ 658559 w 1266825"/>
                <a:gd name="connsiteY214" fmla="*/ 61494 h 95250"/>
                <a:gd name="connsiteX215" fmla="*/ 648462 w 1266825"/>
                <a:gd name="connsiteY215" fmla="*/ 61913 h 95250"/>
                <a:gd name="connsiteX216" fmla="*/ 631222 w 1266825"/>
                <a:gd name="connsiteY216" fmla="*/ 65627 h 95250"/>
                <a:gd name="connsiteX217" fmla="*/ 625983 w 1266825"/>
                <a:gd name="connsiteY217" fmla="*/ 75876 h 95250"/>
                <a:gd name="connsiteX218" fmla="*/ 629222 w 1266825"/>
                <a:gd name="connsiteY218" fmla="*/ 84163 h 95250"/>
                <a:gd name="connsiteX219" fmla="*/ 638461 w 1266825"/>
                <a:gd name="connsiteY219" fmla="*/ 87001 h 95250"/>
                <a:gd name="connsiteX220" fmla="*/ 732091 w 1266825"/>
                <a:gd name="connsiteY220" fmla="*/ 94079 h 95250"/>
                <a:gd name="connsiteX221" fmla="*/ 730092 w 1266825"/>
                <a:gd name="connsiteY221" fmla="*/ 84649 h 95250"/>
                <a:gd name="connsiteX222" fmla="*/ 729615 w 1266825"/>
                <a:gd name="connsiteY222" fmla="*/ 84649 h 95250"/>
                <a:gd name="connsiteX223" fmla="*/ 719710 w 1266825"/>
                <a:gd name="connsiteY223" fmla="*/ 93078 h 95250"/>
                <a:gd name="connsiteX224" fmla="*/ 707422 w 1266825"/>
                <a:gd name="connsiteY224" fmla="*/ 95288 h 95250"/>
                <a:gd name="connsiteX225" fmla="*/ 691992 w 1266825"/>
                <a:gd name="connsiteY225" fmla="*/ 90211 h 95250"/>
                <a:gd name="connsiteX226" fmla="*/ 686372 w 1266825"/>
                <a:gd name="connsiteY226" fmla="*/ 75762 h 95250"/>
                <a:gd name="connsiteX227" fmla="*/ 718471 w 1266825"/>
                <a:gd name="connsiteY227" fmla="*/ 54721 h 95250"/>
                <a:gd name="connsiteX228" fmla="*/ 729710 w 1266825"/>
                <a:gd name="connsiteY228" fmla="*/ 54359 h 95250"/>
                <a:gd name="connsiteX229" fmla="*/ 729710 w 1266825"/>
                <a:gd name="connsiteY229" fmla="*/ 50245 h 95250"/>
                <a:gd name="connsiteX230" fmla="*/ 726377 w 1266825"/>
                <a:gd name="connsiteY230" fmla="*/ 38729 h 95250"/>
                <a:gd name="connsiteX231" fmla="*/ 715613 w 1266825"/>
                <a:gd name="connsiteY231" fmla="*/ 35005 h 95250"/>
                <a:gd name="connsiteX232" fmla="*/ 696849 w 1266825"/>
                <a:gd name="connsiteY232" fmla="*/ 40091 h 95250"/>
                <a:gd name="connsiteX233" fmla="*/ 693801 w 1266825"/>
                <a:gd name="connsiteY233" fmla="*/ 32404 h 95250"/>
                <a:gd name="connsiteX234" fmla="*/ 704564 w 1266825"/>
                <a:gd name="connsiteY234" fmla="*/ 28232 h 95250"/>
                <a:gd name="connsiteX235" fmla="*/ 716185 w 1266825"/>
                <a:gd name="connsiteY235" fmla="*/ 26727 h 95250"/>
                <a:gd name="connsiteX236" fmla="*/ 733806 w 1266825"/>
                <a:gd name="connsiteY236" fmla="*/ 31985 h 95250"/>
                <a:gd name="connsiteX237" fmla="*/ 739521 w 1266825"/>
                <a:gd name="connsiteY237" fmla="*/ 48854 h 95250"/>
                <a:gd name="connsiteX238" fmla="*/ 739521 w 1266825"/>
                <a:gd name="connsiteY238" fmla="*/ 94079 h 95250"/>
                <a:gd name="connsiteX239" fmla="*/ 709422 w 1266825"/>
                <a:gd name="connsiteY239" fmla="*/ 87001 h 95250"/>
                <a:gd name="connsiteX240" fmla="*/ 724091 w 1266825"/>
                <a:gd name="connsiteY240" fmla="*/ 81867 h 95250"/>
                <a:gd name="connsiteX241" fmla="*/ 729424 w 1266825"/>
                <a:gd name="connsiteY241" fmla="*/ 67475 h 95250"/>
                <a:gd name="connsiteX242" fmla="*/ 729424 w 1266825"/>
                <a:gd name="connsiteY242" fmla="*/ 61494 h 95250"/>
                <a:gd name="connsiteX243" fmla="*/ 719424 w 1266825"/>
                <a:gd name="connsiteY243" fmla="*/ 61913 h 95250"/>
                <a:gd name="connsiteX244" fmla="*/ 702183 w 1266825"/>
                <a:gd name="connsiteY244" fmla="*/ 65627 h 95250"/>
                <a:gd name="connsiteX245" fmla="*/ 696849 w 1266825"/>
                <a:gd name="connsiteY245" fmla="*/ 75876 h 95250"/>
                <a:gd name="connsiteX246" fmla="*/ 700183 w 1266825"/>
                <a:gd name="connsiteY246" fmla="*/ 84163 h 95250"/>
                <a:gd name="connsiteX247" fmla="*/ 709422 w 1266825"/>
                <a:gd name="connsiteY247" fmla="*/ 87001 h 95250"/>
                <a:gd name="connsiteX248" fmla="*/ 807530 w 1266825"/>
                <a:gd name="connsiteY248" fmla="*/ 94079 h 95250"/>
                <a:gd name="connsiteX249" fmla="*/ 807530 w 1266825"/>
                <a:gd name="connsiteY249" fmla="*/ 51216 h 95250"/>
                <a:gd name="connsiteX250" fmla="*/ 803910 w 1266825"/>
                <a:gd name="connsiteY250" fmla="*/ 39119 h 95250"/>
                <a:gd name="connsiteX251" fmla="*/ 792385 w 1266825"/>
                <a:gd name="connsiteY251" fmla="*/ 35128 h 95250"/>
                <a:gd name="connsiteX252" fmla="*/ 777144 w 1266825"/>
                <a:gd name="connsiteY252" fmla="*/ 40748 h 95250"/>
                <a:gd name="connsiteX253" fmla="*/ 772287 w 1266825"/>
                <a:gd name="connsiteY253" fmla="*/ 59312 h 95250"/>
                <a:gd name="connsiteX254" fmla="*/ 772287 w 1266825"/>
                <a:gd name="connsiteY254" fmla="*/ 94079 h 95250"/>
                <a:gd name="connsiteX255" fmla="*/ 762191 w 1266825"/>
                <a:gd name="connsiteY255" fmla="*/ 94079 h 95250"/>
                <a:gd name="connsiteX256" fmla="*/ 762191 w 1266825"/>
                <a:gd name="connsiteY256" fmla="*/ 27813 h 95250"/>
                <a:gd name="connsiteX257" fmla="*/ 770382 w 1266825"/>
                <a:gd name="connsiteY257" fmla="*/ 27813 h 95250"/>
                <a:gd name="connsiteX258" fmla="*/ 772002 w 1266825"/>
                <a:gd name="connsiteY258" fmla="*/ 36881 h 95250"/>
                <a:gd name="connsiteX259" fmla="*/ 772477 w 1266825"/>
                <a:gd name="connsiteY259" fmla="*/ 36881 h 95250"/>
                <a:gd name="connsiteX260" fmla="*/ 781145 w 1266825"/>
                <a:gd name="connsiteY260" fmla="*/ 29289 h 95250"/>
                <a:gd name="connsiteX261" fmla="*/ 793528 w 1266825"/>
                <a:gd name="connsiteY261" fmla="*/ 26603 h 95250"/>
                <a:gd name="connsiteX262" fmla="*/ 811530 w 1266825"/>
                <a:gd name="connsiteY262" fmla="*/ 32376 h 95250"/>
                <a:gd name="connsiteX263" fmla="*/ 817626 w 1266825"/>
                <a:gd name="connsiteY263" fmla="*/ 50845 h 95250"/>
                <a:gd name="connsiteX264" fmla="*/ 817626 w 1266825"/>
                <a:gd name="connsiteY264" fmla="*/ 94079 h 95250"/>
                <a:gd name="connsiteX265" fmla="*/ 871347 w 1266825"/>
                <a:gd name="connsiteY265" fmla="*/ 26727 h 95250"/>
                <a:gd name="connsiteX266" fmla="*/ 891635 w 1266825"/>
                <a:gd name="connsiteY266" fmla="*/ 35643 h 95250"/>
                <a:gd name="connsiteX267" fmla="*/ 898874 w 1266825"/>
                <a:gd name="connsiteY267" fmla="*/ 60884 h 95250"/>
                <a:gd name="connsiteX268" fmla="*/ 891540 w 1266825"/>
                <a:gd name="connsiteY268" fmla="*/ 86249 h 95250"/>
                <a:gd name="connsiteX269" fmla="*/ 871347 w 1266825"/>
                <a:gd name="connsiteY269" fmla="*/ 95288 h 95250"/>
                <a:gd name="connsiteX270" fmla="*/ 859536 w 1266825"/>
                <a:gd name="connsiteY270" fmla="*/ 92898 h 95250"/>
                <a:gd name="connsiteX271" fmla="*/ 850583 w 1266825"/>
                <a:gd name="connsiteY271" fmla="*/ 85554 h 95250"/>
                <a:gd name="connsiteX272" fmla="*/ 849820 w 1266825"/>
                <a:gd name="connsiteY272" fmla="*/ 85554 h 95250"/>
                <a:gd name="connsiteX273" fmla="*/ 847725 w 1266825"/>
                <a:gd name="connsiteY273" fmla="*/ 94079 h 95250"/>
                <a:gd name="connsiteX274" fmla="*/ 840486 w 1266825"/>
                <a:gd name="connsiteY274" fmla="*/ 94079 h 95250"/>
                <a:gd name="connsiteX275" fmla="*/ 840486 w 1266825"/>
                <a:gd name="connsiteY275" fmla="*/ 0 h 95250"/>
                <a:gd name="connsiteX276" fmla="*/ 850583 w 1266825"/>
                <a:gd name="connsiteY276" fmla="*/ 0 h 95250"/>
                <a:gd name="connsiteX277" fmla="*/ 850583 w 1266825"/>
                <a:gd name="connsiteY277" fmla="*/ 22851 h 95250"/>
                <a:gd name="connsiteX278" fmla="*/ 850106 w 1266825"/>
                <a:gd name="connsiteY278" fmla="*/ 36643 h 95250"/>
                <a:gd name="connsiteX279" fmla="*/ 850583 w 1266825"/>
                <a:gd name="connsiteY279" fmla="*/ 36643 h 95250"/>
                <a:gd name="connsiteX280" fmla="*/ 871347 w 1266825"/>
                <a:gd name="connsiteY280" fmla="*/ 26727 h 95250"/>
                <a:gd name="connsiteX281" fmla="*/ 869918 w 1266825"/>
                <a:gd name="connsiteY281" fmla="*/ 35128 h 95250"/>
                <a:gd name="connsiteX282" fmla="*/ 855059 w 1266825"/>
                <a:gd name="connsiteY282" fmla="*/ 41024 h 95250"/>
                <a:gd name="connsiteX283" fmla="*/ 850583 w 1266825"/>
                <a:gd name="connsiteY283" fmla="*/ 60884 h 95250"/>
                <a:gd name="connsiteX284" fmla="*/ 855250 w 1266825"/>
                <a:gd name="connsiteY284" fmla="*/ 80867 h 95250"/>
                <a:gd name="connsiteX285" fmla="*/ 870109 w 1266825"/>
                <a:gd name="connsiteY285" fmla="*/ 86887 h 95250"/>
                <a:gd name="connsiteX286" fmla="*/ 883920 w 1266825"/>
                <a:gd name="connsiteY286" fmla="*/ 80143 h 95250"/>
                <a:gd name="connsiteX287" fmla="*/ 888492 w 1266825"/>
                <a:gd name="connsiteY287" fmla="*/ 60760 h 95250"/>
                <a:gd name="connsiteX288" fmla="*/ 883920 w 1266825"/>
                <a:gd name="connsiteY288" fmla="*/ 41481 h 95250"/>
                <a:gd name="connsiteX289" fmla="*/ 869918 w 1266825"/>
                <a:gd name="connsiteY289" fmla="*/ 35128 h 95250"/>
                <a:gd name="connsiteX290" fmla="*/ 928783 w 1266825"/>
                <a:gd name="connsiteY290" fmla="*/ 94079 h 95250"/>
                <a:gd name="connsiteX291" fmla="*/ 918686 w 1266825"/>
                <a:gd name="connsiteY291" fmla="*/ 94079 h 95250"/>
                <a:gd name="connsiteX292" fmla="*/ 918686 w 1266825"/>
                <a:gd name="connsiteY292" fmla="*/ 27813 h 95250"/>
                <a:gd name="connsiteX293" fmla="*/ 928783 w 1266825"/>
                <a:gd name="connsiteY293" fmla="*/ 27813 h 95250"/>
                <a:gd name="connsiteX294" fmla="*/ 917829 w 1266825"/>
                <a:gd name="connsiteY294" fmla="*/ 9858 h 95250"/>
                <a:gd name="connsiteX295" fmla="*/ 919544 w 1266825"/>
                <a:gd name="connsiteY295" fmla="*/ 4810 h 95250"/>
                <a:gd name="connsiteX296" fmla="*/ 923830 w 1266825"/>
                <a:gd name="connsiteY296" fmla="*/ 3201 h 95250"/>
                <a:gd name="connsiteX297" fmla="*/ 927926 w 1266825"/>
                <a:gd name="connsiteY297" fmla="*/ 4839 h 95250"/>
                <a:gd name="connsiteX298" fmla="*/ 929735 w 1266825"/>
                <a:gd name="connsiteY298" fmla="*/ 9858 h 95250"/>
                <a:gd name="connsiteX299" fmla="*/ 927926 w 1266825"/>
                <a:gd name="connsiteY299" fmla="*/ 14907 h 95250"/>
                <a:gd name="connsiteX300" fmla="*/ 923830 w 1266825"/>
                <a:gd name="connsiteY300" fmla="*/ 16564 h 95250"/>
                <a:gd name="connsiteX301" fmla="*/ 919544 w 1266825"/>
                <a:gd name="connsiteY301" fmla="*/ 14907 h 95250"/>
                <a:gd name="connsiteX302" fmla="*/ 917829 w 1266825"/>
                <a:gd name="connsiteY302" fmla="*/ 9858 h 95250"/>
                <a:gd name="connsiteX303" fmla="*/ 978980 w 1266825"/>
                <a:gd name="connsiteY303" fmla="*/ 95288 h 95250"/>
                <a:gd name="connsiteX304" fmla="*/ 955834 w 1266825"/>
                <a:gd name="connsiteY304" fmla="*/ 86344 h 95250"/>
                <a:gd name="connsiteX305" fmla="*/ 947261 w 1266825"/>
                <a:gd name="connsiteY305" fmla="*/ 61494 h 95250"/>
                <a:gd name="connsiteX306" fmla="*/ 955167 w 1266825"/>
                <a:gd name="connsiteY306" fmla="*/ 36033 h 95250"/>
                <a:gd name="connsiteX307" fmla="*/ 976408 w 1266825"/>
                <a:gd name="connsiteY307" fmla="*/ 26603 h 95250"/>
                <a:gd name="connsiteX308" fmla="*/ 996124 w 1266825"/>
                <a:gd name="connsiteY308" fmla="*/ 34795 h 95250"/>
                <a:gd name="connsiteX309" fmla="*/ 1003363 w 1266825"/>
                <a:gd name="connsiteY309" fmla="*/ 56407 h 95250"/>
                <a:gd name="connsiteX310" fmla="*/ 1003363 w 1266825"/>
                <a:gd name="connsiteY310" fmla="*/ 62760 h 95250"/>
                <a:gd name="connsiteX311" fmla="*/ 957739 w 1266825"/>
                <a:gd name="connsiteY311" fmla="*/ 62760 h 95250"/>
                <a:gd name="connsiteX312" fmla="*/ 963645 w 1266825"/>
                <a:gd name="connsiteY312" fmla="*/ 80477 h 95250"/>
                <a:gd name="connsiteX313" fmla="*/ 979361 w 1266825"/>
                <a:gd name="connsiteY313" fmla="*/ 86525 h 95250"/>
                <a:gd name="connsiteX314" fmla="*/ 1000506 w 1266825"/>
                <a:gd name="connsiteY314" fmla="*/ 82048 h 95250"/>
                <a:gd name="connsiteX315" fmla="*/ 1000506 w 1266825"/>
                <a:gd name="connsiteY315" fmla="*/ 90992 h 95250"/>
                <a:gd name="connsiteX316" fmla="*/ 990409 w 1266825"/>
                <a:gd name="connsiteY316" fmla="*/ 94288 h 95250"/>
                <a:gd name="connsiteX317" fmla="*/ 978980 w 1266825"/>
                <a:gd name="connsiteY317" fmla="*/ 95288 h 95250"/>
                <a:gd name="connsiteX318" fmla="*/ 976217 w 1266825"/>
                <a:gd name="connsiteY318" fmla="*/ 35005 h 95250"/>
                <a:gd name="connsiteX319" fmla="*/ 963549 w 1266825"/>
                <a:gd name="connsiteY319" fmla="*/ 40205 h 95250"/>
                <a:gd name="connsiteX320" fmla="*/ 957930 w 1266825"/>
                <a:gd name="connsiteY320" fmla="*/ 54598 h 95250"/>
                <a:gd name="connsiteX321" fmla="*/ 992600 w 1266825"/>
                <a:gd name="connsiteY321" fmla="*/ 54598 h 95250"/>
                <a:gd name="connsiteX322" fmla="*/ 988314 w 1266825"/>
                <a:gd name="connsiteY322" fmla="*/ 40053 h 95250"/>
                <a:gd name="connsiteX323" fmla="*/ 976217 w 1266825"/>
                <a:gd name="connsiteY323" fmla="*/ 35005 h 95250"/>
                <a:gd name="connsiteX324" fmla="*/ 1067657 w 1266825"/>
                <a:gd name="connsiteY324" fmla="*/ 85192 h 95250"/>
                <a:gd name="connsiteX325" fmla="*/ 1067086 w 1266825"/>
                <a:gd name="connsiteY325" fmla="*/ 85192 h 95250"/>
                <a:gd name="connsiteX326" fmla="*/ 1046321 w 1266825"/>
                <a:gd name="connsiteY326" fmla="*/ 95288 h 95250"/>
                <a:gd name="connsiteX327" fmla="*/ 1026033 w 1266825"/>
                <a:gd name="connsiteY327" fmla="*/ 86401 h 95250"/>
                <a:gd name="connsiteX328" fmla="*/ 1018794 w 1266825"/>
                <a:gd name="connsiteY328" fmla="*/ 61131 h 95250"/>
                <a:gd name="connsiteX329" fmla="*/ 1026128 w 1266825"/>
                <a:gd name="connsiteY329" fmla="*/ 35671 h 95250"/>
                <a:gd name="connsiteX330" fmla="*/ 1046321 w 1266825"/>
                <a:gd name="connsiteY330" fmla="*/ 26603 h 95250"/>
                <a:gd name="connsiteX331" fmla="*/ 1066991 w 1266825"/>
                <a:gd name="connsiteY331" fmla="*/ 36395 h 95250"/>
                <a:gd name="connsiteX332" fmla="*/ 1067752 w 1266825"/>
                <a:gd name="connsiteY332" fmla="*/ 36395 h 95250"/>
                <a:gd name="connsiteX333" fmla="*/ 1067277 w 1266825"/>
                <a:gd name="connsiteY333" fmla="*/ 31623 h 95250"/>
                <a:gd name="connsiteX334" fmla="*/ 1067086 w 1266825"/>
                <a:gd name="connsiteY334" fmla="*/ 26966 h 95250"/>
                <a:gd name="connsiteX335" fmla="*/ 1067086 w 1266825"/>
                <a:gd name="connsiteY335" fmla="*/ 0 h 95250"/>
                <a:gd name="connsiteX336" fmla="*/ 1077087 w 1266825"/>
                <a:gd name="connsiteY336" fmla="*/ 0 h 95250"/>
                <a:gd name="connsiteX337" fmla="*/ 1077087 w 1266825"/>
                <a:gd name="connsiteY337" fmla="*/ 94079 h 95250"/>
                <a:gd name="connsiteX338" fmla="*/ 1068991 w 1266825"/>
                <a:gd name="connsiteY338" fmla="*/ 94079 h 95250"/>
                <a:gd name="connsiteX339" fmla="*/ 1047559 w 1266825"/>
                <a:gd name="connsiteY339" fmla="*/ 86887 h 95250"/>
                <a:gd name="connsiteX340" fmla="*/ 1062419 w 1266825"/>
                <a:gd name="connsiteY340" fmla="*/ 81287 h 95250"/>
                <a:gd name="connsiteX341" fmla="*/ 1067086 w 1266825"/>
                <a:gd name="connsiteY341" fmla="*/ 63246 h 95250"/>
                <a:gd name="connsiteX342" fmla="*/ 1067086 w 1266825"/>
                <a:gd name="connsiteY342" fmla="*/ 61131 h 95250"/>
                <a:gd name="connsiteX343" fmla="*/ 1062419 w 1266825"/>
                <a:gd name="connsiteY343" fmla="*/ 41024 h 95250"/>
                <a:gd name="connsiteX344" fmla="*/ 1047464 w 1266825"/>
                <a:gd name="connsiteY344" fmla="*/ 35005 h 95250"/>
                <a:gd name="connsiteX345" fmla="*/ 1033939 w 1266825"/>
                <a:gd name="connsiteY345" fmla="*/ 41872 h 95250"/>
                <a:gd name="connsiteX346" fmla="*/ 1029272 w 1266825"/>
                <a:gd name="connsiteY346" fmla="*/ 61246 h 95250"/>
                <a:gd name="connsiteX347" fmla="*/ 1033844 w 1266825"/>
                <a:gd name="connsiteY347" fmla="*/ 80410 h 95250"/>
                <a:gd name="connsiteX348" fmla="*/ 1047559 w 1266825"/>
                <a:gd name="connsiteY348" fmla="*/ 86887 h 95250"/>
                <a:gd name="connsiteX349" fmla="*/ 1128713 w 1266825"/>
                <a:gd name="connsiteY349" fmla="*/ 95288 h 95250"/>
                <a:gd name="connsiteX350" fmla="*/ 1105472 w 1266825"/>
                <a:gd name="connsiteY350" fmla="*/ 86344 h 95250"/>
                <a:gd name="connsiteX351" fmla="*/ 1096995 w 1266825"/>
                <a:gd name="connsiteY351" fmla="*/ 61494 h 95250"/>
                <a:gd name="connsiteX352" fmla="*/ 1104900 w 1266825"/>
                <a:gd name="connsiteY352" fmla="*/ 36033 h 95250"/>
                <a:gd name="connsiteX353" fmla="*/ 1126045 w 1266825"/>
                <a:gd name="connsiteY353" fmla="*/ 26603 h 95250"/>
                <a:gd name="connsiteX354" fmla="*/ 1145763 w 1266825"/>
                <a:gd name="connsiteY354" fmla="*/ 34795 h 95250"/>
                <a:gd name="connsiteX355" fmla="*/ 1153097 w 1266825"/>
                <a:gd name="connsiteY355" fmla="*/ 56407 h 95250"/>
                <a:gd name="connsiteX356" fmla="*/ 1153097 w 1266825"/>
                <a:gd name="connsiteY356" fmla="*/ 62760 h 95250"/>
                <a:gd name="connsiteX357" fmla="*/ 1107377 w 1266825"/>
                <a:gd name="connsiteY357" fmla="*/ 62760 h 95250"/>
                <a:gd name="connsiteX358" fmla="*/ 1113282 w 1266825"/>
                <a:gd name="connsiteY358" fmla="*/ 80477 h 95250"/>
                <a:gd name="connsiteX359" fmla="*/ 1129094 w 1266825"/>
                <a:gd name="connsiteY359" fmla="*/ 86525 h 95250"/>
                <a:gd name="connsiteX360" fmla="*/ 1150239 w 1266825"/>
                <a:gd name="connsiteY360" fmla="*/ 82048 h 95250"/>
                <a:gd name="connsiteX361" fmla="*/ 1150239 w 1266825"/>
                <a:gd name="connsiteY361" fmla="*/ 90992 h 95250"/>
                <a:gd name="connsiteX362" fmla="*/ 1140142 w 1266825"/>
                <a:gd name="connsiteY362" fmla="*/ 94288 h 95250"/>
                <a:gd name="connsiteX363" fmla="*/ 1128713 w 1266825"/>
                <a:gd name="connsiteY363" fmla="*/ 95288 h 95250"/>
                <a:gd name="connsiteX364" fmla="*/ 1125950 w 1266825"/>
                <a:gd name="connsiteY364" fmla="*/ 35005 h 95250"/>
                <a:gd name="connsiteX365" fmla="*/ 1113282 w 1266825"/>
                <a:gd name="connsiteY365" fmla="*/ 40205 h 95250"/>
                <a:gd name="connsiteX366" fmla="*/ 1107663 w 1266825"/>
                <a:gd name="connsiteY366" fmla="*/ 54598 h 95250"/>
                <a:gd name="connsiteX367" fmla="*/ 1142334 w 1266825"/>
                <a:gd name="connsiteY367" fmla="*/ 54598 h 95250"/>
                <a:gd name="connsiteX368" fmla="*/ 1138047 w 1266825"/>
                <a:gd name="connsiteY368" fmla="*/ 40053 h 95250"/>
                <a:gd name="connsiteX369" fmla="*/ 1125950 w 1266825"/>
                <a:gd name="connsiteY369" fmla="*/ 35005 h 95250"/>
                <a:gd name="connsiteX370" fmla="*/ 1202436 w 1266825"/>
                <a:gd name="connsiteY370" fmla="*/ 26603 h 95250"/>
                <a:gd name="connsiteX371" fmla="*/ 1210342 w 1266825"/>
                <a:gd name="connsiteY371" fmla="*/ 27327 h 95250"/>
                <a:gd name="connsiteX372" fmla="*/ 1209009 w 1266825"/>
                <a:gd name="connsiteY372" fmla="*/ 36643 h 95250"/>
                <a:gd name="connsiteX373" fmla="*/ 1201770 w 1266825"/>
                <a:gd name="connsiteY373" fmla="*/ 35738 h 95250"/>
                <a:gd name="connsiteX374" fmla="*/ 1187958 w 1266825"/>
                <a:gd name="connsiteY374" fmla="*/ 42263 h 95250"/>
                <a:gd name="connsiteX375" fmla="*/ 1182243 w 1266825"/>
                <a:gd name="connsiteY375" fmla="*/ 58531 h 95250"/>
                <a:gd name="connsiteX376" fmla="*/ 1182243 w 1266825"/>
                <a:gd name="connsiteY376" fmla="*/ 94079 h 95250"/>
                <a:gd name="connsiteX377" fmla="*/ 1172242 w 1266825"/>
                <a:gd name="connsiteY377" fmla="*/ 94079 h 95250"/>
                <a:gd name="connsiteX378" fmla="*/ 1172242 w 1266825"/>
                <a:gd name="connsiteY378" fmla="*/ 27813 h 95250"/>
                <a:gd name="connsiteX379" fmla="*/ 1180529 w 1266825"/>
                <a:gd name="connsiteY379" fmla="*/ 27813 h 95250"/>
                <a:gd name="connsiteX380" fmla="*/ 1181672 w 1266825"/>
                <a:gd name="connsiteY380" fmla="*/ 40091 h 95250"/>
                <a:gd name="connsiteX381" fmla="*/ 1182148 w 1266825"/>
                <a:gd name="connsiteY381" fmla="*/ 40091 h 95250"/>
                <a:gd name="connsiteX382" fmla="*/ 1191006 w 1266825"/>
                <a:gd name="connsiteY382" fmla="*/ 30109 h 95250"/>
                <a:gd name="connsiteX383" fmla="*/ 1202436 w 1266825"/>
                <a:gd name="connsiteY383" fmla="*/ 26603 h 95250"/>
                <a:gd name="connsiteX384" fmla="*/ 1267016 w 1266825"/>
                <a:gd name="connsiteY384" fmla="*/ 76000 h 95250"/>
                <a:gd name="connsiteX385" fmla="*/ 1260158 w 1266825"/>
                <a:gd name="connsiteY385" fmla="*/ 90269 h 95250"/>
                <a:gd name="connsiteX386" fmla="*/ 1240822 w 1266825"/>
                <a:gd name="connsiteY386" fmla="*/ 95288 h 95250"/>
                <a:gd name="connsiteX387" fmla="*/ 1220248 w 1266825"/>
                <a:gd name="connsiteY387" fmla="*/ 91116 h 95250"/>
                <a:gd name="connsiteX388" fmla="*/ 1220248 w 1266825"/>
                <a:gd name="connsiteY388" fmla="*/ 81801 h 95250"/>
                <a:gd name="connsiteX389" fmla="*/ 1230440 w 1266825"/>
                <a:gd name="connsiteY389" fmla="*/ 85611 h 95250"/>
                <a:gd name="connsiteX390" fmla="*/ 1241013 w 1266825"/>
                <a:gd name="connsiteY390" fmla="*/ 87001 h 95250"/>
                <a:gd name="connsiteX391" fmla="*/ 1253110 w 1266825"/>
                <a:gd name="connsiteY391" fmla="*/ 84496 h 95250"/>
                <a:gd name="connsiteX392" fmla="*/ 1257395 w 1266825"/>
                <a:gd name="connsiteY392" fmla="*/ 76848 h 95250"/>
                <a:gd name="connsiteX393" fmla="*/ 1253967 w 1266825"/>
                <a:gd name="connsiteY393" fmla="*/ 70228 h 95250"/>
                <a:gd name="connsiteX394" fmla="*/ 1240917 w 1266825"/>
                <a:gd name="connsiteY394" fmla="*/ 63722 h 95250"/>
                <a:gd name="connsiteX395" fmla="*/ 1227773 w 1266825"/>
                <a:gd name="connsiteY395" fmla="*/ 57712 h 95250"/>
                <a:gd name="connsiteX396" fmla="*/ 1221963 w 1266825"/>
                <a:gd name="connsiteY396" fmla="*/ 51873 h 95250"/>
                <a:gd name="connsiteX397" fmla="*/ 1220057 w 1266825"/>
                <a:gd name="connsiteY397" fmla="*/ 44072 h 95250"/>
                <a:gd name="connsiteX398" fmla="*/ 1226630 w 1266825"/>
                <a:gd name="connsiteY398" fmla="*/ 31290 h 95250"/>
                <a:gd name="connsiteX399" fmla="*/ 1244728 w 1266825"/>
                <a:gd name="connsiteY399" fmla="*/ 26603 h 95250"/>
                <a:gd name="connsiteX400" fmla="*/ 1265587 w 1266825"/>
                <a:gd name="connsiteY400" fmla="*/ 30956 h 95250"/>
                <a:gd name="connsiteX401" fmla="*/ 1262063 w 1266825"/>
                <a:gd name="connsiteY401" fmla="*/ 39119 h 95250"/>
                <a:gd name="connsiteX402" fmla="*/ 1243965 w 1266825"/>
                <a:gd name="connsiteY402" fmla="*/ 35005 h 95250"/>
                <a:gd name="connsiteX403" fmla="*/ 1233202 w 1266825"/>
                <a:gd name="connsiteY403" fmla="*/ 37243 h 95250"/>
                <a:gd name="connsiteX404" fmla="*/ 1229582 w 1266825"/>
                <a:gd name="connsiteY404" fmla="*/ 43415 h 95250"/>
                <a:gd name="connsiteX405" fmla="*/ 1230916 w 1266825"/>
                <a:gd name="connsiteY405" fmla="*/ 47949 h 95250"/>
                <a:gd name="connsiteX406" fmla="*/ 1235298 w 1266825"/>
                <a:gd name="connsiteY406" fmla="*/ 51511 h 95250"/>
                <a:gd name="connsiteX407" fmla="*/ 1246918 w 1266825"/>
                <a:gd name="connsiteY407" fmla="*/ 56407 h 95250"/>
                <a:gd name="connsiteX408" fmla="*/ 1262919 w 1266825"/>
                <a:gd name="connsiteY408" fmla="*/ 65056 h 95250"/>
                <a:gd name="connsiteX409" fmla="*/ 1267016 w 1266825"/>
                <a:gd name="connsiteY409" fmla="*/ 7600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1266825" h="95250">
                  <a:moveTo>
                    <a:pt x="39148" y="94079"/>
                  </a:moveTo>
                  <a:lnTo>
                    <a:pt x="9144" y="15716"/>
                  </a:lnTo>
                  <a:lnTo>
                    <a:pt x="8668" y="15716"/>
                  </a:lnTo>
                  <a:cubicBezTo>
                    <a:pt x="9239" y="21927"/>
                    <a:pt x="9525" y="29309"/>
                    <a:pt x="9525" y="37852"/>
                  </a:cubicBezTo>
                  <a:lnTo>
                    <a:pt x="9525" y="94079"/>
                  </a:lnTo>
                  <a:lnTo>
                    <a:pt x="0" y="94079"/>
                  </a:lnTo>
                  <a:lnTo>
                    <a:pt x="0" y="5687"/>
                  </a:lnTo>
                  <a:lnTo>
                    <a:pt x="15430" y="5687"/>
                  </a:lnTo>
                  <a:lnTo>
                    <a:pt x="43435" y="78600"/>
                  </a:lnTo>
                  <a:lnTo>
                    <a:pt x="43910" y="78600"/>
                  </a:lnTo>
                  <a:lnTo>
                    <a:pt x="72199" y="5687"/>
                  </a:lnTo>
                  <a:lnTo>
                    <a:pt x="87535" y="5687"/>
                  </a:lnTo>
                  <a:lnTo>
                    <a:pt x="87535" y="94079"/>
                  </a:lnTo>
                  <a:lnTo>
                    <a:pt x="77248" y="94079"/>
                  </a:lnTo>
                  <a:lnTo>
                    <a:pt x="77248" y="37129"/>
                  </a:lnTo>
                  <a:cubicBezTo>
                    <a:pt x="77248" y="30594"/>
                    <a:pt x="77534" y="23498"/>
                    <a:pt x="78105" y="15840"/>
                  </a:cubicBezTo>
                  <a:lnTo>
                    <a:pt x="77629" y="15840"/>
                  </a:lnTo>
                  <a:lnTo>
                    <a:pt x="47434" y="94079"/>
                  </a:lnTo>
                  <a:close/>
                  <a:moveTo>
                    <a:pt x="170784" y="60884"/>
                  </a:moveTo>
                  <a:cubicBezTo>
                    <a:pt x="170784" y="71685"/>
                    <a:pt x="168116" y="80124"/>
                    <a:pt x="162592" y="86192"/>
                  </a:cubicBezTo>
                  <a:cubicBezTo>
                    <a:pt x="157163" y="92259"/>
                    <a:pt x="149637" y="95288"/>
                    <a:pt x="140112" y="95288"/>
                  </a:cubicBezTo>
                  <a:cubicBezTo>
                    <a:pt x="134112" y="95288"/>
                    <a:pt x="128874" y="93897"/>
                    <a:pt x="124302" y="91116"/>
                  </a:cubicBezTo>
                  <a:cubicBezTo>
                    <a:pt x="119730" y="88335"/>
                    <a:pt x="116205" y="84344"/>
                    <a:pt x="113634" y="79143"/>
                  </a:cubicBezTo>
                  <a:cubicBezTo>
                    <a:pt x="111157" y="73943"/>
                    <a:pt x="109919" y="67856"/>
                    <a:pt x="109919" y="60884"/>
                  </a:cubicBezTo>
                  <a:cubicBezTo>
                    <a:pt x="109919" y="50083"/>
                    <a:pt x="112586" y="41672"/>
                    <a:pt x="118015" y="35643"/>
                  </a:cubicBezTo>
                  <a:cubicBezTo>
                    <a:pt x="123444" y="29613"/>
                    <a:pt x="130873" y="26603"/>
                    <a:pt x="140494" y="26603"/>
                  </a:cubicBezTo>
                  <a:cubicBezTo>
                    <a:pt x="149733" y="26603"/>
                    <a:pt x="157163" y="29689"/>
                    <a:pt x="162592" y="35852"/>
                  </a:cubicBezTo>
                  <a:cubicBezTo>
                    <a:pt x="168021" y="42024"/>
                    <a:pt x="170784" y="50368"/>
                    <a:pt x="170784" y="60884"/>
                  </a:cubicBezTo>
                  <a:close/>
                  <a:moveTo>
                    <a:pt x="120301" y="60884"/>
                  </a:moveTo>
                  <a:cubicBezTo>
                    <a:pt x="120301" y="69352"/>
                    <a:pt x="122016" y="75800"/>
                    <a:pt x="125349" y="80229"/>
                  </a:cubicBezTo>
                  <a:cubicBezTo>
                    <a:pt x="128778" y="84668"/>
                    <a:pt x="133731" y="86887"/>
                    <a:pt x="140303" y="86887"/>
                  </a:cubicBezTo>
                  <a:cubicBezTo>
                    <a:pt x="146876" y="86887"/>
                    <a:pt x="151923" y="84677"/>
                    <a:pt x="155258" y="80267"/>
                  </a:cubicBezTo>
                  <a:cubicBezTo>
                    <a:pt x="158687" y="75848"/>
                    <a:pt x="160401" y="69390"/>
                    <a:pt x="160401" y="60884"/>
                  </a:cubicBezTo>
                  <a:cubicBezTo>
                    <a:pt x="160401" y="52464"/>
                    <a:pt x="158687" y="46063"/>
                    <a:pt x="155258" y="41691"/>
                  </a:cubicBezTo>
                  <a:cubicBezTo>
                    <a:pt x="151923" y="37319"/>
                    <a:pt x="146876" y="35128"/>
                    <a:pt x="140208" y="35128"/>
                  </a:cubicBezTo>
                  <a:cubicBezTo>
                    <a:pt x="133636" y="35128"/>
                    <a:pt x="128683" y="37281"/>
                    <a:pt x="125349" y="41596"/>
                  </a:cubicBezTo>
                  <a:cubicBezTo>
                    <a:pt x="122016" y="45911"/>
                    <a:pt x="120301" y="52340"/>
                    <a:pt x="120301" y="60884"/>
                  </a:cubicBezTo>
                  <a:close/>
                  <a:moveTo>
                    <a:pt x="221456" y="26727"/>
                  </a:moveTo>
                  <a:cubicBezTo>
                    <a:pt x="230124" y="26727"/>
                    <a:pt x="236887" y="29699"/>
                    <a:pt x="241745" y="35643"/>
                  </a:cubicBezTo>
                  <a:cubicBezTo>
                    <a:pt x="246602" y="41586"/>
                    <a:pt x="248984" y="50006"/>
                    <a:pt x="248984" y="60884"/>
                  </a:cubicBezTo>
                  <a:cubicBezTo>
                    <a:pt x="248984" y="71771"/>
                    <a:pt x="246507" y="80220"/>
                    <a:pt x="241649" y="86249"/>
                  </a:cubicBezTo>
                  <a:cubicBezTo>
                    <a:pt x="236791" y="92278"/>
                    <a:pt x="230124" y="95288"/>
                    <a:pt x="221456" y="95288"/>
                  </a:cubicBezTo>
                  <a:cubicBezTo>
                    <a:pt x="217170" y="95288"/>
                    <a:pt x="213170" y="94488"/>
                    <a:pt x="209645" y="92898"/>
                  </a:cubicBezTo>
                  <a:cubicBezTo>
                    <a:pt x="206121" y="91307"/>
                    <a:pt x="203074" y="88859"/>
                    <a:pt x="200692" y="85554"/>
                  </a:cubicBezTo>
                  <a:lnTo>
                    <a:pt x="199930" y="85554"/>
                  </a:lnTo>
                  <a:lnTo>
                    <a:pt x="197834" y="94079"/>
                  </a:lnTo>
                  <a:lnTo>
                    <a:pt x="190595" y="94079"/>
                  </a:lnTo>
                  <a:lnTo>
                    <a:pt x="190595" y="0"/>
                  </a:lnTo>
                  <a:lnTo>
                    <a:pt x="200692" y="0"/>
                  </a:lnTo>
                  <a:lnTo>
                    <a:pt x="200692" y="22851"/>
                  </a:lnTo>
                  <a:cubicBezTo>
                    <a:pt x="200692" y="27975"/>
                    <a:pt x="200502" y="32566"/>
                    <a:pt x="200216" y="36643"/>
                  </a:cubicBezTo>
                  <a:lnTo>
                    <a:pt x="200692" y="36643"/>
                  </a:lnTo>
                  <a:cubicBezTo>
                    <a:pt x="205360" y="30032"/>
                    <a:pt x="212313" y="26727"/>
                    <a:pt x="221456" y="26727"/>
                  </a:cubicBezTo>
                  <a:close/>
                  <a:moveTo>
                    <a:pt x="220027" y="35128"/>
                  </a:moveTo>
                  <a:cubicBezTo>
                    <a:pt x="213170" y="35128"/>
                    <a:pt x="208216" y="37090"/>
                    <a:pt x="205169" y="41024"/>
                  </a:cubicBezTo>
                  <a:cubicBezTo>
                    <a:pt x="202216" y="44958"/>
                    <a:pt x="200692" y="51578"/>
                    <a:pt x="200692" y="60884"/>
                  </a:cubicBezTo>
                  <a:cubicBezTo>
                    <a:pt x="200692" y="70199"/>
                    <a:pt x="202216" y="76857"/>
                    <a:pt x="205360" y="80867"/>
                  </a:cubicBezTo>
                  <a:cubicBezTo>
                    <a:pt x="208407" y="84877"/>
                    <a:pt x="213360" y="86887"/>
                    <a:pt x="220218" y="86887"/>
                  </a:cubicBezTo>
                  <a:cubicBezTo>
                    <a:pt x="226409" y="86887"/>
                    <a:pt x="230981" y="84639"/>
                    <a:pt x="234030" y="80143"/>
                  </a:cubicBezTo>
                  <a:cubicBezTo>
                    <a:pt x="237077" y="75648"/>
                    <a:pt x="238602" y="69190"/>
                    <a:pt x="238602" y="60760"/>
                  </a:cubicBezTo>
                  <a:cubicBezTo>
                    <a:pt x="238602" y="52140"/>
                    <a:pt x="237077" y="45711"/>
                    <a:pt x="234030" y="41481"/>
                  </a:cubicBezTo>
                  <a:cubicBezTo>
                    <a:pt x="230981" y="37243"/>
                    <a:pt x="226314" y="35128"/>
                    <a:pt x="220027" y="35128"/>
                  </a:cubicBezTo>
                  <a:close/>
                  <a:moveTo>
                    <a:pt x="278797" y="94079"/>
                  </a:moveTo>
                  <a:lnTo>
                    <a:pt x="268795" y="94079"/>
                  </a:lnTo>
                  <a:lnTo>
                    <a:pt x="268795" y="27813"/>
                  </a:lnTo>
                  <a:lnTo>
                    <a:pt x="278797" y="27813"/>
                  </a:lnTo>
                  <a:close/>
                  <a:moveTo>
                    <a:pt x="267938" y="9858"/>
                  </a:moveTo>
                  <a:cubicBezTo>
                    <a:pt x="267938" y="7563"/>
                    <a:pt x="268510" y="5877"/>
                    <a:pt x="269653" y="4810"/>
                  </a:cubicBezTo>
                  <a:cubicBezTo>
                    <a:pt x="270796" y="3743"/>
                    <a:pt x="272224" y="3201"/>
                    <a:pt x="273844" y="3201"/>
                  </a:cubicBezTo>
                  <a:cubicBezTo>
                    <a:pt x="275463" y="3201"/>
                    <a:pt x="276892" y="3753"/>
                    <a:pt x="278035" y="4839"/>
                  </a:cubicBezTo>
                  <a:cubicBezTo>
                    <a:pt x="279178" y="5925"/>
                    <a:pt x="279845" y="7601"/>
                    <a:pt x="279845" y="9858"/>
                  </a:cubicBezTo>
                  <a:cubicBezTo>
                    <a:pt x="279845" y="12116"/>
                    <a:pt x="279178" y="13792"/>
                    <a:pt x="278035" y="14907"/>
                  </a:cubicBezTo>
                  <a:cubicBezTo>
                    <a:pt x="276892" y="16012"/>
                    <a:pt x="275463" y="16564"/>
                    <a:pt x="273844" y="16564"/>
                  </a:cubicBezTo>
                  <a:cubicBezTo>
                    <a:pt x="272224" y="16564"/>
                    <a:pt x="270796" y="16012"/>
                    <a:pt x="269653" y="14907"/>
                  </a:cubicBezTo>
                  <a:cubicBezTo>
                    <a:pt x="268510" y="13792"/>
                    <a:pt x="267938" y="12116"/>
                    <a:pt x="267938" y="9858"/>
                  </a:cubicBezTo>
                  <a:close/>
                  <a:moveTo>
                    <a:pt x="311087" y="94079"/>
                  </a:moveTo>
                  <a:lnTo>
                    <a:pt x="301085" y="94079"/>
                  </a:lnTo>
                  <a:lnTo>
                    <a:pt x="301085" y="0"/>
                  </a:lnTo>
                  <a:lnTo>
                    <a:pt x="311087" y="0"/>
                  </a:lnTo>
                  <a:close/>
                  <a:moveTo>
                    <a:pt x="343377" y="94079"/>
                  </a:moveTo>
                  <a:lnTo>
                    <a:pt x="333375" y="94079"/>
                  </a:lnTo>
                  <a:lnTo>
                    <a:pt x="333375" y="27813"/>
                  </a:lnTo>
                  <a:lnTo>
                    <a:pt x="343377" y="27813"/>
                  </a:lnTo>
                  <a:close/>
                  <a:moveTo>
                    <a:pt x="332518" y="9858"/>
                  </a:moveTo>
                  <a:cubicBezTo>
                    <a:pt x="332518" y="7563"/>
                    <a:pt x="333089" y="5877"/>
                    <a:pt x="334232" y="4810"/>
                  </a:cubicBezTo>
                  <a:cubicBezTo>
                    <a:pt x="335375" y="3743"/>
                    <a:pt x="336804" y="3201"/>
                    <a:pt x="338424" y="3201"/>
                  </a:cubicBezTo>
                  <a:cubicBezTo>
                    <a:pt x="340042" y="3201"/>
                    <a:pt x="341471" y="3753"/>
                    <a:pt x="342614" y="4839"/>
                  </a:cubicBezTo>
                  <a:cubicBezTo>
                    <a:pt x="343757" y="5925"/>
                    <a:pt x="344424" y="7601"/>
                    <a:pt x="344424" y="9858"/>
                  </a:cubicBezTo>
                  <a:cubicBezTo>
                    <a:pt x="344424" y="12116"/>
                    <a:pt x="343757" y="13792"/>
                    <a:pt x="342614" y="14907"/>
                  </a:cubicBezTo>
                  <a:cubicBezTo>
                    <a:pt x="341471" y="16012"/>
                    <a:pt x="340042" y="16564"/>
                    <a:pt x="338424" y="16564"/>
                  </a:cubicBezTo>
                  <a:cubicBezTo>
                    <a:pt x="336804" y="16564"/>
                    <a:pt x="335375" y="16012"/>
                    <a:pt x="334232" y="14907"/>
                  </a:cubicBezTo>
                  <a:cubicBezTo>
                    <a:pt x="333089" y="13792"/>
                    <a:pt x="332518" y="12116"/>
                    <a:pt x="332518" y="9858"/>
                  </a:cubicBezTo>
                  <a:close/>
                  <a:moveTo>
                    <a:pt x="387096" y="87001"/>
                  </a:moveTo>
                  <a:cubicBezTo>
                    <a:pt x="388811" y="87001"/>
                    <a:pt x="390525" y="86878"/>
                    <a:pt x="392240" y="86611"/>
                  </a:cubicBezTo>
                  <a:cubicBezTo>
                    <a:pt x="393859" y="86354"/>
                    <a:pt x="395192" y="86078"/>
                    <a:pt x="396144" y="85792"/>
                  </a:cubicBezTo>
                  <a:lnTo>
                    <a:pt x="396144" y="93479"/>
                  </a:lnTo>
                  <a:cubicBezTo>
                    <a:pt x="395001" y="94002"/>
                    <a:pt x="393478" y="94431"/>
                    <a:pt x="391287" y="94774"/>
                  </a:cubicBezTo>
                  <a:cubicBezTo>
                    <a:pt x="389191" y="95117"/>
                    <a:pt x="387287" y="95288"/>
                    <a:pt x="385572" y="95288"/>
                  </a:cubicBezTo>
                  <a:cubicBezTo>
                    <a:pt x="372809" y="95288"/>
                    <a:pt x="366426" y="88535"/>
                    <a:pt x="366426" y="75029"/>
                  </a:cubicBezTo>
                  <a:lnTo>
                    <a:pt x="366426" y="35614"/>
                  </a:lnTo>
                  <a:lnTo>
                    <a:pt x="356901" y="35614"/>
                  </a:lnTo>
                  <a:lnTo>
                    <a:pt x="356901" y="30775"/>
                  </a:lnTo>
                  <a:lnTo>
                    <a:pt x="366426" y="26603"/>
                  </a:lnTo>
                  <a:lnTo>
                    <a:pt x="370618" y="12459"/>
                  </a:lnTo>
                  <a:lnTo>
                    <a:pt x="376428" y="12459"/>
                  </a:lnTo>
                  <a:lnTo>
                    <a:pt x="376428" y="27813"/>
                  </a:lnTo>
                  <a:lnTo>
                    <a:pt x="395669" y="27813"/>
                  </a:lnTo>
                  <a:lnTo>
                    <a:pt x="395669" y="35614"/>
                  </a:lnTo>
                  <a:lnTo>
                    <a:pt x="376428" y="35614"/>
                  </a:lnTo>
                  <a:lnTo>
                    <a:pt x="376428" y="74609"/>
                  </a:lnTo>
                  <a:cubicBezTo>
                    <a:pt x="376428" y="78600"/>
                    <a:pt x="377380" y="81667"/>
                    <a:pt x="379286" y="83801"/>
                  </a:cubicBezTo>
                  <a:cubicBezTo>
                    <a:pt x="381191" y="85935"/>
                    <a:pt x="383763" y="87001"/>
                    <a:pt x="387096" y="87001"/>
                  </a:cubicBezTo>
                  <a:close/>
                  <a:moveTo>
                    <a:pt x="438722" y="95288"/>
                  </a:moveTo>
                  <a:cubicBezTo>
                    <a:pt x="428911" y="95288"/>
                    <a:pt x="421195" y="92307"/>
                    <a:pt x="415480" y="86344"/>
                  </a:cubicBezTo>
                  <a:cubicBezTo>
                    <a:pt x="409861" y="80372"/>
                    <a:pt x="407003" y="72095"/>
                    <a:pt x="407003" y="61494"/>
                  </a:cubicBezTo>
                  <a:cubicBezTo>
                    <a:pt x="407003" y="50806"/>
                    <a:pt x="409670" y="42320"/>
                    <a:pt x="414910" y="36033"/>
                  </a:cubicBezTo>
                  <a:cubicBezTo>
                    <a:pt x="420148" y="29747"/>
                    <a:pt x="427196" y="26603"/>
                    <a:pt x="436055" y="26603"/>
                  </a:cubicBezTo>
                  <a:cubicBezTo>
                    <a:pt x="444437" y="26603"/>
                    <a:pt x="451009" y="29337"/>
                    <a:pt x="455771" y="34795"/>
                  </a:cubicBezTo>
                  <a:cubicBezTo>
                    <a:pt x="460629" y="40262"/>
                    <a:pt x="463105" y="47463"/>
                    <a:pt x="463105" y="56407"/>
                  </a:cubicBezTo>
                  <a:lnTo>
                    <a:pt x="463105" y="62760"/>
                  </a:lnTo>
                  <a:lnTo>
                    <a:pt x="417386" y="62760"/>
                  </a:lnTo>
                  <a:cubicBezTo>
                    <a:pt x="417576" y="70542"/>
                    <a:pt x="419577" y="76448"/>
                    <a:pt x="423292" y="80477"/>
                  </a:cubicBezTo>
                  <a:cubicBezTo>
                    <a:pt x="427005" y="84506"/>
                    <a:pt x="432340" y="86525"/>
                    <a:pt x="439102" y="86525"/>
                  </a:cubicBezTo>
                  <a:cubicBezTo>
                    <a:pt x="446151" y="86525"/>
                    <a:pt x="453294" y="85030"/>
                    <a:pt x="460249" y="82048"/>
                  </a:cubicBezTo>
                  <a:lnTo>
                    <a:pt x="460249" y="90992"/>
                  </a:lnTo>
                  <a:cubicBezTo>
                    <a:pt x="456723" y="92526"/>
                    <a:pt x="453294" y="93621"/>
                    <a:pt x="450152" y="94288"/>
                  </a:cubicBezTo>
                  <a:cubicBezTo>
                    <a:pt x="447009" y="94955"/>
                    <a:pt x="443199" y="95288"/>
                    <a:pt x="438722" y="95288"/>
                  </a:cubicBezTo>
                  <a:close/>
                  <a:moveTo>
                    <a:pt x="435959" y="35005"/>
                  </a:moveTo>
                  <a:cubicBezTo>
                    <a:pt x="430625" y="35005"/>
                    <a:pt x="426434" y="36738"/>
                    <a:pt x="423292" y="40205"/>
                  </a:cubicBezTo>
                  <a:cubicBezTo>
                    <a:pt x="420052" y="43672"/>
                    <a:pt x="418243" y="48473"/>
                    <a:pt x="417671" y="54598"/>
                  </a:cubicBezTo>
                  <a:lnTo>
                    <a:pt x="452342" y="54598"/>
                  </a:lnTo>
                  <a:cubicBezTo>
                    <a:pt x="452342" y="48273"/>
                    <a:pt x="450913" y="43425"/>
                    <a:pt x="448056" y="40053"/>
                  </a:cubicBezTo>
                  <a:cubicBezTo>
                    <a:pt x="445294" y="36690"/>
                    <a:pt x="441199" y="35005"/>
                    <a:pt x="435959" y="35005"/>
                  </a:cubicBezTo>
                  <a:close/>
                  <a:moveTo>
                    <a:pt x="492253" y="94079"/>
                  </a:moveTo>
                  <a:lnTo>
                    <a:pt x="482251" y="94079"/>
                  </a:lnTo>
                  <a:lnTo>
                    <a:pt x="482251" y="27813"/>
                  </a:lnTo>
                  <a:lnTo>
                    <a:pt x="492253" y="27813"/>
                  </a:lnTo>
                  <a:close/>
                  <a:moveTo>
                    <a:pt x="481394" y="9858"/>
                  </a:moveTo>
                  <a:cubicBezTo>
                    <a:pt x="481394" y="7563"/>
                    <a:pt x="481965" y="5877"/>
                    <a:pt x="483108" y="4810"/>
                  </a:cubicBezTo>
                  <a:cubicBezTo>
                    <a:pt x="484251" y="3743"/>
                    <a:pt x="485584" y="3201"/>
                    <a:pt x="487299" y="3201"/>
                  </a:cubicBezTo>
                  <a:cubicBezTo>
                    <a:pt x="488918" y="3201"/>
                    <a:pt x="490347" y="3753"/>
                    <a:pt x="491490" y="4839"/>
                  </a:cubicBezTo>
                  <a:cubicBezTo>
                    <a:pt x="492633" y="5925"/>
                    <a:pt x="493205" y="7601"/>
                    <a:pt x="493205" y="9858"/>
                  </a:cubicBezTo>
                  <a:cubicBezTo>
                    <a:pt x="493205" y="12116"/>
                    <a:pt x="492633" y="13792"/>
                    <a:pt x="491490" y="14907"/>
                  </a:cubicBezTo>
                  <a:cubicBezTo>
                    <a:pt x="490347" y="16012"/>
                    <a:pt x="488918" y="16564"/>
                    <a:pt x="487299" y="16564"/>
                  </a:cubicBezTo>
                  <a:cubicBezTo>
                    <a:pt x="485584" y="16564"/>
                    <a:pt x="484251" y="16012"/>
                    <a:pt x="483108" y="14907"/>
                  </a:cubicBezTo>
                  <a:cubicBezTo>
                    <a:pt x="481965" y="13792"/>
                    <a:pt x="481394" y="12116"/>
                    <a:pt x="481394" y="9858"/>
                  </a:cubicBezTo>
                  <a:close/>
                  <a:moveTo>
                    <a:pt x="535877" y="87001"/>
                  </a:moveTo>
                  <a:cubicBezTo>
                    <a:pt x="537686" y="87001"/>
                    <a:pt x="539401" y="86878"/>
                    <a:pt x="541020" y="86611"/>
                  </a:cubicBezTo>
                  <a:cubicBezTo>
                    <a:pt x="542734" y="86354"/>
                    <a:pt x="544068" y="86078"/>
                    <a:pt x="545020" y="85792"/>
                  </a:cubicBezTo>
                  <a:lnTo>
                    <a:pt x="545020" y="93479"/>
                  </a:lnTo>
                  <a:cubicBezTo>
                    <a:pt x="543877" y="94002"/>
                    <a:pt x="542259" y="94431"/>
                    <a:pt x="540162" y="94774"/>
                  </a:cubicBezTo>
                  <a:cubicBezTo>
                    <a:pt x="538067" y="95117"/>
                    <a:pt x="536163" y="95288"/>
                    <a:pt x="534448" y="95288"/>
                  </a:cubicBezTo>
                  <a:cubicBezTo>
                    <a:pt x="521684" y="95288"/>
                    <a:pt x="515207" y="88535"/>
                    <a:pt x="515207" y="75029"/>
                  </a:cubicBezTo>
                  <a:lnTo>
                    <a:pt x="515207" y="35614"/>
                  </a:lnTo>
                  <a:lnTo>
                    <a:pt x="505777" y="35614"/>
                  </a:lnTo>
                  <a:lnTo>
                    <a:pt x="505777" y="30775"/>
                  </a:lnTo>
                  <a:lnTo>
                    <a:pt x="515207" y="26603"/>
                  </a:lnTo>
                  <a:lnTo>
                    <a:pt x="519494" y="12459"/>
                  </a:lnTo>
                  <a:lnTo>
                    <a:pt x="525304" y="12459"/>
                  </a:lnTo>
                  <a:lnTo>
                    <a:pt x="525304" y="27813"/>
                  </a:lnTo>
                  <a:lnTo>
                    <a:pt x="544545" y="27813"/>
                  </a:lnTo>
                  <a:lnTo>
                    <a:pt x="544545" y="35614"/>
                  </a:lnTo>
                  <a:lnTo>
                    <a:pt x="525304" y="35614"/>
                  </a:lnTo>
                  <a:lnTo>
                    <a:pt x="525304" y="74609"/>
                  </a:lnTo>
                  <a:cubicBezTo>
                    <a:pt x="525304" y="78600"/>
                    <a:pt x="526256" y="81667"/>
                    <a:pt x="528161" y="83801"/>
                  </a:cubicBezTo>
                  <a:cubicBezTo>
                    <a:pt x="529971" y="85935"/>
                    <a:pt x="532638" y="87001"/>
                    <a:pt x="535877" y="87001"/>
                  </a:cubicBezTo>
                  <a:close/>
                  <a:moveTo>
                    <a:pt x="602266" y="76000"/>
                  </a:moveTo>
                  <a:cubicBezTo>
                    <a:pt x="602266" y="82172"/>
                    <a:pt x="599980" y="86925"/>
                    <a:pt x="595408" y="90269"/>
                  </a:cubicBezTo>
                  <a:cubicBezTo>
                    <a:pt x="590836" y="93612"/>
                    <a:pt x="584359" y="95288"/>
                    <a:pt x="576072" y="95288"/>
                  </a:cubicBezTo>
                  <a:cubicBezTo>
                    <a:pt x="567310" y="95288"/>
                    <a:pt x="560451" y="93897"/>
                    <a:pt x="555499" y="91116"/>
                  </a:cubicBezTo>
                  <a:lnTo>
                    <a:pt x="555499" y="81801"/>
                  </a:lnTo>
                  <a:cubicBezTo>
                    <a:pt x="558737" y="83420"/>
                    <a:pt x="562070" y="84687"/>
                    <a:pt x="565785" y="85611"/>
                  </a:cubicBezTo>
                  <a:cubicBezTo>
                    <a:pt x="569405" y="86544"/>
                    <a:pt x="572929" y="87001"/>
                    <a:pt x="576358" y="87001"/>
                  </a:cubicBezTo>
                  <a:cubicBezTo>
                    <a:pt x="581597" y="87001"/>
                    <a:pt x="585597" y="86163"/>
                    <a:pt x="588359" y="84496"/>
                  </a:cubicBezTo>
                  <a:cubicBezTo>
                    <a:pt x="591217" y="82820"/>
                    <a:pt x="592645" y="80277"/>
                    <a:pt x="592645" y="76848"/>
                  </a:cubicBezTo>
                  <a:cubicBezTo>
                    <a:pt x="592645" y="74267"/>
                    <a:pt x="591502" y="72057"/>
                    <a:pt x="589312" y="70228"/>
                  </a:cubicBezTo>
                  <a:cubicBezTo>
                    <a:pt x="587026" y="68390"/>
                    <a:pt x="582645" y="66227"/>
                    <a:pt x="576167" y="63722"/>
                  </a:cubicBezTo>
                  <a:cubicBezTo>
                    <a:pt x="569976" y="61427"/>
                    <a:pt x="565595" y="59427"/>
                    <a:pt x="563023" y="57712"/>
                  </a:cubicBezTo>
                  <a:cubicBezTo>
                    <a:pt x="560451" y="55998"/>
                    <a:pt x="558546" y="54055"/>
                    <a:pt x="557213" y="51873"/>
                  </a:cubicBezTo>
                  <a:cubicBezTo>
                    <a:pt x="555974" y="49702"/>
                    <a:pt x="555308" y="47101"/>
                    <a:pt x="555308" y="44072"/>
                  </a:cubicBezTo>
                  <a:cubicBezTo>
                    <a:pt x="555308" y="38672"/>
                    <a:pt x="557499" y="34414"/>
                    <a:pt x="561880" y="31290"/>
                  </a:cubicBezTo>
                  <a:cubicBezTo>
                    <a:pt x="566356" y="28165"/>
                    <a:pt x="572357" y="26603"/>
                    <a:pt x="579977" y="26603"/>
                  </a:cubicBezTo>
                  <a:cubicBezTo>
                    <a:pt x="587121" y="26603"/>
                    <a:pt x="594074" y="28051"/>
                    <a:pt x="600932" y="30956"/>
                  </a:cubicBezTo>
                  <a:lnTo>
                    <a:pt x="597312" y="39119"/>
                  </a:lnTo>
                  <a:cubicBezTo>
                    <a:pt x="590741" y="36376"/>
                    <a:pt x="584645" y="35005"/>
                    <a:pt x="579311" y="35005"/>
                  </a:cubicBezTo>
                  <a:cubicBezTo>
                    <a:pt x="574549" y="35005"/>
                    <a:pt x="570929" y="35757"/>
                    <a:pt x="568548" y="37243"/>
                  </a:cubicBezTo>
                  <a:cubicBezTo>
                    <a:pt x="566071" y="38738"/>
                    <a:pt x="564928" y="40796"/>
                    <a:pt x="564928" y="43415"/>
                  </a:cubicBezTo>
                  <a:cubicBezTo>
                    <a:pt x="564928" y="45187"/>
                    <a:pt x="565309" y="46701"/>
                    <a:pt x="566261" y="47949"/>
                  </a:cubicBezTo>
                  <a:cubicBezTo>
                    <a:pt x="567119" y="49197"/>
                    <a:pt x="568642" y="50387"/>
                    <a:pt x="570643" y="51511"/>
                  </a:cubicBezTo>
                  <a:cubicBezTo>
                    <a:pt x="572643" y="52645"/>
                    <a:pt x="576549" y="54274"/>
                    <a:pt x="582263" y="56407"/>
                  </a:cubicBezTo>
                  <a:cubicBezTo>
                    <a:pt x="590073" y="59274"/>
                    <a:pt x="595408" y="62151"/>
                    <a:pt x="598170" y="65056"/>
                  </a:cubicBezTo>
                  <a:cubicBezTo>
                    <a:pt x="600932" y="67961"/>
                    <a:pt x="602266" y="71609"/>
                    <a:pt x="602266" y="76000"/>
                  </a:cubicBezTo>
                  <a:close/>
                  <a:moveTo>
                    <a:pt x="661131" y="94079"/>
                  </a:moveTo>
                  <a:lnTo>
                    <a:pt x="659130" y="84649"/>
                  </a:lnTo>
                  <a:lnTo>
                    <a:pt x="658654" y="84649"/>
                  </a:lnTo>
                  <a:cubicBezTo>
                    <a:pt x="655320" y="88802"/>
                    <a:pt x="652081" y="91612"/>
                    <a:pt x="648748" y="93078"/>
                  </a:cubicBezTo>
                  <a:cubicBezTo>
                    <a:pt x="645509" y="94555"/>
                    <a:pt x="641413" y="95288"/>
                    <a:pt x="636461" y="95288"/>
                  </a:cubicBezTo>
                  <a:cubicBezTo>
                    <a:pt x="629888" y="95288"/>
                    <a:pt x="624744" y="93593"/>
                    <a:pt x="621030" y="90211"/>
                  </a:cubicBezTo>
                  <a:cubicBezTo>
                    <a:pt x="617316" y="86821"/>
                    <a:pt x="615410" y="82010"/>
                    <a:pt x="615410" y="75762"/>
                  </a:cubicBezTo>
                  <a:cubicBezTo>
                    <a:pt x="615410" y="62379"/>
                    <a:pt x="626173" y="55359"/>
                    <a:pt x="647509" y="54721"/>
                  </a:cubicBezTo>
                  <a:lnTo>
                    <a:pt x="658749" y="54359"/>
                  </a:lnTo>
                  <a:lnTo>
                    <a:pt x="658749" y="50245"/>
                  </a:lnTo>
                  <a:cubicBezTo>
                    <a:pt x="658749" y="45044"/>
                    <a:pt x="657702" y="41205"/>
                    <a:pt x="655416" y="38729"/>
                  </a:cubicBezTo>
                  <a:cubicBezTo>
                    <a:pt x="653224" y="36243"/>
                    <a:pt x="649605" y="35005"/>
                    <a:pt x="644653" y="35005"/>
                  </a:cubicBezTo>
                  <a:cubicBezTo>
                    <a:pt x="639127" y="35005"/>
                    <a:pt x="632936" y="36700"/>
                    <a:pt x="625983" y="40091"/>
                  </a:cubicBezTo>
                  <a:lnTo>
                    <a:pt x="622840" y="32404"/>
                  </a:lnTo>
                  <a:cubicBezTo>
                    <a:pt x="626173" y="30632"/>
                    <a:pt x="629698" y="29242"/>
                    <a:pt x="633603" y="28232"/>
                  </a:cubicBezTo>
                  <a:cubicBezTo>
                    <a:pt x="637509" y="27232"/>
                    <a:pt x="641413" y="26727"/>
                    <a:pt x="645319" y="26727"/>
                  </a:cubicBezTo>
                  <a:cubicBezTo>
                    <a:pt x="653224" y="26727"/>
                    <a:pt x="659035" y="28480"/>
                    <a:pt x="662844" y="31985"/>
                  </a:cubicBezTo>
                  <a:cubicBezTo>
                    <a:pt x="666655" y="35490"/>
                    <a:pt x="668560" y="41110"/>
                    <a:pt x="668560" y="48854"/>
                  </a:cubicBezTo>
                  <a:lnTo>
                    <a:pt x="668560" y="94079"/>
                  </a:lnTo>
                  <a:close/>
                  <a:moveTo>
                    <a:pt x="638461" y="87001"/>
                  </a:moveTo>
                  <a:cubicBezTo>
                    <a:pt x="644748" y="87001"/>
                    <a:pt x="649605" y="85287"/>
                    <a:pt x="653224" y="81867"/>
                  </a:cubicBezTo>
                  <a:cubicBezTo>
                    <a:pt x="656748" y="78439"/>
                    <a:pt x="658559" y="73638"/>
                    <a:pt x="658559" y="67475"/>
                  </a:cubicBezTo>
                  <a:lnTo>
                    <a:pt x="658559" y="61494"/>
                  </a:lnTo>
                  <a:lnTo>
                    <a:pt x="648462" y="61913"/>
                  </a:lnTo>
                  <a:cubicBezTo>
                    <a:pt x="640556" y="62199"/>
                    <a:pt x="634746" y="63437"/>
                    <a:pt x="631222" y="65627"/>
                  </a:cubicBezTo>
                  <a:cubicBezTo>
                    <a:pt x="627698" y="67828"/>
                    <a:pt x="625983" y="71247"/>
                    <a:pt x="625983" y="75876"/>
                  </a:cubicBezTo>
                  <a:cubicBezTo>
                    <a:pt x="625983" y="79505"/>
                    <a:pt x="627030" y="82268"/>
                    <a:pt x="629222" y="84163"/>
                  </a:cubicBezTo>
                  <a:cubicBezTo>
                    <a:pt x="631413" y="86058"/>
                    <a:pt x="634555" y="87001"/>
                    <a:pt x="638461" y="87001"/>
                  </a:cubicBezTo>
                  <a:close/>
                  <a:moveTo>
                    <a:pt x="732091" y="94079"/>
                  </a:moveTo>
                  <a:lnTo>
                    <a:pt x="730092" y="84649"/>
                  </a:lnTo>
                  <a:lnTo>
                    <a:pt x="729615" y="84649"/>
                  </a:lnTo>
                  <a:cubicBezTo>
                    <a:pt x="726281" y="88802"/>
                    <a:pt x="722948" y="91612"/>
                    <a:pt x="719710" y="93078"/>
                  </a:cubicBezTo>
                  <a:cubicBezTo>
                    <a:pt x="716375" y="94555"/>
                    <a:pt x="712280" y="95288"/>
                    <a:pt x="707422" y="95288"/>
                  </a:cubicBezTo>
                  <a:cubicBezTo>
                    <a:pt x="700849" y="95288"/>
                    <a:pt x="695706" y="93593"/>
                    <a:pt x="691992" y="90211"/>
                  </a:cubicBezTo>
                  <a:cubicBezTo>
                    <a:pt x="688181" y="86821"/>
                    <a:pt x="686372" y="82010"/>
                    <a:pt x="686372" y="75762"/>
                  </a:cubicBezTo>
                  <a:cubicBezTo>
                    <a:pt x="686372" y="62379"/>
                    <a:pt x="697040" y="55359"/>
                    <a:pt x="718471" y="54721"/>
                  </a:cubicBezTo>
                  <a:lnTo>
                    <a:pt x="729710" y="54359"/>
                  </a:lnTo>
                  <a:lnTo>
                    <a:pt x="729710" y="50245"/>
                  </a:lnTo>
                  <a:cubicBezTo>
                    <a:pt x="729710" y="45044"/>
                    <a:pt x="728567" y="41205"/>
                    <a:pt x="726377" y="38729"/>
                  </a:cubicBezTo>
                  <a:cubicBezTo>
                    <a:pt x="724091" y="36243"/>
                    <a:pt x="720567" y="35005"/>
                    <a:pt x="715613" y="35005"/>
                  </a:cubicBezTo>
                  <a:cubicBezTo>
                    <a:pt x="710089" y="35005"/>
                    <a:pt x="703802" y="36700"/>
                    <a:pt x="696849" y="40091"/>
                  </a:cubicBezTo>
                  <a:lnTo>
                    <a:pt x="693801" y="32404"/>
                  </a:lnTo>
                  <a:cubicBezTo>
                    <a:pt x="697040" y="30632"/>
                    <a:pt x="700660" y="29242"/>
                    <a:pt x="704564" y="28232"/>
                  </a:cubicBezTo>
                  <a:cubicBezTo>
                    <a:pt x="708374" y="27232"/>
                    <a:pt x="712280" y="26727"/>
                    <a:pt x="716185" y="26727"/>
                  </a:cubicBezTo>
                  <a:cubicBezTo>
                    <a:pt x="724091" y="26727"/>
                    <a:pt x="729996" y="28480"/>
                    <a:pt x="733806" y="31985"/>
                  </a:cubicBezTo>
                  <a:cubicBezTo>
                    <a:pt x="737617" y="35490"/>
                    <a:pt x="739521" y="41110"/>
                    <a:pt x="739521" y="48854"/>
                  </a:cubicBezTo>
                  <a:lnTo>
                    <a:pt x="739521" y="94079"/>
                  </a:lnTo>
                  <a:close/>
                  <a:moveTo>
                    <a:pt x="709422" y="87001"/>
                  </a:moveTo>
                  <a:cubicBezTo>
                    <a:pt x="715613" y="87001"/>
                    <a:pt x="720567" y="85287"/>
                    <a:pt x="724091" y="81867"/>
                  </a:cubicBezTo>
                  <a:cubicBezTo>
                    <a:pt x="727710" y="78439"/>
                    <a:pt x="729424" y="73638"/>
                    <a:pt x="729424" y="67475"/>
                  </a:cubicBezTo>
                  <a:lnTo>
                    <a:pt x="729424" y="61494"/>
                  </a:lnTo>
                  <a:lnTo>
                    <a:pt x="719424" y="61913"/>
                  </a:lnTo>
                  <a:cubicBezTo>
                    <a:pt x="711423" y="62199"/>
                    <a:pt x="705707" y="63437"/>
                    <a:pt x="702183" y="65627"/>
                  </a:cubicBezTo>
                  <a:cubicBezTo>
                    <a:pt x="698659" y="67828"/>
                    <a:pt x="696849" y="71247"/>
                    <a:pt x="696849" y="75876"/>
                  </a:cubicBezTo>
                  <a:cubicBezTo>
                    <a:pt x="696849" y="79505"/>
                    <a:pt x="697992" y="82268"/>
                    <a:pt x="700183" y="84163"/>
                  </a:cubicBezTo>
                  <a:cubicBezTo>
                    <a:pt x="702373" y="86058"/>
                    <a:pt x="705422" y="87001"/>
                    <a:pt x="709422" y="87001"/>
                  </a:cubicBezTo>
                  <a:close/>
                  <a:moveTo>
                    <a:pt x="807530" y="94079"/>
                  </a:moveTo>
                  <a:lnTo>
                    <a:pt x="807530" y="51216"/>
                  </a:lnTo>
                  <a:cubicBezTo>
                    <a:pt x="807530" y="45806"/>
                    <a:pt x="806387" y="41777"/>
                    <a:pt x="803910" y="39119"/>
                  </a:cubicBezTo>
                  <a:cubicBezTo>
                    <a:pt x="801434" y="36462"/>
                    <a:pt x="797623" y="35128"/>
                    <a:pt x="792385" y="35128"/>
                  </a:cubicBezTo>
                  <a:cubicBezTo>
                    <a:pt x="785431" y="35128"/>
                    <a:pt x="780288" y="37005"/>
                    <a:pt x="777144" y="40748"/>
                  </a:cubicBezTo>
                  <a:cubicBezTo>
                    <a:pt x="773906" y="44501"/>
                    <a:pt x="772287" y="50683"/>
                    <a:pt x="772287" y="59312"/>
                  </a:cubicBezTo>
                  <a:lnTo>
                    <a:pt x="772287" y="94079"/>
                  </a:lnTo>
                  <a:lnTo>
                    <a:pt x="762191" y="94079"/>
                  </a:lnTo>
                  <a:lnTo>
                    <a:pt x="762191" y="27813"/>
                  </a:lnTo>
                  <a:lnTo>
                    <a:pt x="770382" y="27813"/>
                  </a:lnTo>
                  <a:lnTo>
                    <a:pt x="772002" y="36881"/>
                  </a:lnTo>
                  <a:lnTo>
                    <a:pt x="772477" y="36881"/>
                  </a:lnTo>
                  <a:cubicBezTo>
                    <a:pt x="774574" y="33614"/>
                    <a:pt x="777430" y="31090"/>
                    <a:pt x="781145" y="29289"/>
                  </a:cubicBezTo>
                  <a:cubicBezTo>
                    <a:pt x="784860" y="27499"/>
                    <a:pt x="788955" y="26603"/>
                    <a:pt x="793528" y="26603"/>
                  </a:cubicBezTo>
                  <a:cubicBezTo>
                    <a:pt x="801529" y="26603"/>
                    <a:pt x="807530" y="28528"/>
                    <a:pt x="811530" y="32376"/>
                  </a:cubicBezTo>
                  <a:cubicBezTo>
                    <a:pt x="815626" y="36224"/>
                    <a:pt x="817626" y="42386"/>
                    <a:pt x="817626" y="50845"/>
                  </a:cubicBezTo>
                  <a:lnTo>
                    <a:pt x="817626" y="94079"/>
                  </a:lnTo>
                  <a:close/>
                  <a:moveTo>
                    <a:pt x="871347" y="26727"/>
                  </a:moveTo>
                  <a:cubicBezTo>
                    <a:pt x="880110" y="26727"/>
                    <a:pt x="886873" y="29699"/>
                    <a:pt x="891635" y="35643"/>
                  </a:cubicBezTo>
                  <a:cubicBezTo>
                    <a:pt x="896493" y="41586"/>
                    <a:pt x="898874" y="50006"/>
                    <a:pt x="898874" y="60884"/>
                  </a:cubicBezTo>
                  <a:cubicBezTo>
                    <a:pt x="898874" y="71771"/>
                    <a:pt x="896398" y="80220"/>
                    <a:pt x="891540" y="86249"/>
                  </a:cubicBezTo>
                  <a:cubicBezTo>
                    <a:pt x="886682" y="92278"/>
                    <a:pt x="880015" y="95288"/>
                    <a:pt x="871347" y="95288"/>
                  </a:cubicBezTo>
                  <a:cubicBezTo>
                    <a:pt x="867061" y="95288"/>
                    <a:pt x="863155" y="94488"/>
                    <a:pt x="859536" y="92898"/>
                  </a:cubicBezTo>
                  <a:cubicBezTo>
                    <a:pt x="856012" y="91307"/>
                    <a:pt x="852964" y="88859"/>
                    <a:pt x="850583" y="85554"/>
                  </a:cubicBezTo>
                  <a:lnTo>
                    <a:pt x="849820" y="85554"/>
                  </a:lnTo>
                  <a:lnTo>
                    <a:pt x="847725" y="94079"/>
                  </a:lnTo>
                  <a:lnTo>
                    <a:pt x="840486" y="94079"/>
                  </a:lnTo>
                  <a:lnTo>
                    <a:pt x="840486" y="0"/>
                  </a:lnTo>
                  <a:lnTo>
                    <a:pt x="850583" y="0"/>
                  </a:lnTo>
                  <a:lnTo>
                    <a:pt x="850583" y="22851"/>
                  </a:lnTo>
                  <a:cubicBezTo>
                    <a:pt x="850583" y="27975"/>
                    <a:pt x="850392" y="32566"/>
                    <a:pt x="850106" y="36643"/>
                  </a:cubicBezTo>
                  <a:lnTo>
                    <a:pt x="850583" y="36643"/>
                  </a:lnTo>
                  <a:cubicBezTo>
                    <a:pt x="855250" y="30032"/>
                    <a:pt x="862203" y="26727"/>
                    <a:pt x="871347" y="26727"/>
                  </a:cubicBezTo>
                  <a:close/>
                  <a:moveTo>
                    <a:pt x="869918" y="35128"/>
                  </a:moveTo>
                  <a:cubicBezTo>
                    <a:pt x="863060" y="35128"/>
                    <a:pt x="858107" y="37090"/>
                    <a:pt x="855059" y="41024"/>
                  </a:cubicBezTo>
                  <a:cubicBezTo>
                    <a:pt x="852106" y="44958"/>
                    <a:pt x="850583" y="51578"/>
                    <a:pt x="850583" y="60884"/>
                  </a:cubicBezTo>
                  <a:cubicBezTo>
                    <a:pt x="850583" y="70199"/>
                    <a:pt x="852106" y="76857"/>
                    <a:pt x="855250" y="80867"/>
                  </a:cubicBezTo>
                  <a:cubicBezTo>
                    <a:pt x="858298" y="84877"/>
                    <a:pt x="863346" y="86887"/>
                    <a:pt x="870109" y="86887"/>
                  </a:cubicBezTo>
                  <a:cubicBezTo>
                    <a:pt x="876300" y="86887"/>
                    <a:pt x="880872" y="84639"/>
                    <a:pt x="883920" y="80143"/>
                  </a:cubicBezTo>
                  <a:cubicBezTo>
                    <a:pt x="886968" y="75648"/>
                    <a:pt x="888492" y="69190"/>
                    <a:pt x="888492" y="60760"/>
                  </a:cubicBezTo>
                  <a:cubicBezTo>
                    <a:pt x="888492" y="52140"/>
                    <a:pt x="886968" y="45711"/>
                    <a:pt x="883920" y="41481"/>
                  </a:cubicBezTo>
                  <a:cubicBezTo>
                    <a:pt x="880872" y="37243"/>
                    <a:pt x="876205" y="35128"/>
                    <a:pt x="869918" y="35128"/>
                  </a:cubicBezTo>
                  <a:close/>
                  <a:moveTo>
                    <a:pt x="928783" y="94079"/>
                  </a:moveTo>
                  <a:lnTo>
                    <a:pt x="918686" y="94079"/>
                  </a:lnTo>
                  <a:lnTo>
                    <a:pt x="918686" y="27813"/>
                  </a:lnTo>
                  <a:lnTo>
                    <a:pt x="928783" y="27813"/>
                  </a:lnTo>
                  <a:close/>
                  <a:moveTo>
                    <a:pt x="917829" y="9858"/>
                  </a:moveTo>
                  <a:cubicBezTo>
                    <a:pt x="917829" y="7563"/>
                    <a:pt x="918401" y="5877"/>
                    <a:pt x="919544" y="4810"/>
                  </a:cubicBezTo>
                  <a:cubicBezTo>
                    <a:pt x="920687" y="3743"/>
                    <a:pt x="922116" y="3201"/>
                    <a:pt x="923830" y="3201"/>
                  </a:cubicBezTo>
                  <a:cubicBezTo>
                    <a:pt x="925354" y="3201"/>
                    <a:pt x="926783" y="3753"/>
                    <a:pt x="927926" y="4839"/>
                  </a:cubicBezTo>
                  <a:cubicBezTo>
                    <a:pt x="929164" y="5925"/>
                    <a:pt x="929735" y="7601"/>
                    <a:pt x="929735" y="9858"/>
                  </a:cubicBezTo>
                  <a:cubicBezTo>
                    <a:pt x="929735" y="12116"/>
                    <a:pt x="929164" y="13792"/>
                    <a:pt x="927926" y="14907"/>
                  </a:cubicBezTo>
                  <a:cubicBezTo>
                    <a:pt x="926783" y="16012"/>
                    <a:pt x="925354" y="16564"/>
                    <a:pt x="923830" y="16564"/>
                  </a:cubicBezTo>
                  <a:cubicBezTo>
                    <a:pt x="922116" y="16564"/>
                    <a:pt x="920687" y="16012"/>
                    <a:pt x="919544" y="14907"/>
                  </a:cubicBezTo>
                  <a:cubicBezTo>
                    <a:pt x="918401" y="13792"/>
                    <a:pt x="917829" y="12116"/>
                    <a:pt x="917829" y="9858"/>
                  </a:cubicBezTo>
                  <a:close/>
                  <a:moveTo>
                    <a:pt x="978980" y="95288"/>
                  </a:moveTo>
                  <a:cubicBezTo>
                    <a:pt x="969169" y="95288"/>
                    <a:pt x="961454" y="92307"/>
                    <a:pt x="955834" y="86344"/>
                  </a:cubicBezTo>
                  <a:cubicBezTo>
                    <a:pt x="950119" y="80372"/>
                    <a:pt x="947261" y="72095"/>
                    <a:pt x="947261" y="61494"/>
                  </a:cubicBezTo>
                  <a:cubicBezTo>
                    <a:pt x="947261" y="50806"/>
                    <a:pt x="949928" y="42320"/>
                    <a:pt x="955167" y="36033"/>
                  </a:cubicBezTo>
                  <a:cubicBezTo>
                    <a:pt x="960405" y="29747"/>
                    <a:pt x="967549" y="26603"/>
                    <a:pt x="976408" y="26603"/>
                  </a:cubicBezTo>
                  <a:cubicBezTo>
                    <a:pt x="984695" y="26603"/>
                    <a:pt x="991267" y="29337"/>
                    <a:pt x="996124" y="34795"/>
                  </a:cubicBezTo>
                  <a:cubicBezTo>
                    <a:pt x="1000887" y="40262"/>
                    <a:pt x="1003363" y="47463"/>
                    <a:pt x="1003363" y="56407"/>
                  </a:cubicBezTo>
                  <a:lnTo>
                    <a:pt x="1003363" y="62760"/>
                  </a:lnTo>
                  <a:lnTo>
                    <a:pt x="957739" y="62760"/>
                  </a:lnTo>
                  <a:cubicBezTo>
                    <a:pt x="957930" y="70542"/>
                    <a:pt x="959834" y="76448"/>
                    <a:pt x="963645" y="80477"/>
                  </a:cubicBezTo>
                  <a:cubicBezTo>
                    <a:pt x="967360" y="84506"/>
                    <a:pt x="972598" y="86525"/>
                    <a:pt x="979361" y="86525"/>
                  </a:cubicBezTo>
                  <a:cubicBezTo>
                    <a:pt x="986505" y="86525"/>
                    <a:pt x="993553" y="85030"/>
                    <a:pt x="1000506" y="82048"/>
                  </a:cubicBezTo>
                  <a:lnTo>
                    <a:pt x="1000506" y="90992"/>
                  </a:lnTo>
                  <a:cubicBezTo>
                    <a:pt x="996982" y="92526"/>
                    <a:pt x="993649" y="93621"/>
                    <a:pt x="990409" y="94288"/>
                  </a:cubicBezTo>
                  <a:cubicBezTo>
                    <a:pt x="987267" y="94955"/>
                    <a:pt x="983456" y="95288"/>
                    <a:pt x="978980" y="95288"/>
                  </a:cubicBezTo>
                  <a:close/>
                  <a:moveTo>
                    <a:pt x="976217" y="35005"/>
                  </a:moveTo>
                  <a:cubicBezTo>
                    <a:pt x="970979" y="35005"/>
                    <a:pt x="966692" y="36738"/>
                    <a:pt x="963549" y="40205"/>
                  </a:cubicBezTo>
                  <a:cubicBezTo>
                    <a:pt x="960405" y="43672"/>
                    <a:pt x="958501" y="48473"/>
                    <a:pt x="957930" y="54598"/>
                  </a:cubicBezTo>
                  <a:lnTo>
                    <a:pt x="992600" y="54598"/>
                  </a:lnTo>
                  <a:cubicBezTo>
                    <a:pt x="992600" y="48273"/>
                    <a:pt x="991172" y="43425"/>
                    <a:pt x="988314" y="40053"/>
                  </a:cubicBezTo>
                  <a:cubicBezTo>
                    <a:pt x="985552" y="36690"/>
                    <a:pt x="981456" y="35005"/>
                    <a:pt x="976217" y="35005"/>
                  </a:cubicBezTo>
                  <a:close/>
                  <a:moveTo>
                    <a:pt x="1067657" y="85192"/>
                  </a:moveTo>
                  <a:lnTo>
                    <a:pt x="1067086" y="85192"/>
                  </a:lnTo>
                  <a:cubicBezTo>
                    <a:pt x="1062419" y="91926"/>
                    <a:pt x="1055466" y="95288"/>
                    <a:pt x="1046321" y="95288"/>
                  </a:cubicBezTo>
                  <a:cubicBezTo>
                    <a:pt x="1037654" y="95288"/>
                    <a:pt x="1030891" y="92326"/>
                    <a:pt x="1026033" y="86401"/>
                  </a:cubicBezTo>
                  <a:cubicBezTo>
                    <a:pt x="1021270" y="80477"/>
                    <a:pt x="1018794" y="72047"/>
                    <a:pt x="1018794" y="61131"/>
                  </a:cubicBezTo>
                  <a:cubicBezTo>
                    <a:pt x="1018794" y="50207"/>
                    <a:pt x="1021270" y="41720"/>
                    <a:pt x="1026128" y="35671"/>
                  </a:cubicBezTo>
                  <a:cubicBezTo>
                    <a:pt x="1030891" y="29623"/>
                    <a:pt x="1037654" y="26603"/>
                    <a:pt x="1046321" y="26603"/>
                  </a:cubicBezTo>
                  <a:cubicBezTo>
                    <a:pt x="1055275" y="26603"/>
                    <a:pt x="1062133" y="29871"/>
                    <a:pt x="1066991" y="36395"/>
                  </a:cubicBezTo>
                  <a:lnTo>
                    <a:pt x="1067752" y="36395"/>
                  </a:lnTo>
                  <a:lnTo>
                    <a:pt x="1067277" y="31623"/>
                  </a:lnTo>
                  <a:lnTo>
                    <a:pt x="1067086" y="26966"/>
                  </a:lnTo>
                  <a:lnTo>
                    <a:pt x="1067086" y="0"/>
                  </a:lnTo>
                  <a:lnTo>
                    <a:pt x="1077087" y="0"/>
                  </a:lnTo>
                  <a:lnTo>
                    <a:pt x="1077087" y="94079"/>
                  </a:lnTo>
                  <a:lnTo>
                    <a:pt x="1068991" y="94079"/>
                  </a:lnTo>
                  <a:close/>
                  <a:moveTo>
                    <a:pt x="1047559" y="86887"/>
                  </a:moveTo>
                  <a:cubicBezTo>
                    <a:pt x="1054417" y="86887"/>
                    <a:pt x="1059370" y="85020"/>
                    <a:pt x="1062419" y="81287"/>
                  </a:cubicBezTo>
                  <a:cubicBezTo>
                    <a:pt x="1065562" y="77562"/>
                    <a:pt x="1067086" y="71542"/>
                    <a:pt x="1067086" y="63246"/>
                  </a:cubicBezTo>
                  <a:lnTo>
                    <a:pt x="1067086" y="61131"/>
                  </a:lnTo>
                  <a:cubicBezTo>
                    <a:pt x="1067086" y="51740"/>
                    <a:pt x="1065466" y="45034"/>
                    <a:pt x="1062419" y="41024"/>
                  </a:cubicBezTo>
                  <a:cubicBezTo>
                    <a:pt x="1059275" y="37014"/>
                    <a:pt x="1054323" y="35005"/>
                    <a:pt x="1047464" y="35005"/>
                  </a:cubicBezTo>
                  <a:cubicBezTo>
                    <a:pt x="1041559" y="35005"/>
                    <a:pt x="1037082" y="37290"/>
                    <a:pt x="1033939" y="41872"/>
                  </a:cubicBezTo>
                  <a:cubicBezTo>
                    <a:pt x="1030795" y="46444"/>
                    <a:pt x="1029272" y="52902"/>
                    <a:pt x="1029272" y="61246"/>
                  </a:cubicBezTo>
                  <a:cubicBezTo>
                    <a:pt x="1029272" y="69713"/>
                    <a:pt x="1030795" y="76105"/>
                    <a:pt x="1033844" y="80410"/>
                  </a:cubicBezTo>
                  <a:cubicBezTo>
                    <a:pt x="1036987" y="84725"/>
                    <a:pt x="1041559" y="86887"/>
                    <a:pt x="1047559" y="86887"/>
                  </a:cubicBezTo>
                  <a:close/>
                  <a:moveTo>
                    <a:pt x="1128713" y="95288"/>
                  </a:moveTo>
                  <a:cubicBezTo>
                    <a:pt x="1118902" y="95288"/>
                    <a:pt x="1111187" y="92307"/>
                    <a:pt x="1105472" y="86344"/>
                  </a:cubicBezTo>
                  <a:cubicBezTo>
                    <a:pt x="1099852" y="80372"/>
                    <a:pt x="1096995" y="72095"/>
                    <a:pt x="1096995" y="61494"/>
                  </a:cubicBezTo>
                  <a:cubicBezTo>
                    <a:pt x="1096995" y="50806"/>
                    <a:pt x="1099661" y="42320"/>
                    <a:pt x="1104900" y="36033"/>
                  </a:cubicBezTo>
                  <a:cubicBezTo>
                    <a:pt x="1110139" y="29747"/>
                    <a:pt x="1117188" y="26603"/>
                    <a:pt x="1126045" y="26603"/>
                  </a:cubicBezTo>
                  <a:cubicBezTo>
                    <a:pt x="1134427" y="26603"/>
                    <a:pt x="1141000" y="29337"/>
                    <a:pt x="1145763" y="34795"/>
                  </a:cubicBezTo>
                  <a:cubicBezTo>
                    <a:pt x="1150621" y="40262"/>
                    <a:pt x="1153097" y="47463"/>
                    <a:pt x="1153097" y="56407"/>
                  </a:cubicBezTo>
                  <a:lnTo>
                    <a:pt x="1153097" y="62760"/>
                  </a:lnTo>
                  <a:lnTo>
                    <a:pt x="1107377" y="62760"/>
                  </a:lnTo>
                  <a:cubicBezTo>
                    <a:pt x="1107567" y="70542"/>
                    <a:pt x="1109567" y="76448"/>
                    <a:pt x="1113282" y="80477"/>
                  </a:cubicBezTo>
                  <a:cubicBezTo>
                    <a:pt x="1116997" y="84506"/>
                    <a:pt x="1122236" y="86525"/>
                    <a:pt x="1129094" y="86525"/>
                  </a:cubicBezTo>
                  <a:cubicBezTo>
                    <a:pt x="1136142" y="86525"/>
                    <a:pt x="1143191" y="85030"/>
                    <a:pt x="1150239" y="82048"/>
                  </a:cubicBezTo>
                  <a:lnTo>
                    <a:pt x="1150239" y="90992"/>
                  </a:lnTo>
                  <a:cubicBezTo>
                    <a:pt x="1146620" y="92526"/>
                    <a:pt x="1143286" y="93621"/>
                    <a:pt x="1140142" y="94288"/>
                  </a:cubicBezTo>
                  <a:cubicBezTo>
                    <a:pt x="1136999" y="94955"/>
                    <a:pt x="1133189" y="95288"/>
                    <a:pt x="1128713" y="95288"/>
                  </a:cubicBezTo>
                  <a:close/>
                  <a:moveTo>
                    <a:pt x="1125950" y="35005"/>
                  </a:moveTo>
                  <a:cubicBezTo>
                    <a:pt x="1120617" y="35005"/>
                    <a:pt x="1116425" y="36738"/>
                    <a:pt x="1113282" y="40205"/>
                  </a:cubicBezTo>
                  <a:cubicBezTo>
                    <a:pt x="1110044" y="43672"/>
                    <a:pt x="1108234" y="48473"/>
                    <a:pt x="1107663" y="54598"/>
                  </a:cubicBezTo>
                  <a:lnTo>
                    <a:pt x="1142334" y="54598"/>
                  </a:lnTo>
                  <a:cubicBezTo>
                    <a:pt x="1142334" y="48273"/>
                    <a:pt x="1140905" y="43425"/>
                    <a:pt x="1138047" y="40053"/>
                  </a:cubicBezTo>
                  <a:cubicBezTo>
                    <a:pt x="1135190" y="36690"/>
                    <a:pt x="1131189" y="35005"/>
                    <a:pt x="1125950" y="35005"/>
                  </a:cubicBezTo>
                  <a:close/>
                  <a:moveTo>
                    <a:pt x="1202436" y="26603"/>
                  </a:moveTo>
                  <a:cubicBezTo>
                    <a:pt x="1205389" y="26603"/>
                    <a:pt x="1208055" y="26842"/>
                    <a:pt x="1210342" y="27327"/>
                  </a:cubicBezTo>
                  <a:lnTo>
                    <a:pt x="1209009" y="36643"/>
                  </a:lnTo>
                  <a:cubicBezTo>
                    <a:pt x="1206246" y="36033"/>
                    <a:pt x="1203865" y="35738"/>
                    <a:pt x="1201770" y="35738"/>
                  </a:cubicBezTo>
                  <a:cubicBezTo>
                    <a:pt x="1196340" y="35738"/>
                    <a:pt x="1191768" y="37910"/>
                    <a:pt x="1187958" y="42263"/>
                  </a:cubicBezTo>
                  <a:cubicBezTo>
                    <a:pt x="1184149" y="46615"/>
                    <a:pt x="1182243" y="52035"/>
                    <a:pt x="1182243" y="58531"/>
                  </a:cubicBezTo>
                  <a:lnTo>
                    <a:pt x="1182243" y="94079"/>
                  </a:lnTo>
                  <a:lnTo>
                    <a:pt x="1172242" y="94079"/>
                  </a:lnTo>
                  <a:lnTo>
                    <a:pt x="1172242" y="27813"/>
                  </a:lnTo>
                  <a:lnTo>
                    <a:pt x="1180529" y="27813"/>
                  </a:lnTo>
                  <a:lnTo>
                    <a:pt x="1181672" y="40091"/>
                  </a:lnTo>
                  <a:lnTo>
                    <a:pt x="1182148" y="40091"/>
                  </a:lnTo>
                  <a:cubicBezTo>
                    <a:pt x="1184624" y="35776"/>
                    <a:pt x="1187578" y="32452"/>
                    <a:pt x="1191006" y="30109"/>
                  </a:cubicBezTo>
                  <a:cubicBezTo>
                    <a:pt x="1194531" y="27775"/>
                    <a:pt x="1198341" y="26603"/>
                    <a:pt x="1202436" y="26603"/>
                  </a:cubicBezTo>
                  <a:close/>
                  <a:moveTo>
                    <a:pt x="1267016" y="76000"/>
                  </a:moveTo>
                  <a:cubicBezTo>
                    <a:pt x="1267016" y="82172"/>
                    <a:pt x="1264730" y="86925"/>
                    <a:pt x="1260158" y="90269"/>
                  </a:cubicBezTo>
                  <a:cubicBezTo>
                    <a:pt x="1255491" y="93612"/>
                    <a:pt x="1249109" y="95288"/>
                    <a:pt x="1240822" y="95288"/>
                  </a:cubicBezTo>
                  <a:cubicBezTo>
                    <a:pt x="1231963" y="95288"/>
                    <a:pt x="1225106" y="93897"/>
                    <a:pt x="1220248" y="91116"/>
                  </a:cubicBezTo>
                  <a:lnTo>
                    <a:pt x="1220248" y="81801"/>
                  </a:lnTo>
                  <a:cubicBezTo>
                    <a:pt x="1223392" y="83420"/>
                    <a:pt x="1226821" y="84687"/>
                    <a:pt x="1230440" y="85611"/>
                  </a:cubicBezTo>
                  <a:cubicBezTo>
                    <a:pt x="1234155" y="86544"/>
                    <a:pt x="1237679" y="87001"/>
                    <a:pt x="1241013" y="87001"/>
                  </a:cubicBezTo>
                  <a:cubicBezTo>
                    <a:pt x="1246251" y="87001"/>
                    <a:pt x="1250252" y="86163"/>
                    <a:pt x="1253110" y="84496"/>
                  </a:cubicBezTo>
                  <a:cubicBezTo>
                    <a:pt x="1255966" y="82820"/>
                    <a:pt x="1257395" y="80277"/>
                    <a:pt x="1257395" y="76848"/>
                  </a:cubicBezTo>
                  <a:cubicBezTo>
                    <a:pt x="1257395" y="74267"/>
                    <a:pt x="1256252" y="72057"/>
                    <a:pt x="1253967" y="70228"/>
                  </a:cubicBezTo>
                  <a:cubicBezTo>
                    <a:pt x="1251776" y="68390"/>
                    <a:pt x="1247394" y="66227"/>
                    <a:pt x="1240917" y="63722"/>
                  </a:cubicBezTo>
                  <a:cubicBezTo>
                    <a:pt x="1234726" y="61427"/>
                    <a:pt x="1230345" y="59427"/>
                    <a:pt x="1227773" y="57712"/>
                  </a:cubicBezTo>
                  <a:cubicBezTo>
                    <a:pt x="1225106" y="55998"/>
                    <a:pt x="1223201" y="54055"/>
                    <a:pt x="1221963" y="51873"/>
                  </a:cubicBezTo>
                  <a:cubicBezTo>
                    <a:pt x="1220724" y="49702"/>
                    <a:pt x="1220057" y="47101"/>
                    <a:pt x="1220057" y="44072"/>
                  </a:cubicBezTo>
                  <a:cubicBezTo>
                    <a:pt x="1220057" y="38672"/>
                    <a:pt x="1222249" y="34414"/>
                    <a:pt x="1226630" y="31290"/>
                  </a:cubicBezTo>
                  <a:cubicBezTo>
                    <a:pt x="1231011" y="28165"/>
                    <a:pt x="1237012" y="26603"/>
                    <a:pt x="1244728" y="26603"/>
                  </a:cubicBezTo>
                  <a:cubicBezTo>
                    <a:pt x="1251871" y="26603"/>
                    <a:pt x="1258824" y="28051"/>
                    <a:pt x="1265587" y="30956"/>
                  </a:cubicBezTo>
                  <a:lnTo>
                    <a:pt x="1262063" y="39119"/>
                  </a:lnTo>
                  <a:cubicBezTo>
                    <a:pt x="1255396" y="36376"/>
                    <a:pt x="1249395" y="35005"/>
                    <a:pt x="1243965" y="35005"/>
                  </a:cubicBezTo>
                  <a:cubicBezTo>
                    <a:pt x="1239202" y="35005"/>
                    <a:pt x="1235678" y="35757"/>
                    <a:pt x="1233202" y="37243"/>
                  </a:cubicBezTo>
                  <a:cubicBezTo>
                    <a:pt x="1230820" y="38738"/>
                    <a:pt x="1229582" y="40796"/>
                    <a:pt x="1229582" y="43415"/>
                  </a:cubicBezTo>
                  <a:cubicBezTo>
                    <a:pt x="1229582" y="45187"/>
                    <a:pt x="1230059" y="46701"/>
                    <a:pt x="1230916" y="47949"/>
                  </a:cubicBezTo>
                  <a:cubicBezTo>
                    <a:pt x="1231868" y="49197"/>
                    <a:pt x="1233297" y="50387"/>
                    <a:pt x="1235298" y="51511"/>
                  </a:cubicBezTo>
                  <a:cubicBezTo>
                    <a:pt x="1237393" y="52645"/>
                    <a:pt x="1241203" y="54274"/>
                    <a:pt x="1246918" y="56407"/>
                  </a:cubicBezTo>
                  <a:cubicBezTo>
                    <a:pt x="1254823" y="59274"/>
                    <a:pt x="1260158" y="62151"/>
                    <a:pt x="1262919" y="65056"/>
                  </a:cubicBezTo>
                  <a:cubicBezTo>
                    <a:pt x="1265682" y="67961"/>
                    <a:pt x="1267016" y="71609"/>
                    <a:pt x="1267016" y="76000"/>
                  </a:cubicBezTo>
                  <a:close/>
                </a:path>
              </a:pathLst>
            </a:custGeom>
            <a:solidFill>
              <a:srgbClr val="000000"/>
            </a:solidFill>
            <a:ln w="9525" cap="flat">
              <a:noFill/>
              <a:prstDash val="solid"/>
              <a:miter/>
            </a:ln>
          </p:spPr>
          <p:txBody>
            <a:bodyPr rtlCol="0" anchor="ctr"/>
            <a:lstStyle/>
            <a:p>
              <a:endParaRPr lang="nl-BE" sz="900"/>
            </a:p>
          </p:txBody>
        </p:sp>
        <p:sp>
          <p:nvSpPr>
            <p:cNvPr id="800" name="Freeform: Shape 799">
              <a:extLst>
                <a:ext uri="{FF2B5EF4-FFF2-40B4-BE49-F238E27FC236}">
                  <a16:creationId xmlns:a16="http://schemas.microsoft.com/office/drawing/2014/main" id="{E5A18F7E-F079-42E7-9361-510473319B52}"/>
                </a:ext>
              </a:extLst>
            </p:cNvPr>
            <p:cNvSpPr/>
            <p:nvPr/>
          </p:nvSpPr>
          <p:spPr>
            <a:xfrm>
              <a:off x="10658026" y="2063053"/>
              <a:ext cx="30174" cy="54313"/>
            </a:xfrm>
            <a:custGeom>
              <a:avLst/>
              <a:gdLst>
                <a:gd name="connsiteX0" fmla="*/ 49339 w 47625"/>
                <a:gd name="connsiteY0" fmla="*/ 88392 h 85725"/>
                <a:gd name="connsiteX1" fmla="*/ 0 w 47625"/>
                <a:gd name="connsiteY1" fmla="*/ 88392 h 85725"/>
                <a:gd name="connsiteX2" fmla="*/ 0 w 47625"/>
                <a:gd name="connsiteY2" fmla="*/ 0 h 85725"/>
                <a:gd name="connsiteX3" fmla="*/ 49339 w 47625"/>
                <a:gd name="connsiteY3" fmla="*/ 0 h 85725"/>
                <a:gd name="connsiteX4" fmla="*/ 49339 w 47625"/>
                <a:gd name="connsiteY4" fmla="*/ 9125 h 85725"/>
                <a:gd name="connsiteX5" fmla="*/ 10287 w 47625"/>
                <a:gd name="connsiteY5" fmla="*/ 9125 h 85725"/>
                <a:gd name="connsiteX6" fmla="*/ 10287 w 47625"/>
                <a:gd name="connsiteY6" fmla="*/ 37605 h 85725"/>
                <a:gd name="connsiteX7" fmla="*/ 46958 w 47625"/>
                <a:gd name="connsiteY7" fmla="*/ 37605 h 85725"/>
                <a:gd name="connsiteX8" fmla="*/ 46958 w 47625"/>
                <a:gd name="connsiteY8" fmla="*/ 46673 h 85725"/>
                <a:gd name="connsiteX9" fmla="*/ 10287 w 47625"/>
                <a:gd name="connsiteY9" fmla="*/ 46673 h 85725"/>
                <a:gd name="connsiteX10" fmla="*/ 10287 w 47625"/>
                <a:gd name="connsiteY10" fmla="*/ 79200 h 85725"/>
                <a:gd name="connsiteX11" fmla="*/ 49339 w 47625"/>
                <a:gd name="connsiteY11" fmla="*/ 7920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 h="85725">
                  <a:moveTo>
                    <a:pt x="49339" y="88392"/>
                  </a:moveTo>
                  <a:lnTo>
                    <a:pt x="0" y="88392"/>
                  </a:lnTo>
                  <a:lnTo>
                    <a:pt x="0" y="0"/>
                  </a:lnTo>
                  <a:lnTo>
                    <a:pt x="49339" y="0"/>
                  </a:lnTo>
                  <a:lnTo>
                    <a:pt x="49339" y="9125"/>
                  </a:lnTo>
                  <a:lnTo>
                    <a:pt x="10287" y="9125"/>
                  </a:lnTo>
                  <a:lnTo>
                    <a:pt x="10287" y="37605"/>
                  </a:lnTo>
                  <a:lnTo>
                    <a:pt x="46958" y="37605"/>
                  </a:lnTo>
                  <a:lnTo>
                    <a:pt x="46958" y="46673"/>
                  </a:lnTo>
                  <a:lnTo>
                    <a:pt x="10287" y="46673"/>
                  </a:lnTo>
                  <a:lnTo>
                    <a:pt x="10287" y="79200"/>
                  </a:lnTo>
                  <a:lnTo>
                    <a:pt x="49339" y="79200"/>
                  </a:lnTo>
                  <a:close/>
                </a:path>
              </a:pathLst>
            </a:custGeom>
            <a:solidFill>
              <a:srgbClr val="000000"/>
            </a:solidFill>
            <a:ln w="9525" cap="flat">
              <a:noFill/>
              <a:prstDash val="solid"/>
              <a:miter/>
            </a:ln>
          </p:spPr>
          <p:txBody>
            <a:bodyPr rtlCol="0" anchor="ctr"/>
            <a:lstStyle/>
            <a:p>
              <a:endParaRPr lang="nl-BE" sz="900"/>
            </a:p>
          </p:txBody>
        </p:sp>
        <p:sp>
          <p:nvSpPr>
            <p:cNvPr id="801" name="Freeform: Shape 800">
              <a:extLst>
                <a:ext uri="{FF2B5EF4-FFF2-40B4-BE49-F238E27FC236}">
                  <a16:creationId xmlns:a16="http://schemas.microsoft.com/office/drawing/2014/main" id="{D5D9E87B-5FD8-4FDB-AA30-3C8D47C12357}"/>
                </a:ext>
              </a:extLst>
            </p:cNvPr>
            <p:cNvSpPr/>
            <p:nvPr/>
          </p:nvSpPr>
          <p:spPr>
            <a:xfrm>
              <a:off x="2137444" y="4121762"/>
              <a:ext cx="1870785" cy="2094073"/>
            </a:xfrm>
            <a:custGeom>
              <a:avLst/>
              <a:gdLst>
                <a:gd name="connsiteX0" fmla="*/ 0 w 2952750"/>
                <a:gd name="connsiteY0" fmla="*/ 3309081 h 3305175"/>
                <a:gd name="connsiteX1" fmla="*/ 2952750 w 2952750"/>
                <a:gd name="connsiteY1" fmla="*/ 0 h 3305175"/>
              </a:gdLst>
              <a:ahLst/>
              <a:cxnLst>
                <a:cxn ang="0">
                  <a:pos x="connsiteX0" y="connsiteY0"/>
                </a:cxn>
                <a:cxn ang="0">
                  <a:pos x="connsiteX1" y="connsiteY1"/>
                </a:cxn>
              </a:cxnLst>
              <a:rect l="l" t="t" r="r" b="b"/>
              <a:pathLst>
                <a:path w="2952750" h="3305175">
                  <a:moveTo>
                    <a:pt x="0" y="3309081"/>
                  </a:moveTo>
                  <a:lnTo>
                    <a:pt x="2952750" y="0"/>
                  </a:lnTo>
                </a:path>
              </a:pathLst>
            </a:custGeom>
            <a:noFill/>
            <a:ln w="19050" cap="flat">
              <a:solidFill>
                <a:srgbClr val="77933C"/>
              </a:solidFill>
              <a:prstDash val="solid"/>
              <a:miter/>
            </a:ln>
          </p:spPr>
          <p:txBody>
            <a:bodyPr rtlCol="0" anchor="ctr"/>
            <a:lstStyle/>
            <a:p>
              <a:endParaRPr lang="nl-BE" sz="900"/>
            </a:p>
          </p:txBody>
        </p:sp>
        <p:sp>
          <p:nvSpPr>
            <p:cNvPr id="802" name="Freeform: Shape 801">
              <a:extLst>
                <a:ext uri="{FF2B5EF4-FFF2-40B4-BE49-F238E27FC236}">
                  <a16:creationId xmlns:a16="http://schemas.microsoft.com/office/drawing/2014/main" id="{4E7170EC-E6DE-465A-AF25-C74CAF233AE8}"/>
                </a:ext>
              </a:extLst>
            </p:cNvPr>
            <p:cNvSpPr/>
            <p:nvPr/>
          </p:nvSpPr>
          <p:spPr>
            <a:xfrm>
              <a:off x="9180045" y="1390296"/>
              <a:ext cx="1309550" cy="766419"/>
            </a:xfrm>
            <a:custGeom>
              <a:avLst/>
              <a:gdLst>
                <a:gd name="connsiteX0" fmla="*/ 0 w 2066925"/>
                <a:gd name="connsiteY0" fmla="*/ 1215581 h 1209675"/>
                <a:gd name="connsiteX1" fmla="*/ 2066925 w 2066925"/>
                <a:gd name="connsiteY1" fmla="*/ 0 h 1209675"/>
              </a:gdLst>
              <a:ahLst/>
              <a:cxnLst>
                <a:cxn ang="0">
                  <a:pos x="connsiteX0" y="connsiteY0"/>
                </a:cxn>
                <a:cxn ang="0">
                  <a:pos x="connsiteX1" y="connsiteY1"/>
                </a:cxn>
              </a:cxnLst>
              <a:rect l="l" t="t" r="r" b="b"/>
              <a:pathLst>
                <a:path w="2066925" h="1209675">
                  <a:moveTo>
                    <a:pt x="0" y="1215581"/>
                  </a:moveTo>
                  <a:lnTo>
                    <a:pt x="2066925" y="0"/>
                  </a:lnTo>
                </a:path>
              </a:pathLst>
            </a:custGeom>
            <a:noFill/>
            <a:ln w="19050" cap="flat">
              <a:solidFill>
                <a:srgbClr val="77933C"/>
              </a:solidFill>
              <a:prstDash val="solid"/>
              <a:miter/>
            </a:ln>
          </p:spPr>
          <p:txBody>
            <a:bodyPr rtlCol="0" anchor="ctr"/>
            <a:lstStyle/>
            <a:p>
              <a:endParaRPr lang="nl-BE" sz="900"/>
            </a:p>
          </p:txBody>
        </p:sp>
        <p:sp>
          <p:nvSpPr>
            <p:cNvPr id="803" name="Freeform: Shape 802">
              <a:extLst>
                <a:ext uri="{FF2B5EF4-FFF2-40B4-BE49-F238E27FC236}">
                  <a16:creationId xmlns:a16="http://schemas.microsoft.com/office/drawing/2014/main" id="{75EC9F81-9624-44A2-AF1B-F6191468F440}"/>
                </a:ext>
              </a:extLst>
            </p:cNvPr>
            <p:cNvSpPr/>
            <p:nvPr/>
          </p:nvSpPr>
          <p:spPr>
            <a:xfrm>
              <a:off x="9505924" y="1371111"/>
              <a:ext cx="983671" cy="6035"/>
            </a:xfrm>
            <a:custGeom>
              <a:avLst/>
              <a:gdLst>
                <a:gd name="connsiteX0" fmla="*/ 0 w 1552575"/>
                <a:gd name="connsiteY0" fmla="*/ 0 h 9525"/>
                <a:gd name="connsiteX1" fmla="*/ 1552575 w 1552575"/>
                <a:gd name="connsiteY1" fmla="*/ 18764 h 9525"/>
              </a:gdLst>
              <a:ahLst/>
              <a:cxnLst>
                <a:cxn ang="0">
                  <a:pos x="connsiteX0" y="connsiteY0"/>
                </a:cxn>
                <a:cxn ang="0">
                  <a:pos x="connsiteX1" y="connsiteY1"/>
                </a:cxn>
              </a:cxnLst>
              <a:rect l="l" t="t" r="r" b="b"/>
              <a:pathLst>
                <a:path w="1552575" h="9525">
                  <a:moveTo>
                    <a:pt x="0" y="0"/>
                  </a:moveTo>
                  <a:lnTo>
                    <a:pt x="1552575" y="18764"/>
                  </a:lnTo>
                </a:path>
              </a:pathLst>
            </a:custGeom>
            <a:noFill/>
            <a:ln w="19050" cap="flat">
              <a:solidFill>
                <a:srgbClr val="FF0303"/>
              </a:solidFill>
              <a:custDash>
                <a:ds d="900000" sp="450000"/>
              </a:custDash>
              <a:miter/>
            </a:ln>
          </p:spPr>
          <p:txBody>
            <a:bodyPr rtlCol="0" anchor="ctr"/>
            <a:lstStyle/>
            <a:p>
              <a:endParaRPr lang="nl-BE" sz="900"/>
            </a:p>
          </p:txBody>
        </p:sp>
        <p:sp>
          <p:nvSpPr>
            <p:cNvPr id="804" name="Freeform: Shape 803">
              <a:extLst>
                <a:ext uri="{FF2B5EF4-FFF2-40B4-BE49-F238E27FC236}">
                  <a16:creationId xmlns:a16="http://schemas.microsoft.com/office/drawing/2014/main" id="{659A5D88-BD14-45CC-845A-0EE2E4305ABE}"/>
                </a:ext>
              </a:extLst>
            </p:cNvPr>
            <p:cNvSpPr/>
            <p:nvPr/>
          </p:nvSpPr>
          <p:spPr>
            <a:xfrm>
              <a:off x="9505924" y="1366639"/>
              <a:ext cx="1074193" cy="700036"/>
            </a:xfrm>
            <a:custGeom>
              <a:avLst/>
              <a:gdLst>
                <a:gd name="connsiteX0" fmla="*/ 0 w 1695450"/>
                <a:gd name="connsiteY0" fmla="*/ 0 h 1104900"/>
                <a:gd name="connsiteX1" fmla="*/ 1695450 w 1695450"/>
                <a:gd name="connsiteY1" fmla="*/ 1108853 h 1104900"/>
              </a:gdLst>
              <a:ahLst/>
              <a:cxnLst>
                <a:cxn ang="0">
                  <a:pos x="connsiteX0" y="connsiteY0"/>
                </a:cxn>
                <a:cxn ang="0">
                  <a:pos x="connsiteX1" y="connsiteY1"/>
                </a:cxn>
              </a:cxnLst>
              <a:rect l="l" t="t" r="r" b="b"/>
              <a:pathLst>
                <a:path w="1695450" h="1104900">
                  <a:moveTo>
                    <a:pt x="0" y="0"/>
                  </a:moveTo>
                  <a:lnTo>
                    <a:pt x="1695450" y="1108853"/>
                  </a:lnTo>
                </a:path>
              </a:pathLst>
            </a:custGeom>
            <a:noFill/>
            <a:ln w="19050" cap="flat">
              <a:solidFill>
                <a:srgbClr val="FF0303"/>
              </a:solidFill>
              <a:custDash>
                <a:ds d="900000" sp="450000"/>
              </a:custDash>
              <a:miter/>
            </a:ln>
          </p:spPr>
          <p:txBody>
            <a:bodyPr rtlCol="0" anchor="ctr"/>
            <a:lstStyle/>
            <a:p>
              <a:endParaRPr lang="nl-BE" sz="900"/>
            </a:p>
          </p:txBody>
        </p:sp>
        <p:sp>
          <p:nvSpPr>
            <p:cNvPr id="805" name="Freeform: Shape 804">
              <a:extLst>
                <a:ext uri="{FF2B5EF4-FFF2-40B4-BE49-F238E27FC236}">
                  <a16:creationId xmlns:a16="http://schemas.microsoft.com/office/drawing/2014/main" id="{C7D2CD05-2A33-4F03-9ABD-DBDCB4E09C6A}"/>
                </a:ext>
              </a:extLst>
            </p:cNvPr>
            <p:cNvSpPr/>
            <p:nvPr/>
          </p:nvSpPr>
          <p:spPr>
            <a:xfrm>
              <a:off x="9036176" y="1985446"/>
              <a:ext cx="1780263" cy="687966"/>
            </a:xfrm>
            <a:custGeom>
              <a:avLst/>
              <a:gdLst>
                <a:gd name="connsiteX0" fmla="*/ 0 w 2809875"/>
                <a:gd name="connsiteY0" fmla="*/ 1085850 h 1085850"/>
                <a:gd name="connsiteX1" fmla="*/ 2812066 w 2809875"/>
                <a:gd name="connsiteY1" fmla="*/ 0 h 1085850"/>
              </a:gdLst>
              <a:ahLst/>
              <a:cxnLst>
                <a:cxn ang="0">
                  <a:pos x="connsiteX0" y="connsiteY0"/>
                </a:cxn>
                <a:cxn ang="0">
                  <a:pos x="connsiteX1" y="connsiteY1"/>
                </a:cxn>
              </a:cxnLst>
              <a:rect l="l" t="t" r="r" b="b"/>
              <a:pathLst>
                <a:path w="2809875" h="1085850">
                  <a:moveTo>
                    <a:pt x="0" y="1085850"/>
                  </a:moveTo>
                  <a:lnTo>
                    <a:pt x="2812066" y="0"/>
                  </a:lnTo>
                </a:path>
              </a:pathLst>
            </a:custGeom>
            <a:noFill/>
            <a:ln w="19050" cap="flat">
              <a:solidFill>
                <a:srgbClr val="FF0303"/>
              </a:solidFill>
              <a:custDash>
                <a:ds d="900000" sp="450000"/>
              </a:custDash>
              <a:miter/>
            </a:ln>
          </p:spPr>
          <p:txBody>
            <a:bodyPr rtlCol="0" anchor="ctr"/>
            <a:lstStyle/>
            <a:p>
              <a:endParaRPr lang="nl-BE" sz="900"/>
            </a:p>
          </p:txBody>
        </p:sp>
        <p:sp>
          <p:nvSpPr>
            <p:cNvPr id="806" name="Freeform: Shape 805">
              <a:extLst>
                <a:ext uri="{FF2B5EF4-FFF2-40B4-BE49-F238E27FC236}">
                  <a16:creationId xmlns:a16="http://schemas.microsoft.com/office/drawing/2014/main" id="{B962F129-8CB4-4EC6-867C-E2DCBA18022B}"/>
                </a:ext>
              </a:extLst>
            </p:cNvPr>
            <p:cNvSpPr/>
            <p:nvPr/>
          </p:nvSpPr>
          <p:spPr>
            <a:xfrm>
              <a:off x="9361089" y="2066856"/>
              <a:ext cx="1219028" cy="681932"/>
            </a:xfrm>
            <a:custGeom>
              <a:avLst/>
              <a:gdLst>
                <a:gd name="connsiteX0" fmla="*/ 0 w 1924050"/>
                <a:gd name="connsiteY0" fmla="*/ 1081183 h 1076325"/>
                <a:gd name="connsiteX1" fmla="*/ 1924050 w 1924050"/>
                <a:gd name="connsiteY1" fmla="*/ 0 h 1076325"/>
              </a:gdLst>
              <a:ahLst/>
              <a:cxnLst>
                <a:cxn ang="0">
                  <a:pos x="connsiteX0" y="connsiteY0"/>
                </a:cxn>
                <a:cxn ang="0">
                  <a:pos x="connsiteX1" y="connsiteY1"/>
                </a:cxn>
              </a:cxnLst>
              <a:rect l="l" t="t" r="r" b="b"/>
              <a:pathLst>
                <a:path w="1924050" h="1076325">
                  <a:moveTo>
                    <a:pt x="0" y="1081183"/>
                  </a:moveTo>
                  <a:lnTo>
                    <a:pt x="1924050" y="0"/>
                  </a:lnTo>
                </a:path>
              </a:pathLst>
            </a:custGeom>
            <a:noFill/>
            <a:ln w="19050" cap="flat">
              <a:solidFill>
                <a:srgbClr val="FF0303"/>
              </a:solidFill>
              <a:custDash>
                <a:ds d="900000" sp="450000"/>
              </a:custDash>
              <a:miter/>
            </a:ln>
          </p:spPr>
          <p:txBody>
            <a:bodyPr rtlCol="0" anchor="ctr"/>
            <a:lstStyle/>
            <a:p>
              <a:endParaRPr lang="nl-BE" sz="900"/>
            </a:p>
          </p:txBody>
        </p:sp>
        <p:sp>
          <p:nvSpPr>
            <p:cNvPr id="807" name="Freeform: Shape 806">
              <a:extLst>
                <a:ext uri="{FF2B5EF4-FFF2-40B4-BE49-F238E27FC236}">
                  <a16:creationId xmlns:a16="http://schemas.microsoft.com/office/drawing/2014/main" id="{346D1A26-5CE8-4117-8CAA-07B7D8ECDB1F}"/>
                </a:ext>
              </a:extLst>
            </p:cNvPr>
            <p:cNvSpPr/>
            <p:nvPr/>
          </p:nvSpPr>
          <p:spPr>
            <a:xfrm>
              <a:off x="9361089" y="1170750"/>
              <a:ext cx="1128506" cy="1581115"/>
            </a:xfrm>
            <a:custGeom>
              <a:avLst/>
              <a:gdLst>
                <a:gd name="connsiteX0" fmla="*/ 0 w 1781175"/>
                <a:gd name="connsiteY0" fmla="*/ 2495550 h 2495550"/>
                <a:gd name="connsiteX1" fmla="*/ 1781175 w 1781175"/>
                <a:gd name="connsiteY1" fmla="*/ 0 h 2495550"/>
              </a:gdLst>
              <a:ahLst/>
              <a:cxnLst>
                <a:cxn ang="0">
                  <a:pos x="connsiteX0" y="connsiteY0"/>
                </a:cxn>
                <a:cxn ang="0">
                  <a:pos x="connsiteX1" y="connsiteY1"/>
                </a:cxn>
              </a:cxnLst>
              <a:rect l="l" t="t" r="r" b="b"/>
              <a:pathLst>
                <a:path w="1781175" h="2495550">
                  <a:moveTo>
                    <a:pt x="0" y="2495550"/>
                  </a:moveTo>
                  <a:lnTo>
                    <a:pt x="1781175" y="0"/>
                  </a:lnTo>
                </a:path>
              </a:pathLst>
            </a:custGeom>
            <a:noFill/>
            <a:ln w="19050" cap="flat">
              <a:solidFill>
                <a:srgbClr val="77933C"/>
              </a:solidFill>
              <a:prstDash val="solid"/>
              <a:miter/>
            </a:ln>
          </p:spPr>
          <p:txBody>
            <a:bodyPr rtlCol="0" anchor="ctr"/>
            <a:lstStyle/>
            <a:p>
              <a:endParaRPr lang="nl-BE" sz="900"/>
            </a:p>
          </p:txBody>
        </p:sp>
        <p:sp>
          <p:nvSpPr>
            <p:cNvPr id="808" name="Freeform: Shape 807">
              <a:extLst>
                <a:ext uri="{FF2B5EF4-FFF2-40B4-BE49-F238E27FC236}">
                  <a16:creationId xmlns:a16="http://schemas.microsoft.com/office/drawing/2014/main" id="{8DAE5DFA-8E64-481C-93E1-A1AF7BCE1D2D}"/>
                </a:ext>
              </a:extLst>
            </p:cNvPr>
            <p:cNvSpPr/>
            <p:nvPr/>
          </p:nvSpPr>
          <p:spPr>
            <a:xfrm>
              <a:off x="9711107" y="1906994"/>
              <a:ext cx="869010" cy="1025915"/>
            </a:xfrm>
            <a:custGeom>
              <a:avLst/>
              <a:gdLst>
                <a:gd name="connsiteX0" fmla="*/ 0 w 1371600"/>
                <a:gd name="connsiteY0" fmla="*/ 1625137 h 1619250"/>
                <a:gd name="connsiteX1" fmla="*/ 1371600 w 1371600"/>
                <a:gd name="connsiteY1" fmla="*/ 0 h 1619250"/>
              </a:gdLst>
              <a:ahLst/>
              <a:cxnLst>
                <a:cxn ang="0">
                  <a:pos x="connsiteX0" y="connsiteY0"/>
                </a:cxn>
                <a:cxn ang="0">
                  <a:pos x="connsiteX1" y="connsiteY1"/>
                </a:cxn>
              </a:cxnLst>
              <a:rect l="l" t="t" r="r" b="b"/>
              <a:pathLst>
                <a:path w="1371600" h="1619250">
                  <a:moveTo>
                    <a:pt x="0" y="1625137"/>
                  </a:moveTo>
                  <a:lnTo>
                    <a:pt x="1371600" y="0"/>
                  </a:lnTo>
                </a:path>
              </a:pathLst>
            </a:custGeom>
            <a:noFill/>
            <a:ln w="19050" cap="flat">
              <a:solidFill>
                <a:srgbClr val="FF0303"/>
              </a:solidFill>
              <a:custDash>
                <a:ds d="900000" sp="450000"/>
              </a:custDash>
              <a:miter/>
            </a:ln>
          </p:spPr>
          <p:txBody>
            <a:bodyPr rtlCol="0" anchor="ctr"/>
            <a:lstStyle/>
            <a:p>
              <a:endParaRPr lang="nl-BE" sz="900"/>
            </a:p>
          </p:txBody>
        </p:sp>
        <p:sp>
          <p:nvSpPr>
            <p:cNvPr id="809" name="Freeform: Shape 808">
              <a:extLst>
                <a:ext uri="{FF2B5EF4-FFF2-40B4-BE49-F238E27FC236}">
                  <a16:creationId xmlns:a16="http://schemas.microsoft.com/office/drawing/2014/main" id="{23046865-54BE-4058-9B56-C1A683DF5FD1}"/>
                </a:ext>
              </a:extLst>
            </p:cNvPr>
            <p:cNvSpPr/>
            <p:nvPr/>
          </p:nvSpPr>
          <p:spPr>
            <a:xfrm>
              <a:off x="9711107" y="2072341"/>
              <a:ext cx="869010" cy="869010"/>
            </a:xfrm>
            <a:custGeom>
              <a:avLst/>
              <a:gdLst>
                <a:gd name="connsiteX0" fmla="*/ 0 w 1371600"/>
                <a:gd name="connsiteY0" fmla="*/ 1376124 h 1371600"/>
                <a:gd name="connsiteX1" fmla="*/ 1371600 w 1371600"/>
                <a:gd name="connsiteY1" fmla="*/ 0 h 1371600"/>
              </a:gdLst>
              <a:ahLst/>
              <a:cxnLst>
                <a:cxn ang="0">
                  <a:pos x="connsiteX0" y="connsiteY0"/>
                </a:cxn>
                <a:cxn ang="0">
                  <a:pos x="connsiteX1" y="connsiteY1"/>
                </a:cxn>
              </a:cxnLst>
              <a:rect l="l" t="t" r="r" b="b"/>
              <a:pathLst>
                <a:path w="1371600" h="1371600">
                  <a:moveTo>
                    <a:pt x="0" y="1376124"/>
                  </a:moveTo>
                  <a:lnTo>
                    <a:pt x="1371600" y="0"/>
                  </a:lnTo>
                </a:path>
              </a:pathLst>
            </a:custGeom>
            <a:noFill/>
            <a:ln w="19050" cap="flat">
              <a:solidFill>
                <a:srgbClr val="FF0303"/>
              </a:solidFill>
              <a:custDash>
                <a:ds d="900000" sp="450000"/>
              </a:custDash>
              <a:miter/>
            </a:ln>
          </p:spPr>
          <p:txBody>
            <a:bodyPr rtlCol="0" anchor="ctr"/>
            <a:lstStyle/>
            <a:p>
              <a:endParaRPr lang="nl-BE" sz="900"/>
            </a:p>
          </p:txBody>
        </p:sp>
        <p:sp>
          <p:nvSpPr>
            <p:cNvPr id="810" name="Freeform: Shape 809">
              <a:extLst>
                <a:ext uri="{FF2B5EF4-FFF2-40B4-BE49-F238E27FC236}">
                  <a16:creationId xmlns:a16="http://schemas.microsoft.com/office/drawing/2014/main" id="{E51CA942-910C-4E85-B5B9-6A219B18752B}"/>
                </a:ext>
              </a:extLst>
            </p:cNvPr>
            <p:cNvSpPr/>
            <p:nvPr/>
          </p:nvSpPr>
          <p:spPr>
            <a:xfrm>
              <a:off x="8621706" y="1176947"/>
              <a:ext cx="1864751" cy="1852681"/>
            </a:xfrm>
            <a:custGeom>
              <a:avLst/>
              <a:gdLst>
                <a:gd name="connsiteX0" fmla="*/ 0 w 2943225"/>
                <a:gd name="connsiteY0" fmla="*/ 2933443 h 2924175"/>
                <a:gd name="connsiteX1" fmla="*/ 2948178 w 2943225"/>
                <a:gd name="connsiteY1" fmla="*/ 0 h 2924175"/>
              </a:gdLst>
              <a:ahLst/>
              <a:cxnLst>
                <a:cxn ang="0">
                  <a:pos x="connsiteX0" y="connsiteY0"/>
                </a:cxn>
                <a:cxn ang="0">
                  <a:pos x="connsiteX1" y="connsiteY1"/>
                </a:cxn>
              </a:cxnLst>
              <a:rect l="l" t="t" r="r" b="b"/>
              <a:pathLst>
                <a:path w="2943225" h="2924175">
                  <a:moveTo>
                    <a:pt x="0" y="2933443"/>
                  </a:moveTo>
                  <a:lnTo>
                    <a:pt x="2948178" y="0"/>
                  </a:lnTo>
                </a:path>
              </a:pathLst>
            </a:custGeom>
            <a:noFill/>
            <a:ln w="19050" cap="flat">
              <a:solidFill>
                <a:srgbClr val="FF0303"/>
              </a:solidFill>
              <a:custDash>
                <a:ds d="900000" sp="450000"/>
              </a:custDash>
              <a:miter/>
            </a:ln>
          </p:spPr>
          <p:txBody>
            <a:bodyPr rtlCol="0" anchor="ctr"/>
            <a:lstStyle/>
            <a:p>
              <a:endParaRPr lang="nl-BE" sz="900"/>
            </a:p>
          </p:txBody>
        </p:sp>
        <p:sp>
          <p:nvSpPr>
            <p:cNvPr id="811" name="Freeform: Shape 810">
              <a:extLst>
                <a:ext uri="{FF2B5EF4-FFF2-40B4-BE49-F238E27FC236}">
                  <a16:creationId xmlns:a16="http://schemas.microsoft.com/office/drawing/2014/main" id="{0A1AD50A-B2F7-44D0-BF51-B86A6057B02B}"/>
                </a:ext>
              </a:extLst>
            </p:cNvPr>
            <p:cNvSpPr/>
            <p:nvPr/>
          </p:nvSpPr>
          <p:spPr>
            <a:xfrm>
              <a:off x="9602480" y="1394472"/>
              <a:ext cx="887114" cy="398296"/>
            </a:xfrm>
            <a:custGeom>
              <a:avLst/>
              <a:gdLst>
                <a:gd name="connsiteX0" fmla="*/ 0 w 1400175"/>
                <a:gd name="connsiteY0" fmla="*/ 634660 h 628650"/>
                <a:gd name="connsiteX1" fmla="*/ 1400175 w 1400175"/>
                <a:gd name="connsiteY1" fmla="*/ 0 h 628650"/>
              </a:gdLst>
              <a:ahLst/>
              <a:cxnLst>
                <a:cxn ang="0">
                  <a:pos x="connsiteX0" y="connsiteY0"/>
                </a:cxn>
                <a:cxn ang="0">
                  <a:pos x="connsiteX1" y="connsiteY1"/>
                </a:cxn>
              </a:cxnLst>
              <a:rect l="l" t="t" r="r" b="b"/>
              <a:pathLst>
                <a:path w="1400175" h="628650">
                  <a:moveTo>
                    <a:pt x="0" y="634660"/>
                  </a:moveTo>
                  <a:lnTo>
                    <a:pt x="1400175" y="0"/>
                  </a:lnTo>
                </a:path>
              </a:pathLst>
            </a:custGeom>
            <a:noFill/>
            <a:ln w="19050" cap="flat">
              <a:solidFill>
                <a:srgbClr val="77933C"/>
              </a:solidFill>
              <a:prstDash val="solid"/>
              <a:miter/>
            </a:ln>
          </p:spPr>
          <p:txBody>
            <a:bodyPr rtlCol="0" anchor="ctr"/>
            <a:lstStyle/>
            <a:p>
              <a:endParaRPr lang="nl-BE" sz="900"/>
            </a:p>
          </p:txBody>
        </p:sp>
        <p:sp>
          <p:nvSpPr>
            <p:cNvPr id="812" name="Freeform: Shape 811">
              <a:extLst>
                <a:ext uri="{FF2B5EF4-FFF2-40B4-BE49-F238E27FC236}">
                  <a16:creationId xmlns:a16="http://schemas.microsoft.com/office/drawing/2014/main" id="{27DF2CA1-DD7E-4423-9184-3D9FE5064BA1}"/>
                </a:ext>
              </a:extLst>
            </p:cNvPr>
            <p:cNvSpPr/>
            <p:nvPr/>
          </p:nvSpPr>
          <p:spPr>
            <a:xfrm>
              <a:off x="9602480" y="1183242"/>
              <a:ext cx="887114" cy="609514"/>
            </a:xfrm>
            <a:custGeom>
              <a:avLst/>
              <a:gdLst>
                <a:gd name="connsiteX0" fmla="*/ 0 w 1400175"/>
                <a:gd name="connsiteY0" fmla="*/ 968340 h 962025"/>
                <a:gd name="connsiteX1" fmla="*/ 1400175 w 1400175"/>
                <a:gd name="connsiteY1" fmla="*/ 0 h 962025"/>
              </a:gdLst>
              <a:ahLst/>
              <a:cxnLst>
                <a:cxn ang="0">
                  <a:pos x="connsiteX0" y="connsiteY0"/>
                </a:cxn>
                <a:cxn ang="0">
                  <a:pos x="connsiteX1" y="connsiteY1"/>
                </a:cxn>
              </a:cxnLst>
              <a:rect l="l" t="t" r="r" b="b"/>
              <a:pathLst>
                <a:path w="1400175" h="962025">
                  <a:moveTo>
                    <a:pt x="0" y="968340"/>
                  </a:moveTo>
                  <a:lnTo>
                    <a:pt x="1400175" y="0"/>
                  </a:lnTo>
                </a:path>
              </a:pathLst>
            </a:custGeom>
            <a:noFill/>
            <a:ln w="19050" cap="flat">
              <a:solidFill>
                <a:srgbClr val="77933C"/>
              </a:solidFill>
              <a:prstDash val="solid"/>
              <a:miter/>
            </a:ln>
          </p:spPr>
          <p:txBody>
            <a:bodyPr rtlCol="0" anchor="ctr"/>
            <a:lstStyle/>
            <a:p>
              <a:endParaRPr lang="nl-BE" sz="900"/>
            </a:p>
          </p:txBody>
        </p:sp>
        <p:sp>
          <p:nvSpPr>
            <p:cNvPr id="813" name="Freeform: Shape 812">
              <a:extLst>
                <a:ext uri="{FF2B5EF4-FFF2-40B4-BE49-F238E27FC236}">
                  <a16:creationId xmlns:a16="http://schemas.microsoft.com/office/drawing/2014/main" id="{0B08A655-EA5F-400E-B171-D64047F09D9C}"/>
                </a:ext>
              </a:extLst>
            </p:cNvPr>
            <p:cNvSpPr/>
            <p:nvPr/>
          </p:nvSpPr>
          <p:spPr>
            <a:xfrm>
              <a:off x="11237909" y="1194889"/>
              <a:ext cx="555201" cy="700036"/>
            </a:xfrm>
            <a:custGeom>
              <a:avLst/>
              <a:gdLst>
                <a:gd name="connsiteX0" fmla="*/ 352425 w 876300"/>
                <a:gd name="connsiteY0" fmla="*/ 1112996 h 1104900"/>
                <a:gd name="connsiteX1" fmla="*/ 866775 w 876300"/>
                <a:gd name="connsiteY1" fmla="*/ 1104900 h 1104900"/>
                <a:gd name="connsiteX2" fmla="*/ 876300 w 876300"/>
                <a:gd name="connsiteY2" fmla="*/ 0 h 1104900"/>
                <a:gd name="connsiteX3" fmla="*/ 0 w 876300"/>
                <a:gd name="connsiteY3" fmla="*/ 11382 h 1104900"/>
              </a:gdLst>
              <a:ahLst/>
              <a:cxnLst>
                <a:cxn ang="0">
                  <a:pos x="connsiteX0" y="connsiteY0"/>
                </a:cxn>
                <a:cxn ang="0">
                  <a:pos x="connsiteX1" y="connsiteY1"/>
                </a:cxn>
                <a:cxn ang="0">
                  <a:pos x="connsiteX2" y="connsiteY2"/>
                </a:cxn>
                <a:cxn ang="0">
                  <a:pos x="connsiteX3" y="connsiteY3"/>
                </a:cxn>
              </a:cxnLst>
              <a:rect l="l" t="t" r="r" b="b"/>
              <a:pathLst>
                <a:path w="876300" h="1104900">
                  <a:moveTo>
                    <a:pt x="352425" y="1112996"/>
                  </a:moveTo>
                  <a:lnTo>
                    <a:pt x="866775" y="1104900"/>
                  </a:lnTo>
                  <a:lnTo>
                    <a:pt x="876300" y="0"/>
                  </a:lnTo>
                  <a:lnTo>
                    <a:pt x="0" y="11382"/>
                  </a:lnTo>
                </a:path>
              </a:pathLst>
            </a:custGeom>
            <a:noFill/>
            <a:ln w="19050" cap="flat">
              <a:solidFill>
                <a:srgbClr val="FF0303"/>
              </a:solidFill>
              <a:custDash>
                <a:ds d="900000" sp="450000"/>
              </a:custDash>
              <a:miter/>
            </a:ln>
          </p:spPr>
          <p:txBody>
            <a:bodyPr rtlCol="0" anchor="ctr"/>
            <a:lstStyle/>
            <a:p>
              <a:endParaRPr lang="nl-BE" sz="900"/>
            </a:p>
          </p:txBody>
        </p:sp>
        <p:sp>
          <p:nvSpPr>
            <p:cNvPr id="814" name="Freeform: Shape 813">
              <a:extLst>
                <a:ext uri="{FF2B5EF4-FFF2-40B4-BE49-F238E27FC236}">
                  <a16:creationId xmlns:a16="http://schemas.microsoft.com/office/drawing/2014/main" id="{E1A89C50-CD90-4EBD-909F-635950EA998C}"/>
                </a:ext>
              </a:extLst>
            </p:cNvPr>
            <p:cNvSpPr/>
            <p:nvPr/>
          </p:nvSpPr>
          <p:spPr>
            <a:xfrm>
              <a:off x="11237909" y="1177418"/>
              <a:ext cx="36209" cy="42244"/>
            </a:xfrm>
            <a:custGeom>
              <a:avLst/>
              <a:gdLst>
                <a:gd name="connsiteX0" fmla="*/ 65532 w 57150"/>
                <a:gd name="connsiteY0" fmla="*/ 0 h 66675"/>
                <a:gd name="connsiteX1" fmla="*/ 0 w 57150"/>
                <a:gd name="connsiteY1" fmla="*/ 38957 h 66675"/>
                <a:gd name="connsiteX2" fmla="*/ 66484 w 57150"/>
                <a:gd name="connsiteY2" fmla="*/ 76191 h 66675"/>
              </a:gdLst>
              <a:ahLst/>
              <a:cxnLst>
                <a:cxn ang="0">
                  <a:pos x="connsiteX0" y="connsiteY0"/>
                </a:cxn>
                <a:cxn ang="0">
                  <a:pos x="connsiteX1" y="connsiteY1"/>
                </a:cxn>
                <a:cxn ang="0">
                  <a:pos x="connsiteX2" y="connsiteY2"/>
                </a:cxn>
              </a:cxnLst>
              <a:rect l="l" t="t" r="r" b="b"/>
              <a:pathLst>
                <a:path w="57150" h="66675">
                  <a:moveTo>
                    <a:pt x="65532" y="0"/>
                  </a:moveTo>
                  <a:lnTo>
                    <a:pt x="0" y="38957"/>
                  </a:lnTo>
                  <a:lnTo>
                    <a:pt x="66484" y="76191"/>
                  </a:lnTo>
                  <a:close/>
                </a:path>
              </a:pathLst>
            </a:custGeom>
            <a:solidFill>
              <a:srgbClr val="FF0303"/>
            </a:solidFill>
            <a:ln w="9525" cap="flat">
              <a:noFill/>
              <a:prstDash val="solid"/>
              <a:miter/>
            </a:ln>
          </p:spPr>
          <p:txBody>
            <a:bodyPr rtlCol="0" anchor="ctr"/>
            <a:lstStyle/>
            <a:p>
              <a:endParaRPr lang="nl-BE" sz="900"/>
            </a:p>
          </p:txBody>
        </p:sp>
        <p:sp>
          <p:nvSpPr>
            <p:cNvPr id="815" name="Freeform: Shape 814">
              <a:extLst>
                <a:ext uri="{FF2B5EF4-FFF2-40B4-BE49-F238E27FC236}">
                  <a16:creationId xmlns:a16="http://schemas.microsoft.com/office/drawing/2014/main" id="{715450AD-843B-497F-B132-E54703CE59EE}"/>
                </a:ext>
              </a:extLst>
            </p:cNvPr>
            <p:cNvSpPr/>
            <p:nvPr/>
          </p:nvSpPr>
          <p:spPr>
            <a:xfrm>
              <a:off x="11237909" y="1177418"/>
              <a:ext cx="36209" cy="42244"/>
            </a:xfrm>
            <a:custGeom>
              <a:avLst/>
              <a:gdLst>
                <a:gd name="connsiteX0" fmla="*/ 65532 w 57150"/>
                <a:gd name="connsiteY0" fmla="*/ 0 h 66675"/>
                <a:gd name="connsiteX1" fmla="*/ 0 w 57150"/>
                <a:gd name="connsiteY1" fmla="*/ 38957 h 66675"/>
                <a:gd name="connsiteX2" fmla="*/ 66484 w 57150"/>
                <a:gd name="connsiteY2" fmla="*/ 76191 h 66675"/>
              </a:gdLst>
              <a:ahLst/>
              <a:cxnLst>
                <a:cxn ang="0">
                  <a:pos x="connsiteX0" y="connsiteY0"/>
                </a:cxn>
                <a:cxn ang="0">
                  <a:pos x="connsiteX1" y="connsiteY1"/>
                </a:cxn>
                <a:cxn ang="0">
                  <a:pos x="connsiteX2" y="connsiteY2"/>
                </a:cxn>
              </a:cxnLst>
              <a:rect l="l" t="t" r="r" b="b"/>
              <a:pathLst>
                <a:path w="57150" h="66675">
                  <a:moveTo>
                    <a:pt x="65532" y="0"/>
                  </a:moveTo>
                  <a:lnTo>
                    <a:pt x="0" y="38957"/>
                  </a:lnTo>
                  <a:lnTo>
                    <a:pt x="66484" y="76191"/>
                  </a:lnTo>
                  <a:close/>
                </a:path>
              </a:pathLst>
            </a:custGeom>
            <a:noFill/>
            <a:ln w="19050" cap="flat">
              <a:solidFill>
                <a:srgbClr val="FF0303"/>
              </a:solidFill>
              <a:prstDash val="solid"/>
              <a:miter/>
            </a:ln>
          </p:spPr>
          <p:txBody>
            <a:bodyPr rtlCol="0" anchor="ctr"/>
            <a:lstStyle/>
            <a:p>
              <a:endParaRPr lang="nl-BE" sz="900"/>
            </a:p>
          </p:txBody>
        </p:sp>
        <p:sp>
          <p:nvSpPr>
            <p:cNvPr id="816" name="Freeform: Shape 815">
              <a:extLst>
                <a:ext uri="{FF2B5EF4-FFF2-40B4-BE49-F238E27FC236}">
                  <a16:creationId xmlns:a16="http://schemas.microsoft.com/office/drawing/2014/main" id="{CBC93558-2D8E-4058-B86A-BBE93EC2E206}"/>
                </a:ext>
              </a:extLst>
            </p:cNvPr>
            <p:cNvSpPr/>
            <p:nvPr/>
          </p:nvSpPr>
          <p:spPr>
            <a:xfrm>
              <a:off x="2137444" y="3585740"/>
              <a:ext cx="1870785" cy="2637204"/>
            </a:xfrm>
            <a:custGeom>
              <a:avLst/>
              <a:gdLst>
                <a:gd name="connsiteX0" fmla="*/ 0 w 2952750"/>
                <a:gd name="connsiteY0" fmla="*/ 4164731 h 4162425"/>
                <a:gd name="connsiteX1" fmla="*/ 2952750 w 2952750"/>
                <a:gd name="connsiteY1" fmla="*/ 0 h 4162425"/>
              </a:gdLst>
              <a:ahLst/>
              <a:cxnLst>
                <a:cxn ang="0">
                  <a:pos x="connsiteX0" y="connsiteY0"/>
                </a:cxn>
                <a:cxn ang="0">
                  <a:pos x="connsiteX1" y="connsiteY1"/>
                </a:cxn>
              </a:cxnLst>
              <a:rect l="l" t="t" r="r" b="b"/>
              <a:pathLst>
                <a:path w="2952750" h="4162425">
                  <a:moveTo>
                    <a:pt x="0" y="4164731"/>
                  </a:moveTo>
                  <a:lnTo>
                    <a:pt x="2952750" y="0"/>
                  </a:lnTo>
                </a:path>
              </a:pathLst>
            </a:custGeom>
            <a:noFill/>
            <a:ln w="19050" cap="flat">
              <a:solidFill>
                <a:srgbClr val="77933C"/>
              </a:solidFill>
              <a:prstDash val="solid"/>
              <a:miter/>
            </a:ln>
          </p:spPr>
          <p:txBody>
            <a:bodyPr rtlCol="0" anchor="ctr"/>
            <a:lstStyle/>
            <a:p>
              <a:endParaRPr lang="nl-BE" sz="900"/>
            </a:p>
          </p:txBody>
        </p:sp>
        <p:sp>
          <p:nvSpPr>
            <p:cNvPr id="817" name="Freeform: Shape 816">
              <a:extLst>
                <a:ext uri="{FF2B5EF4-FFF2-40B4-BE49-F238E27FC236}">
                  <a16:creationId xmlns:a16="http://schemas.microsoft.com/office/drawing/2014/main" id="{973D010E-3B54-49A9-BF3B-7D166BF05FF3}"/>
                </a:ext>
              </a:extLst>
            </p:cNvPr>
            <p:cNvSpPr/>
            <p:nvPr/>
          </p:nvSpPr>
          <p:spPr>
            <a:xfrm>
              <a:off x="2276245" y="1722257"/>
              <a:ext cx="1731985" cy="4320910"/>
            </a:xfrm>
            <a:custGeom>
              <a:avLst/>
              <a:gdLst>
                <a:gd name="connsiteX0" fmla="*/ 0 w 2733675"/>
                <a:gd name="connsiteY0" fmla="*/ 6822968 h 6819900"/>
                <a:gd name="connsiteX1" fmla="*/ 2733675 w 2733675"/>
                <a:gd name="connsiteY1" fmla="*/ 0 h 6819900"/>
              </a:gdLst>
              <a:ahLst/>
              <a:cxnLst>
                <a:cxn ang="0">
                  <a:pos x="connsiteX0" y="connsiteY0"/>
                </a:cxn>
                <a:cxn ang="0">
                  <a:pos x="connsiteX1" y="connsiteY1"/>
                </a:cxn>
              </a:cxnLst>
              <a:rect l="l" t="t" r="r" b="b"/>
              <a:pathLst>
                <a:path w="2733675" h="6819900">
                  <a:moveTo>
                    <a:pt x="0" y="6822968"/>
                  </a:moveTo>
                  <a:lnTo>
                    <a:pt x="2733675" y="0"/>
                  </a:lnTo>
                </a:path>
              </a:pathLst>
            </a:custGeom>
            <a:noFill/>
            <a:ln w="19050" cap="flat">
              <a:solidFill>
                <a:srgbClr val="77933C"/>
              </a:solidFill>
              <a:prstDash val="solid"/>
              <a:miter/>
            </a:ln>
          </p:spPr>
          <p:txBody>
            <a:bodyPr rtlCol="0" anchor="ctr"/>
            <a:lstStyle/>
            <a:p>
              <a:endParaRPr lang="nl-BE" sz="900"/>
            </a:p>
          </p:txBody>
        </p:sp>
        <p:sp>
          <p:nvSpPr>
            <p:cNvPr id="818" name="Freeform: Shape 817">
              <a:extLst>
                <a:ext uri="{FF2B5EF4-FFF2-40B4-BE49-F238E27FC236}">
                  <a16:creationId xmlns:a16="http://schemas.microsoft.com/office/drawing/2014/main" id="{55C81CA8-16A5-4AC9-AC2F-28BF7C78F629}"/>
                </a:ext>
              </a:extLst>
            </p:cNvPr>
            <p:cNvSpPr/>
            <p:nvPr/>
          </p:nvSpPr>
          <p:spPr>
            <a:xfrm>
              <a:off x="1841740" y="1523411"/>
              <a:ext cx="2166490" cy="1466454"/>
            </a:xfrm>
            <a:custGeom>
              <a:avLst/>
              <a:gdLst>
                <a:gd name="connsiteX0" fmla="*/ 0 w 3419475"/>
                <a:gd name="connsiteY0" fmla="*/ 0 h 2314575"/>
                <a:gd name="connsiteX1" fmla="*/ 3419475 w 3419475"/>
                <a:gd name="connsiteY1" fmla="*/ 2319928 h 2314575"/>
              </a:gdLst>
              <a:ahLst/>
              <a:cxnLst>
                <a:cxn ang="0">
                  <a:pos x="connsiteX0" y="connsiteY0"/>
                </a:cxn>
                <a:cxn ang="0">
                  <a:pos x="connsiteX1" y="connsiteY1"/>
                </a:cxn>
              </a:cxnLst>
              <a:rect l="l" t="t" r="r" b="b"/>
              <a:pathLst>
                <a:path w="3419475" h="2314575">
                  <a:moveTo>
                    <a:pt x="0" y="0"/>
                  </a:moveTo>
                  <a:lnTo>
                    <a:pt x="3419475" y="2319928"/>
                  </a:lnTo>
                </a:path>
              </a:pathLst>
            </a:custGeom>
            <a:noFill/>
            <a:ln w="19050" cap="flat">
              <a:solidFill>
                <a:srgbClr val="77933C"/>
              </a:solidFill>
              <a:prstDash val="solid"/>
              <a:miter/>
            </a:ln>
          </p:spPr>
          <p:txBody>
            <a:bodyPr rtlCol="0" anchor="ctr"/>
            <a:lstStyle/>
            <a:p>
              <a:endParaRPr lang="nl-BE" sz="900"/>
            </a:p>
          </p:txBody>
        </p:sp>
        <p:sp>
          <p:nvSpPr>
            <p:cNvPr id="819" name="Freeform: Shape 818">
              <a:extLst>
                <a:ext uri="{FF2B5EF4-FFF2-40B4-BE49-F238E27FC236}">
                  <a16:creationId xmlns:a16="http://schemas.microsoft.com/office/drawing/2014/main" id="{C30D3381-C5F8-43CB-9990-A33699A73957}"/>
                </a:ext>
              </a:extLst>
            </p:cNvPr>
            <p:cNvSpPr/>
            <p:nvPr/>
          </p:nvSpPr>
          <p:spPr>
            <a:xfrm>
              <a:off x="2173653" y="3596524"/>
              <a:ext cx="1834577" cy="772453"/>
            </a:xfrm>
            <a:custGeom>
              <a:avLst/>
              <a:gdLst>
                <a:gd name="connsiteX0" fmla="*/ 0 w 2895600"/>
                <a:gd name="connsiteY0" fmla="*/ 1219533 h 1219200"/>
                <a:gd name="connsiteX1" fmla="*/ 2895600 w 2895600"/>
                <a:gd name="connsiteY1" fmla="*/ 0 h 1219200"/>
              </a:gdLst>
              <a:ahLst/>
              <a:cxnLst>
                <a:cxn ang="0">
                  <a:pos x="connsiteX0" y="connsiteY0"/>
                </a:cxn>
                <a:cxn ang="0">
                  <a:pos x="connsiteX1" y="connsiteY1"/>
                </a:cxn>
              </a:cxnLst>
              <a:rect l="l" t="t" r="r" b="b"/>
              <a:pathLst>
                <a:path w="2895600" h="1219200">
                  <a:moveTo>
                    <a:pt x="0" y="1219533"/>
                  </a:moveTo>
                  <a:lnTo>
                    <a:pt x="2895600" y="0"/>
                  </a:lnTo>
                </a:path>
              </a:pathLst>
            </a:custGeom>
            <a:noFill/>
            <a:ln w="19050" cap="flat">
              <a:solidFill>
                <a:srgbClr val="77933C"/>
              </a:solidFill>
              <a:prstDash val="solid"/>
              <a:miter/>
            </a:ln>
          </p:spPr>
          <p:txBody>
            <a:bodyPr rtlCol="0" anchor="ctr"/>
            <a:lstStyle/>
            <a:p>
              <a:endParaRPr lang="nl-BE" sz="900"/>
            </a:p>
          </p:txBody>
        </p:sp>
        <p:sp>
          <p:nvSpPr>
            <p:cNvPr id="820" name="Freeform: Shape 819">
              <a:extLst>
                <a:ext uri="{FF2B5EF4-FFF2-40B4-BE49-F238E27FC236}">
                  <a16:creationId xmlns:a16="http://schemas.microsoft.com/office/drawing/2014/main" id="{49363F9A-A96F-4218-A420-729B21A1030E}"/>
                </a:ext>
              </a:extLst>
            </p:cNvPr>
            <p:cNvSpPr/>
            <p:nvPr/>
          </p:nvSpPr>
          <p:spPr>
            <a:xfrm>
              <a:off x="1630522" y="3601171"/>
              <a:ext cx="2377708" cy="2069933"/>
            </a:xfrm>
            <a:custGeom>
              <a:avLst/>
              <a:gdLst>
                <a:gd name="connsiteX0" fmla="*/ 0 w 3752850"/>
                <a:gd name="connsiteY0" fmla="*/ 3273067 h 3267075"/>
                <a:gd name="connsiteX1" fmla="*/ 3752850 w 3752850"/>
                <a:gd name="connsiteY1" fmla="*/ 0 h 3267075"/>
              </a:gdLst>
              <a:ahLst/>
              <a:cxnLst>
                <a:cxn ang="0">
                  <a:pos x="connsiteX0" y="connsiteY0"/>
                </a:cxn>
                <a:cxn ang="0">
                  <a:pos x="connsiteX1" y="connsiteY1"/>
                </a:cxn>
              </a:cxnLst>
              <a:rect l="l" t="t" r="r" b="b"/>
              <a:pathLst>
                <a:path w="3752850" h="3267075">
                  <a:moveTo>
                    <a:pt x="0" y="3273067"/>
                  </a:moveTo>
                  <a:lnTo>
                    <a:pt x="3752850" y="0"/>
                  </a:lnTo>
                </a:path>
              </a:pathLst>
            </a:custGeom>
            <a:noFill/>
            <a:ln w="19050" cap="flat">
              <a:solidFill>
                <a:srgbClr val="77933C"/>
              </a:solidFill>
              <a:prstDash val="solid"/>
              <a:miter/>
            </a:ln>
          </p:spPr>
          <p:txBody>
            <a:bodyPr rtlCol="0" anchor="ctr"/>
            <a:lstStyle/>
            <a:p>
              <a:endParaRPr lang="nl-BE" sz="900"/>
            </a:p>
          </p:txBody>
        </p:sp>
        <p:sp>
          <p:nvSpPr>
            <p:cNvPr id="821" name="Freeform: Shape 820">
              <a:extLst>
                <a:ext uri="{FF2B5EF4-FFF2-40B4-BE49-F238E27FC236}">
                  <a16:creationId xmlns:a16="http://schemas.microsoft.com/office/drawing/2014/main" id="{71707E6A-4B18-4077-AD84-64F7E6449489}"/>
                </a:ext>
              </a:extLst>
            </p:cNvPr>
            <p:cNvSpPr/>
            <p:nvPr/>
          </p:nvSpPr>
          <p:spPr>
            <a:xfrm>
              <a:off x="2680576" y="3619474"/>
              <a:ext cx="1327654" cy="199148"/>
            </a:xfrm>
            <a:custGeom>
              <a:avLst/>
              <a:gdLst>
                <a:gd name="connsiteX0" fmla="*/ 0 w 2095500"/>
                <a:gd name="connsiteY0" fmla="*/ 316535 h 314325"/>
                <a:gd name="connsiteX1" fmla="*/ 2095500 w 2095500"/>
                <a:gd name="connsiteY1" fmla="*/ 0 h 314325"/>
              </a:gdLst>
              <a:ahLst/>
              <a:cxnLst>
                <a:cxn ang="0">
                  <a:pos x="connsiteX0" y="connsiteY0"/>
                </a:cxn>
                <a:cxn ang="0">
                  <a:pos x="connsiteX1" y="connsiteY1"/>
                </a:cxn>
              </a:cxnLst>
              <a:rect l="l" t="t" r="r" b="b"/>
              <a:pathLst>
                <a:path w="2095500" h="314325">
                  <a:moveTo>
                    <a:pt x="0" y="316535"/>
                  </a:moveTo>
                  <a:lnTo>
                    <a:pt x="2095500" y="0"/>
                  </a:lnTo>
                </a:path>
              </a:pathLst>
            </a:custGeom>
            <a:noFill/>
            <a:ln w="19050" cap="flat">
              <a:solidFill>
                <a:srgbClr val="77933C"/>
              </a:solidFill>
              <a:prstDash val="solid"/>
              <a:miter/>
            </a:ln>
          </p:spPr>
          <p:txBody>
            <a:bodyPr rtlCol="0" anchor="ctr"/>
            <a:lstStyle/>
            <a:p>
              <a:endParaRPr lang="nl-BE" sz="900"/>
            </a:p>
          </p:txBody>
        </p:sp>
        <p:sp>
          <p:nvSpPr>
            <p:cNvPr id="822" name="Freeform: Shape 821">
              <a:extLst>
                <a:ext uri="{FF2B5EF4-FFF2-40B4-BE49-F238E27FC236}">
                  <a16:creationId xmlns:a16="http://schemas.microsoft.com/office/drawing/2014/main" id="{6C317B5C-E77F-4087-BA8D-BE9784851EC2}"/>
                </a:ext>
              </a:extLst>
            </p:cNvPr>
            <p:cNvSpPr/>
            <p:nvPr/>
          </p:nvSpPr>
          <p:spPr>
            <a:xfrm>
              <a:off x="1865879" y="3599783"/>
              <a:ext cx="2142351" cy="398296"/>
            </a:xfrm>
            <a:custGeom>
              <a:avLst/>
              <a:gdLst>
                <a:gd name="connsiteX0" fmla="*/ 0 w 3381375"/>
                <a:gd name="connsiteY0" fmla="*/ 631965 h 628650"/>
                <a:gd name="connsiteX1" fmla="*/ 3381375 w 3381375"/>
                <a:gd name="connsiteY1" fmla="*/ 0 h 628650"/>
              </a:gdLst>
              <a:ahLst/>
              <a:cxnLst>
                <a:cxn ang="0">
                  <a:pos x="connsiteX0" y="connsiteY0"/>
                </a:cxn>
                <a:cxn ang="0">
                  <a:pos x="connsiteX1" y="connsiteY1"/>
                </a:cxn>
              </a:cxnLst>
              <a:rect l="l" t="t" r="r" b="b"/>
              <a:pathLst>
                <a:path w="3381375" h="628650">
                  <a:moveTo>
                    <a:pt x="0" y="631965"/>
                  </a:moveTo>
                  <a:lnTo>
                    <a:pt x="3381375" y="0"/>
                  </a:lnTo>
                </a:path>
              </a:pathLst>
            </a:custGeom>
            <a:noFill/>
            <a:ln w="19050" cap="flat">
              <a:solidFill>
                <a:srgbClr val="77933C"/>
              </a:solidFill>
              <a:prstDash val="solid"/>
              <a:miter/>
            </a:ln>
          </p:spPr>
          <p:txBody>
            <a:bodyPr rtlCol="0" anchor="ctr"/>
            <a:lstStyle/>
            <a:p>
              <a:endParaRPr lang="nl-BE" sz="900"/>
            </a:p>
          </p:txBody>
        </p:sp>
        <p:sp>
          <p:nvSpPr>
            <p:cNvPr id="823" name="Freeform: Shape 822">
              <a:extLst>
                <a:ext uri="{FF2B5EF4-FFF2-40B4-BE49-F238E27FC236}">
                  <a16:creationId xmlns:a16="http://schemas.microsoft.com/office/drawing/2014/main" id="{3E9AB9BE-EB28-472A-9614-528758F3C375}"/>
                </a:ext>
              </a:extLst>
            </p:cNvPr>
            <p:cNvSpPr/>
            <p:nvPr/>
          </p:nvSpPr>
          <p:spPr>
            <a:xfrm>
              <a:off x="1630522" y="1536192"/>
              <a:ext cx="2377708" cy="4139867"/>
            </a:xfrm>
            <a:custGeom>
              <a:avLst/>
              <a:gdLst>
                <a:gd name="connsiteX0" fmla="*/ 0 w 3752850"/>
                <a:gd name="connsiteY0" fmla="*/ 6535579 h 6534150"/>
                <a:gd name="connsiteX1" fmla="*/ 3752850 w 3752850"/>
                <a:gd name="connsiteY1" fmla="*/ 0 h 6534150"/>
              </a:gdLst>
              <a:ahLst/>
              <a:cxnLst>
                <a:cxn ang="0">
                  <a:pos x="connsiteX0" y="connsiteY0"/>
                </a:cxn>
                <a:cxn ang="0">
                  <a:pos x="connsiteX1" y="connsiteY1"/>
                </a:cxn>
              </a:cxnLst>
              <a:rect l="l" t="t" r="r" b="b"/>
              <a:pathLst>
                <a:path w="3752850" h="6534150">
                  <a:moveTo>
                    <a:pt x="0" y="6535579"/>
                  </a:moveTo>
                  <a:lnTo>
                    <a:pt x="3752850" y="0"/>
                  </a:lnTo>
                </a:path>
              </a:pathLst>
            </a:custGeom>
            <a:noFill/>
            <a:ln w="19050" cap="flat">
              <a:solidFill>
                <a:srgbClr val="77933C"/>
              </a:solidFill>
              <a:prstDash val="solid"/>
              <a:miter/>
            </a:ln>
          </p:spPr>
          <p:txBody>
            <a:bodyPr rtlCol="0" anchor="ctr"/>
            <a:lstStyle/>
            <a:p>
              <a:endParaRPr lang="nl-BE" sz="900"/>
            </a:p>
          </p:txBody>
        </p:sp>
        <p:sp>
          <p:nvSpPr>
            <p:cNvPr id="824" name="Freeform: Shape 823">
              <a:extLst>
                <a:ext uri="{FF2B5EF4-FFF2-40B4-BE49-F238E27FC236}">
                  <a16:creationId xmlns:a16="http://schemas.microsoft.com/office/drawing/2014/main" id="{5D202CD6-A285-4349-8A8B-8913E3C11986}"/>
                </a:ext>
              </a:extLst>
            </p:cNvPr>
            <p:cNvSpPr/>
            <p:nvPr/>
          </p:nvSpPr>
          <p:spPr>
            <a:xfrm>
              <a:off x="1485687" y="2635001"/>
              <a:ext cx="2522543" cy="633653"/>
            </a:xfrm>
            <a:custGeom>
              <a:avLst/>
              <a:gdLst>
                <a:gd name="connsiteX0" fmla="*/ 0 w 3981450"/>
                <a:gd name="connsiteY0" fmla="*/ 1006773 h 1000125"/>
                <a:gd name="connsiteX1" fmla="*/ 3981450 w 3981450"/>
                <a:gd name="connsiteY1" fmla="*/ 0 h 1000125"/>
              </a:gdLst>
              <a:ahLst/>
              <a:cxnLst>
                <a:cxn ang="0">
                  <a:pos x="connsiteX0" y="connsiteY0"/>
                </a:cxn>
                <a:cxn ang="0">
                  <a:pos x="connsiteX1" y="connsiteY1"/>
                </a:cxn>
              </a:cxnLst>
              <a:rect l="l" t="t" r="r" b="b"/>
              <a:pathLst>
                <a:path w="3981450" h="1000125">
                  <a:moveTo>
                    <a:pt x="0" y="1006773"/>
                  </a:moveTo>
                  <a:lnTo>
                    <a:pt x="3981450" y="0"/>
                  </a:lnTo>
                </a:path>
              </a:pathLst>
            </a:custGeom>
            <a:noFill/>
            <a:ln w="19050" cap="flat">
              <a:solidFill>
                <a:srgbClr val="77933C"/>
              </a:solidFill>
              <a:prstDash val="solid"/>
              <a:miter/>
            </a:ln>
          </p:spPr>
          <p:txBody>
            <a:bodyPr rtlCol="0" anchor="ctr"/>
            <a:lstStyle/>
            <a:p>
              <a:endParaRPr lang="nl-BE" sz="900"/>
            </a:p>
          </p:txBody>
        </p:sp>
        <p:sp>
          <p:nvSpPr>
            <p:cNvPr id="825" name="Freeform: Shape 824">
              <a:extLst>
                <a:ext uri="{FF2B5EF4-FFF2-40B4-BE49-F238E27FC236}">
                  <a16:creationId xmlns:a16="http://schemas.microsoft.com/office/drawing/2014/main" id="{10A55300-4FCF-4B0A-89FC-3157E4184F1B}"/>
                </a:ext>
              </a:extLst>
            </p:cNvPr>
            <p:cNvSpPr/>
            <p:nvPr/>
          </p:nvSpPr>
          <p:spPr>
            <a:xfrm>
              <a:off x="1485687" y="2272509"/>
              <a:ext cx="2522543" cy="983671"/>
            </a:xfrm>
            <a:custGeom>
              <a:avLst/>
              <a:gdLst>
                <a:gd name="connsiteX0" fmla="*/ 0 w 3981450"/>
                <a:gd name="connsiteY0" fmla="*/ 1561024 h 1552575"/>
                <a:gd name="connsiteX1" fmla="*/ 3981450 w 3981450"/>
                <a:gd name="connsiteY1" fmla="*/ 0 h 1552575"/>
              </a:gdLst>
              <a:ahLst/>
              <a:cxnLst>
                <a:cxn ang="0">
                  <a:pos x="connsiteX0" y="connsiteY0"/>
                </a:cxn>
                <a:cxn ang="0">
                  <a:pos x="connsiteX1" y="connsiteY1"/>
                </a:cxn>
              </a:cxnLst>
              <a:rect l="l" t="t" r="r" b="b"/>
              <a:pathLst>
                <a:path w="3981450" h="1552575">
                  <a:moveTo>
                    <a:pt x="0" y="1561024"/>
                  </a:moveTo>
                  <a:lnTo>
                    <a:pt x="3981450" y="0"/>
                  </a:lnTo>
                </a:path>
              </a:pathLst>
            </a:custGeom>
            <a:noFill/>
            <a:ln w="19050" cap="flat">
              <a:solidFill>
                <a:srgbClr val="77933C"/>
              </a:solidFill>
              <a:prstDash val="solid"/>
              <a:miter/>
            </a:ln>
          </p:spPr>
          <p:txBody>
            <a:bodyPr rtlCol="0" anchor="ctr"/>
            <a:lstStyle/>
            <a:p>
              <a:endParaRPr lang="nl-BE" sz="900"/>
            </a:p>
          </p:txBody>
        </p:sp>
        <p:sp>
          <p:nvSpPr>
            <p:cNvPr id="826" name="Freeform: Shape 825">
              <a:extLst>
                <a:ext uri="{FF2B5EF4-FFF2-40B4-BE49-F238E27FC236}">
                  <a16:creationId xmlns:a16="http://schemas.microsoft.com/office/drawing/2014/main" id="{6485288A-0EF3-429D-9AE0-5E45CB0614BD}"/>
                </a:ext>
              </a:extLst>
            </p:cNvPr>
            <p:cNvSpPr/>
            <p:nvPr/>
          </p:nvSpPr>
          <p:spPr>
            <a:xfrm>
              <a:off x="1805531" y="3083778"/>
              <a:ext cx="2202699" cy="657792"/>
            </a:xfrm>
            <a:custGeom>
              <a:avLst/>
              <a:gdLst>
                <a:gd name="connsiteX0" fmla="*/ 0 w 3476625"/>
                <a:gd name="connsiteY0" fmla="*/ 0 h 1038225"/>
                <a:gd name="connsiteX1" fmla="*/ 3476625 w 3476625"/>
                <a:gd name="connsiteY1" fmla="*/ 1043416 h 1038225"/>
              </a:gdLst>
              <a:ahLst/>
              <a:cxnLst>
                <a:cxn ang="0">
                  <a:pos x="connsiteX0" y="connsiteY0"/>
                </a:cxn>
                <a:cxn ang="0">
                  <a:pos x="connsiteX1" y="connsiteY1"/>
                </a:cxn>
              </a:cxnLst>
              <a:rect l="l" t="t" r="r" b="b"/>
              <a:pathLst>
                <a:path w="3476625" h="1038225">
                  <a:moveTo>
                    <a:pt x="0" y="0"/>
                  </a:moveTo>
                  <a:lnTo>
                    <a:pt x="3476625" y="1043416"/>
                  </a:lnTo>
                </a:path>
              </a:pathLst>
            </a:custGeom>
            <a:noFill/>
            <a:ln w="19050" cap="flat">
              <a:solidFill>
                <a:srgbClr val="77933C"/>
              </a:solidFill>
              <a:prstDash val="solid"/>
              <a:miter/>
            </a:ln>
          </p:spPr>
          <p:txBody>
            <a:bodyPr rtlCol="0" anchor="ctr"/>
            <a:lstStyle/>
            <a:p>
              <a:endParaRPr lang="nl-BE" sz="900"/>
            </a:p>
          </p:txBody>
        </p:sp>
        <p:sp>
          <p:nvSpPr>
            <p:cNvPr id="827" name="Freeform: Shape 826">
              <a:extLst>
                <a:ext uri="{FF2B5EF4-FFF2-40B4-BE49-F238E27FC236}">
                  <a16:creationId xmlns:a16="http://schemas.microsoft.com/office/drawing/2014/main" id="{E105180D-0069-436E-BA82-E70D341ED741}"/>
                </a:ext>
              </a:extLst>
            </p:cNvPr>
            <p:cNvSpPr/>
            <p:nvPr/>
          </p:nvSpPr>
          <p:spPr>
            <a:xfrm>
              <a:off x="1950366" y="3733327"/>
              <a:ext cx="2057864" cy="1569046"/>
            </a:xfrm>
            <a:custGeom>
              <a:avLst/>
              <a:gdLst>
                <a:gd name="connsiteX0" fmla="*/ 0 w 3248025"/>
                <a:gd name="connsiteY0" fmla="*/ 2484349 h 2476500"/>
                <a:gd name="connsiteX1" fmla="*/ 3248025 w 3248025"/>
                <a:gd name="connsiteY1" fmla="*/ 0 h 2476500"/>
              </a:gdLst>
              <a:ahLst/>
              <a:cxnLst>
                <a:cxn ang="0">
                  <a:pos x="connsiteX0" y="connsiteY0"/>
                </a:cxn>
                <a:cxn ang="0">
                  <a:pos x="connsiteX1" y="connsiteY1"/>
                </a:cxn>
              </a:cxnLst>
              <a:rect l="l" t="t" r="r" b="b"/>
              <a:pathLst>
                <a:path w="3248025" h="2476500">
                  <a:moveTo>
                    <a:pt x="0" y="2484349"/>
                  </a:moveTo>
                  <a:lnTo>
                    <a:pt x="3248025" y="0"/>
                  </a:lnTo>
                </a:path>
              </a:pathLst>
            </a:custGeom>
            <a:noFill/>
            <a:ln w="19050" cap="flat">
              <a:solidFill>
                <a:srgbClr val="77933C"/>
              </a:solidFill>
              <a:prstDash val="solid"/>
              <a:miter/>
            </a:ln>
          </p:spPr>
          <p:txBody>
            <a:bodyPr rtlCol="0" anchor="ctr"/>
            <a:lstStyle/>
            <a:p>
              <a:endParaRPr lang="nl-BE" sz="900"/>
            </a:p>
          </p:txBody>
        </p:sp>
        <p:sp>
          <p:nvSpPr>
            <p:cNvPr id="828" name="Freeform: Shape 827">
              <a:extLst>
                <a:ext uri="{FF2B5EF4-FFF2-40B4-BE49-F238E27FC236}">
                  <a16:creationId xmlns:a16="http://schemas.microsoft.com/office/drawing/2014/main" id="{DA92B328-21C3-48F1-917A-F1E83E4B5EE9}"/>
                </a:ext>
              </a:extLst>
            </p:cNvPr>
            <p:cNvSpPr/>
            <p:nvPr/>
          </p:nvSpPr>
          <p:spPr>
            <a:xfrm>
              <a:off x="1974505" y="1366434"/>
              <a:ext cx="2033725" cy="1080228"/>
            </a:xfrm>
            <a:custGeom>
              <a:avLst/>
              <a:gdLst>
                <a:gd name="connsiteX0" fmla="*/ 0 w 3209925"/>
                <a:gd name="connsiteY0" fmla="*/ 0 h 1704975"/>
                <a:gd name="connsiteX1" fmla="*/ 3209925 w 3209925"/>
                <a:gd name="connsiteY1" fmla="*/ 1710442 h 1704975"/>
              </a:gdLst>
              <a:ahLst/>
              <a:cxnLst>
                <a:cxn ang="0">
                  <a:pos x="connsiteX0" y="connsiteY0"/>
                </a:cxn>
                <a:cxn ang="0">
                  <a:pos x="connsiteX1" y="connsiteY1"/>
                </a:cxn>
              </a:cxnLst>
              <a:rect l="l" t="t" r="r" b="b"/>
              <a:pathLst>
                <a:path w="3209925" h="1704975">
                  <a:moveTo>
                    <a:pt x="0" y="0"/>
                  </a:moveTo>
                  <a:lnTo>
                    <a:pt x="3209925" y="1710442"/>
                  </a:lnTo>
                </a:path>
              </a:pathLst>
            </a:custGeom>
            <a:noFill/>
            <a:ln w="19050" cap="flat">
              <a:solidFill>
                <a:srgbClr val="77933C"/>
              </a:solidFill>
              <a:prstDash val="solid"/>
              <a:miter/>
            </a:ln>
          </p:spPr>
          <p:txBody>
            <a:bodyPr rtlCol="0" anchor="ctr"/>
            <a:lstStyle/>
            <a:p>
              <a:endParaRPr lang="nl-BE" sz="900"/>
            </a:p>
          </p:txBody>
        </p:sp>
        <p:sp>
          <p:nvSpPr>
            <p:cNvPr id="829" name="Freeform: Shape 828">
              <a:extLst>
                <a:ext uri="{FF2B5EF4-FFF2-40B4-BE49-F238E27FC236}">
                  <a16:creationId xmlns:a16="http://schemas.microsoft.com/office/drawing/2014/main" id="{E3500C59-9167-4AA2-B244-099A18357792}"/>
                </a:ext>
              </a:extLst>
            </p:cNvPr>
            <p:cNvSpPr/>
            <p:nvPr/>
          </p:nvSpPr>
          <p:spPr>
            <a:xfrm>
              <a:off x="2185723" y="1363863"/>
              <a:ext cx="1822507" cy="2275116"/>
            </a:xfrm>
            <a:custGeom>
              <a:avLst/>
              <a:gdLst>
                <a:gd name="connsiteX0" fmla="*/ 0 w 2876550"/>
                <a:gd name="connsiteY0" fmla="*/ 3597354 h 3590925"/>
                <a:gd name="connsiteX1" fmla="*/ 2876550 w 2876550"/>
                <a:gd name="connsiteY1" fmla="*/ 0 h 3590925"/>
              </a:gdLst>
              <a:ahLst/>
              <a:cxnLst>
                <a:cxn ang="0">
                  <a:pos x="connsiteX0" y="connsiteY0"/>
                </a:cxn>
                <a:cxn ang="0">
                  <a:pos x="connsiteX1" y="connsiteY1"/>
                </a:cxn>
              </a:cxnLst>
              <a:rect l="l" t="t" r="r" b="b"/>
              <a:pathLst>
                <a:path w="2876550" h="3590925">
                  <a:moveTo>
                    <a:pt x="0" y="3597354"/>
                  </a:moveTo>
                  <a:lnTo>
                    <a:pt x="2876550" y="0"/>
                  </a:lnTo>
                </a:path>
              </a:pathLst>
            </a:custGeom>
            <a:noFill/>
            <a:ln w="19050" cap="flat">
              <a:solidFill>
                <a:srgbClr val="FF0303"/>
              </a:solidFill>
              <a:custDash>
                <a:ds d="900000" sp="450000"/>
              </a:custDash>
              <a:miter/>
            </a:ln>
          </p:spPr>
          <p:txBody>
            <a:bodyPr rtlCol="0" anchor="ctr"/>
            <a:lstStyle/>
            <a:p>
              <a:endParaRPr lang="nl-BE" sz="900"/>
            </a:p>
          </p:txBody>
        </p:sp>
        <p:sp>
          <p:nvSpPr>
            <p:cNvPr id="830" name="Freeform: Shape 829">
              <a:extLst>
                <a:ext uri="{FF2B5EF4-FFF2-40B4-BE49-F238E27FC236}">
                  <a16:creationId xmlns:a16="http://schemas.microsoft.com/office/drawing/2014/main" id="{4BEFC37E-087B-4761-BE8F-A90AA03D699C}"/>
                </a:ext>
              </a:extLst>
            </p:cNvPr>
            <p:cNvSpPr/>
            <p:nvPr/>
          </p:nvSpPr>
          <p:spPr>
            <a:xfrm>
              <a:off x="2083131" y="4297689"/>
              <a:ext cx="1925098" cy="1550941"/>
            </a:xfrm>
            <a:custGeom>
              <a:avLst/>
              <a:gdLst>
                <a:gd name="connsiteX0" fmla="*/ 0 w 3038475"/>
                <a:gd name="connsiteY0" fmla="*/ 2456003 h 2447925"/>
                <a:gd name="connsiteX1" fmla="*/ 3038475 w 3038475"/>
                <a:gd name="connsiteY1" fmla="*/ 0 h 2447925"/>
              </a:gdLst>
              <a:ahLst/>
              <a:cxnLst>
                <a:cxn ang="0">
                  <a:pos x="connsiteX0" y="connsiteY0"/>
                </a:cxn>
                <a:cxn ang="0">
                  <a:pos x="connsiteX1" y="connsiteY1"/>
                </a:cxn>
              </a:cxnLst>
              <a:rect l="l" t="t" r="r" b="b"/>
              <a:pathLst>
                <a:path w="3038475" h="2447925">
                  <a:moveTo>
                    <a:pt x="0" y="2456003"/>
                  </a:moveTo>
                  <a:lnTo>
                    <a:pt x="3038475" y="0"/>
                  </a:lnTo>
                </a:path>
              </a:pathLst>
            </a:custGeom>
            <a:noFill/>
            <a:ln w="19050" cap="flat">
              <a:solidFill>
                <a:srgbClr val="FF0303"/>
              </a:solidFill>
              <a:custDash>
                <a:ds d="900000" sp="450000"/>
              </a:custDash>
              <a:miter/>
            </a:ln>
          </p:spPr>
          <p:txBody>
            <a:bodyPr rtlCol="0" anchor="ctr"/>
            <a:lstStyle/>
            <a:p>
              <a:endParaRPr lang="nl-BE" sz="900"/>
            </a:p>
          </p:txBody>
        </p:sp>
        <p:sp>
          <p:nvSpPr>
            <p:cNvPr id="831" name="Freeform: Shape 830">
              <a:extLst>
                <a:ext uri="{FF2B5EF4-FFF2-40B4-BE49-F238E27FC236}">
                  <a16:creationId xmlns:a16="http://schemas.microsoft.com/office/drawing/2014/main" id="{56694BD2-0938-44AF-A1AF-B419A360C6C1}"/>
                </a:ext>
              </a:extLst>
            </p:cNvPr>
            <p:cNvSpPr/>
            <p:nvPr/>
          </p:nvSpPr>
          <p:spPr>
            <a:xfrm>
              <a:off x="2185723" y="3624091"/>
              <a:ext cx="1822507" cy="24139"/>
            </a:xfrm>
            <a:custGeom>
              <a:avLst/>
              <a:gdLst>
                <a:gd name="connsiteX0" fmla="*/ 0 w 2876550"/>
                <a:gd name="connsiteY0" fmla="*/ 39500 h 38100"/>
                <a:gd name="connsiteX1" fmla="*/ 2876550 w 2876550"/>
                <a:gd name="connsiteY1" fmla="*/ 0 h 38100"/>
              </a:gdLst>
              <a:ahLst/>
              <a:cxnLst>
                <a:cxn ang="0">
                  <a:pos x="connsiteX0" y="connsiteY0"/>
                </a:cxn>
                <a:cxn ang="0">
                  <a:pos x="connsiteX1" y="connsiteY1"/>
                </a:cxn>
              </a:cxnLst>
              <a:rect l="l" t="t" r="r" b="b"/>
              <a:pathLst>
                <a:path w="2876550" h="38100">
                  <a:moveTo>
                    <a:pt x="0" y="39500"/>
                  </a:moveTo>
                  <a:lnTo>
                    <a:pt x="2876550" y="0"/>
                  </a:lnTo>
                </a:path>
              </a:pathLst>
            </a:custGeom>
            <a:noFill/>
            <a:ln w="19050" cap="flat">
              <a:solidFill>
                <a:srgbClr val="FF0303"/>
              </a:solidFill>
              <a:custDash>
                <a:ds d="900000" sp="450000"/>
              </a:custDash>
              <a:miter/>
            </a:ln>
          </p:spPr>
          <p:txBody>
            <a:bodyPr rtlCol="0" anchor="ctr"/>
            <a:lstStyle/>
            <a:p>
              <a:endParaRPr lang="nl-BE" sz="900"/>
            </a:p>
          </p:txBody>
        </p:sp>
        <p:sp>
          <p:nvSpPr>
            <p:cNvPr id="832" name="Freeform: Shape 831">
              <a:extLst>
                <a:ext uri="{FF2B5EF4-FFF2-40B4-BE49-F238E27FC236}">
                  <a16:creationId xmlns:a16="http://schemas.microsoft.com/office/drawing/2014/main" id="{F9BEF11C-29A9-4A09-803B-B23B88D76EAA}"/>
                </a:ext>
              </a:extLst>
            </p:cNvPr>
            <p:cNvSpPr/>
            <p:nvPr/>
          </p:nvSpPr>
          <p:spPr>
            <a:xfrm>
              <a:off x="2185723" y="1910380"/>
              <a:ext cx="1822507" cy="1719916"/>
            </a:xfrm>
            <a:custGeom>
              <a:avLst/>
              <a:gdLst>
                <a:gd name="connsiteX0" fmla="*/ 0 w 2876550"/>
                <a:gd name="connsiteY0" fmla="*/ 2720826 h 2714625"/>
                <a:gd name="connsiteX1" fmla="*/ 2876550 w 2876550"/>
                <a:gd name="connsiteY1" fmla="*/ 0 h 2714625"/>
              </a:gdLst>
              <a:ahLst/>
              <a:cxnLst>
                <a:cxn ang="0">
                  <a:pos x="connsiteX0" y="connsiteY0"/>
                </a:cxn>
                <a:cxn ang="0">
                  <a:pos x="connsiteX1" y="connsiteY1"/>
                </a:cxn>
              </a:cxnLst>
              <a:rect l="l" t="t" r="r" b="b"/>
              <a:pathLst>
                <a:path w="2876550" h="2714625">
                  <a:moveTo>
                    <a:pt x="0" y="2720826"/>
                  </a:moveTo>
                  <a:lnTo>
                    <a:pt x="2876550" y="0"/>
                  </a:lnTo>
                </a:path>
              </a:pathLst>
            </a:custGeom>
            <a:noFill/>
            <a:ln w="19050" cap="flat">
              <a:solidFill>
                <a:srgbClr val="FF0303"/>
              </a:solidFill>
              <a:custDash>
                <a:ds d="900000" sp="450000"/>
              </a:custDash>
              <a:miter/>
            </a:ln>
          </p:spPr>
          <p:txBody>
            <a:bodyPr rtlCol="0" anchor="ctr"/>
            <a:lstStyle/>
            <a:p>
              <a:endParaRPr lang="nl-BE" sz="900"/>
            </a:p>
          </p:txBody>
        </p:sp>
        <p:sp>
          <p:nvSpPr>
            <p:cNvPr id="833" name="Freeform: Shape 832">
              <a:extLst>
                <a:ext uri="{FF2B5EF4-FFF2-40B4-BE49-F238E27FC236}">
                  <a16:creationId xmlns:a16="http://schemas.microsoft.com/office/drawing/2014/main" id="{0F91C62A-565B-4EC9-9149-2AC41CCDFC31}"/>
                </a:ext>
              </a:extLst>
            </p:cNvPr>
            <p:cNvSpPr/>
            <p:nvPr/>
          </p:nvSpPr>
          <p:spPr>
            <a:xfrm>
              <a:off x="1805531" y="2651723"/>
              <a:ext cx="2202699" cy="422436"/>
            </a:xfrm>
            <a:custGeom>
              <a:avLst/>
              <a:gdLst>
                <a:gd name="connsiteX0" fmla="*/ 0 w 3476625"/>
                <a:gd name="connsiteY0" fmla="*/ 668884 h 666750"/>
                <a:gd name="connsiteX1" fmla="*/ 3476625 w 3476625"/>
                <a:gd name="connsiteY1" fmla="*/ 0 h 666750"/>
              </a:gdLst>
              <a:ahLst/>
              <a:cxnLst>
                <a:cxn ang="0">
                  <a:pos x="connsiteX0" y="connsiteY0"/>
                </a:cxn>
                <a:cxn ang="0">
                  <a:pos x="connsiteX1" y="connsiteY1"/>
                </a:cxn>
              </a:cxnLst>
              <a:rect l="l" t="t" r="r" b="b"/>
              <a:pathLst>
                <a:path w="3476625" h="666750">
                  <a:moveTo>
                    <a:pt x="0" y="668884"/>
                  </a:moveTo>
                  <a:lnTo>
                    <a:pt x="3476625" y="0"/>
                  </a:lnTo>
                </a:path>
              </a:pathLst>
            </a:custGeom>
            <a:noFill/>
            <a:ln w="19050" cap="flat">
              <a:solidFill>
                <a:srgbClr val="FF0303"/>
              </a:solidFill>
              <a:custDash>
                <a:ds d="900000" sp="450000"/>
              </a:custDash>
              <a:miter/>
            </a:ln>
          </p:spPr>
          <p:txBody>
            <a:bodyPr rtlCol="0" anchor="ctr"/>
            <a:lstStyle/>
            <a:p>
              <a:endParaRPr lang="nl-BE" sz="900"/>
            </a:p>
          </p:txBody>
        </p:sp>
        <p:sp>
          <p:nvSpPr>
            <p:cNvPr id="834" name="Freeform: Shape 833">
              <a:extLst>
                <a:ext uri="{FF2B5EF4-FFF2-40B4-BE49-F238E27FC236}">
                  <a16:creationId xmlns:a16="http://schemas.microsoft.com/office/drawing/2014/main" id="{53863EEE-70EC-4CDE-98E7-C6B739DC2699}"/>
                </a:ext>
              </a:extLst>
            </p:cNvPr>
            <p:cNvSpPr/>
            <p:nvPr/>
          </p:nvSpPr>
          <p:spPr>
            <a:xfrm>
              <a:off x="1950366" y="2635852"/>
              <a:ext cx="2057864" cy="2661343"/>
            </a:xfrm>
            <a:custGeom>
              <a:avLst/>
              <a:gdLst>
                <a:gd name="connsiteX0" fmla="*/ 0 w 3248025"/>
                <a:gd name="connsiteY0" fmla="*/ 4204764 h 4200525"/>
                <a:gd name="connsiteX1" fmla="*/ 3248025 w 3248025"/>
                <a:gd name="connsiteY1" fmla="*/ 0 h 4200525"/>
              </a:gdLst>
              <a:ahLst/>
              <a:cxnLst>
                <a:cxn ang="0">
                  <a:pos x="connsiteX0" y="connsiteY0"/>
                </a:cxn>
                <a:cxn ang="0">
                  <a:pos x="connsiteX1" y="connsiteY1"/>
                </a:cxn>
              </a:cxnLst>
              <a:rect l="l" t="t" r="r" b="b"/>
              <a:pathLst>
                <a:path w="3248025" h="4200525">
                  <a:moveTo>
                    <a:pt x="0" y="4204764"/>
                  </a:moveTo>
                  <a:lnTo>
                    <a:pt x="3248025" y="0"/>
                  </a:lnTo>
                </a:path>
              </a:pathLst>
            </a:custGeom>
            <a:noFill/>
            <a:ln w="19050" cap="flat">
              <a:solidFill>
                <a:srgbClr val="FF0303"/>
              </a:solidFill>
              <a:custDash>
                <a:ds d="900000" sp="450000"/>
              </a:custDash>
              <a:miter/>
            </a:ln>
          </p:spPr>
          <p:txBody>
            <a:bodyPr rtlCol="0" anchor="ctr"/>
            <a:lstStyle/>
            <a:p>
              <a:endParaRPr lang="nl-BE" sz="900"/>
            </a:p>
          </p:txBody>
        </p:sp>
        <p:sp>
          <p:nvSpPr>
            <p:cNvPr id="835" name="Freeform: Shape 834">
              <a:extLst>
                <a:ext uri="{FF2B5EF4-FFF2-40B4-BE49-F238E27FC236}">
                  <a16:creationId xmlns:a16="http://schemas.microsoft.com/office/drawing/2014/main" id="{E34C9321-79A9-4E06-BC21-518D68210F23}"/>
                </a:ext>
              </a:extLst>
            </p:cNvPr>
            <p:cNvSpPr/>
            <p:nvPr/>
          </p:nvSpPr>
          <p:spPr>
            <a:xfrm>
              <a:off x="2173653" y="2644500"/>
              <a:ext cx="1834577" cy="796593"/>
            </a:xfrm>
            <a:custGeom>
              <a:avLst/>
              <a:gdLst>
                <a:gd name="connsiteX0" fmla="*/ 0 w 2895600"/>
                <a:gd name="connsiteY0" fmla="*/ 1261186 h 1257300"/>
                <a:gd name="connsiteX1" fmla="*/ 2895600 w 2895600"/>
                <a:gd name="connsiteY1" fmla="*/ 0 h 1257300"/>
              </a:gdLst>
              <a:ahLst/>
              <a:cxnLst>
                <a:cxn ang="0">
                  <a:pos x="connsiteX0" y="connsiteY0"/>
                </a:cxn>
                <a:cxn ang="0">
                  <a:pos x="connsiteX1" y="connsiteY1"/>
                </a:cxn>
              </a:cxnLst>
              <a:rect l="l" t="t" r="r" b="b"/>
              <a:pathLst>
                <a:path w="2895600" h="1257300">
                  <a:moveTo>
                    <a:pt x="0" y="1261186"/>
                  </a:moveTo>
                  <a:lnTo>
                    <a:pt x="2895600" y="0"/>
                  </a:lnTo>
                </a:path>
              </a:pathLst>
            </a:custGeom>
            <a:noFill/>
            <a:ln w="19050" cap="flat">
              <a:solidFill>
                <a:srgbClr val="FF0303"/>
              </a:solidFill>
              <a:custDash>
                <a:ds d="900000" sp="450000"/>
              </a:custDash>
              <a:miter/>
            </a:ln>
          </p:spPr>
          <p:txBody>
            <a:bodyPr rtlCol="0" anchor="ctr"/>
            <a:lstStyle/>
            <a:p>
              <a:endParaRPr lang="nl-BE" sz="900"/>
            </a:p>
          </p:txBody>
        </p:sp>
        <p:sp>
          <p:nvSpPr>
            <p:cNvPr id="836" name="Freeform: Shape 835">
              <a:extLst>
                <a:ext uri="{FF2B5EF4-FFF2-40B4-BE49-F238E27FC236}">
                  <a16:creationId xmlns:a16="http://schemas.microsoft.com/office/drawing/2014/main" id="{A9D56E91-EC5F-452C-812D-D4C641D531A5}"/>
                </a:ext>
              </a:extLst>
            </p:cNvPr>
            <p:cNvSpPr/>
            <p:nvPr/>
          </p:nvSpPr>
          <p:spPr>
            <a:xfrm>
              <a:off x="2203827" y="2085708"/>
              <a:ext cx="1804403" cy="832801"/>
            </a:xfrm>
            <a:custGeom>
              <a:avLst/>
              <a:gdLst>
                <a:gd name="connsiteX0" fmla="*/ 0 w 2847975"/>
                <a:gd name="connsiteY0" fmla="*/ 1316374 h 1314450"/>
                <a:gd name="connsiteX1" fmla="*/ 2847975 w 2847975"/>
                <a:gd name="connsiteY1" fmla="*/ 0 h 1314450"/>
              </a:gdLst>
              <a:ahLst/>
              <a:cxnLst>
                <a:cxn ang="0">
                  <a:pos x="connsiteX0" y="connsiteY0"/>
                </a:cxn>
                <a:cxn ang="0">
                  <a:pos x="connsiteX1" y="connsiteY1"/>
                </a:cxn>
              </a:cxnLst>
              <a:rect l="l" t="t" r="r" b="b"/>
              <a:pathLst>
                <a:path w="2847975" h="1314450">
                  <a:moveTo>
                    <a:pt x="0" y="1316374"/>
                  </a:moveTo>
                  <a:lnTo>
                    <a:pt x="2847975" y="0"/>
                  </a:lnTo>
                </a:path>
              </a:pathLst>
            </a:custGeom>
            <a:noFill/>
            <a:ln w="19050" cap="flat">
              <a:solidFill>
                <a:srgbClr val="FF0303"/>
              </a:solidFill>
              <a:custDash>
                <a:ds d="900000" sp="450000"/>
              </a:custDash>
              <a:miter/>
            </a:ln>
          </p:spPr>
          <p:txBody>
            <a:bodyPr rtlCol="0" anchor="ctr"/>
            <a:lstStyle/>
            <a:p>
              <a:endParaRPr lang="nl-BE" sz="900"/>
            </a:p>
          </p:txBody>
        </p:sp>
        <p:sp>
          <p:nvSpPr>
            <p:cNvPr id="837" name="Freeform: Shape 836">
              <a:extLst>
                <a:ext uri="{FF2B5EF4-FFF2-40B4-BE49-F238E27FC236}">
                  <a16:creationId xmlns:a16="http://schemas.microsoft.com/office/drawing/2014/main" id="{E94F2996-E7A6-4251-9862-D48424C296E9}"/>
                </a:ext>
              </a:extLst>
            </p:cNvPr>
            <p:cNvSpPr/>
            <p:nvPr/>
          </p:nvSpPr>
          <p:spPr>
            <a:xfrm>
              <a:off x="2089166" y="1732631"/>
              <a:ext cx="1919064" cy="917288"/>
            </a:xfrm>
            <a:custGeom>
              <a:avLst/>
              <a:gdLst>
                <a:gd name="connsiteX0" fmla="*/ 0 w 3028950"/>
                <a:gd name="connsiteY0" fmla="*/ 0 h 1447800"/>
                <a:gd name="connsiteX1" fmla="*/ 3028950 w 3028950"/>
                <a:gd name="connsiteY1" fmla="*/ 1452220 h 1447800"/>
              </a:gdLst>
              <a:ahLst/>
              <a:cxnLst>
                <a:cxn ang="0">
                  <a:pos x="connsiteX0" y="connsiteY0"/>
                </a:cxn>
                <a:cxn ang="0">
                  <a:pos x="connsiteX1" y="connsiteY1"/>
                </a:cxn>
              </a:cxnLst>
              <a:rect l="l" t="t" r="r" b="b"/>
              <a:pathLst>
                <a:path w="3028950" h="1447800">
                  <a:moveTo>
                    <a:pt x="0" y="0"/>
                  </a:moveTo>
                  <a:lnTo>
                    <a:pt x="3028950" y="1452220"/>
                  </a:lnTo>
                </a:path>
              </a:pathLst>
            </a:custGeom>
            <a:noFill/>
            <a:ln w="19050" cap="flat">
              <a:solidFill>
                <a:srgbClr val="FF0303"/>
              </a:solidFill>
              <a:custDash>
                <a:ds d="900000" sp="450000"/>
              </a:custDash>
              <a:miter/>
            </a:ln>
          </p:spPr>
          <p:txBody>
            <a:bodyPr rtlCol="0" anchor="ctr"/>
            <a:lstStyle/>
            <a:p>
              <a:endParaRPr lang="nl-BE" sz="900"/>
            </a:p>
          </p:txBody>
        </p:sp>
        <p:sp>
          <p:nvSpPr>
            <p:cNvPr id="838" name="Freeform: Shape 837">
              <a:extLst>
                <a:ext uri="{FF2B5EF4-FFF2-40B4-BE49-F238E27FC236}">
                  <a16:creationId xmlns:a16="http://schemas.microsoft.com/office/drawing/2014/main" id="{CA07B6B8-6254-4396-9D32-E14B6A11997A}"/>
                </a:ext>
              </a:extLst>
            </p:cNvPr>
            <p:cNvSpPr/>
            <p:nvPr/>
          </p:nvSpPr>
          <p:spPr>
            <a:xfrm>
              <a:off x="4497048" y="2158048"/>
              <a:ext cx="3807953" cy="2142351"/>
            </a:xfrm>
            <a:custGeom>
              <a:avLst/>
              <a:gdLst>
                <a:gd name="connsiteX0" fmla="*/ 0 w 6010275"/>
                <a:gd name="connsiteY0" fmla="*/ 3387461 h 3381375"/>
                <a:gd name="connsiteX1" fmla="*/ 6010275 w 6010275"/>
                <a:gd name="connsiteY1" fmla="*/ 0 h 3381375"/>
              </a:gdLst>
              <a:ahLst/>
              <a:cxnLst>
                <a:cxn ang="0">
                  <a:pos x="connsiteX0" y="connsiteY0"/>
                </a:cxn>
                <a:cxn ang="0">
                  <a:pos x="connsiteX1" y="connsiteY1"/>
                </a:cxn>
              </a:cxnLst>
              <a:rect l="l" t="t" r="r" b="b"/>
              <a:pathLst>
                <a:path w="6010275" h="3381375">
                  <a:moveTo>
                    <a:pt x="0" y="3387461"/>
                  </a:moveTo>
                  <a:lnTo>
                    <a:pt x="6010275" y="0"/>
                  </a:lnTo>
                </a:path>
              </a:pathLst>
            </a:custGeom>
            <a:noFill/>
            <a:ln w="19050" cap="flat">
              <a:solidFill>
                <a:srgbClr val="FF0303"/>
              </a:solidFill>
              <a:custDash>
                <a:ds d="900000" sp="450000"/>
              </a:custDash>
              <a:miter/>
            </a:ln>
          </p:spPr>
          <p:txBody>
            <a:bodyPr rtlCol="0" anchor="ctr"/>
            <a:lstStyle/>
            <a:p>
              <a:endParaRPr lang="nl-BE" sz="900"/>
            </a:p>
          </p:txBody>
        </p:sp>
        <p:sp>
          <p:nvSpPr>
            <p:cNvPr id="839" name="Freeform: Shape 838">
              <a:extLst>
                <a:ext uri="{FF2B5EF4-FFF2-40B4-BE49-F238E27FC236}">
                  <a16:creationId xmlns:a16="http://schemas.microsoft.com/office/drawing/2014/main" id="{CF108407-5FCC-494E-8C83-12FC6BAF97DA}"/>
                </a:ext>
              </a:extLst>
            </p:cNvPr>
            <p:cNvSpPr/>
            <p:nvPr/>
          </p:nvSpPr>
          <p:spPr>
            <a:xfrm>
              <a:off x="4497048" y="1765074"/>
              <a:ext cx="3807953" cy="2534612"/>
            </a:xfrm>
            <a:custGeom>
              <a:avLst/>
              <a:gdLst>
                <a:gd name="connsiteX0" fmla="*/ 0 w 6010275"/>
                <a:gd name="connsiteY0" fmla="*/ 4007463 h 4000500"/>
                <a:gd name="connsiteX1" fmla="*/ 6010275 w 6010275"/>
                <a:gd name="connsiteY1" fmla="*/ 0 h 4000500"/>
              </a:gdLst>
              <a:ahLst/>
              <a:cxnLst>
                <a:cxn ang="0">
                  <a:pos x="connsiteX0" y="connsiteY0"/>
                </a:cxn>
                <a:cxn ang="0">
                  <a:pos x="connsiteX1" y="connsiteY1"/>
                </a:cxn>
              </a:cxnLst>
              <a:rect l="l" t="t" r="r" b="b"/>
              <a:pathLst>
                <a:path w="6010275" h="4000500">
                  <a:moveTo>
                    <a:pt x="0" y="4007463"/>
                  </a:moveTo>
                  <a:lnTo>
                    <a:pt x="6010275" y="0"/>
                  </a:lnTo>
                </a:path>
              </a:pathLst>
            </a:custGeom>
            <a:noFill/>
            <a:ln w="19050" cap="flat">
              <a:solidFill>
                <a:srgbClr val="FF0303"/>
              </a:solidFill>
              <a:custDash>
                <a:ds d="900000" sp="450000"/>
              </a:custDash>
              <a:miter/>
            </a:ln>
          </p:spPr>
          <p:txBody>
            <a:bodyPr rtlCol="0" anchor="ctr"/>
            <a:lstStyle/>
            <a:p>
              <a:endParaRPr lang="nl-BE" sz="900"/>
            </a:p>
          </p:txBody>
        </p:sp>
        <p:sp>
          <p:nvSpPr>
            <p:cNvPr id="840" name="Freeform: Shape 839">
              <a:extLst>
                <a:ext uri="{FF2B5EF4-FFF2-40B4-BE49-F238E27FC236}">
                  <a16:creationId xmlns:a16="http://schemas.microsoft.com/office/drawing/2014/main" id="{194DC619-B38E-4462-BCCF-69277F576B7F}"/>
                </a:ext>
              </a:extLst>
            </p:cNvPr>
            <p:cNvSpPr/>
            <p:nvPr/>
          </p:nvSpPr>
          <p:spPr>
            <a:xfrm>
              <a:off x="5178979" y="2781930"/>
              <a:ext cx="3126022" cy="175009"/>
            </a:xfrm>
            <a:custGeom>
              <a:avLst/>
              <a:gdLst>
                <a:gd name="connsiteX0" fmla="*/ 0 w 4933950"/>
                <a:gd name="connsiteY0" fmla="*/ 280978 h 276225"/>
                <a:gd name="connsiteX1" fmla="*/ 4933950 w 4933950"/>
                <a:gd name="connsiteY1" fmla="*/ 0 h 276225"/>
              </a:gdLst>
              <a:ahLst/>
              <a:cxnLst>
                <a:cxn ang="0">
                  <a:pos x="connsiteX0" y="connsiteY0"/>
                </a:cxn>
                <a:cxn ang="0">
                  <a:pos x="connsiteX1" y="connsiteY1"/>
                </a:cxn>
              </a:cxnLst>
              <a:rect l="l" t="t" r="r" b="b"/>
              <a:pathLst>
                <a:path w="4933950" h="276225">
                  <a:moveTo>
                    <a:pt x="0" y="280978"/>
                  </a:moveTo>
                  <a:lnTo>
                    <a:pt x="4933950" y="0"/>
                  </a:lnTo>
                </a:path>
              </a:pathLst>
            </a:custGeom>
            <a:noFill/>
            <a:ln w="19050" cap="flat">
              <a:solidFill>
                <a:srgbClr val="FF0303"/>
              </a:solidFill>
              <a:custDash>
                <a:ds d="900000" sp="450000"/>
              </a:custDash>
              <a:miter/>
            </a:ln>
          </p:spPr>
          <p:txBody>
            <a:bodyPr rtlCol="0" anchor="ctr"/>
            <a:lstStyle/>
            <a:p>
              <a:endParaRPr lang="nl-BE" sz="900"/>
            </a:p>
          </p:txBody>
        </p:sp>
        <p:sp>
          <p:nvSpPr>
            <p:cNvPr id="841" name="Freeform: Shape 840">
              <a:extLst>
                <a:ext uri="{FF2B5EF4-FFF2-40B4-BE49-F238E27FC236}">
                  <a16:creationId xmlns:a16="http://schemas.microsoft.com/office/drawing/2014/main" id="{ED43D07B-2DDC-4167-90F4-23287A84BA1F}"/>
                </a:ext>
              </a:extLst>
            </p:cNvPr>
            <p:cNvSpPr/>
            <p:nvPr/>
          </p:nvSpPr>
          <p:spPr>
            <a:xfrm>
              <a:off x="5178979" y="1765599"/>
              <a:ext cx="3126022" cy="1231098"/>
            </a:xfrm>
            <a:custGeom>
              <a:avLst/>
              <a:gdLst>
                <a:gd name="connsiteX0" fmla="*/ 0 w 4933950"/>
                <a:gd name="connsiteY0" fmla="*/ 1943405 h 1943100"/>
                <a:gd name="connsiteX1" fmla="*/ 4933950 w 4933950"/>
                <a:gd name="connsiteY1" fmla="*/ 0 h 1943100"/>
              </a:gdLst>
              <a:ahLst/>
              <a:cxnLst>
                <a:cxn ang="0">
                  <a:pos x="connsiteX0" y="connsiteY0"/>
                </a:cxn>
                <a:cxn ang="0">
                  <a:pos x="connsiteX1" y="connsiteY1"/>
                </a:cxn>
              </a:cxnLst>
              <a:rect l="l" t="t" r="r" b="b"/>
              <a:pathLst>
                <a:path w="4933950" h="1943100">
                  <a:moveTo>
                    <a:pt x="0" y="1943405"/>
                  </a:moveTo>
                  <a:lnTo>
                    <a:pt x="4933950" y="0"/>
                  </a:lnTo>
                </a:path>
              </a:pathLst>
            </a:custGeom>
            <a:noFill/>
            <a:ln w="19050" cap="flat">
              <a:solidFill>
                <a:srgbClr val="FF0303"/>
              </a:solidFill>
              <a:custDash>
                <a:ds d="900000" sp="450000"/>
              </a:custDash>
              <a:miter/>
            </a:ln>
          </p:spPr>
          <p:txBody>
            <a:bodyPr rtlCol="0" anchor="ctr"/>
            <a:lstStyle/>
            <a:p>
              <a:endParaRPr lang="nl-BE" sz="900"/>
            </a:p>
          </p:txBody>
        </p:sp>
        <p:sp>
          <p:nvSpPr>
            <p:cNvPr id="842" name="Freeform: Shape 841">
              <a:extLst>
                <a:ext uri="{FF2B5EF4-FFF2-40B4-BE49-F238E27FC236}">
                  <a16:creationId xmlns:a16="http://schemas.microsoft.com/office/drawing/2014/main" id="{00BBE19A-E533-4D7D-9FC5-B0AB89338A83}"/>
                </a:ext>
              </a:extLst>
            </p:cNvPr>
            <p:cNvSpPr/>
            <p:nvPr/>
          </p:nvSpPr>
          <p:spPr>
            <a:xfrm>
              <a:off x="5462614" y="2737876"/>
              <a:ext cx="2842387" cy="844871"/>
            </a:xfrm>
            <a:custGeom>
              <a:avLst/>
              <a:gdLst>
                <a:gd name="connsiteX0" fmla="*/ 0 w 4486275"/>
                <a:gd name="connsiteY0" fmla="*/ 1341606 h 1333500"/>
                <a:gd name="connsiteX1" fmla="*/ 4486275 w 4486275"/>
                <a:gd name="connsiteY1" fmla="*/ 0 h 1333500"/>
              </a:gdLst>
              <a:ahLst/>
              <a:cxnLst>
                <a:cxn ang="0">
                  <a:pos x="connsiteX0" y="connsiteY0"/>
                </a:cxn>
                <a:cxn ang="0">
                  <a:pos x="connsiteX1" y="connsiteY1"/>
                </a:cxn>
              </a:cxnLst>
              <a:rect l="l" t="t" r="r" b="b"/>
              <a:pathLst>
                <a:path w="4486275" h="1333500">
                  <a:moveTo>
                    <a:pt x="0" y="1341606"/>
                  </a:moveTo>
                  <a:lnTo>
                    <a:pt x="4486275" y="0"/>
                  </a:lnTo>
                </a:path>
              </a:pathLst>
            </a:custGeom>
            <a:noFill/>
            <a:ln w="19050" cap="flat">
              <a:solidFill>
                <a:srgbClr val="FF0303"/>
              </a:solidFill>
              <a:custDash>
                <a:ds d="900000" sp="450000"/>
              </a:custDash>
              <a:miter/>
            </a:ln>
          </p:spPr>
          <p:txBody>
            <a:bodyPr rtlCol="0" anchor="ctr"/>
            <a:lstStyle/>
            <a:p>
              <a:endParaRPr lang="nl-BE" sz="900"/>
            </a:p>
          </p:txBody>
        </p:sp>
        <p:sp>
          <p:nvSpPr>
            <p:cNvPr id="843" name="Freeform: Shape 842">
              <a:extLst>
                <a:ext uri="{FF2B5EF4-FFF2-40B4-BE49-F238E27FC236}">
                  <a16:creationId xmlns:a16="http://schemas.microsoft.com/office/drawing/2014/main" id="{BF5FFCAC-3275-451F-9CD9-049D71CE2A2D}"/>
                </a:ext>
              </a:extLst>
            </p:cNvPr>
            <p:cNvSpPr/>
            <p:nvPr/>
          </p:nvSpPr>
          <p:spPr>
            <a:xfrm>
              <a:off x="5462614" y="2917990"/>
              <a:ext cx="2842387" cy="663827"/>
            </a:xfrm>
            <a:custGeom>
              <a:avLst/>
              <a:gdLst>
                <a:gd name="connsiteX0" fmla="*/ 0 w 4486275"/>
                <a:gd name="connsiteY0" fmla="*/ 1054494 h 1047750"/>
                <a:gd name="connsiteX1" fmla="*/ 4486275 w 4486275"/>
                <a:gd name="connsiteY1" fmla="*/ 0 h 1047750"/>
              </a:gdLst>
              <a:ahLst/>
              <a:cxnLst>
                <a:cxn ang="0">
                  <a:pos x="connsiteX0" y="connsiteY0"/>
                </a:cxn>
                <a:cxn ang="0">
                  <a:pos x="connsiteX1" y="connsiteY1"/>
                </a:cxn>
              </a:cxnLst>
              <a:rect l="l" t="t" r="r" b="b"/>
              <a:pathLst>
                <a:path w="4486275" h="1047750">
                  <a:moveTo>
                    <a:pt x="0" y="1054494"/>
                  </a:moveTo>
                  <a:lnTo>
                    <a:pt x="4486275" y="0"/>
                  </a:lnTo>
                </a:path>
              </a:pathLst>
            </a:custGeom>
            <a:noFill/>
            <a:ln w="19050" cap="flat">
              <a:solidFill>
                <a:srgbClr val="FF0303"/>
              </a:solidFill>
              <a:custDash>
                <a:ds d="900000" sp="450000"/>
              </a:custDash>
              <a:miter/>
            </a:ln>
          </p:spPr>
          <p:txBody>
            <a:bodyPr rtlCol="0" anchor="ctr"/>
            <a:lstStyle/>
            <a:p>
              <a:endParaRPr lang="nl-BE" sz="900"/>
            </a:p>
          </p:txBody>
        </p:sp>
        <p:sp>
          <p:nvSpPr>
            <p:cNvPr id="844" name="Freeform: Shape 843">
              <a:extLst>
                <a:ext uri="{FF2B5EF4-FFF2-40B4-BE49-F238E27FC236}">
                  <a16:creationId xmlns:a16="http://schemas.microsoft.com/office/drawing/2014/main" id="{378B3424-9CC9-4FFB-A342-86779178A505}"/>
                </a:ext>
              </a:extLst>
            </p:cNvPr>
            <p:cNvSpPr/>
            <p:nvPr/>
          </p:nvSpPr>
          <p:spPr>
            <a:xfrm>
              <a:off x="4738439" y="2090585"/>
              <a:ext cx="3566561" cy="1019880"/>
            </a:xfrm>
            <a:custGeom>
              <a:avLst/>
              <a:gdLst>
                <a:gd name="connsiteX0" fmla="*/ 0 w 5629275"/>
                <a:gd name="connsiteY0" fmla="*/ 0 h 1609725"/>
                <a:gd name="connsiteX1" fmla="*/ 5629275 w 5629275"/>
                <a:gd name="connsiteY1" fmla="*/ 1610983 h 1609725"/>
              </a:gdLst>
              <a:ahLst/>
              <a:cxnLst>
                <a:cxn ang="0">
                  <a:pos x="connsiteX0" y="connsiteY0"/>
                </a:cxn>
                <a:cxn ang="0">
                  <a:pos x="connsiteX1" y="connsiteY1"/>
                </a:cxn>
              </a:cxnLst>
              <a:rect l="l" t="t" r="r" b="b"/>
              <a:pathLst>
                <a:path w="5629275" h="1609725">
                  <a:moveTo>
                    <a:pt x="0" y="0"/>
                  </a:moveTo>
                  <a:lnTo>
                    <a:pt x="5629275" y="1610983"/>
                  </a:lnTo>
                </a:path>
              </a:pathLst>
            </a:custGeom>
            <a:noFill/>
            <a:ln w="19050" cap="flat">
              <a:solidFill>
                <a:srgbClr val="FF0303"/>
              </a:solidFill>
              <a:custDash>
                <a:ds d="900000" sp="450000"/>
              </a:custDash>
              <a:miter/>
            </a:ln>
          </p:spPr>
          <p:txBody>
            <a:bodyPr rtlCol="0" anchor="ctr"/>
            <a:lstStyle/>
            <a:p>
              <a:endParaRPr lang="nl-BE" sz="900"/>
            </a:p>
          </p:txBody>
        </p:sp>
        <p:sp>
          <p:nvSpPr>
            <p:cNvPr id="845" name="Freeform: Shape 844">
              <a:extLst>
                <a:ext uri="{FF2B5EF4-FFF2-40B4-BE49-F238E27FC236}">
                  <a16:creationId xmlns:a16="http://schemas.microsoft.com/office/drawing/2014/main" id="{20BC7815-8637-42BE-A6A2-6E96A9A6D416}"/>
                </a:ext>
              </a:extLst>
            </p:cNvPr>
            <p:cNvSpPr/>
            <p:nvPr/>
          </p:nvSpPr>
          <p:spPr>
            <a:xfrm>
              <a:off x="4581535" y="1765581"/>
              <a:ext cx="3723466" cy="856941"/>
            </a:xfrm>
            <a:custGeom>
              <a:avLst/>
              <a:gdLst>
                <a:gd name="connsiteX0" fmla="*/ 0 w 5876925"/>
                <a:gd name="connsiteY0" fmla="*/ 1353760 h 1352550"/>
                <a:gd name="connsiteX1" fmla="*/ 5876925 w 5876925"/>
                <a:gd name="connsiteY1" fmla="*/ 0 h 1352550"/>
              </a:gdLst>
              <a:ahLst/>
              <a:cxnLst>
                <a:cxn ang="0">
                  <a:pos x="connsiteX0" y="connsiteY0"/>
                </a:cxn>
                <a:cxn ang="0">
                  <a:pos x="connsiteX1" y="connsiteY1"/>
                </a:cxn>
              </a:cxnLst>
              <a:rect l="l" t="t" r="r" b="b"/>
              <a:pathLst>
                <a:path w="5876925" h="1352550">
                  <a:moveTo>
                    <a:pt x="0" y="1353760"/>
                  </a:moveTo>
                  <a:lnTo>
                    <a:pt x="5876925" y="0"/>
                  </a:lnTo>
                </a:path>
              </a:pathLst>
            </a:custGeom>
            <a:noFill/>
            <a:ln w="19050" cap="flat">
              <a:solidFill>
                <a:srgbClr val="FF0303"/>
              </a:solidFill>
              <a:custDash>
                <a:ds d="900000" sp="450000"/>
              </a:custDash>
              <a:miter/>
            </a:ln>
          </p:spPr>
          <p:txBody>
            <a:bodyPr rtlCol="0" anchor="ctr"/>
            <a:lstStyle/>
            <a:p>
              <a:endParaRPr lang="nl-BE" sz="900"/>
            </a:p>
          </p:txBody>
        </p:sp>
        <p:sp>
          <p:nvSpPr>
            <p:cNvPr id="846" name="Freeform: Shape 845">
              <a:extLst>
                <a:ext uri="{FF2B5EF4-FFF2-40B4-BE49-F238E27FC236}">
                  <a16:creationId xmlns:a16="http://schemas.microsoft.com/office/drawing/2014/main" id="{E3BC929B-C1CA-4F16-BA6B-61818B5C970B}"/>
                </a:ext>
              </a:extLst>
            </p:cNvPr>
            <p:cNvSpPr/>
            <p:nvPr/>
          </p:nvSpPr>
          <p:spPr>
            <a:xfrm>
              <a:off x="4901378" y="1891268"/>
              <a:ext cx="3403622" cy="1031949"/>
            </a:xfrm>
            <a:custGeom>
              <a:avLst/>
              <a:gdLst>
                <a:gd name="connsiteX0" fmla="*/ 0 w 5372100"/>
                <a:gd name="connsiteY0" fmla="*/ 0 h 1628775"/>
                <a:gd name="connsiteX1" fmla="*/ 5372100 w 5372100"/>
                <a:gd name="connsiteY1" fmla="*/ 1636700 h 1628775"/>
              </a:gdLst>
              <a:ahLst/>
              <a:cxnLst>
                <a:cxn ang="0">
                  <a:pos x="connsiteX0" y="connsiteY0"/>
                </a:cxn>
                <a:cxn ang="0">
                  <a:pos x="connsiteX1" y="connsiteY1"/>
                </a:cxn>
              </a:cxnLst>
              <a:rect l="l" t="t" r="r" b="b"/>
              <a:pathLst>
                <a:path w="5372100" h="1628775">
                  <a:moveTo>
                    <a:pt x="0" y="0"/>
                  </a:moveTo>
                  <a:lnTo>
                    <a:pt x="5372100" y="1636700"/>
                  </a:lnTo>
                </a:path>
              </a:pathLst>
            </a:custGeom>
            <a:noFill/>
            <a:ln w="19050" cap="flat">
              <a:solidFill>
                <a:srgbClr val="FF0303"/>
              </a:solidFill>
              <a:custDash>
                <a:ds d="900000" sp="450000"/>
              </a:custDash>
              <a:miter/>
            </a:ln>
          </p:spPr>
          <p:txBody>
            <a:bodyPr rtlCol="0" anchor="ctr"/>
            <a:lstStyle/>
            <a:p>
              <a:endParaRPr lang="nl-BE" sz="900"/>
            </a:p>
          </p:txBody>
        </p:sp>
        <p:sp>
          <p:nvSpPr>
            <p:cNvPr id="847" name="Freeform: Shape 846">
              <a:extLst>
                <a:ext uri="{FF2B5EF4-FFF2-40B4-BE49-F238E27FC236}">
                  <a16:creationId xmlns:a16="http://schemas.microsoft.com/office/drawing/2014/main" id="{991395DC-D42E-4728-B885-35B276365985}"/>
                </a:ext>
              </a:extLst>
            </p:cNvPr>
            <p:cNvSpPr/>
            <p:nvPr/>
          </p:nvSpPr>
          <p:spPr>
            <a:xfrm>
              <a:off x="4901378" y="1891268"/>
              <a:ext cx="3403622" cy="856941"/>
            </a:xfrm>
            <a:custGeom>
              <a:avLst/>
              <a:gdLst>
                <a:gd name="connsiteX0" fmla="*/ 0 w 5372100"/>
                <a:gd name="connsiteY0" fmla="*/ 0 h 1352550"/>
                <a:gd name="connsiteX1" fmla="*/ 5372100 w 5372100"/>
                <a:gd name="connsiteY1" fmla="*/ 1358322 h 1352550"/>
              </a:gdLst>
              <a:ahLst/>
              <a:cxnLst>
                <a:cxn ang="0">
                  <a:pos x="connsiteX0" y="connsiteY0"/>
                </a:cxn>
                <a:cxn ang="0">
                  <a:pos x="connsiteX1" y="connsiteY1"/>
                </a:cxn>
              </a:cxnLst>
              <a:rect l="l" t="t" r="r" b="b"/>
              <a:pathLst>
                <a:path w="5372100" h="1352550">
                  <a:moveTo>
                    <a:pt x="0" y="0"/>
                  </a:moveTo>
                  <a:lnTo>
                    <a:pt x="5372100" y="1358322"/>
                  </a:lnTo>
                </a:path>
              </a:pathLst>
            </a:custGeom>
            <a:noFill/>
            <a:ln w="19050" cap="flat">
              <a:solidFill>
                <a:srgbClr val="FF0303"/>
              </a:solidFill>
              <a:custDash>
                <a:ds d="900000" sp="450000"/>
              </a:custDash>
              <a:miter/>
            </a:ln>
          </p:spPr>
          <p:txBody>
            <a:bodyPr rtlCol="0" anchor="ctr"/>
            <a:lstStyle/>
            <a:p>
              <a:endParaRPr lang="nl-BE" sz="900"/>
            </a:p>
          </p:txBody>
        </p:sp>
        <p:sp>
          <p:nvSpPr>
            <p:cNvPr id="848" name="Freeform: Shape 847">
              <a:extLst>
                <a:ext uri="{FF2B5EF4-FFF2-40B4-BE49-F238E27FC236}">
                  <a16:creationId xmlns:a16="http://schemas.microsoft.com/office/drawing/2014/main" id="{E5F23229-7F68-4275-A02A-DDB9178E45BA}"/>
                </a:ext>
              </a:extLst>
            </p:cNvPr>
            <p:cNvSpPr/>
            <p:nvPr/>
          </p:nvSpPr>
          <p:spPr>
            <a:xfrm>
              <a:off x="4901378" y="1891044"/>
              <a:ext cx="3403622" cy="271566"/>
            </a:xfrm>
            <a:custGeom>
              <a:avLst/>
              <a:gdLst>
                <a:gd name="connsiteX0" fmla="*/ 0 w 5372100"/>
                <a:gd name="connsiteY0" fmla="*/ 0 h 428625"/>
                <a:gd name="connsiteX1" fmla="*/ 5372100 w 5372100"/>
                <a:gd name="connsiteY1" fmla="*/ 430435 h 428625"/>
              </a:gdLst>
              <a:ahLst/>
              <a:cxnLst>
                <a:cxn ang="0">
                  <a:pos x="connsiteX0" y="connsiteY0"/>
                </a:cxn>
                <a:cxn ang="0">
                  <a:pos x="connsiteX1" y="connsiteY1"/>
                </a:cxn>
              </a:cxnLst>
              <a:rect l="l" t="t" r="r" b="b"/>
              <a:pathLst>
                <a:path w="5372100" h="428625">
                  <a:moveTo>
                    <a:pt x="0" y="0"/>
                  </a:moveTo>
                  <a:lnTo>
                    <a:pt x="5372100" y="430435"/>
                  </a:lnTo>
                </a:path>
              </a:pathLst>
            </a:custGeom>
            <a:noFill/>
            <a:ln w="19050" cap="flat">
              <a:solidFill>
                <a:srgbClr val="FF0303"/>
              </a:solidFill>
              <a:custDash>
                <a:ds d="900000" sp="450000"/>
              </a:custDash>
              <a:miter/>
            </a:ln>
          </p:spPr>
          <p:txBody>
            <a:bodyPr rtlCol="0" anchor="ctr"/>
            <a:lstStyle/>
            <a:p>
              <a:endParaRPr lang="nl-BE" sz="900"/>
            </a:p>
          </p:txBody>
        </p:sp>
        <p:sp>
          <p:nvSpPr>
            <p:cNvPr id="849" name="Freeform: Shape 848">
              <a:extLst>
                <a:ext uri="{FF2B5EF4-FFF2-40B4-BE49-F238E27FC236}">
                  <a16:creationId xmlns:a16="http://schemas.microsoft.com/office/drawing/2014/main" id="{07B559FE-C622-4B4F-BDAF-961140E16E23}"/>
                </a:ext>
              </a:extLst>
            </p:cNvPr>
            <p:cNvSpPr/>
            <p:nvPr/>
          </p:nvSpPr>
          <p:spPr>
            <a:xfrm>
              <a:off x="4901378" y="1762159"/>
              <a:ext cx="3403622" cy="132766"/>
            </a:xfrm>
            <a:custGeom>
              <a:avLst/>
              <a:gdLst>
                <a:gd name="connsiteX0" fmla="*/ 0 w 5372100"/>
                <a:gd name="connsiteY0" fmla="*/ 211722 h 209550"/>
                <a:gd name="connsiteX1" fmla="*/ 5372100 w 5372100"/>
                <a:gd name="connsiteY1" fmla="*/ 0 h 209550"/>
              </a:gdLst>
              <a:ahLst/>
              <a:cxnLst>
                <a:cxn ang="0">
                  <a:pos x="connsiteX0" y="connsiteY0"/>
                </a:cxn>
                <a:cxn ang="0">
                  <a:pos x="connsiteX1" y="connsiteY1"/>
                </a:cxn>
              </a:cxnLst>
              <a:rect l="l" t="t" r="r" b="b"/>
              <a:pathLst>
                <a:path w="5372100" h="209550">
                  <a:moveTo>
                    <a:pt x="0" y="211722"/>
                  </a:moveTo>
                  <a:lnTo>
                    <a:pt x="5372100" y="0"/>
                  </a:lnTo>
                </a:path>
              </a:pathLst>
            </a:custGeom>
            <a:noFill/>
            <a:ln w="19050" cap="flat">
              <a:solidFill>
                <a:srgbClr val="FF0303"/>
              </a:solidFill>
              <a:custDash>
                <a:ds d="900000" sp="450000"/>
              </a:custDash>
              <a:miter/>
            </a:ln>
          </p:spPr>
          <p:txBody>
            <a:bodyPr rtlCol="0" anchor="ctr"/>
            <a:lstStyle/>
            <a:p>
              <a:endParaRPr lang="nl-BE" sz="900"/>
            </a:p>
          </p:txBody>
        </p:sp>
        <p:sp>
          <p:nvSpPr>
            <p:cNvPr id="850" name="Freeform: Shape 849">
              <a:extLst>
                <a:ext uri="{FF2B5EF4-FFF2-40B4-BE49-F238E27FC236}">
                  <a16:creationId xmlns:a16="http://schemas.microsoft.com/office/drawing/2014/main" id="{D7F327B8-1F87-47A7-B31D-54125E21369D}"/>
                </a:ext>
              </a:extLst>
            </p:cNvPr>
            <p:cNvSpPr/>
            <p:nvPr/>
          </p:nvSpPr>
          <p:spPr>
            <a:xfrm>
              <a:off x="5040179" y="1375896"/>
              <a:ext cx="3264822" cy="1369898"/>
            </a:xfrm>
            <a:custGeom>
              <a:avLst/>
              <a:gdLst>
                <a:gd name="connsiteX0" fmla="*/ 0 w 5153025"/>
                <a:gd name="connsiteY0" fmla="*/ 0 h 2162175"/>
                <a:gd name="connsiteX1" fmla="*/ 5153025 w 5153025"/>
                <a:gd name="connsiteY1" fmla="*/ 2165680 h 2162175"/>
              </a:gdLst>
              <a:ahLst/>
              <a:cxnLst>
                <a:cxn ang="0">
                  <a:pos x="connsiteX0" y="connsiteY0"/>
                </a:cxn>
                <a:cxn ang="0">
                  <a:pos x="connsiteX1" y="connsiteY1"/>
                </a:cxn>
              </a:cxnLst>
              <a:rect l="l" t="t" r="r" b="b"/>
              <a:pathLst>
                <a:path w="5153025" h="2162175">
                  <a:moveTo>
                    <a:pt x="0" y="0"/>
                  </a:moveTo>
                  <a:lnTo>
                    <a:pt x="5153025" y="2165680"/>
                  </a:lnTo>
                </a:path>
              </a:pathLst>
            </a:custGeom>
            <a:noFill/>
            <a:ln w="19050" cap="flat">
              <a:solidFill>
                <a:srgbClr val="FF0303"/>
              </a:solidFill>
              <a:custDash>
                <a:ds d="900000" sp="450000"/>
              </a:custDash>
              <a:miter/>
            </a:ln>
          </p:spPr>
          <p:txBody>
            <a:bodyPr rtlCol="0" anchor="ctr"/>
            <a:lstStyle/>
            <a:p>
              <a:endParaRPr lang="nl-BE" sz="900"/>
            </a:p>
          </p:txBody>
        </p:sp>
        <p:sp>
          <p:nvSpPr>
            <p:cNvPr id="851" name="Freeform: Shape 850">
              <a:extLst>
                <a:ext uri="{FF2B5EF4-FFF2-40B4-BE49-F238E27FC236}">
                  <a16:creationId xmlns:a16="http://schemas.microsoft.com/office/drawing/2014/main" id="{286C7AA7-D86D-4A61-A935-F3B66D86B7DF}"/>
                </a:ext>
              </a:extLst>
            </p:cNvPr>
            <p:cNvSpPr/>
            <p:nvPr/>
          </p:nvSpPr>
          <p:spPr>
            <a:xfrm>
              <a:off x="5040179" y="1388805"/>
              <a:ext cx="3264822" cy="1532837"/>
            </a:xfrm>
            <a:custGeom>
              <a:avLst/>
              <a:gdLst>
                <a:gd name="connsiteX0" fmla="*/ 0 w 5153025"/>
                <a:gd name="connsiteY0" fmla="*/ 0 h 2419350"/>
                <a:gd name="connsiteX1" fmla="*/ 5153025 w 5153025"/>
                <a:gd name="connsiteY1" fmla="*/ 2424903 h 2419350"/>
              </a:gdLst>
              <a:ahLst/>
              <a:cxnLst>
                <a:cxn ang="0">
                  <a:pos x="connsiteX0" y="connsiteY0"/>
                </a:cxn>
                <a:cxn ang="0">
                  <a:pos x="connsiteX1" y="connsiteY1"/>
                </a:cxn>
              </a:cxnLst>
              <a:rect l="l" t="t" r="r" b="b"/>
              <a:pathLst>
                <a:path w="5153025" h="2419350">
                  <a:moveTo>
                    <a:pt x="0" y="0"/>
                  </a:moveTo>
                  <a:lnTo>
                    <a:pt x="5153025" y="2424903"/>
                  </a:lnTo>
                </a:path>
              </a:pathLst>
            </a:custGeom>
            <a:noFill/>
            <a:ln w="19050" cap="flat">
              <a:solidFill>
                <a:srgbClr val="FF0303"/>
              </a:solidFill>
              <a:custDash>
                <a:ds d="900000" sp="450000"/>
              </a:custDash>
              <a:miter/>
            </a:ln>
          </p:spPr>
          <p:txBody>
            <a:bodyPr rtlCol="0" anchor="ctr"/>
            <a:lstStyle/>
            <a:p>
              <a:endParaRPr lang="nl-BE" sz="900"/>
            </a:p>
          </p:txBody>
        </p:sp>
        <p:sp>
          <p:nvSpPr>
            <p:cNvPr id="852" name="Freeform: Shape 851">
              <a:extLst>
                <a:ext uri="{FF2B5EF4-FFF2-40B4-BE49-F238E27FC236}">
                  <a16:creationId xmlns:a16="http://schemas.microsoft.com/office/drawing/2014/main" id="{50609BFD-3D13-4204-8BB8-94914B63BAA6}"/>
                </a:ext>
              </a:extLst>
            </p:cNvPr>
            <p:cNvSpPr/>
            <p:nvPr/>
          </p:nvSpPr>
          <p:spPr>
            <a:xfrm>
              <a:off x="4497048" y="1363863"/>
              <a:ext cx="3807953" cy="2920839"/>
            </a:xfrm>
            <a:custGeom>
              <a:avLst/>
              <a:gdLst>
                <a:gd name="connsiteX0" fmla="*/ 0 w 6010275"/>
                <a:gd name="connsiteY0" fmla="*/ 4614624 h 4610100"/>
                <a:gd name="connsiteX1" fmla="*/ 6010275 w 6010275"/>
                <a:gd name="connsiteY1" fmla="*/ 0 h 4610100"/>
              </a:gdLst>
              <a:ahLst/>
              <a:cxnLst>
                <a:cxn ang="0">
                  <a:pos x="connsiteX0" y="connsiteY0"/>
                </a:cxn>
                <a:cxn ang="0">
                  <a:pos x="connsiteX1" y="connsiteY1"/>
                </a:cxn>
              </a:cxnLst>
              <a:rect l="l" t="t" r="r" b="b"/>
              <a:pathLst>
                <a:path w="6010275" h="4610100">
                  <a:moveTo>
                    <a:pt x="0" y="4614624"/>
                  </a:moveTo>
                  <a:lnTo>
                    <a:pt x="6010275" y="0"/>
                  </a:lnTo>
                </a:path>
              </a:pathLst>
            </a:custGeom>
            <a:noFill/>
            <a:ln w="19050" cap="flat">
              <a:solidFill>
                <a:srgbClr val="FF0303"/>
              </a:solidFill>
              <a:custDash>
                <a:ds d="900000" sp="450000"/>
              </a:custDash>
              <a:miter/>
            </a:ln>
          </p:spPr>
          <p:txBody>
            <a:bodyPr rtlCol="0" anchor="ctr"/>
            <a:lstStyle/>
            <a:p>
              <a:endParaRPr lang="nl-BE" sz="900"/>
            </a:p>
          </p:txBody>
        </p:sp>
        <p:sp>
          <p:nvSpPr>
            <p:cNvPr id="853" name="Freeform: Shape 852">
              <a:extLst>
                <a:ext uri="{FF2B5EF4-FFF2-40B4-BE49-F238E27FC236}">
                  <a16:creationId xmlns:a16="http://schemas.microsoft.com/office/drawing/2014/main" id="{A870B52F-A1BC-4355-9CF4-95D0B76DC93C}"/>
                </a:ext>
              </a:extLst>
            </p:cNvPr>
            <p:cNvSpPr/>
            <p:nvPr/>
          </p:nvSpPr>
          <p:spPr>
            <a:xfrm>
              <a:off x="5209153" y="2745407"/>
              <a:ext cx="3095848" cy="1375933"/>
            </a:xfrm>
            <a:custGeom>
              <a:avLst/>
              <a:gdLst>
                <a:gd name="connsiteX0" fmla="*/ 0 w 4886325"/>
                <a:gd name="connsiteY0" fmla="*/ 2178872 h 2171700"/>
                <a:gd name="connsiteX1" fmla="*/ 4886325 w 4886325"/>
                <a:gd name="connsiteY1" fmla="*/ 0 h 2171700"/>
              </a:gdLst>
              <a:ahLst/>
              <a:cxnLst>
                <a:cxn ang="0">
                  <a:pos x="connsiteX0" y="connsiteY0"/>
                </a:cxn>
                <a:cxn ang="0">
                  <a:pos x="connsiteX1" y="connsiteY1"/>
                </a:cxn>
              </a:cxnLst>
              <a:rect l="l" t="t" r="r" b="b"/>
              <a:pathLst>
                <a:path w="4886325" h="2171700">
                  <a:moveTo>
                    <a:pt x="0" y="2178872"/>
                  </a:moveTo>
                  <a:lnTo>
                    <a:pt x="4886325" y="0"/>
                  </a:lnTo>
                </a:path>
              </a:pathLst>
            </a:custGeom>
            <a:noFill/>
            <a:ln w="19050" cap="flat">
              <a:solidFill>
                <a:srgbClr val="77933C"/>
              </a:solidFill>
              <a:prstDash val="solid"/>
              <a:miter/>
            </a:ln>
          </p:spPr>
          <p:txBody>
            <a:bodyPr rtlCol="0" anchor="ctr"/>
            <a:lstStyle/>
            <a:p>
              <a:endParaRPr lang="nl-BE" sz="900"/>
            </a:p>
          </p:txBody>
        </p:sp>
        <p:sp>
          <p:nvSpPr>
            <p:cNvPr id="854" name="Freeform: Shape 853">
              <a:extLst>
                <a:ext uri="{FF2B5EF4-FFF2-40B4-BE49-F238E27FC236}">
                  <a16:creationId xmlns:a16="http://schemas.microsoft.com/office/drawing/2014/main" id="{5BC9C095-4CF1-4522-A369-1D0880836E02}"/>
                </a:ext>
              </a:extLst>
            </p:cNvPr>
            <p:cNvSpPr/>
            <p:nvPr/>
          </p:nvSpPr>
          <p:spPr>
            <a:xfrm>
              <a:off x="4768613" y="1763867"/>
              <a:ext cx="3536387" cy="350018"/>
            </a:xfrm>
            <a:custGeom>
              <a:avLst/>
              <a:gdLst>
                <a:gd name="connsiteX0" fmla="*/ 0 w 5581650"/>
                <a:gd name="connsiteY0" fmla="*/ 0 h 552450"/>
                <a:gd name="connsiteX1" fmla="*/ 5581650 w 5581650"/>
                <a:gd name="connsiteY1" fmla="*/ 557041 h 552450"/>
              </a:gdLst>
              <a:ahLst/>
              <a:cxnLst>
                <a:cxn ang="0">
                  <a:pos x="connsiteX0" y="connsiteY0"/>
                </a:cxn>
                <a:cxn ang="0">
                  <a:pos x="connsiteX1" y="connsiteY1"/>
                </a:cxn>
              </a:cxnLst>
              <a:rect l="l" t="t" r="r" b="b"/>
              <a:pathLst>
                <a:path w="5581650" h="552450">
                  <a:moveTo>
                    <a:pt x="0" y="0"/>
                  </a:moveTo>
                  <a:lnTo>
                    <a:pt x="5581650" y="557041"/>
                  </a:lnTo>
                </a:path>
              </a:pathLst>
            </a:custGeom>
            <a:noFill/>
            <a:ln w="19050" cap="flat">
              <a:solidFill>
                <a:srgbClr val="77933C"/>
              </a:solidFill>
              <a:prstDash val="solid"/>
              <a:miter/>
            </a:ln>
          </p:spPr>
          <p:txBody>
            <a:bodyPr rtlCol="0" anchor="ctr"/>
            <a:lstStyle/>
            <a:p>
              <a:endParaRPr lang="nl-BE" sz="900"/>
            </a:p>
          </p:txBody>
        </p:sp>
        <p:sp>
          <p:nvSpPr>
            <p:cNvPr id="855" name="Freeform: Shape 854">
              <a:extLst>
                <a:ext uri="{FF2B5EF4-FFF2-40B4-BE49-F238E27FC236}">
                  <a16:creationId xmlns:a16="http://schemas.microsoft.com/office/drawing/2014/main" id="{C9440223-8F4B-4A51-AD3A-05D69DC9E07D}"/>
                </a:ext>
              </a:extLst>
            </p:cNvPr>
            <p:cNvSpPr/>
            <p:nvPr/>
          </p:nvSpPr>
          <p:spPr>
            <a:xfrm>
              <a:off x="4768613" y="1729831"/>
              <a:ext cx="3536387" cy="30174"/>
            </a:xfrm>
            <a:custGeom>
              <a:avLst/>
              <a:gdLst>
                <a:gd name="connsiteX0" fmla="*/ 0 w 5581650"/>
                <a:gd name="connsiteY0" fmla="*/ 0 h 47625"/>
                <a:gd name="connsiteX1" fmla="*/ 5581650 w 5581650"/>
                <a:gd name="connsiteY1" fmla="*/ 51025 h 47625"/>
              </a:gdLst>
              <a:ahLst/>
              <a:cxnLst>
                <a:cxn ang="0">
                  <a:pos x="connsiteX0" y="connsiteY0"/>
                </a:cxn>
                <a:cxn ang="0">
                  <a:pos x="connsiteX1" y="connsiteY1"/>
                </a:cxn>
              </a:cxnLst>
              <a:rect l="l" t="t" r="r" b="b"/>
              <a:pathLst>
                <a:path w="5581650" h="47625">
                  <a:moveTo>
                    <a:pt x="0" y="0"/>
                  </a:moveTo>
                  <a:lnTo>
                    <a:pt x="5581650" y="51025"/>
                  </a:lnTo>
                </a:path>
              </a:pathLst>
            </a:custGeom>
            <a:noFill/>
            <a:ln w="19050" cap="flat">
              <a:solidFill>
                <a:srgbClr val="FF0303"/>
              </a:solidFill>
              <a:custDash>
                <a:ds d="900000" sp="450000"/>
              </a:custDash>
              <a:miter/>
            </a:ln>
          </p:spPr>
          <p:txBody>
            <a:bodyPr rtlCol="0" anchor="ctr"/>
            <a:lstStyle/>
            <a:p>
              <a:endParaRPr lang="nl-BE" sz="900"/>
            </a:p>
          </p:txBody>
        </p:sp>
        <p:sp>
          <p:nvSpPr>
            <p:cNvPr id="856" name="Freeform: Shape 855">
              <a:extLst>
                <a:ext uri="{FF2B5EF4-FFF2-40B4-BE49-F238E27FC236}">
                  <a16:creationId xmlns:a16="http://schemas.microsoft.com/office/drawing/2014/main" id="{D7DCCE89-607B-40CB-9F5F-93E2BFE9730C}"/>
                </a:ext>
              </a:extLst>
            </p:cNvPr>
            <p:cNvSpPr/>
            <p:nvPr/>
          </p:nvSpPr>
          <p:spPr>
            <a:xfrm>
              <a:off x="4515152" y="2169664"/>
              <a:ext cx="3789849" cy="96557"/>
            </a:xfrm>
            <a:custGeom>
              <a:avLst/>
              <a:gdLst>
                <a:gd name="connsiteX0" fmla="*/ 0 w 5981700"/>
                <a:gd name="connsiteY0" fmla="*/ 156915 h 152400"/>
                <a:gd name="connsiteX1" fmla="*/ 5981700 w 5981700"/>
                <a:gd name="connsiteY1" fmla="*/ 0 h 152400"/>
              </a:gdLst>
              <a:ahLst/>
              <a:cxnLst>
                <a:cxn ang="0">
                  <a:pos x="connsiteX0" y="connsiteY0"/>
                </a:cxn>
                <a:cxn ang="0">
                  <a:pos x="connsiteX1" y="connsiteY1"/>
                </a:cxn>
              </a:cxnLst>
              <a:rect l="l" t="t" r="r" b="b"/>
              <a:pathLst>
                <a:path w="5981700" h="152400">
                  <a:moveTo>
                    <a:pt x="0" y="156915"/>
                  </a:moveTo>
                  <a:lnTo>
                    <a:pt x="5981700" y="0"/>
                  </a:lnTo>
                </a:path>
              </a:pathLst>
            </a:custGeom>
            <a:noFill/>
            <a:ln w="19050" cap="flat">
              <a:solidFill>
                <a:srgbClr val="77933C"/>
              </a:solidFill>
              <a:prstDash val="solid"/>
              <a:miter/>
            </a:ln>
          </p:spPr>
          <p:txBody>
            <a:bodyPr rtlCol="0" anchor="ctr"/>
            <a:lstStyle/>
            <a:p>
              <a:endParaRPr lang="nl-BE" sz="900"/>
            </a:p>
          </p:txBody>
        </p:sp>
        <p:sp>
          <p:nvSpPr>
            <p:cNvPr id="857" name="Freeform: Shape 856">
              <a:extLst>
                <a:ext uri="{FF2B5EF4-FFF2-40B4-BE49-F238E27FC236}">
                  <a16:creationId xmlns:a16="http://schemas.microsoft.com/office/drawing/2014/main" id="{B7CF3D40-039A-4655-9FA3-2F03817723C6}"/>
                </a:ext>
              </a:extLst>
            </p:cNvPr>
            <p:cNvSpPr/>
            <p:nvPr/>
          </p:nvSpPr>
          <p:spPr>
            <a:xfrm>
              <a:off x="4871205" y="1531383"/>
              <a:ext cx="3433796" cy="1212993"/>
            </a:xfrm>
            <a:custGeom>
              <a:avLst/>
              <a:gdLst>
                <a:gd name="connsiteX0" fmla="*/ 0 w 5419725"/>
                <a:gd name="connsiteY0" fmla="*/ 0 h 1914525"/>
                <a:gd name="connsiteX1" fmla="*/ 5419725 w 5419725"/>
                <a:gd name="connsiteY1" fmla="*/ 1916154 h 1914525"/>
              </a:gdLst>
              <a:ahLst/>
              <a:cxnLst>
                <a:cxn ang="0">
                  <a:pos x="connsiteX0" y="connsiteY0"/>
                </a:cxn>
                <a:cxn ang="0">
                  <a:pos x="connsiteX1" y="connsiteY1"/>
                </a:cxn>
              </a:cxnLst>
              <a:rect l="l" t="t" r="r" b="b"/>
              <a:pathLst>
                <a:path w="5419725" h="1914525">
                  <a:moveTo>
                    <a:pt x="0" y="0"/>
                  </a:moveTo>
                  <a:lnTo>
                    <a:pt x="5419725" y="1916154"/>
                  </a:lnTo>
                </a:path>
              </a:pathLst>
            </a:custGeom>
            <a:noFill/>
            <a:ln w="19050" cap="flat">
              <a:solidFill>
                <a:srgbClr val="77933C"/>
              </a:solidFill>
              <a:prstDash val="solid"/>
              <a:miter/>
            </a:ln>
          </p:spPr>
          <p:txBody>
            <a:bodyPr rtlCol="0" anchor="ctr"/>
            <a:lstStyle/>
            <a:p>
              <a:endParaRPr lang="nl-BE" sz="900"/>
            </a:p>
          </p:txBody>
        </p:sp>
        <p:sp>
          <p:nvSpPr>
            <p:cNvPr id="858" name="Freeform: Shape 857">
              <a:extLst>
                <a:ext uri="{FF2B5EF4-FFF2-40B4-BE49-F238E27FC236}">
                  <a16:creationId xmlns:a16="http://schemas.microsoft.com/office/drawing/2014/main" id="{A6C44BA8-5749-4012-A39D-3192A22DAED8}"/>
                </a:ext>
              </a:extLst>
            </p:cNvPr>
            <p:cNvSpPr/>
            <p:nvPr/>
          </p:nvSpPr>
          <p:spPr>
            <a:xfrm>
              <a:off x="4871205" y="1526350"/>
              <a:ext cx="3433796" cy="223288"/>
            </a:xfrm>
            <a:custGeom>
              <a:avLst/>
              <a:gdLst>
                <a:gd name="connsiteX0" fmla="*/ 0 w 5419725"/>
                <a:gd name="connsiteY0" fmla="*/ 0 h 352425"/>
                <a:gd name="connsiteX1" fmla="*/ 5419725 w 5419725"/>
                <a:gd name="connsiteY1" fmla="*/ 358130 h 352425"/>
              </a:gdLst>
              <a:ahLst/>
              <a:cxnLst>
                <a:cxn ang="0">
                  <a:pos x="connsiteX0" y="connsiteY0"/>
                </a:cxn>
                <a:cxn ang="0">
                  <a:pos x="connsiteX1" y="connsiteY1"/>
                </a:cxn>
              </a:cxnLst>
              <a:rect l="l" t="t" r="r" b="b"/>
              <a:pathLst>
                <a:path w="5419725" h="352425">
                  <a:moveTo>
                    <a:pt x="0" y="0"/>
                  </a:moveTo>
                  <a:lnTo>
                    <a:pt x="5419725" y="358130"/>
                  </a:lnTo>
                </a:path>
              </a:pathLst>
            </a:custGeom>
            <a:noFill/>
            <a:ln w="19050" cap="flat">
              <a:solidFill>
                <a:srgbClr val="77933C"/>
              </a:solidFill>
              <a:prstDash val="solid"/>
              <a:miter/>
            </a:ln>
          </p:spPr>
          <p:txBody>
            <a:bodyPr rtlCol="0" anchor="ctr"/>
            <a:lstStyle/>
            <a:p>
              <a:endParaRPr lang="nl-BE" sz="900"/>
            </a:p>
          </p:txBody>
        </p:sp>
        <p:sp>
          <p:nvSpPr>
            <p:cNvPr id="859" name="Freeform: Shape 858">
              <a:extLst>
                <a:ext uri="{FF2B5EF4-FFF2-40B4-BE49-F238E27FC236}">
                  <a16:creationId xmlns:a16="http://schemas.microsoft.com/office/drawing/2014/main" id="{0339E9AA-114F-4F54-81CA-344C4F6B461D}"/>
                </a:ext>
              </a:extLst>
            </p:cNvPr>
            <p:cNvSpPr/>
            <p:nvPr/>
          </p:nvSpPr>
          <p:spPr>
            <a:xfrm>
              <a:off x="4786717" y="1756082"/>
              <a:ext cx="3518283" cy="694001"/>
            </a:xfrm>
            <a:custGeom>
              <a:avLst/>
              <a:gdLst>
                <a:gd name="connsiteX0" fmla="*/ 0 w 5553075"/>
                <a:gd name="connsiteY0" fmla="*/ 1095442 h 1095375"/>
                <a:gd name="connsiteX1" fmla="*/ 5553075 w 5553075"/>
                <a:gd name="connsiteY1" fmla="*/ 0 h 1095375"/>
              </a:gdLst>
              <a:ahLst/>
              <a:cxnLst>
                <a:cxn ang="0">
                  <a:pos x="connsiteX0" y="connsiteY0"/>
                </a:cxn>
                <a:cxn ang="0">
                  <a:pos x="connsiteX1" y="connsiteY1"/>
                </a:cxn>
              </a:cxnLst>
              <a:rect l="l" t="t" r="r" b="b"/>
              <a:pathLst>
                <a:path w="5553075" h="1095375">
                  <a:moveTo>
                    <a:pt x="0" y="1095442"/>
                  </a:moveTo>
                  <a:lnTo>
                    <a:pt x="5553075" y="0"/>
                  </a:lnTo>
                </a:path>
              </a:pathLst>
            </a:custGeom>
            <a:noFill/>
            <a:ln w="19050" cap="flat">
              <a:solidFill>
                <a:srgbClr val="77933C"/>
              </a:solidFill>
              <a:prstDash val="solid"/>
              <a:miter/>
            </a:ln>
          </p:spPr>
          <p:txBody>
            <a:bodyPr rtlCol="0" anchor="ctr"/>
            <a:lstStyle/>
            <a:p>
              <a:endParaRPr lang="nl-BE" sz="900"/>
            </a:p>
          </p:txBody>
        </p:sp>
        <p:sp>
          <p:nvSpPr>
            <p:cNvPr id="860" name="Freeform: Shape 859">
              <a:extLst>
                <a:ext uri="{FF2B5EF4-FFF2-40B4-BE49-F238E27FC236}">
                  <a16:creationId xmlns:a16="http://schemas.microsoft.com/office/drawing/2014/main" id="{16299D55-FB39-4583-BB5B-1227BCEE29B5}"/>
                </a:ext>
              </a:extLst>
            </p:cNvPr>
            <p:cNvSpPr/>
            <p:nvPr/>
          </p:nvSpPr>
          <p:spPr>
            <a:xfrm>
              <a:off x="5040179" y="1762159"/>
              <a:ext cx="3264822" cy="2003551"/>
            </a:xfrm>
            <a:custGeom>
              <a:avLst/>
              <a:gdLst>
                <a:gd name="connsiteX0" fmla="*/ 0 w 5153025"/>
                <a:gd name="connsiteY0" fmla="*/ 3163738 h 3162300"/>
                <a:gd name="connsiteX1" fmla="*/ 5153025 w 5153025"/>
                <a:gd name="connsiteY1" fmla="*/ 0 h 3162300"/>
              </a:gdLst>
              <a:ahLst/>
              <a:cxnLst>
                <a:cxn ang="0">
                  <a:pos x="connsiteX0" y="connsiteY0"/>
                </a:cxn>
                <a:cxn ang="0">
                  <a:pos x="connsiteX1" y="connsiteY1"/>
                </a:cxn>
              </a:cxnLst>
              <a:rect l="l" t="t" r="r" b="b"/>
              <a:pathLst>
                <a:path w="5153025" h="3162300">
                  <a:moveTo>
                    <a:pt x="0" y="3163738"/>
                  </a:moveTo>
                  <a:lnTo>
                    <a:pt x="5153025" y="0"/>
                  </a:lnTo>
                </a:path>
              </a:pathLst>
            </a:custGeom>
            <a:noFill/>
            <a:ln w="19050" cap="flat">
              <a:solidFill>
                <a:srgbClr val="77933C"/>
              </a:solidFill>
              <a:prstDash val="solid"/>
              <a:miter/>
            </a:ln>
          </p:spPr>
          <p:txBody>
            <a:bodyPr rtlCol="0" anchor="ctr"/>
            <a:lstStyle/>
            <a:p>
              <a:endParaRPr lang="nl-BE" sz="900"/>
            </a:p>
          </p:txBody>
        </p:sp>
        <p:sp>
          <p:nvSpPr>
            <p:cNvPr id="861" name="Freeform: Shape 860">
              <a:extLst>
                <a:ext uri="{FF2B5EF4-FFF2-40B4-BE49-F238E27FC236}">
                  <a16:creationId xmlns:a16="http://schemas.microsoft.com/office/drawing/2014/main" id="{4051AE31-1AAE-4271-BF49-324C7A2D0AAB}"/>
                </a:ext>
              </a:extLst>
            </p:cNvPr>
            <p:cNvSpPr/>
            <p:nvPr/>
          </p:nvSpPr>
          <p:spPr>
            <a:xfrm>
              <a:off x="1841740" y="1540574"/>
              <a:ext cx="2166490" cy="1653533"/>
            </a:xfrm>
            <a:custGeom>
              <a:avLst/>
              <a:gdLst>
                <a:gd name="connsiteX0" fmla="*/ 0 w 3419475"/>
                <a:gd name="connsiteY0" fmla="*/ 0 h 2609850"/>
                <a:gd name="connsiteX1" fmla="*/ 3419475 w 3419475"/>
                <a:gd name="connsiteY1" fmla="*/ 2610460 h 2609850"/>
              </a:gdLst>
              <a:ahLst/>
              <a:cxnLst>
                <a:cxn ang="0">
                  <a:pos x="connsiteX0" y="connsiteY0"/>
                </a:cxn>
                <a:cxn ang="0">
                  <a:pos x="connsiteX1" y="connsiteY1"/>
                </a:cxn>
              </a:cxnLst>
              <a:rect l="l" t="t" r="r" b="b"/>
              <a:pathLst>
                <a:path w="3419475" h="2609850">
                  <a:moveTo>
                    <a:pt x="0" y="0"/>
                  </a:moveTo>
                  <a:lnTo>
                    <a:pt x="3419475" y="2610460"/>
                  </a:lnTo>
                </a:path>
              </a:pathLst>
            </a:custGeom>
            <a:noFill/>
            <a:ln w="19050" cap="flat">
              <a:solidFill>
                <a:srgbClr val="77933C"/>
              </a:solidFill>
              <a:prstDash val="solid"/>
              <a:miter/>
            </a:ln>
          </p:spPr>
          <p:txBody>
            <a:bodyPr rtlCol="0" anchor="ctr"/>
            <a:lstStyle/>
            <a:p>
              <a:endParaRPr lang="nl-BE" sz="900"/>
            </a:p>
          </p:txBody>
        </p:sp>
        <p:sp>
          <p:nvSpPr>
            <p:cNvPr id="862" name="Freeform: Shape 861">
              <a:extLst>
                <a:ext uri="{FF2B5EF4-FFF2-40B4-BE49-F238E27FC236}">
                  <a16:creationId xmlns:a16="http://schemas.microsoft.com/office/drawing/2014/main" id="{459421F0-E750-4BB5-976F-61AF40935B30}"/>
                </a:ext>
              </a:extLst>
            </p:cNvPr>
            <p:cNvSpPr/>
            <p:nvPr/>
          </p:nvSpPr>
          <p:spPr>
            <a:xfrm>
              <a:off x="2173653" y="2648139"/>
              <a:ext cx="1834577" cy="1725950"/>
            </a:xfrm>
            <a:custGeom>
              <a:avLst/>
              <a:gdLst>
                <a:gd name="connsiteX0" fmla="*/ 0 w 2895600"/>
                <a:gd name="connsiteY0" fmla="*/ 2726836 h 2724150"/>
                <a:gd name="connsiteX1" fmla="*/ 2895600 w 2895600"/>
                <a:gd name="connsiteY1" fmla="*/ 0 h 2724150"/>
              </a:gdLst>
              <a:ahLst/>
              <a:cxnLst>
                <a:cxn ang="0">
                  <a:pos x="connsiteX0" y="connsiteY0"/>
                </a:cxn>
                <a:cxn ang="0">
                  <a:pos x="connsiteX1" y="connsiteY1"/>
                </a:cxn>
              </a:cxnLst>
              <a:rect l="l" t="t" r="r" b="b"/>
              <a:pathLst>
                <a:path w="2895600" h="2724150">
                  <a:moveTo>
                    <a:pt x="0" y="2726836"/>
                  </a:moveTo>
                  <a:lnTo>
                    <a:pt x="2895600" y="0"/>
                  </a:lnTo>
                </a:path>
              </a:pathLst>
            </a:custGeom>
            <a:noFill/>
            <a:ln w="19050" cap="flat">
              <a:solidFill>
                <a:srgbClr val="77933C"/>
              </a:solidFill>
              <a:prstDash val="solid"/>
              <a:miter/>
            </a:ln>
          </p:spPr>
          <p:txBody>
            <a:bodyPr rtlCol="0" anchor="ctr"/>
            <a:lstStyle/>
            <a:p>
              <a:endParaRPr lang="nl-BE" sz="900"/>
            </a:p>
          </p:txBody>
        </p:sp>
        <p:sp>
          <p:nvSpPr>
            <p:cNvPr id="863" name="Freeform: Shape 862">
              <a:extLst>
                <a:ext uri="{FF2B5EF4-FFF2-40B4-BE49-F238E27FC236}">
                  <a16:creationId xmlns:a16="http://schemas.microsoft.com/office/drawing/2014/main" id="{3304A021-AE06-48B9-9FDE-3F289671B6E4}"/>
                </a:ext>
              </a:extLst>
            </p:cNvPr>
            <p:cNvSpPr/>
            <p:nvPr/>
          </p:nvSpPr>
          <p:spPr>
            <a:xfrm>
              <a:off x="1883983" y="4529714"/>
              <a:ext cx="2124247" cy="156905"/>
            </a:xfrm>
            <a:custGeom>
              <a:avLst/>
              <a:gdLst>
                <a:gd name="connsiteX0" fmla="*/ 0 w 3352800"/>
                <a:gd name="connsiteY0" fmla="*/ 0 h 247650"/>
                <a:gd name="connsiteX1" fmla="*/ 3352800 w 3352800"/>
                <a:gd name="connsiteY1" fmla="*/ 248488 h 247650"/>
              </a:gdLst>
              <a:ahLst/>
              <a:cxnLst>
                <a:cxn ang="0">
                  <a:pos x="connsiteX0" y="connsiteY0"/>
                </a:cxn>
                <a:cxn ang="0">
                  <a:pos x="connsiteX1" y="connsiteY1"/>
                </a:cxn>
              </a:cxnLst>
              <a:rect l="l" t="t" r="r" b="b"/>
              <a:pathLst>
                <a:path w="3352800" h="247650">
                  <a:moveTo>
                    <a:pt x="0" y="0"/>
                  </a:moveTo>
                  <a:lnTo>
                    <a:pt x="3352800" y="248488"/>
                  </a:lnTo>
                </a:path>
              </a:pathLst>
            </a:custGeom>
            <a:noFill/>
            <a:ln w="19050" cap="flat">
              <a:solidFill>
                <a:srgbClr val="77933C"/>
              </a:solidFill>
              <a:prstDash val="solid"/>
              <a:miter/>
            </a:ln>
          </p:spPr>
          <p:txBody>
            <a:bodyPr rtlCol="0" anchor="ctr"/>
            <a:lstStyle/>
            <a:p>
              <a:endParaRPr lang="nl-BE" sz="900"/>
            </a:p>
          </p:txBody>
        </p:sp>
        <p:sp>
          <p:nvSpPr>
            <p:cNvPr id="864" name="Freeform: Shape 863">
              <a:extLst>
                <a:ext uri="{FF2B5EF4-FFF2-40B4-BE49-F238E27FC236}">
                  <a16:creationId xmlns:a16="http://schemas.microsoft.com/office/drawing/2014/main" id="{26665E89-BE41-462D-8663-62F4D208588B}"/>
                </a:ext>
              </a:extLst>
            </p:cNvPr>
            <p:cNvSpPr/>
            <p:nvPr/>
          </p:nvSpPr>
          <p:spPr>
            <a:xfrm>
              <a:off x="5347953" y="1754224"/>
              <a:ext cx="2957048" cy="2951013"/>
            </a:xfrm>
            <a:custGeom>
              <a:avLst/>
              <a:gdLst>
                <a:gd name="connsiteX0" fmla="*/ 0 w 4667250"/>
                <a:gd name="connsiteY0" fmla="*/ 4658468 h 4657725"/>
                <a:gd name="connsiteX1" fmla="*/ 4667250 w 4667250"/>
                <a:gd name="connsiteY1" fmla="*/ 0 h 4657725"/>
              </a:gdLst>
              <a:ahLst/>
              <a:cxnLst>
                <a:cxn ang="0">
                  <a:pos x="connsiteX0" y="connsiteY0"/>
                </a:cxn>
                <a:cxn ang="0">
                  <a:pos x="connsiteX1" y="connsiteY1"/>
                </a:cxn>
              </a:cxnLst>
              <a:rect l="l" t="t" r="r" b="b"/>
              <a:pathLst>
                <a:path w="4667250" h="4657725">
                  <a:moveTo>
                    <a:pt x="0" y="4658468"/>
                  </a:moveTo>
                  <a:lnTo>
                    <a:pt x="4667250" y="0"/>
                  </a:lnTo>
                </a:path>
              </a:pathLst>
            </a:custGeom>
            <a:noFill/>
            <a:ln w="19050" cap="flat">
              <a:solidFill>
                <a:srgbClr val="77933C"/>
              </a:solidFill>
              <a:prstDash val="solid"/>
              <a:miter/>
            </a:ln>
          </p:spPr>
          <p:txBody>
            <a:bodyPr rtlCol="0" anchor="ctr"/>
            <a:lstStyle/>
            <a:p>
              <a:endParaRPr lang="nl-BE" sz="900"/>
            </a:p>
          </p:txBody>
        </p:sp>
        <p:sp>
          <p:nvSpPr>
            <p:cNvPr id="865" name="Freeform: Shape 864">
              <a:extLst>
                <a:ext uri="{FF2B5EF4-FFF2-40B4-BE49-F238E27FC236}">
                  <a16:creationId xmlns:a16="http://schemas.microsoft.com/office/drawing/2014/main" id="{A69539BC-6F3F-4B1B-89D5-E870EEB84E9A}"/>
                </a:ext>
              </a:extLst>
            </p:cNvPr>
            <p:cNvSpPr/>
            <p:nvPr/>
          </p:nvSpPr>
          <p:spPr>
            <a:xfrm>
              <a:off x="5347953" y="1351124"/>
              <a:ext cx="2957048" cy="3355344"/>
            </a:xfrm>
            <a:custGeom>
              <a:avLst/>
              <a:gdLst>
                <a:gd name="connsiteX0" fmla="*/ 0 w 4667250"/>
                <a:gd name="connsiteY0" fmla="*/ 5299653 h 5295900"/>
                <a:gd name="connsiteX1" fmla="*/ 4667250 w 4667250"/>
                <a:gd name="connsiteY1" fmla="*/ 0 h 5295900"/>
              </a:gdLst>
              <a:ahLst/>
              <a:cxnLst>
                <a:cxn ang="0">
                  <a:pos x="connsiteX0" y="connsiteY0"/>
                </a:cxn>
                <a:cxn ang="0">
                  <a:pos x="connsiteX1" y="connsiteY1"/>
                </a:cxn>
              </a:cxnLst>
              <a:rect l="l" t="t" r="r" b="b"/>
              <a:pathLst>
                <a:path w="4667250" h="5295900">
                  <a:moveTo>
                    <a:pt x="0" y="5299653"/>
                  </a:moveTo>
                  <a:lnTo>
                    <a:pt x="4667250" y="0"/>
                  </a:lnTo>
                </a:path>
              </a:pathLst>
            </a:custGeom>
            <a:noFill/>
            <a:ln w="19050" cap="flat">
              <a:solidFill>
                <a:srgbClr val="FF0303"/>
              </a:solidFill>
              <a:custDash>
                <a:ds d="900000" sp="450000"/>
              </a:custDash>
              <a:miter/>
            </a:ln>
          </p:spPr>
          <p:txBody>
            <a:bodyPr rtlCol="0" anchor="ctr"/>
            <a:lstStyle/>
            <a:p>
              <a:endParaRPr lang="nl-BE" sz="900"/>
            </a:p>
          </p:txBody>
        </p:sp>
        <p:sp>
          <p:nvSpPr>
            <p:cNvPr id="866" name="Freeform: Shape 865">
              <a:extLst>
                <a:ext uri="{FF2B5EF4-FFF2-40B4-BE49-F238E27FC236}">
                  <a16:creationId xmlns:a16="http://schemas.microsoft.com/office/drawing/2014/main" id="{76CA2686-77F3-414C-9BC3-227A394C4120}"/>
                </a:ext>
              </a:extLst>
            </p:cNvPr>
            <p:cNvSpPr/>
            <p:nvPr/>
          </p:nvSpPr>
          <p:spPr>
            <a:xfrm>
              <a:off x="1485687" y="3260049"/>
              <a:ext cx="2522543" cy="1056089"/>
            </a:xfrm>
            <a:custGeom>
              <a:avLst/>
              <a:gdLst>
                <a:gd name="connsiteX0" fmla="*/ 0 w 3981450"/>
                <a:gd name="connsiteY0" fmla="*/ 0 h 1666875"/>
                <a:gd name="connsiteX1" fmla="*/ 3981450 w 3981450"/>
                <a:gd name="connsiteY1" fmla="*/ 1673495 h 1666875"/>
              </a:gdLst>
              <a:ahLst/>
              <a:cxnLst>
                <a:cxn ang="0">
                  <a:pos x="connsiteX0" y="connsiteY0"/>
                </a:cxn>
                <a:cxn ang="0">
                  <a:pos x="connsiteX1" y="connsiteY1"/>
                </a:cxn>
              </a:cxnLst>
              <a:rect l="l" t="t" r="r" b="b"/>
              <a:pathLst>
                <a:path w="3981450" h="1666875">
                  <a:moveTo>
                    <a:pt x="0" y="0"/>
                  </a:moveTo>
                  <a:lnTo>
                    <a:pt x="3981450" y="1673495"/>
                  </a:lnTo>
                </a:path>
              </a:pathLst>
            </a:custGeom>
            <a:noFill/>
            <a:ln w="19050" cap="flat">
              <a:solidFill>
                <a:srgbClr val="FF0303"/>
              </a:solidFill>
              <a:custDash>
                <a:ds d="900000" sp="450000"/>
              </a:custDash>
              <a:miter/>
            </a:ln>
          </p:spPr>
          <p:txBody>
            <a:bodyPr rtlCol="0" anchor="ctr"/>
            <a:lstStyle/>
            <a:p>
              <a:endParaRPr lang="nl-BE" sz="900"/>
            </a:p>
          </p:txBody>
        </p:sp>
        <p:sp>
          <p:nvSpPr>
            <p:cNvPr id="867" name="Freeform: Shape 866">
              <a:extLst>
                <a:ext uri="{FF2B5EF4-FFF2-40B4-BE49-F238E27FC236}">
                  <a16:creationId xmlns:a16="http://schemas.microsoft.com/office/drawing/2014/main" id="{6D63C256-E255-4764-9489-72E0936BCAE0}"/>
                </a:ext>
              </a:extLst>
            </p:cNvPr>
            <p:cNvSpPr/>
            <p:nvPr/>
          </p:nvSpPr>
          <p:spPr>
            <a:xfrm>
              <a:off x="2662471" y="3936271"/>
              <a:ext cx="1345759" cy="1563011"/>
            </a:xfrm>
            <a:custGeom>
              <a:avLst/>
              <a:gdLst>
                <a:gd name="connsiteX0" fmla="*/ 0 w 2124075"/>
                <a:gd name="connsiteY0" fmla="*/ 2468756 h 2466975"/>
                <a:gd name="connsiteX1" fmla="*/ 2124075 w 2124075"/>
                <a:gd name="connsiteY1" fmla="*/ 0 h 2466975"/>
              </a:gdLst>
              <a:ahLst/>
              <a:cxnLst>
                <a:cxn ang="0">
                  <a:pos x="connsiteX0" y="connsiteY0"/>
                </a:cxn>
                <a:cxn ang="0">
                  <a:pos x="connsiteX1" y="connsiteY1"/>
                </a:cxn>
              </a:cxnLst>
              <a:rect l="l" t="t" r="r" b="b"/>
              <a:pathLst>
                <a:path w="2124075" h="2466975">
                  <a:moveTo>
                    <a:pt x="0" y="2468756"/>
                  </a:moveTo>
                  <a:lnTo>
                    <a:pt x="2124075" y="0"/>
                  </a:lnTo>
                </a:path>
              </a:pathLst>
            </a:custGeom>
            <a:noFill/>
            <a:ln w="19050" cap="flat">
              <a:solidFill>
                <a:srgbClr val="77933C"/>
              </a:solidFill>
              <a:prstDash val="solid"/>
              <a:miter/>
            </a:ln>
          </p:spPr>
          <p:txBody>
            <a:bodyPr rtlCol="0" anchor="ctr"/>
            <a:lstStyle/>
            <a:p>
              <a:endParaRPr lang="nl-BE" sz="900"/>
            </a:p>
          </p:txBody>
        </p:sp>
        <p:sp>
          <p:nvSpPr>
            <p:cNvPr id="868" name="Freeform: Shape 867">
              <a:extLst>
                <a:ext uri="{FF2B5EF4-FFF2-40B4-BE49-F238E27FC236}">
                  <a16:creationId xmlns:a16="http://schemas.microsoft.com/office/drawing/2014/main" id="{BDA71998-0EA2-4E54-B078-9EC299A2AD68}"/>
                </a:ext>
              </a:extLst>
            </p:cNvPr>
            <p:cNvSpPr/>
            <p:nvPr/>
          </p:nvSpPr>
          <p:spPr>
            <a:xfrm>
              <a:off x="4919483" y="2745407"/>
              <a:ext cx="3385518" cy="1194889"/>
            </a:xfrm>
            <a:custGeom>
              <a:avLst/>
              <a:gdLst>
                <a:gd name="connsiteX0" fmla="*/ 0 w 5343525"/>
                <a:gd name="connsiteY0" fmla="*/ 1891551 h 1885950"/>
                <a:gd name="connsiteX1" fmla="*/ 5343525 w 5343525"/>
                <a:gd name="connsiteY1" fmla="*/ 0 h 1885950"/>
              </a:gdLst>
              <a:ahLst/>
              <a:cxnLst>
                <a:cxn ang="0">
                  <a:pos x="connsiteX0" y="connsiteY0"/>
                </a:cxn>
                <a:cxn ang="0">
                  <a:pos x="connsiteX1" y="connsiteY1"/>
                </a:cxn>
              </a:cxnLst>
              <a:rect l="l" t="t" r="r" b="b"/>
              <a:pathLst>
                <a:path w="5343525" h="1885950">
                  <a:moveTo>
                    <a:pt x="0" y="1891551"/>
                  </a:moveTo>
                  <a:lnTo>
                    <a:pt x="5343525" y="0"/>
                  </a:lnTo>
                </a:path>
              </a:pathLst>
            </a:custGeom>
            <a:noFill/>
            <a:ln w="19050" cap="flat">
              <a:solidFill>
                <a:srgbClr val="77933C"/>
              </a:solidFill>
              <a:prstDash val="solid"/>
              <a:miter/>
            </a:ln>
          </p:spPr>
          <p:txBody>
            <a:bodyPr rtlCol="0" anchor="ctr"/>
            <a:lstStyle/>
            <a:p>
              <a:endParaRPr lang="nl-BE" sz="900"/>
            </a:p>
          </p:txBody>
        </p:sp>
        <p:sp>
          <p:nvSpPr>
            <p:cNvPr id="869" name="Freeform: Shape 868">
              <a:extLst>
                <a:ext uri="{FF2B5EF4-FFF2-40B4-BE49-F238E27FC236}">
                  <a16:creationId xmlns:a16="http://schemas.microsoft.com/office/drawing/2014/main" id="{3AE94D1C-9D92-481E-9143-F7EA43FCC8D6}"/>
                </a:ext>
              </a:extLst>
            </p:cNvPr>
            <p:cNvSpPr/>
            <p:nvPr/>
          </p:nvSpPr>
          <p:spPr>
            <a:xfrm>
              <a:off x="2288314" y="2797265"/>
              <a:ext cx="1719916" cy="2335464"/>
            </a:xfrm>
            <a:custGeom>
              <a:avLst/>
              <a:gdLst>
                <a:gd name="connsiteX0" fmla="*/ 0 w 2714625"/>
                <a:gd name="connsiteY0" fmla="*/ 3695605 h 3686175"/>
                <a:gd name="connsiteX1" fmla="*/ 2714625 w 2714625"/>
                <a:gd name="connsiteY1" fmla="*/ 0 h 3686175"/>
              </a:gdLst>
              <a:ahLst/>
              <a:cxnLst>
                <a:cxn ang="0">
                  <a:pos x="connsiteX0" y="connsiteY0"/>
                </a:cxn>
                <a:cxn ang="0">
                  <a:pos x="connsiteX1" y="connsiteY1"/>
                </a:cxn>
              </a:cxnLst>
              <a:rect l="l" t="t" r="r" b="b"/>
              <a:pathLst>
                <a:path w="2714625" h="3686175">
                  <a:moveTo>
                    <a:pt x="0" y="3695605"/>
                  </a:moveTo>
                  <a:lnTo>
                    <a:pt x="2714625" y="0"/>
                  </a:lnTo>
                </a:path>
              </a:pathLst>
            </a:custGeom>
            <a:noFill/>
            <a:ln w="19050" cap="flat">
              <a:solidFill>
                <a:srgbClr val="77933C"/>
              </a:solidFill>
              <a:prstDash val="solid"/>
              <a:miter/>
            </a:ln>
          </p:spPr>
          <p:txBody>
            <a:bodyPr rtlCol="0" anchor="ctr"/>
            <a:lstStyle/>
            <a:p>
              <a:endParaRPr lang="nl-BE" sz="900"/>
            </a:p>
          </p:txBody>
        </p:sp>
        <p:sp>
          <p:nvSpPr>
            <p:cNvPr id="870" name="Freeform: Shape 869">
              <a:extLst>
                <a:ext uri="{FF2B5EF4-FFF2-40B4-BE49-F238E27FC236}">
                  <a16:creationId xmlns:a16="http://schemas.microsoft.com/office/drawing/2014/main" id="{AD55FE14-18BF-45E9-9CF7-A8E584D48A8F}"/>
                </a:ext>
              </a:extLst>
            </p:cNvPr>
            <p:cNvSpPr/>
            <p:nvPr/>
          </p:nvSpPr>
          <p:spPr>
            <a:xfrm>
              <a:off x="5492788" y="2745407"/>
              <a:ext cx="2812213" cy="66383"/>
            </a:xfrm>
            <a:custGeom>
              <a:avLst/>
              <a:gdLst>
                <a:gd name="connsiteX0" fmla="*/ 0 w 4438650"/>
                <a:gd name="connsiteY0" fmla="*/ 113490 h 104775"/>
                <a:gd name="connsiteX1" fmla="*/ 4438650 w 4438650"/>
                <a:gd name="connsiteY1" fmla="*/ 0 h 104775"/>
              </a:gdLst>
              <a:ahLst/>
              <a:cxnLst>
                <a:cxn ang="0">
                  <a:pos x="connsiteX0" y="connsiteY0"/>
                </a:cxn>
                <a:cxn ang="0">
                  <a:pos x="connsiteX1" y="connsiteY1"/>
                </a:cxn>
              </a:cxnLst>
              <a:rect l="l" t="t" r="r" b="b"/>
              <a:pathLst>
                <a:path w="4438650" h="104775">
                  <a:moveTo>
                    <a:pt x="0" y="113490"/>
                  </a:moveTo>
                  <a:lnTo>
                    <a:pt x="4438650" y="0"/>
                  </a:lnTo>
                </a:path>
              </a:pathLst>
            </a:custGeom>
            <a:noFill/>
            <a:ln w="19050" cap="flat">
              <a:solidFill>
                <a:srgbClr val="77933C"/>
              </a:solidFill>
              <a:prstDash val="solid"/>
              <a:miter/>
            </a:ln>
          </p:spPr>
          <p:txBody>
            <a:bodyPr rtlCol="0" anchor="ctr"/>
            <a:lstStyle/>
            <a:p>
              <a:endParaRPr lang="nl-BE" sz="900"/>
            </a:p>
          </p:txBody>
        </p:sp>
        <p:sp>
          <p:nvSpPr>
            <p:cNvPr id="871" name="Freeform: Shape 870">
              <a:extLst>
                <a:ext uri="{FF2B5EF4-FFF2-40B4-BE49-F238E27FC236}">
                  <a16:creationId xmlns:a16="http://schemas.microsoft.com/office/drawing/2014/main" id="{AC4B6378-EDB0-4B92-B3C8-7A14E7C882A6}"/>
                </a:ext>
              </a:extLst>
            </p:cNvPr>
            <p:cNvSpPr/>
            <p:nvPr/>
          </p:nvSpPr>
          <p:spPr>
            <a:xfrm>
              <a:off x="5492788" y="1351124"/>
              <a:ext cx="2812213" cy="1466454"/>
            </a:xfrm>
            <a:custGeom>
              <a:avLst/>
              <a:gdLst>
                <a:gd name="connsiteX0" fmla="*/ 0 w 4438650"/>
                <a:gd name="connsiteY0" fmla="*/ 2319652 h 2314575"/>
                <a:gd name="connsiteX1" fmla="*/ 4438650 w 4438650"/>
                <a:gd name="connsiteY1" fmla="*/ 0 h 2314575"/>
              </a:gdLst>
              <a:ahLst/>
              <a:cxnLst>
                <a:cxn ang="0">
                  <a:pos x="connsiteX0" y="connsiteY0"/>
                </a:cxn>
                <a:cxn ang="0">
                  <a:pos x="connsiteX1" y="connsiteY1"/>
                </a:cxn>
              </a:cxnLst>
              <a:rect l="l" t="t" r="r" b="b"/>
              <a:pathLst>
                <a:path w="4438650" h="2314575">
                  <a:moveTo>
                    <a:pt x="0" y="2319652"/>
                  </a:moveTo>
                  <a:lnTo>
                    <a:pt x="4438650" y="0"/>
                  </a:lnTo>
                </a:path>
              </a:pathLst>
            </a:custGeom>
            <a:noFill/>
            <a:ln w="19050" cap="flat">
              <a:solidFill>
                <a:srgbClr val="FF0303"/>
              </a:solidFill>
              <a:custDash>
                <a:ds d="900000" sp="450000"/>
              </a:custDash>
              <a:miter/>
            </a:ln>
          </p:spPr>
          <p:txBody>
            <a:bodyPr rtlCol="0" anchor="ctr"/>
            <a:lstStyle/>
            <a:p>
              <a:endParaRPr lang="nl-BE" sz="900"/>
            </a:p>
          </p:txBody>
        </p:sp>
        <p:sp>
          <p:nvSpPr>
            <p:cNvPr id="872" name="Freeform: Shape 871">
              <a:extLst>
                <a:ext uri="{FF2B5EF4-FFF2-40B4-BE49-F238E27FC236}">
                  <a16:creationId xmlns:a16="http://schemas.microsoft.com/office/drawing/2014/main" id="{EBD9DE44-8AB4-4528-941D-2AB9D80A6534}"/>
                </a:ext>
              </a:extLst>
            </p:cNvPr>
            <p:cNvSpPr/>
            <p:nvPr/>
          </p:nvSpPr>
          <p:spPr>
            <a:xfrm>
              <a:off x="2795237" y="3601171"/>
              <a:ext cx="1212993" cy="2806178"/>
            </a:xfrm>
            <a:custGeom>
              <a:avLst/>
              <a:gdLst>
                <a:gd name="connsiteX0" fmla="*/ 0 w 1914525"/>
                <a:gd name="connsiteY0" fmla="*/ 4432602 h 4429125"/>
                <a:gd name="connsiteX1" fmla="*/ 1914525 w 1914525"/>
                <a:gd name="connsiteY1" fmla="*/ 0 h 4429125"/>
              </a:gdLst>
              <a:ahLst/>
              <a:cxnLst>
                <a:cxn ang="0">
                  <a:pos x="connsiteX0" y="connsiteY0"/>
                </a:cxn>
                <a:cxn ang="0">
                  <a:pos x="connsiteX1" y="connsiteY1"/>
                </a:cxn>
              </a:cxnLst>
              <a:rect l="l" t="t" r="r" b="b"/>
              <a:pathLst>
                <a:path w="1914525" h="4429125">
                  <a:moveTo>
                    <a:pt x="0" y="4432602"/>
                  </a:moveTo>
                  <a:lnTo>
                    <a:pt x="1914525" y="0"/>
                  </a:lnTo>
                </a:path>
              </a:pathLst>
            </a:custGeom>
            <a:noFill/>
            <a:ln w="19050" cap="flat">
              <a:solidFill>
                <a:srgbClr val="FF0303"/>
              </a:solidFill>
              <a:custDash>
                <a:ds d="900000" sp="450000"/>
              </a:custDash>
              <a:miter/>
            </a:ln>
          </p:spPr>
          <p:txBody>
            <a:bodyPr rtlCol="0" anchor="ctr"/>
            <a:lstStyle/>
            <a:p>
              <a:endParaRPr lang="nl-BE" sz="900"/>
            </a:p>
          </p:txBody>
        </p:sp>
        <p:sp>
          <p:nvSpPr>
            <p:cNvPr id="873" name="Freeform: Shape 872">
              <a:extLst>
                <a:ext uri="{FF2B5EF4-FFF2-40B4-BE49-F238E27FC236}">
                  <a16:creationId xmlns:a16="http://schemas.microsoft.com/office/drawing/2014/main" id="{8CC47150-1CAA-44B0-9754-51A2EDC4995A}"/>
                </a:ext>
              </a:extLst>
            </p:cNvPr>
            <p:cNvSpPr/>
            <p:nvPr/>
          </p:nvSpPr>
          <p:spPr>
            <a:xfrm>
              <a:off x="1841740" y="1542474"/>
              <a:ext cx="2166490" cy="362088"/>
            </a:xfrm>
            <a:custGeom>
              <a:avLst/>
              <a:gdLst>
                <a:gd name="connsiteX0" fmla="*/ 0 w 3419475"/>
                <a:gd name="connsiteY0" fmla="*/ 0 h 571500"/>
                <a:gd name="connsiteX1" fmla="*/ 3419475 w 3419475"/>
                <a:gd name="connsiteY1" fmla="*/ 580682 h 571500"/>
              </a:gdLst>
              <a:ahLst/>
              <a:cxnLst>
                <a:cxn ang="0">
                  <a:pos x="connsiteX0" y="connsiteY0"/>
                </a:cxn>
                <a:cxn ang="0">
                  <a:pos x="connsiteX1" y="connsiteY1"/>
                </a:cxn>
              </a:cxnLst>
              <a:rect l="l" t="t" r="r" b="b"/>
              <a:pathLst>
                <a:path w="3419475" h="571500">
                  <a:moveTo>
                    <a:pt x="0" y="0"/>
                  </a:moveTo>
                  <a:lnTo>
                    <a:pt x="3419475" y="580682"/>
                  </a:lnTo>
                </a:path>
              </a:pathLst>
            </a:custGeom>
            <a:noFill/>
            <a:ln w="19050" cap="flat">
              <a:solidFill>
                <a:srgbClr val="FF0303"/>
              </a:solidFill>
              <a:custDash>
                <a:ds d="900000" sp="450000"/>
              </a:custDash>
              <a:miter/>
            </a:ln>
          </p:spPr>
          <p:txBody>
            <a:bodyPr rtlCol="0" anchor="ctr"/>
            <a:lstStyle/>
            <a:p>
              <a:endParaRPr lang="nl-BE" sz="900"/>
            </a:p>
          </p:txBody>
        </p:sp>
        <p:sp>
          <p:nvSpPr>
            <p:cNvPr id="874" name="Freeform: Shape 873">
              <a:extLst>
                <a:ext uri="{FF2B5EF4-FFF2-40B4-BE49-F238E27FC236}">
                  <a16:creationId xmlns:a16="http://schemas.microsoft.com/office/drawing/2014/main" id="{F2F15730-17EE-4165-8AF3-860BAE6E0CDD}"/>
                </a:ext>
              </a:extLst>
            </p:cNvPr>
            <p:cNvSpPr/>
            <p:nvPr/>
          </p:nvSpPr>
          <p:spPr>
            <a:xfrm>
              <a:off x="2312453" y="3590453"/>
              <a:ext cx="1695776" cy="2975152"/>
            </a:xfrm>
            <a:custGeom>
              <a:avLst/>
              <a:gdLst>
                <a:gd name="connsiteX0" fmla="*/ 0 w 2676525"/>
                <a:gd name="connsiteY0" fmla="*/ 4700978 h 4695825"/>
                <a:gd name="connsiteX1" fmla="*/ 2676525 w 2676525"/>
                <a:gd name="connsiteY1" fmla="*/ 0 h 4695825"/>
              </a:gdLst>
              <a:ahLst/>
              <a:cxnLst>
                <a:cxn ang="0">
                  <a:pos x="connsiteX0" y="connsiteY0"/>
                </a:cxn>
                <a:cxn ang="0">
                  <a:pos x="connsiteX1" y="connsiteY1"/>
                </a:cxn>
              </a:cxnLst>
              <a:rect l="l" t="t" r="r" b="b"/>
              <a:pathLst>
                <a:path w="2676525" h="4695825">
                  <a:moveTo>
                    <a:pt x="0" y="4700978"/>
                  </a:moveTo>
                  <a:lnTo>
                    <a:pt x="2676525" y="0"/>
                  </a:lnTo>
                </a:path>
              </a:pathLst>
            </a:custGeom>
            <a:noFill/>
            <a:ln w="19050" cap="flat">
              <a:solidFill>
                <a:srgbClr val="FF0303"/>
              </a:solidFill>
              <a:custDash>
                <a:ds d="900000" sp="450000"/>
              </a:custDash>
              <a:miter/>
            </a:ln>
          </p:spPr>
          <p:txBody>
            <a:bodyPr rtlCol="0" anchor="ctr"/>
            <a:lstStyle/>
            <a:p>
              <a:endParaRPr lang="nl-BE" sz="900"/>
            </a:p>
          </p:txBody>
        </p:sp>
        <p:sp>
          <p:nvSpPr>
            <p:cNvPr id="875" name="Freeform: Shape 874">
              <a:extLst>
                <a:ext uri="{FF2B5EF4-FFF2-40B4-BE49-F238E27FC236}">
                  <a16:creationId xmlns:a16="http://schemas.microsoft.com/office/drawing/2014/main" id="{D1A02028-0412-4D6E-80AA-1B603CC721CE}"/>
                </a:ext>
              </a:extLst>
            </p:cNvPr>
            <p:cNvSpPr/>
            <p:nvPr/>
          </p:nvSpPr>
          <p:spPr>
            <a:xfrm>
              <a:off x="2312453" y="4694597"/>
              <a:ext cx="1695776" cy="1894924"/>
            </a:xfrm>
            <a:custGeom>
              <a:avLst/>
              <a:gdLst>
                <a:gd name="connsiteX0" fmla="*/ 0 w 2676525"/>
                <a:gd name="connsiteY0" fmla="*/ 2992831 h 2990850"/>
                <a:gd name="connsiteX1" fmla="*/ 2676525 w 2676525"/>
                <a:gd name="connsiteY1" fmla="*/ 0 h 2990850"/>
              </a:gdLst>
              <a:ahLst/>
              <a:cxnLst>
                <a:cxn ang="0">
                  <a:pos x="connsiteX0" y="connsiteY0"/>
                </a:cxn>
                <a:cxn ang="0">
                  <a:pos x="connsiteX1" y="connsiteY1"/>
                </a:cxn>
              </a:cxnLst>
              <a:rect l="l" t="t" r="r" b="b"/>
              <a:pathLst>
                <a:path w="2676525" h="2990850">
                  <a:moveTo>
                    <a:pt x="0" y="2992831"/>
                  </a:moveTo>
                  <a:lnTo>
                    <a:pt x="2676525" y="0"/>
                  </a:lnTo>
                </a:path>
              </a:pathLst>
            </a:custGeom>
            <a:noFill/>
            <a:ln w="19050" cap="flat">
              <a:solidFill>
                <a:srgbClr val="77933C"/>
              </a:solidFill>
              <a:prstDash val="solid"/>
              <a:miter/>
            </a:ln>
          </p:spPr>
          <p:txBody>
            <a:bodyPr rtlCol="0" anchor="ctr"/>
            <a:lstStyle/>
            <a:p>
              <a:endParaRPr lang="nl-BE" sz="900"/>
            </a:p>
          </p:txBody>
        </p:sp>
        <p:sp>
          <p:nvSpPr>
            <p:cNvPr id="876" name="Freeform: Shape 875">
              <a:extLst>
                <a:ext uri="{FF2B5EF4-FFF2-40B4-BE49-F238E27FC236}">
                  <a16:creationId xmlns:a16="http://schemas.microsoft.com/office/drawing/2014/main" id="{39CC51C9-029F-4CF9-B52C-E28F8478A035}"/>
                </a:ext>
              </a:extLst>
            </p:cNvPr>
            <p:cNvSpPr/>
            <p:nvPr/>
          </p:nvSpPr>
          <p:spPr>
            <a:xfrm>
              <a:off x="2264175" y="3624091"/>
              <a:ext cx="1744055" cy="1098332"/>
            </a:xfrm>
            <a:custGeom>
              <a:avLst/>
              <a:gdLst>
                <a:gd name="connsiteX0" fmla="*/ 0 w 2752725"/>
                <a:gd name="connsiteY0" fmla="*/ 1742656 h 1733550"/>
                <a:gd name="connsiteX1" fmla="*/ 2752725 w 2752725"/>
                <a:gd name="connsiteY1" fmla="*/ 0 h 1733550"/>
              </a:gdLst>
              <a:ahLst/>
              <a:cxnLst>
                <a:cxn ang="0">
                  <a:pos x="connsiteX0" y="connsiteY0"/>
                </a:cxn>
                <a:cxn ang="0">
                  <a:pos x="connsiteX1" y="connsiteY1"/>
                </a:cxn>
              </a:cxnLst>
              <a:rect l="l" t="t" r="r" b="b"/>
              <a:pathLst>
                <a:path w="2752725" h="1733550">
                  <a:moveTo>
                    <a:pt x="0" y="1742656"/>
                  </a:moveTo>
                  <a:lnTo>
                    <a:pt x="2752725" y="0"/>
                  </a:lnTo>
                </a:path>
              </a:pathLst>
            </a:custGeom>
            <a:noFill/>
            <a:ln w="19050" cap="flat">
              <a:solidFill>
                <a:srgbClr val="FF0303"/>
              </a:solidFill>
              <a:custDash>
                <a:ds d="900000" sp="450000"/>
              </a:custDash>
              <a:miter/>
            </a:ln>
          </p:spPr>
          <p:txBody>
            <a:bodyPr rtlCol="0" anchor="ctr"/>
            <a:lstStyle/>
            <a:p>
              <a:endParaRPr lang="nl-BE" sz="900"/>
            </a:p>
          </p:txBody>
        </p:sp>
        <p:sp>
          <p:nvSpPr>
            <p:cNvPr id="877" name="Freeform: Shape 876">
              <a:extLst>
                <a:ext uri="{FF2B5EF4-FFF2-40B4-BE49-F238E27FC236}">
                  <a16:creationId xmlns:a16="http://schemas.microsoft.com/office/drawing/2014/main" id="{A226B622-D92F-4215-967B-611E1366F325}"/>
                </a:ext>
              </a:extLst>
            </p:cNvPr>
            <p:cNvSpPr/>
            <p:nvPr/>
          </p:nvSpPr>
          <p:spPr>
            <a:xfrm>
              <a:off x="2288314" y="3564190"/>
              <a:ext cx="1719916" cy="1563011"/>
            </a:xfrm>
            <a:custGeom>
              <a:avLst/>
              <a:gdLst>
                <a:gd name="connsiteX0" fmla="*/ 0 w 2714625"/>
                <a:gd name="connsiteY0" fmla="*/ 2470719 h 2466975"/>
                <a:gd name="connsiteX1" fmla="*/ 2714625 w 2714625"/>
                <a:gd name="connsiteY1" fmla="*/ 0 h 2466975"/>
              </a:gdLst>
              <a:ahLst/>
              <a:cxnLst>
                <a:cxn ang="0">
                  <a:pos x="connsiteX0" y="connsiteY0"/>
                </a:cxn>
                <a:cxn ang="0">
                  <a:pos x="connsiteX1" y="connsiteY1"/>
                </a:cxn>
              </a:cxnLst>
              <a:rect l="l" t="t" r="r" b="b"/>
              <a:pathLst>
                <a:path w="2714625" h="2466975">
                  <a:moveTo>
                    <a:pt x="0" y="2470719"/>
                  </a:moveTo>
                  <a:lnTo>
                    <a:pt x="2714625" y="0"/>
                  </a:lnTo>
                </a:path>
              </a:pathLst>
            </a:custGeom>
            <a:noFill/>
            <a:ln w="19050" cap="flat">
              <a:solidFill>
                <a:srgbClr val="FF0303"/>
              </a:solidFill>
              <a:custDash>
                <a:ds d="900000" sp="450000"/>
              </a:custDash>
              <a:miter/>
            </a:ln>
          </p:spPr>
          <p:txBody>
            <a:bodyPr rtlCol="0" anchor="ctr"/>
            <a:lstStyle/>
            <a:p>
              <a:endParaRPr lang="nl-BE" sz="900"/>
            </a:p>
          </p:txBody>
        </p:sp>
        <p:sp>
          <p:nvSpPr>
            <p:cNvPr id="878" name="Freeform: Shape 877">
              <a:extLst>
                <a:ext uri="{FF2B5EF4-FFF2-40B4-BE49-F238E27FC236}">
                  <a16:creationId xmlns:a16="http://schemas.microsoft.com/office/drawing/2014/main" id="{119AAB42-C1ED-4BA5-A8D3-A8B7235D2F45}"/>
                </a:ext>
              </a:extLst>
            </p:cNvPr>
            <p:cNvSpPr/>
            <p:nvPr/>
          </p:nvSpPr>
          <p:spPr>
            <a:xfrm>
              <a:off x="5553136" y="2745407"/>
              <a:ext cx="2751865" cy="428470"/>
            </a:xfrm>
            <a:custGeom>
              <a:avLst/>
              <a:gdLst>
                <a:gd name="connsiteX0" fmla="*/ 0 w 4343400"/>
                <a:gd name="connsiteY0" fmla="*/ 685324 h 676275"/>
                <a:gd name="connsiteX1" fmla="*/ 4343400 w 4343400"/>
                <a:gd name="connsiteY1" fmla="*/ 0 h 676275"/>
              </a:gdLst>
              <a:ahLst/>
              <a:cxnLst>
                <a:cxn ang="0">
                  <a:pos x="connsiteX0" y="connsiteY0"/>
                </a:cxn>
                <a:cxn ang="0">
                  <a:pos x="connsiteX1" y="connsiteY1"/>
                </a:cxn>
              </a:cxnLst>
              <a:rect l="l" t="t" r="r" b="b"/>
              <a:pathLst>
                <a:path w="4343400" h="676275">
                  <a:moveTo>
                    <a:pt x="0" y="685324"/>
                  </a:moveTo>
                  <a:lnTo>
                    <a:pt x="4343400" y="0"/>
                  </a:lnTo>
                </a:path>
              </a:pathLst>
            </a:custGeom>
            <a:noFill/>
            <a:ln w="19050" cap="flat">
              <a:solidFill>
                <a:srgbClr val="77933C"/>
              </a:solidFill>
              <a:prstDash val="solid"/>
              <a:miter/>
            </a:ln>
          </p:spPr>
          <p:txBody>
            <a:bodyPr rtlCol="0" anchor="ctr"/>
            <a:lstStyle/>
            <a:p>
              <a:endParaRPr lang="nl-BE" sz="900"/>
            </a:p>
          </p:txBody>
        </p:sp>
        <p:sp>
          <p:nvSpPr>
            <p:cNvPr id="879" name="Freeform: Shape 878">
              <a:extLst>
                <a:ext uri="{FF2B5EF4-FFF2-40B4-BE49-F238E27FC236}">
                  <a16:creationId xmlns:a16="http://schemas.microsoft.com/office/drawing/2014/main" id="{95690824-651E-4EE2-8927-148A5AA5151E}"/>
                </a:ext>
              </a:extLst>
            </p:cNvPr>
            <p:cNvSpPr/>
            <p:nvPr/>
          </p:nvSpPr>
          <p:spPr>
            <a:xfrm>
              <a:off x="5462614" y="3174300"/>
              <a:ext cx="639688" cy="404331"/>
            </a:xfrm>
            <a:custGeom>
              <a:avLst/>
              <a:gdLst>
                <a:gd name="connsiteX0" fmla="*/ 142875 w 1009650"/>
                <a:gd name="connsiteY0" fmla="*/ 0 h 638175"/>
                <a:gd name="connsiteX1" fmla="*/ 1000125 w 1009650"/>
                <a:gd name="connsiteY1" fmla="*/ 0 h 638175"/>
                <a:gd name="connsiteX2" fmla="*/ 1009650 w 1009650"/>
                <a:gd name="connsiteY2" fmla="*/ 638175 h 638175"/>
                <a:gd name="connsiteX3" fmla="*/ 0 w 1009650"/>
                <a:gd name="connsiteY3" fmla="*/ 635946 h 638175"/>
              </a:gdLst>
              <a:ahLst/>
              <a:cxnLst>
                <a:cxn ang="0">
                  <a:pos x="connsiteX0" y="connsiteY0"/>
                </a:cxn>
                <a:cxn ang="0">
                  <a:pos x="connsiteX1" y="connsiteY1"/>
                </a:cxn>
                <a:cxn ang="0">
                  <a:pos x="connsiteX2" y="connsiteY2"/>
                </a:cxn>
                <a:cxn ang="0">
                  <a:pos x="connsiteX3" y="connsiteY3"/>
                </a:cxn>
              </a:cxnLst>
              <a:rect l="l" t="t" r="r" b="b"/>
              <a:pathLst>
                <a:path w="1009650" h="638175">
                  <a:moveTo>
                    <a:pt x="142875" y="0"/>
                  </a:moveTo>
                  <a:lnTo>
                    <a:pt x="1000125" y="0"/>
                  </a:lnTo>
                  <a:lnTo>
                    <a:pt x="1009650" y="638175"/>
                  </a:lnTo>
                  <a:lnTo>
                    <a:pt x="0" y="635946"/>
                  </a:lnTo>
                </a:path>
              </a:pathLst>
            </a:custGeom>
            <a:noFill/>
            <a:ln w="19050" cap="flat">
              <a:solidFill>
                <a:srgbClr val="77933C"/>
              </a:solidFill>
              <a:prstDash val="solid"/>
              <a:miter/>
            </a:ln>
          </p:spPr>
          <p:txBody>
            <a:bodyPr rtlCol="0" anchor="ctr"/>
            <a:lstStyle/>
            <a:p>
              <a:endParaRPr lang="nl-BE" sz="900"/>
            </a:p>
          </p:txBody>
        </p:sp>
        <p:sp>
          <p:nvSpPr>
            <p:cNvPr id="880" name="Freeform: Shape 879">
              <a:extLst>
                <a:ext uri="{FF2B5EF4-FFF2-40B4-BE49-F238E27FC236}">
                  <a16:creationId xmlns:a16="http://schemas.microsoft.com/office/drawing/2014/main" id="{720BE52A-7BF5-4C4E-91F0-549905A8CE7F}"/>
                </a:ext>
              </a:extLst>
            </p:cNvPr>
            <p:cNvSpPr/>
            <p:nvPr/>
          </p:nvSpPr>
          <p:spPr>
            <a:xfrm>
              <a:off x="2209862" y="3584105"/>
              <a:ext cx="1798368" cy="585375"/>
            </a:xfrm>
            <a:custGeom>
              <a:avLst/>
              <a:gdLst>
                <a:gd name="connsiteX0" fmla="*/ 0 w 2838450"/>
                <a:gd name="connsiteY0" fmla="*/ 933402 h 923925"/>
                <a:gd name="connsiteX1" fmla="*/ 2838450 w 2838450"/>
                <a:gd name="connsiteY1" fmla="*/ 0 h 923925"/>
              </a:gdLst>
              <a:ahLst/>
              <a:cxnLst>
                <a:cxn ang="0">
                  <a:pos x="connsiteX0" y="connsiteY0"/>
                </a:cxn>
                <a:cxn ang="0">
                  <a:pos x="connsiteX1" y="connsiteY1"/>
                </a:cxn>
              </a:cxnLst>
              <a:rect l="l" t="t" r="r" b="b"/>
              <a:pathLst>
                <a:path w="2838450" h="923925">
                  <a:moveTo>
                    <a:pt x="0" y="933402"/>
                  </a:moveTo>
                  <a:lnTo>
                    <a:pt x="2838450" y="0"/>
                  </a:lnTo>
                </a:path>
              </a:pathLst>
            </a:custGeom>
            <a:noFill/>
            <a:ln w="19050" cap="flat">
              <a:solidFill>
                <a:srgbClr val="FF0303"/>
              </a:solidFill>
              <a:custDash>
                <a:ds d="900000" sp="450000"/>
              </a:custDash>
              <a:miter/>
            </a:ln>
          </p:spPr>
          <p:txBody>
            <a:bodyPr rtlCol="0" anchor="ctr"/>
            <a:lstStyle/>
            <a:p>
              <a:endParaRPr lang="nl-BE" sz="900"/>
            </a:p>
          </p:txBody>
        </p:sp>
        <p:sp>
          <p:nvSpPr>
            <p:cNvPr id="881" name="Freeform: Shape 880">
              <a:extLst>
                <a:ext uri="{FF2B5EF4-FFF2-40B4-BE49-F238E27FC236}">
                  <a16:creationId xmlns:a16="http://schemas.microsoft.com/office/drawing/2014/main" id="{037D77B4-7B43-4580-8FD6-542ECE7A6374}"/>
                </a:ext>
              </a:extLst>
            </p:cNvPr>
            <p:cNvSpPr/>
            <p:nvPr/>
          </p:nvSpPr>
          <p:spPr>
            <a:xfrm>
              <a:off x="2209862" y="2090880"/>
              <a:ext cx="1798368" cy="2082003"/>
            </a:xfrm>
            <a:custGeom>
              <a:avLst/>
              <a:gdLst>
                <a:gd name="connsiteX0" fmla="*/ 0 w 2838450"/>
                <a:gd name="connsiteY0" fmla="*/ 3290230 h 3286125"/>
                <a:gd name="connsiteX1" fmla="*/ 2838450 w 2838450"/>
                <a:gd name="connsiteY1" fmla="*/ 0 h 3286125"/>
              </a:gdLst>
              <a:ahLst/>
              <a:cxnLst>
                <a:cxn ang="0">
                  <a:pos x="connsiteX0" y="connsiteY0"/>
                </a:cxn>
                <a:cxn ang="0">
                  <a:pos x="connsiteX1" y="connsiteY1"/>
                </a:cxn>
              </a:cxnLst>
              <a:rect l="l" t="t" r="r" b="b"/>
              <a:pathLst>
                <a:path w="2838450" h="3286125">
                  <a:moveTo>
                    <a:pt x="0" y="3290230"/>
                  </a:moveTo>
                  <a:lnTo>
                    <a:pt x="2838450" y="0"/>
                  </a:lnTo>
                </a:path>
              </a:pathLst>
            </a:custGeom>
            <a:noFill/>
            <a:ln w="19050" cap="flat">
              <a:solidFill>
                <a:srgbClr val="FF0303"/>
              </a:solidFill>
              <a:custDash>
                <a:ds d="900000" sp="450000"/>
              </a:custDash>
              <a:miter/>
            </a:ln>
          </p:spPr>
          <p:txBody>
            <a:bodyPr rtlCol="0" anchor="ctr"/>
            <a:lstStyle/>
            <a:p>
              <a:endParaRPr lang="nl-BE" sz="900"/>
            </a:p>
          </p:txBody>
        </p:sp>
        <p:sp>
          <p:nvSpPr>
            <p:cNvPr id="882" name="Freeform: Shape 881">
              <a:extLst>
                <a:ext uri="{FF2B5EF4-FFF2-40B4-BE49-F238E27FC236}">
                  <a16:creationId xmlns:a16="http://schemas.microsoft.com/office/drawing/2014/main" id="{78E2DD59-4AA3-4BEB-9424-2D1CB3C63DC2}"/>
                </a:ext>
              </a:extLst>
            </p:cNvPr>
            <p:cNvSpPr/>
            <p:nvPr/>
          </p:nvSpPr>
          <p:spPr>
            <a:xfrm>
              <a:off x="2173653" y="4304707"/>
              <a:ext cx="1834577" cy="48279"/>
            </a:xfrm>
            <a:custGeom>
              <a:avLst/>
              <a:gdLst>
                <a:gd name="connsiteX0" fmla="*/ 0 w 2895600"/>
                <a:gd name="connsiteY0" fmla="*/ 82410 h 76200"/>
                <a:gd name="connsiteX1" fmla="*/ 2895600 w 2895600"/>
                <a:gd name="connsiteY1" fmla="*/ 0 h 76200"/>
              </a:gdLst>
              <a:ahLst/>
              <a:cxnLst>
                <a:cxn ang="0">
                  <a:pos x="connsiteX0" y="connsiteY0"/>
                </a:cxn>
                <a:cxn ang="0">
                  <a:pos x="connsiteX1" y="connsiteY1"/>
                </a:cxn>
              </a:cxnLst>
              <a:rect l="l" t="t" r="r" b="b"/>
              <a:pathLst>
                <a:path w="2895600" h="76200">
                  <a:moveTo>
                    <a:pt x="0" y="82410"/>
                  </a:moveTo>
                  <a:lnTo>
                    <a:pt x="2895600" y="0"/>
                  </a:lnTo>
                </a:path>
              </a:pathLst>
            </a:custGeom>
            <a:noFill/>
            <a:ln w="19050" cap="flat">
              <a:solidFill>
                <a:srgbClr val="FF0303"/>
              </a:solidFill>
              <a:custDash>
                <a:ds d="900000" sp="450000"/>
              </a:custDash>
              <a:miter/>
            </a:ln>
          </p:spPr>
          <p:txBody>
            <a:bodyPr rtlCol="0" anchor="ctr"/>
            <a:lstStyle/>
            <a:p>
              <a:endParaRPr lang="nl-BE" sz="900"/>
            </a:p>
          </p:txBody>
        </p:sp>
        <p:sp>
          <p:nvSpPr>
            <p:cNvPr id="883" name="Freeform: Shape 882">
              <a:extLst>
                <a:ext uri="{FF2B5EF4-FFF2-40B4-BE49-F238E27FC236}">
                  <a16:creationId xmlns:a16="http://schemas.microsoft.com/office/drawing/2014/main" id="{86B56245-0BEF-4C5D-AEB7-6F08FA03A28A}"/>
                </a:ext>
              </a:extLst>
            </p:cNvPr>
            <p:cNvSpPr/>
            <p:nvPr/>
          </p:nvSpPr>
          <p:spPr>
            <a:xfrm>
              <a:off x="1883983" y="4304707"/>
              <a:ext cx="2124247" cy="235357"/>
            </a:xfrm>
            <a:custGeom>
              <a:avLst/>
              <a:gdLst>
                <a:gd name="connsiteX0" fmla="*/ 0 w 3352800"/>
                <a:gd name="connsiteY0" fmla="*/ 373161 h 371475"/>
                <a:gd name="connsiteX1" fmla="*/ 3352800 w 3352800"/>
                <a:gd name="connsiteY1" fmla="*/ 0 h 371475"/>
              </a:gdLst>
              <a:ahLst/>
              <a:cxnLst>
                <a:cxn ang="0">
                  <a:pos x="connsiteX0" y="connsiteY0"/>
                </a:cxn>
                <a:cxn ang="0">
                  <a:pos x="connsiteX1" y="connsiteY1"/>
                </a:cxn>
              </a:cxnLst>
              <a:rect l="l" t="t" r="r" b="b"/>
              <a:pathLst>
                <a:path w="3352800" h="371475">
                  <a:moveTo>
                    <a:pt x="0" y="373161"/>
                  </a:moveTo>
                  <a:lnTo>
                    <a:pt x="3352800" y="0"/>
                  </a:lnTo>
                </a:path>
              </a:pathLst>
            </a:custGeom>
            <a:noFill/>
            <a:ln w="19050" cap="flat">
              <a:solidFill>
                <a:srgbClr val="FF0303"/>
              </a:solidFill>
              <a:custDash>
                <a:ds d="900000" sp="450000"/>
              </a:custDash>
              <a:miter/>
            </a:ln>
          </p:spPr>
          <p:txBody>
            <a:bodyPr rtlCol="0" anchor="ctr"/>
            <a:lstStyle/>
            <a:p>
              <a:endParaRPr lang="nl-BE" sz="900"/>
            </a:p>
          </p:txBody>
        </p:sp>
        <p:sp>
          <p:nvSpPr>
            <p:cNvPr id="884" name="Freeform: Shape 883">
              <a:extLst>
                <a:ext uri="{FF2B5EF4-FFF2-40B4-BE49-F238E27FC236}">
                  <a16:creationId xmlns:a16="http://schemas.microsoft.com/office/drawing/2014/main" id="{13111806-C73A-4330-BC56-680E3540CC52}"/>
                </a:ext>
              </a:extLst>
            </p:cNvPr>
            <p:cNvSpPr/>
            <p:nvPr/>
          </p:nvSpPr>
          <p:spPr>
            <a:xfrm>
              <a:off x="2264175" y="2649569"/>
              <a:ext cx="1744055" cy="2075968"/>
            </a:xfrm>
            <a:custGeom>
              <a:avLst/>
              <a:gdLst>
                <a:gd name="connsiteX0" fmla="*/ 0 w 2752725"/>
                <a:gd name="connsiteY0" fmla="*/ 3280791 h 3276600"/>
                <a:gd name="connsiteX1" fmla="*/ 2752725 w 2752725"/>
                <a:gd name="connsiteY1" fmla="*/ 0 h 3276600"/>
              </a:gdLst>
              <a:ahLst/>
              <a:cxnLst>
                <a:cxn ang="0">
                  <a:pos x="connsiteX0" y="connsiteY0"/>
                </a:cxn>
                <a:cxn ang="0">
                  <a:pos x="connsiteX1" y="connsiteY1"/>
                </a:cxn>
              </a:cxnLst>
              <a:rect l="l" t="t" r="r" b="b"/>
              <a:pathLst>
                <a:path w="2752725" h="3276600">
                  <a:moveTo>
                    <a:pt x="0" y="3280791"/>
                  </a:moveTo>
                  <a:lnTo>
                    <a:pt x="2752725" y="0"/>
                  </a:lnTo>
                </a:path>
              </a:pathLst>
            </a:custGeom>
            <a:noFill/>
            <a:ln w="19050" cap="flat">
              <a:solidFill>
                <a:srgbClr val="FF0303"/>
              </a:solidFill>
              <a:custDash>
                <a:ds d="900000" sp="450000"/>
              </a:custDash>
              <a:miter/>
            </a:ln>
          </p:spPr>
          <p:txBody>
            <a:bodyPr rtlCol="0" anchor="ctr"/>
            <a:lstStyle/>
            <a:p>
              <a:endParaRPr lang="nl-BE" sz="900"/>
            </a:p>
          </p:txBody>
        </p:sp>
        <p:sp>
          <p:nvSpPr>
            <p:cNvPr id="885" name="Freeform: Shape 884">
              <a:extLst>
                <a:ext uri="{FF2B5EF4-FFF2-40B4-BE49-F238E27FC236}">
                  <a16:creationId xmlns:a16="http://schemas.microsoft.com/office/drawing/2014/main" id="{77E549BF-CE06-40F2-80BF-7BF8414A26B7}"/>
                </a:ext>
              </a:extLst>
            </p:cNvPr>
            <p:cNvSpPr/>
            <p:nvPr/>
          </p:nvSpPr>
          <p:spPr>
            <a:xfrm>
              <a:off x="1950366" y="3590453"/>
              <a:ext cx="2057864" cy="1707846"/>
            </a:xfrm>
            <a:custGeom>
              <a:avLst/>
              <a:gdLst>
                <a:gd name="connsiteX0" fmla="*/ 0 w 3248025"/>
                <a:gd name="connsiteY0" fmla="*/ 2698071 h 2695575"/>
                <a:gd name="connsiteX1" fmla="*/ 3248025 w 3248025"/>
                <a:gd name="connsiteY1" fmla="*/ 0 h 2695575"/>
              </a:gdLst>
              <a:ahLst/>
              <a:cxnLst>
                <a:cxn ang="0">
                  <a:pos x="connsiteX0" y="connsiteY0"/>
                </a:cxn>
                <a:cxn ang="0">
                  <a:pos x="connsiteX1" y="connsiteY1"/>
                </a:cxn>
              </a:cxnLst>
              <a:rect l="l" t="t" r="r" b="b"/>
              <a:pathLst>
                <a:path w="3248025" h="2695575">
                  <a:moveTo>
                    <a:pt x="0" y="2698071"/>
                  </a:moveTo>
                  <a:lnTo>
                    <a:pt x="3248025" y="0"/>
                  </a:lnTo>
                </a:path>
              </a:pathLst>
            </a:custGeom>
            <a:noFill/>
            <a:ln w="19050" cap="flat">
              <a:solidFill>
                <a:srgbClr val="FF0303"/>
              </a:solidFill>
              <a:custDash>
                <a:ds d="900000" sp="450000"/>
              </a:custDash>
              <a:miter/>
            </a:ln>
          </p:spPr>
          <p:txBody>
            <a:bodyPr rtlCol="0" anchor="ctr"/>
            <a:lstStyle/>
            <a:p>
              <a:endParaRPr lang="nl-BE" sz="900"/>
            </a:p>
          </p:txBody>
        </p:sp>
        <p:sp>
          <p:nvSpPr>
            <p:cNvPr id="886" name="Freeform: Shape 885">
              <a:extLst>
                <a:ext uri="{FF2B5EF4-FFF2-40B4-BE49-F238E27FC236}">
                  <a16:creationId xmlns:a16="http://schemas.microsoft.com/office/drawing/2014/main" id="{33361663-F0EA-4947-80DF-50DFEA0D2711}"/>
                </a:ext>
              </a:extLst>
            </p:cNvPr>
            <p:cNvSpPr/>
            <p:nvPr/>
          </p:nvSpPr>
          <p:spPr>
            <a:xfrm>
              <a:off x="2662471" y="3590453"/>
              <a:ext cx="1345759" cy="1894924"/>
            </a:xfrm>
            <a:custGeom>
              <a:avLst/>
              <a:gdLst>
                <a:gd name="connsiteX0" fmla="*/ 0 w 2124075"/>
                <a:gd name="connsiteY0" fmla="*/ 2993174 h 2990850"/>
                <a:gd name="connsiteX1" fmla="*/ 2124075 w 2124075"/>
                <a:gd name="connsiteY1" fmla="*/ 0 h 2990850"/>
              </a:gdLst>
              <a:ahLst/>
              <a:cxnLst>
                <a:cxn ang="0">
                  <a:pos x="connsiteX0" y="connsiteY0"/>
                </a:cxn>
                <a:cxn ang="0">
                  <a:pos x="connsiteX1" y="connsiteY1"/>
                </a:cxn>
              </a:cxnLst>
              <a:rect l="l" t="t" r="r" b="b"/>
              <a:pathLst>
                <a:path w="2124075" h="2990850">
                  <a:moveTo>
                    <a:pt x="0" y="2993174"/>
                  </a:moveTo>
                  <a:lnTo>
                    <a:pt x="2124075" y="0"/>
                  </a:lnTo>
                </a:path>
              </a:pathLst>
            </a:custGeom>
            <a:noFill/>
            <a:ln w="19050" cap="flat">
              <a:solidFill>
                <a:srgbClr val="FF0303"/>
              </a:solidFill>
              <a:custDash>
                <a:ds d="900000" sp="450000"/>
              </a:custDash>
              <a:miter/>
            </a:ln>
          </p:spPr>
          <p:txBody>
            <a:bodyPr rtlCol="0" anchor="ctr"/>
            <a:lstStyle/>
            <a:p>
              <a:endParaRPr lang="nl-BE" sz="900"/>
            </a:p>
          </p:txBody>
        </p:sp>
        <p:sp>
          <p:nvSpPr>
            <p:cNvPr id="887" name="Freeform: Shape 886">
              <a:extLst>
                <a:ext uri="{FF2B5EF4-FFF2-40B4-BE49-F238E27FC236}">
                  <a16:creationId xmlns:a16="http://schemas.microsoft.com/office/drawing/2014/main" id="{95A58460-3D3A-406A-9161-0C54FFAB0EB6}"/>
                </a:ext>
              </a:extLst>
            </p:cNvPr>
            <p:cNvSpPr/>
            <p:nvPr/>
          </p:nvSpPr>
          <p:spPr>
            <a:xfrm>
              <a:off x="2276245" y="3564190"/>
              <a:ext cx="1731985" cy="2474264"/>
            </a:xfrm>
            <a:custGeom>
              <a:avLst/>
              <a:gdLst>
                <a:gd name="connsiteX0" fmla="*/ 0 w 2733675"/>
                <a:gd name="connsiteY0" fmla="*/ 3907755 h 3905250"/>
                <a:gd name="connsiteX1" fmla="*/ 2733675 w 2733675"/>
                <a:gd name="connsiteY1" fmla="*/ 0 h 3905250"/>
              </a:gdLst>
              <a:ahLst/>
              <a:cxnLst>
                <a:cxn ang="0">
                  <a:pos x="connsiteX0" y="connsiteY0"/>
                </a:cxn>
                <a:cxn ang="0">
                  <a:pos x="connsiteX1" y="connsiteY1"/>
                </a:cxn>
              </a:cxnLst>
              <a:rect l="l" t="t" r="r" b="b"/>
              <a:pathLst>
                <a:path w="2733675" h="3905250">
                  <a:moveTo>
                    <a:pt x="0" y="3907755"/>
                  </a:moveTo>
                  <a:lnTo>
                    <a:pt x="2733675" y="0"/>
                  </a:lnTo>
                </a:path>
              </a:pathLst>
            </a:custGeom>
            <a:noFill/>
            <a:ln w="19050" cap="flat">
              <a:solidFill>
                <a:srgbClr val="FF0303"/>
              </a:solidFill>
              <a:custDash>
                <a:ds d="900000" sp="450000"/>
              </a:custDash>
              <a:miter/>
            </a:ln>
          </p:spPr>
          <p:txBody>
            <a:bodyPr rtlCol="0" anchor="ctr"/>
            <a:lstStyle/>
            <a:p>
              <a:endParaRPr lang="nl-BE" sz="900"/>
            </a:p>
          </p:txBody>
        </p:sp>
        <p:sp>
          <p:nvSpPr>
            <p:cNvPr id="888" name="Freeform: Shape 887">
              <a:extLst>
                <a:ext uri="{FF2B5EF4-FFF2-40B4-BE49-F238E27FC236}">
                  <a16:creationId xmlns:a16="http://schemas.microsoft.com/office/drawing/2014/main" id="{65B64C7E-2C79-474A-8753-024092BC2962}"/>
                </a:ext>
              </a:extLst>
            </p:cNvPr>
            <p:cNvSpPr/>
            <p:nvPr/>
          </p:nvSpPr>
          <p:spPr>
            <a:xfrm>
              <a:off x="1805531" y="1363863"/>
              <a:ext cx="2202699" cy="1707846"/>
            </a:xfrm>
            <a:custGeom>
              <a:avLst/>
              <a:gdLst>
                <a:gd name="connsiteX0" fmla="*/ 0 w 3476625"/>
                <a:gd name="connsiteY0" fmla="*/ 2701576 h 2695575"/>
                <a:gd name="connsiteX1" fmla="*/ 3476625 w 3476625"/>
                <a:gd name="connsiteY1" fmla="*/ 0 h 2695575"/>
              </a:gdLst>
              <a:ahLst/>
              <a:cxnLst>
                <a:cxn ang="0">
                  <a:pos x="connsiteX0" y="connsiteY0"/>
                </a:cxn>
                <a:cxn ang="0">
                  <a:pos x="connsiteX1" y="connsiteY1"/>
                </a:cxn>
              </a:cxnLst>
              <a:rect l="l" t="t" r="r" b="b"/>
              <a:pathLst>
                <a:path w="3476625" h="2695575">
                  <a:moveTo>
                    <a:pt x="0" y="2701576"/>
                  </a:moveTo>
                  <a:lnTo>
                    <a:pt x="3476625" y="0"/>
                  </a:lnTo>
                </a:path>
              </a:pathLst>
            </a:custGeom>
            <a:noFill/>
            <a:ln w="19050" cap="flat">
              <a:solidFill>
                <a:srgbClr val="FF0303"/>
              </a:solidFill>
              <a:custDash>
                <a:ds d="900000" sp="450000"/>
              </a:custDash>
              <a:miter/>
            </a:ln>
          </p:spPr>
          <p:txBody>
            <a:bodyPr rtlCol="0" anchor="ctr"/>
            <a:lstStyle/>
            <a:p>
              <a:endParaRPr lang="nl-BE" sz="900"/>
            </a:p>
          </p:txBody>
        </p:sp>
        <p:sp>
          <p:nvSpPr>
            <p:cNvPr id="889" name="Freeform: Shape 888">
              <a:extLst>
                <a:ext uri="{FF2B5EF4-FFF2-40B4-BE49-F238E27FC236}">
                  <a16:creationId xmlns:a16="http://schemas.microsoft.com/office/drawing/2014/main" id="{5FF6B94A-50CB-4876-A316-A6101E1CE9DB}"/>
                </a:ext>
              </a:extLst>
            </p:cNvPr>
            <p:cNvSpPr/>
            <p:nvPr/>
          </p:nvSpPr>
          <p:spPr>
            <a:xfrm>
              <a:off x="2288314" y="1548262"/>
              <a:ext cx="1719916" cy="3566561"/>
            </a:xfrm>
            <a:custGeom>
              <a:avLst/>
              <a:gdLst>
                <a:gd name="connsiteX0" fmla="*/ 0 w 2714625"/>
                <a:gd name="connsiteY0" fmla="*/ 5631152 h 5629275"/>
                <a:gd name="connsiteX1" fmla="*/ 2714625 w 2714625"/>
                <a:gd name="connsiteY1" fmla="*/ 0 h 5629275"/>
              </a:gdLst>
              <a:ahLst/>
              <a:cxnLst>
                <a:cxn ang="0">
                  <a:pos x="connsiteX0" y="connsiteY0"/>
                </a:cxn>
                <a:cxn ang="0">
                  <a:pos x="connsiteX1" y="connsiteY1"/>
                </a:cxn>
              </a:cxnLst>
              <a:rect l="l" t="t" r="r" b="b"/>
              <a:pathLst>
                <a:path w="2714625" h="5629275">
                  <a:moveTo>
                    <a:pt x="0" y="5631152"/>
                  </a:moveTo>
                  <a:lnTo>
                    <a:pt x="2714625" y="0"/>
                  </a:lnTo>
                </a:path>
              </a:pathLst>
            </a:custGeom>
            <a:noFill/>
            <a:ln w="19050" cap="flat">
              <a:solidFill>
                <a:srgbClr val="FF0303"/>
              </a:solidFill>
              <a:custDash>
                <a:ds d="900000" sp="450000"/>
              </a:custDash>
              <a:miter/>
            </a:ln>
          </p:spPr>
          <p:txBody>
            <a:bodyPr rtlCol="0" anchor="ctr"/>
            <a:lstStyle/>
            <a:p>
              <a:endParaRPr lang="nl-BE" sz="900"/>
            </a:p>
          </p:txBody>
        </p:sp>
        <p:sp>
          <p:nvSpPr>
            <p:cNvPr id="890" name="Freeform: Shape 889">
              <a:extLst>
                <a:ext uri="{FF2B5EF4-FFF2-40B4-BE49-F238E27FC236}">
                  <a16:creationId xmlns:a16="http://schemas.microsoft.com/office/drawing/2014/main" id="{96F9E079-8255-4735-A0FD-7064FCFEAF8F}"/>
                </a:ext>
              </a:extLst>
            </p:cNvPr>
            <p:cNvSpPr/>
            <p:nvPr/>
          </p:nvSpPr>
          <p:spPr>
            <a:xfrm>
              <a:off x="1600348" y="1936305"/>
              <a:ext cx="2407882" cy="156905"/>
            </a:xfrm>
            <a:custGeom>
              <a:avLst/>
              <a:gdLst>
                <a:gd name="connsiteX0" fmla="*/ 0 w 3800475"/>
                <a:gd name="connsiteY0" fmla="*/ 249450 h 247650"/>
                <a:gd name="connsiteX1" fmla="*/ 3800475 w 3800475"/>
                <a:gd name="connsiteY1" fmla="*/ 0 h 247650"/>
              </a:gdLst>
              <a:ahLst/>
              <a:cxnLst>
                <a:cxn ang="0">
                  <a:pos x="connsiteX0" y="connsiteY0"/>
                </a:cxn>
                <a:cxn ang="0">
                  <a:pos x="connsiteX1" y="connsiteY1"/>
                </a:cxn>
              </a:cxnLst>
              <a:rect l="l" t="t" r="r" b="b"/>
              <a:pathLst>
                <a:path w="3800475" h="247650">
                  <a:moveTo>
                    <a:pt x="0" y="249450"/>
                  </a:moveTo>
                  <a:lnTo>
                    <a:pt x="3800475" y="0"/>
                  </a:lnTo>
                </a:path>
              </a:pathLst>
            </a:custGeom>
            <a:noFill/>
            <a:ln w="19050" cap="flat">
              <a:solidFill>
                <a:srgbClr val="FF0303"/>
              </a:solidFill>
              <a:custDash>
                <a:ds d="900000" sp="450000"/>
              </a:custDash>
              <a:miter/>
            </a:ln>
          </p:spPr>
          <p:txBody>
            <a:bodyPr rtlCol="0" anchor="ctr"/>
            <a:lstStyle/>
            <a:p>
              <a:endParaRPr lang="nl-BE" sz="900"/>
            </a:p>
          </p:txBody>
        </p:sp>
        <p:sp>
          <p:nvSpPr>
            <p:cNvPr id="891" name="Freeform: Shape 890">
              <a:extLst>
                <a:ext uri="{FF2B5EF4-FFF2-40B4-BE49-F238E27FC236}">
                  <a16:creationId xmlns:a16="http://schemas.microsoft.com/office/drawing/2014/main" id="{523E9DB8-B569-4C17-8049-4E25540112C5}"/>
                </a:ext>
              </a:extLst>
            </p:cNvPr>
            <p:cNvSpPr/>
            <p:nvPr/>
          </p:nvSpPr>
          <p:spPr>
            <a:xfrm>
              <a:off x="1841740" y="1542474"/>
              <a:ext cx="2166490" cy="362088"/>
            </a:xfrm>
            <a:custGeom>
              <a:avLst/>
              <a:gdLst>
                <a:gd name="connsiteX0" fmla="*/ 0 w 3419475"/>
                <a:gd name="connsiteY0" fmla="*/ 0 h 571500"/>
                <a:gd name="connsiteX1" fmla="*/ 3419475 w 3419475"/>
                <a:gd name="connsiteY1" fmla="*/ 580682 h 571500"/>
              </a:gdLst>
              <a:ahLst/>
              <a:cxnLst>
                <a:cxn ang="0">
                  <a:pos x="connsiteX0" y="connsiteY0"/>
                </a:cxn>
                <a:cxn ang="0">
                  <a:pos x="connsiteX1" y="connsiteY1"/>
                </a:cxn>
              </a:cxnLst>
              <a:rect l="l" t="t" r="r" b="b"/>
              <a:pathLst>
                <a:path w="3419475" h="571500">
                  <a:moveTo>
                    <a:pt x="0" y="0"/>
                  </a:moveTo>
                  <a:lnTo>
                    <a:pt x="3419475" y="580682"/>
                  </a:lnTo>
                </a:path>
              </a:pathLst>
            </a:custGeom>
            <a:noFill/>
            <a:ln w="19050" cap="flat">
              <a:solidFill>
                <a:srgbClr val="FF0303"/>
              </a:solidFill>
              <a:custDash>
                <a:ds d="900000" sp="450000"/>
              </a:custDash>
              <a:miter/>
            </a:ln>
          </p:spPr>
          <p:txBody>
            <a:bodyPr rtlCol="0" anchor="ctr"/>
            <a:lstStyle/>
            <a:p>
              <a:endParaRPr lang="nl-BE" sz="900"/>
            </a:p>
          </p:txBody>
        </p:sp>
        <p:sp>
          <p:nvSpPr>
            <p:cNvPr id="892" name="Freeform: Shape 891">
              <a:extLst>
                <a:ext uri="{FF2B5EF4-FFF2-40B4-BE49-F238E27FC236}">
                  <a16:creationId xmlns:a16="http://schemas.microsoft.com/office/drawing/2014/main" id="{BFFEC20B-9C72-4082-9157-1822B3A21047}"/>
                </a:ext>
              </a:extLst>
            </p:cNvPr>
            <p:cNvSpPr/>
            <p:nvPr/>
          </p:nvSpPr>
          <p:spPr>
            <a:xfrm>
              <a:off x="1883983" y="2115394"/>
              <a:ext cx="2124247" cy="156905"/>
            </a:xfrm>
            <a:custGeom>
              <a:avLst/>
              <a:gdLst>
                <a:gd name="connsiteX0" fmla="*/ 0 w 3352800"/>
                <a:gd name="connsiteY0" fmla="*/ 250946 h 247650"/>
                <a:gd name="connsiteX1" fmla="*/ 3352800 w 3352800"/>
                <a:gd name="connsiteY1" fmla="*/ 0 h 247650"/>
              </a:gdLst>
              <a:ahLst/>
              <a:cxnLst>
                <a:cxn ang="0">
                  <a:pos x="connsiteX0" y="connsiteY0"/>
                </a:cxn>
                <a:cxn ang="0">
                  <a:pos x="connsiteX1" y="connsiteY1"/>
                </a:cxn>
              </a:cxnLst>
              <a:rect l="l" t="t" r="r" b="b"/>
              <a:pathLst>
                <a:path w="3352800" h="247650">
                  <a:moveTo>
                    <a:pt x="0" y="250946"/>
                  </a:moveTo>
                  <a:lnTo>
                    <a:pt x="3352800" y="0"/>
                  </a:lnTo>
                </a:path>
              </a:pathLst>
            </a:custGeom>
            <a:noFill/>
            <a:ln w="19050" cap="flat">
              <a:solidFill>
                <a:srgbClr val="FF0303"/>
              </a:solidFill>
              <a:custDash>
                <a:ds d="900000" sp="450000"/>
              </a:custDash>
              <a:miter/>
            </a:ln>
          </p:spPr>
          <p:txBody>
            <a:bodyPr rtlCol="0" anchor="ctr"/>
            <a:lstStyle/>
            <a:p>
              <a:endParaRPr lang="nl-BE" sz="900"/>
            </a:p>
          </p:txBody>
        </p:sp>
      </p:grpSp>
    </p:spTree>
    <p:extLst>
      <p:ext uri="{BB962C8B-B14F-4D97-AF65-F5344CB8AC3E}">
        <p14:creationId xmlns:p14="http://schemas.microsoft.com/office/powerpoint/2010/main" val="41215338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955F7550-4BFC-4C9A-9F0C-41286E9C7346}"/>
              </a:ext>
            </a:extLst>
          </p:cNvPr>
          <p:cNvCxnSpPr>
            <a:stCxn id="27" idx="2"/>
          </p:cNvCxnSpPr>
          <p:nvPr/>
        </p:nvCxnSpPr>
        <p:spPr>
          <a:xfrm flipH="1">
            <a:off x="7169305" y="3707750"/>
            <a:ext cx="10517" cy="1085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kstvak 8">
            <a:extLst>
              <a:ext uri="{FF2B5EF4-FFF2-40B4-BE49-F238E27FC236}">
                <a16:creationId xmlns:a16="http://schemas.microsoft.com/office/drawing/2014/main" id="{E30B4608-EC26-428F-B439-6C7766678F35}"/>
              </a:ext>
            </a:extLst>
          </p:cNvPr>
          <p:cNvSpPr txBox="1"/>
          <p:nvPr/>
        </p:nvSpPr>
        <p:spPr>
          <a:xfrm>
            <a:off x="659321" y="547916"/>
            <a:ext cx="4781305" cy="1238718"/>
          </a:xfrm>
          <a:prstGeom prst="rect">
            <a:avLst/>
          </a:prstGeom>
          <a:noFill/>
        </p:spPr>
        <p:txBody>
          <a:bodyPr wrap="square" lIns="91358" tIns="45679" rIns="91358" bIns="45679" rtlCol="0">
            <a:spAutoFit/>
          </a:bodyPr>
          <a:lstStyle/>
          <a:p>
            <a:r>
              <a:rPr lang="nl-BE" sz="5450" b="1" dirty="0">
                <a:latin typeface="Lato Black" panose="020F0502020204030203" pitchFamily="34" charset="0"/>
                <a:ea typeface="Lato Black" panose="020F0502020204030203" pitchFamily="34" charset="0"/>
                <a:cs typeface="Lato Black" panose="020F0502020204030203" pitchFamily="34" charset="0"/>
              </a:rPr>
              <a:t>Users. </a:t>
            </a:r>
          </a:p>
          <a:p>
            <a:endParaRPr lang="nl-BE" sz="2000" dirty="0">
              <a:solidFill>
                <a:srgbClr val="486E9A"/>
              </a:solidFill>
              <a:latin typeface="Merriweather" panose="00000500000000000000" pitchFamily="50" charset="0"/>
              <a:ea typeface="Lato" panose="020F0502020204030203" pitchFamily="34" charset="0"/>
              <a:cs typeface="Lato" panose="020F0502020204030203" pitchFamily="34" charset="0"/>
            </a:endParaRPr>
          </a:p>
        </p:txBody>
      </p:sp>
      <p:grpSp>
        <p:nvGrpSpPr>
          <p:cNvPr id="8" name="Group 7">
            <a:extLst>
              <a:ext uri="{FF2B5EF4-FFF2-40B4-BE49-F238E27FC236}">
                <a16:creationId xmlns:a16="http://schemas.microsoft.com/office/drawing/2014/main" id="{CD82AB1C-14F3-4E3B-946A-54CAFDC1B5AD}"/>
              </a:ext>
            </a:extLst>
          </p:cNvPr>
          <p:cNvGrpSpPr/>
          <p:nvPr/>
        </p:nvGrpSpPr>
        <p:grpSpPr>
          <a:xfrm>
            <a:off x="14387344" y="4313457"/>
            <a:ext cx="1364477" cy="1361055"/>
            <a:chOff x="3480771" y="7486868"/>
            <a:chExt cx="2106236" cy="2100953"/>
          </a:xfrm>
        </p:grpSpPr>
        <p:pic>
          <p:nvPicPr>
            <p:cNvPr id="9" name="Picture 12" descr="https://static.thenounproject.com/png/1150005-200.png">
              <a:extLst>
                <a:ext uri="{FF2B5EF4-FFF2-40B4-BE49-F238E27FC236}">
                  <a16:creationId xmlns:a16="http://schemas.microsoft.com/office/drawing/2014/main" id="{30BFACC1-2143-47E8-85E8-AA8204453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486" y="7486868"/>
              <a:ext cx="1703303" cy="17033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084C29D-E089-4825-A3B7-D2ED1E6BEE09}"/>
                </a:ext>
              </a:extLst>
            </p:cNvPr>
            <p:cNvSpPr txBox="1"/>
            <p:nvPr/>
          </p:nvSpPr>
          <p:spPr>
            <a:xfrm>
              <a:off x="3480771" y="9065222"/>
              <a:ext cx="2106236" cy="522599"/>
            </a:xfrm>
            <a:prstGeom prst="rect">
              <a:avLst/>
            </a:prstGeom>
            <a:noFill/>
          </p:spPr>
          <p:txBody>
            <a:bodyPr wrap="none" rtlCol="0">
              <a:spAutoFit/>
            </a:bodyPr>
            <a:lstStyle/>
            <a:p>
              <a:pPr algn="ctr"/>
              <a:r>
                <a:rPr lang="nl-BE" sz="1600"/>
                <a:t>Route Planner</a:t>
              </a:r>
            </a:p>
          </p:txBody>
        </p:sp>
      </p:grpSp>
      <p:grpSp>
        <p:nvGrpSpPr>
          <p:cNvPr id="11" name="Group 10">
            <a:extLst>
              <a:ext uri="{FF2B5EF4-FFF2-40B4-BE49-F238E27FC236}">
                <a16:creationId xmlns:a16="http://schemas.microsoft.com/office/drawing/2014/main" id="{B9E01D86-DBAC-4052-BE35-5F8B7BECD94D}"/>
              </a:ext>
            </a:extLst>
          </p:cNvPr>
          <p:cNvGrpSpPr/>
          <p:nvPr/>
        </p:nvGrpSpPr>
        <p:grpSpPr>
          <a:xfrm>
            <a:off x="16099187" y="4313456"/>
            <a:ext cx="1060162" cy="1495384"/>
            <a:chOff x="3906887" y="10527459"/>
            <a:chExt cx="1636490" cy="2308308"/>
          </a:xfrm>
        </p:grpSpPr>
        <p:pic>
          <p:nvPicPr>
            <p:cNvPr id="12" name="Picture 12" descr="https://static.thenounproject.com/png/1383225-200.png">
              <a:extLst>
                <a:ext uri="{FF2B5EF4-FFF2-40B4-BE49-F238E27FC236}">
                  <a16:creationId xmlns:a16="http://schemas.microsoft.com/office/drawing/2014/main" id="{16B797FA-1989-4C34-B862-93F37DA0A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392" y="10527459"/>
              <a:ext cx="1192703" cy="11927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7CA3C3-6D05-437A-9C1A-B600AB3E9653}"/>
                </a:ext>
              </a:extLst>
            </p:cNvPr>
            <p:cNvSpPr txBox="1"/>
            <p:nvPr/>
          </p:nvSpPr>
          <p:spPr>
            <a:xfrm>
              <a:off x="3906887" y="11933095"/>
              <a:ext cx="1636490" cy="902672"/>
            </a:xfrm>
            <a:prstGeom prst="rect">
              <a:avLst/>
            </a:prstGeom>
            <a:noFill/>
          </p:spPr>
          <p:txBody>
            <a:bodyPr wrap="none" rtlCol="0">
              <a:spAutoFit/>
            </a:bodyPr>
            <a:lstStyle/>
            <a:p>
              <a:pPr algn="ctr"/>
              <a:r>
                <a:rPr lang="nl-BE" sz="1600"/>
                <a:t>Operating </a:t>
              </a:r>
            </a:p>
            <a:p>
              <a:pPr algn="ctr"/>
              <a:r>
                <a:rPr lang="nl-BE" sz="1600"/>
                <a:t>Permits</a:t>
              </a:r>
            </a:p>
          </p:txBody>
        </p:sp>
      </p:grpSp>
      <p:grpSp>
        <p:nvGrpSpPr>
          <p:cNvPr id="5" name="Group 4">
            <a:extLst>
              <a:ext uri="{FF2B5EF4-FFF2-40B4-BE49-F238E27FC236}">
                <a16:creationId xmlns:a16="http://schemas.microsoft.com/office/drawing/2014/main" id="{1BC558B5-C9DC-4A7D-9C34-588B3EC14F30}"/>
              </a:ext>
            </a:extLst>
          </p:cNvPr>
          <p:cNvGrpSpPr/>
          <p:nvPr/>
        </p:nvGrpSpPr>
        <p:grpSpPr>
          <a:xfrm>
            <a:off x="3886327" y="2116900"/>
            <a:ext cx="1250535" cy="1575516"/>
            <a:chOff x="10233166" y="5826626"/>
            <a:chExt cx="2501068" cy="3151031"/>
          </a:xfrm>
        </p:grpSpPr>
        <p:pic>
          <p:nvPicPr>
            <p:cNvPr id="15" name="Picture 14" descr="A close up of a logo&#10;&#10;Description generated with very high confidence">
              <a:extLst>
                <a:ext uri="{FF2B5EF4-FFF2-40B4-BE49-F238E27FC236}">
                  <a16:creationId xmlns:a16="http://schemas.microsoft.com/office/drawing/2014/main" id="{716A020E-7A85-4E35-BC6D-B44CA4CAC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6082" y="5826626"/>
              <a:ext cx="1435237" cy="1435237"/>
            </a:xfrm>
            <a:prstGeom prst="rect">
              <a:avLst/>
            </a:prstGeom>
          </p:spPr>
        </p:pic>
        <p:sp>
          <p:nvSpPr>
            <p:cNvPr id="16" name="TextBox 15">
              <a:extLst>
                <a:ext uri="{FF2B5EF4-FFF2-40B4-BE49-F238E27FC236}">
                  <a16:creationId xmlns:a16="http://schemas.microsoft.com/office/drawing/2014/main" id="{39113ADC-8087-41B4-83D1-55977E8A7550}"/>
                </a:ext>
              </a:extLst>
            </p:cNvPr>
            <p:cNvSpPr txBox="1"/>
            <p:nvPr/>
          </p:nvSpPr>
          <p:spPr>
            <a:xfrm>
              <a:off x="10233166" y="7808107"/>
              <a:ext cx="2501068" cy="1169550"/>
            </a:xfrm>
            <a:prstGeom prst="rect">
              <a:avLst/>
            </a:prstGeom>
            <a:noFill/>
          </p:spPr>
          <p:txBody>
            <a:bodyPr wrap="none" rtlCol="0">
              <a:spAutoFit/>
            </a:bodyPr>
            <a:lstStyle/>
            <a:p>
              <a:pPr algn="ctr"/>
              <a:r>
                <a:rPr lang="nl-BE" sz="1600"/>
                <a:t>Rewarding &amp;</a:t>
              </a:r>
            </a:p>
            <a:p>
              <a:pPr algn="ctr"/>
              <a:r>
                <a:rPr lang="nl-BE" sz="1600"/>
                <a:t>Incentives</a:t>
              </a:r>
            </a:p>
          </p:txBody>
        </p:sp>
      </p:grpSp>
      <p:grpSp>
        <p:nvGrpSpPr>
          <p:cNvPr id="17" name="Group 16">
            <a:extLst>
              <a:ext uri="{FF2B5EF4-FFF2-40B4-BE49-F238E27FC236}">
                <a16:creationId xmlns:a16="http://schemas.microsoft.com/office/drawing/2014/main" id="{6FFC3FD9-3636-456F-A297-D799E79089E5}"/>
              </a:ext>
            </a:extLst>
          </p:cNvPr>
          <p:cNvGrpSpPr/>
          <p:nvPr/>
        </p:nvGrpSpPr>
        <p:grpSpPr>
          <a:xfrm>
            <a:off x="9478175" y="2133427"/>
            <a:ext cx="1151662" cy="1558989"/>
            <a:chOff x="18953175" y="5859680"/>
            <a:chExt cx="2303324" cy="3117977"/>
          </a:xfrm>
        </p:grpSpPr>
        <p:pic>
          <p:nvPicPr>
            <p:cNvPr id="20" name="Picture 6" descr="https://static.thenounproject.com/png/1095520-200.png">
              <a:extLst>
                <a:ext uri="{FF2B5EF4-FFF2-40B4-BE49-F238E27FC236}">
                  <a16:creationId xmlns:a16="http://schemas.microsoft.com/office/drawing/2014/main" id="{C42A3E41-BE32-459D-B7CB-FD9A5B508D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0913" y="5859680"/>
              <a:ext cx="1602876" cy="160287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E795B3D-B8D5-42E4-BAF8-4B67E02C83F1}"/>
                </a:ext>
              </a:extLst>
            </p:cNvPr>
            <p:cNvSpPr txBox="1"/>
            <p:nvPr/>
          </p:nvSpPr>
          <p:spPr>
            <a:xfrm>
              <a:off x="18953175" y="7808107"/>
              <a:ext cx="2303324" cy="1169550"/>
            </a:xfrm>
            <a:prstGeom prst="rect">
              <a:avLst/>
            </a:prstGeom>
            <a:noFill/>
          </p:spPr>
          <p:txBody>
            <a:bodyPr wrap="none" rtlCol="0">
              <a:spAutoFit/>
            </a:bodyPr>
            <a:lstStyle/>
            <a:p>
              <a:pPr algn="ctr"/>
              <a:r>
                <a:rPr lang="nl-BE" sz="1600"/>
                <a:t>Matching &amp;</a:t>
              </a:r>
            </a:p>
            <a:p>
              <a:pPr algn="ctr"/>
              <a:r>
                <a:rPr lang="nl-BE" sz="1600"/>
                <a:t>helping</a:t>
              </a:r>
            </a:p>
          </p:txBody>
        </p:sp>
      </p:grpSp>
      <p:grpSp>
        <p:nvGrpSpPr>
          <p:cNvPr id="22" name="Group 21">
            <a:extLst>
              <a:ext uri="{FF2B5EF4-FFF2-40B4-BE49-F238E27FC236}">
                <a16:creationId xmlns:a16="http://schemas.microsoft.com/office/drawing/2014/main" id="{83607E9E-08F3-471E-ABE1-2C1A65D237BF}"/>
              </a:ext>
            </a:extLst>
          </p:cNvPr>
          <p:cNvGrpSpPr/>
          <p:nvPr/>
        </p:nvGrpSpPr>
        <p:grpSpPr>
          <a:xfrm>
            <a:off x="12359059" y="4505621"/>
            <a:ext cx="1673022" cy="1385696"/>
            <a:chOff x="12725322" y="4919189"/>
            <a:chExt cx="2582514" cy="2138991"/>
          </a:xfrm>
        </p:grpSpPr>
        <p:pic>
          <p:nvPicPr>
            <p:cNvPr id="23" name="Picture 20" descr="https://static.thenounproject.com/png/38245-200.png">
              <a:extLst>
                <a:ext uri="{FF2B5EF4-FFF2-40B4-BE49-F238E27FC236}">
                  <a16:creationId xmlns:a16="http://schemas.microsoft.com/office/drawing/2014/main" id="{41435598-7815-4863-881F-D4A06AB364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0858" y="4919189"/>
              <a:ext cx="1139068" cy="113906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6C5CE2B-C11A-49DE-B488-96B3930C8AC4}"/>
                </a:ext>
              </a:extLst>
            </p:cNvPr>
            <p:cNvSpPr txBox="1"/>
            <p:nvPr/>
          </p:nvSpPr>
          <p:spPr>
            <a:xfrm>
              <a:off x="12725322" y="6155508"/>
              <a:ext cx="2582514" cy="902672"/>
            </a:xfrm>
            <a:prstGeom prst="rect">
              <a:avLst/>
            </a:prstGeom>
            <a:noFill/>
          </p:spPr>
          <p:txBody>
            <a:bodyPr wrap="none" rtlCol="0">
              <a:spAutoFit/>
            </a:bodyPr>
            <a:lstStyle/>
            <a:p>
              <a:pPr algn="ctr"/>
              <a:r>
                <a:rPr lang="nl-BE" sz="1600"/>
                <a:t>Standardisation &amp;</a:t>
              </a:r>
            </a:p>
            <a:p>
              <a:pPr algn="ctr"/>
              <a:r>
                <a:rPr lang="nl-BE" sz="1600"/>
                <a:t>Integration</a:t>
              </a:r>
            </a:p>
          </p:txBody>
        </p:sp>
      </p:grpSp>
      <p:grpSp>
        <p:nvGrpSpPr>
          <p:cNvPr id="3" name="Group 2">
            <a:extLst>
              <a:ext uri="{FF2B5EF4-FFF2-40B4-BE49-F238E27FC236}">
                <a16:creationId xmlns:a16="http://schemas.microsoft.com/office/drawing/2014/main" id="{8EF636CE-650F-413C-82DE-016C5CA47BFC}"/>
              </a:ext>
            </a:extLst>
          </p:cNvPr>
          <p:cNvGrpSpPr/>
          <p:nvPr/>
        </p:nvGrpSpPr>
        <p:grpSpPr>
          <a:xfrm>
            <a:off x="17245293" y="4410299"/>
            <a:ext cx="1293944" cy="1481019"/>
            <a:chOff x="13338703" y="4048674"/>
            <a:chExt cx="2587888" cy="2962038"/>
          </a:xfrm>
        </p:grpSpPr>
        <p:pic>
          <p:nvPicPr>
            <p:cNvPr id="25" name="Picture 24" descr="A close up of a logo&#10;&#10;Description generated with very high confidence">
              <a:extLst>
                <a:ext uri="{FF2B5EF4-FFF2-40B4-BE49-F238E27FC236}">
                  <a16:creationId xmlns:a16="http://schemas.microsoft.com/office/drawing/2014/main" id="{1B12CF64-641A-4FD5-9653-36DADA32D1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99029" y="4048674"/>
              <a:ext cx="1667236" cy="1667236"/>
            </a:xfrm>
            <a:prstGeom prst="rect">
              <a:avLst/>
            </a:prstGeom>
          </p:spPr>
        </p:pic>
        <p:sp>
          <p:nvSpPr>
            <p:cNvPr id="26" name="TextBox 25">
              <a:extLst>
                <a:ext uri="{FF2B5EF4-FFF2-40B4-BE49-F238E27FC236}">
                  <a16:creationId xmlns:a16="http://schemas.microsoft.com/office/drawing/2014/main" id="{C6A57D3A-157A-4EC6-9DD9-CF6538616C6D}"/>
                </a:ext>
              </a:extLst>
            </p:cNvPr>
            <p:cNvSpPr txBox="1"/>
            <p:nvPr/>
          </p:nvSpPr>
          <p:spPr>
            <a:xfrm>
              <a:off x="13338703" y="5841162"/>
              <a:ext cx="2587888" cy="1169550"/>
            </a:xfrm>
            <a:prstGeom prst="rect">
              <a:avLst/>
            </a:prstGeom>
            <a:noFill/>
          </p:spPr>
          <p:txBody>
            <a:bodyPr wrap="none" rtlCol="0">
              <a:spAutoFit/>
            </a:bodyPr>
            <a:lstStyle/>
            <a:p>
              <a:pPr algn="ctr"/>
              <a:r>
                <a:rPr lang="nl-BE" sz="1600"/>
                <a:t>MaaS Quality</a:t>
              </a:r>
            </a:p>
            <a:p>
              <a:pPr algn="ctr"/>
              <a:r>
                <a:rPr lang="nl-BE" sz="1600"/>
                <a:t>Framework</a:t>
              </a:r>
            </a:p>
          </p:txBody>
        </p:sp>
      </p:grpSp>
      <p:grpSp>
        <p:nvGrpSpPr>
          <p:cNvPr id="2" name="Group 1">
            <a:extLst>
              <a:ext uri="{FF2B5EF4-FFF2-40B4-BE49-F238E27FC236}">
                <a16:creationId xmlns:a16="http://schemas.microsoft.com/office/drawing/2014/main" id="{CA22FCFB-82B0-4F14-BA3E-6ED9A588E03C}"/>
              </a:ext>
            </a:extLst>
          </p:cNvPr>
          <p:cNvGrpSpPr/>
          <p:nvPr/>
        </p:nvGrpSpPr>
        <p:grpSpPr>
          <a:xfrm>
            <a:off x="6629030" y="2027131"/>
            <a:ext cx="1101584" cy="1680619"/>
            <a:chOff x="6497189" y="5616421"/>
            <a:chExt cx="2203168" cy="3361238"/>
          </a:xfrm>
        </p:grpSpPr>
        <p:pic>
          <p:nvPicPr>
            <p:cNvPr id="1026" name="Picture 2" descr="https://static.thenounproject.com/png/476756-200.png">
              <a:extLst>
                <a:ext uri="{FF2B5EF4-FFF2-40B4-BE49-F238E27FC236}">
                  <a16:creationId xmlns:a16="http://schemas.microsoft.com/office/drawing/2014/main" id="{7D9FCB25-80A9-413D-85E1-F57D5AF88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8243" y="561642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7349440-943E-45E3-98FB-FFD2401E2DE8}"/>
                </a:ext>
              </a:extLst>
            </p:cNvPr>
            <p:cNvSpPr txBox="1"/>
            <p:nvPr/>
          </p:nvSpPr>
          <p:spPr>
            <a:xfrm>
              <a:off x="6497189" y="7808109"/>
              <a:ext cx="2203168" cy="1169550"/>
            </a:xfrm>
            <a:prstGeom prst="rect">
              <a:avLst/>
            </a:prstGeom>
            <a:noFill/>
          </p:spPr>
          <p:txBody>
            <a:bodyPr wrap="none" rtlCol="0">
              <a:spAutoFit/>
            </a:bodyPr>
            <a:lstStyle/>
            <a:p>
              <a:pPr algn="ctr"/>
              <a:r>
                <a:rPr lang="nl-BE" sz="1600"/>
                <a:t>Seamless</a:t>
              </a:r>
            </a:p>
            <a:p>
              <a:pPr algn="ctr"/>
              <a:r>
                <a:rPr lang="nl-BE" sz="1600"/>
                <a:t>Experience</a:t>
              </a:r>
            </a:p>
          </p:txBody>
        </p:sp>
      </p:grpSp>
      <p:grpSp>
        <p:nvGrpSpPr>
          <p:cNvPr id="14" name="Group 13">
            <a:extLst>
              <a:ext uri="{FF2B5EF4-FFF2-40B4-BE49-F238E27FC236}">
                <a16:creationId xmlns:a16="http://schemas.microsoft.com/office/drawing/2014/main" id="{5C293E5E-3A04-4B0C-B143-351CE45D977F}"/>
              </a:ext>
            </a:extLst>
          </p:cNvPr>
          <p:cNvGrpSpPr/>
          <p:nvPr/>
        </p:nvGrpSpPr>
        <p:grpSpPr>
          <a:xfrm>
            <a:off x="1103886" y="2037750"/>
            <a:ext cx="1562223" cy="1654667"/>
            <a:chOff x="14269499" y="5668325"/>
            <a:chExt cx="3124446" cy="3309334"/>
          </a:xfrm>
        </p:grpSpPr>
        <p:pic>
          <p:nvPicPr>
            <p:cNvPr id="1030" name="Picture 6" descr="https://static.thenounproject.com/png/295985-200.png">
              <a:extLst>
                <a:ext uri="{FF2B5EF4-FFF2-40B4-BE49-F238E27FC236}">
                  <a16:creationId xmlns:a16="http://schemas.microsoft.com/office/drawing/2014/main" id="{D76C4C01-FF4F-48BD-89BD-CE7317110F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79211" y="566832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C9ECE9E-4B72-4B44-A55E-AF18B0C9D21C}"/>
                </a:ext>
              </a:extLst>
            </p:cNvPr>
            <p:cNvSpPr txBox="1"/>
            <p:nvPr/>
          </p:nvSpPr>
          <p:spPr>
            <a:xfrm>
              <a:off x="14269499" y="7808109"/>
              <a:ext cx="3124446" cy="1169550"/>
            </a:xfrm>
            <a:prstGeom prst="rect">
              <a:avLst/>
            </a:prstGeom>
            <a:noFill/>
          </p:spPr>
          <p:txBody>
            <a:bodyPr wrap="none" rtlCol="0">
              <a:spAutoFit/>
            </a:bodyPr>
            <a:lstStyle/>
            <a:p>
              <a:pPr algn="ctr"/>
              <a:r>
                <a:rPr lang="nl-BE" sz="1600"/>
                <a:t>Seduce to </a:t>
              </a:r>
            </a:p>
            <a:p>
              <a:pPr algn="ctr"/>
              <a:r>
                <a:rPr lang="nl-BE" sz="1600"/>
                <a:t>multimodal trips</a:t>
              </a:r>
            </a:p>
          </p:txBody>
        </p:sp>
      </p:grpSp>
      <p:sp>
        <p:nvSpPr>
          <p:cNvPr id="28" name="TextBox 27">
            <a:extLst>
              <a:ext uri="{FF2B5EF4-FFF2-40B4-BE49-F238E27FC236}">
                <a16:creationId xmlns:a16="http://schemas.microsoft.com/office/drawing/2014/main" id="{53A24DE4-0F00-44BA-815C-A720055B09E4}"/>
              </a:ext>
            </a:extLst>
          </p:cNvPr>
          <p:cNvSpPr txBox="1"/>
          <p:nvPr/>
        </p:nvSpPr>
        <p:spPr>
          <a:xfrm>
            <a:off x="9707793" y="6577781"/>
            <a:ext cx="2005677" cy="230832"/>
          </a:xfrm>
          <a:prstGeom prst="rect">
            <a:avLst/>
          </a:prstGeom>
          <a:noFill/>
        </p:spPr>
        <p:txBody>
          <a:bodyPr wrap="none" rtlCol="0">
            <a:spAutoFit/>
          </a:bodyPr>
          <a:lstStyle/>
          <a:p>
            <a:r>
              <a:rPr lang="nl-BE" sz="900"/>
              <a:t>Copyright: Iconen thenounproject.com</a:t>
            </a:r>
          </a:p>
        </p:txBody>
      </p:sp>
      <p:grpSp>
        <p:nvGrpSpPr>
          <p:cNvPr id="1024" name="Group 1023">
            <a:extLst>
              <a:ext uri="{FF2B5EF4-FFF2-40B4-BE49-F238E27FC236}">
                <a16:creationId xmlns:a16="http://schemas.microsoft.com/office/drawing/2014/main" id="{0BFFFDBB-8BD9-426D-8711-0EF5F0012629}"/>
              </a:ext>
            </a:extLst>
          </p:cNvPr>
          <p:cNvGrpSpPr/>
          <p:nvPr/>
        </p:nvGrpSpPr>
        <p:grpSpPr>
          <a:xfrm>
            <a:off x="5650221" y="4457992"/>
            <a:ext cx="3097162" cy="1131644"/>
            <a:chOff x="11297266" y="9977873"/>
            <a:chExt cx="6194323" cy="2263287"/>
          </a:xfrm>
        </p:grpSpPr>
        <p:sp>
          <p:nvSpPr>
            <p:cNvPr id="21" name="Rectangle 20">
              <a:extLst>
                <a:ext uri="{FF2B5EF4-FFF2-40B4-BE49-F238E27FC236}">
                  <a16:creationId xmlns:a16="http://schemas.microsoft.com/office/drawing/2014/main" id="{1D56BD9A-6171-444B-804C-4A60445A6C06}"/>
                </a:ext>
              </a:extLst>
            </p:cNvPr>
            <p:cNvSpPr/>
            <p:nvPr/>
          </p:nvSpPr>
          <p:spPr>
            <a:xfrm>
              <a:off x="11297267" y="9977873"/>
              <a:ext cx="6194322" cy="2263287"/>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900"/>
            </a:p>
          </p:txBody>
        </p:sp>
        <p:pic>
          <p:nvPicPr>
            <p:cNvPr id="29" name="Picture 2" descr="https://static.thenounproject.com/png/1033636-200.png">
              <a:extLst>
                <a:ext uri="{FF2B5EF4-FFF2-40B4-BE49-F238E27FC236}">
                  <a16:creationId xmlns:a16="http://schemas.microsoft.com/office/drawing/2014/main" id="{328BB033-4C7F-4CCE-9020-12D1CBD82A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07350" y="10239589"/>
              <a:ext cx="1077218" cy="107721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static.thenounproject.com/png/2183312-200.png">
              <a:extLst>
                <a:ext uri="{FF2B5EF4-FFF2-40B4-BE49-F238E27FC236}">
                  <a16:creationId xmlns:a16="http://schemas.microsoft.com/office/drawing/2014/main" id="{20053E98-68D5-4228-BAE2-61363DEB98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85858" y="10312314"/>
              <a:ext cx="902452" cy="9024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close up of a logo&#10;&#10;Description generated with very high confidence">
              <a:extLst>
                <a:ext uri="{FF2B5EF4-FFF2-40B4-BE49-F238E27FC236}">
                  <a16:creationId xmlns:a16="http://schemas.microsoft.com/office/drawing/2014/main" id="{62BDB9B3-526F-4F7D-ACDF-137050C0CF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895105" y="10300469"/>
              <a:ext cx="1066667" cy="1066667"/>
            </a:xfrm>
            <a:prstGeom prst="rect">
              <a:avLst/>
            </a:prstGeom>
          </p:spPr>
        </p:pic>
        <p:sp>
          <p:nvSpPr>
            <p:cNvPr id="6" name="TextBox 5">
              <a:extLst>
                <a:ext uri="{FF2B5EF4-FFF2-40B4-BE49-F238E27FC236}">
                  <a16:creationId xmlns:a16="http://schemas.microsoft.com/office/drawing/2014/main" id="{01619BD3-79FC-4E54-95AB-9257591220A2}"/>
                </a:ext>
              </a:extLst>
            </p:cNvPr>
            <p:cNvSpPr txBox="1"/>
            <p:nvPr/>
          </p:nvSpPr>
          <p:spPr>
            <a:xfrm>
              <a:off x="11297266" y="11367136"/>
              <a:ext cx="6194321" cy="677108"/>
            </a:xfrm>
            <a:prstGeom prst="rect">
              <a:avLst/>
            </a:prstGeom>
            <a:noFill/>
          </p:spPr>
          <p:txBody>
            <a:bodyPr wrap="square" rtlCol="0">
              <a:spAutoFit/>
            </a:bodyPr>
            <a:lstStyle/>
            <a:p>
              <a:pPr algn="ctr"/>
              <a:r>
                <a:rPr lang="nl-BE" sz="1600"/>
                <a:t>Infrastr.   +    Services    +    Digital</a:t>
              </a:r>
            </a:p>
          </p:txBody>
        </p:sp>
      </p:grpSp>
      <p:pic>
        <p:nvPicPr>
          <p:cNvPr id="35" name="Shape 16">
            <a:extLst>
              <a:ext uri="{FF2B5EF4-FFF2-40B4-BE49-F238E27FC236}">
                <a16:creationId xmlns:a16="http://schemas.microsoft.com/office/drawing/2014/main" id="{1CB85E6A-D363-440A-8EBA-3721F28F6EB3}"/>
              </a:ext>
            </a:extLst>
          </p:cNvPr>
          <p:cNvPicPr preferRelativeResize="0">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33121" y="361952"/>
            <a:ext cx="880567" cy="43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a:extLst>
              <a:ext uri="{FF2B5EF4-FFF2-40B4-BE49-F238E27FC236}">
                <a16:creationId xmlns:a16="http://schemas.microsoft.com/office/drawing/2014/main" id="{E5C6E559-AE67-40A8-A563-2B9DA7093419}"/>
              </a:ext>
            </a:extLst>
          </p:cNvPr>
          <p:cNvSpPr/>
          <p:nvPr/>
        </p:nvSpPr>
        <p:spPr>
          <a:xfrm>
            <a:off x="-12700" y="0"/>
            <a:ext cx="459834" cy="6858000"/>
          </a:xfrm>
          <a:prstGeom prst="rect">
            <a:avLst/>
          </a:prstGeom>
          <a:solidFill>
            <a:srgbClr val="BA1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484319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static.thenounproject.com/png/1033636-200.png">
            <a:extLst>
              <a:ext uri="{FF2B5EF4-FFF2-40B4-BE49-F238E27FC236}">
                <a16:creationId xmlns:a16="http://schemas.microsoft.com/office/drawing/2014/main" id="{0A94074A-FEE3-4B44-B677-9789B0E60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0428" y="4231210"/>
            <a:ext cx="717619" cy="7176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static.thenounproject.com/png/2183312-200.png">
            <a:extLst>
              <a:ext uri="{FF2B5EF4-FFF2-40B4-BE49-F238E27FC236}">
                <a16:creationId xmlns:a16="http://schemas.microsoft.com/office/drawing/2014/main" id="{EF8C8C60-5EF9-4458-B68C-6C60D3F96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1139" y="1130778"/>
            <a:ext cx="649710" cy="6497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93C742A-46AB-4249-A0D2-DBFF5FFBCCB7}"/>
              </a:ext>
            </a:extLst>
          </p:cNvPr>
          <p:cNvCxnSpPr>
            <a:cxnSpLocks/>
          </p:cNvCxnSpPr>
          <p:nvPr/>
        </p:nvCxnSpPr>
        <p:spPr>
          <a:xfrm>
            <a:off x="8821125" y="1012790"/>
            <a:ext cx="0" cy="9634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227DC1E-6073-4987-880A-9DFD01293B96}"/>
              </a:ext>
            </a:extLst>
          </p:cNvPr>
          <p:cNvCxnSpPr>
            <a:cxnSpLocks/>
          </p:cNvCxnSpPr>
          <p:nvPr/>
        </p:nvCxnSpPr>
        <p:spPr>
          <a:xfrm>
            <a:off x="8821125" y="3418713"/>
            <a:ext cx="0" cy="271661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1100BF-5C5A-403B-9310-C0F963DB03D9}"/>
              </a:ext>
            </a:extLst>
          </p:cNvPr>
          <p:cNvSpPr txBox="1"/>
          <p:nvPr/>
        </p:nvSpPr>
        <p:spPr>
          <a:xfrm>
            <a:off x="9971600" y="4484633"/>
            <a:ext cx="1331583" cy="338554"/>
          </a:xfrm>
          <a:prstGeom prst="rect">
            <a:avLst/>
          </a:prstGeom>
          <a:noFill/>
        </p:spPr>
        <p:txBody>
          <a:bodyPr wrap="none" rtlCol="0">
            <a:spAutoFit/>
          </a:bodyPr>
          <a:lstStyle/>
          <a:p>
            <a:pPr algn="ctr"/>
            <a:r>
              <a:rPr lang="nl-BE" sz="1600"/>
              <a:t>Infrastructure</a:t>
            </a:r>
          </a:p>
        </p:txBody>
      </p:sp>
      <p:sp>
        <p:nvSpPr>
          <p:cNvPr id="13" name="TextBox 12">
            <a:extLst>
              <a:ext uri="{FF2B5EF4-FFF2-40B4-BE49-F238E27FC236}">
                <a16:creationId xmlns:a16="http://schemas.microsoft.com/office/drawing/2014/main" id="{4D006160-A12B-4842-A965-022D20C4EFAC}"/>
              </a:ext>
            </a:extLst>
          </p:cNvPr>
          <p:cNvSpPr txBox="1"/>
          <p:nvPr/>
        </p:nvSpPr>
        <p:spPr>
          <a:xfrm>
            <a:off x="9973187" y="1362770"/>
            <a:ext cx="711157" cy="338554"/>
          </a:xfrm>
          <a:prstGeom prst="rect">
            <a:avLst/>
          </a:prstGeom>
          <a:noFill/>
        </p:spPr>
        <p:txBody>
          <a:bodyPr wrap="none" rtlCol="0">
            <a:spAutoFit/>
          </a:bodyPr>
          <a:lstStyle/>
          <a:p>
            <a:pPr algn="ctr"/>
            <a:r>
              <a:rPr lang="nl-BE" sz="1600"/>
              <a:t>Digital</a:t>
            </a:r>
          </a:p>
        </p:txBody>
      </p:sp>
      <p:pic>
        <p:nvPicPr>
          <p:cNvPr id="15" name="Picture 14" descr="A close up of a logo&#10;&#10;Description generated with very high confidence">
            <a:extLst>
              <a:ext uri="{FF2B5EF4-FFF2-40B4-BE49-F238E27FC236}">
                <a16:creationId xmlns:a16="http://schemas.microsoft.com/office/drawing/2014/main" id="{76DB8969-729A-4DF3-8CD2-58A8ED9EE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4810" y="2538300"/>
            <a:ext cx="533334" cy="533334"/>
          </a:xfrm>
          <a:prstGeom prst="rect">
            <a:avLst/>
          </a:prstGeom>
        </p:spPr>
      </p:pic>
      <p:sp>
        <p:nvSpPr>
          <p:cNvPr id="17" name="TextBox 16">
            <a:extLst>
              <a:ext uri="{FF2B5EF4-FFF2-40B4-BE49-F238E27FC236}">
                <a16:creationId xmlns:a16="http://schemas.microsoft.com/office/drawing/2014/main" id="{6888BB0B-B4C8-4646-B520-43D972082383}"/>
              </a:ext>
            </a:extLst>
          </p:cNvPr>
          <p:cNvSpPr txBox="1"/>
          <p:nvPr/>
        </p:nvSpPr>
        <p:spPr>
          <a:xfrm>
            <a:off x="10017349" y="2718513"/>
            <a:ext cx="864660" cy="338554"/>
          </a:xfrm>
          <a:prstGeom prst="rect">
            <a:avLst/>
          </a:prstGeom>
          <a:noFill/>
        </p:spPr>
        <p:txBody>
          <a:bodyPr wrap="none" rtlCol="0">
            <a:spAutoFit/>
          </a:bodyPr>
          <a:lstStyle/>
          <a:p>
            <a:r>
              <a:rPr lang="nl-BE" sz="1600"/>
              <a:t>Services</a:t>
            </a:r>
          </a:p>
        </p:txBody>
      </p:sp>
      <p:cxnSp>
        <p:nvCxnSpPr>
          <p:cNvPr id="19" name="Straight Connector 18">
            <a:extLst>
              <a:ext uri="{FF2B5EF4-FFF2-40B4-BE49-F238E27FC236}">
                <a16:creationId xmlns:a16="http://schemas.microsoft.com/office/drawing/2014/main" id="{C01A66AE-6B44-436A-A84A-30FE1A02EF63}"/>
              </a:ext>
            </a:extLst>
          </p:cNvPr>
          <p:cNvCxnSpPr>
            <a:cxnSpLocks/>
          </p:cNvCxnSpPr>
          <p:nvPr/>
        </p:nvCxnSpPr>
        <p:spPr>
          <a:xfrm>
            <a:off x="8821125" y="2138516"/>
            <a:ext cx="0" cy="113155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 descr="https://static.thenounproject.com/png/476756-200.png">
            <a:extLst>
              <a:ext uri="{FF2B5EF4-FFF2-40B4-BE49-F238E27FC236}">
                <a16:creationId xmlns:a16="http://schemas.microsoft.com/office/drawing/2014/main" id="{16F13DC5-DD9F-4411-A3F3-67A824ADA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384" y="2312628"/>
            <a:ext cx="2003383" cy="2003383"/>
          </a:xfrm>
          <a:prstGeom prst="rect">
            <a:avLst/>
          </a:prstGeom>
          <a:noFill/>
          <a:extLst>
            <a:ext uri="{909E8E84-426E-40DD-AFC4-6F175D3DCCD1}">
              <a14:hiddenFill xmlns:a14="http://schemas.microsoft.com/office/drawing/2010/main">
                <a:solidFill>
                  <a:srgbClr val="FFFFFF"/>
                </a:solidFill>
              </a14:hiddenFill>
            </a:ext>
          </a:extLst>
        </p:spPr>
      </p:pic>
      <p:sp>
        <p:nvSpPr>
          <p:cNvPr id="24" name="Tekstvak 8">
            <a:extLst>
              <a:ext uri="{FF2B5EF4-FFF2-40B4-BE49-F238E27FC236}">
                <a16:creationId xmlns:a16="http://schemas.microsoft.com/office/drawing/2014/main" id="{263B863D-F36A-496F-9853-9996489DD652}"/>
              </a:ext>
            </a:extLst>
          </p:cNvPr>
          <p:cNvSpPr txBox="1"/>
          <p:nvPr/>
        </p:nvSpPr>
        <p:spPr>
          <a:xfrm>
            <a:off x="659321" y="547916"/>
            <a:ext cx="4781305" cy="1238718"/>
          </a:xfrm>
          <a:prstGeom prst="rect">
            <a:avLst/>
          </a:prstGeom>
          <a:noFill/>
        </p:spPr>
        <p:txBody>
          <a:bodyPr wrap="square" lIns="91358" tIns="45679" rIns="91358" bIns="45679" rtlCol="0">
            <a:spAutoFit/>
          </a:bodyPr>
          <a:lstStyle/>
          <a:p>
            <a:r>
              <a:rPr lang="nl-BE" sz="5450" b="1">
                <a:latin typeface="Lato Black" panose="020F0502020204030203" pitchFamily="34" charset="0"/>
                <a:ea typeface="Lato Black" panose="020F0502020204030203" pitchFamily="34" charset="0"/>
                <a:cs typeface="Lato Black" panose="020F0502020204030203" pitchFamily="34" charset="0"/>
              </a:rPr>
              <a:t>Seamless. </a:t>
            </a:r>
          </a:p>
          <a:p>
            <a:endParaRPr lang="nl-BE" sz="2000">
              <a:solidFill>
                <a:srgbClr val="486E9A"/>
              </a:solidFill>
              <a:latin typeface="Merriweather" panose="00000500000000000000" pitchFamily="50" charset="0"/>
              <a:ea typeface="Lato" panose="020F0502020204030203" pitchFamily="34" charset="0"/>
              <a:cs typeface="Lato" panose="020F0502020204030203" pitchFamily="34" charset="0"/>
            </a:endParaRPr>
          </a:p>
        </p:txBody>
      </p:sp>
      <p:pic>
        <p:nvPicPr>
          <p:cNvPr id="9218" name="Picture 1" descr="image001">
            <a:extLst>
              <a:ext uri="{FF2B5EF4-FFF2-40B4-BE49-F238E27FC236}">
                <a16:creationId xmlns:a16="http://schemas.microsoft.com/office/drawing/2014/main" id="{0D1A48E5-52D0-4989-8E95-E01BD3D669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555" t="10738" r="39134" b="6975"/>
          <a:stretch/>
        </p:blipFill>
        <p:spPr bwMode="auto">
          <a:xfrm>
            <a:off x="4351901" y="807975"/>
            <a:ext cx="4105540" cy="541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172E7A0-57D7-43A9-8B94-128631571DBE}"/>
              </a:ext>
            </a:extLst>
          </p:cNvPr>
          <p:cNvPicPr>
            <a:picLocks noChangeAspect="1"/>
          </p:cNvPicPr>
          <p:nvPr/>
        </p:nvPicPr>
        <p:blipFill>
          <a:blip r:embed="rId8"/>
          <a:stretch>
            <a:fillRect/>
          </a:stretch>
        </p:blipFill>
        <p:spPr>
          <a:xfrm>
            <a:off x="4042994" y="722142"/>
            <a:ext cx="4106012" cy="5413717"/>
          </a:xfrm>
          <a:prstGeom prst="rect">
            <a:avLst/>
          </a:prstGeom>
        </p:spPr>
      </p:pic>
      <p:pic>
        <p:nvPicPr>
          <p:cNvPr id="16" name="Shape 16">
            <a:extLst>
              <a:ext uri="{FF2B5EF4-FFF2-40B4-BE49-F238E27FC236}">
                <a16:creationId xmlns:a16="http://schemas.microsoft.com/office/drawing/2014/main" id="{6DC0D8EE-9045-4483-874D-716BB3424472}"/>
              </a:ext>
            </a:extLst>
          </p:cNvPr>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33121" y="361952"/>
            <a:ext cx="880567" cy="43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E7AB1762-D61E-425C-B8F9-2FDBAFC72ACD}"/>
              </a:ext>
            </a:extLst>
          </p:cNvPr>
          <p:cNvSpPr/>
          <p:nvPr/>
        </p:nvSpPr>
        <p:spPr>
          <a:xfrm>
            <a:off x="-12700" y="0"/>
            <a:ext cx="459834" cy="6858000"/>
          </a:xfrm>
          <a:prstGeom prst="rect">
            <a:avLst/>
          </a:prstGeom>
          <a:solidFill>
            <a:srgbClr val="BA1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6876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8">
            <a:extLst>
              <a:ext uri="{FF2B5EF4-FFF2-40B4-BE49-F238E27FC236}">
                <a16:creationId xmlns:a16="http://schemas.microsoft.com/office/drawing/2014/main" id="{E30B4608-EC26-428F-B439-6C7766678F35}"/>
              </a:ext>
            </a:extLst>
          </p:cNvPr>
          <p:cNvSpPr txBox="1"/>
          <p:nvPr/>
        </p:nvSpPr>
        <p:spPr>
          <a:xfrm>
            <a:off x="687957" y="468373"/>
            <a:ext cx="9907410" cy="1138690"/>
          </a:xfrm>
          <a:prstGeom prst="rect">
            <a:avLst/>
          </a:prstGeom>
          <a:noFill/>
        </p:spPr>
        <p:txBody>
          <a:bodyPr wrap="square" lIns="91358" tIns="45679" rIns="91358" bIns="45679" rtlCol="0" anchor="t">
            <a:spAutoFit/>
          </a:bodyPr>
          <a:lstStyle/>
          <a:p>
            <a:r>
              <a:rPr lang="nl-BE" sz="4800" b="1" dirty="0">
                <a:latin typeface="Lato Black"/>
                <a:ea typeface="Lato Black" panose="020F0502020204030203" pitchFamily="34" charset="0"/>
                <a:cs typeface="Lato Black" panose="020F0502020204030203" pitchFamily="34" charset="0"/>
              </a:rPr>
              <a:t>Shared Mobility - prerequisites</a:t>
            </a:r>
          </a:p>
          <a:p>
            <a:endParaRPr lang="nl-BE" sz="2000" dirty="0">
              <a:solidFill>
                <a:srgbClr val="486E9A"/>
              </a:solidFill>
              <a:latin typeface="Merriweather" panose="00000500000000000000" pitchFamily="50"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68DDBF09-FD3C-45CA-95D8-398A7F8AE3CB}"/>
              </a:ext>
            </a:extLst>
          </p:cNvPr>
          <p:cNvSpPr txBox="1"/>
          <p:nvPr/>
        </p:nvSpPr>
        <p:spPr>
          <a:xfrm>
            <a:off x="9454775" y="3466803"/>
            <a:ext cx="1226939" cy="584775"/>
          </a:xfrm>
          <a:prstGeom prst="rect">
            <a:avLst/>
          </a:prstGeom>
          <a:noFill/>
        </p:spPr>
        <p:txBody>
          <a:bodyPr wrap="none" rtlCol="0">
            <a:spAutoFit/>
          </a:bodyPr>
          <a:lstStyle/>
          <a:p>
            <a:pPr algn="ctr"/>
            <a:r>
              <a:rPr lang="nl-BE" sz="1600"/>
              <a:t>Mobility</a:t>
            </a:r>
          </a:p>
          <a:p>
            <a:pPr algn="ctr"/>
            <a:r>
              <a:rPr lang="nl-BE" sz="1600"/>
              <a:t>Marketplace</a:t>
            </a:r>
          </a:p>
        </p:txBody>
      </p:sp>
      <p:grpSp>
        <p:nvGrpSpPr>
          <p:cNvPr id="8" name="Group 7">
            <a:extLst>
              <a:ext uri="{FF2B5EF4-FFF2-40B4-BE49-F238E27FC236}">
                <a16:creationId xmlns:a16="http://schemas.microsoft.com/office/drawing/2014/main" id="{CD82AB1C-14F3-4E3B-946A-54CAFDC1B5AD}"/>
              </a:ext>
            </a:extLst>
          </p:cNvPr>
          <p:cNvGrpSpPr/>
          <p:nvPr/>
        </p:nvGrpSpPr>
        <p:grpSpPr>
          <a:xfrm>
            <a:off x="2469707" y="5058187"/>
            <a:ext cx="679994" cy="839332"/>
            <a:chOff x="3629108" y="7486868"/>
            <a:chExt cx="1809560" cy="2233581"/>
          </a:xfrm>
        </p:grpSpPr>
        <p:pic>
          <p:nvPicPr>
            <p:cNvPr id="9" name="Picture 12" descr="https://static.thenounproject.com/png/1150005-200.png">
              <a:extLst>
                <a:ext uri="{FF2B5EF4-FFF2-40B4-BE49-F238E27FC236}">
                  <a16:creationId xmlns:a16="http://schemas.microsoft.com/office/drawing/2014/main" id="{30BFACC1-2143-47E8-85E8-AA8204453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86" y="7486868"/>
              <a:ext cx="1703303" cy="17033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084C29D-E089-4825-A3B7-D2ED1E6BEE09}"/>
                </a:ext>
              </a:extLst>
            </p:cNvPr>
            <p:cNvSpPr txBox="1"/>
            <p:nvPr/>
          </p:nvSpPr>
          <p:spPr>
            <a:xfrm>
              <a:off x="3629108" y="9065220"/>
              <a:ext cx="1809560" cy="655229"/>
            </a:xfrm>
            <a:prstGeom prst="rect">
              <a:avLst/>
            </a:prstGeom>
            <a:noFill/>
          </p:spPr>
          <p:txBody>
            <a:bodyPr wrap="none" rtlCol="0">
              <a:spAutoFit/>
            </a:bodyPr>
            <a:lstStyle/>
            <a:p>
              <a:pPr algn="ctr"/>
              <a:r>
                <a:rPr lang="nl-BE" sz="1000"/>
                <a:t>Tripdata?</a:t>
              </a:r>
            </a:p>
          </p:txBody>
        </p:sp>
      </p:grpSp>
      <p:grpSp>
        <p:nvGrpSpPr>
          <p:cNvPr id="11" name="Group 10">
            <a:extLst>
              <a:ext uri="{FF2B5EF4-FFF2-40B4-BE49-F238E27FC236}">
                <a16:creationId xmlns:a16="http://schemas.microsoft.com/office/drawing/2014/main" id="{B9E01D86-DBAC-4052-BE35-5F8B7BECD94D}"/>
              </a:ext>
            </a:extLst>
          </p:cNvPr>
          <p:cNvGrpSpPr/>
          <p:nvPr/>
        </p:nvGrpSpPr>
        <p:grpSpPr>
          <a:xfrm>
            <a:off x="1092081" y="2512521"/>
            <a:ext cx="1414170" cy="1741606"/>
            <a:chOff x="3474308" y="10527459"/>
            <a:chExt cx="2182943" cy="2688382"/>
          </a:xfrm>
        </p:grpSpPr>
        <p:pic>
          <p:nvPicPr>
            <p:cNvPr id="12" name="Picture 12" descr="https://static.thenounproject.com/png/1383225-200.png">
              <a:extLst>
                <a:ext uri="{FF2B5EF4-FFF2-40B4-BE49-F238E27FC236}">
                  <a16:creationId xmlns:a16="http://schemas.microsoft.com/office/drawing/2014/main" id="{16B797FA-1989-4C34-B862-93F37DA0A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392" y="10527459"/>
              <a:ext cx="1192703" cy="11927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7CA3C3-6D05-437A-9C1A-B600AB3E9653}"/>
                </a:ext>
              </a:extLst>
            </p:cNvPr>
            <p:cNvSpPr txBox="1"/>
            <p:nvPr/>
          </p:nvSpPr>
          <p:spPr>
            <a:xfrm>
              <a:off x="3474308" y="11933095"/>
              <a:ext cx="2182943" cy="1282746"/>
            </a:xfrm>
            <a:prstGeom prst="rect">
              <a:avLst/>
            </a:prstGeom>
            <a:noFill/>
          </p:spPr>
          <p:txBody>
            <a:bodyPr wrap="none" rtlCol="0">
              <a:spAutoFit/>
            </a:bodyPr>
            <a:lstStyle/>
            <a:p>
              <a:pPr algn="ctr"/>
              <a:r>
                <a:rPr lang="nl-BE" sz="1600" dirty="0" err="1"/>
                <a:t>Unified</a:t>
              </a:r>
              <a:r>
                <a:rPr lang="nl-BE" sz="1600" dirty="0"/>
                <a:t> </a:t>
              </a:r>
              <a:r>
                <a:rPr lang="nl-BE" sz="1600" dirty="0" err="1"/>
                <a:t>licence</a:t>
              </a:r>
              <a:endParaRPr lang="nl-BE" sz="1600" dirty="0"/>
            </a:p>
            <a:p>
              <a:pPr algn="ctr"/>
              <a:r>
                <a:rPr lang="nl-BE" sz="1600" dirty="0"/>
                <a:t>&amp; </a:t>
              </a:r>
              <a:r>
                <a:rPr lang="nl-BE" sz="1600" dirty="0" err="1"/>
                <a:t>quality</a:t>
              </a:r>
              <a:r>
                <a:rPr lang="nl-BE" sz="1600" dirty="0"/>
                <a:t> </a:t>
              </a:r>
            </a:p>
            <a:p>
              <a:pPr algn="ctr"/>
              <a:r>
                <a:rPr lang="nl-BE" sz="1600" dirty="0" err="1"/>
                <a:t>framework</a:t>
              </a:r>
              <a:endParaRPr lang="nl-BE" sz="1600" dirty="0"/>
            </a:p>
          </p:txBody>
        </p:sp>
      </p:grpSp>
      <p:grpSp>
        <p:nvGrpSpPr>
          <p:cNvPr id="14" name="Group 13">
            <a:extLst>
              <a:ext uri="{FF2B5EF4-FFF2-40B4-BE49-F238E27FC236}">
                <a16:creationId xmlns:a16="http://schemas.microsoft.com/office/drawing/2014/main" id="{8849EE0F-9DA1-4B79-95AC-487FCF6E6FD1}"/>
              </a:ext>
            </a:extLst>
          </p:cNvPr>
          <p:cNvGrpSpPr/>
          <p:nvPr/>
        </p:nvGrpSpPr>
        <p:grpSpPr>
          <a:xfrm>
            <a:off x="6582685" y="2546449"/>
            <a:ext cx="1213089" cy="1417484"/>
            <a:chOff x="8514008" y="5002763"/>
            <a:chExt cx="2225477" cy="2600450"/>
          </a:xfrm>
        </p:grpSpPr>
        <p:pic>
          <p:nvPicPr>
            <p:cNvPr id="15" name="Picture 14" descr="A close up of a logo&#10;&#10;Description generated with very high confidence">
              <a:extLst>
                <a:ext uri="{FF2B5EF4-FFF2-40B4-BE49-F238E27FC236}">
                  <a16:creationId xmlns:a16="http://schemas.microsoft.com/office/drawing/2014/main" id="{716A020E-7A85-4E35-BC6D-B44CA4CAC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489" y="5002763"/>
              <a:ext cx="1316509" cy="1316509"/>
            </a:xfrm>
            <a:prstGeom prst="rect">
              <a:avLst/>
            </a:prstGeom>
          </p:spPr>
        </p:pic>
        <p:sp>
          <p:nvSpPr>
            <p:cNvPr id="16" name="TextBox 15">
              <a:extLst>
                <a:ext uri="{FF2B5EF4-FFF2-40B4-BE49-F238E27FC236}">
                  <a16:creationId xmlns:a16="http://schemas.microsoft.com/office/drawing/2014/main" id="{39113ADC-8087-41B4-83D1-55977E8A7550}"/>
                </a:ext>
              </a:extLst>
            </p:cNvPr>
            <p:cNvSpPr txBox="1"/>
            <p:nvPr/>
          </p:nvSpPr>
          <p:spPr>
            <a:xfrm>
              <a:off x="8514008" y="6530412"/>
              <a:ext cx="2225477" cy="1072801"/>
            </a:xfrm>
            <a:prstGeom prst="rect">
              <a:avLst/>
            </a:prstGeom>
            <a:noFill/>
          </p:spPr>
          <p:txBody>
            <a:bodyPr wrap="none" rtlCol="0">
              <a:spAutoFit/>
            </a:bodyPr>
            <a:lstStyle/>
            <a:p>
              <a:pPr algn="ctr"/>
              <a:r>
                <a:rPr lang="nl-BE" sz="1600"/>
                <a:t>Incentives &amp;</a:t>
              </a:r>
            </a:p>
            <a:p>
              <a:pPr algn="ctr"/>
              <a:r>
                <a:rPr lang="nl-BE" sz="1600"/>
                <a:t>nudging</a:t>
              </a:r>
            </a:p>
          </p:txBody>
        </p:sp>
      </p:grpSp>
      <p:grpSp>
        <p:nvGrpSpPr>
          <p:cNvPr id="3" name="Group 2">
            <a:extLst>
              <a:ext uri="{FF2B5EF4-FFF2-40B4-BE49-F238E27FC236}">
                <a16:creationId xmlns:a16="http://schemas.microsoft.com/office/drawing/2014/main" id="{02CCC372-5040-47ED-9610-041C878D0BA9}"/>
              </a:ext>
            </a:extLst>
          </p:cNvPr>
          <p:cNvGrpSpPr/>
          <p:nvPr/>
        </p:nvGrpSpPr>
        <p:grpSpPr>
          <a:xfrm>
            <a:off x="3686654" y="2480210"/>
            <a:ext cx="1356269" cy="1260097"/>
            <a:chOff x="5755139" y="5687376"/>
            <a:chExt cx="2712536" cy="2520194"/>
          </a:xfrm>
        </p:grpSpPr>
        <p:pic>
          <p:nvPicPr>
            <p:cNvPr id="1026" name="Picture 2" descr="https://static.thenounproject.com/png/1924371-200.png">
              <a:extLst>
                <a:ext uri="{FF2B5EF4-FFF2-40B4-BE49-F238E27FC236}">
                  <a16:creationId xmlns:a16="http://schemas.microsoft.com/office/drawing/2014/main" id="{A73B9C9B-07B2-4D0D-BD5F-2A312230A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283" y="5687376"/>
              <a:ext cx="1727131" cy="172713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D282953-A6C7-4FF9-9DC8-6BEE0A84D3EF}"/>
                </a:ext>
              </a:extLst>
            </p:cNvPr>
            <p:cNvSpPr txBox="1"/>
            <p:nvPr/>
          </p:nvSpPr>
          <p:spPr>
            <a:xfrm>
              <a:off x="5755139" y="7530462"/>
              <a:ext cx="2712536" cy="677108"/>
            </a:xfrm>
            <a:prstGeom prst="rect">
              <a:avLst/>
            </a:prstGeom>
            <a:noFill/>
          </p:spPr>
          <p:txBody>
            <a:bodyPr wrap="none" rtlCol="0">
              <a:spAutoFit/>
            </a:bodyPr>
            <a:lstStyle/>
            <a:p>
              <a:pPr algn="ctr"/>
              <a:r>
                <a:rPr lang="nl-BE" sz="1600"/>
                <a:t>Travel Insights</a:t>
              </a:r>
            </a:p>
          </p:txBody>
        </p:sp>
      </p:grpSp>
      <p:grpSp>
        <p:nvGrpSpPr>
          <p:cNvPr id="106" name="Group 105">
            <a:extLst>
              <a:ext uri="{FF2B5EF4-FFF2-40B4-BE49-F238E27FC236}">
                <a16:creationId xmlns:a16="http://schemas.microsoft.com/office/drawing/2014/main" id="{DCEDA6DA-C705-4D3C-9087-2166A09EE3F0}"/>
              </a:ext>
            </a:extLst>
          </p:cNvPr>
          <p:cNvGrpSpPr/>
          <p:nvPr/>
        </p:nvGrpSpPr>
        <p:grpSpPr>
          <a:xfrm>
            <a:off x="3889400" y="5073881"/>
            <a:ext cx="1037472" cy="527663"/>
            <a:chOff x="8634755" y="9652731"/>
            <a:chExt cx="2074943" cy="1055326"/>
          </a:xfrm>
        </p:grpSpPr>
        <p:grpSp>
          <p:nvGrpSpPr>
            <p:cNvPr id="30" name="Group 29">
              <a:extLst>
                <a:ext uri="{FF2B5EF4-FFF2-40B4-BE49-F238E27FC236}">
                  <a16:creationId xmlns:a16="http://schemas.microsoft.com/office/drawing/2014/main" id="{CC60BD1E-686D-4794-BF31-FBEA61E0BDFA}"/>
                </a:ext>
              </a:extLst>
            </p:cNvPr>
            <p:cNvGrpSpPr/>
            <p:nvPr/>
          </p:nvGrpSpPr>
          <p:grpSpPr>
            <a:xfrm>
              <a:off x="8634755" y="9730147"/>
              <a:ext cx="808831" cy="417359"/>
              <a:chOff x="4529520" y="1210315"/>
              <a:chExt cx="177414" cy="91546"/>
            </a:xfrm>
            <a:solidFill>
              <a:schemeClr val="tx1"/>
            </a:solidFill>
          </p:grpSpPr>
          <p:sp>
            <p:nvSpPr>
              <p:cNvPr id="31" name="Freeform: Shape 30">
                <a:extLst>
                  <a:ext uri="{FF2B5EF4-FFF2-40B4-BE49-F238E27FC236}">
                    <a16:creationId xmlns:a16="http://schemas.microsoft.com/office/drawing/2014/main" id="{B552BF42-6B72-4B65-9D37-4EA39C135B9A}"/>
                  </a:ext>
                </a:extLst>
              </p:cNvPr>
              <p:cNvSpPr/>
              <p:nvPr/>
            </p:nvSpPr>
            <p:spPr>
              <a:xfrm>
                <a:off x="4560414" y="1272330"/>
                <a:ext cx="27259" cy="29531"/>
              </a:xfrm>
              <a:custGeom>
                <a:avLst/>
                <a:gdLst>
                  <a:gd name="connsiteX0" fmla="*/ 13630 w 27259"/>
                  <a:gd name="connsiteY0" fmla="*/ 29758 h 29530"/>
                  <a:gd name="connsiteX1" fmla="*/ 0 w 27259"/>
                  <a:gd name="connsiteY1" fmla="*/ 14765 h 29530"/>
                  <a:gd name="connsiteX2" fmla="*/ 13630 w 27259"/>
                  <a:gd name="connsiteY2" fmla="*/ 0 h 29530"/>
                  <a:gd name="connsiteX3" fmla="*/ 27259 w 27259"/>
                  <a:gd name="connsiteY3" fmla="*/ 14765 h 29530"/>
                  <a:gd name="connsiteX4" fmla="*/ 13630 w 27259"/>
                  <a:gd name="connsiteY4" fmla="*/ 29758 h 29530"/>
                  <a:gd name="connsiteX5" fmla="*/ 20672 w 27259"/>
                  <a:gd name="connsiteY5" fmla="*/ 14765 h 29530"/>
                  <a:gd name="connsiteX6" fmla="*/ 13630 w 27259"/>
                  <a:gd name="connsiteY6" fmla="*/ 6133 h 29530"/>
                  <a:gd name="connsiteX7" fmla="*/ 6588 w 27259"/>
                  <a:gd name="connsiteY7" fmla="*/ 14765 h 29530"/>
                  <a:gd name="connsiteX8" fmla="*/ 13630 w 27259"/>
                  <a:gd name="connsiteY8" fmla="*/ 23625 h 29530"/>
                  <a:gd name="connsiteX9" fmla="*/ 20672 w 27259"/>
                  <a:gd name="connsiteY9" fmla="*/ 14765 h 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9" h="29530">
                    <a:moveTo>
                      <a:pt x="13630" y="29758"/>
                    </a:moveTo>
                    <a:cubicBezTo>
                      <a:pt x="3635" y="29758"/>
                      <a:pt x="0" y="27941"/>
                      <a:pt x="0" y="14765"/>
                    </a:cubicBezTo>
                    <a:cubicBezTo>
                      <a:pt x="0" y="2499"/>
                      <a:pt x="3635" y="0"/>
                      <a:pt x="13630" y="0"/>
                    </a:cubicBezTo>
                    <a:cubicBezTo>
                      <a:pt x="23625" y="0"/>
                      <a:pt x="27259" y="2499"/>
                      <a:pt x="27259" y="14765"/>
                    </a:cubicBezTo>
                    <a:cubicBezTo>
                      <a:pt x="27259" y="30667"/>
                      <a:pt x="19536" y="29758"/>
                      <a:pt x="13630" y="29758"/>
                    </a:cubicBezTo>
                    <a:close/>
                    <a:moveTo>
                      <a:pt x="20672" y="14765"/>
                    </a:moveTo>
                    <a:cubicBezTo>
                      <a:pt x="20672" y="7042"/>
                      <a:pt x="18173" y="6133"/>
                      <a:pt x="13630" y="6133"/>
                    </a:cubicBezTo>
                    <a:cubicBezTo>
                      <a:pt x="8859" y="6133"/>
                      <a:pt x="6588" y="7042"/>
                      <a:pt x="6588" y="14765"/>
                    </a:cubicBezTo>
                    <a:cubicBezTo>
                      <a:pt x="6588" y="22489"/>
                      <a:pt x="9086" y="23625"/>
                      <a:pt x="13630" y="23625"/>
                    </a:cubicBezTo>
                    <a:cubicBezTo>
                      <a:pt x="18173" y="23625"/>
                      <a:pt x="20672" y="22489"/>
                      <a:pt x="20672" y="14765"/>
                    </a:cubicBezTo>
                    <a:close/>
                  </a:path>
                </a:pathLst>
              </a:custGeom>
              <a:grpFill/>
              <a:ln w="2244" cap="flat">
                <a:noFill/>
                <a:prstDash val="solid"/>
                <a:miter/>
              </a:ln>
            </p:spPr>
            <p:txBody>
              <a:bodyPr rtlCol="0" anchor="ctr"/>
              <a:lstStyle/>
              <a:p>
                <a:endParaRPr lang="en-BE" sz="900"/>
              </a:p>
            </p:txBody>
          </p:sp>
          <p:sp>
            <p:nvSpPr>
              <p:cNvPr id="32" name="Freeform: Shape 31">
                <a:extLst>
                  <a:ext uri="{FF2B5EF4-FFF2-40B4-BE49-F238E27FC236}">
                    <a16:creationId xmlns:a16="http://schemas.microsoft.com/office/drawing/2014/main" id="{D36745D8-1264-4328-8B07-9BE5B3EB74AF}"/>
                  </a:ext>
                </a:extLst>
              </p:cNvPr>
              <p:cNvSpPr/>
              <p:nvPr/>
            </p:nvSpPr>
            <p:spPr>
              <a:xfrm>
                <a:off x="4668770" y="1272330"/>
                <a:ext cx="27259" cy="29531"/>
              </a:xfrm>
              <a:custGeom>
                <a:avLst/>
                <a:gdLst>
                  <a:gd name="connsiteX0" fmla="*/ 13630 w 27259"/>
                  <a:gd name="connsiteY0" fmla="*/ 29758 h 29530"/>
                  <a:gd name="connsiteX1" fmla="*/ 0 w 27259"/>
                  <a:gd name="connsiteY1" fmla="*/ 14765 h 29530"/>
                  <a:gd name="connsiteX2" fmla="*/ 13630 w 27259"/>
                  <a:gd name="connsiteY2" fmla="*/ 0 h 29530"/>
                  <a:gd name="connsiteX3" fmla="*/ 27259 w 27259"/>
                  <a:gd name="connsiteY3" fmla="*/ 14765 h 29530"/>
                  <a:gd name="connsiteX4" fmla="*/ 13630 w 27259"/>
                  <a:gd name="connsiteY4" fmla="*/ 29758 h 29530"/>
                  <a:gd name="connsiteX5" fmla="*/ 20672 w 27259"/>
                  <a:gd name="connsiteY5" fmla="*/ 14765 h 29530"/>
                  <a:gd name="connsiteX6" fmla="*/ 13630 w 27259"/>
                  <a:gd name="connsiteY6" fmla="*/ 6133 h 29530"/>
                  <a:gd name="connsiteX7" fmla="*/ 6588 w 27259"/>
                  <a:gd name="connsiteY7" fmla="*/ 14765 h 29530"/>
                  <a:gd name="connsiteX8" fmla="*/ 13630 w 27259"/>
                  <a:gd name="connsiteY8" fmla="*/ 23625 h 29530"/>
                  <a:gd name="connsiteX9" fmla="*/ 20672 w 27259"/>
                  <a:gd name="connsiteY9" fmla="*/ 14765 h 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9" h="29530">
                    <a:moveTo>
                      <a:pt x="13630" y="29758"/>
                    </a:moveTo>
                    <a:cubicBezTo>
                      <a:pt x="3635" y="29758"/>
                      <a:pt x="0" y="27941"/>
                      <a:pt x="0" y="14765"/>
                    </a:cubicBezTo>
                    <a:cubicBezTo>
                      <a:pt x="0" y="2499"/>
                      <a:pt x="3635" y="0"/>
                      <a:pt x="13630" y="0"/>
                    </a:cubicBezTo>
                    <a:cubicBezTo>
                      <a:pt x="23625" y="0"/>
                      <a:pt x="27259" y="2499"/>
                      <a:pt x="27259" y="14765"/>
                    </a:cubicBezTo>
                    <a:cubicBezTo>
                      <a:pt x="27259" y="30667"/>
                      <a:pt x="19763" y="29758"/>
                      <a:pt x="13630" y="29758"/>
                    </a:cubicBezTo>
                    <a:close/>
                    <a:moveTo>
                      <a:pt x="20672" y="14765"/>
                    </a:moveTo>
                    <a:cubicBezTo>
                      <a:pt x="20672" y="7042"/>
                      <a:pt x="18173" y="6133"/>
                      <a:pt x="13630" y="6133"/>
                    </a:cubicBezTo>
                    <a:cubicBezTo>
                      <a:pt x="8859" y="6133"/>
                      <a:pt x="6588" y="7042"/>
                      <a:pt x="6588" y="14765"/>
                    </a:cubicBezTo>
                    <a:cubicBezTo>
                      <a:pt x="6588" y="22489"/>
                      <a:pt x="9086" y="23625"/>
                      <a:pt x="13630" y="23625"/>
                    </a:cubicBezTo>
                    <a:cubicBezTo>
                      <a:pt x="18173" y="23625"/>
                      <a:pt x="20672" y="22489"/>
                      <a:pt x="20672" y="14765"/>
                    </a:cubicBezTo>
                    <a:close/>
                  </a:path>
                </a:pathLst>
              </a:custGeom>
              <a:grpFill/>
              <a:ln w="2244" cap="flat">
                <a:noFill/>
                <a:prstDash val="solid"/>
                <a:miter/>
              </a:ln>
            </p:spPr>
            <p:txBody>
              <a:bodyPr rtlCol="0" anchor="ctr"/>
              <a:lstStyle/>
              <a:p>
                <a:endParaRPr lang="en-BE" sz="900"/>
              </a:p>
            </p:txBody>
          </p:sp>
          <p:sp>
            <p:nvSpPr>
              <p:cNvPr id="33" name="Freeform: Shape 32">
                <a:extLst>
                  <a:ext uri="{FF2B5EF4-FFF2-40B4-BE49-F238E27FC236}">
                    <a16:creationId xmlns:a16="http://schemas.microsoft.com/office/drawing/2014/main" id="{33806271-5649-4B8F-B039-391423CAC7FD}"/>
                  </a:ext>
                </a:extLst>
              </p:cNvPr>
              <p:cNvSpPr/>
              <p:nvPr/>
            </p:nvSpPr>
            <p:spPr>
              <a:xfrm>
                <a:off x="4594716" y="1269150"/>
                <a:ext cx="65877" cy="6815"/>
              </a:xfrm>
              <a:custGeom>
                <a:avLst/>
                <a:gdLst>
                  <a:gd name="connsiteX0" fmla="*/ 0 w 65876"/>
                  <a:gd name="connsiteY0" fmla="*/ 0 h 6814"/>
                  <a:gd name="connsiteX1" fmla="*/ 67694 w 65876"/>
                  <a:gd name="connsiteY1" fmla="*/ 0 h 6814"/>
                  <a:gd name="connsiteX2" fmla="*/ 67694 w 65876"/>
                  <a:gd name="connsiteY2" fmla="*/ 7269 h 6814"/>
                  <a:gd name="connsiteX3" fmla="*/ 0 w 65876"/>
                  <a:gd name="connsiteY3" fmla="*/ 7269 h 6814"/>
                </a:gdLst>
                <a:ahLst/>
                <a:cxnLst>
                  <a:cxn ang="0">
                    <a:pos x="connsiteX0" y="connsiteY0"/>
                  </a:cxn>
                  <a:cxn ang="0">
                    <a:pos x="connsiteX1" y="connsiteY1"/>
                  </a:cxn>
                  <a:cxn ang="0">
                    <a:pos x="connsiteX2" y="connsiteY2"/>
                  </a:cxn>
                  <a:cxn ang="0">
                    <a:pos x="connsiteX3" y="connsiteY3"/>
                  </a:cxn>
                </a:cxnLst>
                <a:rect l="l" t="t" r="r" b="b"/>
                <a:pathLst>
                  <a:path w="65876" h="6814">
                    <a:moveTo>
                      <a:pt x="0" y="0"/>
                    </a:moveTo>
                    <a:lnTo>
                      <a:pt x="67694" y="0"/>
                    </a:lnTo>
                    <a:lnTo>
                      <a:pt x="67694" y="7269"/>
                    </a:lnTo>
                    <a:lnTo>
                      <a:pt x="0" y="7269"/>
                    </a:lnTo>
                    <a:close/>
                  </a:path>
                </a:pathLst>
              </a:custGeom>
              <a:grpFill/>
              <a:ln w="2244" cap="flat">
                <a:noFill/>
                <a:prstDash val="solid"/>
                <a:miter/>
              </a:ln>
            </p:spPr>
            <p:txBody>
              <a:bodyPr rtlCol="0" anchor="ctr"/>
              <a:lstStyle/>
              <a:p>
                <a:endParaRPr lang="en-BE" sz="900"/>
              </a:p>
            </p:txBody>
          </p:sp>
          <p:sp>
            <p:nvSpPr>
              <p:cNvPr id="34" name="Freeform: Shape 33">
                <a:extLst>
                  <a:ext uri="{FF2B5EF4-FFF2-40B4-BE49-F238E27FC236}">
                    <a16:creationId xmlns:a16="http://schemas.microsoft.com/office/drawing/2014/main" id="{6C7FC296-41BF-4BAE-92F7-608AEFFF0706}"/>
                  </a:ext>
                </a:extLst>
              </p:cNvPr>
              <p:cNvSpPr/>
              <p:nvPr/>
            </p:nvSpPr>
            <p:spPr>
              <a:xfrm>
                <a:off x="4532928" y="1269150"/>
                <a:ext cx="20445" cy="6815"/>
              </a:xfrm>
              <a:custGeom>
                <a:avLst/>
                <a:gdLst>
                  <a:gd name="connsiteX0" fmla="*/ 0 w 20444"/>
                  <a:gd name="connsiteY0" fmla="*/ 0 h 6814"/>
                  <a:gd name="connsiteX1" fmla="*/ 21353 w 20444"/>
                  <a:gd name="connsiteY1" fmla="*/ 0 h 6814"/>
                  <a:gd name="connsiteX2" fmla="*/ 21353 w 20444"/>
                  <a:gd name="connsiteY2" fmla="*/ 7269 h 6814"/>
                  <a:gd name="connsiteX3" fmla="*/ 0 w 20444"/>
                  <a:gd name="connsiteY3" fmla="*/ 7269 h 6814"/>
                </a:gdLst>
                <a:ahLst/>
                <a:cxnLst>
                  <a:cxn ang="0">
                    <a:pos x="connsiteX0" y="connsiteY0"/>
                  </a:cxn>
                  <a:cxn ang="0">
                    <a:pos x="connsiteX1" y="connsiteY1"/>
                  </a:cxn>
                  <a:cxn ang="0">
                    <a:pos x="connsiteX2" y="connsiteY2"/>
                  </a:cxn>
                  <a:cxn ang="0">
                    <a:pos x="connsiteX3" y="connsiteY3"/>
                  </a:cxn>
                </a:cxnLst>
                <a:rect l="l" t="t" r="r" b="b"/>
                <a:pathLst>
                  <a:path w="20444" h="6814">
                    <a:moveTo>
                      <a:pt x="0" y="0"/>
                    </a:moveTo>
                    <a:lnTo>
                      <a:pt x="21353" y="0"/>
                    </a:lnTo>
                    <a:lnTo>
                      <a:pt x="21353" y="7269"/>
                    </a:lnTo>
                    <a:lnTo>
                      <a:pt x="0" y="7269"/>
                    </a:lnTo>
                    <a:close/>
                  </a:path>
                </a:pathLst>
              </a:custGeom>
              <a:grpFill/>
              <a:ln w="2244" cap="flat">
                <a:noFill/>
                <a:prstDash val="solid"/>
                <a:miter/>
              </a:ln>
            </p:spPr>
            <p:txBody>
              <a:bodyPr rtlCol="0" anchor="ctr"/>
              <a:lstStyle/>
              <a:p>
                <a:endParaRPr lang="en-BE" sz="900"/>
              </a:p>
            </p:txBody>
          </p:sp>
          <p:sp>
            <p:nvSpPr>
              <p:cNvPr id="35" name="Freeform: Shape 34">
                <a:extLst>
                  <a:ext uri="{FF2B5EF4-FFF2-40B4-BE49-F238E27FC236}">
                    <a16:creationId xmlns:a16="http://schemas.microsoft.com/office/drawing/2014/main" id="{B49A6911-C2B8-454D-B264-62CDE6B72759}"/>
                  </a:ext>
                </a:extLst>
              </p:cNvPr>
              <p:cNvSpPr/>
              <p:nvPr/>
            </p:nvSpPr>
            <p:spPr>
              <a:xfrm>
                <a:off x="4579421" y="1223071"/>
                <a:ext cx="6815" cy="38617"/>
              </a:xfrm>
              <a:custGeom>
                <a:avLst/>
                <a:gdLst>
                  <a:gd name="connsiteX0" fmla="*/ 7269 w 6814"/>
                  <a:gd name="connsiteY0" fmla="*/ 0 h 38617"/>
                  <a:gd name="connsiteX1" fmla="*/ 7269 w 6814"/>
                  <a:gd name="connsiteY1" fmla="*/ 40435 h 38617"/>
                  <a:gd name="connsiteX2" fmla="*/ 0 w 6814"/>
                  <a:gd name="connsiteY2" fmla="*/ 40435 h 38617"/>
                  <a:gd name="connsiteX3" fmla="*/ 0 w 6814"/>
                  <a:gd name="connsiteY3" fmla="*/ 0 h 38617"/>
                </a:gdLst>
                <a:ahLst/>
                <a:cxnLst>
                  <a:cxn ang="0">
                    <a:pos x="connsiteX0" y="connsiteY0"/>
                  </a:cxn>
                  <a:cxn ang="0">
                    <a:pos x="connsiteX1" y="connsiteY1"/>
                  </a:cxn>
                  <a:cxn ang="0">
                    <a:pos x="connsiteX2" y="connsiteY2"/>
                  </a:cxn>
                  <a:cxn ang="0">
                    <a:pos x="connsiteX3" y="connsiteY3"/>
                  </a:cxn>
                </a:cxnLst>
                <a:rect l="l" t="t" r="r" b="b"/>
                <a:pathLst>
                  <a:path w="6814" h="38617">
                    <a:moveTo>
                      <a:pt x="7269" y="0"/>
                    </a:moveTo>
                    <a:lnTo>
                      <a:pt x="7269" y="40435"/>
                    </a:lnTo>
                    <a:lnTo>
                      <a:pt x="0" y="40435"/>
                    </a:lnTo>
                    <a:lnTo>
                      <a:pt x="0" y="0"/>
                    </a:lnTo>
                    <a:close/>
                  </a:path>
                </a:pathLst>
              </a:custGeom>
              <a:grpFill/>
              <a:ln w="2244" cap="flat">
                <a:noFill/>
                <a:prstDash val="solid"/>
                <a:miter/>
              </a:ln>
            </p:spPr>
            <p:txBody>
              <a:bodyPr rtlCol="0" anchor="ctr"/>
              <a:lstStyle/>
              <a:p>
                <a:endParaRPr lang="en-BE" sz="900"/>
              </a:p>
            </p:txBody>
          </p:sp>
          <p:sp>
            <p:nvSpPr>
              <p:cNvPr id="36" name="Freeform: Shape 35">
                <a:extLst>
                  <a:ext uri="{FF2B5EF4-FFF2-40B4-BE49-F238E27FC236}">
                    <a16:creationId xmlns:a16="http://schemas.microsoft.com/office/drawing/2014/main" id="{8FBDC7A6-5A53-4980-88DB-3C40471A1DA5}"/>
                  </a:ext>
                </a:extLst>
              </p:cNvPr>
              <p:cNvSpPr/>
              <p:nvPr/>
            </p:nvSpPr>
            <p:spPr>
              <a:xfrm>
                <a:off x="4617779" y="1223100"/>
                <a:ext cx="6815" cy="38617"/>
              </a:xfrm>
              <a:custGeom>
                <a:avLst/>
                <a:gdLst>
                  <a:gd name="connsiteX0" fmla="*/ 7269 w 6814"/>
                  <a:gd name="connsiteY0" fmla="*/ 0 h 38617"/>
                  <a:gd name="connsiteX1" fmla="*/ 7269 w 6814"/>
                  <a:gd name="connsiteY1" fmla="*/ 40435 h 38617"/>
                  <a:gd name="connsiteX2" fmla="*/ 0 w 6814"/>
                  <a:gd name="connsiteY2" fmla="*/ 40435 h 38617"/>
                  <a:gd name="connsiteX3" fmla="*/ 0 w 6814"/>
                  <a:gd name="connsiteY3" fmla="*/ 0 h 38617"/>
                </a:gdLst>
                <a:ahLst/>
                <a:cxnLst>
                  <a:cxn ang="0">
                    <a:pos x="connsiteX0" y="connsiteY0"/>
                  </a:cxn>
                  <a:cxn ang="0">
                    <a:pos x="connsiteX1" y="connsiteY1"/>
                  </a:cxn>
                  <a:cxn ang="0">
                    <a:pos x="connsiteX2" y="connsiteY2"/>
                  </a:cxn>
                  <a:cxn ang="0">
                    <a:pos x="connsiteX3" y="connsiteY3"/>
                  </a:cxn>
                </a:cxnLst>
                <a:rect l="l" t="t" r="r" b="b"/>
                <a:pathLst>
                  <a:path w="6814" h="38617">
                    <a:moveTo>
                      <a:pt x="7269" y="0"/>
                    </a:moveTo>
                    <a:lnTo>
                      <a:pt x="7269" y="40435"/>
                    </a:lnTo>
                    <a:lnTo>
                      <a:pt x="0" y="40435"/>
                    </a:lnTo>
                    <a:lnTo>
                      <a:pt x="0" y="0"/>
                    </a:lnTo>
                    <a:close/>
                  </a:path>
                </a:pathLst>
              </a:custGeom>
              <a:grpFill/>
              <a:ln w="2244" cap="flat">
                <a:noFill/>
                <a:prstDash val="solid"/>
                <a:miter/>
              </a:ln>
            </p:spPr>
            <p:txBody>
              <a:bodyPr rtlCol="0" anchor="ctr"/>
              <a:lstStyle/>
              <a:p>
                <a:endParaRPr lang="en-BE" sz="900"/>
              </a:p>
            </p:txBody>
          </p:sp>
          <p:sp>
            <p:nvSpPr>
              <p:cNvPr id="37" name="Freeform: Shape 36">
                <a:extLst>
                  <a:ext uri="{FF2B5EF4-FFF2-40B4-BE49-F238E27FC236}">
                    <a16:creationId xmlns:a16="http://schemas.microsoft.com/office/drawing/2014/main" id="{5F602D50-6454-4747-BE41-09703F18A802}"/>
                  </a:ext>
                </a:extLst>
              </p:cNvPr>
              <p:cNvSpPr/>
              <p:nvPr/>
            </p:nvSpPr>
            <p:spPr>
              <a:xfrm>
                <a:off x="4542923" y="1220538"/>
                <a:ext cx="118124" cy="43161"/>
              </a:xfrm>
              <a:custGeom>
                <a:avLst/>
                <a:gdLst>
                  <a:gd name="connsiteX0" fmla="*/ 110401 w 118123"/>
                  <a:gd name="connsiteY0" fmla="*/ 43161 h 43160"/>
                  <a:gd name="connsiteX1" fmla="*/ 9995 w 118123"/>
                  <a:gd name="connsiteY1" fmla="*/ 43161 h 43160"/>
                  <a:gd name="connsiteX2" fmla="*/ 0 w 118123"/>
                  <a:gd name="connsiteY2" fmla="*/ 33166 h 43160"/>
                  <a:gd name="connsiteX3" fmla="*/ 0 w 118123"/>
                  <a:gd name="connsiteY3" fmla="*/ 9995 h 43160"/>
                  <a:gd name="connsiteX4" fmla="*/ 9995 w 118123"/>
                  <a:gd name="connsiteY4" fmla="*/ 0 h 43160"/>
                  <a:gd name="connsiteX5" fmla="*/ 110173 w 118123"/>
                  <a:gd name="connsiteY5" fmla="*/ 0 h 43160"/>
                  <a:gd name="connsiteX6" fmla="*/ 120168 w 118123"/>
                  <a:gd name="connsiteY6" fmla="*/ 9995 h 43160"/>
                  <a:gd name="connsiteX7" fmla="*/ 120168 w 118123"/>
                  <a:gd name="connsiteY7" fmla="*/ 33166 h 43160"/>
                  <a:gd name="connsiteX8" fmla="*/ 110401 w 118123"/>
                  <a:gd name="connsiteY8" fmla="*/ 43161 h 43160"/>
                  <a:gd name="connsiteX9" fmla="*/ 9995 w 118123"/>
                  <a:gd name="connsiteY9" fmla="*/ 7042 h 43160"/>
                  <a:gd name="connsiteX10" fmla="*/ 6815 w 118123"/>
                  <a:gd name="connsiteY10" fmla="*/ 10222 h 43160"/>
                  <a:gd name="connsiteX11" fmla="*/ 6815 w 118123"/>
                  <a:gd name="connsiteY11" fmla="*/ 33393 h 43160"/>
                  <a:gd name="connsiteX12" fmla="*/ 9995 w 118123"/>
                  <a:gd name="connsiteY12" fmla="*/ 36573 h 43160"/>
                  <a:gd name="connsiteX13" fmla="*/ 110173 w 118123"/>
                  <a:gd name="connsiteY13" fmla="*/ 36573 h 43160"/>
                  <a:gd name="connsiteX14" fmla="*/ 113354 w 118123"/>
                  <a:gd name="connsiteY14" fmla="*/ 33393 h 43160"/>
                  <a:gd name="connsiteX15" fmla="*/ 113354 w 118123"/>
                  <a:gd name="connsiteY15" fmla="*/ 10222 h 43160"/>
                  <a:gd name="connsiteX16" fmla="*/ 110173 w 118123"/>
                  <a:gd name="connsiteY16" fmla="*/ 7042 h 43160"/>
                  <a:gd name="connsiteX17" fmla="*/ 9995 w 118123"/>
                  <a:gd name="connsiteY17" fmla="*/ 7042 h 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123" h="43160">
                    <a:moveTo>
                      <a:pt x="110401" y="43161"/>
                    </a:moveTo>
                    <a:lnTo>
                      <a:pt x="9995" y="43161"/>
                    </a:lnTo>
                    <a:cubicBezTo>
                      <a:pt x="4543" y="43161"/>
                      <a:pt x="0" y="38617"/>
                      <a:pt x="0" y="33166"/>
                    </a:cubicBezTo>
                    <a:lnTo>
                      <a:pt x="0" y="9995"/>
                    </a:lnTo>
                    <a:cubicBezTo>
                      <a:pt x="0" y="4543"/>
                      <a:pt x="4543" y="0"/>
                      <a:pt x="9995" y="0"/>
                    </a:cubicBezTo>
                    <a:lnTo>
                      <a:pt x="110173" y="0"/>
                    </a:lnTo>
                    <a:cubicBezTo>
                      <a:pt x="115625" y="0"/>
                      <a:pt x="120168" y="4543"/>
                      <a:pt x="120168" y="9995"/>
                    </a:cubicBezTo>
                    <a:lnTo>
                      <a:pt x="120168" y="33166"/>
                    </a:lnTo>
                    <a:cubicBezTo>
                      <a:pt x="120168" y="38617"/>
                      <a:pt x="115852" y="43161"/>
                      <a:pt x="110401" y="43161"/>
                    </a:cubicBezTo>
                    <a:close/>
                    <a:moveTo>
                      <a:pt x="9995" y="7042"/>
                    </a:moveTo>
                    <a:cubicBezTo>
                      <a:pt x="8178" y="7042"/>
                      <a:pt x="6815" y="8405"/>
                      <a:pt x="6815" y="10222"/>
                    </a:cubicBezTo>
                    <a:lnTo>
                      <a:pt x="6815" y="33393"/>
                    </a:lnTo>
                    <a:cubicBezTo>
                      <a:pt x="6815" y="35210"/>
                      <a:pt x="8178" y="36573"/>
                      <a:pt x="9995" y="36573"/>
                    </a:cubicBezTo>
                    <a:lnTo>
                      <a:pt x="110173" y="36573"/>
                    </a:lnTo>
                    <a:cubicBezTo>
                      <a:pt x="111991" y="36573"/>
                      <a:pt x="113354" y="35210"/>
                      <a:pt x="113354" y="33393"/>
                    </a:cubicBezTo>
                    <a:lnTo>
                      <a:pt x="113354" y="10222"/>
                    </a:lnTo>
                    <a:cubicBezTo>
                      <a:pt x="113354" y="8405"/>
                      <a:pt x="111991" y="7042"/>
                      <a:pt x="110173" y="7042"/>
                    </a:cubicBezTo>
                    <a:lnTo>
                      <a:pt x="9995" y="7042"/>
                    </a:lnTo>
                    <a:close/>
                  </a:path>
                </a:pathLst>
              </a:custGeom>
              <a:grpFill/>
              <a:ln w="2244" cap="flat">
                <a:noFill/>
                <a:prstDash val="solid"/>
                <a:miter/>
              </a:ln>
            </p:spPr>
            <p:txBody>
              <a:bodyPr rtlCol="0" anchor="ctr"/>
              <a:lstStyle/>
              <a:p>
                <a:endParaRPr lang="en-BE" sz="900"/>
              </a:p>
            </p:txBody>
          </p:sp>
          <p:sp>
            <p:nvSpPr>
              <p:cNvPr id="38" name="Freeform: Shape 37">
                <a:extLst>
                  <a:ext uri="{FF2B5EF4-FFF2-40B4-BE49-F238E27FC236}">
                    <a16:creationId xmlns:a16="http://schemas.microsoft.com/office/drawing/2014/main" id="{227FF319-8CD2-45C2-A9CE-B7B642A8904B}"/>
                  </a:ext>
                </a:extLst>
              </p:cNvPr>
              <p:cNvSpPr/>
              <p:nvPr/>
            </p:nvSpPr>
            <p:spPr>
              <a:xfrm>
                <a:off x="4670588" y="1220538"/>
                <a:ext cx="36346" cy="43161"/>
              </a:xfrm>
              <a:custGeom>
                <a:avLst/>
                <a:gdLst>
                  <a:gd name="connsiteX0" fmla="*/ 36346 w 36345"/>
                  <a:gd name="connsiteY0" fmla="*/ 43161 h 43160"/>
                  <a:gd name="connsiteX1" fmla="*/ 9995 w 36345"/>
                  <a:gd name="connsiteY1" fmla="*/ 43161 h 43160"/>
                  <a:gd name="connsiteX2" fmla="*/ 0 w 36345"/>
                  <a:gd name="connsiteY2" fmla="*/ 33166 h 43160"/>
                  <a:gd name="connsiteX3" fmla="*/ 0 w 36345"/>
                  <a:gd name="connsiteY3" fmla="*/ 9995 h 43160"/>
                  <a:gd name="connsiteX4" fmla="*/ 9995 w 36345"/>
                  <a:gd name="connsiteY4" fmla="*/ 0 h 43160"/>
                  <a:gd name="connsiteX5" fmla="*/ 29304 w 36345"/>
                  <a:gd name="connsiteY5" fmla="*/ 0 h 43160"/>
                  <a:gd name="connsiteX6" fmla="*/ 29304 w 36345"/>
                  <a:gd name="connsiteY6" fmla="*/ 6815 h 43160"/>
                  <a:gd name="connsiteX7" fmla="*/ 9995 w 36345"/>
                  <a:gd name="connsiteY7" fmla="*/ 6815 h 43160"/>
                  <a:gd name="connsiteX8" fmla="*/ 6815 w 36345"/>
                  <a:gd name="connsiteY8" fmla="*/ 9995 h 43160"/>
                  <a:gd name="connsiteX9" fmla="*/ 6815 w 36345"/>
                  <a:gd name="connsiteY9" fmla="*/ 33166 h 43160"/>
                  <a:gd name="connsiteX10" fmla="*/ 9995 w 36345"/>
                  <a:gd name="connsiteY10" fmla="*/ 36346 h 43160"/>
                  <a:gd name="connsiteX11" fmla="*/ 36346 w 36345"/>
                  <a:gd name="connsiteY11" fmla="*/ 36346 h 43160"/>
                  <a:gd name="connsiteX12" fmla="*/ 36346 w 36345"/>
                  <a:gd name="connsiteY12" fmla="*/ 43161 h 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45" h="43160">
                    <a:moveTo>
                      <a:pt x="36346" y="43161"/>
                    </a:moveTo>
                    <a:lnTo>
                      <a:pt x="9995" y="43161"/>
                    </a:lnTo>
                    <a:cubicBezTo>
                      <a:pt x="4543" y="43161"/>
                      <a:pt x="0" y="38617"/>
                      <a:pt x="0" y="33166"/>
                    </a:cubicBezTo>
                    <a:lnTo>
                      <a:pt x="0" y="9995"/>
                    </a:lnTo>
                    <a:cubicBezTo>
                      <a:pt x="0" y="4543"/>
                      <a:pt x="4543" y="0"/>
                      <a:pt x="9995" y="0"/>
                    </a:cubicBezTo>
                    <a:lnTo>
                      <a:pt x="29304" y="0"/>
                    </a:lnTo>
                    <a:lnTo>
                      <a:pt x="29304" y="6815"/>
                    </a:lnTo>
                    <a:lnTo>
                      <a:pt x="9995" y="6815"/>
                    </a:lnTo>
                    <a:cubicBezTo>
                      <a:pt x="8178" y="6815"/>
                      <a:pt x="6815" y="8178"/>
                      <a:pt x="6815" y="9995"/>
                    </a:cubicBezTo>
                    <a:lnTo>
                      <a:pt x="6815" y="33166"/>
                    </a:lnTo>
                    <a:cubicBezTo>
                      <a:pt x="6815" y="34983"/>
                      <a:pt x="8178" y="36346"/>
                      <a:pt x="9995" y="36346"/>
                    </a:cubicBezTo>
                    <a:lnTo>
                      <a:pt x="36346" y="36346"/>
                    </a:lnTo>
                    <a:lnTo>
                      <a:pt x="36346" y="43161"/>
                    </a:lnTo>
                    <a:close/>
                  </a:path>
                </a:pathLst>
              </a:custGeom>
              <a:grpFill/>
              <a:ln w="2244" cap="flat">
                <a:noFill/>
                <a:prstDash val="solid"/>
                <a:miter/>
              </a:ln>
            </p:spPr>
            <p:txBody>
              <a:bodyPr rtlCol="0" anchor="ctr"/>
              <a:lstStyle/>
              <a:p>
                <a:endParaRPr lang="en-BE" sz="900"/>
              </a:p>
            </p:txBody>
          </p:sp>
          <p:sp>
            <p:nvSpPr>
              <p:cNvPr id="39" name="Freeform: Shape 38">
                <a:extLst>
                  <a:ext uri="{FF2B5EF4-FFF2-40B4-BE49-F238E27FC236}">
                    <a16:creationId xmlns:a16="http://schemas.microsoft.com/office/drawing/2014/main" id="{3A5FAFBE-6687-44F9-BD8D-5367FF75DA81}"/>
                  </a:ext>
                </a:extLst>
              </p:cNvPr>
              <p:cNvSpPr/>
              <p:nvPr/>
            </p:nvSpPr>
            <p:spPr>
              <a:xfrm>
                <a:off x="4529520" y="1210315"/>
                <a:ext cx="177186" cy="79506"/>
              </a:xfrm>
              <a:custGeom>
                <a:avLst/>
                <a:gdLst>
                  <a:gd name="connsiteX0" fmla="*/ 179230 w 177185"/>
                  <a:gd name="connsiteY0" fmla="*/ 51339 h 79506"/>
                  <a:gd name="connsiteX1" fmla="*/ 179003 w 177185"/>
                  <a:gd name="connsiteY1" fmla="*/ 48158 h 79506"/>
                  <a:gd name="connsiteX2" fmla="*/ 171961 w 177185"/>
                  <a:gd name="connsiteY2" fmla="*/ 9541 h 79506"/>
                  <a:gd name="connsiteX3" fmla="*/ 161966 w 177185"/>
                  <a:gd name="connsiteY3" fmla="*/ 0 h 79506"/>
                  <a:gd name="connsiteX4" fmla="*/ 9995 w 177185"/>
                  <a:gd name="connsiteY4" fmla="*/ 0 h 79506"/>
                  <a:gd name="connsiteX5" fmla="*/ 0 w 177185"/>
                  <a:gd name="connsiteY5" fmla="*/ 9995 h 79506"/>
                  <a:gd name="connsiteX6" fmla="*/ 0 w 177185"/>
                  <a:gd name="connsiteY6" fmla="*/ 70647 h 79506"/>
                  <a:gd name="connsiteX7" fmla="*/ 9995 w 177185"/>
                  <a:gd name="connsiteY7" fmla="*/ 80642 h 79506"/>
                  <a:gd name="connsiteX8" fmla="*/ 34074 w 177185"/>
                  <a:gd name="connsiteY8" fmla="*/ 80642 h 79506"/>
                  <a:gd name="connsiteX9" fmla="*/ 34074 w 177185"/>
                  <a:gd name="connsiteY9" fmla="*/ 73827 h 79506"/>
                  <a:gd name="connsiteX10" fmla="*/ 9995 w 177185"/>
                  <a:gd name="connsiteY10" fmla="*/ 73827 h 79506"/>
                  <a:gd name="connsiteX11" fmla="*/ 6815 w 177185"/>
                  <a:gd name="connsiteY11" fmla="*/ 70647 h 79506"/>
                  <a:gd name="connsiteX12" fmla="*/ 6815 w 177185"/>
                  <a:gd name="connsiteY12" fmla="*/ 9995 h 79506"/>
                  <a:gd name="connsiteX13" fmla="*/ 9995 w 177185"/>
                  <a:gd name="connsiteY13" fmla="*/ 6815 h 79506"/>
                  <a:gd name="connsiteX14" fmla="*/ 161966 w 177185"/>
                  <a:gd name="connsiteY14" fmla="*/ 6815 h 79506"/>
                  <a:gd name="connsiteX15" fmla="*/ 165146 w 177185"/>
                  <a:gd name="connsiteY15" fmla="*/ 9995 h 79506"/>
                  <a:gd name="connsiteX16" fmla="*/ 165146 w 177185"/>
                  <a:gd name="connsiteY16" fmla="*/ 10222 h 79506"/>
                  <a:gd name="connsiteX17" fmla="*/ 172188 w 177185"/>
                  <a:gd name="connsiteY17" fmla="*/ 49294 h 79506"/>
                  <a:gd name="connsiteX18" fmla="*/ 172416 w 177185"/>
                  <a:gd name="connsiteY18" fmla="*/ 51339 h 79506"/>
                  <a:gd name="connsiteX19" fmla="*/ 172416 w 177185"/>
                  <a:gd name="connsiteY19" fmla="*/ 70420 h 79506"/>
                  <a:gd name="connsiteX20" fmla="*/ 169235 w 177185"/>
                  <a:gd name="connsiteY20" fmla="*/ 73600 h 79506"/>
                  <a:gd name="connsiteX21" fmla="*/ 161966 w 177185"/>
                  <a:gd name="connsiteY21" fmla="*/ 73600 h 79506"/>
                  <a:gd name="connsiteX22" fmla="*/ 161966 w 177185"/>
                  <a:gd name="connsiteY22" fmla="*/ 80415 h 79506"/>
                  <a:gd name="connsiteX23" fmla="*/ 169235 w 177185"/>
                  <a:gd name="connsiteY23" fmla="*/ 80415 h 79506"/>
                  <a:gd name="connsiteX24" fmla="*/ 179230 w 177185"/>
                  <a:gd name="connsiteY24" fmla="*/ 70420 h 79506"/>
                  <a:gd name="connsiteX25" fmla="*/ 179230 w 177185"/>
                  <a:gd name="connsiteY25" fmla="*/ 51339 h 7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7185" h="79506">
                    <a:moveTo>
                      <a:pt x="179230" y="51339"/>
                    </a:moveTo>
                    <a:cubicBezTo>
                      <a:pt x="179230" y="50203"/>
                      <a:pt x="179230" y="49067"/>
                      <a:pt x="179003" y="48158"/>
                    </a:cubicBezTo>
                    <a:lnTo>
                      <a:pt x="171961" y="9541"/>
                    </a:lnTo>
                    <a:cubicBezTo>
                      <a:pt x="171734" y="4316"/>
                      <a:pt x="167418" y="0"/>
                      <a:pt x="161966" y="0"/>
                    </a:cubicBezTo>
                    <a:lnTo>
                      <a:pt x="9995" y="0"/>
                    </a:lnTo>
                    <a:cubicBezTo>
                      <a:pt x="4543" y="0"/>
                      <a:pt x="0" y="4543"/>
                      <a:pt x="0" y="9995"/>
                    </a:cubicBezTo>
                    <a:lnTo>
                      <a:pt x="0" y="70647"/>
                    </a:lnTo>
                    <a:cubicBezTo>
                      <a:pt x="0" y="76099"/>
                      <a:pt x="4543" y="80642"/>
                      <a:pt x="9995" y="80642"/>
                    </a:cubicBezTo>
                    <a:lnTo>
                      <a:pt x="34074" y="80642"/>
                    </a:lnTo>
                    <a:lnTo>
                      <a:pt x="34074" y="73827"/>
                    </a:lnTo>
                    <a:lnTo>
                      <a:pt x="9995" y="73827"/>
                    </a:lnTo>
                    <a:cubicBezTo>
                      <a:pt x="8178" y="73827"/>
                      <a:pt x="6815" y="72465"/>
                      <a:pt x="6815" y="70647"/>
                    </a:cubicBezTo>
                    <a:lnTo>
                      <a:pt x="6815" y="9995"/>
                    </a:lnTo>
                    <a:cubicBezTo>
                      <a:pt x="6815" y="8178"/>
                      <a:pt x="8178" y="6815"/>
                      <a:pt x="9995" y="6815"/>
                    </a:cubicBezTo>
                    <a:lnTo>
                      <a:pt x="161966" y="6815"/>
                    </a:lnTo>
                    <a:cubicBezTo>
                      <a:pt x="163783" y="6815"/>
                      <a:pt x="165146" y="8178"/>
                      <a:pt x="165146" y="9995"/>
                    </a:cubicBezTo>
                    <a:lnTo>
                      <a:pt x="165146" y="10222"/>
                    </a:lnTo>
                    <a:lnTo>
                      <a:pt x="172188" y="49294"/>
                    </a:lnTo>
                    <a:cubicBezTo>
                      <a:pt x="172416" y="49975"/>
                      <a:pt x="172416" y="50657"/>
                      <a:pt x="172416" y="51339"/>
                    </a:cubicBezTo>
                    <a:lnTo>
                      <a:pt x="172416" y="70420"/>
                    </a:lnTo>
                    <a:cubicBezTo>
                      <a:pt x="172416" y="72237"/>
                      <a:pt x="171053" y="73600"/>
                      <a:pt x="169235" y="73600"/>
                    </a:cubicBezTo>
                    <a:lnTo>
                      <a:pt x="161966" y="73600"/>
                    </a:lnTo>
                    <a:lnTo>
                      <a:pt x="161966" y="80415"/>
                    </a:lnTo>
                    <a:lnTo>
                      <a:pt x="169235" y="80415"/>
                    </a:lnTo>
                    <a:cubicBezTo>
                      <a:pt x="174687" y="80415"/>
                      <a:pt x="179230" y="75872"/>
                      <a:pt x="179230" y="70420"/>
                    </a:cubicBezTo>
                    <a:lnTo>
                      <a:pt x="179230" y="51339"/>
                    </a:lnTo>
                    <a:close/>
                  </a:path>
                </a:pathLst>
              </a:custGeom>
              <a:grpFill/>
              <a:ln w="2244" cap="flat">
                <a:noFill/>
                <a:prstDash val="solid"/>
                <a:miter/>
              </a:ln>
            </p:spPr>
            <p:txBody>
              <a:bodyPr rtlCol="0" anchor="ctr"/>
              <a:lstStyle/>
              <a:p>
                <a:endParaRPr lang="en-BE" sz="900"/>
              </a:p>
            </p:txBody>
          </p:sp>
          <p:sp>
            <p:nvSpPr>
              <p:cNvPr id="40" name="Freeform: Shape 39">
                <a:extLst>
                  <a:ext uri="{FF2B5EF4-FFF2-40B4-BE49-F238E27FC236}">
                    <a16:creationId xmlns:a16="http://schemas.microsoft.com/office/drawing/2014/main" id="{ADED88B2-AD6A-4AA2-90AF-D55AD1147DD4}"/>
                  </a:ext>
                </a:extLst>
              </p:cNvPr>
              <p:cNvSpPr/>
              <p:nvPr/>
            </p:nvSpPr>
            <p:spPr>
              <a:xfrm>
                <a:off x="4582903" y="1283916"/>
                <a:ext cx="88593" cy="6815"/>
              </a:xfrm>
              <a:custGeom>
                <a:avLst/>
                <a:gdLst>
                  <a:gd name="connsiteX0" fmla="*/ 0 w 88592"/>
                  <a:gd name="connsiteY0" fmla="*/ 0 h 6814"/>
                  <a:gd name="connsiteX1" fmla="*/ 90410 w 88592"/>
                  <a:gd name="connsiteY1" fmla="*/ 0 h 6814"/>
                  <a:gd name="connsiteX2" fmla="*/ 90410 w 88592"/>
                  <a:gd name="connsiteY2" fmla="*/ 6815 h 6814"/>
                  <a:gd name="connsiteX3" fmla="*/ 0 w 88592"/>
                  <a:gd name="connsiteY3" fmla="*/ 6815 h 6814"/>
                </a:gdLst>
                <a:ahLst/>
                <a:cxnLst>
                  <a:cxn ang="0">
                    <a:pos x="connsiteX0" y="connsiteY0"/>
                  </a:cxn>
                  <a:cxn ang="0">
                    <a:pos x="connsiteX1" y="connsiteY1"/>
                  </a:cxn>
                  <a:cxn ang="0">
                    <a:pos x="connsiteX2" y="connsiteY2"/>
                  </a:cxn>
                  <a:cxn ang="0">
                    <a:pos x="connsiteX3" y="connsiteY3"/>
                  </a:cxn>
                </a:cxnLst>
                <a:rect l="l" t="t" r="r" b="b"/>
                <a:pathLst>
                  <a:path w="88592" h="6814">
                    <a:moveTo>
                      <a:pt x="0" y="0"/>
                    </a:moveTo>
                    <a:lnTo>
                      <a:pt x="90410" y="0"/>
                    </a:lnTo>
                    <a:lnTo>
                      <a:pt x="90410" y="6815"/>
                    </a:lnTo>
                    <a:lnTo>
                      <a:pt x="0" y="6815"/>
                    </a:lnTo>
                    <a:close/>
                  </a:path>
                </a:pathLst>
              </a:custGeom>
              <a:grpFill/>
              <a:ln w="2244" cap="flat">
                <a:noFill/>
                <a:prstDash val="solid"/>
                <a:miter/>
              </a:ln>
            </p:spPr>
            <p:txBody>
              <a:bodyPr rtlCol="0" anchor="ctr"/>
              <a:lstStyle/>
              <a:p>
                <a:endParaRPr lang="en-BE" sz="900"/>
              </a:p>
            </p:txBody>
          </p:sp>
        </p:grpSp>
        <p:grpSp>
          <p:nvGrpSpPr>
            <p:cNvPr id="41" name="Group 40">
              <a:extLst>
                <a:ext uri="{FF2B5EF4-FFF2-40B4-BE49-F238E27FC236}">
                  <a16:creationId xmlns:a16="http://schemas.microsoft.com/office/drawing/2014/main" id="{37D3F2BE-C340-49C2-B82B-D29DC947E9CD}"/>
                </a:ext>
              </a:extLst>
            </p:cNvPr>
            <p:cNvGrpSpPr/>
            <p:nvPr/>
          </p:nvGrpSpPr>
          <p:grpSpPr>
            <a:xfrm>
              <a:off x="9783816" y="9652731"/>
              <a:ext cx="925882" cy="454822"/>
              <a:chOff x="4459100" y="1418849"/>
              <a:chExt cx="258964" cy="127211"/>
            </a:xfrm>
            <a:solidFill>
              <a:schemeClr val="tx1"/>
            </a:solidFill>
          </p:grpSpPr>
          <p:sp>
            <p:nvSpPr>
              <p:cNvPr id="42" name="Freeform: Shape 41">
                <a:extLst>
                  <a:ext uri="{FF2B5EF4-FFF2-40B4-BE49-F238E27FC236}">
                    <a16:creationId xmlns:a16="http://schemas.microsoft.com/office/drawing/2014/main" id="{293D924D-2EAE-419A-A141-0D03F922C4A7}"/>
                  </a:ext>
                </a:extLst>
              </p:cNvPr>
              <p:cNvSpPr/>
              <p:nvPr/>
            </p:nvSpPr>
            <p:spPr>
              <a:xfrm>
                <a:off x="4563367" y="1450425"/>
                <a:ext cx="149927" cy="72692"/>
              </a:xfrm>
              <a:custGeom>
                <a:avLst/>
                <a:gdLst>
                  <a:gd name="connsiteX0" fmla="*/ 0 w 149926"/>
                  <a:gd name="connsiteY0" fmla="*/ 6588 h 72691"/>
                  <a:gd name="connsiteX1" fmla="*/ 133344 w 149926"/>
                  <a:gd name="connsiteY1" fmla="*/ 6588 h 72691"/>
                  <a:gd name="connsiteX2" fmla="*/ 136524 w 149926"/>
                  <a:gd name="connsiteY2" fmla="*/ 9768 h 72691"/>
                  <a:gd name="connsiteX3" fmla="*/ 136524 w 149926"/>
                  <a:gd name="connsiteY3" fmla="*/ 9995 h 72691"/>
                  <a:gd name="connsiteX4" fmla="*/ 143566 w 149926"/>
                  <a:gd name="connsiteY4" fmla="*/ 42934 h 72691"/>
                  <a:gd name="connsiteX5" fmla="*/ 143793 w 149926"/>
                  <a:gd name="connsiteY5" fmla="*/ 44978 h 72691"/>
                  <a:gd name="connsiteX6" fmla="*/ 143793 w 149926"/>
                  <a:gd name="connsiteY6" fmla="*/ 64060 h 72691"/>
                  <a:gd name="connsiteX7" fmla="*/ 140613 w 149926"/>
                  <a:gd name="connsiteY7" fmla="*/ 67240 h 72691"/>
                  <a:gd name="connsiteX8" fmla="*/ 133344 w 149926"/>
                  <a:gd name="connsiteY8" fmla="*/ 67240 h 72691"/>
                  <a:gd name="connsiteX9" fmla="*/ 133344 w 149926"/>
                  <a:gd name="connsiteY9" fmla="*/ 74055 h 72691"/>
                  <a:gd name="connsiteX10" fmla="*/ 140613 w 149926"/>
                  <a:gd name="connsiteY10" fmla="*/ 74055 h 72691"/>
                  <a:gd name="connsiteX11" fmla="*/ 150608 w 149926"/>
                  <a:gd name="connsiteY11" fmla="*/ 64060 h 72691"/>
                  <a:gd name="connsiteX12" fmla="*/ 150608 w 149926"/>
                  <a:gd name="connsiteY12" fmla="*/ 44978 h 72691"/>
                  <a:gd name="connsiteX13" fmla="*/ 150381 w 149926"/>
                  <a:gd name="connsiteY13" fmla="*/ 41798 h 72691"/>
                  <a:gd name="connsiteX14" fmla="*/ 143339 w 149926"/>
                  <a:gd name="connsiteY14" fmla="*/ 9541 h 72691"/>
                  <a:gd name="connsiteX15" fmla="*/ 133344 w 149926"/>
                  <a:gd name="connsiteY15" fmla="*/ 0 h 72691"/>
                  <a:gd name="connsiteX16" fmla="*/ 0 w 149926"/>
                  <a:gd name="connsiteY16" fmla="*/ 0 h 7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926" h="72691">
                    <a:moveTo>
                      <a:pt x="0" y="6588"/>
                    </a:moveTo>
                    <a:lnTo>
                      <a:pt x="133344" y="6588"/>
                    </a:lnTo>
                    <a:cubicBezTo>
                      <a:pt x="135161" y="6588"/>
                      <a:pt x="136524" y="7951"/>
                      <a:pt x="136524" y="9768"/>
                    </a:cubicBezTo>
                    <a:lnTo>
                      <a:pt x="136524" y="9995"/>
                    </a:lnTo>
                    <a:lnTo>
                      <a:pt x="143566" y="42934"/>
                    </a:lnTo>
                    <a:cubicBezTo>
                      <a:pt x="143793" y="43615"/>
                      <a:pt x="143793" y="44296"/>
                      <a:pt x="143793" y="44978"/>
                    </a:cubicBezTo>
                    <a:lnTo>
                      <a:pt x="143793" y="64060"/>
                    </a:lnTo>
                    <a:cubicBezTo>
                      <a:pt x="143793" y="65877"/>
                      <a:pt x="142430" y="67240"/>
                      <a:pt x="140613" y="67240"/>
                    </a:cubicBezTo>
                    <a:lnTo>
                      <a:pt x="133344" y="67240"/>
                    </a:lnTo>
                    <a:lnTo>
                      <a:pt x="133344" y="74055"/>
                    </a:lnTo>
                    <a:lnTo>
                      <a:pt x="140613" y="74055"/>
                    </a:lnTo>
                    <a:cubicBezTo>
                      <a:pt x="146065" y="74055"/>
                      <a:pt x="150608" y="69511"/>
                      <a:pt x="150608" y="64060"/>
                    </a:cubicBezTo>
                    <a:lnTo>
                      <a:pt x="150608" y="44978"/>
                    </a:lnTo>
                    <a:cubicBezTo>
                      <a:pt x="150608" y="43842"/>
                      <a:pt x="150608" y="42706"/>
                      <a:pt x="150381" y="41798"/>
                    </a:cubicBezTo>
                    <a:lnTo>
                      <a:pt x="143339" y="9541"/>
                    </a:lnTo>
                    <a:cubicBezTo>
                      <a:pt x="143112" y="4316"/>
                      <a:pt x="138796" y="0"/>
                      <a:pt x="133344" y="0"/>
                    </a:cubicBezTo>
                    <a:lnTo>
                      <a:pt x="0" y="0"/>
                    </a:lnTo>
                  </a:path>
                </a:pathLst>
              </a:custGeom>
              <a:grpFill/>
              <a:ln w="2244" cap="flat">
                <a:noFill/>
                <a:prstDash val="solid"/>
                <a:miter/>
              </a:ln>
            </p:spPr>
            <p:txBody>
              <a:bodyPr rtlCol="0" anchor="ctr"/>
              <a:lstStyle/>
              <a:p>
                <a:endParaRPr lang="en-BE" sz="900"/>
              </a:p>
            </p:txBody>
          </p:sp>
          <p:sp>
            <p:nvSpPr>
              <p:cNvPr id="43" name="Freeform: Shape 42">
                <a:extLst>
                  <a:ext uri="{FF2B5EF4-FFF2-40B4-BE49-F238E27FC236}">
                    <a16:creationId xmlns:a16="http://schemas.microsoft.com/office/drawing/2014/main" id="{60656506-66C7-4CD1-A32E-E1C9852A3F1F}"/>
                  </a:ext>
                </a:extLst>
              </p:cNvPr>
              <p:cNvSpPr/>
              <p:nvPr/>
            </p:nvSpPr>
            <p:spPr>
              <a:xfrm>
                <a:off x="4459327" y="1450425"/>
                <a:ext cx="149927" cy="72692"/>
              </a:xfrm>
              <a:custGeom>
                <a:avLst/>
                <a:gdLst>
                  <a:gd name="connsiteX0" fmla="*/ 150835 w 149926"/>
                  <a:gd name="connsiteY0" fmla="*/ 6588 h 72691"/>
                  <a:gd name="connsiteX1" fmla="*/ 17491 w 149926"/>
                  <a:gd name="connsiteY1" fmla="*/ 6588 h 72691"/>
                  <a:gd name="connsiteX2" fmla="*/ 14311 w 149926"/>
                  <a:gd name="connsiteY2" fmla="*/ 9768 h 72691"/>
                  <a:gd name="connsiteX3" fmla="*/ 14311 w 149926"/>
                  <a:gd name="connsiteY3" fmla="*/ 9995 h 72691"/>
                  <a:gd name="connsiteX4" fmla="*/ 7269 w 149926"/>
                  <a:gd name="connsiteY4" fmla="*/ 42934 h 72691"/>
                  <a:gd name="connsiteX5" fmla="*/ 7042 w 149926"/>
                  <a:gd name="connsiteY5" fmla="*/ 44978 h 72691"/>
                  <a:gd name="connsiteX6" fmla="*/ 7042 w 149926"/>
                  <a:gd name="connsiteY6" fmla="*/ 64060 h 72691"/>
                  <a:gd name="connsiteX7" fmla="*/ 10222 w 149926"/>
                  <a:gd name="connsiteY7" fmla="*/ 67240 h 72691"/>
                  <a:gd name="connsiteX8" fmla="*/ 17264 w 149926"/>
                  <a:gd name="connsiteY8" fmla="*/ 67240 h 72691"/>
                  <a:gd name="connsiteX9" fmla="*/ 17264 w 149926"/>
                  <a:gd name="connsiteY9" fmla="*/ 74055 h 72691"/>
                  <a:gd name="connsiteX10" fmla="*/ 9995 w 149926"/>
                  <a:gd name="connsiteY10" fmla="*/ 74055 h 72691"/>
                  <a:gd name="connsiteX11" fmla="*/ 0 w 149926"/>
                  <a:gd name="connsiteY11" fmla="*/ 64060 h 72691"/>
                  <a:gd name="connsiteX12" fmla="*/ 0 w 149926"/>
                  <a:gd name="connsiteY12" fmla="*/ 44978 h 72691"/>
                  <a:gd name="connsiteX13" fmla="*/ 227 w 149926"/>
                  <a:gd name="connsiteY13" fmla="*/ 41798 h 72691"/>
                  <a:gd name="connsiteX14" fmla="*/ 7269 w 149926"/>
                  <a:gd name="connsiteY14" fmla="*/ 9541 h 72691"/>
                  <a:gd name="connsiteX15" fmla="*/ 17264 w 149926"/>
                  <a:gd name="connsiteY15" fmla="*/ 0 h 72691"/>
                  <a:gd name="connsiteX16" fmla="*/ 150608 w 149926"/>
                  <a:gd name="connsiteY16" fmla="*/ 0 h 7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926" h="72691">
                    <a:moveTo>
                      <a:pt x="150835" y="6588"/>
                    </a:moveTo>
                    <a:lnTo>
                      <a:pt x="17491" y="6588"/>
                    </a:lnTo>
                    <a:cubicBezTo>
                      <a:pt x="15674" y="6588"/>
                      <a:pt x="14311" y="7951"/>
                      <a:pt x="14311" y="9768"/>
                    </a:cubicBezTo>
                    <a:lnTo>
                      <a:pt x="14311" y="9995"/>
                    </a:lnTo>
                    <a:lnTo>
                      <a:pt x="7269" y="42934"/>
                    </a:lnTo>
                    <a:cubicBezTo>
                      <a:pt x="7042" y="43615"/>
                      <a:pt x="7042" y="44296"/>
                      <a:pt x="7042" y="44978"/>
                    </a:cubicBezTo>
                    <a:lnTo>
                      <a:pt x="7042" y="64060"/>
                    </a:lnTo>
                    <a:cubicBezTo>
                      <a:pt x="7042" y="65877"/>
                      <a:pt x="8405" y="67240"/>
                      <a:pt x="10222" y="67240"/>
                    </a:cubicBezTo>
                    <a:lnTo>
                      <a:pt x="17264" y="67240"/>
                    </a:lnTo>
                    <a:lnTo>
                      <a:pt x="17264" y="74055"/>
                    </a:lnTo>
                    <a:lnTo>
                      <a:pt x="9995" y="74055"/>
                    </a:lnTo>
                    <a:cubicBezTo>
                      <a:pt x="4543" y="74055"/>
                      <a:pt x="0" y="69511"/>
                      <a:pt x="0" y="64060"/>
                    </a:cubicBezTo>
                    <a:lnTo>
                      <a:pt x="0" y="44978"/>
                    </a:lnTo>
                    <a:cubicBezTo>
                      <a:pt x="0" y="43842"/>
                      <a:pt x="0" y="42706"/>
                      <a:pt x="227" y="41798"/>
                    </a:cubicBezTo>
                    <a:lnTo>
                      <a:pt x="7269" y="9541"/>
                    </a:lnTo>
                    <a:cubicBezTo>
                      <a:pt x="7496" y="4316"/>
                      <a:pt x="11812" y="0"/>
                      <a:pt x="17264" y="0"/>
                    </a:cubicBezTo>
                    <a:lnTo>
                      <a:pt x="150608" y="0"/>
                    </a:lnTo>
                  </a:path>
                </a:pathLst>
              </a:custGeom>
              <a:grpFill/>
              <a:ln w="2244" cap="flat">
                <a:noFill/>
                <a:prstDash val="solid"/>
                <a:miter/>
              </a:ln>
            </p:spPr>
            <p:txBody>
              <a:bodyPr rtlCol="0" anchor="ctr"/>
              <a:lstStyle/>
              <a:p>
                <a:endParaRPr lang="en-BE" sz="900"/>
              </a:p>
            </p:txBody>
          </p:sp>
          <p:sp>
            <p:nvSpPr>
              <p:cNvPr id="44" name="Freeform: Shape 43">
                <a:extLst>
                  <a:ext uri="{FF2B5EF4-FFF2-40B4-BE49-F238E27FC236}">
                    <a16:creationId xmlns:a16="http://schemas.microsoft.com/office/drawing/2014/main" id="{6ADA93AC-6C36-4A93-86A7-4F0CE53B2168}"/>
                  </a:ext>
                </a:extLst>
              </p:cNvPr>
              <p:cNvSpPr/>
              <p:nvPr/>
            </p:nvSpPr>
            <p:spPr>
              <a:xfrm>
                <a:off x="4502440" y="1452008"/>
                <a:ext cx="6815" cy="70420"/>
              </a:xfrm>
              <a:custGeom>
                <a:avLst/>
                <a:gdLst>
                  <a:gd name="connsiteX0" fmla="*/ 7269 w 6814"/>
                  <a:gd name="connsiteY0" fmla="*/ 0 h 70420"/>
                  <a:gd name="connsiteX1" fmla="*/ 7269 w 6814"/>
                  <a:gd name="connsiteY1" fmla="*/ 71783 h 70420"/>
                  <a:gd name="connsiteX2" fmla="*/ 0 w 6814"/>
                  <a:gd name="connsiteY2" fmla="*/ 71783 h 70420"/>
                  <a:gd name="connsiteX3" fmla="*/ 0 w 6814"/>
                  <a:gd name="connsiteY3" fmla="*/ 0 h 70420"/>
                </a:gdLst>
                <a:ahLst/>
                <a:cxnLst>
                  <a:cxn ang="0">
                    <a:pos x="connsiteX0" y="connsiteY0"/>
                  </a:cxn>
                  <a:cxn ang="0">
                    <a:pos x="connsiteX1" y="connsiteY1"/>
                  </a:cxn>
                  <a:cxn ang="0">
                    <a:pos x="connsiteX2" y="connsiteY2"/>
                  </a:cxn>
                  <a:cxn ang="0">
                    <a:pos x="connsiteX3" y="connsiteY3"/>
                  </a:cxn>
                </a:cxnLst>
                <a:rect l="l" t="t" r="r" b="b"/>
                <a:pathLst>
                  <a:path w="6814" h="70420">
                    <a:moveTo>
                      <a:pt x="7269" y="0"/>
                    </a:moveTo>
                    <a:lnTo>
                      <a:pt x="7269" y="71783"/>
                    </a:lnTo>
                    <a:lnTo>
                      <a:pt x="0" y="71783"/>
                    </a:lnTo>
                    <a:lnTo>
                      <a:pt x="0" y="0"/>
                    </a:lnTo>
                    <a:close/>
                  </a:path>
                </a:pathLst>
              </a:custGeom>
              <a:grpFill/>
              <a:ln w="2244" cap="flat">
                <a:noFill/>
                <a:prstDash val="solid"/>
                <a:miter/>
              </a:ln>
            </p:spPr>
            <p:txBody>
              <a:bodyPr rtlCol="0" anchor="ctr"/>
              <a:lstStyle/>
              <a:p>
                <a:endParaRPr lang="en-BE" sz="900"/>
              </a:p>
            </p:txBody>
          </p:sp>
          <p:sp>
            <p:nvSpPr>
              <p:cNvPr id="45" name="Freeform: Shape 44">
                <a:extLst>
                  <a:ext uri="{FF2B5EF4-FFF2-40B4-BE49-F238E27FC236}">
                    <a16:creationId xmlns:a16="http://schemas.microsoft.com/office/drawing/2014/main" id="{C696A673-2DCF-4FC1-B711-778095BB560A}"/>
                  </a:ext>
                </a:extLst>
              </p:cNvPr>
              <p:cNvSpPr/>
              <p:nvPr/>
            </p:nvSpPr>
            <p:spPr>
              <a:xfrm>
                <a:off x="4525191" y="1451974"/>
                <a:ext cx="6815" cy="70420"/>
              </a:xfrm>
              <a:custGeom>
                <a:avLst/>
                <a:gdLst>
                  <a:gd name="connsiteX0" fmla="*/ 7269 w 6814"/>
                  <a:gd name="connsiteY0" fmla="*/ 0 h 70420"/>
                  <a:gd name="connsiteX1" fmla="*/ 7269 w 6814"/>
                  <a:gd name="connsiteY1" fmla="*/ 71783 h 70420"/>
                  <a:gd name="connsiteX2" fmla="*/ 0 w 6814"/>
                  <a:gd name="connsiteY2" fmla="*/ 71783 h 70420"/>
                  <a:gd name="connsiteX3" fmla="*/ 0 w 6814"/>
                  <a:gd name="connsiteY3" fmla="*/ 0 h 70420"/>
                </a:gdLst>
                <a:ahLst/>
                <a:cxnLst>
                  <a:cxn ang="0">
                    <a:pos x="connsiteX0" y="connsiteY0"/>
                  </a:cxn>
                  <a:cxn ang="0">
                    <a:pos x="connsiteX1" y="connsiteY1"/>
                  </a:cxn>
                  <a:cxn ang="0">
                    <a:pos x="connsiteX2" y="connsiteY2"/>
                  </a:cxn>
                  <a:cxn ang="0">
                    <a:pos x="connsiteX3" y="connsiteY3"/>
                  </a:cxn>
                </a:cxnLst>
                <a:rect l="l" t="t" r="r" b="b"/>
                <a:pathLst>
                  <a:path w="6814" h="70420">
                    <a:moveTo>
                      <a:pt x="7269" y="0"/>
                    </a:moveTo>
                    <a:lnTo>
                      <a:pt x="7269" y="71783"/>
                    </a:lnTo>
                    <a:lnTo>
                      <a:pt x="0" y="71783"/>
                    </a:lnTo>
                    <a:lnTo>
                      <a:pt x="0" y="0"/>
                    </a:lnTo>
                    <a:close/>
                  </a:path>
                </a:pathLst>
              </a:custGeom>
              <a:grpFill/>
              <a:ln w="2244" cap="flat">
                <a:noFill/>
                <a:prstDash val="solid"/>
                <a:miter/>
              </a:ln>
            </p:spPr>
            <p:txBody>
              <a:bodyPr rtlCol="0" anchor="ctr"/>
              <a:lstStyle/>
              <a:p>
                <a:endParaRPr lang="en-BE" sz="900"/>
              </a:p>
            </p:txBody>
          </p:sp>
          <p:sp>
            <p:nvSpPr>
              <p:cNvPr id="46" name="Freeform: Shape 45">
                <a:extLst>
                  <a:ext uri="{FF2B5EF4-FFF2-40B4-BE49-F238E27FC236}">
                    <a16:creationId xmlns:a16="http://schemas.microsoft.com/office/drawing/2014/main" id="{38F80649-C7FF-426F-9A3A-3E02DA200BC0}"/>
                  </a:ext>
                </a:extLst>
              </p:cNvPr>
              <p:cNvSpPr/>
              <p:nvPr/>
            </p:nvSpPr>
            <p:spPr>
              <a:xfrm>
                <a:off x="4643780" y="1451963"/>
                <a:ext cx="6815" cy="70420"/>
              </a:xfrm>
              <a:custGeom>
                <a:avLst/>
                <a:gdLst>
                  <a:gd name="connsiteX0" fmla="*/ 7269 w 6814"/>
                  <a:gd name="connsiteY0" fmla="*/ 0 h 70420"/>
                  <a:gd name="connsiteX1" fmla="*/ 7269 w 6814"/>
                  <a:gd name="connsiteY1" fmla="*/ 71783 h 70420"/>
                  <a:gd name="connsiteX2" fmla="*/ 0 w 6814"/>
                  <a:gd name="connsiteY2" fmla="*/ 71783 h 70420"/>
                  <a:gd name="connsiteX3" fmla="*/ 0 w 6814"/>
                  <a:gd name="connsiteY3" fmla="*/ 0 h 70420"/>
                </a:gdLst>
                <a:ahLst/>
                <a:cxnLst>
                  <a:cxn ang="0">
                    <a:pos x="connsiteX0" y="connsiteY0"/>
                  </a:cxn>
                  <a:cxn ang="0">
                    <a:pos x="connsiteX1" y="connsiteY1"/>
                  </a:cxn>
                  <a:cxn ang="0">
                    <a:pos x="connsiteX2" y="connsiteY2"/>
                  </a:cxn>
                  <a:cxn ang="0">
                    <a:pos x="connsiteX3" y="connsiteY3"/>
                  </a:cxn>
                </a:cxnLst>
                <a:rect l="l" t="t" r="r" b="b"/>
                <a:pathLst>
                  <a:path w="6814" h="70420">
                    <a:moveTo>
                      <a:pt x="7269" y="0"/>
                    </a:moveTo>
                    <a:lnTo>
                      <a:pt x="7269" y="71783"/>
                    </a:lnTo>
                    <a:lnTo>
                      <a:pt x="0" y="71783"/>
                    </a:lnTo>
                    <a:lnTo>
                      <a:pt x="0" y="0"/>
                    </a:lnTo>
                    <a:close/>
                  </a:path>
                </a:pathLst>
              </a:custGeom>
              <a:grpFill/>
              <a:ln w="2244" cap="flat">
                <a:noFill/>
                <a:prstDash val="solid"/>
                <a:miter/>
              </a:ln>
            </p:spPr>
            <p:txBody>
              <a:bodyPr rtlCol="0" anchor="ctr"/>
              <a:lstStyle/>
              <a:p>
                <a:endParaRPr lang="en-BE" sz="900"/>
              </a:p>
            </p:txBody>
          </p:sp>
          <p:sp>
            <p:nvSpPr>
              <p:cNvPr id="47" name="Freeform: Shape 46">
                <a:extLst>
                  <a:ext uri="{FF2B5EF4-FFF2-40B4-BE49-F238E27FC236}">
                    <a16:creationId xmlns:a16="http://schemas.microsoft.com/office/drawing/2014/main" id="{AA75C708-D170-41DC-A89F-F41B13C31C2E}"/>
                  </a:ext>
                </a:extLst>
              </p:cNvPr>
              <p:cNvSpPr/>
              <p:nvPr/>
            </p:nvSpPr>
            <p:spPr>
              <a:xfrm>
                <a:off x="4666530" y="1451931"/>
                <a:ext cx="6815" cy="70420"/>
              </a:xfrm>
              <a:custGeom>
                <a:avLst/>
                <a:gdLst>
                  <a:gd name="connsiteX0" fmla="*/ 7269 w 6814"/>
                  <a:gd name="connsiteY0" fmla="*/ 0 h 70420"/>
                  <a:gd name="connsiteX1" fmla="*/ 7269 w 6814"/>
                  <a:gd name="connsiteY1" fmla="*/ 71783 h 70420"/>
                  <a:gd name="connsiteX2" fmla="*/ 0 w 6814"/>
                  <a:gd name="connsiteY2" fmla="*/ 71783 h 70420"/>
                  <a:gd name="connsiteX3" fmla="*/ 0 w 6814"/>
                  <a:gd name="connsiteY3" fmla="*/ 0 h 70420"/>
                </a:gdLst>
                <a:ahLst/>
                <a:cxnLst>
                  <a:cxn ang="0">
                    <a:pos x="connsiteX0" y="connsiteY0"/>
                  </a:cxn>
                  <a:cxn ang="0">
                    <a:pos x="connsiteX1" y="connsiteY1"/>
                  </a:cxn>
                  <a:cxn ang="0">
                    <a:pos x="connsiteX2" y="connsiteY2"/>
                  </a:cxn>
                  <a:cxn ang="0">
                    <a:pos x="connsiteX3" y="connsiteY3"/>
                  </a:cxn>
                </a:cxnLst>
                <a:rect l="l" t="t" r="r" b="b"/>
                <a:pathLst>
                  <a:path w="6814" h="70420">
                    <a:moveTo>
                      <a:pt x="7269" y="0"/>
                    </a:moveTo>
                    <a:lnTo>
                      <a:pt x="7269" y="71783"/>
                    </a:lnTo>
                    <a:lnTo>
                      <a:pt x="0" y="71783"/>
                    </a:lnTo>
                    <a:lnTo>
                      <a:pt x="0" y="0"/>
                    </a:lnTo>
                    <a:close/>
                  </a:path>
                </a:pathLst>
              </a:custGeom>
              <a:grpFill/>
              <a:ln w="2244" cap="flat">
                <a:noFill/>
                <a:prstDash val="solid"/>
                <a:miter/>
              </a:ln>
            </p:spPr>
            <p:txBody>
              <a:bodyPr rtlCol="0" anchor="ctr"/>
              <a:lstStyle/>
              <a:p>
                <a:endParaRPr lang="en-BE" sz="900"/>
              </a:p>
            </p:txBody>
          </p:sp>
          <p:sp>
            <p:nvSpPr>
              <p:cNvPr id="48" name="Freeform: Shape 47">
                <a:extLst>
                  <a:ext uri="{FF2B5EF4-FFF2-40B4-BE49-F238E27FC236}">
                    <a16:creationId xmlns:a16="http://schemas.microsoft.com/office/drawing/2014/main" id="{3417095D-428E-4429-9B65-90197F8C39AB}"/>
                  </a:ext>
                </a:extLst>
              </p:cNvPr>
              <p:cNvSpPr/>
              <p:nvPr/>
            </p:nvSpPr>
            <p:spPr>
              <a:xfrm>
                <a:off x="4472276" y="1517892"/>
                <a:ext cx="227161" cy="4543"/>
              </a:xfrm>
              <a:custGeom>
                <a:avLst/>
                <a:gdLst>
                  <a:gd name="connsiteX0" fmla="*/ 0 w 227161"/>
                  <a:gd name="connsiteY0" fmla="*/ 0 h 4543"/>
                  <a:gd name="connsiteX1" fmla="*/ 227843 w 227161"/>
                  <a:gd name="connsiteY1" fmla="*/ 0 h 4543"/>
                  <a:gd name="connsiteX2" fmla="*/ 227843 w 227161"/>
                  <a:gd name="connsiteY2" fmla="*/ 6588 h 4543"/>
                  <a:gd name="connsiteX3" fmla="*/ 0 w 227161"/>
                  <a:gd name="connsiteY3" fmla="*/ 6588 h 4543"/>
                </a:gdLst>
                <a:ahLst/>
                <a:cxnLst>
                  <a:cxn ang="0">
                    <a:pos x="connsiteX0" y="connsiteY0"/>
                  </a:cxn>
                  <a:cxn ang="0">
                    <a:pos x="connsiteX1" y="connsiteY1"/>
                  </a:cxn>
                  <a:cxn ang="0">
                    <a:pos x="connsiteX2" y="connsiteY2"/>
                  </a:cxn>
                  <a:cxn ang="0">
                    <a:pos x="connsiteX3" y="connsiteY3"/>
                  </a:cxn>
                </a:cxnLst>
                <a:rect l="l" t="t" r="r" b="b"/>
                <a:pathLst>
                  <a:path w="227161" h="4543">
                    <a:moveTo>
                      <a:pt x="0" y="0"/>
                    </a:moveTo>
                    <a:lnTo>
                      <a:pt x="227843" y="0"/>
                    </a:lnTo>
                    <a:lnTo>
                      <a:pt x="227843" y="6588"/>
                    </a:lnTo>
                    <a:lnTo>
                      <a:pt x="0" y="6588"/>
                    </a:lnTo>
                    <a:close/>
                  </a:path>
                </a:pathLst>
              </a:custGeom>
              <a:grpFill/>
              <a:ln w="2244" cap="flat">
                <a:noFill/>
                <a:prstDash val="solid"/>
                <a:miter/>
              </a:ln>
            </p:spPr>
            <p:txBody>
              <a:bodyPr rtlCol="0" anchor="ctr"/>
              <a:lstStyle/>
              <a:p>
                <a:endParaRPr lang="en-BE" sz="900"/>
              </a:p>
            </p:txBody>
          </p:sp>
          <p:sp>
            <p:nvSpPr>
              <p:cNvPr id="49" name="Freeform: Shape 48">
                <a:extLst>
                  <a:ext uri="{FF2B5EF4-FFF2-40B4-BE49-F238E27FC236}">
                    <a16:creationId xmlns:a16="http://schemas.microsoft.com/office/drawing/2014/main" id="{4B999049-2823-4089-A12E-45E0163E4506}"/>
                  </a:ext>
                </a:extLst>
              </p:cNvPr>
              <p:cNvSpPr/>
              <p:nvPr/>
            </p:nvSpPr>
            <p:spPr>
              <a:xfrm>
                <a:off x="4461372" y="1490633"/>
                <a:ext cx="43161" cy="4543"/>
              </a:xfrm>
              <a:custGeom>
                <a:avLst/>
                <a:gdLst>
                  <a:gd name="connsiteX0" fmla="*/ 0 w 43160"/>
                  <a:gd name="connsiteY0" fmla="*/ 0 h 4543"/>
                  <a:gd name="connsiteX1" fmla="*/ 43615 w 43160"/>
                  <a:gd name="connsiteY1" fmla="*/ 0 h 4543"/>
                  <a:gd name="connsiteX2" fmla="*/ 43615 w 43160"/>
                  <a:gd name="connsiteY2" fmla="*/ 6588 h 4543"/>
                  <a:gd name="connsiteX3" fmla="*/ 0 w 43160"/>
                  <a:gd name="connsiteY3" fmla="*/ 6588 h 4543"/>
                </a:gdLst>
                <a:ahLst/>
                <a:cxnLst>
                  <a:cxn ang="0">
                    <a:pos x="connsiteX0" y="connsiteY0"/>
                  </a:cxn>
                  <a:cxn ang="0">
                    <a:pos x="connsiteX1" y="connsiteY1"/>
                  </a:cxn>
                  <a:cxn ang="0">
                    <a:pos x="connsiteX2" y="connsiteY2"/>
                  </a:cxn>
                  <a:cxn ang="0">
                    <a:pos x="connsiteX3" y="connsiteY3"/>
                  </a:cxn>
                </a:cxnLst>
                <a:rect l="l" t="t" r="r" b="b"/>
                <a:pathLst>
                  <a:path w="43160" h="4543">
                    <a:moveTo>
                      <a:pt x="0" y="0"/>
                    </a:moveTo>
                    <a:lnTo>
                      <a:pt x="43615" y="0"/>
                    </a:lnTo>
                    <a:lnTo>
                      <a:pt x="43615" y="6588"/>
                    </a:lnTo>
                    <a:lnTo>
                      <a:pt x="0" y="6588"/>
                    </a:lnTo>
                    <a:close/>
                  </a:path>
                </a:pathLst>
              </a:custGeom>
              <a:grpFill/>
              <a:ln w="2244" cap="flat">
                <a:noFill/>
                <a:prstDash val="solid"/>
                <a:miter/>
              </a:ln>
            </p:spPr>
            <p:txBody>
              <a:bodyPr rtlCol="0" anchor="ctr"/>
              <a:lstStyle/>
              <a:p>
                <a:endParaRPr lang="en-BE" sz="900"/>
              </a:p>
            </p:txBody>
          </p:sp>
          <p:sp>
            <p:nvSpPr>
              <p:cNvPr id="50" name="Freeform: Shape 49">
                <a:extLst>
                  <a:ext uri="{FF2B5EF4-FFF2-40B4-BE49-F238E27FC236}">
                    <a16:creationId xmlns:a16="http://schemas.microsoft.com/office/drawing/2014/main" id="{99D41EFE-F206-455F-9845-DC89FA6A195E}"/>
                  </a:ext>
                </a:extLst>
              </p:cNvPr>
              <p:cNvSpPr/>
              <p:nvPr/>
            </p:nvSpPr>
            <p:spPr>
              <a:xfrm>
                <a:off x="4668770" y="1490633"/>
                <a:ext cx="43161" cy="4543"/>
              </a:xfrm>
              <a:custGeom>
                <a:avLst/>
                <a:gdLst>
                  <a:gd name="connsiteX0" fmla="*/ 0 w 43160"/>
                  <a:gd name="connsiteY0" fmla="*/ 0 h 4543"/>
                  <a:gd name="connsiteX1" fmla="*/ 43615 w 43160"/>
                  <a:gd name="connsiteY1" fmla="*/ 0 h 4543"/>
                  <a:gd name="connsiteX2" fmla="*/ 43615 w 43160"/>
                  <a:gd name="connsiteY2" fmla="*/ 6588 h 4543"/>
                  <a:gd name="connsiteX3" fmla="*/ 0 w 43160"/>
                  <a:gd name="connsiteY3" fmla="*/ 6588 h 4543"/>
                </a:gdLst>
                <a:ahLst/>
                <a:cxnLst>
                  <a:cxn ang="0">
                    <a:pos x="connsiteX0" y="connsiteY0"/>
                  </a:cxn>
                  <a:cxn ang="0">
                    <a:pos x="connsiteX1" y="connsiteY1"/>
                  </a:cxn>
                  <a:cxn ang="0">
                    <a:pos x="connsiteX2" y="connsiteY2"/>
                  </a:cxn>
                  <a:cxn ang="0">
                    <a:pos x="connsiteX3" y="connsiteY3"/>
                  </a:cxn>
                </a:cxnLst>
                <a:rect l="l" t="t" r="r" b="b"/>
                <a:pathLst>
                  <a:path w="43160" h="4543">
                    <a:moveTo>
                      <a:pt x="0" y="0"/>
                    </a:moveTo>
                    <a:lnTo>
                      <a:pt x="43615" y="0"/>
                    </a:lnTo>
                    <a:lnTo>
                      <a:pt x="43615" y="6588"/>
                    </a:lnTo>
                    <a:lnTo>
                      <a:pt x="0" y="6588"/>
                    </a:lnTo>
                    <a:close/>
                  </a:path>
                </a:pathLst>
              </a:custGeom>
              <a:grpFill/>
              <a:ln w="2244" cap="flat">
                <a:noFill/>
                <a:prstDash val="solid"/>
                <a:miter/>
              </a:ln>
            </p:spPr>
            <p:txBody>
              <a:bodyPr rtlCol="0" anchor="ctr"/>
              <a:lstStyle/>
              <a:p>
                <a:endParaRPr lang="en-BE" sz="900"/>
              </a:p>
            </p:txBody>
          </p:sp>
          <p:sp>
            <p:nvSpPr>
              <p:cNvPr id="51" name="Freeform: Shape 50">
                <a:extLst>
                  <a:ext uri="{FF2B5EF4-FFF2-40B4-BE49-F238E27FC236}">
                    <a16:creationId xmlns:a16="http://schemas.microsoft.com/office/drawing/2014/main" id="{B6A7216D-BC70-4EBB-9879-E81EAF030E80}"/>
                  </a:ext>
                </a:extLst>
              </p:cNvPr>
              <p:cNvSpPr/>
              <p:nvPr/>
            </p:nvSpPr>
            <p:spPr>
              <a:xfrm>
                <a:off x="4527930" y="1490633"/>
                <a:ext cx="115852" cy="4543"/>
              </a:xfrm>
              <a:custGeom>
                <a:avLst/>
                <a:gdLst>
                  <a:gd name="connsiteX0" fmla="*/ 0 w 115852"/>
                  <a:gd name="connsiteY0" fmla="*/ 0 h 4543"/>
                  <a:gd name="connsiteX1" fmla="*/ 116988 w 115852"/>
                  <a:gd name="connsiteY1" fmla="*/ 0 h 4543"/>
                  <a:gd name="connsiteX2" fmla="*/ 116988 w 115852"/>
                  <a:gd name="connsiteY2" fmla="*/ 6588 h 4543"/>
                  <a:gd name="connsiteX3" fmla="*/ 0 w 115852"/>
                  <a:gd name="connsiteY3" fmla="*/ 6588 h 4543"/>
                </a:gdLst>
                <a:ahLst/>
                <a:cxnLst>
                  <a:cxn ang="0">
                    <a:pos x="connsiteX0" y="connsiteY0"/>
                  </a:cxn>
                  <a:cxn ang="0">
                    <a:pos x="connsiteX1" y="connsiteY1"/>
                  </a:cxn>
                  <a:cxn ang="0">
                    <a:pos x="connsiteX2" y="connsiteY2"/>
                  </a:cxn>
                  <a:cxn ang="0">
                    <a:pos x="connsiteX3" y="connsiteY3"/>
                  </a:cxn>
                </a:cxnLst>
                <a:rect l="l" t="t" r="r" b="b"/>
                <a:pathLst>
                  <a:path w="115852" h="4543">
                    <a:moveTo>
                      <a:pt x="0" y="0"/>
                    </a:moveTo>
                    <a:lnTo>
                      <a:pt x="116988" y="0"/>
                    </a:lnTo>
                    <a:lnTo>
                      <a:pt x="116988" y="6588"/>
                    </a:lnTo>
                    <a:lnTo>
                      <a:pt x="0" y="6588"/>
                    </a:lnTo>
                    <a:close/>
                  </a:path>
                </a:pathLst>
              </a:custGeom>
              <a:grpFill/>
              <a:ln w="2244" cap="flat">
                <a:noFill/>
                <a:prstDash val="solid"/>
                <a:miter/>
              </a:ln>
            </p:spPr>
            <p:txBody>
              <a:bodyPr rtlCol="0" anchor="ctr"/>
              <a:lstStyle/>
              <a:p>
                <a:endParaRPr lang="en-BE" sz="900"/>
              </a:p>
            </p:txBody>
          </p:sp>
          <p:sp>
            <p:nvSpPr>
              <p:cNvPr id="52" name="Freeform: Shape 51">
                <a:extLst>
                  <a:ext uri="{FF2B5EF4-FFF2-40B4-BE49-F238E27FC236}">
                    <a16:creationId xmlns:a16="http://schemas.microsoft.com/office/drawing/2014/main" id="{3DA16EDB-B655-4D68-B982-F3736ADCEDBE}"/>
                  </a:ext>
                </a:extLst>
              </p:cNvPr>
              <p:cNvSpPr/>
              <p:nvPr/>
            </p:nvSpPr>
            <p:spPr>
              <a:xfrm>
                <a:off x="4459100" y="1541517"/>
                <a:ext cx="258964" cy="4543"/>
              </a:xfrm>
              <a:custGeom>
                <a:avLst/>
                <a:gdLst>
                  <a:gd name="connsiteX0" fmla="*/ 3180 w 258964"/>
                  <a:gd name="connsiteY0" fmla="*/ 5906 h 4543"/>
                  <a:gd name="connsiteX1" fmla="*/ 1363 w 258964"/>
                  <a:gd name="connsiteY1" fmla="*/ 5906 h 4543"/>
                  <a:gd name="connsiteX2" fmla="*/ 0 w 258964"/>
                  <a:gd name="connsiteY2" fmla="*/ 4543 h 4543"/>
                  <a:gd name="connsiteX3" fmla="*/ 0 w 258964"/>
                  <a:gd name="connsiteY3" fmla="*/ 1363 h 4543"/>
                  <a:gd name="connsiteX4" fmla="*/ 1363 w 258964"/>
                  <a:gd name="connsiteY4" fmla="*/ 0 h 4543"/>
                  <a:gd name="connsiteX5" fmla="*/ 258737 w 258964"/>
                  <a:gd name="connsiteY5" fmla="*/ 0 h 4543"/>
                  <a:gd name="connsiteX6" fmla="*/ 260100 w 258964"/>
                  <a:gd name="connsiteY6" fmla="*/ 1363 h 4543"/>
                  <a:gd name="connsiteX7" fmla="*/ 260100 w 258964"/>
                  <a:gd name="connsiteY7" fmla="*/ 4543 h 4543"/>
                  <a:gd name="connsiteX8" fmla="*/ 258737 w 258964"/>
                  <a:gd name="connsiteY8" fmla="*/ 5906 h 4543"/>
                  <a:gd name="connsiteX9" fmla="*/ 4089 w 258964"/>
                  <a:gd name="connsiteY9" fmla="*/ 5906 h 4543"/>
                  <a:gd name="connsiteX10" fmla="*/ 3180 w 258964"/>
                  <a:gd name="connsiteY10" fmla="*/ 5906 h 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964" h="4543">
                    <a:moveTo>
                      <a:pt x="3180" y="5906"/>
                    </a:moveTo>
                    <a:lnTo>
                      <a:pt x="1363" y="5906"/>
                    </a:lnTo>
                    <a:cubicBezTo>
                      <a:pt x="681" y="5906"/>
                      <a:pt x="0" y="5225"/>
                      <a:pt x="0" y="4543"/>
                    </a:cubicBezTo>
                    <a:lnTo>
                      <a:pt x="0" y="1363"/>
                    </a:lnTo>
                    <a:cubicBezTo>
                      <a:pt x="0" y="682"/>
                      <a:pt x="681" y="0"/>
                      <a:pt x="1363" y="0"/>
                    </a:cubicBezTo>
                    <a:lnTo>
                      <a:pt x="258737" y="0"/>
                    </a:lnTo>
                    <a:cubicBezTo>
                      <a:pt x="259418" y="0"/>
                      <a:pt x="260100" y="682"/>
                      <a:pt x="260100" y="1363"/>
                    </a:cubicBezTo>
                    <a:lnTo>
                      <a:pt x="260100" y="4543"/>
                    </a:lnTo>
                    <a:cubicBezTo>
                      <a:pt x="260100" y="5225"/>
                      <a:pt x="259418" y="5906"/>
                      <a:pt x="258737" y="5906"/>
                    </a:cubicBezTo>
                    <a:lnTo>
                      <a:pt x="4089" y="5906"/>
                    </a:lnTo>
                    <a:lnTo>
                      <a:pt x="3180" y="5906"/>
                    </a:lnTo>
                    <a:close/>
                  </a:path>
                </a:pathLst>
              </a:custGeom>
              <a:grpFill/>
              <a:ln w="2244" cap="flat">
                <a:noFill/>
                <a:prstDash val="solid"/>
                <a:miter/>
              </a:ln>
            </p:spPr>
            <p:txBody>
              <a:bodyPr rtlCol="0" anchor="ctr"/>
              <a:lstStyle/>
              <a:p>
                <a:endParaRPr lang="en-BE" sz="900"/>
              </a:p>
            </p:txBody>
          </p:sp>
          <p:sp>
            <p:nvSpPr>
              <p:cNvPr id="53" name="Freeform: Shape 52">
                <a:extLst>
                  <a:ext uri="{FF2B5EF4-FFF2-40B4-BE49-F238E27FC236}">
                    <a16:creationId xmlns:a16="http://schemas.microsoft.com/office/drawing/2014/main" id="{41368769-D868-41D4-B96A-DF064757890D}"/>
                  </a:ext>
                </a:extLst>
              </p:cNvPr>
              <p:cNvSpPr/>
              <p:nvPr/>
            </p:nvSpPr>
            <p:spPr>
              <a:xfrm>
                <a:off x="4564742" y="1454491"/>
                <a:ext cx="6815" cy="38617"/>
              </a:xfrm>
              <a:custGeom>
                <a:avLst/>
                <a:gdLst>
                  <a:gd name="connsiteX0" fmla="*/ 7269 w 6814"/>
                  <a:gd name="connsiteY0" fmla="*/ 0 h 38617"/>
                  <a:gd name="connsiteX1" fmla="*/ 7269 w 6814"/>
                  <a:gd name="connsiteY1" fmla="*/ 39072 h 38617"/>
                  <a:gd name="connsiteX2" fmla="*/ 0 w 6814"/>
                  <a:gd name="connsiteY2" fmla="*/ 39072 h 38617"/>
                  <a:gd name="connsiteX3" fmla="*/ 0 w 6814"/>
                  <a:gd name="connsiteY3" fmla="*/ 0 h 38617"/>
                </a:gdLst>
                <a:ahLst/>
                <a:cxnLst>
                  <a:cxn ang="0">
                    <a:pos x="connsiteX0" y="connsiteY0"/>
                  </a:cxn>
                  <a:cxn ang="0">
                    <a:pos x="connsiteX1" y="connsiteY1"/>
                  </a:cxn>
                  <a:cxn ang="0">
                    <a:pos x="connsiteX2" y="connsiteY2"/>
                  </a:cxn>
                  <a:cxn ang="0">
                    <a:pos x="connsiteX3" y="connsiteY3"/>
                  </a:cxn>
                </a:cxnLst>
                <a:rect l="l" t="t" r="r" b="b"/>
                <a:pathLst>
                  <a:path w="6814" h="38617">
                    <a:moveTo>
                      <a:pt x="7269" y="0"/>
                    </a:moveTo>
                    <a:lnTo>
                      <a:pt x="7269" y="39072"/>
                    </a:lnTo>
                    <a:lnTo>
                      <a:pt x="0" y="39072"/>
                    </a:lnTo>
                    <a:lnTo>
                      <a:pt x="0" y="0"/>
                    </a:lnTo>
                    <a:close/>
                  </a:path>
                </a:pathLst>
              </a:custGeom>
              <a:grpFill/>
              <a:ln w="2244" cap="flat">
                <a:noFill/>
                <a:prstDash val="solid"/>
                <a:miter/>
              </a:ln>
            </p:spPr>
            <p:txBody>
              <a:bodyPr rtlCol="0" anchor="ctr"/>
              <a:lstStyle/>
              <a:p>
                <a:endParaRPr lang="en-BE" sz="900"/>
              </a:p>
            </p:txBody>
          </p:sp>
          <p:sp>
            <p:nvSpPr>
              <p:cNvPr id="54" name="Freeform: Shape 53">
                <a:extLst>
                  <a:ext uri="{FF2B5EF4-FFF2-40B4-BE49-F238E27FC236}">
                    <a16:creationId xmlns:a16="http://schemas.microsoft.com/office/drawing/2014/main" id="{9E26D43E-3639-4673-B75F-BF1D870D592D}"/>
                  </a:ext>
                </a:extLst>
              </p:cNvPr>
              <p:cNvSpPr/>
              <p:nvPr/>
            </p:nvSpPr>
            <p:spPr>
              <a:xfrm>
                <a:off x="4604272" y="1454716"/>
                <a:ext cx="6815" cy="38617"/>
              </a:xfrm>
              <a:custGeom>
                <a:avLst/>
                <a:gdLst>
                  <a:gd name="connsiteX0" fmla="*/ 7269 w 6814"/>
                  <a:gd name="connsiteY0" fmla="*/ 0 h 38617"/>
                  <a:gd name="connsiteX1" fmla="*/ 7269 w 6814"/>
                  <a:gd name="connsiteY1" fmla="*/ 39072 h 38617"/>
                  <a:gd name="connsiteX2" fmla="*/ 0 w 6814"/>
                  <a:gd name="connsiteY2" fmla="*/ 39072 h 38617"/>
                  <a:gd name="connsiteX3" fmla="*/ 0 w 6814"/>
                  <a:gd name="connsiteY3" fmla="*/ 0 h 38617"/>
                </a:gdLst>
                <a:ahLst/>
                <a:cxnLst>
                  <a:cxn ang="0">
                    <a:pos x="connsiteX0" y="connsiteY0"/>
                  </a:cxn>
                  <a:cxn ang="0">
                    <a:pos x="connsiteX1" y="connsiteY1"/>
                  </a:cxn>
                  <a:cxn ang="0">
                    <a:pos x="connsiteX2" y="connsiteY2"/>
                  </a:cxn>
                  <a:cxn ang="0">
                    <a:pos x="connsiteX3" y="connsiteY3"/>
                  </a:cxn>
                </a:cxnLst>
                <a:rect l="l" t="t" r="r" b="b"/>
                <a:pathLst>
                  <a:path w="6814" h="38617">
                    <a:moveTo>
                      <a:pt x="7269" y="0"/>
                    </a:moveTo>
                    <a:lnTo>
                      <a:pt x="7269" y="39072"/>
                    </a:lnTo>
                    <a:lnTo>
                      <a:pt x="0" y="39072"/>
                    </a:lnTo>
                    <a:lnTo>
                      <a:pt x="0" y="0"/>
                    </a:lnTo>
                    <a:close/>
                  </a:path>
                </a:pathLst>
              </a:custGeom>
              <a:grpFill/>
              <a:ln w="2244" cap="flat">
                <a:noFill/>
                <a:prstDash val="solid"/>
                <a:miter/>
              </a:ln>
            </p:spPr>
            <p:txBody>
              <a:bodyPr rtlCol="0" anchor="ctr"/>
              <a:lstStyle/>
              <a:p>
                <a:endParaRPr lang="en-BE" sz="900"/>
              </a:p>
            </p:txBody>
          </p:sp>
          <p:sp>
            <p:nvSpPr>
              <p:cNvPr id="55" name="Freeform: Shape 54">
                <a:extLst>
                  <a:ext uri="{FF2B5EF4-FFF2-40B4-BE49-F238E27FC236}">
                    <a16:creationId xmlns:a16="http://schemas.microsoft.com/office/drawing/2014/main" id="{E3A93536-5C1F-4036-871B-E418C15E16A3}"/>
                  </a:ext>
                </a:extLst>
              </p:cNvPr>
              <p:cNvSpPr/>
              <p:nvPr/>
            </p:nvSpPr>
            <p:spPr>
              <a:xfrm>
                <a:off x="4488404" y="1522662"/>
                <a:ext cx="27259" cy="18173"/>
              </a:xfrm>
              <a:custGeom>
                <a:avLst/>
                <a:gdLst>
                  <a:gd name="connsiteX0" fmla="*/ 20899 w 27259"/>
                  <a:gd name="connsiteY0" fmla="*/ 3862 h 18172"/>
                  <a:gd name="connsiteX1" fmla="*/ 13857 w 27259"/>
                  <a:gd name="connsiteY1" fmla="*/ 12721 h 18172"/>
                  <a:gd name="connsiteX2" fmla="*/ 6815 w 27259"/>
                  <a:gd name="connsiteY2" fmla="*/ 3862 h 18172"/>
                  <a:gd name="connsiteX3" fmla="*/ 7042 w 27259"/>
                  <a:gd name="connsiteY3" fmla="*/ 0 h 18172"/>
                  <a:gd name="connsiteX4" fmla="*/ 227 w 27259"/>
                  <a:gd name="connsiteY4" fmla="*/ 0 h 18172"/>
                  <a:gd name="connsiteX5" fmla="*/ 0 w 27259"/>
                  <a:gd name="connsiteY5" fmla="*/ 3635 h 18172"/>
                  <a:gd name="connsiteX6" fmla="*/ 13630 w 27259"/>
                  <a:gd name="connsiteY6" fmla="*/ 18627 h 18172"/>
                  <a:gd name="connsiteX7" fmla="*/ 27259 w 27259"/>
                  <a:gd name="connsiteY7" fmla="*/ 3635 h 18172"/>
                  <a:gd name="connsiteX8" fmla="*/ 27032 w 27259"/>
                  <a:gd name="connsiteY8" fmla="*/ 0 h 18172"/>
                  <a:gd name="connsiteX9" fmla="*/ 20217 w 27259"/>
                  <a:gd name="connsiteY9" fmla="*/ 0 h 18172"/>
                  <a:gd name="connsiteX10" fmla="*/ 20899 w 27259"/>
                  <a:gd name="connsiteY10" fmla="*/ 3862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899" y="3862"/>
                    </a:moveTo>
                    <a:cubicBezTo>
                      <a:pt x="20899" y="11585"/>
                      <a:pt x="18400" y="12721"/>
                      <a:pt x="13857" y="12721"/>
                    </a:cubicBezTo>
                    <a:cubicBezTo>
                      <a:pt x="9314" y="12721"/>
                      <a:pt x="6815" y="11585"/>
                      <a:pt x="6815" y="3862"/>
                    </a:cubicBezTo>
                    <a:cubicBezTo>
                      <a:pt x="6815" y="2272"/>
                      <a:pt x="7042" y="1136"/>
                      <a:pt x="7042" y="0"/>
                    </a:cubicBezTo>
                    <a:lnTo>
                      <a:pt x="227" y="0"/>
                    </a:lnTo>
                    <a:cubicBezTo>
                      <a:pt x="227" y="1136"/>
                      <a:pt x="0" y="2272"/>
                      <a:pt x="0" y="3635"/>
                    </a:cubicBezTo>
                    <a:cubicBezTo>
                      <a:pt x="0" y="16810"/>
                      <a:pt x="3635" y="18627"/>
                      <a:pt x="13630" y="18627"/>
                    </a:cubicBezTo>
                    <a:cubicBezTo>
                      <a:pt x="19763" y="18627"/>
                      <a:pt x="27259" y="19763"/>
                      <a:pt x="27259" y="3635"/>
                    </a:cubicBezTo>
                    <a:cubicBezTo>
                      <a:pt x="27259" y="2272"/>
                      <a:pt x="27259" y="1136"/>
                      <a:pt x="27032" y="0"/>
                    </a:cubicBezTo>
                    <a:lnTo>
                      <a:pt x="20217" y="0"/>
                    </a:lnTo>
                    <a:cubicBezTo>
                      <a:pt x="20899" y="1136"/>
                      <a:pt x="20899" y="2272"/>
                      <a:pt x="20899" y="3862"/>
                    </a:cubicBezTo>
                    <a:close/>
                  </a:path>
                </a:pathLst>
              </a:custGeom>
              <a:grpFill/>
              <a:ln w="2244" cap="flat">
                <a:noFill/>
                <a:prstDash val="solid"/>
                <a:miter/>
              </a:ln>
            </p:spPr>
            <p:txBody>
              <a:bodyPr rtlCol="0" anchor="ctr"/>
              <a:lstStyle/>
              <a:p>
                <a:endParaRPr lang="en-BE" sz="900"/>
              </a:p>
            </p:txBody>
          </p:sp>
          <p:sp>
            <p:nvSpPr>
              <p:cNvPr id="56" name="Freeform: Shape 55">
                <a:extLst>
                  <a:ext uri="{FF2B5EF4-FFF2-40B4-BE49-F238E27FC236}">
                    <a16:creationId xmlns:a16="http://schemas.microsoft.com/office/drawing/2014/main" id="{FBF1CDA3-6E9E-47A6-AFAB-913FA73C71E9}"/>
                  </a:ext>
                </a:extLst>
              </p:cNvPr>
              <p:cNvSpPr/>
              <p:nvPr/>
            </p:nvSpPr>
            <p:spPr>
              <a:xfrm>
                <a:off x="4537698" y="1522662"/>
                <a:ext cx="27259" cy="18173"/>
              </a:xfrm>
              <a:custGeom>
                <a:avLst/>
                <a:gdLst>
                  <a:gd name="connsiteX0" fmla="*/ 20899 w 27259"/>
                  <a:gd name="connsiteY0" fmla="*/ 3862 h 18172"/>
                  <a:gd name="connsiteX1" fmla="*/ 13857 w 27259"/>
                  <a:gd name="connsiteY1" fmla="*/ 12721 h 18172"/>
                  <a:gd name="connsiteX2" fmla="*/ 6815 w 27259"/>
                  <a:gd name="connsiteY2" fmla="*/ 3862 h 18172"/>
                  <a:gd name="connsiteX3" fmla="*/ 7042 w 27259"/>
                  <a:gd name="connsiteY3" fmla="*/ 0 h 18172"/>
                  <a:gd name="connsiteX4" fmla="*/ 227 w 27259"/>
                  <a:gd name="connsiteY4" fmla="*/ 0 h 18172"/>
                  <a:gd name="connsiteX5" fmla="*/ 0 w 27259"/>
                  <a:gd name="connsiteY5" fmla="*/ 3635 h 18172"/>
                  <a:gd name="connsiteX6" fmla="*/ 13630 w 27259"/>
                  <a:gd name="connsiteY6" fmla="*/ 18627 h 18172"/>
                  <a:gd name="connsiteX7" fmla="*/ 27259 w 27259"/>
                  <a:gd name="connsiteY7" fmla="*/ 3635 h 18172"/>
                  <a:gd name="connsiteX8" fmla="*/ 27032 w 27259"/>
                  <a:gd name="connsiteY8" fmla="*/ 0 h 18172"/>
                  <a:gd name="connsiteX9" fmla="*/ 20217 w 27259"/>
                  <a:gd name="connsiteY9" fmla="*/ 0 h 18172"/>
                  <a:gd name="connsiteX10" fmla="*/ 20899 w 27259"/>
                  <a:gd name="connsiteY10" fmla="*/ 3862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899" y="3862"/>
                    </a:moveTo>
                    <a:cubicBezTo>
                      <a:pt x="20899" y="11585"/>
                      <a:pt x="18400" y="12721"/>
                      <a:pt x="13857" y="12721"/>
                    </a:cubicBezTo>
                    <a:cubicBezTo>
                      <a:pt x="9314" y="12721"/>
                      <a:pt x="6815" y="11585"/>
                      <a:pt x="6815" y="3862"/>
                    </a:cubicBezTo>
                    <a:cubicBezTo>
                      <a:pt x="6815" y="2272"/>
                      <a:pt x="7042" y="1136"/>
                      <a:pt x="7042" y="0"/>
                    </a:cubicBezTo>
                    <a:lnTo>
                      <a:pt x="227" y="0"/>
                    </a:lnTo>
                    <a:cubicBezTo>
                      <a:pt x="227" y="1136"/>
                      <a:pt x="0" y="2272"/>
                      <a:pt x="0" y="3635"/>
                    </a:cubicBezTo>
                    <a:cubicBezTo>
                      <a:pt x="0" y="16810"/>
                      <a:pt x="3635" y="18627"/>
                      <a:pt x="13630" y="18627"/>
                    </a:cubicBezTo>
                    <a:cubicBezTo>
                      <a:pt x="19763" y="18627"/>
                      <a:pt x="27259" y="19763"/>
                      <a:pt x="27259" y="3635"/>
                    </a:cubicBezTo>
                    <a:cubicBezTo>
                      <a:pt x="27259" y="2272"/>
                      <a:pt x="27259" y="1136"/>
                      <a:pt x="27032" y="0"/>
                    </a:cubicBezTo>
                    <a:lnTo>
                      <a:pt x="20217" y="0"/>
                    </a:lnTo>
                    <a:cubicBezTo>
                      <a:pt x="20672" y="1136"/>
                      <a:pt x="20899" y="2272"/>
                      <a:pt x="20899" y="3862"/>
                    </a:cubicBezTo>
                    <a:close/>
                  </a:path>
                </a:pathLst>
              </a:custGeom>
              <a:grpFill/>
              <a:ln w="2244" cap="flat">
                <a:noFill/>
                <a:prstDash val="solid"/>
                <a:miter/>
              </a:ln>
            </p:spPr>
            <p:txBody>
              <a:bodyPr rtlCol="0" anchor="ctr"/>
              <a:lstStyle/>
              <a:p>
                <a:endParaRPr lang="en-BE" sz="900"/>
              </a:p>
            </p:txBody>
          </p:sp>
          <p:sp>
            <p:nvSpPr>
              <p:cNvPr id="57" name="Freeform: Shape 56">
                <a:extLst>
                  <a:ext uri="{FF2B5EF4-FFF2-40B4-BE49-F238E27FC236}">
                    <a16:creationId xmlns:a16="http://schemas.microsoft.com/office/drawing/2014/main" id="{AFF36134-D9F3-4BD8-96C7-5EA46EA06B52}"/>
                  </a:ext>
                </a:extLst>
              </p:cNvPr>
              <p:cNvSpPr/>
              <p:nvPr/>
            </p:nvSpPr>
            <p:spPr>
              <a:xfrm>
                <a:off x="4612661" y="1522662"/>
                <a:ext cx="27259" cy="18173"/>
              </a:xfrm>
              <a:custGeom>
                <a:avLst/>
                <a:gdLst>
                  <a:gd name="connsiteX0" fmla="*/ 20899 w 27259"/>
                  <a:gd name="connsiteY0" fmla="*/ 3862 h 18172"/>
                  <a:gd name="connsiteX1" fmla="*/ 13857 w 27259"/>
                  <a:gd name="connsiteY1" fmla="*/ 12721 h 18172"/>
                  <a:gd name="connsiteX2" fmla="*/ 6815 w 27259"/>
                  <a:gd name="connsiteY2" fmla="*/ 3862 h 18172"/>
                  <a:gd name="connsiteX3" fmla="*/ 7042 w 27259"/>
                  <a:gd name="connsiteY3" fmla="*/ 0 h 18172"/>
                  <a:gd name="connsiteX4" fmla="*/ 227 w 27259"/>
                  <a:gd name="connsiteY4" fmla="*/ 0 h 18172"/>
                  <a:gd name="connsiteX5" fmla="*/ 0 w 27259"/>
                  <a:gd name="connsiteY5" fmla="*/ 3635 h 18172"/>
                  <a:gd name="connsiteX6" fmla="*/ 13630 w 27259"/>
                  <a:gd name="connsiteY6" fmla="*/ 18627 h 18172"/>
                  <a:gd name="connsiteX7" fmla="*/ 27259 w 27259"/>
                  <a:gd name="connsiteY7" fmla="*/ 3635 h 18172"/>
                  <a:gd name="connsiteX8" fmla="*/ 27032 w 27259"/>
                  <a:gd name="connsiteY8" fmla="*/ 0 h 18172"/>
                  <a:gd name="connsiteX9" fmla="*/ 20217 w 27259"/>
                  <a:gd name="connsiteY9" fmla="*/ 0 h 18172"/>
                  <a:gd name="connsiteX10" fmla="*/ 20899 w 27259"/>
                  <a:gd name="connsiteY10" fmla="*/ 3862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899" y="3862"/>
                    </a:moveTo>
                    <a:cubicBezTo>
                      <a:pt x="20899" y="11585"/>
                      <a:pt x="18400" y="12721"/>
                      <a:pt x="13857" y="12721"/>
                    </a:cubicBezTo>
                    <a:cubicBezTo>
                      <a:pt x="9314" y="12721"/>
                      <a:pt x="6815" y="11585"/>
                      <a:pt x="6815" y="3862"/>
                    </a:cubicBezTo>
                    <a:cubicBezTo>
                      <a:pt x="6815" y="2272"/>
                      <a:pt x="7042" y="1136"/>
                      <a:pt x="7042" y="0"/>
                    </a:cubicBezTo>
                    <a:lnTo>
                      <a:pt x="227" y="0"/>
                    </a:lnTo>
                    <a:cubicBezTo>
                      <a:pt x="227" y="1136"/>
                      <a:pt x="0" y="2272"/>
                      <a:pt x="0" y="3635"/>
                    </a:cubicBezTo>
                    <a:cubicBezTo>
                      <a:pt x="0" y="16810"/>
                      <a:pt x="3635" y="18627"/>
                      <a:pt x="13630" y="18627"/>
                    </a:cubicBezTo>
                    <a:cubicBezTo>
                      <a:pt x="19763" y="18627"/>
                      <a:pt x="27259" y="19763"/>
                      <a:pt x="27259" y="3635"/>
                    </a:cubicBezTo>
                    <a:cubicBezTo>
                      <a:pt x="27259" y="2272"/>
                      <a:pt x="27259" y="1136"/>
                      <a:pt x="27032" y="0"/>
                    </a:cubicBezTo>
                    <a:lnTo>
                      <a:pt x="20217" y="0"/>
                    </a:lnTo>
                    <a:cubicBezTo>
                      <a:pt x="20672" y="1136"/>
                      <a:pt x="20899" y="2272"/>
                      <a:pt x="20899" y="3862"/>
                    </a:cubicBezTo>
                    <a:close/>
                  </a:path>
                </a:pathLst>
              </a:custGeom>
              <a:grpFill/>
              <a:ln w="2244" cap="flat">
                <a:noFill/>
                <a:prstDash val="solid"/>
                <a:miter/>
              </a:ln>
            </p:spPr>
            <p:txBody>
              <a:bodyPr rtlCol="0" anchor="ctr"/>
              <a:lstStyle/>
              <a:p>
                <a:endParaRPr lang="en-BE" sz="900"/>
              </a:p>
            </p:txBody>
          </p:sp>
          <p:sp>
            <p:nvSpPr>
              <p:cNvPr id="58" name="Freeform: Shape 57">
                <a:extLst>
                  <a:ext uri="{FF2B5EF4-FFF2-40B4-BE49-F238E27FC236}">
                    <a16:creationId xmlns:a16="http://schemas.microsoft.com/office/drawing/2014/main" id="{36A57146-1080-43DC-8C11-C1ED3C8DDBB4}"/>
                  </a:ext>
                </a:extLst>
              </p:cNvPr>
              <p:cNvSpPr/>
              <p:nvPr/>
            </p:nvSpPr>
            <p:spPr>
              <a:xfrm>
                <a:off x="4661728" y="1522662"/>
                <a:ext cx="27259" cy="18173"/>
              </a:xfrm>
              <a:custGeom>
                <a:avLst/>
                <a:gdLst>
                  <a:gd name="connsiteX0" fmla="*/ 20899 w 27259"/>
                  <a:gd name="connsiteY0" fmla="*/ 3862 h 18172"/>
                  <a:gd name="connsiteX1" fmla="*/ 13857 w 27259"/>
                  <a:gd name="connsiteY1" fmla="*/ 12721 h 18172"/>
                  <a:gd name="connsiteX2" fmla="*/ 6815 w 27259"/>
                  <a:gd name="connsiteY2" fmla="*/ 3862 h 18172"/>
                  <a:gd name="connsiteX3" fmla="*/ 7042 w 27259"/>
                  <a:gd name="connsiteY3" fmla="*/ 0 h 18172"/>
                  <a:gd name="connsiteX4" fmla="*/ 227 w 27259"/>
                  <a:gd name="connsiteY4" fmla="*/ 0 h 18172"/>
                  <a:gd name="connsiteX5" fmla="*/ 0 w 27259"/>
                  <a:gd name="connsiteY5" fmla="*/ 3635 h 18172"/>
                  <a:gd name="connsiteX6" fmla="*/ 13630 w 27259"/>
                  <a:gd name="connsiteY6" fmla="*/ 18627 h 18172"/>
                  <a:gd name="connsiteX7" fmla="*/ 27259 w 27259"/>
                  <a:gd name="connsiteY7" fmla="*/ 3635 h 18172"/>
                  <a:gd name="connsiteX8" fmla="*/ 27032 w 27259"/>
                  <a:gd name="connsiteY8" fmla="*/ 0 h 18172"/>
                  <a:gd name="connsiteX9" fmla="*/ 20217 w 27259"/>
                  <a:gd name="connsiteY9" fmla="*/ 0 h 18172"/>
                  <a:gd name="connsiteX10" fmla="*/ 20899 w 27259"/>
                  <a:gd name="connsiteY10" fmla="*/ 3862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899" y="3862"/>
                    </a:moveTo>
                    <a:cubicBezTo>
                      <a:pt x="20899" y="11585"/>
                      <a:pt x="18400" y="12721"/>
                      <a:pt x="13857" y="12721"/>
                    </a:cubicBezTo>
                    <a:cubicBezTo>
                      <a:pt x="9314" y="12721"/>
                      <a:pt x="6815" y="11585"/>
                      <a:pt x="6815" y="3862"/>
                    </a:cubicBezTo>
                    <a:cubicBezTo>
                      <a:pt x="6815" y="2272"/>
                      <a:pt x="7042" y="1136"/>
                      <a:pt x="7042" y="0"/>
                    </a:cubicBezTo>
                    <a:lnTo>
                      <a:pt x="227" y="0"/>
                    </a:lnTo>
                    <a:cubicBezTo>
                      <a:pt x="227" y="1136"/>
                      <a:pt x="0" y="2272"/>
                      <a:pt x="0" y="3635"/>
                    </a:cubicBezTo>
                    <a:cubicBezTo>
                      <a:pt x="0" y="16810"/>
                      <a:pt x="3635" y="18627"/>
                      <a:pt x="13630" y="18627"/>
                    </a:cubicBezTo>
                    <a:cubicBezTo>
                      <a:pt x="19763" y="18627"/>
                      <a:pt x="27259" y="19763"/>
                      <a:pt x="27259" y="3635"/>
                    </a:cubicBezTo>
                    <a:cubicBezTo>
                      <a:pt x="27259" y="2272"/>
                      <a:pt x="27259" y="1136"/>
                      <a:pt x="27032" y="0"/>
                    </a:cubicBezTo>
                    <a:lnTo>
                      <a:pt x="20217" y="0"/>
                    </a:lnTo>
                    <a:cubicBezTo>
                      <a:pt x="20899" y="1136"/>
                      <a:pt x="20899" y="2272"/>
                      <a:pt x="20899" y="3862"/>
                    </a:cubicBezTo>
                    <a:close/>
                  </a:path>
                </a:pathLst>
              </a:custGeom>
              <a:grpFill/>
              <a:ln w="2244" cap="flat">
                <a:noFill/>
                <a:prstDash val="solid"/>
                <a:miter/>
              </a:ln>
            </p:spPr>
            <p:txBody>
              <a:bodyPr rtlCol="0" anchor="ctr"/>
              <a:lstStyle/>
              <a:p>
                <a:endParaRPr lang="en-BE" sz="900"/>
              </a:p>
            </p:txBody>
          </p:sp>
          <p:sp>
            <p:nvSpPr>
              <p:cNvPr id="59" name="Freeform: Shape 58">
                <a:extLst>
                  <a:ext uri="{FF2B5EF4-FFF2-40B4-BE49-F238E27FC236}">
                    <a16:creationId xmlns:a16="http://schemas.microsoft.com/office/drawing/2014/main" id="{6CC7480B-5395-4BA8-A519-C2B96411CDF7}"/>
                  </a:ext>
                </a:extLst>
              </p:cNvPr>
              <p:cNvSpPr/>
              <p:nvPr/>
            </p:nvSpPr>
            <p:spPr>
              <a:xfrm>
                <a:off x="4619022" y="1418849"/>
                <a:ext cx="22716" cy="34074"/>
              </a:xfrm>
              <a:custGeom>
                <a:avLst/>
                <a:gdLst>
                  <a:gd name="connsiteX0" fmla="*/ 0 w 22716"/>
                  <a:gd name="connsiteY0" fmla="*/ 1817 h 34074"/>
                  <a:gd name="connsiteX1" fmla="*/ 1590 w 22716"/>
                  <a:gd name="connsiteY1" fmla="*/ 0 h 34074"/>
                  <a:gd name="connsiteX2" fmla="*/ 22716 w 22716"/>
                  <a:gd name="connsiteY2" fmla="*/ 0 h 34074"/>
                  <a:gd name="connsiteX3" fmla="*/ 24306 w 22716"/>
                  <a:gd name="connsiteY3" fmla="*/ 1817 h 34074"/>
                  <a:gd name="connsiteX4" fmla="*/ 24306 w 22716"/>
                  <a:gd name="connsiteY4" fmla="*/ 5906 h 34074"/>
                  <a:gd name="connsiteX5" fmla="*/ 22716 w 22716"/>
                  <a:gd name="connsiteY5" fmla="*/ 7724 h 34074"/>
                  <a:gd name="connsiteX6" fmla="*/ 9995 w 22716"/>
                  <a:gd name="connsiteY6" fmla="*/ 7724 h 34074"/>
                  <a:gd name="connsiteX7" fmla="*/ 23852 w 22716"/>
                  <a:gd name="connsiteY7" fmla="*/ 29077 h 34074"/>
                  <a:gd name="connsiteX8" fmla="*/ 24306 w 22716"/>
                  <a:gd name="connsiteY8" fmla="*/ 30213 h 34074"/>
                  <a:gd name="connsiteX9" fmla="*/ 24306 w 22716"/>
                  <a:gd name="connsiteY9" fmla="*/ 34301 h 34074"/>
                  <a:gd name="connsiteX10" fmla="*/ 22716 w 22716"/>
                  <a:gd name="connsiteY10" fmla="*/ 36119 h 34074"/>
                  <a:gd name="connsiteX11" fmla="*/ 1590 w 22716"/>
                  <a:gd name="connsiteY11" fmla="*/ 36119 h 34074"/>
                  <a:gd name="connsiteX12" fmla="*/ 0 w 22716"/>
                  <a:gd name="connsiteY12" fmla="*/ 34301 h 34074"/>
                  <a:gd name="connsiteX13" fmla="*/ 0 w 22716"/>
                  <a:gd name="connsiteY13" fmla="*/ 30213 h 34074"/>
                  <a:gd name="connsiteX14" fmla="*/ 1590 w 22716"/>
                  <a:gd name="connsiteY14" fmla="*/ 28395 h 34074"/>
                  <a:gd name="connsiteX15" fmla="*/ 14311 w 22716"/>
                  <a:gd name="connsiteY15" fmla="*/ 28395 h 34074"/>
                  <a:gd name="connsiteX16" fmla="*/ 227 w 22716"/>
                  <a:gd name="connsiteY16" fmla="*/ 6815 h 34074"/>
                  <a:gd name="connsiteX17" fmla="*/ 0 w 22716"/>
                  <a:gd name="connsiteY17" fmla="*/ 5906 h 34074"/>
                  <a:gd name="connsiteX18" fmla="*/ 0 w 22716"/>
                  <a:gd name="connsiteY18" fmla="*/ 1817 h 3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716" h="34074">
                    <a:moveTo>
                      <a:pt x="0" y="1817"/>
                    </a:moveTo>
                    <a:cubicBezTo>
                      <a:pt x="0" y="909"/>
                      <a:pt x="681" y="0"/>
                      <a:pt x="1590" y="0"/>
                    </a:cubicBezTo>
                    <a:lnTo>
                      <a:pt x="22716" y="0"/>
                    </a:lnTo>
                    <a:cubicBezTo>
                      <a:pt x="23625" y="0"/>
                      <a:pt x="24306" y="682"/>
                      <a:pt x="24306" y="1817"/>
                    </a:cubicBezTo>
                    <a:lnTo>
                      <a:pt x="24306" y="5906"/>
                    </a:lnTo>
                    <a:cubicBezTo>
                      <a:pt x="24306" y="6815"/>
                      <a:pt x="23625" y="7724"/>
                      <a:pt x="22716" y="7724"/>
                    </a:cubicBezTo>
                    <a:lnTo>
                      <a:pt x="9995" y="7724"/>
                    </a:lnTo>
                    <a:lnTo>
                      <a:pt x="23852" y="29077"/>
                    </a:lnTo>
                    <a:cubicBezTo>
                      <a:pt x="24079" y="29531"/>
                      <a:pt x="24306" y="29758"/>
                      <a:pt x="24306" y="30213"/>
                    </a:cubicBezTo>
                    <a:lnTo>
                      <a:pt x="24306" y="34301"/>
                    </a:lnTo>
                    <a:cubicBezTo>
                      <a:pt x="24306" y="35210"/>
                      <a:pt x="23625" y="36119"/>
                      <a:pt x="22716" y="36119"/>
                    </a:cubicBezTo>
                    <a:lnTo>
                      <a:pt x="1590" y="36119"/>
                    </a:lnTo>
                    <a:cubicBezTo>
                      <a:pt x="681" y="36119"/>
                      <a:pt x="0" y="35437"/>
                      <a:pt x="0" y="34301"/>
                    </a:cubicBezTo>
                    <a:lnTo>
                      <a:pt x="0" y="30213"/>
                    </a:lnTo>
                    <a:cubicBezTo>
                      <a:pt x="0" y="29304"/>
                      <a:pt x="681" y="28395"/>
                      <a:pt x="1590" y="28395"/>
                    </a:cubicBezTo>
                    <a:lnTo>
                      <a:pt x="14311" y="28395"/>
                    </a:lnTo>
                    <a:lnTo>
                      <a:pt x="227" y="6815"/>
                    </a:lnTo>
                    <a:cubicBezTo>
                      <a:pt x="0" y="6588"/>
                      <a:pt x="0" y="6133"/>
                      <a:pt x="0" y="5906"/>
                    </a:cubicBezTo>
                    <a:lnTo>
                      <a:pt x="0" y="1817"/>
                    </a:lnTo>
                    <a:close/>
                  </a:path>
                </a:pathLst>
              </a:custGeom>
              <a:grpFill/>
              <a:ln w="2244" cap="flat">
                <a:noFill/>
                <a:prstDash val="solid"/>
                <a:miter/>
              </a:ln>
            </p:spPr>
            <p:txBody>
              <a:bodyPr rtlCol="0" anchor="ctr"/>
              <a:lstStyle/>
              <a:p>
                <a:endParaRPr lang="en-BE" sz="900"/>
              </a:p>
            </p:txBody>
          </p:sp>
          <p:sp>
            <p:nvSpPr>
              <p:cNvPr id="60" name="Freeform: Shape 59">
                <a:extLst>
                  <a:ext uri="{FF2B5EF4-FFF2-40B4-BE49-F238E27FC236}">
                    <a16:creationId xmlns:a16="http://schemas.microsoft.com/office/drawing/2014/main" id="{66C81D11-A697-4D4B-A250-94746850DE26}"/>
                  </a:ext>
                </a:extLst>
              </p:cNvPr>
              <p:cNvSpPr/>
              <p:nvPr/>
            </p:nvSpPr>
            <p:spPr>
              <a:xfrm>
                <a:off x="4527930" y="1418849"/>
                <a:ext cx="22716" cy="34074"/>
              </a:xfrm>
              <a:custGeom>
                <a:avLst/>
                <a:gdLst>
                  <a:gd name="connsiteX0" fmla="*/ 0 w 22716"/>
                  <a:gd name="connsiteY0" fmla="*/ 1817 h 34074"/>
                  <a:gd name="connsiteX1" fmla="*/ 1590 w 22716"/>
                  <a:gd name="connsiteY1" fmla="*/ 0 h 34074"/>
                  <a:gd name="connsiteX2" fmla="*/ 22716 w 22716"/>
                  <a:gd name="connsiteY2" fmla="*/ 0 h 34074"/>
                  <a:gd name="connsiteX3" fmla="*/ 24306 w 22716"/>
                  <a:gd name="connsiteY3" fmla="*/ 1817 h 34074"/>
                  <a:gd name="connsiteX4" fmla="*/ 24306 w 22716"/>
                  <a:gd name="connsiteY4" fmla="*/ 5906 h 34074"/>
                  <a:gd name="connsiteX5" fmla="*/ 22716 w 22716"/>
                  <a:gd name="connsiteY5" fmla="*/ 7724 h 34074"/>
                  <a:gd name="connsiteX6" fmla="*/ 9995 w 22716"/>
                  <a:gd name="connsiteY6" fmla="*/ 7724 h 34074"/>
                  <a:gd name="connsiteX7" fmla="*/ 23852 w 22716"/>
                  <a:gd name="connsiteY7" fmla="*/ 29077 h 34074"/>
                  <a:gd name="connsiteX8" fmla="*/ 24306 w 22716"/>
                  <a:gd name="connsiteY8" fmla="*/ 30213 h 34074"/>
                  <a:gd name="connsiteX9" fmla="*/ 24306 w 22716"/>
                  <a:gd name="connsiteY9" fmla="*/ 34301 h 34074"/>
                  <a:gd name="connsiteX10" fmla="*/ 22716 w 22716"/>
                  <a:gd name="connsiteY10" fmla="*/ 36119 h 34074"/>
                  <a:gd name="connsiteX11" fmla="*/ 1590 w 22716"/>
                  <a:gd name="connsiteY11" fmla="*/ 36119 h 34074"/>
                  <a:gd name="connsiteX12" fmla="*/ 0 w 22716"/>
                  <a:gd name="connsiteY12" fmla="*/ 34301 h 34074"/>
                  <a:gd name="connsiteX13" fmla="*/ 0 w 22716"/>
                  <a:gd name="connsiteY13" fmla="*/ 30213 h 34074"/>
                  <a:gd name="connsiteX14" fmla="*/ 1590 w 22716"/>
                  <a:gd name="connsiteY14" fmla="*/ 28395 h 34074"/>
                  <a:gd name="connsiteX15" fmla="*/ 14311 w 22716"/>
                  <a:gd name="connsiteY15" fmla="*/ 28395 h 34074"/>
                  <a:gd name="connsiteX16" fmla="*/ 227 w 22716"/>
                  <a:gd name="connsiteY16" fmla="*/ 6815 h 34074"/>
                  <a:gd name="connsiteX17" fmla="*/ 0 w 22716"/>
                  <a:gd name="connsiteY17" fmla="*/ 5906 h 34074"/>
                  <a:gd name="connsiteX18" fmla="*/ 0 w 22716"/>
                  <a:gd name="connsiteY18" fmla="*/ 1817 h 3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716" h="34074">
                    <a:moveTo>
                      <a:pt x="0" y="1817"/>
                    </a:moveTo>
                    <a:cubicBezTo>
                      <a:pt x="0" y="909"/>
                      <a:pt x="681" y="0"/>
                      <a:pt x="1590" y="0"/>
                    </a:cubicBezTo>
                    <a:lnTo>
                      <a:pt x="22716" y="0"/>
                    </a:lnTo>
                    <a:cubicBezTo>
                      <a:pt x="23625" y="0"/>
                      <a:pt x="24306" y="682"/>
                      <a:pt x="24306" y="1817"/>
                    </a:cubicBezTo>
                    <a:lnTo>
                      <a:pt x="24306" y="5906"/>
                    </a:lnTo>
                    <a:cubicBezTo>
                      <a:pt x="24306" y="6815"/>
                      <a:pt x="23625" y="7724"/>
                      <a:pt x="22716" y="7724"/>
                    </a:cubicBezTo>
                    <a:lnTo>
                      <a:pt x="9995" y="7724"/>
                    </a:lnTo>
                    <a:lnTo>
                      <a:pt x="23852" y="29077"/>
                    </a:lnTo>
                    <a:cubicBezTo>
                      <a:pt x="24079" y="29531"/>
                      <a:pt x="24306" y="29758"/>
                      <a:pt x="24306" y="30213"/>
                    </a:cubicBezTo>
                    <a:lnTo>
                      <a:pt x="24306" y="34301"/>
                    </a:lnTo>
                    <a:cubicBezTo>
                      <a:pt x="24306" y="35210"/>
                      <a:pt x="23625" y="36119"/>
                      <a:pt x="22716" y="36119"/>
                    </a:cubicBezTo>
                    <a:lnTo>
                      <a:pt x="1590" y="36119"/>
                    </a:lnTo>
                    <a:cubicBezTo>
                      <a:pt x="681" y="36119"/>
                      <a:pt x="0" y="35437"/>
                      <a:pt x="0" y="34301"/>
                    </a:cubicBezTo>
                    <a:lnTo>
                      <a:pt x="0" y="30213"/>
                    </a:lnTo>
                    <a:cubicBezTo>
                      <a:pt x="0" y="29304"/>
                      <a:pt x="681" y="28395"/>
                      <a:pt x="1590" y="28395"/>
                    </a:cubicBezTo>
                    <a:lnTo>
                      <a:pt x="14311" y="28395"/>
                    </a:lnTo>
                    <a:lnTo>
                      <a:pt x="227" y="6815"/>
                    </a:lnTo>
                    <a:cubicBezTo>
                      <a:pt x="0" y="6588"/>
                      <a:pt x="0" y="6133"/>
                      <a:pt x="0" y="5906"/>
                    </a:cubicBezTo>
                    <a:lnTo>
                      <a:pt x="0" y="1817"/>
                    </a:lnTo>
                    <a:close/>
                  </a:path>
                </a:pathLst>
              </a:custGeom>
              <a:grpFill/>
              <a:ln w="2244" cap="flat">
                <a:noFill/>
                <a:prstDash val="solid"/>
                <a:miter/>
              </a:ln>
            </p:spPr>
            <p:txBody>
              <a:bodyPr rtlCol="0" anchor="ctr"/>
              <a:lstStyle/>
              <a:p>
                <a:endParaRPr lang="en-BE" sz="900"/>
              </a:p>
            </p:txBody>
          </p:sp>
        </p:grpSp>
        <p:grpSp>
          <p:nvGrpSpPr>
            <p:cNvPr id="61" name="Group 60">
              <a:extLst>
                <a:ext uri="{FF2B5EF4-FFF2-40B4-BE49-F238E27FC236}">
                  <a16:creationId xmlns:a16="http://schemas.microsoft.com/office/drawing/2014/main" id="{8B640C07-C1B9-40F5-A1D4-969714B0E21A}"/>
                </a:ext>
              </a:extLst>
            </p:cNvPr>
            <p:cNvGrpSpPr/>
            <p:nvPr/>
          </p:nvGrpSpPr>
          <p:grpSpPr>
            <a:xfrm>
              <a:off x="9269497" y="10268646"/>
              <a:ext cx="860820" cy="439411"/>
              <a:chOff x="4374369" y="1675996"/>
              <a:chExt cx="184682" cy="94272"/>
            </a:xfrm>
            <a:solidFill>
              <a:schemeClr val="tx1"/>
            </a:solidFill>
          </p:grpSpPr>
          <p:sp>
            <p:nvSpPr>
              <p:cNvPr id="62" name="Freeform: Shape 61">
                <a:extLst>
                  <a:ext uri="{FF2B5EF4-FFF2-40B4-BE49-F238E27FC236}">
                    <a16:creationId xmlns:a16="http://schemas.microsoft.com/office/drawing/2014/main" id="{CF189A49-9716-4C80-B8B2-FF78B17BAC16}"/>
                  </a:ext>
                </a:extLst>
              </p:cNvPr>
              <p:cNvSpPr/>
              <p:nvPr/>
            </p:nvSpPr>
            <p:spPr>
              <a:xfrm>
                <a:off x="4475229" y="1736421"/>
                <a:ext cx="27259" cy="29531"/>
              </a:xfrm>
              <a:custGeom>
                <a:avLst/>
                <a:gdLst>
                  <a:gd name="connsiteX0" fmla="*/ 13630 w 27259"/>
                  <a:gd name="connsiteY0" fmla="*/ 29758 h 29530"/>
                  <a:gd name="connsiteX1" fmla="*/ 0 w 27259"/>
                  <a:gd name="connsiteY1" fmla="*/ 14765 h 29530"/>
                  <a:gd name="connsiteX2" fmla="*/ 13630 w 27259"/>
                  <a:gd name="connsiteY2" fmla="*/ 0 h 29530"/>
                  <a:gd name="connsiteX3" fmla="*/ 27259 w 27259"/>
                  <a:gd name="connsiteY3" fmla="*/ 14765 h 29530"/>
                  <a:gd name="connsiteX4" fmla="*/ 13630 w 27259"/>
                  <a:gd name="connsiteY4" fmla="*/ 29758 h 29530"/>
                  <a:gd name="connsiteX5" fmla="*/ 20672 w 27259"/>
                  <a:gd name="connsiteY5" fmla="*/ 14765 h 29530"/>
                  <a:gd name="connsiteX6" fmla="*/ 13630 w 27259"/>
                  <a:gd name="connsiteY6" fmla="*/ 6133 h 29530"/>
                  <a:gd name="connsiteX7" fmla="*/ 6588 w 27259"/>
                  <a:gd name="connsiteY7" fmla="*/ 14765 h 29530"/>
                  <a:gd name="connsiteX8" fmla="*/ 13630 w 27259"/>
                  <a:gd name="connsiteY8" fmla="*/ 23625 h 29530"/>
                  <a:gd name="connsiteX9" fmla="*/ 20672 w 27259"/>
                  <a:gd name="connsiteY9" fmla="*/ 14765 h 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9" h="29530">
                    <a:moveTo>
                      <a:pt x="13630" y="29758"/>
                    </a:moveTo>
                    <a:cubicBezTo>
                      <a:pt x="3635" y="29758"/>
                      <a:pt x="0" y="27941"/>
                      <a:pt x="0" y="14765"/>
                    </a:cubicBezTo>
                    <a:cubicBezTo>
                      <a:pt x="0" y="2499"/>
                      <a:pt x="3635" y="0"/>
                      <a:pt x="13630" y="0"/>
                    </a:cubicBezTo>
                    <a:cubicBezTo>
                      <a:pt x="23625" y="0"/>
                      <a:pt x="27259" y="2499"/>
                      <a:pt x="27259" y="14765"/>
                    </a:cubicBezTo>
                    <a:cubicBezTo>
                      <a:pt x="27259" y="30894"/>
                      <a:pt x="19536" y="29758"/>
                      <a:pt x="13630" y="29758"/>
                    </a:cubicBezTo>
                    <a:close/>
                    <a:moveTo>
                      <a:pt x="20672" y="14765"/>
                    </a:moveTo>
                    <a:cubicBezTo>
                      <a:pt x="20672" y="7042"/>
                      <a:pt x="18173" y="6133"/>
                      <a:pt x="13630" y="6133"/>
                    </a:cubicBezTo>
                    <a:cubicBezTo>
                      <a:pt x="8859" y="6133"/>
                      <a:pt x="6588" y="7042"/>
                      <a:pt x="6588" y="14765"/>
                    </a:cubicBezTo>
                    <a:cubicBezTo>
                      <a:pt x="6588" y="22489"/>
                      <a:pt x="9086" y="23625"/>
                      <a:pt x="13630" y="23625"/>
                    </a:cubicBezTo>
                    <a:cubicBezTo>
                      <a:pt x="18173" y="23625"/>
                      <a:pt x="20672" y="22489"/>
                      <a:pt x="20672" y="14765"/>
                    </a:cubicBezTo>
                    <a:close/>
                  </a:path>
                </a:pathLst>
              </a:custGeom>
              <a:grpFill/>
              <a:ln w="2244" cap="flat">
                <a:noFill/>
                <a:prstDash val="solid"/>
                <a:miter/>
              </a:ln>
            </p:spPr>
            <p:txBody>
              <a:bodyPr rtlCol="0" anchor="ctr"/>
              <a:lstStyle/>
              <a:p>
                <a:endParaRPr lang="en-BE" sz="900"/>
              </a:p>
            </p:txBody>
          </p:sp>
          <p:sp>
            <p:nvSpPr>
              <p:cNvPr id="63" name="Freeform: Shape 62">
                <a:extLst>
                  <a:ext uri="{FF2B5EF4-FFF2-40B4-BE49-F238E27FC236}">
                    <a16:creationId xmlns:a16="http://schemas.microsoft.com/office/drawing/2014/main" id="{813247E6-D71B-4E44-A53B-4D7F44F8B7F6}"/>
                  </a:ext>
                </a:extLst>
              </p:cNvPr>
              <p:cNvSpPr/>
              <p:nvPr/>
            </p:nvSpPr>
            <p:spPr>
              <a:xfrm>
                <a:off x="4444789" y="1736421"/>
                <a:ext cx="27259" cy="29531"/>
              </a:xfrm>
              <a:custGeom>
                <a:avLst/>
                <a:gdLst>
                  <a:gd name="connsiteX0" fmla="*/ 13630 w 27259"/>
                  <a:gd name="connsiteY0" fmla="*/ 29758 h 29530"/>
                  <a:gd name="connsiteX1" fmla="*/ 0 w 27259"/>
                  <a:gd name="connsiteY1" fmla="*/ 14765 h 29530"/>
                  <a:gd name="connsiteX2" fmla="*/ 13630 w 27259"/>
                  <a:gd name="connsiteY2" fmla="*/ 0 h 29530"/>
                  <a:gd name="connsiteX3" fmla="*/ 27259 w 27259"/>
                  <a:gd name="connsiteY3" fmla="*/ 14765 h 29530"/>
                  <a:gd name="connsiteX4" fmla="*/ 13630 w 27259"/>
                  <a:gd name="connsiteY4" fmla="*/ 29758 h 29530"/>
                  <a:gd name="connsiteX5" fmla="*/ 20672 w 27259"/>
                  <a:gd name="connsiteY5" fmla="*/ 14765 h 29530"/>
                  <a:gd name="connsiteX6" fmla="*/ 13630 w 27259"/>
                  <a:gd name="connsiteY6" fmla="*/ 6133 h 29530"/>
                  <a:gd name="connsiteX7" fmla="*/ 6588 w 27259"/>
                  <a:gd name="connsiteY7" fmla="*/ 14765 h 29530"/>
                  <a:gd name="connsiteX8" fmla="*/ 13630 w 27259"/>
                  <a:gd name="connsiteY8" fmla="*/ 23625 h 29530"/>
                  <a:gd name="connsiteX9" fmla="*/ 20672 w 27259"/>
                  <a:gd name="connsiteY9" fmla="*/ 14765 h 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9" h="29530">
                    <a:moveTo>
                      <a:pt x="13630" y="29758"/>
                    </a:moveTo>
                    <a:cubicBezTo>
                      <a:pt x="3635" y="29758"/>
                      <a:pt x="0" y="27941"/>
                      <a:pt x="0" y="14765"/>
                    </a:cubicBezTo>
                    <a:cubicBezTo>
                      <a:pt x="0" y="2499"/>
                      <a:pt x="3635" y="0"/>
                      <a:pt x="13630" y="0"/>
                    </a:cubicBezTo>
                    <a:cubicBezTo>
                      <a:pt x="23625" y="0"/>
                      <a:pt x="27259" y="2499"/>
                      <a:pt x="27259" y="14765"/>
                    </a:cubicBezTo>
                    <a:cubicBezTo>
                      <a:pt x="27259" y="30894"/>
                      <a:pt x="19763" y="29758"/>
                      <a:pt x="13630" y="29758"/>
                    </a:cubicBezTo>
                    <a:close/>
                    <a:moveTo>
                      <a:pt x="20672" y="14765"/>
                    </a:moveTo>
                    <a:cubicBezTo>
                      <a:pt x="20672" y="7042"/>
                      <a:pt x="18173" y="6133"/>
                      <a:pt x="13630" y="6133"/>
                    </a:cubicBezTo>
                    <a:cubicBezTo>
                      <a:pt x="8859" y="6133"/>
                      <a:pt x="6588" y="7042"/>
                      <a:pt x="6588" y="14765"/>
                    </a:cubicBezTo>
                    <a:cubicBezTo>
                      <a:pt x="6588" y="22489"/>
                      <a:pt x="9086" y="23625"/>
                      <a:pt x="13630" y="23625"/>
                    </a:cubicBezTo>
                    <a:cubicBezTo>
                      <a:pt x="18173" y="23625"/>
                      <a:pt x="20672" y="22489"/>
                      <a:pt x="20672" y="14765"/>
                    </a:cubicBezTo>
                    <a:close/>
                  </a:path>
                </a:pathLst>
              </a:custGeom>
              <a:grpFill/>
              <a:ln w="2244" cap="flat">
                <a:noFill/>
                <a:prstDash val="solid"/>
                <a:miter/>
              </a:ln>
            </p:spPr>
            <p:txBody>
              <a:bodyPr rtlCol="0" anchor="ctr"/>
              <a:lstStyle/>
              <a:p>
                <a:endParaRPr lang="en-BE" sz="900"/>
              </a:p>
            </p:txBody>
          </p:sp>
          <p:sp>
            <p:nvSpPr>
              <p:cNvPr id="64" name="Freeform: Shape 63">
                <a:extLst>
                  <a:ext uri="{FF2B5EF4-FFF2-40B4-BE49-F238E27FC236}">
                    <a16:creationId xmlns:a16="http://schemas.microsoft.com/office/drawing/2014/main" id="{D93A37F7-CA9E-4BF9-BD5F-BC1A9B9A77A8}"/>
                  </a:ext>
                </a:extLst>
              </p:cNvPr>
              <p:cNvSpPr/>
              <p:nvPr/>
            </p:nvSpPr>
            <p:spPr>
              <a:xfrm>
                <a:off x="4414349" y="1736421"/>
                <a:ext cx="27259" cy="29531"/>
              </a:xfrm>
              <a:custGeom>
                <a:avLst/>
                <a:gdLst>
                  <a:gd name="connsiteX0" fmla="*/ 13630 w 27259"/>
                  <a:gd name="connsiteY0" fmla="*/ 29758 h 29530"/>
                  <a:gd name="connsiteX1" fmla="*/ 0 w 27259"/>
                  <a:gd name="connsiteY1" fmla="*/ 14765 h 29530"/>
                  <a:gd name="connsiteX2" fmla="*/ 13630 w 27259"/>
                  <a:gd name="connsiteY2" fmla="*/ 0 h 29530"/>
                  <a:gd name="connsiteX3" fmla="*/ 27259 w 27259"/>
                  <a:gd name="connsiteY3" fmla="*/ 14765 h 29530"/>
                  <a:gd name="connsiteX4" fmla="*/ 13630 w 27259"/>
                  <a:gd name="connsiteY4" fmla="*/ 29758 h 29530"/>
                  <a:gd name="connsiteX5" fmla="*/ 20672 w 27259"/>
                  <a:gd name="connsiteY5" fmla="*/ 14765 h 29530"/>
                  <a:gd name="connsiteX6" fmla="*/ 13630 w 27259"/>
                  <a:gd name="connsiteY6" fmla="*/ 6133 h 29530"/>
                  <a:gd name="connsiteX7" fmla="*/ 6588 w 27259"/>
                  <a:gd name="connsiteY7" fmla="*/ 14765 h 29530"/>
                  <a:gd name="connsiteX8" fmla="*/ 13630 w 27259"/>
                  <a:gd name="connsiteY8" fmla="*/ 23625 h 29530"/>
                  <a:gd name="connsiteX9" fmla="*/ 20672 w 27259"/>
                  <a:gd name="connsiteY9" fmla="*/ 14765 h 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9" h="29530">
                    <a:moveTo>
                      <a:pt x="13630" y="29758"/>
                    </a:moveTo>
                    <a:cubicBezTo>
                      <a:pt x="3635" y="29758"/>
                      <a:pt x="0" y="27941"/>
                      <a:pt x="0" y="14765"/>
                    </a:cubicBezTo>
                    <a:cubicBezTo>
                      <a:pt x="0" y="2499"/>
                      <a:pt x="3635" y="0"/>
                      <a:pt x="13630" y="0"/>
                    </a:cubicBezTo>
                    <a:cubicBezTo>
                      <a:pt x="23625" y="0"/>
                      <a:pt x="27259" y="2499"/>
                      <a:pt x="27259" y="14765"/>
                    </a:cubicBezTo>
                    <a:cubicBezTo>
                      <a:pt x="27259" y="30894"/>
                      <a:pt x="19763" y="29758"/>
                      <a:pt x="13630" y="29758"/>
                    </a:cubicBezTo>
                    <a:close/>
                    <a:moveTo>
                      <a:pt x="20672" y="14765"/>
                    </a:moveTo>
                    <a:cubicBezTo>
                      <a:pt x="20672" y="7042"/>
                      <a:pt x="18173" y="6133"/>
                      <a:pt x="13630" y="6133"/>
                    </a:cubicBezTo>
                    <a:cubicBezTo>
                      <a:pt x="8859" y="6133"/>
                      <a:pt x="6588" y="7042"/>
                      <a:pt x="6588" y="14765"/>
                    </a:cubicBezTo>
                    <a:cubicBezTo>
                      <a:pt x="6588" y="22489"/>
                      <a:pt x="9086" y="23625"/>
                      <a:pt x="13630" y="23625"/>
                    </a:cubicBezTo>
                    <a:cubicBezTo>
                      <a:pt x="18173" y="23625"/>
                      <a:pt x="20672" y="22489"/>
                      <a:pt x="20672" y="14765"/>
                    </a:cubicBezTo>
                    <a:close/>
                  </a:path>
                </a:pathLst>
              </a:custGeom>
              <a:grpFill/>
              <a:ln w="2244" cap="flat">
                <a:noFill/>
                <a:prstDash val="solid"/>
                <a:miter/>
              </a:ln>
            </p:spPr>
            <p:txBody>
              <a:bodyPr rtlCol="0" anchor="ctr"/>
              <a:lstStyle/>
              <a:p>
                <a:endParaRPr lang="en-BE" sz="900"/>
              </a:p>
            </p:txBody>
          </p:sp>
          <p:sp>
            <p:nvSpPr>
              <p:cNvPr id="65" name="Freeform: Shape 64">
                <a:extLst>
                  <a:ext uri="{FF2B5EF4-FFF2-40B4-BE49-F238E27FC236}">
                    <a16:creationId xmlns:a16="http://schemas.microsoft.com/office/drawing/2014/main" id="{80558AF1-D9A5-4F68-818A-1D00E4546F67}"/>
                  </a:ext>
                </a:extLst>
              </p:cNvPr>
              <p:cNvSpPr/>
              <p:nvPr/>
            </p:nvSpPr>
            <p:spPr>
              <a:xfrm>
                <a:off x="4383910" y="1736421"/>
                <a:ext cx="27259" cy="29531"/>
              </a:xfrm>
              <a:custGeom>
                <a:avLst/>
                <a:gdLst>
                  <a:gd name="connsiteX0" fmla="*/ 13630 w 27259"/>
                  <a:gd name="connsiteY0" fmla="*/ 29758 h 29530"/>
                  <a:gd name="connsiteX1" fmla="*/ 0 w 27259"/>
                  <a:gd name="connsiteY1" fmla="*/ 14765 h 29530"/>
                  <a:gd name="connsiteX2" fmla="*/ 13630 w 27259"/>
                  <a:gd name="connsiteY2" fmla="*/ 0 h 29530"/>
                  <a:gd name="connsiteX3" fmla="*/ 27259 w 27259"/>
                  <a:gd name="connsiteY3" fmla="*/ 14765 h 29530"/>
                  <a:gd name="connsiteX4" fmla="*/ 13630 w 27259"/>
                  <a:gd name="connsiteY4" fmla="*/ 29758 h 29530"/>
                  <a:gd name="connsiteX5" fmla="*/ 20672 w 27259"/>
                  <a:gd name="connsiteY5" fmla="*/ 14765 h 29530"/>
                  <a:gd name="connsiteX6" fmla="*/ 13630 w 27259"/>
                  <a:gd name="connsiteY6" fmla="*/ 6133 h 29530"/>
                  <a:gd name="connsiteX7" fmla="*/ 6588 w 27259"/>
                  <a:gd name="connsiteY7" fmla="*/ 14765 h 29530"/>
                  <a:gd name="connsiteX8" fmla="*/ 13630 w 27259"/>
                  <a:gd name="connsiteY8" fmla="*/ 23625 h 29530"/>
                  <a:gd name="connsiteX9" fmla="*/ 20672 w 27259"/>
                  <a:gd name="connsiteY9" fmla="*/ 14765 h 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9" h="29530">
                    <a:moveTo>
                      <a:pt x="13630" y="29758"/>
                    </a:moveTo>
                    <a:cubicBezTo>
                      <a:pt x="3635" y="29758"/>
                      <a:pt x="0" y="27941"/>
                      <a:pt x="0" y="14765"/>
                    </a:cubicBezTo>
                    <a:cubicBezTo>
                      <a:pt x="0" y="2499"/>
                      <a:pt x="3635" y="0"/>
                      <a:pt x="13630" y="0"/>
                    </a:cubicBezTo>
                    <a:cubicBezTo>
                      <a:pt x="23625" y="0"/>
                      <a:pt x="27259" y="2499"/>
                      <a:pt x="27259" y="14765"/>
                    </a:cubicBezTo>
                    <a:cubicBezTo>
                      <a:pt x="27259" y="30894"/>
                      <a:pt x="19763" y="29758"/>
                      <a:pt x="13630" y="29758"/>
                    </a:cubicBezTo>
                    <a:close/>
                    <a:moveTo>
                      <a:pt x="20672" y="14765"/>
                    </a:moveTo>
                    <a:cubicBezTo>
                      <a:pt x="20672" y="7042"/>
                      <a:pt x="18173" y="6133"/>
                      <a:pt x="13630" y="6133"/>
                    </a:cubicBezTo>
                    <a:cubicBezTo>
                      <a:pt x="8859" y="6133"/>
                      <a:pt x="6588" y="7042"/>
                      <a:pt x="6588" y="14765"/>
                    </a:cubicBezTo>
                    <a:cubicBezTo>
                      <a:pt x="6588" y="22489"/>
                      <a:pt x="9086" y="23625"/>
                      <a:pt x="13630" y="23625"/>
                    </a:cubicBezTo>
                    <a:cubicBezTo>
                      <a:pt x="18173" y="23625"/>
                      <a:pt x="20672" y="22489"/>
                      <a:pt x="20672" y="14765"/>
                    </a:cubicBezTo>
                    <a:close/>
                  </a:path>
                </a:pathLst>
              </a:custGeom>
              <a:grpFill/>
              <a:ln w="2244" cap="flat">
                <a:noFill/>
                <a:prstDash val="solid"/>
                <a:miter/>
              </a:ln>
            </p:spPr>
            <p:txBody>
              <a:bodyPr rtlCol="0" anchor="ctr"/>
              <a:lstStyle/>
              <a:p>
                <a:endParaRPr lang="en-BE" sz="900"/>
              </a:p>
            </p:txBody>
          </p:sp>
          <p:sp>
            <p:nvSpPr>
              <p:cNvPr id="66" name="Freeform: Shape 65">
                <a:extLst>
                  <a:ext uri="{FF2B5EF4-FFF2-40B4-BE49-F238E27FC236}">
                    <a16:creationId xmlns:a16="http://schemas.microsoft.com/office/drawing/2014/main" id="{394527D6-CB36-4496-9967-984745488921}"/>
                  </a:ext>
                </a:extLst>
              </p:cNvPr>
              <p:cNvSpPr/>
              <p:nvPr/>
            </p:nvSpPr>
            <p:spPr>
              <a:xfrm>
                <a:off x="4457737" y="1675996"/>
                <a:ext cx="9086" cy="4543"/>
              </a:xfrm>
              <a:custGeom>
                <a:avLst/>
                <a:gdLst>
                  <a:gd name="connsiteX0" fmla="*/ 0 w 9086"/>
                  <a:gd name="connsiteY0" fmla="*/ 0 h 4543"/>
                  <a:gd name="connsiteX1" fmla="*/ 227 w 9086"/>
                  <a:gd name="connsiteY1" fmla="*/ 6588 h 4543"/>
                </a:gdLst>
                <a:ahLst/>
                <a:cxnLst>
                  <a:cxn ang="0">
                    <a:pos x="connsiteX0" y="connsiteY0"/>
                  </a:cxn>
                  <a:cxn ang="0">
                    <a:pos x="connsiteX1" y="connsiteY1"/>
                  </a:cxn>
                </a:cxnLst>
                <a:rect l="l" t="t" r="r" b="b"/>
                <a:pathLst>
                  <a:path w="9086" h="4543">
                    <a:moveTo>
                      <a:pt x="0" y="0"/>
                    </a:moveTo>
                    <a:cubicBezTo>
                      <a:pt x="13630" y="0"/>
                      <a:pt x="11585" y="6588"/>
                      <a:pt x="227" y="6588"/>
                    </a:cubicBezTo>
                  </a:path>
                </a:pathLst>
              </a:custGeom>
              <a:grpFill/>
              <a:ln w="2244" cap="flat">
                <a:noFill/>
                <a:prstDash val="solid"/>
                <a:miter/>
              </a:ln>
            </p:spPr>
            <p:txBody>
              <a:bodyPr rtlCol="0" anchor="ctr"/>
              <a:lstStyle/>
              <a:p>
                <a:endParaRPr lang="en-BE" sz="900"/>
              </a:p>
            </p:txBody>
          </p:sp>
          <p:sp>
            <p:nvSpPr>
              <p:cNvPr id="67" name="Freeform: Shape 66">
                <a:extLst>
                  <a:ext uri="{FF2B5EF4-FFF2-40B4-BE49-F238E27FC236}">
                    <a16:creationId xmlns:a16="http://schemas.microsoft.com/office/drawing/2014/main" id="{B7648450-A97E-45F1-9465-CAD5FCBE65BA}"/>
                  </a:ext>
                </a:extLst>
              </p:cNvPr>
              <p:cNvSpPr/>
              <p:nvPr/>
            </p:nvSpPr>
            <p:spPr>
              <a:xfrm>
                <a:off x="4374369" y="1675996"/>
                <a:ext cx="84050" cy="6815"/>
              </a:xfrm>
              <a:custGeom>
                <a:avLst/>
                <a:gdLst>
                  <a:gd name="connsiteX0" fmla="*/ 83823 w 84049"/>
                  <a:gd name="connsiteY0" fmla="*/ 6815 h 6814"/>
                  <a:gd name="connsiteX1" fmla="*/ 1590 w 84049"/>
                  <a:gd name="connsiteY1" fmla="*/ 6815 h 6814"/>
                  <a:gd name="connsiteX2" fmla="*/ 0 w 84049"/>
                  <a:gd name="connsiteY2" fmla="*/ 5225 h 6814"/>
                  <a:gd name="connsiteX3" fmla="*/ 0 w 84049"/>
                  <a:gd name="connsiteY3" fmla="*/ 1590 h 6814"/>
                  <a:gd name="connsiteX4" fmla="*/ 1590 w 84049"/>
                  <a:gd name="connsiteY4" fmla="*/ 0 h 6814"/>
                  <a:gd name="connsiteX5" fmla="*/ 84050 w 84049"/>
                  <a:gd name="connsiteY5" fmla="*/ 0 h 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49" h="6814">
                    <a:moveTo>
                      <a:pt x="83823" y="6815"/>
                    </a:moveTo>
                    <a:lnTo>
                      <a:pt x="1590" y="6815"/>
                    </a:lnTo>
                    <a:cubicBezTo>
                      <a:pt x="681" y="6815"/>
                      <a:pt x="0" y="6133"/>
                      <a:pt x="0" y="5225"/>
                    </a:cubicBezTo>
                    <a:lnTo>
                      <a:pt x="0" y="1590"/>
                    </a:lnTo>
                    <a:cubicBezTo>
                      <a:pt x="0" y="681"/>
                      <a:pt x="681" y="0"/>
                      <a:pt x="1590" y="0"/>
                    </a:cubicBezTo>
                    <a:lnTo>
                      <a:pt x="84050" y="0"/>
                    </a:lnTo>
                  </a:path>
                </a:pathLst>
              </a:custGeom>
              <a:grpFill/>
              <a:ln w="2244" cap="flat">
                <a:noFill/>
                <a:prstDash val="solid"/>
                <a:miter/>
              </a:ln>
            </p:spPr>
            <p:txBody>
              <a:bodyPr rtlCol="0" anchor="ctr"/>
              <a:lstStyle/>
              <a:p>
                <a:endParaRPr lang="en-BE" sz="900"/>
              </a:p>
            </p:txBody>
          </p:sp>
          <p:sp>
            <p:nvSpPr>
              <p:cNvPr id="68" name="Freeform: Shape 67">
                <a:extLst>
                  <a:ext uri="{FF2B5EF4-FFF2-40B4-BE49-F238E27FC236}">
                    <a16:creationId xmlns:a16="http://schemas.microsoft.com/office/drawing/2014/main" id="{BF50C480-C6C8-4DD0-B907-51047A2F2BD1}"/>
                  </a:ext>
                </a:extLst>
              </p:cNvPr>
              <p:cNvSpPr/>
              <p:nvPr/>
            </p:nvSpPr>
            <p:spPr>
              <a:xfrm>
                <a:off x="4502034" y="1691670"/>
                <a:ext cx="36346" cy="38617"/>
              </a:xfrm>
              <a:custGeom>
                <a:avLst/>
                <a:gdLst>
                  <a:gd name="connsiteX0" fmla="*/ 5906 w 36345"/>
                  <a:gd name="connsiteY0" fmla="*/ 0 h 38617"/>
                  <a:gd name="connsiteX1" fmla="*/ 0 w 36345"/>
                  <a:gd name="connsiteY1" fmla="*/ 3635 h 38617"/>
                  <a:gd name="connsiteX2" fmla="*/ 31348 w 36345"/>
                  <a:gd name="connsiteY2" fmla="*/ 40662 h 38617"/>
                  <a:gd name="connsiteX3" fmla="*/ 36573 w 36345"/>
                  <a:gd name="connsiteY3" fmla="*/ 36346 h 38617"/>
                </a:gdLst>
                <a:ahLst/>
                <a:cxnLst>
                  <a:cxn ang="0">
                    <a:pos x="connsiteX0" y="connsiteY0"/>
                  </a:cxn>
                  <a:cxn ang="0">
                    <a:pos x="connsiteX1" y="connsiteY1"/>
                  </a:cxn>
                  <a:cxn ang="0">
                    <a:pos x="connsiteX2" y="connsiteY2"/>
                  </a:cxn>
                  <a:cxn ang="0">
                    <a:pos x="connsiteX3" y="connsiteY3"/>
                  </a:cxn>
                </a:cxnLst>
                <a:rect l="l" t="t" r="r" b="b"/>
                <a:pathLst>
                  <a:path w="36345" h="38617">
                    <a:moveTo>
                      <a:pt x="5906" y="0"/>
                    </a:moveTo>
                    <a:lnTo>
                      <a:pt x="0" y="3635"/>
                    </a:lnTo>
                    <a:lnTo>
                      <a:pt x="31348" y="40662"/>
                    </a:lnTo>
                    <a:lnTo>
                      <a:pt x="36573" y="36346"/>
                    </a:lnTo>
                    <a:close/>
                  </a:path>
                </a:pathLst>
              </a:custGeom>
              <a:grpFill/>
              <a:ln w="2244" cap="flat">
                <a:noFill/>
                <a:prstDash val="solid"/>
                <a:miter/>
              </a:ln>
            </p:spPr>
            <p:txBody>
              <a:bodyPr rtlCol="0" anchor="ctr"/>
              <a:lstStyle/>
              <a:p>
                <a:endParaRPr lang="en-BE" sz="900"/>
              </a:p>
            </p:txBody>
          </p:sp>
          <p:sp>
            <p:nvSpPr>
              <p:cNvPr id="69" name="Freeform: Shape 68">
                <a:extLst>
                  <a:ext uri="{FF2B5EF4-FFF2-40B4-BE49-F238E27FC236}">
                    <a16:creationId xmlns:a16="http://schemas.microsoft.com/office/drawing/2014/main" id="{0B3FC38B-8D66-4A04-87D3-AAEB99DF88E8}"/>
                  </a:ext>
                </a:extLst>
              </p:cNvPr>
              <p:cNvSpPr/>
              <p:nvPr/>
            </p:nvSpPr>
            <p:spPr>
              <a:xfrm>
                <a:off x="4439134" y="1676184"/>
                <a:ext cx="68148" cy="18173"/>
              </a:xfrm>
              <a:custGeom>
                <a:avLst/>
                <a:gdLst>
                  <a:gd name="connsiteX0" fmla="*/ 17468 w 68148"/>
                  <a:gd name="connsiteY0" fmla="*/ 39 h 18172"/>
                  <a:gd name="connsiteX1" fmla="*/ 68806 w 68148"/>
                  <a:gd name="connsiteY1" fmla="*/ 15486 h 18172"/>
                  <a:gd name="connsiteX2" fmla="*/ 63809 w 68148"/>
                  <a:gd name="connsiteY2" fmla="*/ 19802 h 18172"/>
                  <a:gd name="connsiteX3" fmla="*/ 18831 w 68148"/>
                  <a:gd name="connsiteY3" fmla="*/ 6400 h 18172"/>
                  <a:gd name="connsiteX4" fmla="*/ 17468 w 68148"/>
                  <a:gd name="connsiteY4" fmla="*/ 39 h 1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48" h="18172">
                    <a:moveTo>
                      <a:pt x="17468" y="39"/>
                    </a:moveTo>
                    <a:cubicBezTo>
                      <a:pt x="17468" y="39"/>
                      <a:pt x="50861" y="-1551"/>
                      <a:pt x="68806" y="15486"/>
                    </a:cubicBezTo>
                    <a:cubicBezTo>
                      <a:pt x="65172" y="19348"/>
                      <a:pt x="63809" y="19802"/>
                      <a:pt x="63809" y="19802"/>
                    </a:cubicBezTo>
                    <a:cubicBezTo>
                      <a:pt x="63809" y="19802"/>
                      <a:pt x="49498" y="6400"/>
                      <a:pt x="18831" y="6400"/>
                    </a:cubicBezTo>
                    <a:cubicBezTo>
                      <a:pt x="-5930" y="6627"/>
                      <a:pt x="-6157" y="5264"/>
                      <a:pt x="17468" y="39"/>
                    </a:cubicBezTo>
                    <a:close/>
                  </a:path>
                </a:pathLst>
              </a:custGeom>
              <a:grpFill/>
              <a:ln w="2244" cap="flat">
                <a:noFill/>
                <a:prstDash val="solid"/>
                <a:miter/>
              </a:ln>
            </p:spPr>
            <p:txBody>
              <a:bodyPr rtlCol="0" anchor="ctr"/>
              <a:lstStyle/>
              <a:p>
                <a:endParaRPr lang="en-BE" sz="900"/>
              </a:p>
            </p:txBody>
          </p:sp>
          <p:sp>
            <p:nvSpPr>
              <p:cNvPr id="70" name="Freeform: Shape 69">
                <a:extLst>
                  <a:ext uri="{FF2B5EF4-FFF2-40B4-BE49-F238E27FC236}">
                    <a16:creationId xmlns:a16="http://schemas.microsoft.com/office/drawing/2014/main" id="{64178505-701F-4ABF-9DA4-5007116C65D8}"/>
                  </a:ext>
                </a:extLst>
              </p:cNvPr>
              <p:cNvSpPr/>
              <p:nvPr/>
            </p:nvSpPr>
            <p:spPr>
              <a:xfrm>
                <a:off x="4499308" y="1727789"/>
                <a:ext cx="43161" cy="29531"/>
              </a:xfrm>
              <a:custGeom>
                <a:avLst/>
                <a:gdLst>
                  <a:gd name="connsiteX0" fmla="*/ 39072 w 43160"/>
                  <a:gd name="connsiteY0" fmla="*/ 0 h 29530"/>
                  <a:gd name="connsiteX1" fmla="*/ 43161 w 43160"/>
                  <a:gd name="connsiteY1" fmla="*/ 19309 h 29530"/>
                  <a:gd name="connsiteX2" fmla="*/ 29758 w 43160"/>
                  <a:gd name="connsiteY2" fmla="*/ 29758 h 29530"/>
                  <a:gd name="connsiteX3" fmla="*/ 1363 w 43160"/>
                  <a:gd name="connsiteY3" fmla="*/ 29758 h 29530"/>
                  <a:gd name="connsiteX4" fmla="*/ 0 w 43160"/>
                  <a:gd name="connsiteY4" fmla="*/ 28395 h 29530"/>
                  <a:gd name="connsiteX5" fmla="*/ 0 w 43160"/>
                  <a:gd name="connsiteY5" fmla="*/ 25215 h 29530"/>
                  <a:gd name="connsiteX6" fmla="*/ 1363 w 43160"/>
                  <a:gd name="connsiteY6" fmla="*/ 23852 h 29530"/>
                  <a:gd name="connsiteX7" fmla="*/ 30212 w 43160"/>
                  <a:gd name="connsiteY7" fmla="*/ 23852 h 29530"/>
                  <a:gd name="connsiteX8" fmla="*/ 36573 w 43160"/>
                  <a:gd name="connsiteY8" fmla="*/ 18855 h 29530"/>
                  <a:gd name="connsiteX9" fmla="*/ 33620 w 43160"/>
                  <a:gd name="connsiteY9" fmla="*/ 3862 h 2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0" h="29530">
                    <a:moveTo>
                      <a:pt x="39072" y="0"/>
                    </a:moveTo>
                    <a:cubicBezTo>
                      <a:pt x="43842" y="5452"/>
                      <a:pt x="43161" y="11358"/>
                      <a:pt x="43161" y="19309"/>
                    </a:cubicBezTo>
                    <a:cubicBezTo>
                      <a:pt x="43161" y="23852"/>
                      <a:pt x="41116" y="29758"/>
                      <a:pt x="29758" y="29758"/>
                    </a:cubicBezTo>
                    <a:lnTo>
                      <a:pt x="1363" y="29758"/>
                    </a:lnTo>
                    <a:cubicBezTo>
                      <a:pt x="681" y="29758"/>
                      <a:pt x="0" y="29077"/>
                      <a:pt x="0" y="28395"/>
                    </a:cubicBezTo>
                    <a:lnTo>
                      <a:pt x="0" y="25215"/>
                    </a:lnTo>
                    <a:cubicBezTo>
                      <a:pt x="0" y="24534"/>
                      <a:pt x="681" y="23852"/>
                      <a:pt x="1363" y="23852"/>
                    </a:cubicBezTo>
                    <a:lnTo>
                      <a:pt x="30212" y="23852"/>
                    </a:lnTo>
                    <a:cubicBezTo>
                      <a:pt x="35210" y="23852"/>
                      <a:pt x="36573" y="21580"/>
                      <a:pt x="36573" y="18855"/>
                    </a:cubicBezTo>
                    <a:cubicBezTo>
                      <a:pt x="36573" y="13630"/>
                      <a:pt x="38163" y="9086"/>
                      <a:pt x="33620" y="3862"/>
                    </a:cubicBezTo>
                  </a:path>
                </a:pathLst>
              </a:custGeom>
              <a:grpFill/>
              <a:ln w="2244" cap="flat">
                <a:noFill/>
                <a:prstDash val="solid"/>
                <a:miter/>
              </a:ln>
            </p:spPr>
            <p:txBody>
              <a:bodyPr rtlCol="0" anchor="ctr"/>
              <a:lstStyle/>
              <a:p>
                <a:endParaRPr lang="en-BE" sz="900"/>
              </a:p>
            </p:txBody>
          </p:sp>
          <p:sp>
            <p:nvSpPr>
              <p:cNvPr id="71" name="Freeform: Shape 70">
                <a:extLst>
                  <a:ext uri="{FF2B5EF4-FFF2-40B4-BE49-F238E27FC236}">
                    <a16:creationId xmlns:a16="http://schemas.microsoft.com/office/drawing/2014/main" id="{F10ECB3C-7BFB-4A00-AD93-AD13F5ED5D07}"/>
                  </a:ext>
                </a:extLst>
              </p:cNvPr>
              <p:cNvSpPr/>
              <p:nvPr/>
            </p:nvSpPr>
            <p:spPr>
              <a:xfrm>
                <a:off x="4439134" y="1676184"/>
                <a:ext cx="68148" cy="18173"/>
              </a:xfrm>
              <a:custGeom>
                <a:avLst/>
                <a:gdLst>
                  <a:gd name="connsiteX0" fmla="*/ 17468 w 68148"/>
                  <a:gd name="connsiteY0" fmla="*/ 39 h 18172"/>
                  <a:gd name="connsiteX1" fmla="*/ 68806 w 68148"/>
                  <a:gd name="connsiteY1" fmla="*/ 15486 h 18172"/>
                  <a:gd name="connsiteX2" fmla="*/ 63809 w 68148"/>
                  <a:gd name="connsiteY2" fmla="*/ 19802 h 18172"/>
                  <a:gd name="connsiteX3" fmla="*/ 18831 w 68148"/>
                  <a:gd name="connsiteY3" fmla="*/ 6400 h 18172"/>
                  <a:gd name="connsiteX4" fmla="*/ 17468 w 68148"/>
                  <a:gd name="connsiteY4" fmla="*/ 39 h 1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48" h="18172">
                    <a:moveTo>
                      <a:pt x="17468" y="39"/>
                    </a:moveTo>
                    <a:cubicBezTo>
                      <a:pt x="17468" y="39"/>
                      <a:pt x="50861" y="-1551"/>
                      <a:pt x="68806" y="15486"/>
                    </a:cubicBezTo>
                    <a:cubicBezTo>
                      <a:pt x="65172" y="19348"/>
                      <a:pt x="63809" y="19802"/>
                      <a:pt x="63809" y="19802"/>
                    </a:cubicBezTo>
                    <a:cubicBezTo>
                      <a:pt x="63809" y="19802"/>
                      <a:pt x="49498" y="6400"/>
                      <a:pt x="18831" y="6400"/>
                    </a:cubicBezTo>
                    <a:cubicBezTo>
                      <a:pt x="-5930" y="6627"/>
                      <a:pt x="-6157" y="5264"/>
                      <a:pt x="17468" y="39"/>
                    </a:cubicBezTo>
                    <a:close/>
                  </a:path>
                </a:pathLst>
              </a:custGeom>
              <a:grpFill/>
              <a:ln w="2244" cap="flat">
                <a:noFill/>
                <a:prstDash val="solid"/>
                <a:miter/>
              </a:ln>
            </p:spPr>
            <p:txBody>
              <a:bodyPr rtlCol="0" anchor="ctr"/>
              <a:lstStyle/>
              <a:p>
                <a:endParaRPr lang="en-BE" sz="900"/>
              </a:p>
            </p:txBody>
          </p:sp>
          <p:sp>
            <p:nvSpPr>
              <p:cNvPr id="72" name="Freeform: Shape 71">
                <a:extLst>
                  <a:ext uri="{FF2B5EF4-FFF2-40B4-BE49-F238E27FC236}">
                    <a16:creationId xmlns:a16="http://schemas.microsoft.com/office/drawing/2014/main" id="{3A7D7475-5894-4461-9F95-DB24EC3E2335}"/>
                  </a:ext>
                </a:extLst>
              </p:cNvPr>
              <p:cNvSpPr/>
              <p:nvPr/>
            </p:nvSpPr>
            <p:spPr>
              <a:xfrm>
                <a:off x="4502034" y="1691670"/>
                <a:ext cx="36346" cy="38617"/>
              </a:xfrm>
              <a:custGeom>
                <a:avLst/>
                <a:gdLst>
                  <a:gd name="connsiteX0" fmla="*/ 5906 w 36345"/>
                  <a:gd name="connsiteY0" fmla="*/ 0 h 38617"/>
                  <a:gd name="connsiteX1" fmla="*/ 0 w 36345"/>
                  <a:gd name="connsiteY1" fmla="*/ 3635 h 38617"/>
                  <a:gd name="connsiteX2" fmla="*/ 31348 w 36345"/>
                  <a:gd name="connsiteY2" fmla="*/ 40662 h 38617"/>
                  <a:gd name="connsiteX3" fmla="*/ 36573 w 36345"/>
                  <a:gd name="connsiteY3" fmla="*/ 36346 h 38617"/>
                </a:gdLst>
                <a:ahLst/>
                <a:cxnLst>
                  <a:cxn ang="0">
                    <a:pos x="connsiteX0" y="connsiteY0"/>
                  </a:cxn>
                  <a:cxn ang="0">
                    <a:pos x="connsiteX1" y="connsiteY1"/>
                  </a:cxn>
                  <a:cxn ang="0">
                    <a:pos x="connsiteX2" y="connsiteY2"/>
                  </a:cxn>
                  <a:cxn ang="0">
                    <a:pos x="connsiteX3" y="connsiteY3"/>
                  </a:cxn>
                </a:cxnLst>
                <a:rect l="l" t="t" r="r" b="b"/>
                <a:pathLst>
                  <a:path w="36345" h="38617">
                    <a:moveTo>
                      <a:pt x="5906" y="0"/>
                    </a:moveTo>
                    <a:lnTo>
                      <a:pt x="0" y="3635"/>
                    </a:lnTo>
                    <a:lnTo>
                      <a:pt x="31348" y="40662"/>
                    </a:lnTo>
                    <a:lnTo>
                      <a:pt x="36573" y="36346"/>
                    </a:lnTo>
                    <a:close/>
                  </a:path>
                </a:pathLst>
              </a:custGeom>
              <a:grpFill/>
              <a:ln w="2244" cap="flat">
                <a:noFill/>
                <a:prstDash val="solid"/>
                <a:miter/>
              </a:ln>
            </p:spPr>
            <p:txBody>
              <a:bodyPr rtlCol="0" anchor="ctr"/>
              <a:lstStyle/>
              <a:p>
                <a:endParaRPr lang="en-BE" sz="900"/>
              </a:p>
            </p:txBody>
          </p:sp>
          <p:sp>
            <p:nvSpPr>
              <p:cNvPr id="73" name="Freeform: Shape 72">
                <a:extLst>
                  <a:ext uri="{FF2B5EF4-FFF2-40B4-BE49-F238E27FC236}">
                    <a16:creationId xmlns:a16="http://schemas.microsoft.com/office/drawing/2014/main" id="{3F0A6059-6379-41F0-9329-B97BD4788EFE}"/>
                  </a:ext>
                </a:extLst>
              </p:cNvPr>
              <p:cNvSpPr/>
              <p:nvPr/>
            </p:nvSpPr>
            <p:spPr>
              <a:xfrm>
                <a:off x="4439134" y="1676184"/>
                <a:ext cx="68148" cy="18173"/>
              </a:xfrm>
              <a:custGeom>
                <a:avLst/>
                <a:gdLst>
                  <a:gd name="connsiteX0" fmla="*/ 17468 w 68148"/>
                  <a:gd name="connsiteY0" fmla="*/ 39 h 18172"/>
                  <a:gd name="connsiteX1" fmla="*/ 68806 w 68148"/>
                  <a:gd name="connsiteY1" fmla="*/ 15486 h 18172"/>
                  <a:gd name="connsiteX2" fmla="*/ 63809 w 68148"/>
                  <a:gd name="connsiteY2" fmla="*/ 19802 h 18172"/>
                  <a:gd name="connsiteX3" fmla="*/ 18831 w 68148"/>
                  <a:gd name="connsiteY3" fmla="*/ 6400 h 18172"/>
                  <a:gd name="connsiteX4" fmla="*/ 17468 w 68148"/>
                  <a:gd name="connsiteY4" fmla="*/ 39 h 1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48" h="18172">
                    <a:moveTo>
                      <a:pt x="17468" y="39"/>
                    </a:moveTo>
                    <a:cubicBezTo>
                      <a:pt x="17468" y="39"/>
                      <a:pt x="50861" y="-1551"/>
                      <a:pt x="68806" y="15486"/>
                    </a:cubicBezTo>
                    <a:cubicBezTo>
                      <a:pt x="65172" y="19348"/>
                      <a:pt x="63809" y="19802"/>
                      <a:pt x="63809" y="19802"/>
                    </a:cubicBezTo>
                    <a:cubicBezTo>
                      <a:pt x="63809" y="19802"/>
                      <a:pt x="49498" y="6400"/>
                      <a:pt x="18831" y="6400"/>
                    </a:cubicBezTo>
                    <a:cubicBezTo>
                      <a:pt x="-5930" y="6627"/>
                      <a:pt x="-6157" y="5264"/>
                      <a:pt x="17468" y="39"/>
                    </a:cubicBezTo>
                    <a:close/>
                  </a:path>
                </a:pathLst>
              </a:custGeom>
              <a:grpFill/>
              <a:ln w="2244" cap="flat">
                <a:noFill/>
                <a:prstDash val="solid"/>
                <a:miter/>
              </a:ln>
            </p:spPr>
            <p:txBody>
              <a:bodyPr rtlCol="0" anchor="ctr"/>
              <a:lstStyle/>
              <a:p>
                <a:endParaRPr lang="en-BE" sz="900"/>
              </a:p>
            </p:txBody>
          </p:sp>
          <p:sp>
            <p:nvSpPr>
              <p:cNvPr id="74" name="Freeform: Shape 73">
                <a:extLst>
                  <a:ext uri="{FF2B5EF4-FFF2-40B4-BE49-F238E27FC236}">
                    <a16:creationId xmlns:a16="http://schemas.microsoft.com/office/drawing/2014/main" id="{47A62404-1716-42DE-8E05-DA5CF6C08545}"/>
                  </a:ext>
                </a:extLst>
              </p:cNvPr>
              <p:cNvSpPr/>
              <p:nvPr/>
            </p:nvSpPr>
            <p:spPr>
              <a:xfrm>
                <a:off x="4436611" y="1690535"/>
                <a:ext cx="6815" cy="4543"/>
              </a:xfrm>
              <a:custGeom>
                <a:avLst/>
                <a:gdLst>
                  <a:gd name="connsiteX0" fmla="*/ 7951 w 6814"/>
                  <a:gd name="connsiteY0" fmla="*/ 5906 h 4543"/>
                  <a:gd name="connsiteX1" fmla="*/ 1363 w 6814"/>
                  <a:gd name="connsiteY1" fmla="*/ 5906 h 4543"/>
                  <a:gd name="connsiteX2" fmla="*/ 0 w 6814"/>
                  <a:gd name="connsiteY2" fmla="*/ 4543 h 4543"/>
                  <a:gd name="connsiteX3" fmla="*/ 0 w 6814"/>
                  <a:gd name="connsiteY3" fmla="*/ 1363 h 4543"/>
                  <a:gd name="connsiteX4" fmla="*/ 1363 w 6814"/>
                  <a:gd name="connsiteY4" fmla="*/ 0 h 4543"/>
                  <a:gd name="connsiteX5" fmla="*/ 8178 w 6814"/>
                  <a:gd name="connsiteY5" fmla="*/ 0 h 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4" h="4543">
                    <a:moveTo>
                      <a:pt x="7951" y="5906"/>
                    </a:moveTo>
                    <a:lnTo>
                      <a:pt x="1363" y="5906"/>
                    </a:lnTo>
                    <a:cubicBezTo>
                      <a:pt x="681" y="5906"/>
                      <a:pt x="0" y="5225"/>
                      <a:pt x="0" y="4543"/>
                    </a:cubicBezTo>
                    <a:lnTo>
                      <a:pt x="0" y="1363"/>
                    </a:lnTo>
                    <a:cubicBezTo>
                      <a:pt x="0" y="681"/>
                      <a:pt x="454" y="0"/>
                      <a:pt x="1363" y="0"/>
                    </a:cubicBezTo>
                    <a:lnTo>
                      <a:pt x="8178" y="0"/>
                    </a:lnTo>
                  </a:path>
                </a:pathLst>
              </a:custGeom>
              <a:grpFill/>
              <a:ln w="2244" cap="flat">
                <a:noFill/>
                <a:prstDash val="solid"/>
                <a:miter/>
              </a:ln>
            </p:spPr>
            <p:txBody>
              <a:bodyPr rtlCol="0" anchor="ctr"/>
              <a:lstStyle/>
              <a:p>
                <a:endParaRPr lang="en-BE" sz="900"/>
              </a:p>
            </p:txBody>
          </p:sp>
          <p:sp>
            <p:nvSpPr>
              <p:cNvPr id="75" name="Freeform: Shape 74">
                <a:extLst>
                  <a:ext uri="{FF2B5EF4-FFF2-40B4-BE49-F238E27FC236}">
                    <a16:creationId xmlns:a16="http://schemas.microsoft.com/office/drawing/2014/main" id="{B53005A2-6124-4875-BE49-EF07DCA5011C}"/>
                  </a:ext>
                </a:extLst>
              </p:cNvPr>
              <p:cNvSpPr/>
              <p:nvPr/>
            </p:nvSpPr>
            <p:spPr>
              <a:xfrm>
                <a:off x="4478636" y="1704164"/>
                <a:ext cx="4543" cy="4543"/>
              </a:xfrm>
              <a:custGeom>
                <a:avLst/>
                <a:gdLst>
                  <a:gd name="connsiteX0" fmla="*/ 4316 w 4543"/>
                  <a:gd name="connsiteY0" fmla="*/ 0 h 4543"/>
                  <a:gd name="connsiteX1" fmla="*/ 0 w 4543"/>
                  <a:gd name="connsiteY1" fmla="*/ 3862 h 4543"/>
                  <a:gd name="connsiteX2" fmla="*/ 909 w 4543"/>
                  <a:gd name="connsiteY2" fmla="*/ 4998 h 4543"/>
                  <a:gd name="connsiteX3" fmla="*/ 5452 w 4543"/>
                  <a:gd name="connsiteY3" fmla="*/ 1363 h 4543"/>
                </a:gdLst>
                <a:ahLst/>
                <a:cxnLst>
                  <a:cxn ang="0">
                    <a:pos x="connsiteX0" y="connsiteY0"/>
                  </a:cxn>
                  <a:cxn ang="0">
                    <a:pos x="connsiteX1" y="connsiteY1"/>
                  </a:cxn>
                  <a:cxn ang="0">
                    <a:pos x="connsiteX2" y="connsiteY2"/>
                  </a:cxn>
                  <a:cxn ang="0">
                    <a:pos x="connsiteX3" y="connsiteY3"/>
                  </a:cxn>
                </a:cxnLst>
                <a:rect l="l" t="t" r="r" b="b"/>
                <a:pathLst>
                  <a:path w="4543" h="4543">
                    <a:moveTo>
                      <a:pt x="4316" y="0"/>
                    </a:moveTo>
                    <a:lnTo>
                      <a:pt x="0" y="3862"/>
                    </a:lnTo>
                    <a:lnTo>
                      <a:pt x="909" y="4998"/>
                    </a:lnTo>
                    <a:lnTo>
                      <a:pt x="5452" y="1363"/>
                    </a:lnTo>
                    <a:close/>
                  </a:path>
                </a:pathLst>
              </a:custGeom>
              <a:grpFill/>
              <a:ln w="2244" cap="flat">
                <a:noFill/>
                <a:prstDash val="solid"/>
                <a:miter/>
              </a:ln>
            </p:spPr>
            <p:txBody>
              <a:bodyPr rtlCol="0" anchor="ctr"/>
              <a:lstStyle/>
              <a:p>
                <a:endParaRPr lang="en-BE" sz="900"/>
              </a:p>
            </p:txBody>
          </p:sp>
          <p:sp>
            <p:nvSpPr>
              <p:cNvPr id="76" name="Freeform: Shape 75">
                <a:extLst>
                  <a:ext uri="{FF2B5EF4-FFF2-40B4-BE49-F238E27FC236}">
                    <a16:creationId xmlns:a16="http://schemas.microsoft.com/office/drawing/2014/main" id="{8AE19906-781F-4311-867C-B4330D9BC962}"/>
                  </a:ext>
                </a:extLst>
              </p:cNvPr>
              <p:cNvSpPr/>
              <p:nvPr/>
            </p:nvSpPr>
            <p:spPr>
              <a:xfrm>
                <a:off x="4446606" y="1705527"/>
                <a:ext cx="45432" cy="24988"/>
              </a:xfrm>
              <a:custGeom>
                <a:avLst/>
                <a:gdLst>
                  <a:gd name="connsiteX0" fmla="*/ 37482 w 45432"/>
                  <a:gd name="connsiteY0" fmla="*/ 0 h 24987"/>
                  <a:gd name="connsiteX1" fmla="*/ 46795 w 45432"/>
                  <a:gd name="connsiteY1" fmla="*/ 16583 h 24987"/>
                  <a:gd name="connsiteX2" fmla="*/ 35210 w 45432"/>
                  <a:gd name="connsiteY2" fmla="*/ 25669 h 24987"/>
                  <a:gd name="connsiteX3" fmla="*/ 1136 w 45432"/>
                  <a:gd name="connsiteY3" fmla="*/ 25669 h 24987"/>
                  <a:gd name="connsiteX4" fmla="*/ 0 w 45432"/>
                  <a:gd name="connsiteY4" fmla="*/ 24533 h 24987"/>
                  <a:gd name="connsiteX5" fmla="*/ 0 w 45432"/>
                  <a:gd name="connsiteY5" fmla="*/ 21808 h 24987"/>
                  <a:gd name="connsiteX6" fmla="*/ 1136 w 45432"/>
                  <a:gd name="connsiteY6" fmla="*/ 20672 h 24987"/>
                  <a:gd name="connsiteX7" fmla="*/ 35437 w 45432"/>
                  <a:gd name="connsiteY7" fmla="*/ 20672 h 24987"/>
                  <a:gd name="connsiteX8" fmla="*/ 40889 w 45432"/>
                  <a:gd name="connsiteY8" fmla="*/ 16356 h 24987"/>
                  <a:gd name="connsiteX9" fmla="*/ 32484 w 45432"/>
                  <a:gd name="connsiteY9" fmla="*/ 3635 h 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32" h="24987">
                    <a:moveTo>
                      <a:pt x="37482" y="0"/>
                    </a:moveTo>
                    <a:cubicBezTo>
                      <a:pt x="41571" y="4543"/>
                      <a:pt x="46795" y="9768"/>
                      <a:pt x="46795" y="16583"/>
                    </a:cubicBezTo>
                    <a:cubicBezTo>
                      <a:pt x="46795" y="20445"/>
                      <a:pt x="45205" y="25669"/>
                      <a:pt x="35210" y="25669"/>
                    </a:cubicBezTo>
                    <a:lnTo>
                      <a:pt x="1136" y="25669"/>
                    </a:lnTo>
                    <a:cubicBezTo>
                      <a:pt x="454" y="25669"/>
                      <a:pt x="0" y="25215"/>
                      <a:pt x="0" y="24533"/>
                    </a:cubicBezTo>
                    <a:lnTo>
                      <a:pt x="0" y="21808"/>
                    </a:lnTo>
                    <a:cubicBezTo>
                      <a:pt x="0" y="21126"/>
                      <a:pt x="454" y="20672"/>
                      <a:pt x="1136" y="20672"/>
                    </a:cubicBezTo>
                    <a:lnTo>
                      <a:pt x="35437" y="20672"/>
                    </a:lnTo>
                    <a:cubicBezTo>
                      <a:pt x="39753" y="20672"/>
                      <a:pt x="40889" y="18854"/>
                      <a:pt x="40889" y="16356"/>
                    </a:cubicBezTo>
                    <a:cubicBezTo>
                      <a:pt x="40889" y="11812"/>
                      <a:pt x="36346" y="7951"/>
                      <a:pt x="32484" y="3635"/>
                    </a:cubicBezTo>
                  </a:path>
                </a:pathLst>
              </a:custGeom>
              <a:grpFill/>
              <a:ln w="2244" cap="flat">
                <a:noFill/>
                <a:prstDash val="solid"/>
                <a:miter/>
              </a:ln>
            </p:spPr>
            <p:txBody>
              <a:bodyPr rtlCol="0" anchor="ctr"/>
              <a:lstStyle/>
              <a:p>
                <a:endParaRPr lang="en-BE" sz="900"/>
              </a:p>
            </p:txBody>
          </p:sp>
          <p:sp>
            <p:nvSpPr>
              <p:cNvPr id="77" name="Freeform: Shape 76">
                <a:extLst>
                  <a:ext uri="{FF2B5EF4-FFF2-40B4-BE49-F238E27FC236}">
                    <a16:creationId xmlns:a16="http://schemas.microsoft.com/office/drawing/2014/main" id="{2929869E-5E51-411D-8722-370FCBEF101B}"/>
                  </a:ext>
                </a:extLst>
              </p:cNvPr>
              <p:cNvSpPr/>
              <p:nvPr/>
            </p:nvSpPr>
            <p:spPr>
              <a:xfrm>
                <a:off x="4432221" y="1690956"/>
                <a:ext cx="49976" cy="15901"/>
              </a:xfrm>
              <a:custGeom>
                <a:avLst/>
                <a:gdLst>
                  <a:gd name="connsiteX0" fmla="*/ 10978 w 49975"/>
                  <a:gd name="connsiteY0" fmla="*/ 33 h 15901"/>
                  <a:gd name="connsiteX1" fmla="*/ 50732 w 49975"/>
                  <a:gd name="connsiteY1" fmla="*/ 13436 h 15901"/>
                  <a:gd name="connsiteX2" fmla="*/ 46416 w 49975"/>
                  <a:gd name="connsiteY2" fmla="*/ 17297 h 15901"/>
                  <a:gd name="connsiteX3" fmla="*/ 12114 w 49975"/>
                  <a:gd name="connsiteY3" fmla="*/ 5712 h 15901"/>
                  <a:gd name="connsiteX4" fmla="*/ 10978 w 49975"/>
                  <a:gd name="connsiteY4" fmla="*/ 33 h 1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5" h="15901">
                    <a:moveTo>
                      <a:pt x="10978" y="33"/>
                    </a:moveTo>
                    <a:cubicBezTo>
                      <a:pt x="10978" y="33"/>
                      <a:pt x="35285" y="-1330"/>
                      <a:pt x="50732" y="13436"/>
                    </a:cubicBezTo>
                    <a:cubicBezTo>
                      <a:pt x="47551" y="16616"/>
                      <a:pt x="46416" y="17297"/>
                      <a:pt x="46416" y="17297"/>
                    </a:cubicBezTo>
                    <a:cubicBezTo>
                      <a:pt x="46416" y="17297"/>
                      <a:pt x="38692" y="5712"/>
                      <a:pt x="12114" y="5712"/>
                    </a:cubicBezTo>
                    <a:cubicBezTo>
                      <a:pt x="-14464" y="5712"/>
                      <a:pt x="10978" y="33"/>
                      <a:pt x="10978" y="33"/>
                    </a:cubicBezTo>
                    <a:close/>
                  </a:path>
                </a:pathLst>
              </a:custGeom>
              <a:grpFill/>
              <a:ln w="2244" cap="flat">
                <a:noFill/>
                <a:prstDash val="solid"/>
                <a:miter/>
              </a:ln>
            </p:spPr>
            <p:txBody>
              <a:bodyPr rtlCol="0" anchor="ctr"/>
              <a:lstStyle/>
              <a:p>
                <a:endParaRPr lang="en-BE" sz="900"/>
              </a:p>
            </p:txBody>
          </p:sp>
          <p:sp>
            <p:nvSpPr>
              <p:cNvPr id="78" name="Freeform: Shape 77">
                <a:extLst>
                  <a:ext uri="{FF2B5EF4-FFF2-40B4-BE49-F238E27FC236}">
                    <a16:creationId xmlns:a16="http://schemas.microsoft.com/office/drawing/2014/main" id="{D90C8862-87F5-4333-8F98-B2C587FE8B06}"/>
                  </a:ext>
                </a:extLst>
              </p:cNvPr>
              <p:cNvSpPr/>
              <p:nvPr/>
            </p:nvSpPr>
            <p:spPr>
              <a:xfrm>
                <a:off x="4495219" y="1691216"/>
                <a:ext cx="40889" cy="38617"/>
              </a:xfrm>
              <a:custGeom>
                <a:avLst/>
                <a:gdLst>
                  <a:gd name="connsiteX0" fmla="*/ 9086 w 40889"/>
                  <a:gd name="connsiteY0" fmla="*/ 0 h 38617"/>
                  <a:gd name="connsiteX1" fmla="*/ 0 w 40889"/>
                  <a:gd name="connsiteY1" fmla="*/ 8859 h 38617"/>
                  <a:gd name="connsiteX2" fmla="*/ 9314 w 40889"/>
                  <a:gd name="connsiteY2" fmla="*/ 25442 h 38617"/>
                  <a:gd name="connsiteX3" fmla="*/ 10677 w 40889"/>
                  <a:gd name="connsiteY3" fmla="*/ 26805 h 38617"/>
                  <a:gd name="connsiteX4" fmla="*/ 42706 w 40889"/>
                  <a:gd name="connsiteY4" fmla="*/ 39526 h 38617"/>
                  <a:gd name="connsiteX5" fmla="*/ 9086 w 40889"/>
                  <a:gd name="connsiteY5" fmla="*/ 0 h 3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89" h="38617">
                    <a:moveTo>
                      <a:pt x="9086" y="0"/>
                    </a:moveTo>
                    <a:cubicBezTo>
                      <a:pt x="1363" y="681"/>
                      <a:pt x="0" y="5452"/>
                      <a:pt x="0" y="8859"/>
                    </a:cubicBezTo>
                    <a:cubicBezTo>
                      <a:pt x="0" y="15674"/>
                      <a:pt x="5225" y="20899"/>
                      <a:pt x="9314" y="25442"/>
                    </a:cubicBezTo>
                    <a:lnTo>
                      <a:pt x="10677" y="26805"/>
                    </a:lnTo>
                    <a:cubicBezTo>
                      <a:pt x="19536" y="35210"/>
                      <a:pt x="32938" y="38390"/>
                      <a:pt x="42706" y="39526"/>
                    </a:cubicBezTo>
                    <a:lnTo>
                      <a:pt x="9086" y="0"/>
                    </a:lnTo>
                    <a:close/>
                  </a:path>
                </a:pathLst>
              </a:custGeom>
              <a:grpFill/>
              <a:ln w="2244" cap="flat">
                <a:noFill/>
                <a:prstDash val="solid"/>
                <a:miter/>
              </a:ln>
            </p:spPr>
            <p:txBody>
              <a:bodyPr rtlCol="0" anchor="ctr"/>
              <a:lstStyle/>
              <a:p>
                <a:endParaRPr lang="en-BE" sz="900"/>
              </a:p>
            </p:txBody>
          </p:sp>
          <p:sp>
            <p:nvSpPr>
              <p:cNvPr id="79" name="Freeform: Shape 78">
                <a:extLst>
                  <a:ext uri="{FF2B5EF4-FFF2-40B4-BE49-F238E27FC236}">
                    <a16:creationId xmlns:a16="http://schemas.microsoft.com/office/drawing/2014/main" id="{170B8124-ACAE-4CA7-BEEC-C81EDD0906E2}"/>
                  </a:ext>
                </a:extLst>
              </p:cNvPr>
              <p:cNvSpPr/>
              <p:nvPr/>
            </p:nvSpPr>
            <p:spPr>
              <a:xfrm>
                <a:off x="4374596" y="1690762"/>
                <a:ext cx="61334" cy="38617"/>
              </a:xfrm>
              <a:custGeom>
                <a:avLst/>
                <a:gdLst>
                  <a:gd name="connsiteX0" fmla="*/ 0 w 61333"/>
                  <a:gd name="connsiteY0" fmla="*/ 0 h 38617"/>
                  <a:gd name="connsiteX1" fmla="*/ 63378 w 61333"/>
                  <a:gd name="connsiteY1" fmla="*/ 0 h 38617"/>
                  <a:gd name="connsiteX2" fmla="*/ 63378 w 61333"/>
                  <a:gd name="connsiteY2" fmla="*/ 40435 h 38617"/>
                  <a:gd name="connsiteX3" fmla="*/ 0 w 61333"/>
                  <a:gd name="connsiteY3" fmla="*/ 40435 h 38617"/>
                </a:gdLst>
                <a:ahLst/>
                <a:cxnLst>
                  <a:cxn ang="0">
                    <a:pos x="connsiteX0" y="connsiteY0"/>
                  </a:cxn>
                  <a:cxn ang="0">
                    <a:pos x="connsiteX1" y="connsiteY1"/>
                  </a:cxn>
                  <a:cxn ang="0">
                    <a:pos x="connsiteX2" y="connsiteY2"/>
                  </a:cxn>
                  <a:cxn ang="0">
                    <a:pos x="connsiteX3" y="connsiteY3"/>
                  </a:cxn>
                </a:cxnLst>
                <a:rect l="l" t="t" r="r" b="b"/>
                <a:pathLst>
                  <a:path w="61333" h="38617">
                    <a:moveTo>
                      <a:pt x="0" y="0"/>
                    </a:moveTo>
                    <a:lnTo>
                      <a:pt x="63378" y="0"/>
                    </a:lnTo>
                    <a:lnTo>
                      <a:pt x="63378" y="40435"/>
                    </a:lnTo>
                    <a:lnTo>
                      <a:pt x="0" y="40435"/>
                    </a:lnTo>
                    <a:close/>
                  </a:path>
                </a:pathLst>
              </a:custGeom>
              <a:grpFill/>
              <a:ln w="2244" cap="flat">
                <a:noFill/>
                <a:prstDash val="solid"/>
                <a:miter/>
              </a:ln>
            </p:spPr>
            <p:txBody>
              <a:bodyPr rtlCol="0" anchor="ctr"/>
              <a:lstStyle/>
              <a:p>
                <a:endParaRPr lang="en-BE" sz="900"/>
              </a:p>
            </p:txBody>
          </p:sp>
          <p:sp>
            <p:nvSpPr>
              <p:cNvPr id="80" name="Freeform: Shape 79">
                <a:extLst>
                  <a:ext uri="{FF2B5EF4-FFF2-40B4-BE49-F238E27FC236}">
                    <a16:creationId xmlns:a16="http://schemas.microsoft.com/office/drawing/2014/main" id="{1FE5EE17-88B0-449C-A4B1-5E52D2A51CAF}"/>
                  </a:ext>
                </a:extLst>
              </p:cNvPr>
              <p:cNvSpPr/>
              <p:nvPr/>
            </p:nvSpPr>
            <p:spPr>
              <a:xfrm>
                <a:off x="4418893" y="1693715"/>
                <a:ext cx="68148" cy="36346"/>
              </a:xfrm>
              <a:custGeom>
                <a:avLst/>
                <a:gdLst>
                  <a:gd name="connsiteX0" fmla="*/ 2272 w 68148"/>
                  <a:gd name="connsiteY0" fmla="*/ 0 h 36345"/>
                  <a:gd name="connsiteX1" fmla="*/ 32711 w 68148"/>
                  <a:gd name="connsiteY1" fmla="*/ 0 h 36345"/>
                  <a:gd name="connsiteX2" fmla="*/ 59743 w 68148"/>
                  <a:gd name="connsiteY2" fmla="*/ 10450 h 36345"/>
                  <a:gd name="connsiteX3" fmla="*/ 70420 w 68148"/>
                  <a:gd name="connsiteY3" fmla="*/ 24761 h 36345"/>
                  <a:gd name="connsiteX4" fmla="*/ 70420 w 68148"/>
                  <a:gd name="connsiteY4" fmla="*/ 32938 h 36345"/>
                  <a:gd name="connsiteX5" fmla="*/ 65195 w 68148"/>
                  <a:gd name="connsiteY5" fmla="*/ 34983 h 36345"/>
                  <a:gd name="connsiteX6" fmla="*/ 29077 w 68148"/>
                  <a:gd name="connsiteY6" fmla="*/ 37482 h 36345"/>
                  <a:gd name="connsiteX7" fmla="*/ 0 w 68148"/>
                  <a:gd name="connsiteY7" fmla="*/ 37482 h 3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48" h="36345">
                    <a:moveTo>
                      <a:pt x="2272" y="0"/>
                    </a:moveTo>
                    <a:lnTo>
                      <a:pt x="32711" y="0"/>
                    </a:lnTo>
                    <a:lnTo>
                      <a:pt x="59743" y="10450"/>
                    </a:lnTo>
                    <a:lnTo>
                      <a:pt x="70420" y="24761"/>
                    </a:lnTo>
                    <a:lnTo>
                      <a:pt x="70420" y="32938"/>
                    </a:lnTo>
                    <a:lnTo>
                      <a:pt x="65195" y="34983"/>
                    </a:lnTo>
                    <a:lnTo>
                      <a:pt x="29077" y="37482"/>
                    </a:lnTo>
                    <a:lnTo>
                      <a:pt x="0" y="37482"/>
                    </a:lnTo>
                    <a:close/>
                  </a:path>
                </a:pathLst>
              </a:custGeom>
              <a:grpFill/>
              <a:ln w="2244" cap="flat">
                <a:noFill/>
                <a:prstDash val="solid"/>
                <a:miter/>
              </a:ln>
            </p:spPr>
            <p:txBody>
              <a:bodyPr rtlCol="0" anchor="ctr"/>
              <a:lstStyle/>
              <a:p>
                <a:endParaRPr lang="en-BE" sz="900"/>
              </a:p>
            </p:txBody>
          </p:sp>
          <p:sp>
            <p:nvSpPr>
              <p:cNvPr id="81" name="Freeform: Shape 80">
                <a:extLst>
                  <a:ext uri="{FF2B5EF4-FFF2-40B4-BE49-F238E27FC236}">
                    <a16:creationId xmlns:a16="http://schemas.microsoft.com/office/drawing/2014/main" id="{823EE9C2-8D06-4D14-8599-884BC051D0B6}"/>
                  </a:ext>
                </a:extLst>
              </p:cNvPr>
              <p:cNvSpPr/>
              <p:nvPr/>
            </p:nvSpPr>
            <p:spPr>
              <a:xfrm>
                <a:off x="4375050" y="1753004"/>
                <a:ext cx="11358" cy="4543"/>
              </a:xfrm>
              <a:custGeom>
                <a:avLst/>
                <a:gdLst>
                  <a:gd name="connsiteX0" fmla="*/ 3407 w 11358"/>
                  <a:gd name="connsiteY0" fmla="*/ 5906 h 4543"/>
                  <a:gd name="connsiteX1" fmla="*/ 1363 w 11358"/>
                  <a:gd name="connsiteY1" fmla="*/ 5906 h 4543"/>
                  <a:gd name="connsiteX2" fmla="*/ 0 w 11358"/>
                  <a:gd name="connsiteY2" fmla="*/ 4543 h 4543"/>
                  <a:gd name="connsiteX3" fmla="*/ 0 w 11358"/>
                  <a:gd name="connsiteY3" fmla="*/ 1363 h 4543"/>
                  <a:gd name="connsiteX4" fmla="*/ 1363 w 11358"/>
                  <a:gd name="connsiteY4" fmla="*/ 0 h 4543"/>
                  <a:gd name="connsiteX5" fmla="*/ 10904 w 11358"/>
                  <a:gd name="connsiteY5" fmla="*/ 0 h 4543"/>
                  <a:gd name="connsiteX6" fmla="*/ 12267 w 11358"/>
                  <a:gd name="connsiteY6" fmla="*/ 1363 h 4543"/>
                  <a:gd name="connsiteX7" fmla="*/ 12267 w 11358"/>
                  <a:gd name="connsiteY7" fmla="*/ 4543 h 4543"/>
                  <a:gd name="connsiteX8" fmla="*/ 10904 w 11358"/>
                  <a:gd name="connsiteY8" fmla="*/ 5906 h 4543"/>
                  <a:gd name="connsiteX9" fmla="*/ 4089 w 11358"/>
                  <a:gd name="connsiteY9" fmla="*/ 5906 h 4543"/>
                  <a:gd name="connsiteX10" fmla="*/ 3407 w 11358"/>
                  <a:gd name="connsiteY10" fmla="*/ 5906 h 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58" h="4543">
                    <a:moveTo>
                      <a:pt x="3407" y="5906"/>
                    </a:moveTo>
                    <a:lnTo>
                      <a:pt x="1363" y="5906"/>
                    </a:lnTo>
                    <a:cubicBezTo>
                      <a:pt x="681" y="5906"/>
                      <a:pt x="0" y="5225"/>
                      <a:pt x="0" y="4543"/>
                    </a:cubicBezTo>
                    <a:lnTo>
                      <a:pt x="0" y="1363"/>
                    </a:lnTo>
                    <a:cubicBezTo>
                      <a:pt x="0" y="681"/>
                      <a:pt x="681" y="0"/>
                      <a:pt x="1363" y="0"/>
                    </a:cubicBezTo>
                    <a:lnTo>
                      <a:pt x="10904" y="0"/>
                    </a:lnTo>
                    <a:cubicBezTo>
                      <a:pt x="11585" y="0"/>
                      <a:pt x="12267" y="681"/>
                      <a:pt x="12267" y="1363"/>
                    </a:cubicBezTo>
                    <a:lnTo>
                      <a:pt x="12267" y="4543"/>
                    </a:lnTo>
                    <a:cubicBezTo>
                      <a:pt x="12267" y="5225"/>
                      <a:pt x="11585" y="5906"/>
                      <a:pt x="10904" y="5906"/>
                    </a:cubicBezTo>
                    <a:lnTo>
                      <a:pt x="4089" y="5906"/>
                    </a:lnTo>
                    <a:lnTo>
                      <a:pt x="3407" y="5906"/>
                    </a:lnTo>
                    <a:close/>
                  </a:path>
                </a:pathLst>
              </a:custGeom>
              <a:grpFill/>
              <a:ln w="2244" cap="flat">
                <a:noFill/>
                <a:prstDash val="solid"/>
                <a:miter/>
              </a:ln>
            </p:spPr>
            <p:txBody>
              <a:bodyPr rtlCol="0" anchor="ctr"/>
              <a:lstStyle/>
              <a:p>
                <a:endParaRPr lang="en-BE" sz="900"/>
              </a:p>
            </p:txBody>
          </p:sp>
          <p:sp>
            <p:nvSpPr>
              <p:cNvPr id="82" name="Freeform: Shape 81">
                <a:extLst>
                  <a:ext uri="{FF2B5EF4-FFF2-40B4-BE49-F238E27FC236}">
                    <a16:creationId xmlns:a16="http://schemas.microsoft.com/office/drawing/2014/main" id="{576FF9FC-51E6-4A58-8C26-B63186D0C3DE}"/>
                  </a:ext>
                </a:extLst>
              </p:cNvPr>
              <p:cNvSpPr/>
              <p:nvPr/>
            </p:nvSpPr>
            <p:spPr>
              <a:xfrm>
                <a:off x="4375050" y="1765725"/>
                <a:ext cx="184001" cy="4543"/>
              </a:xfrm>
              <a:custGeom>
                <a:avLst/>
                <a:gdLst>
                  <a:gd name="connsiteX0" fmla="*/ 3407 w 184000"/>
                  <a:gd name="connsiteY0" fmla="*/ 5906 h 4543"/>
                  <a:gd name="connsiteX1" fmla="*/ 1363 w 184000"/>
                  <a:gd name="connsiteY1" fmla="*/ 5906 h 4543"/>
                  <a:gd name="connsiteX2" fmla="*/ 0 w 184000"/>
                  <a:gd name="connsiteY2" fmla="*/ 4543 h 4543"/>
                  <a:gd name="connsiteX3" fmla="*/ 0 w 184000"/>
                  <a:gd name="connsiteY3" fmla="*/ 1363 h 4543"/>
                  <a:gd name="connsiteX4" fmla="*/ 1363 w 184000"/>
                  <a:gd name="connsiteY4" fmla="*/ 0 h 4543"/>
                  <a:gd name="connsiteX5" fmla="*/ 183546 w 184000"/>
                  <a:gd name="connsiteY5" fmla="*/ 0 h 4543"/>
                  <a:gd name="connsiteX6" fmla="*/ 184909 w 184000"/>
                  <a:gd name="connsiteY6" fmla="*/ 1363 h 4543"/>
                  <a:gd name="connsiteX7" fmla="*/ 184909 w 184000"/>
                  <a:gd name="connsiteY7" fmla="*/ 4543 h 4543"/>
                  <a:gd name="connsiteX8" fmla="*/ 183546 w 184000"/>
                  <a:gd name="connsiteY8" fmla="*/ 5906 h 4543"/>
                  <a:gd name="connsiteX9" fmla="*/ 4089 w 184000"/>
                  <a:gd name="connsiteY9" fmla="*/ 5906 h 4543"/>
                  <a:gd name="connsiteX10" fmla="*/ 3407 w 184000"/>
                  <a:gd name="connsiteY10" fmla="*/ 5906 h 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000" h="4543">
                    <a:moveTo>
                      <a:pt x="3407" y="5906"/>
                    </a:moveTo>
                    <a:lnTo>
                      <a:pt x="1363" y="5906"/>
                    </a:lnTo>
                    <a:cubicBezTo>
                      <a:pt x="681" y="5906"/>
                      <a:pt x="0" y="5225"/>
                      <a:pt x="0" y="4543"/>
                    </a:cubicBezTo>
                    <a:lnTo>
                      <a:pt x="0" y="1363"/>
                    </a:lnTo>
                    <a:cubicBezTo>
                      <a:pt x="0" y="681"/>
                      <a:pt x="681" y="0"/>
                      <a:pt x="1363" y="0"/>
                    </a:cubicBezTo>
                    <a:lnTo>
                      <a:pt x="183546" y="0"/>
                    </a:lnTo>
                    <a:cubicBezTo>
                      <a:pt x="184228" y="0"/>
                      <a:pt x="184909" y="681"/>
                      <a:pt x="184909" y="1363"/>
                    </a:cubicBezTo>
                    <a:lnTo>
                      <a:pt x="184909" y="4543"/>
                    </a:lnTo>
                    <a:cubicBezTo>
                      <a:pt x="184909" y="5225"/>
                      <a:pt x="184228" y="5906"/>
                      <a:pt x="183546" y="5906"/>
                    </a:cubicBezTo>
                    <a:lnTo>
                      <a:pt x="4089" y="5906"/>
                    </a:lnTo>
                    <a:lnTo>
                      <a:pt x="3407" y="5906"/>
                    </a:lnTo>
                    <a:close/>
                  </a:path>
                </a:pathLst>
              </a:custGeom>
              <a:grpFill/>
              <a:ln w="2244" cap="flat">
                <a:noFill/>
                <a:prstDash val="solid"/>
                <a:miter/>
              </a:ln>
            </p:spPr>
            <p:txBody>
              <a:bodyPr rtlCol="0" anchor="ctr"/>
              <a:lstStyle/>
              <a:p>
                <a:endParaRPr lang="en-BE" sz="900"/>
              </a:p>
            </p:txBody>
          </p:sp>
        </p:grpSp>
      </p:grpSp>
      <p:sp>
        <p:nvSpPr>
          <p:cNvPr id="108" name="TextBox 107">
            <a:extLst>
              <a:ext uri="{FF2B5EF4-FFF2-40B4-BE49-F238E27FC236}">
                <a16:creationId xmlns:a16="http://schemas.microsoft.com/office/drawing/2014/main" id="{0E08F237-4242-425B-8573-4D8B18AA1D2F}"/>
              </a:ext>
            </a:extLst>
          </p:cNvPr>
          <p:cNvSpPr txBox="1"/>
          <p:nvPr/>
        </p:nvSpPr>
        <p:spPr>
          <a:xfrm>
            <a:off x="4042486" y="5646544"/>
            <a:ext cx="643126" cy="246221"/>
          </a:xfrm>
          <a:prstGeom prst="rect">
            <a:avLst/>
          </a:prstGeom>
          <a:noFill/>
        </p:spPr>
        <p:txBody>
          <a:bodyPr wrap="none" rtlCol="0">
            <a:spAutoFit/>
          </a:bodyPr>
          <a:lstStyle/>
          <a:p>
            <a:pPr algn="ctr"/>
            <a:r>
              <a:rPr lang="nl-BE" sz="1000"/>
              <a:t>PT-data?</a:t>
            </a:r>
          </a:p>
        </p:txBody>
      </p:sp>
      <p:grpSp>
        <p:nvGrpSpPr>
          <p:cNvPr id="109" name="Group 108">
            <a:extLst>
              <a:ext uri="{FF2B5EF4-FFF2-40B4-BE49-F238E27FC236}">
                <a16:creationId xmlns:a16="http://schemas.microsoft.com/office/drawing/2014/main" id="{EBC03C03-0B3A-4D73-8598-923CFC6A4014}"/>
              </a:ext>
            </a:extLst>
          </p:cNvPr>
          <p:cNvGrpSpPr/>
          <p:nvPr/>
        </p:nvGrpSpPr>
        <p:grpSpPr>
          <a:xfrm>
            <a:off x="5634423" y="5180481"/>
            <a:ext cx="490261" cy="402715"/>
            <a:chOff x="4616069" y="5749453"/>
            <a:chExt cx="127210" cy="104494"/>
          </a:xfrm>
          <a:solidFill>
            <a:schemeClr val="tx1"/>
          </a:solidFill>
        </p:grpSpPr>
        <p:sp>
          <p:nvSpPr>
            <p:cNvPr id="110" name="Freeform: Shape 109">
              <a:extLst>
                <a:ext uri="{FF2B5EF4-FFF2-40B4-BE49-F238E27FC236}">
                  <a16:creationId xmlns:a16="http://schemas.microsoft.com/office/drawing/2014/main" id="{4516DC57-0C20-41D8-AD8C-216651FE648B}"/>
                </a:ext>
              </a:extLst>
            </p:cNvPr>
            <p:cNvSpPr/>
            <p:nvPr/>
          </p:nvSpPr>
          <p:spPr>
            <a:xfrm>
              <a:off x="4633560" y="5749453"/>
              <a:ext cx="93136" cy="40889"/>
            </a:xfrm>
            <a:custGeom>
              <a:avLst/>
              <a:gdLst>
                <a:gd name="connsiteX0" fmla="*/ 7269 w 93136"/>
                <a:gd name="connsiteY0" fmla="*/ 41797 h 40889"/>
                <a:gd name="connsiteX1" fmla="*/ 13175 w 93136"/>
                <a:gd name="connsiteY1" fmla="*/ 10222 h 40889"/>
                <a:gd name="connsiteX2" fmla="*/ 16583 w 93136"/>
                <a:gd name="connsiteY2" fmla="*/ 6815 h 40889"/>
                <a:gd name="connsiteX3" fmla="*/ 77008 w 93136"/>
                <a:gd name="connsiteY3" fmla="*/ 6815 h 40889"/>
                <a:gd name="connsiteX4" fmla="*/ 80415 w 93136"/>
                <a:gd name="connsiteY4" fmla="*/ 10222 h 40889"/>
                <a:gd name="connsiteX5" fmla="*/ 86321 w 93136"/>
                <a:gd name="connsiteY5" fmla="*/ 41797 h 40889"/>
                <a:gd name="connsiteX6" fmla="*/ 93136 w 93136"/>
                <a:gd name="connsiteY6" fmla="*/ 41797 h 40889"/>
                <a:gd name="connsiteX7" fmla="*/ 87003 w 93136"/>
                <a:gd name="connsiteY7" fmla="*/ 9541 h 40889"/>
                <a:gd name="connsiteX8" fmla="*/ 77008 w 93136"/>
                <a:gd name="connsiteY8" fmla="*/ 0 h 40889"/>
                <a:gd name="connsiteX9" fmla="*/ 76553 w 93136"/>
                <a:gd name="connsiteY9" fmla="*/ 0 h 40889"/>
                <a:gd name="connsiteX10" fmla="*/ 16356 w 93136"/>
                <a:gd name="connsiteY10" fmla="*/ 0 h 40889"/>
                <a:gd name="connsiteX11" fmla="*/ 15901 w 93136"/>
                <a:gd name="connsiteY11" fmla="*/ 0 h 40889"/>
                <a:gd name="connsiteX12" fmla="*/ 5906 w 93136"/>
                <a:gd name="connsiteY12" fmla="*/ 9541 h 40889"/>
                <a:gd name="connsiteX13" fmla="*/ 0 w 93136"/>
                <a:gd name="connsiteY13" fmla="*/ 41797 h 40889"/>
                <a:gd name="connsiteX14" fmla="*/ 7269 w 93136"/>
                <a:gd name="connsiteY14" fmla="*/ 41797 h 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136" h="40889">
                  <a:moveTo>
                    <a:pt x="7269" y="41797"/>
                  </a:moveTo>
                  <a:lnTo>
                    <a:pt x="13175" y="10222"/>
                  </a:lnTo>
                  <a:cubicBezTo>
                    <a:pt x="13175" y="8405"/>
                    <a:pt x="14765" y="6815"/>
                    <a:pt x="16583" y="6815"/>
                  </a:cubicBezTo>
                  <a:lnTo>
                    <a:pt x="77008" y="6815"/>
                  </a:lnTo>
                  <a:cubicBezTo>
                    <a:pt x="78825" y="6815"/>
                    <a:pt x="80415" y="8405"/>
                    <a:pt x="80415" y="10222"/>
                  </a:cubicBezTo>
                  <a:lnTo>
                    <a:pt x="86321" y="41797"/>
                  </a:lnTo>
                  <a:lnTo>
                    <a:pt x="93136" y="41797"/>
                  </a:lnTo>
                  <a:lnTo>
                    <a:pt x="87003" y="9541"/>
                  </a:lnTo>
                  <a:cubicBezTo>
                    <a:pt x="86776" y="4316"/>
                    <a:pt x="82460" y="0"/>
                    <a:pt x="77008" y="0"/>
                  </a:cubicBezTo>
                  <a:lnTo>
                    <a:pt x="76553" y="0"/>
                  </a:lnTo>
                  <a:lnTo>
                    <a:pt x="16356" y="0"/>
                  </a:lnTo>
                  <a:lnTo>
                    <a:pt x="15901" y="0"/>
                  </a:lnTo>
                  <a:cubicBezTo>
                    <a:pt x="10449" y="0"/>
                    <a:pt x="6133" y="4316"/>
                    <a:pt x="5906" y="9541"/>
                  </a:cubicBezTo>
                  <a:lnTo>
                    <a:pt x="0" y="41797"/>
                  </a:lnTo>
                  <a:lnTo>
                    <a:pt x="7269" y="41797"/>
                  </a:lnTo>
                  <a:close/>
                </a:path>
              </a:pathLst>
            </a:custGeom>
            <a:grpFill/>
            <a:ln w="2244" cap="flat">
              <a:noFill/>
              <a:prstDash val="solid"/>
              <a:miter/>
            </a:ln>
          </p:spPr>
          <p:txBody>
            <a:bodyPr rtlCol="0" anchor="ctr"/>
            <a:lstStyle/>
            <a:p>
              <a:endParaRPr lang="en-BE" sz="900"/>
            </a:p>
          </p:txBody>
        </p:sp>
        <p:sp>
          <p:nvSpPr>
            <p:cNvPr id="111" name="Freeform: Shape 110">
              <a:extLst>
                <a:ext uri="{FF2B5EF4-FFF2-40B4-BE49-F238E27FC236}">
                  <a16:creationId xmlns:a16="http://schemas.microsoft.com/office/drawing/2014/main" id="{C028410F-4271-4424-8304-442CAD492617}"/>
                </a:ext>
              </a:extLst>
            </p:cNvPr>
            <p:cNvSpPr/>
            <p:nvPr/>
          </p:nvSpPr>
          <p:spPr>
            <a:xfrm>
              <a:off x="4634015" y="5835774"/>
              <a:ext cx="27259" cy="18173"/>
            </a:xfrm>
            <a:custGeom>
              <a:avLst/>
              <a:gdLst>
                <a:gd name="connsiteX0" fmla="*/ 20217 w 27259"/>
                <a:gd name="connsiteY0" fmla="*/ 0 h 18172"/>
                <a:gd name="connsiteX1" fmla="*/ 20445 w 27259"/>
                <a:gd name="connsiteY1" fmla="*/ 3180 h 18172"/>
                <a:gd name="connsiteX2" fmla="*/ 13403 w 27259"/>
                <a:gd name="connsiteY2" fmla="*/ 12040 h 18172"/>
                <a:gd name="connsiteX3" fmla="*/ 6361 w 27259"/>
                <a:gd name="connsiteY3" fmla="*/ 3180 h 18172"/>
                <a:gd name="connsiteX4" fmla="*/ 6588 w 27259"/>
                <a:gd name="connsiteY4" fmla="*/ 0 h 18172"/>
                <a:gd name="connsiteX5" fmla="*/ 0 w 27259"/>
                <a:gd name="connsiteY5" fmla="*/ 0 h 18172"/>
                <a:gd name="connsiteX6" fmla="*/ 0 w 27259"/>
                <a:gd name="connsiteY6" fmla="*/ 3180 h 18172"/>
                <a:gd name="connsiteX7" fmla="*/ 13630 w 27259"/>
                <a:gd name="connsiteY7" fmla="*/ 18173 h 18172"/>
                <a:gd name="connsiteX8" fmla="*/ 27259 w 27259"/>
                <a:gd name="connsiteY8" fmla="*/ 3180 h 18172"/>
                <a:gd name="connsiteX9" fmla="*/ 27259 w 27259"/>
                <a:gd name="connsiteY9" fmla="*/ 0 h 18172"/>
                <a:gd name="connsiteX10" fmla="*/ 20217 w 27259"/>
                <a:gd name="connsiteY10" fmla="*/ 0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217" y="0"/>
                  </a:moveTo>
                  <a:cubicBezTo>
                    <a:pt x="20445" y="908"/>
                    <a:pt x="20445" y="2044"/>
                    <a:pt x="20445" y="3180"/>
                  </a:cubicBezTo>
                  <a:cubicBezTo>
                    <a:pt x="20445" y="10904"/>
                    <a:pt x="17946" y="12040"/>
                    <a:pt x="13403" y="12040"/>
                  </a:cubicBezTo>
                  <a:cubicBezTo>
                    <a:pt x="8859" y="12040"/>
                    <a:pt x="6361" y="10904"/>
                    <a:pt x="6361" y="3180"/>
                  </a:cubicBezTo>
                  <a:cubicBezTo>
                    <a:pt x="6361" y="2044"/>
                    <a:pt x="6361" y="908"/>
                    <a:pt x="6588" y="0"/>
                  </a:cubicBezTo>
                  <a:lnTo>
                    <a:pt x="0" y="0"/>
                  </a:lnTo>
                  <a:cubicBezTo>
                    <a:pt x="0" y="908"/>
                    <a:pt x="0" y="2044"/>
                    <a:pt x="0" y="3180"/>
                  </a:cubicBezTo>
                  <a:cubicBezTo>
                    <a:pt x="0" y="16356"/>
                    <a:pt x="3635" y="18173"/>
                    <a:pt x="13630" y="18173"/>
                  </a:cubicBezTo>
                  <a:cubicBezTo>
                    <a:pt x="19763" y="18173"/>
                    <a:pt x="27259" y="19309"/>
                    <a:pt x="27259" y="3180"/>
                  </a:cubicBezTo>
                  <a:cubicBezTo>
                    <a:pt x="27259" y="2044"/>
                    <a:pt x="27259" y="908"/>
                    <a:pt x="27259" y="0"/>
                  </a:cubicBezTo>
                  <a:lnTo>
                    <a:pt x="20217" y="0"/>
                  </a:lnTo>
                  <a:close/>
                </a:path>
              </a:pathLst>
            </a:custGeom>
            <a:grpFill/>
            <a:ln w="2244" cap="flat">
              <a:noFill/>
              <a:prstDash val="solid"/>
              <a:miter/>
            </a:ln>
          </p:spPr>
          <p:txBody>
            <a:bodyPr rtlCol="0" anchor="ctr"/>
            <a:lstStyle/>
            <a:p>
              <a:endParaRPr lang="en-BE" sz="900"/>
            </a:p>
          </p:txBody>
        </p:sp>
        <p:sp>
          <p:nvSpPr>
            <p:cNvPr id="112" name="Freeform: Shape 111">
              <a:extLst>
                <a:ext uri="{FF2B5EF4-FFF2-40B4-BE49-F238E27FC236}">
                  <a16:creationId xmlns:a16="http://schemas.microsoft.com/office/drawing/2014/main" id="{09C04697-108B-4512-894A-942EC5733A7D}"/>
                </a:ext>
              </a:extLst>
            </p:cNvPr>
            <p:cNvSpPr/>
            <p:nvPr/>
          </p:nvSpPr>
          <p:spPr>
            <a:xfrm>
              <a:off x="4699664" y="5835774"/>
              <a:ext cx="27259" cy="18173"/>
            </a:xfrm>
            <a:custGeom>
              <a:avLst/>
              <a:gdLst>
                <a:gd name="connsiteX0" fmla="*/ 20217 w 27259"/>
                <a:gd name="connsiteY0" fmla="*/ 0 h 18172"/>
                <a:gd name="connsiteX1" fmla="*/ 20445 w 27259"/>
                <a:gd name="connsiteY1" fmla="*/ 3180 h 18172"/>
                <a:gd name="connsiteX2" fmla="*/ 13403 w 27259"/>
                <a:gd name="connsiteY2" fmla="*/ 12040 h 18172"/>
                <a:gd name="connsiteX3" fmla="*/ 6361 w 27259"/>
                <a:gd name="connsiteY3" fmla="*/ 3180 h 18172"/>
                <a:gd name="connsiteX4" fmla="*/ 6588 w 27259"/>
                <a:gd name="connsiteY4" fmla="*/ 0 h 18172"/>
                <a:gd name="connsiteX5" fmla="*/ 0 w 27259"/>
                <a:gd name="connsiteY5" fmla="*/ 0 h 18172"/>
                <a:gd name="connsiteX6" fmla="*/ 0 w 27259"/>
                <a:gd name="connsiteY6" fmla="*/ 3180 h 18172"/>
                <a:gd name="connsiteX7" fmla="*/ 13630 w 27259"/>
                <a:gd name="connsiteY7" fmla="*/ 18173 h 18172"/>
                <a:gd name="connsiteX8" fmla="*/ 27259 w 27259"/>
                <a:gd name="connsiteY8" fmla="*/ 3180 h 18172"/>
                <a:gd name="connsiteX9" fmla="*/ 27259 w 27259"/>
                <a:gd name="connsiteY9" fmla="*/ 0 h 18172"/>
                <a:gd name="connsiteX10" fmla="*/ 20217 w 27259"/>
                <a:gd name="connsiteY10" fmla="*/ 0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217" y="0"/>
                  </a:moveTo>
                  <a:cubicBezTo>
                    <a:pt x="20445" y="908"/>
                    <a:pt x="20445" y="2044"/>
                    <a:pt x="20445" y="3180"/>
                  </a:cubicBezTo>
                  <a:cubicBezTo>
                    <a:pt x="20445" y="10904"/>
                    <a:pt x="17946" y="12040"/>
                    <a:pt x="13403" y="12040"/>
                  </a:cubicBezTo>
                  <a:cubicBezTo>
                    <a:pt x="8859" y="12040"/>
                    <a:pt x="6361" y="10904"/>
                    <a:pt x="6361" y="3180"/>
                  </a:cubicBezTo>
                  <a:cubicBezTo>
                    <a:pt x="6361" y="2044"/>
                    <a:pt x="6361" y="908"/>
                    <a:pt x="6588" y="0"/>
                  </a:cubicBezTo>
                  <a:lnTo>
                    <a:pt x="0" y="0"/>
                  </a:lnTo>
                  <a:cubicBezTo>
                    <a:pt x="0" y="908"/>
                    <a:pt x="0" y="2044"/>
                    <a:pt x="0" y="3180"/>
                  </a:cubicBezTo>
                  <a:cubicBezTo>
                    <a:pt x="0" y="16356"/>
                    <a:pt x="3635" y="18173"/>
                    <a:pt x="13630" y="18173"/>
                  </a:cubicBezTo>
                  <a:cubicBezTo>
                    <a:pt x="19763" y="18173"/>
                    <a:pt x="27259" y="19309"/>
                    <a:pt x="27259" y="3180"/>
                  </a:cubicBezTo>
                  <a:cubicBezTo>
                    <a:pt x="27259" y="2044"/>
                    <a:pt x="27259" y="908"/>
                    <a:pt x="27259" y="0"/>
                  </a:cubicBezTo>
                  <a:lnTo>
                    <a:pt x="20217" y="0"/>
                  </a:lnTo>
                  <a:close/>
                </a:path>
              </a:pathLst>
            </a:custGeom>
            <a:grpFill/>
            <a:ln w="2244" cap="flat">
              <a:noFill/>
              <a:prstDash val="solid"/>
              <a:miter/>
            </a:ln>
          </p:spPr>
          <p:txBody>
            <a:bodyPr rtlCol="0" anchor="ctr"/>
            <a:lstStyle/>
            <a:p>
              <a:endParaRPr lang="en-BE" sz="900"/>
            </a:p>
          </p:txBody>
        </p:sp>
        <p:sp>
          <p:nvSpPr>
            <p:cNvPr id="113" name="Freeform: Shape 112">
              <a:extLst>
                <a:ext uri="{FF2B5EF4-FFF2-40B4-BE49-F238E27FC236}">
                  <a16:creationId xmlns:a16="http://schemas.microsoft.com/office/drawing/2014/main" id="{F0FFB44A-724A-4084-B0EE-EEAC4F230695}"/>
                </a:ext>
              </a:extLst>
            </p:cNvPr>
            <p:cNvSpPr/>
            <p:nvPr/>
          </p:nvSpPr>
          <p:spPr>
            <a:xfrm>
              <a:off x="4686035" y="5777831"/>
              <a:ext cx="27259" cy="15901"/>
            </a:xfrm>
            <a:custGeom>
              <a:avLst/>
              <a:gdLst>
                <a:gd name="connsiteX0" fmla="*/ 20672 w 27259"/>
                <a:gd name="connsiteY0" fmla="*/ 15919 h 15901"/>
                <a:gd name="connsiteX1" fmla="*/ 27259 w 27259"/>
                <a:gd name="connsiteY1" fmla="*/ 15919 h 15901"/>
                <a:gd name="connsiteX2" fmla="*/ 27259 w 27259"/>
                <a:gd name="connsiteY2" fmla="*/ 15010 h 15901"/>
                <a:gd name="connsiteX3" fmla="*/ 13630 w 27259"/>
                <a:gd name="connsiteY3" fmla="*/ 17 h 15901"/>
                <a:gd name="connsiteX4" fmla="*/ 0 w 27259"/>
                <a:gd name="connsiteY4" fmla="*/ 15010 h 15901"/>
                <a:gd name="connsiteX5" fmla="*/ 0 w 27259"/>
                <a:gd name="connsiteY5" fmla="*/ 15919 h 15901"/>
                <a:gd name="connsiteX6" fmla="*/ 6588 w 27259"/>
                <a:gd name="connsiteY6" fmla="*/ 15919 h 1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59" h="15901">
                  <a:moveTo>
                    <a:pt x="20672" y="15919"/>
                  </a:moveTo>
                  <a:lnTo>
                    <a:pt x="27259" y="15919"/>
                  </a:lnTo>
                  <a:cubicBezTo>
                    <a:pt x="27259" y="15691"/>
                    <a:pt x="27259" y="15237"/>
                    <a:pt x="27259" y="15010"/>
                  </a:cubicBezTo>
                  <a:cubicBezTo>
                    <a:pt x="27259" y="1835"/>
                    <a:pt x="23625" y="17"/>
                    <a:pt x="13630" y="17"/>
                  </a:cubicBezTo>
                  <a:cubicBezTo>
                    <a:pt x="7496" y="17"/>
                    <a:pt x="0" y="-1118"/>
                    <a:pt x="0" y="15010"/>
                  </a:cubicBezTo>
                  <a:cubicBezTo>
                    <a:pt x="0" y="15464"/>
                    <a:pt x="0" y="15691"/>
                    <a:pt x="0" y="15919"/>
                  </a:cubicBezTo>
                  <a:lnTo>
                    <a:pt x="6588" y="15919"/>
                  </a:lnTo>
                </a:path>
              </a:pathLst>
            </a:custGeom>
            <a:grpFill/>
            <a:ln w="2244" cap="flat">
              <a:noFill/>
              <a:prstDash val="solid"/>
              <a:miter/>
            </a:ln>
          </p:spPr>
          <p:txBody>
            <a:bodyPr rtlCol="0" anchor="ctr"/>
            <a:lstStyle/>
            <a:p>
              <a:endParaRPr lang="en-BE" sz="900"/>
            </a:p>
          </p:txBody>
        </p:sp>
        <p:sp>
          <p:nvSpPr>
            <p:cNvPr id="114" name="Freeform: Shape 113">
              <a:extLst>
                <a:ext uri="{FF2B5EF4-FFF2-40B4-BE49-F238E27FC236}">
                  <a16:creationId xmlns:a16="http://schemas.microsoft.com/office/drawing/2014/main" id="{A2D2E252-0363-42F1-9E15-EB6A3F859E59}"/>
                </a:ext>
              </a:extLst>
            </p:cNvPr>
            <p:cNvSpPr/>
            <p:nvPr/>
          </p:nvSpPr>
          <p:spPr>
            <a:xfrm>
              <a:off x="4711704" y="5800110"/>
              <a:ext cx="11358" cy="20445"/>
            </a:xfrm>
            <a:custGeom>
              <a:avLst/>
              <a:gdLst>
                <a:gd name="connsiteX0" fmla="*/ 6133 w 11358"/>
                <a:gd name="connsiteY0" fmla="*/ 20671 h 20444"/>
                <a:gd name="connsiteX1" fmla="*/ 12267 w 11358"/>
                <a:gd name="connsiteY1" fmla="*/ 9995 h 20444"/>
                <a:gd name="connsiteX2" fmla="*/ 12267 w 11358"/>
                <a:gd name="connsiteY2" fmla="*/ 10676 h 20444"/>
                <a:gd name="connsiteX3" fmla="*/ 6133 w 11358"/>
                <a:gd name="connsiteY3" fmla="*/ 0 h 20444"/>
                <a:gd name="connsiteX4" fmla="*/ 0 w 11358"/>
                <a:gd name="connsiteY4" fmla="*/ 10676 h 20444"/>
                <a:gd name="connsiteX5" fmla="*/ 0 w 11358"/>
                <a:gd name="connsiteY5" fmla="*/ 9995 h 20444"/>
                <a:gd name="connsiteX6" fmla="*/ 6133 w 11358"/>
                <a:gd name="connsiteY6" fmla="*/ 20671 h 2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58" h="20444">
                  <a:moveTo>
                    <a:pt x="6133" y="20671"/>
                  </a:moveTo>
                  <a:cubicBezTo>
                    <a:pt x="10677" y="20671"/>
                    <a:pt x="12267" y="19309"/>
                    <a:pt x="12267" y="9995"/>
                  </a:cubicBezTo>
                  <a:lnTo>
                    <a:pt x="12267" y="10676"/>
                  </a:lnTo>
                  <a:cubicBezTo>
                    <a:pt x="12267" y="1136"/>
                    <a:pt x="10677" y="0"/>
                    <a:pt x="6133" y="0"/>
                  </a:cubicBezTo>
                  <a:cubicBezTo>
                    <a:pt x="1590" y="0"/>
                    <a:pt x="0" y="1363"/>
                    <a:pt x="0" y="10676"/>
                  </a:cubicBezTo>
                  <a:lnTo>
                    <a:pt x="0" y="9995"/>
                  </a:lnTo>
                  <a:cubicBezTo>
                    <a:pt x="0" y="19536"/>
                    <a:pt x="1590" y="20671"/>
                    <a:pt x="6133" y="20671"/>
                  </a:cubicBezTo>
                  <a:close/>
                </a:path>
              </a:pathLst>
            </a:custGeom>
            <a:grpFill/>
            <a:ln w="2244" cap="flat">
              <a:noFill/>
              <a:prstDash val="solid"/>
              <a:miter/>
            </a:ln>
          </p:spPr>
          <p:txBody>
            <a:bodyPr rtlCol="0" anchor="ctr"/>
            <a:lstStyle/>
            <a:p>
              <a:endParaRPr lang="en-BE" sz="900"/>
            </a:p>
          </p:txBody>
        </p:sp>
        <p:sp>
          <p:nvSpPr>
            <p:cNvPr id="115" name="Freeform: Shape 114">
              <a:extLst>
                <a:ext uri="{FF2B5EF4-FFF2-40B4-BE49-F238E27FC236}">
                  <a16:creationId xmlns:a16="http://schemas.microsoft.com/office/drawing/2014/main" id="{23D9564F-5C48-4FA1-8F71-56CA04BF0556}"/>
                </a:ext>
              </a:extLst>
            </p:cNvPr>
            <p:cNvSpPr/>
            <p:nvPr/>
          </p:nvSpPr>
          <p:spPr>
            <a:xfrm>
              <a:off x="4636267" y="5800110"/>
              <a:ext cx="11358" cy="20445"/>
            </a:xfrm>
            <a:custGeom>
              <a:avLst/>
              <a:gdLst>
                <a:gd name="connsiteX0" fmla="*/ 6152 w 11358"/>
                <a:gd name="connsiteY0" fmla="*/ 20671 h 20444"/>
                <a:gd name="connsiteX1" fmla="*/ 12286 w 11358"/>
                <a:gd name="connsiteY1" fmla="*/ 9995 h 20444"/>
                <a:gd name="connsiteX2" fmla="*/ 12286 w 11358"/>
                <a:gd name="connsiteY2" fmla="*/ 10676 h 20444"/>
                <a:gd name="connsiteX3" fmla="*/ 6152 w 11358"/>
                <a:gd name="connsiteY3" fmla="*/ 0 h 20444"/>
                <a:gd name="connsiteX4" fmla="*/ 19 w 11358"/>
                <a:gd name="connsiteY4" fmla="*/ 10676 h 20444"/>
                <a:gd name="connsiteX5" fmla="*/ 19 w 11358"/>
                <a:gd name="connsiteY5" fmla="*/ 9995 h 20444"/>
                <a:gd name="connsiteX6" fmla="*/ 6152 w 11358"/>
                <a:gd name="connsiteY6" fmla="*/ 20671 h 2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58" h="20444">
                  <a:moveTo>
                    <a:pt x="6152" y="20671"/>
                  </a:moveTo>
                  <a:cubicBezTo>
                    <a:pt x="10695" y="20671"/>
                    <a:pt x="12286" y="19309"/>
                    <a:pt x="12286" y="9995"/>
                  </a:cubicBezTo>
                  <a:lnTo>
                    <a:pt x="12286" y="10676"/>
                  </a:lnTo>
                  <a:cubicBezTo>
                    <a:pt x="12286" y="1136"/>
                    <a:pt x="10695" y="0"/>
                    <a:pt x="6152" y="0"/>
                  </a:cubicBezTo>
                  <a:cubicBezTo>
                    <a:pt x="1609" y="0"/>
                    <a:pt x="19" y="1363"/>
                    <a:pt x="19" y="10676"/>
                  </a:cubicBezTo>
                  <a:lnTo>
                    <a:pt x="19" y="9995"/>
                  </a:lnTo>
                  <a:cubicBezTo>
                    <a:pt x="-208" y="19536"/>
                    <a:pt x="1609" y="20671"/>
                    <a:pt x="6152" y="20671"/>
                  </a:cubicBezTo>
                  <a:close/>
                </a:path>
              </a:pathLst>
            </a:custGeom>
            <a:grpFill/>
            <a:ln w="2244" cap="flat">
              <a:noFill/>
              <a:prstDash val="solid"/>
              <a:miter/>
            </a:ln>
          </p:spPr>
          <p:txBody>
            <a:bodyPr rtlCol="0" anchor="ctr"/>
            <a:lstStyle/>
            <a:p>
              <a:endParaRPr lang="en-BE" sz="900"/>
            </a:p>
          </p:txBody>
        </p:sp>
        <p:sp>
          <p:nvSpPr>
            <p:cNvPr id="116" name="Freeform: Shape 115">
              <a:extLst>
                <a:ext uri="{FF2B5EF4-FFF2-40B4-BE49-F238E27FC236}">
                  <a16:creationId xmlns:a16="http://schemas.microsoft.com/office/drawing/2014/main" id="{CAA185E3-5984-4073-861B-25A7D5B0D437}"/>
                </a:ext>
              </a:extLst>
            </p:cNvPr>
            <p:cNvSpPr/>
            <p:nvPr/>
          </p:nvSpPr>
          <p:spPr>
            <a:xfrm>
              <a:off x="4692622" y="5761720"/>
              <a:ext cx="13630" cy="13630"/>
            </a:xfrm>
            <a:custGeom>
              <a:avLst/>
              <a:gdLst>
                <a:gd name="connsiteX0" fmla="*/ 14084 w 13629"/>
                <a:gd name="connsiteY0" fmla="*/ 7042 h 13629"/>
                <a:gd name="connsiteX1" fmla="*/ 7042 w 13629"/>
                <a:gd name="connsiteY1" fmla="*/ 14084 h 13629"/>
                <a:gd name="connsiteX2" fmla="*/ 0 w 13629"/>
                <a:gd name="connsiteY2" fmla="*/ 7042 h 13629"/>
                <a:gd name="connsiteX3" fmla="*/ 7042 w 13629"/>
                <a:gd name="connsiteY3" fmla="*/ 0 h 13629"/>
                <a:gd name="connsiteX4" fmla="*/ 14084 w 13629"/>
                <a:gd name="connsiteY4" fmla="*/ 7042 h 13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9" h="13629">
                  <a:moveTo>
                    <a:pt x="14084" y="7042"/>
                  </a:moveTo>
                  <a:cubicBezTo>
                    <a:pt x="14084" y="10931"/>
                    <a:pt x="10931" y="14084"/>
                    <a:pt x="7042" y="14084"/>
                  </a:cubicBezTo>
                  <a:cubicBezTo>
                    <a:pt x="3153" y="14084"/>
                    <a:pt x="0" y="10931"/>
                    <a:pt x="0" y="7042"/>
                  </a:cubicBezTo>
                  <a:cubicBezTo>
                    <a:pt x="0" y="3153"/>
                    <a:pt x="3153" y="0"/>
                    <a:pt x="7042" y="0"/>
                  </a:cubicBezTo>
                  <a:cubicBezTo>
                    <a:pt x="10931" y="0"/>
                    <a:pt x="14084" y="3153"/>
                    <a:pt x="14084" y="7042"/>
                  </a:cubicBezTo>
                  <a:close/>
                </a:path>
              </a:pathLst>
            </a:custGeom>
            <a:grpFill/>
            <a:ln w="2244" cap="flat">
              <a:noFill/>
              <a:prstDash val="solid"/>
              <a:miter/>
            </a:ln>
          </p:spPr>
          <p:txBody>
            <a:bodyPr rtlCol="0" anchor="ctr"/>
            <a:lstStyle/>
            <a:p>
              <a:endParaRPr lang="en-BE" sz="900"/>
            </a:p>
          </p:txBody>
        </p:sp>
        <p:sp>
          <p:nvSpPr>
            <p:cNvPr id="117" name="Freeform: Shape 116">
              <a:extLst>
                <a:ext uri="{FF2B5EF4-FFF2-40B4-BE49-F238E27FC236}">
                  <a16:creationId xmlns:a16="http://schemas.microsoft.com/office/drawing/2014/main" id="{DAD1633C-5CEA-4B1B-9C26-A2B172D547FD}"/>
                </a:ext>
              </a:extLst>
            </p:cNvPr>
            <p:cNvSpPr/>
            <p:nvPr/>
          </p:nvSpPr>
          <p:spPr>
            <a:xfrm>
              <a:off x="4616069" y="5788070"/>
              <a:ext cx="127210" cy="47704"/>
            </a:xfrm>
            <a:custGeom>
              <a:avLst/>
              <a:gdLst>
                <a:gd name="connsiteX0" fmla="*/ 103358 w 127210"/>
                <a:gd name="connsiteY0" fmla="*/ 0 h 47703"/>
                <a:gd name="connsiteX1" fmla="*/ 24306 w 127210"/>
                <a:gd name="connsiteY1" fmla="*/ 0 h 47703"/>
                <a:gd name="connsiteX2" fmla="*/ 24306 w 127210"/>
                <a:gd name="connsiteY2" fmla="*/ 0 h 47703"/>
                <a:gd name="connsiteX3" fmla="*/ 0 w 127210"/>
                <a:gd name="connsiteY3" fmla="*/ 14311 h 47703"/>
                <a:gd name="connsiteX4" fmla="*/ 0 w 127210"/>
                <a:gd name="connsiteY4" fmla="*/ 47250 h 47703"/>
                <a:gd name="connsiteX5" fmla="*/ 1363 w 127210"/>
                <a:gd name="connsiteY5" fmla="*/ 48612 h 47703"/>
                <a:gd name="connsiteX6" fmla="*/ 10222 w 127210"/>
                <a:gd name="connsiteY6" fmla="*/ 48612 h 47703"/>
                <a:gd name="connsiteX7" fmla="*/ 24988 w 127210"/>
                <a:gd name="connsiteY7" fmla="*/ 48612 h 47703"/>
                <a:gd name="connsiteX8" fmla="*/ 61106 w 127210"/>
                <a:gd name="connsiteY8" fmla="*/ 48612 h 47703"/>
                <a:gd name="connsiteX9" fmla="*/ 104721 w 127210"/>
                <a:gd name="connsiteY9" fmla="*/ 48612 h 47703"/>
                <a:gd name="connsiteX10" fmla="*/ 126529 w 127210"/>
                <a:gd name="connsiteY10" fmla="*/ 48612 h 47703"/>
                <a:gd name="connsiteX11" fmla="*/ 127892 w 127210"/>
                <a:gd name="connsiteY11" fmla="*/ 47250 h 47703"/>
                <a:gd name="connsiteX12" fmla="*/ 127892 w 127210"/>
                <a:gd name="connsiteY12" fmla="*/ 14311 h 47703"/>
                <a:gd name="connsiteX13" fmla="*/ 103358 w 127210"/>
                <a:gd name="connsiteY13" fmla="*/ 0 h 47703"/>
                <a:gd name="connsiteX14" fmla="*/ 122213 w 127210"/>
                <a:gd name="connsiteY14" fmla="*/ 42025 h 47703"/>
                <a:gd name="connsiteX15" fmla="*/ 105176 w 127210"/>
                <a:gd name="connsiteY15" fmla="*/ 42025 h 47703"/>
                <a:gd name="connsiteX16" fmla="*/ 104040 w 127210"/>
                <a:gd name="connsiteY16" fmla="*/ 42025 h 47703"/>
                <a:gd name="connsiteX17" fmla="*/ 24533 w 127210"/>
                <a:gd name="connsiteY17" fmla="*/ 42025 h 47703"/>
                <a:gd name="connsiteX18" fmla="*/ 10449 w 127210"/>
                <a:gd name="connsiteY18" fmla="*/ 42025 h 47703"/>
                <a:gd name="connsiteX19" fmla="*/ 6133 w 127210"/>
                <a:gd name="connsiteY19" fmla="*/ 42025 h 47703"/>
                <a:gd name="connsiteX20" fmla="*/ 6133 w 127210"/>
                <a:gd name="connsiteY20" fmla="*/ 14311 h 47703"/>
                <a:gd name="connsiteX21" fmla="*/ 24761 w 127210"/>
                <a:gd name="connsiteY21" fmla="*/ 6815 h 47703"/>
                <a:gd name="connsiteX22" fmla="*/ 61788 w 127210"/>
                <a:gd name="connsiteY22" fmla="*/ 6815 h 47703"/>
                <a:gd name="connsiteX23" fmla="*/ 103358 w 127210"/>
                <a:gd name="connsiteY23" fmla="*/ 6815 h 47703"/>
                <a:gd name="connsiteX24" fmla="*/ 121986 w 127210"/>
                <a:gd name="connsiteY24" fmla="*/ 14311 h 47703"/>
                <a:gd name="connsiteX25" fmla="*/ 121986 w 127210"/>
                <a:gd name="connsiteY25" fmla="*/ 42025 h 4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10" h="47703">
                  <a:moveTo>
                    <a:pt x="103358" y="0"/>
                  </a:moveTo>
                  <a:lnTo>
                    <a:pt x="24306" y="0"/>
                  </a:lnTo>
                  <a:lnTo>
                    <a:pt x="24306" y="0"/>
                  </a:lnTo>
                  <a:cubicBezTo>
                    <a:pt x="9541" y="0"/>
                    <a:pt x="0" y="2044"/>
                    <a:pt x="0" y="14311"/>
                  </a:cubicBezTo>
                  <a:lnTo>
                    <a:pt x="0" y="47250"/>
                  </a:lnTo>
                  <a:cubicBezTo>
                    <a:pt x="0" y="47931"/>
                    <a:pt x="681" y="48612"/>
                    <a:pt x="1363" y="48612"/>
                  </a:cubicBezTo>
                  <a:lnTo>
                    <a:pt x="10222" y="48612"/>
                  </a:lnTo>
                  <a:lnTo>
                    <a:pt x="24988" y="48612"/>
                  </a:lnTo>
                  <a:lnTo>
                    <a:pt x="61106" y="48612"/>
                  </a:lnTo>
                  <a:lnTo>
                    <a:pt x="104721" y="48612"/>
                  </a:lnTo>
                  <a:lnTo>
                    <a:pt x="126529" y="48612"/>
                  </a:lnTo>
                  <a:cubicBezTo>
                    <a:pt x="127210" y="48612"/>
                    <a:pt x="127892" y="47931"/>
                    <a:pt x="127892" y="47250"/>
                  </a:cubicBezTo>
                  <a:lnTo>
                    <a:pt x="127892" y="14311"/>
                  </a:lnTo>
                  <a:cubicBezTo>
                    <a:pt x="128119" y="1817"/>
                    <a:pt x="118351" y="0"/>
                    <a:pt x="103358" y="0"/>
                  </a:cubicBezTo>
                  <a:close/>
                  <a:moveTo>
                    <a:pt x="122213" y="42025"/>
                  </a:moveTo>
                  <a:lnTo>
                    <a:pt x="105176" y="42025"/>
                  </a:lnTo>
                  <a:lnTo>
                    <a:pt x="104040" y="42025"/>
                  </a:lnTo>
                  <a:lnTo>
                    <a:pt x="24533" y="42025"/>
                  </a:lnTo>
                  <a:lnTo>
                    <a:pt x="10449" y="42025"/>
                  </a:lnTo>
                  <a:lnTo>
                    <a:pt x="6133" y="42025"/>
                  </a:lnTo>
                  <a:lnTo>
                    <a:pt x="6133" y="14311"/>
                  </a:lnTo>
                  <a:cubicBezTo>
                    <a:pt x="6133" y="8632"/>
                    <a:pt x="12040" y="6815"/>
                    <a:pt x="24761" y="6815"/>
                  </a:cubicBezTo>
                  <a:lnTo>
                    <a:pt x="61788" y="6815"/>
                  </a:lnTo>
                  <a:lnTo>
                    <a:pt x="103358" y="6815"/>
                  </a:lnTo>
                  <a:cubicBezTo>
                    <a:pt x="116307" y="6815"/>
                    <a:pt x="121986" y="8632"/>
                    <a:pt x="121986" y="14311"/>
                  </a:cubicBezTo>
                  <a:lnTo>
                    <a:pt x="121986" y="42025"/>
                  </a:lnTo>
                  <a:close/>
                </a:path>
              </a:pathLst>
            </a:custGeom>
            <a:grpFill/>
            <a:ln w="2244" cap="flat">
              <a:noFill/>
              <a:prstDash val="solid"/>
              <a:miter/>
            </a:ln>
          </p:spPr>
          <p:txBody>
            <a:bodyPr rtlCol="0" anchor="ctr"/>
            <a:lstStyle/>
            <a:p>
              <a:endParaRPr lang="en-BE" sz="900"/>
            </a:p>
          </p:txBody>
        </p:sp>
      </p:grpSp>
      <p:sp>
        <p:nvSpPr>
          <p:cNvPr id="118" name="TextBox 117">
            <a:extLst>
              <a:ext uri="{FF2B5EF4-FFF2-40B4-BE49-F238E27FC236}">
                <a16:creationId xmlns:a16="http://schemas.microsoft.com/office/drawing/2014/main" id="{4548E6C4-FEC2-402C-8AA4-7FF6047E0819}"/>
              </a:ext>
            </a:extLst>
          </p:cNvPr>
          <p:cNvSpPr txBox="1"/>
          <p:nvPr/>
        </p:nvSpPr>
        <p:spPr>
          <a:xfrm>
            <a:off x="5554724" y="5640194"/>
            <a:ext cx="662361" cy="246221"/>
          </a:xfrm>
          <a:prstGeom prst="rect">
            <a:avLst/>
          </a:prstGeom>
          <a:noFill/>
        </p:spPr>
        <p:txBody>
          <a:bodyPr wrap="none" rtlCol="0">
            <a:spAutoFit/>
          </a:bodyPr>
          <a:lstStyle/>
          <a:p>
            <a:pPr algn="ctr"/>
            <a:r>
              <a:rPr lang="nl-BE" sz="1000"/>
              <a:t>Car data!</a:t>
            </a:r>
          </a:p>
        </p:txBody>
      </p:sp>
      <p:pic>
        <p:nvPicPr>
          <p:cNvPr id="1028" name="Picture 4" descr="https://static.thenounproject.com/png/1257424-200.png">
            <a:extLst>
              <a:ext uri="{FF2B5EF4-FFF2-40B4-BE49-F238E27FC236}">
                <a16:creationId xmlns:a16="http://schemas.microsoft.com/office/drawing/2014/main" id="{4D87268C-92BE-499E-A015-0EE879D3D7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9114" y="5005873"/>
            <a:ext cx="588293" cy="588293"/>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657893C0-142F-4BC1-8627-1B6DE607FB46}"/>
              </a:ext>
            </a:extLst>
          </p:cNvPr>
          <p:cNvSpPr txBox="1"/>
          <p:nvPr/>
        </p:nvSpPr>
        <p:spPr>
          <a:xfrm>
            <a:off x="6810787" y="5630134"/>
            <a:ext cx="974947" cy="400110"/>
          </a:xfrm>
          <a:prstGeom prst="rect">
            <a:avLst/>
          </a:prstGeom>
          <a:noFill/>
        </p:spPr>
        <p:txBody>
          <a:bodyPr wrap="none" rtlCol="0">
            <a:spAutoFit/>
          </a:bodyPr>
          <a:lstStyle/>
          <a:p>
            <a:pPr algn="ctr"/>
            <a:r>
              <a:rPr lang="nl-BE" sz="1000"/>
              <a:t>Uniform</a:t>
            </a:r>
          </a:p>
          <a:p>
            <a:pPr algn="ctr"/>
            <a:r>
              <a:rPr lang="nl-BE" sz="1000"/>
              <a:t>Questionnaires</a:t>
            </a:r>
          </a:p>
        </p:txBody>
      </p:sp>
      <p:cxnSp>
        <p:nvCxnSpPr>
          <p:cNvPr id="123" name="Straight Connector 122">
            <a:extLst>
              <a:ext uri="{FF2B5EF4-FFF2-40B4-BE49-F238E27FC236}">
                <a16:creationId xmlns:a16="http://schemas.microsoft.com/office/drawing/2014/main" id="{2F6991B7-33B0-4C2E-94D0-A8E1AE90159C}"/>
              </a:ext>
            </a:extLst>
          </p:cNvPr>
          <p:cNvCxnSpPr/>
          <p:nvPr/>
        </p:nvCxnSpPr>
        <p:spPr>
          <a:xfrm flipH="1">
            <a:off x="3281538" y="4044450"/>
            <a:ext cx="830523" cy="8305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8470269-714D-413C-85DA-B632E9C3823B}"/>
              </a:ext>
            </a:extLst>
          </p:cNvPr>
          <p:cNvCxnSpPr/>
          <p:nvPr/>
        </p:nvCxnSpPr>
        <p:spPr>
          <a:xfrm>
            <a:off x="4350242" y="4015010"/>
            <a:ext cx="0" cy="892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74B9B495-3C44-4451-AD14-F9EA04A1D6AC}"/>
              </a:ext>
            </a:extLst>
          </p:cNvPr>
          <p:cNvCxnSpPr/>
          <p:nvPr/>
        </p:nvCxnSpPr>
        <p:spPr>
          <a:xfrm>
            <a:off x="4637181" y="3961740"/>
            <a:ext cx="1118857" cy="1044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E9E43E73-2500-4361-99A7-2FDFD3AAB5A3}"/>
              </a:ext>
            </a:extLst>
          </p:cNvPr>
          <p:cNvCxnSpPr>
            <a:cxnSpLocks/>
          </p:cNvCxnSpPr>
          <p:nvPr/>
        </p:nvCxnSpPr>
        <p:spPr>
          <a:xfrm>
            <a:off x="5091326" y="3982011"/>
            <a:ext cx="1948814" cy="917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0A807B54-F8D6-4038-93F9-C1983DABE242}"/>
              </a:ext>
            </a:extLst>
          </p:cNvPr>
          <p:cNvGrpSpPr/>
          <p:nvPr/>
        </p:nvGrpSpPr>
        <p:grpSpPr>
          <a:xfrm>
            <a:off x="8164748" y="5067620"/>
            <a:ext cx="753732" cy="1055759"/>
            <a:chOff x="12068331" y="10514406"/>
            <a:chExt cx="2057736" cy="2882289"/>
          </a:xfrm>
        </p:grpSpPr>
        <p:pic>
          <p:nvPicPr>
            <p:cNvPr id="134" name="Picture 4" descr="https://static.thenounproject.com/png/690980-200.png">
              <a:extLst>
                <a:ext uri="{FF2B5EF4-FFF2-40B4-BE49-F238E27FC236}">
                  <a16:creationId xmlns:a16="http://schemas.microsoft.com/office/drawing/2014/main" id="{9ADF23AC-3E95-438F-B766-6B22424F8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44696" y="1051440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A31261F0-1996-4860-A2AA-CE827197C45B}"/>
                </a:ext>
              </a:extLst>
            </p:cNvPr>
            <p:cNvSpPr txBox="1"/>
            <p:nvPr/>
          </p:nvSpPr>
          <p:spPr>
            <a:xfrm>
              <a:off x="12068331" y="12304369"/>
              <a:ext cx="2057736" cy="1092326"/>
            </a:xfrm>
            <a:prstGeom prst="rect">
              <a:avLst/>
            </a:prstGeom>
            <a:noFill/>
          </p:spPr>
          <p:txBody>
            <a:bodyPr wrap="none" rtlCol="0">
              <a:spAutoFit/>
            </a:bodyPr>
            <a:lstStyle/>
            <a:p>
              <a:pPr algn="ctr"/>
              <a:r>
                <a:rPr lang="nl-BE" sz="1000" dirty="0"/>
                <a:t>MyMobilty</a:t>
              </a:r>
            </a:p>
            <a:p>
              <a:pPr algn="ctr"/>
              <a:r>
                <a:rPr lang="nl-BE" sz="1000" dirty="0"/>
                <a:t>Profile</a:t>
              </a:r>
            </a:p>
          </p:txBody>
        </p:sp>
      </p:grpSp>
      <p:cxnSp>
        <p:nvCxnSpPr>
          <p:cNvPr id="1030" name="Straight Connector 1029">
            <a:extLst>
              <a:ext uri="{FF2B5EF4-FFF2-40B4-BE49-F238E27FC236}">
                <a16:creationId xmlns:a16="http://schemas.microsoft.com/office/drawing/2014/main" id="{FC5E4DA0-83EA-46BA-897D-B6B37066A8B8}"/>
              </a:ext>
            </a:extLst>
          </p:cNvPr>
          <p:cNvCxnSpPr>
            <a:cxnSpLocks/>
          </p:cNvCxnSpPr>
          <p:nvPr/>
        </p:nvCxnSpPr>
        <p:spPr>
          <a:xfrm>
            <a:off x="5391267" y="4008499"/>
            <a:ext cx="2946701" cy="9973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F5BC015F-ED33-498B-BC49-27295DEC7BBC}"/>
              </a:ext>
            </a:extLst>
          </p:cNvPr>
          <p:cNvCxnSpPr/>
          <p:nvPr/>
        </p:nvCxnSpPr>
        <p:spPr>
          <a:xfrm>
            <a:off x="7225137" y="4015010"/>
            <a:ext cx="1112831" cy="990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2" name="Picture 141" descr="A close up of a logo&#10;&#10;Description generated with very high confidence">
            <a:extLst>
              <a:ext uri="{FF2B5EF4-FFF2-40B4-BE49-F238E27FC236}">
                <a16:creationId xmlns:a16="http://schemas.microsoft.com/office/drawing/2014/main" id="{6DCD141B-4011-44DF-8CC9-EE0A08A0C8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47552" y="5105985"/>
            <a:ext cx="551706" cy="551706"/>
          </a:xfrm>
          <a:prstGeom prst="rect">
            <a:avLst/>
          </a:prstGeom>
        </p:spPr>
      </p:pic>
      <p:sp>
        <p:nvSpPr>
          <p:cNvPr id="143" name="TextBox 142">
            <a:extLst>
              <a:ext uri="{FF2B5EF4-FFF2-40B4-BE49-F238E27FC236}">
                <a16:creationId xmlns:a16="http://schemas.microsoft.com/office/drawing/2014/main" id="{1540F1C8-E94E-4E0D-A4D4-0DFC5D473F52}"/>
              </a:ext>
            </a:extLst>
          </p:cNvPr>
          <p:cNvSpPr txBox="1"/>
          <p:nvPr/>
        </p:nvSpPr>
        <p:spPr>
          <a:xfrm>
            <a:off x="9669524" y="5730871"/>
            <a:ext cx="1077539" cy="400110"/>
          </a:xfrm>
          <a:prstGeom prst="rect">
            <a:avLst/>
          </a:prstGeom>
          <a:noFill/>
        </p:spPr>
        <p:txBody>
          <a:bodyPr wrap="none" rtlCol="0">
            <a:spAutoFit/>
          </a:bodyPr>
          <a:lstStyle/>
          <a:p>
            <a:pPr algn="ctr"/>
            <a:r>
              <a:rPr lang="nl-BE" sz="1000"/>
              <a:t>MaaS Aanbieder</a:t>
            </a:r>
          </a:p>
          <a:p>
            <a:pPr algn="ctr"/>
            <a:r>
              <a:rPr lang="nl-BE" sz="1000"/>
              <a:t>Of combi aanbod</a:t>
            </a:r>
          </a:p>
        </p:txBody>
      </p:sp>
      <p:cxnSp>
        <p:nvCxnSpPr>
          <p:cNvPr id="1036" name="Straight Connector 1035">
            <a:extLst>
              <a:ext uri="{FF2B5EF4-FFF2-40B4-BE49-F238E27FC236}">
                <a16:creationId xmlns:a16="http://schemas.microsoft.com/office/drawing/2014/main" id="{8DFD789B-E221-4169-A200-628526FBD229}"/>
              </a:ext>
            </a:extLst>
          </p:cNvPr>
          <p:cNvCxnSpPr>
            <a:cxnSpLocks/>
          </p:cNvCxnSpPr>
          <p:nvPr/>
        </p:nvCxnSpPr>
        <p:spPr>
          <a:xfrm>
            <a:off x="7548037" y="4008499"/>
            <a:ext cx="2383780" cy="10938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A2345E59-6032-402C-B277-78C47A15EA50}"/>
              </a:ext>
            </a:extLst>
          </p:cNvPr>
          <p:cNvCxnSpPr/>
          <p:nvPr/>
        </p:nvCxnSpPr>
        <p:spPr>
          <a:xfrm>
            <a:off x="8982964" y="5424629"/>
            <a:ext cx="82410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243F341-6C90-4F89-9231-BFE4F790EC8B}"/>
              </a:ext>
            </a:extLst>
          </p:cNvPr>
          <p:cNvSpPr txBox="1"/>
          <p:nvPr/>
        </p:nvSpPr>
        <p:spPr>
          <a:xfrm>
            <a:off x="9707793" y="6577781"/>
            <a:ext cx="2005677" cy="230832"/>
          </a:xfrm>
          <a:prstGeom prst="rect">
            <a:avLst/>
          </a:prstGeom>
          <a:noFill/>
        </p:spPr>
        <p:txBody>
          <a:bodyPr wrap="none" rtlCol="0">
            <a:spAutoFit/>
          </a:bodyPr>
          <a:lstStyle/>
          <a:p>
            <a:r>
              <a:rPr lang="nl-BE" sz="900"/>
              <a:t>Copyright: Iconen thenounproject.com</a:t>
            </a:r>
          </a:p>
        </p:txBody>
      </p:sp>
      <p:grpSp>
        <p:nvGrpSpPr>
          <p:cNvPr id="2" name="Group 1">
            <a:extLst>
              <a:ext uri="{FF2B5EF4-FFF2-40B4-BE49-F238E27FC236}">
                <a16:creationId xmlns:a16="http://schemas.microsoft.com/office/drawing/2014/main" id="{1CE91BBE-432A-4CE0-BDD9-3B68D4CCCED4}"/>
              </a:ext>
            </a:extLst>
          </p:cNvPr>
          <p:cNvGrpSpPr/>
          <p:nvPr/>
        </p:nvGrpSpPr>
        <p:grpSpPr>
          <a:xfrm>
            <a:off x="9239436" y="1988029"/>
            <a:ext cx="1766776" cy="1380107"/>
            <a:chOff x="18475697" y="3976058"/>
            <a:chExt cx="3533552" cy="2760214"/>
          </a:xfrm>
        </p:grpSpPr>
        <p:grpSp>
          <p:nvGrpSpPr>
            <p:cNvPr id="99" name="Group 98">
              <a:extLst>
                <a:ext uri="{FF2B5EF4-FFF2-40B4-BE49-F238E27FC236}">
                  <a16:creationId xmlns:a16="http://schemas.microsoft.com/office/drawing/2014/main" id="{FF9D7662-969B-43C6-A579-E4F59B3A05E5}"/>
                </a:ext>
              </a:extLst>
            </p:cNvPr>
            <p:cNvGrpSpPr/>
            <p:nvPr/>
          </p:nvGrpSpPr>
          <p:grpSpPr>
            <a:xfrm>
              <a:off x="19976180" y="6149076"/>
              <a:ext cx="354384" cy="554491"/>
              <a:chOff x="8088802" y="210710"/>
              <a:chExt cx="88472" cy="138429"/>
            </a:xfrm>
          </p:grpSpPr>
          <p:sp>
            <p:nvSpPr>
              <p:cNvPr id="100" name="Freeform: Shape 99">
                <a:extLst>
                  <a:ext uri="{FF2B5EF4-FFF2-40B4-BE49-F238E27FC236}">
                    <a16:creationId xmlns:a16="http://schemas.microsoft.com/office/drawing/2014/main" id="{C1973BF6-8C8E-4C9D-8C75-DF130A0D3BE2}"/>
                  </a:ext>
                </a:extLst>
              </p:cNvPr>
              <p:cNvSpPr/>
              <p:nvPr/>
            </p:nvSpPr>
            <p:spPr>
              <a:xfrm>
                <a:off x="8111118" y="242297"/>
                <a:ext cx="36250" cy="47578"/>
              </a:xfrm>
              <a:custGeom>
                <a:avLst/>
                <a:gdLst>
                  <a:gd name="connsiteX0" fmla="*/ 19484 w 36249"/>
                  <a:gd name="connsiteY0" fmla="*/ 47030 h 47577"/>
                  <a:gd name="connsiteX1" fmla="*/ 29000 w 36249"/>
                  <a:gd name="connsiteY1" fmla="*/ 21655 h 47577"/>
                  <a:gd name="connsiteX2" fmla="*/ 26508 w 36249"/>
                  <a:gd name="connsiteY2" fmla="*/ 7155 h 47577"/>
                  <a:gd name="connsiteX3" fmla="*/ 15406 w 36249"/>
                  <a:gd name="connsiteY3" fmla="*/ 16444 h 47577"/>
                  <a:gd name="connsiteX4" fmla="*/ 6117 w 36249"/>
                  <a:gd name="connsiteY4" fmla="*/ 41593 h 47577"/>
                  <a:gd name="connsiteX5" fmla="*/ 0 w 36249"/>
                  <a:gd name="connsiteY5" fmla="*/ 39327 h 47577"/>
                  <a:gd name="connsiteX6" fmla="*/ 9289 w 36249"/>
                  <a:gd name="connsiteY6" fmla="*/ 14179 h 47577"/>
                  <a:gd name="connsiteX7" fmla="*/ 28547 w 36249"/>
                  <a:gd name="connsiteY7" fmla="*/ 1491 h 47577"/>
                  <a:gd name="connsiteX8" fmla="*/ 34890 w 36249"/>
                  <a:gd name="connsiteY8" fmla="*/ 23921 h 47577"/>
                  <a:gd name="connsiteX9" fmla="*/ 25375 w 36249"/>
                  <a:gd name="connsiteY9" fmla="*/ 49296 h 47577"/>
                  <a:gd name="connsiteX10" fmla="*/ 19484 w 36249"/>
                  <a:gd name="connsiteY10" fmla="*/ 47030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49" h="47577">
                    <a:moveTo>
                      <a:pt x="19484" y="47030"/>
                    </a:moveTo>
                    <a:lnTo>
                      <a:pt x="29000" y="21655"/>
                    </a:lnTo>
                    <a:cubicBezTo>
                      <a:pt x="32851" y="11233"/>
                      <a:pt x="31719" y="9194"/>
                      <a:pt x="26508" y="7155"/>
                    </a:cubicBezTo>
                    <a:cubicBezTo>
                      <a:pt x="21523" y="5343"/>
                      <a:pt x="19484" y="6022"/>
                      <a:pt x="15406" y="16444"/>
                    </a:cubicBezTo>
                    <a:lnTo>
                      <a:pt x="6117" y="41593"/>
                    </a:lnTo>
                    <a:lnTo>
                      <a:pt x="0" y="39327"/>
                    </a:lnTo>
                    <a:lnTo>
                      <a:pt x="9289" y="14179"/>
                    </a:lnTo>
                    <a:cubicBezTo>
                      <a:pt x="14047" y="1718"/>
                      <a:pt x="17672" y="-2587"/>
                      <a:pt x="28547" y="1491"/>
                    </a:cubicBezTo>
                    <a:cubicBezTo>
                      <a:pt x="39648" y="5569"/>
                      <a:pt x="39422" y="11460"/>
                      <a:pt x="34890" y="23921"/>
                    </a:cubicBezTo>
                    <a:lnTo>
                      <a:pt x="25375" y="49296"/>
                    </a:lnTo>
                    <a:lnTo>
                      <a:pt x="19484" y="47030"/>
                    </a:lnTo>
                    <a:close/>
                  </a:path>
                </a:pathLst>
              </a:custGeom>
              <a:solidFill>
                <a:srgbClr val="000000"/>
              </a:solidFill>
              <a:ln w="2249" cap="flat">
                <a:noFill/>
                <a:prstDash val="solid"/>
                <a:miter/>
              </a:ln>
            </p:spPr>
            <p:txBody>
              <a:bodyPr rtlCol="0" anchor="ctr"/>
              <a:lstStyle/>
              <a:p>
                <a:endParaRPr lang="en-BE" sz="900"/>
              </a:p>
            </p:txBody>
          </p:sp>
          <p:sp>
            <p:nvSpPr>
              <p:cNvPr id="101" name="Freeform: Shape 100">
                <a:extLst>
                  <a:ext uri="{FF2B5EF4-FFF2-40B4-BE49-F238E27FC236}">
                    <a16:creationId xmlns:a16="http://schemas.microsoft.com/office/drawing/2014/main" id="{BD87C9E4-5C23-4FEF-BDB5-2438BE9264E8}"/>
                  </a:ext>
                </a:extLst>
              </p:cNvPr>
              <p:cNvSpPr/>
              <p:nvPr/>
            </p:nvSpPr>
            <p:spPr>
              <a:xfrm>
                <a:off x="8129696" y="210710"/>
                <a:ext cx="20390" cy="27187"/>
              </a:xfrm>
              <a:custGeom>
                <a:avLst/>
                <a:gdLst>
                  <a:gd name="connsiteX0" fmla="*/ 10875 w 20390"/>
                  <a:gd name="connsiteY0" fmla="*/ 28320 h 27187"/>
                  <a:gd name="connsiteX1" fmla="*/ 0 w 20390"/>
                  <a:gd name="connsiteY1" fmla="*/ 14047 h 27187"/>
                  <a:gd name="connsiteX2" fmla="*/ 10875 w 20390"/>
                  <a:gd name="connsiteY2" fmla="*/ 0 h 27187"/>
                  <a:gd name="connsiteX3" fmla="*/ 11101 w 20390"/>
                  <a:gd name="connsiteY3" fmla="*/ 0 h 27187"/>
                  <a:gd name="connsiteX4" fmla="*/ 22203 w 20390"/>
                  <a:gd name="connsiteY4" fmla="*/ 14047 h 27187"/>
                  <a:gd name="connsiteX5" fmla="*/ 11101 w 20390"/>
                  <a:gd name="connsiteY5" fmla="*/ 28320 h 27187"/>
                  <a:gd name="connsiteX6" fmla="*/ 10875 w 20390"/>
                  <a:gd name="connsiteY6" fmla="*/ 28320 h 27187"/>
                  <a:gd name="connsiteX7" fmla="*/ 10875 w 20390"/>
                  <a:gd name="connsiteY7" fmla="*/ 5891 h 27187"/>
                  <a:gd name="connsiteX8" fmla="*/ 5664 w 20390"/>
                  <a:gd name="connsiteY8" fmla="*/ 14047 h 27187"/>
                  <a:gd name="connsiteX9" fmla="*/ 10875 w 20390"/>
                  <a:gd name="connsiteY9" fmla="*/ 22656 h 27187"/>
                  <a:gd name="connsiteX10" fmla="*/ 11328 w 20390"/>
                  <a:gd name="connsiteY10" fmla="*/ 22656 h 27187"/>
                  <a:gd name="connsiteX11" fmla="*/ 16539 w 20390"/>
                  <a:gd name="connsiteY11" fmla="*/ 14047 h 27187"/>
                  <a:gd name="connsiteX12" fmla="*/ 11328 w 20390"/>
                  <a:gd name="connsiteY12" fmla="*/ 5891 h 27187"/>
                  <a:gd name="connsiteX13" fmla="*/ 10875 w 20390"/>
                  <a:gd name="connsiteY13" fmla="*/ 5891 h 2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90" h="27187">
                    <a:moveTo>
                      <a:pt x="10875" y="28320"/>
                    </a:moveTo>
                    <a:cubicBezTo>
                      <a:pt x="1812" y="28320"/>
                      <a:pt x="0" y="24695"/>
                      <a:pt x="0" y="14047"/>
                    </a:cubicBezTo>
                    <a:cubicBezTo>
                      <a:pt x="0" y="3398"/>
                      <a:pt x="1812" y="0"/>
                      <a:pt x="10875" y="0"/>
                    </a:cubicBezTo>
                    <a:lnTo>
                      <a:pt x="11101" y="0"/>
                    </a:lnTo>
                    <a:cubicBezTo>
                      <a:pt x="20390" y="0"/>
                      <a:pt x="22203" y="3398"/>
                      <a:pt x="22203" y="14047"/>
                    </a:cubicBezTo>
                    <a:cubicBezTo>
                      <a:pt x="22203" y="24695"/>
                      <a:pt x="20390" y="28320"/>
                      <a:pt x="11101" y="28320"/>
                    </a:cubicBezTo>
                    <a:lnTo>
                      <a:pt x="10875" y="28320"/>
                    </a:lnTo>
                    <a:close/>
                    <a:moveTo>
                      <a:pt x="10875" y="5891"/>
                    </a:moveTo>
                    <a:cubicBezTo>
                      <a:pt x="6570" y="5891"/>
                      <a:pt x="5664" y="6570"/>
                      <a:pt x="5664" y="14047"/>
                    </a:cubicBezTo>
                    <a:cubicBezTo>
                      <a:pt x="5664" y="21750"/>
                      <a:pt x="6570" y="22656"/>
                      <a:pt x="10875" y="22656"/>
                    </a:cubicBezTo>
                    <a:lnTo>
                      <a:pt x="11328" y="22656"/>
                    </a:lnTo>
                    <a:cubicBezTo>
                      <a:pt x="15633" y="22656"/>
                      <a:pt x="16539" y="21750"/>
                      <a:pt x="16539" y="14047"/>
                    </a:cubicBezTo>
                    <a:cubicBezTo>
                      <a:pt x="16539" y="6570"/>
                      <a:pt x="15859" y="5891"/>
                      <a:pt x="11328" y="5891"/>
                    </a:cubicBezTo>
                    <a:lnTo>
                      <a:pt x="10875" y="5891"/>
                    </a:lnTo>
                    <a:close/>
                  </a:path>
                </a:pathLst>
              </a:custGeom>
              <a:solidFill>
                <a:srgbClr val="000000"/>
              </a:solidFill>
              <a:ln w="2249" cap="flat">
                <a:noFill/>
                <a:prstDash val="solid"/>
                <a:miter/>
              </a:ln>
            </p:spPr>
            <p:txBody>
              <a:bodyPr rtlCol="0" anchor="ctr"/>
              <a:lstStyle/>
              <a:p>
                <a:endParaRPr lang="en-BE" sz="900"/>
              </a:p>
            </p:txBody>
          </p:sp>
          <p:sp>
            <p:nvSpPr>
              <p:cNvPr id="102" name="Freeform: Shape 101">
                <a:extLst>
                  <a:ext uri="{FF2B5EF4-FFF2-40B4-BE49-F238E27FC236}">
                    <a16:creationId xmlns:a16="http://schemas.microsoft.com/office/drawing/2014/main" id="{3E7E1184-6A8B-4C2B-91F4-7D340E5003D3}"/>
                  </a:ext>
                </a:extLst>
              </p:cNvPr>
              <p:cNvSpPr/>
              <p:nvPr/>
            </p:nvSpPr>
            <p:spPr>
              <a:xfrm>
                <a:off x="8109576" y="261504"/>
                <a:ext cx="33984" cy="33984"/>
              </a:xfrm>
              <a:custGeom>
                <a:avLst/>
                <a:gdLst>
                  <a:gd name="connsiteX0" fmla="*/ 25784 w 33984"/>
                  <a:gd name="connsiteY0" fmla="*/ 33940 h 33984"/>
                  <a:gd name="connsiteX1" fmla="*/ 23971 w 33984"/>
                  <a:gd name="connsiteY1" fmla="*/ 34846 h 33984"/>
                  <a:gd name="connsiteX2" fmla="*/ 862 w 33984"/>
                  <a:gd name="connsiteY2" fmla="*/ 26237 h 33984"/>
                  <a:gd name="connsiteX3" fmla="*/ 182 w 33984"/>
                  <a:gd name="connsiteY3" fmla="*/ 24424 h 33984"/>
                  <a:gd name="connsiteX4" fmla="*/ 9018 w 33984"/>
                  <a:gd name="connsiteY4" fmla="*/ 862 h 33984"/>
                  <a:gd name="connsiteX5" fmla="*/ 10831 w 33984"/>
                  <a:gd name="connsiteY5" fmla="*/ 182 h 33984"/>
                  <a:gd name="connsiteX6" fmla="*/ 13776 w 33984"/>
                  <a:gd name="connsiteY6" fmla="*/ 1315 h 33984"/>
                  <a:gd name="connsiteX7" fmla="*/ 14682 w 33984"/>
                  <a:gd name="connsiteY7" fmla="*/ 3128 h 33984"/>
                  <a:gd name="connsiteX8" fmla="*/ 7659 w 33984"/>
                  <a:gd name="connsiteY8" fmla="*/ 22159 h 33984"/>
                  <a:gd name="connsiteX9" fmla="*/ 22385 w 33984"/>
                  <a:gd name="connsiteY9" fmla="*/ 27596 h 33984"/>
                  <a:gd name="connsiteX10" fmla="*/ 29409 w 33984"/>
                  <a:gd name="connsiteY10" fmla="*/ 8565 h 33984"/>
                  <a:gd name="connsiteX11" fmla="*/ 31221 w 33984"/>
                  <a:gd name="connsiteY11" fmla="*/ 7885 h 33984"/>
                  <a:gd name="connsiteX12" fmla="*/ 34167 w 33984"/>
                  <a:gd name="connsiteY12" fmla="*/ 9018 h 33984"/>
                  <a:gd name="connsiteX13" fmla="*/ 35073 w 33984"/>
                  <a:gd name="connsiteY13" fmla="*/ 10831 h 33984"/>
                  <a:gd name="connsiteX14" fmla="*/ 25784 w 33984"/>
                  <a:gd name="connsiteY14" fmla="*/ 33940 h 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984" h="33984">
                    <a:moveTo>
                      <a:pt x="25784" y="33940"/>
                    </a:moveTo>
                    <a:cubicBezTo>
                      <a:pt x="25557" y="34620"/>
                      <a:pt x="24878" y="35073"/>
                      <a:pt x="23971" y="34846"/>
                    </a:cubicBezTo>
                    <a:lnTo>
                      <a:pt x="862" y="26237"/>
                    </a:lnTo>
                    <a:cubicBezTo>
                      <a:pt x="182" y="26010"/>
                      <a:pt x="-271" y="25104"/>
                      <a:pt x="182" y="24424"/>
                    </a:cubicBezTo>
                    <a:lnTo>
                      <a:pt x="9018" y="862"/>
                    </a:lnTo>
                    <a:cubicBezTo>
                      <a:pt x="9245" y="182"/>
                      <a:pt x="10151" y="-271"/>
                      <a:pt x="10831" y="182"/>
                    </a:cubicBezTo>
                    <a:lnTo>
                      <a:pt x="13776" y="1315"/>
                    </a:lnTo>
                    <a:cubicBezTo>
                      <a:pt x="14456" y="1542"/>
                      <a:pt x="14909" y="2221"/>
                      <a:pt x="14682" y="3128"/>
                    </a:cubicBezTo>
                    <a:lnTo>
                      <a:pt x="7659" y="22159"/>
                    </a:lnTo>
                    <a:lnTo>
                      <a:pt x="22385" y="27596"/>
                    </a:lnTo>
                    <a:lnTo>
                      <a:pt x="29409" y="8565"/>
                    </a:lnTo>
                    <a:cubicBezTo>
                      <a:pt x="29635" y="7885"/>
                      <a:pt x="30542" y="7432"/>
                      <a:pt x="31221" y="7885"/>
                    </a:cubicBezTo>
                    <a:lnTo>
                      <a:pt x="34167" y="9018"/>
                    </a:lnTo>
                    <a:cubicBezTo>
                      <a:pt x="34846" y="9245"/>
                      <a:pt x="35299" y="9925"/>
                      <a:pt x="35073" y="10831"/>
                    </a:cubicBezTo>
                    <a:lnTo>
                      <a:pt x="25784" y="33940"/>
                    </a:lnTo>
                    <a:close/>
                  </a:path>
                </a:pathLst>
              </a:custGeom>
              <a:solidFill>
                <a:srgbClr val="000000"/>
              </a:solidFill>
              <a:ln w="2249" cap="flat">
                <a:noFill/>
                <a:prstDash val="solid"/>
                <a:miter/>
              </a:ln>
            </p:spPr>
            <p:txBody>
              <a:bodyPr rtlCol="0" anchor="ctr"/>
              <a:lstStyle/>
              <a:p>
                <a:endParaRPr lang="en-BE" sz="900"/>
              </a:p>
            </p:txBody>
          </p:sp>
          <p:sp>
            <p:nvSpPr>
              <p:cNvPr id="103" name="Freeform: Shape 102">
                <a:extLst>
                  <a:ext uri="{FF2B5EF4-FFF2-40B4-BE49-F238E27FC236}">
                    <a16:creationId xmlns:a16="http://schemas.microsoft.com/office/drawing/2014/main" id="{F13DF6EA-D761-4CD7-9F1B-304F1E4B4888}"/>
                  </a:ext>
                </a:extLst>
              </p:cNvPr>
              <p:cNvSpPr/>
              <p:nvPr/>
            </p:nvSpPr>
            <p:spPr>
              <a:xfrm>
                <a:off x="8137399" y="315155"/>
                <a:ext cx="11328" cy="33984"/>
              </a:xfrm>
              <a:custGeom>
                <a:avLst/>
                <a:gdLst>
                  <a:gd name="connsiteX0" fmla="*/ 10195 w 11328"/>
                  <a:gd name="connsiteY0" fmla="*/ 28547 h 33984"/>
                  <a:gd name="connsiteX1" fmla="*/ 11555 w 11328"/>
                  <a:gd name="connsiteY1" fmla="*/ 29906 h 33984"/>
                  <a:gd name="connsiteX2" fmla="*/ 11555 w 11328"/>
                  <a:gd name="connsiteY2" fmla="*/ 33078 h 33984"/>
                  <a:gd name="connsiteX3" fmla="*/ 10195 w 11328"/>
                  <a:gd name="connsiteY3" fmla="*/ 34437 h 33984"/>
                  <a:gd name="connsiteX4" fmla="*/ 1133 w 11328"/>
                  <a:gd name="connsiteY4" fmla="*/ 34437 h 33984"/>
                  <a:gd name="connsiteX5" fmla="*/ 1133 w 11328"/>
                  <a:gd name="connsiteY5" fmla="*/ 34437 h 33984"/>
                  <a:gd name="connsiteX6" fmla="*/ 0 w 11328"/>
                  <a:gd name="connsiteY6" fmla="*/ 33078 h 33984"/>
                  <a:gd name="connsiteX7" fmla="*/ 0 w 11328"/>
                  <a:gd name="connsiteY7" fmla="*/ 5891 h 33984"/>
                  <a:gd name="connsiteX8" fmla="*/ 0 w 11328"/>
                  <a:gd name="connsiteY8" fmla="*/ 4531 h 33984"/>
                  <a:gd name="connsiteX9" fmla="*/ 0 w 11328"/>
                  <a:gd name="connsiteY9" fmla="*/ 1359 h 33984"/>
                  <a:gd name="connsiteX10" fmla="*/ 1359 w 11328"/>
                  <a:gd name="connsiteY10" fmla="*/ 0 h 33984"/>
                  <a:gd name="connsiteX11" fmla="*/ 4758 w 11328"/>
                  <a:gd name="connsiteY11" fmla="*/ 0 h 33984"/>
                  <a:gd name="connsiteX12" fmla="*/ 6117 w 11328"/>
                  <a:gd name="connsiteY12" fmla="*/ 1359 h 33984"/>
                  <a:gd name="connsiteX13" fmla="*/ 6117 w 11328"/>
                  <a:gd name="connsiteY13" fmla="*/ 28547 h 33984"/>
                  <a:gd name="connsiteX14" fmla="*/ 10195 w 11328"/>
                  <a:gd name="connsiteY14" fmla="*/ 28547 h 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28" h="33984">
                    <a:moveTo>
                      <a:pt x="10195" y="28547"/>
                    </a:moveTo>
                    <a:cubicBezTo>
                      <a:pt x="10875" y="28547"/>
                      <a:pt x="11555" y="29226"/>
                      <a:pt x="11555" y="29906"/>
                    </a:cubicBezTo>
                    <a:lnTo>
                      <a:pt x="11555" y="33078"/>
                    </a:lnTo>
                    <a:cubicBezTo>
                      <a:pt x="11555" y="33758"/>
                      <a:pt x="11101" y="34437"/>
                      <a:pt x="10195" y="34437"/>
                    </a:cubicBezTo>
                    <a:lnTo>
                      <a:pt x="1133" y="34437"/>
                    </a:lnTo>
                    <a:lnTo>
                      <a:pt x="1133" y="34437"/>
                    </a:lnTo>
                    <a:cubicBezTo>
                      <a:pt x="453" y="34211"/>
                      <a:pt x="0" y="33758"/>
                      <a:pt x="0" y="33078"/>
                    </a:cubicBezTo>
                    <a:lnTo>
                      <a:pt x="0" y="5891"/>
                    </a:lnTo>
                    <a:cubicBezTo>
                      <a:pt x="0" y="5891"/>
                      <a:pt x="0" y="5211"/>
                      <a:pt x="0" y="4531"/>
                    </a:cubicBezTo>
                    <a:lnTo>
                      <a:pt x="0" y="1359"/>
                    </a:lnTo>
                    <a:cubicBezTo>
                      <a:pt x="0" y="680"/>
                      <a:pt x="453" y="0"/>
                      <a:pt x="1359" y="0"/>
                    </a:cubicBezTo>
                    <a:lnTo>
                      <a:pt x="4758" y="0"/>
                    </a:lnTo>
                    <a:cubicBezTo>
                      <a:pt x="5437" y="0"/>
                      <a:pt x="6117" y="453"/>
                      <a:pt x="6117" y="1359"/>
                    </a:cubicBezTo>
                    <a:lnTo>
                      <a:pt x="6117" y="28547"/>
                    </a:lnTo>
                    <a:lnTo>
                      <a:pt x="10195" y="28547"/>
                    </a:lnTo>
                    <a:close/>
                  </a:path>
                </a:pathLst>
              </a:custGeom>
              <a:solidFill>
                <a:srgbClr val="000000"/>
              </a:solidFill>
              <a:ln w="2249" cap="flat">
                <a:noFill/>
                <a:prstDash val="solid"/>
                <a:miter/>
              </a:ln>
            </p:spPr>
            <p:txBody>
              <a:bodyPr rtlCol="0" anchor="ctr"/>
              <a:lstStyle/>
              <a:p>
                <a:endParaRPr lang="en-BE" sz="900"/>
              </a:p>
            </p:txBody>
          </p:sp>
          <p:sp>
            <p:nvSpPr>
              <p:cNvPr id="104" name="Freeform: Shape 103">
                <a:extLst>
                  <a:ext uri="{FF2B5EF4-FFF2-40B4-BE49-F238E27FC236}">
                    <a16:creationId xmlns:a16="http://schemas.microsoft.com/office/drawing/2014/main" id="{E21EF9C3-D297-4D0C-BD4D-253CBAF372F9}"/>
                  </a:ext>
                </a:extLst>
              </p:cNvPr>
              <p:cNvSpPr/>
              <p:nvPr/>
            </p:nvSpPr>
            <p:spPr>
              <a:xfrm>
                <a:off x="8088802" y="310194"/>
                <a:ext cx="24922" cy="29453"/>
              </a:xfrm>
              <a:custGeom>
                <a:avLst/>
                <a:gdLst>
                  <a:gd name="connsiteX0" fmla="*/ 10762 w 24921"/>
                  <a:gd name="connsiteY0" fmla="*/ 27163 h 29452"/>
                  <a:gd name="connsiteX1" fmla="*/ 10762 w 24921"/>
                  <a:gd name="connsiteY1" fmla="*/ 28976 h 29452"/>
                  <a:gd name="connsiteX2" fmla="*/ 8723 w 24921"/>
                  <a:gd name="connsiteY2" fmla="*/ 31241 h 29452"/>
                  <a:gd name="connsiteX3" fmla="*/ 6910 w 24921"/>
                  <a:gd name="connsiteY3" fmla="*/ 31241 h 29452"/>
                  <a:gd name="connsiteX4" fmla="*/ 340 w 24921"/>
                  <a:gd name="connsiteY4" fmla="*/ 25124 h 29452"/>
                  <a:gd name="connsiteX5" fmla="*/ 340 w 24921"/>
                  <a:gd name="connsiteY5" fmla="*/ 25124 h 29452"/>
                  <a:gd name="connsiteX6" fmla="*/ 340 w 24921"/>
                  <a:gd name="connsiteY6" fmla="*/ 23538 h 29452"/>
                  <a:gd name="connsiteX7" fmla="*/ 18691 w 24921"/>
                  <a:gd name="connsiteY7" fmla="*/ 3601 h 29452"/>
                  <a:gd name="connsiteX8" fmla="*/ 19598 w 24921"/>
                  <a:gd name="connsiteY8" fmla="*/ 2695 h 29452"/>
                  <a:gd name="connsiteX9" fmla="*/ 21637 w 24921"/>
                  <a:gd name="connsiteY9" fmla="*/ 429 h 29452"/>
                  <a:gd name="connsiteX10" fmla="*/ 23449 w 24921"/>
                  <a:gd name="connsiteY10" fmla="*/ 429 h 29452"/>
                  <a:gd name="connsiteX11" fmla="*/ 25941 w 24921"/>
                  <a:gd name="connsiteY11" fmla="*/ 2695 h 29452"/>
                  <a:gd name="connsiteX12" fmla="*/ 25941 w 24921"/>
                  <a:gd name="connsiteY12" fmla="*/ 4507 h 29452"/>
                  <a:gd name="connsiteX13" fmla="*/ 7590 w 24921"/>
                  <a:gd name="connsiteY13" fmla="*/ 24444 h 29452"/>
                  <a:gd name="connsiteX14" fmla="*/ 10762 w 24921"/>
                  <a:gd name="connsiteY14" fmla="*/ 27163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921" h="29452">
                    <a:moveTo>
                      <a:pt x="10762" y="27163"/>
                    </a:moveTo>
                    <a:cubicBezTo>
                      <a:pt x="11215" y="27616"/>
                      <a:pt x="11215" y="28523"/>
                      <a:pt x="10762" y="28976"/>
                    </a:cubicBezTo>
                    <a:lnTo>
                      <a:pt x="8723" y="31241"/>
                    </a:lnTo>
                    <a:cubicBezTo>
                      <a:pt x="8269" y="31694"/>
                      <a:pt x="7363" y="31921"/>
                      <a:pt x="6910" y="31241"/>
                    </a:cubicBezTo>
                    <a:lnTo>
                      <a:pt x="340" y="25124"/>
                    </a:lnTo>
                    <a:lnTo>
                      <a:pt x="340" y="25124"/>
                    </a:lnTo>
                    <a:cubicBezTo>
                      <a:pt x="-113" y="24671"/>
                      <a:pt x="-113" y="23991"/>
                      <a:pt x="340" y="23538"/>
                    </a:cubicBezTo>
                    <a:lnTo>
                      <a:pt x="18691" y="3601"/>
                    </a:lnTo>
                    <a:cubicBezTo>
                      <a:pt x="18691" y="3601"/>
                      <a:pt x="19144" y="3148"/>
                      <a:pt x="19598" y="2695"/>
                    </a:cubicBezTo>
                    <a:lnTo>
                      <a:pt x="21637" y="429"/>
                    </a:lnTo>
                    <a:cubicBezTo>
                      <a:pt x="22090" y="-24"/>
                      <a:pt x="22996" y="-251"/>
                      <a:pt x="23449" y="429"/>
                    </a:cubicBezTo>
                    <a:lnTo>
                      <a:pt x="25941" y="2695"/>
                    </a:lnTo>
                    <a:cubicBezTo>
                      <a:pt x="26394" y="3148"/>
                      <a:pt x="26621" y="4054"/>
                      <a:pt x="25941" y="4507"/>
                    </a:cubicBezTo>
                    <a:lnTo>
                      <a:pt x="7590" y="24444"/>
                    </a:lnTo>
                    <a:lnTo>
                      <a:pt x="10762" y="27163"/>
                    </a:lnTo>
                    <a:close/>
                  </a:path>
                </a:pathLst>
              </a:custGeom>
              <a:solidFill>
                <a:srgbClr val="000000"/>
              </a:solidFill>
              <a:ln w="2249" cap="flat">
                <a:noFill/>
                <a:prstDash val="solid"/>
                <a:miter/>
              </a:ln>
            </p:spPr>
            <p:txBody>
              <a:bodyPr rtlCol="0" anchor="ctr"/>
              <a:lstStyle/>
              <a:p>
                <a:endParaRPr lang="en-BE" sz="900"/>
              </a:p>
            </p:txBody>
          </p:sp>
          <p:sp>
            <p:nvSpPr>
              <p:cNvPr id="105" name="Freeform: Shape 104">
                <a:extLst>
                  <a:ext uri="{FF2B5EF4-FFF2-40B4-BE49-F238E27FC236}">
                    <a16:creationId xmlns:a16="http://schemas.microsoft.com/office/drawing/2014/main" id="{FA9F3C02-6BAE-4995-8DD7-CAEE9F38C5EF}"/>
                  </a:ext>
                </a:extLst>
              </p:cNvPr>
              <p:cNvSpPr/>
              <p:nvPr/>
            </p:nvSpPr>
            <p:spPr>
              <a:xfrm>
                <a:off x="8142778" y="249594"/>
                <a:ext cx="13594" cy="27187"/>
              </a:xfrm>
              <a:custGeom>
                <a:avLst/>
                <a:gdLst>
                  <a:gd name="connsiteX0" fmla="*/ 4137 w 13593"/>
                  <a:gd name="connsiteY0" fmla="*/ 85 h 27187"/>
                  <a:gd name="connsiteX1" fmla="*/ 5950 w 13593"/>
                  <a:gd name="connsiteY1" fmla="*/ 765 h 27187"/>
                  <a:gd name="connsiteX2" fmla="*/ 15239 w 13593"/>
                  <a:gd name="connsiteY2" fmla="*/ 26366 h 27187"/>
                  <a:gd name="connsiteX3" fmla="*/ 14332 w 13593"/>
                  <a:gd name="connsiteY3" fmla="*/ 27952 h 27187"/>
                  <a:gd name="connsiteX4" fmla="*/ 11160 w 13593"/>
                  <a:gd name="connsiteY4" fmla="*/ 29085 h 27187"/>
                  <a:gd name="connsiteX5" fmla="*/ 9348 w 13593"/>
                  <a:gd name="connsiteY5" fmla="*/ 28405 h 27187"/>
                  <a:gd name="connsiteX6" fmla="*/ 59 w 13593"/>
                  <a:gd name="connsiteY6" fmla="*/ 2804 h 27187"/>
                  <a:gd name="connsiteX7" fmla="*/ 965 w 13593"/>
                  <a:gd name="connsiteY7" fmla="*/ 1218 h 27187"/>
                  <a:gd name="connsiteX8" fmla="*/ 4137 w 13593"/>
                  <a:gd name="connsiteY8" fmla="*/ 85 h 2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27187">
                    <a:moveTo>
                      <a:pt x="4137" y="85"/>
                    </a:moveTo>
                    <a:cubicBezTo>
                      <a:pt x="4817" y="-142"/>
                      <a:pt x="5496" y="85"/>
                      <a:pt x="5950" y="765"/>
                    </a:cubicBezTo>
                    <a:lnTo>
                      <a:pt x="15239" y="26366"/>
                    </a:lnTo>
                    <a:cubicBezTo>
                      <a:pt x="15465" y="27046"/>
                      <a:pt x="15012" y="27725"/>
                      <a:pt x="14332" y="27952"/>
                    </a:cubicBezTo>
                    <a:lnTo>
                      <a:pt x="11160" y="29085"/>
                    </a:lnTo>
                    <a:cubicBezTo>
                      <a:pt x="10481" y="29311"/>
                      <a:pt x="9801" y="29085"/>
                      <a:pt x="9348" y="28405"/>
                    </a:cubicBezTo>
                    <a:lnTo>
                      <a:pt x="59" y="2804"/>
                    </a:lnTo>
                    <a:cubicBezTo>
                      <a:pt x="-168" y="2124"/>
                      <a:pt x="285" y="1444"/>
                      <a:pt x="965" y="1218"/>
                    </a:cubicBezTo>
                    <a:lnTo>
                      <a:pt x="4137" y="85"/>
                    </a:lnTo>
                    <a:close/>
                  </a:path>
                </a:pathLst>
              </a:custGeom>
              <a:solidFill>
                <a:srgbClr val="000000"/>
              </a:solidFill>
              <a:ln w="2249" cap="flat">
                <a:noFill/>
                <a:prstDash val="solid"/>
                <a:miter/>
              </a:ln>
            </p:spPr>
            <p:txBody>
              <a:bodyPr rtlCol="0" anchor="ctr"/>
              <a:lstStyle/>
              <a:p>
                <a:endParaRPr lang="en-BE" sz="900"/>
              </a:p>
            </p:txBody>
          </p:sp>
          <p:sp>
            <p:nvSpPr>
              <p:cNvPr id="107" name="Freeform: Shape 106">
                <a:extLst>
                  <a:ext uri="{FF2B5EF4-FFF2-40B4-BE49-F238E27FC236}">
                    <a16:creationId xmlns:a16="http://schemas.microsoft.com/office/drawing/2014/main" id="{01DD8BF7-3265-4C3D-B6B9-41497431367D}"/>
                  </a:ext>
                </a:extLst>
              </p:cNvPr>
              <p:cNvSpPr/>
              <p:nvPr/>
            </p:nvSpPr>
            <p:spPr>
              <a:xfrm>
                <a:off x="8128051" y="289468"/>
                <a:ext cx="13594" cy="27187"/>
              </a:xfrm>
              <a:custGeom>
                <a:avLst/>
                <a:gdLst>
                  <a:gd name="connsiteX0" fmla="*/ 4137 w 13593"/>
                  <a:gd name="connsiteY0" fmla="*/ 85 h 27187"/>
                  <a:gd name="connsiteX1" fmla="*/ 5950 w 13593"/>
                  <a:gd name="connsiteY1" fmla="*/ 765 h 27187"/>
                  <a:gd name="connsiteX2" fmla="*/ 15239 w 13593"/>
                  <a:gd name="connsiteY2" fmla="*/ 26366 h 27187"/>
                  <a:gd name="connsiteX3" fmla="*/ 14332 w 13593"/>
                  <a:gd name="connsiteY3" fmla="*/ 27952 h 27187"/>
                  <a:gd name="connsiteX4" fmla="*/ 11160 w 13593"/>
                  <a:gd name="connsiteY4" fmla="*/ 29085 h 27187"/>
                  <a:gd name="connsiteX5" fmla="*/ 9348 w 13593"/>
                  <a:gd name="connsiteY5" fmla="*/ 28405 h 27187"/>
                  <a:gd name="connsiteX6" fmla="*/ 59 w 13593"/>
                  <a:gd name="connsiteY6" fmla="*/ 2804 h 27187"/>
                  <a:gd name="connsiteX7" fmla="*/ 965 w 13593"/>
                  <a:gd name="connsiteY7" fmla="*/ 1218 h 27187"/>
                  <a:gd name="connsiteX8" fmla="*/ 4137 w 13593"/>
                  <a:gd name="connsiteY8" fmla="*/ 85 h 2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27187">
                    <a:moveTo>
                      <a:pt x="4137" y="85"/>
                    </a:moveTo>
                    <a:cubicBezTo>
                      <a:pt x="4817" y="-142"/>
                      <a:pt x="5496" y="85"/>
                      <a:pt x="5950" y="765"/>
                    </a:cubicBezTo>
                    <a:lnTo>
                      <a:pt x="15239" y="26366"/>
                    </a:lnTo>
                    <a:cubicBezTo>
                      <a:pt x="15465" y="27046"/>
                      <a:pt x="15012" y="27725"/>
                      <a:pt x="14332" y="27952"/>
                    </a:cubicBezTo>
                    <a:lnTo>
                      <a:pt x="11160" y="29085"/>
                    </a:lnTo>
                    <a:cubicBezTo>
                      <a:pt x="10481" y="29311"/>
                      <a:pt x="9801" y="29085"/>
                      <a:pt x="9348" y="28405"/>
                    </a:cubicBezTo>
                    <a:lnTo>
                      <a:pt x="59" y="2804"/>
                    </a:lnTo>
                    <a:cubicBezTo>
                      <a:pt x="-168" y="2124"/>
                      <a:pt x="285" y="1444"/>
                      <a:pt x="965" y="1218"/>
                    </a:cubicBezTo>
                    <a:lnTo>
                      <a:pt x="4137" y="85"/>
                    </a:lnTo>
                    <a:close/>
                  </a:path>
                </a:pathLst>
              </a:custGeom>
              <a:solidFill>
                <a:srgbClr val="000000"/>
              </a:solidFill>
              <a:ln w="2249" cap="flat">
                <a:noFill/>
                <a:prstDash val="solid"/>
                <a:miter/>
              </a:ln>
            </p:spPr>
            <p:txBody>
              <a:bodyPr rtlCol="0" anchor="ctr"/>
              <a:lstStyle/>
              <a:p>
                <a:endParaRPr lang="en-BE" sz="900"/>
              </a:p>
            </p:txBody>
          </p:sp>
          <p:sp>
            <p:nvSpPr>
              <p:cNvPr id="119" name="Freeform: Shape 118">
                <a:extLst>
                  <a:ext uri="{FF2B5EF4-FFF2-40B4-BE49-F238E27FC236}">
                    <a16:creationId xmlns:a16="http://schemas.microsoft.com/office/drawing/2014/main" id="{09AF80A8-2CD1-473D-A790-839551F6BC4F}"/>
                  </a:ext>
                </a:extLst>
              </p:cNvPr>
              <p:cNvSpPr/>
              <p:nvPr/>
            </p:nvSpPr>
            <p:spPr>
              <a:xfrm>
                <a:off x="8152352" y="273241"/>
                <a:ext cx="24922" cy="4531"/>
              </a:xfrm>
              <a:custGeom>
                <a:avLst/>
                <a:gdLst>
                  <a:gd name="connsiteX0" fmla="*/ 25375 w 24921"/>
                  <a:gd name="connsiteY0" fmla="*/ 4531 h 4531"/>
                  <a:gd name="connsiteX1" fmla="*/ 24015 w 24921"/>
                  <a:gd name="connsiteY1" fmla="*/ 5891 h 4531"/>
                  <a:gd name="connsiteX2" fmla="*/ 1359 w 24921"/>
                  <a:gd name="connsiteY2" fmla="*/ 5891 h 4531"/>
                  <a:gd name="connsiteX3" fmla="*/ 0 w 24921"/>
                  <a:gd name="connsiteY3" fmla="*/ 4531 h 4531"/>
                  <a:gd name="connsiteX4" fmla="*/ 0 w 24921"/>
                  <a:gd name="connsiteY4" fmla="*/ 1359 h 4531"/>
                  <a:gd name="connsiteX5" fmla="*/ 1359 w 24921"/>
                  <a:gd name="connsiteY5" fmla="*/ 0 h 4531"/>
                  <a:gd name="connsiteX6" fmla="*/ 24015 w 24921"/>
                  <a:gd name="connsiteY6" fmla="*/ 0 h 4531"/>
                  <a:gd name="connsiteX7" fmla="*/ 25375 w 24921"/>
                  <a:gd name="connsiteY7" fmla="*/ 1359 h 4531"/>
                  <a:gd name="connsiteX8" fmla="*/ 25375 w 24921"/>
                  <a:gd name="connsiteY8" fmla="*/ 453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21" h="4531">
                    <a:moveTo>
                      <a:pt x="25375" y="4531"/>
                    </a:moveTo>
                    <a:cubicBezTo>
                      <a:pt x="25375" y="5211"/>
                      <a:pt x="24922" y="5891"/>
                      <a:pt x="24015" y="5891"/>
                    </a:cubicBezTo>
                    <a:lnTo>
                      <a:pt x="1359" y="5891"/>
                    </a:lnTo>
                    <a:cubicBezTo>
                      <a:pt x="680" y="5891"/>
                      <a:pt x="0" y="5211"/>
                      <a:pt x="0" y="4531"/>
                    </a:cubicBezTo>
                    <a:lnTo>
                      <a:pt x="0" y="1359"/>
                    </a:lnTo>
                    <a:cubicBezTo>
                      <a:pt x="0" y="680"/>
                      <a:pt x="680" y="0"/>
                      <a:pt x="1359" y="0"/>
                    </a:cubicBezTo>
                    <a:lnTo>
                      <a:pt x="24015" y="0"/>
                    </a:lnTo>
                    <a:cubicBezTo>
                      <a:pt x="24695" y="0"/>
                      <a:pt x="25375" y="680"/>
                      <a:pt x="25375" y="1359"/>
                    </a:cubicBezTo>
                    <a:lnTo>
                      <a:pt x="25375" y="4531"/>
                    </a:lnTo>
                    <a:close/>
                  </a:path>
                </a:pathLst>
              </a:custGeom>
              <a:solidFill>
                <a:srgbClr val="000000"/>
              </a:solidFill>
              <a:ln w="2249" cap="flat">
                <a:noFill/>
                <a:prstDash val="solid"/>
                <a:miter/>
              </a:ln>
            </p:spPr>
            <p:txBody>
              <a:bodyPr rtlCol="0" anchor="ctr"/>
              <a:lstStyle/>
              <a:p>
                <a:endParaRPr lang="en-BE" sz="900"/>
              </a:p>
            </p:txBody>
          </p:sp>
          <p:sp>
            <p:nvSpPr>
              <p:cNvPr id="120" name="Freeform: Shape 119">
                <a:extLst>
                  <a:ext uri="{FF2B5EF4-FFF2-40B4-BE49-F238E27FC236}">
                    <a16:creationId xmlns:a16="http://schemas.microsoft.com/office/drawing/2014/main" id="{2160B9D2-867A-4E64-A90A-1C041B65AD6A}"/>
                  </a:ext>
                </a:extLst>
              </p:cNvPr>
              <p:cNvSpPr/>
              <p:nvPr/>
            </p:nvSpPr>
            <p:spPr>
              <a:xfrm>
                <a:off x="8103557" y="242596"/>
                <a:ext cx="27187" cy="13594"/>
              </a:xfrm>
              <a:custGeom>
                <a:avLst/>
                <a:gdLst>
                  <a:gd name="connsiteX0" fmla="*/ 29085 w 27187"/>
                  <a:gd name="connsiteY0" fmla="*/ 4137 h 13593"/>
                  <a:gd name="connsiteX1" fmla="*/ 28405 w 27187"/>
                  <a:gd name="connsiteY1" fmla="*/ 5950 h 13593"/>
                  <a:gd name="connsiteX2" fmla="*/ 2804 w 27187"/>
                  <a:gd name="connsiteY2" fmla="*/ 15239 h 13593"/>
                  <a:gd name="connsiteX3" fmla="*/ 1218 w 27187"/>
                  <a:gd name="connsiteY3" fmla="*/ 14332 h 13593"/>
                  <a:gd name="connsiteX4" fmla="*/ 85 w 27187"/>
                  <a:gd name="connsiteY4" fmla="*/ 11160 h 13593"/>
                  <a:gd name="connsiteX5" fmla="*/ 765 w 27187"/>
                  <a:gd name="connsiteY5" fmla="*/ 9348 h 13593"/>
                  <a:gd name="connsiteX6" fmla="*/ 26366 w 27187"/>
                  <a:gd name="connsiteY6" fmla="*/ 59 h 13593"/>
                  <a:gd name="connsiteX7" fmla="*/ 27952 w 27187"/>
                  <a:gd name="connsiteY7" fmla="*/ 965 h 13593"/>
                  <a:gd name="connsiteX8" fmla="*/ 29085 w 27187"/>
                  <a:gd name="connsiteY8" fmla="*/ 4137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 h="13593">
                    <a:moveTo>
                      <a:pt x="29085" y="4137"/>
                    </a:moveTo>
                    <a:cubicBezTo>
                      <a:pt x="29311" y="4817"/>
                      <a:pt x="29085" y="5496"/>
                      <a:pt x="28405" y="5950"/>
                    </a:cubicBezTo>
                    <a:lnTo>
                      <a:pt x="2804" y="15239"/>
                    </a:lnTo>
                    <a:cubicBezTo>
                      <a:pt x="2124" y="15465"/>
                      <a:pt x="1444" y="15012"/>
                      <a:pt x="1218" y="14332"/>
                    </a:cubicBezTo>
                    <a:lnTo>
                      <a:pt x="85" y="11160"/>
                    </a:lnTo>
                    <a:cubicBezTo>
                      <a:pt x="-142" y="10481"/>
                      <a:pt x="85" y="9801"/>
                      <a:pt x="765" y="9348"/>
                    </a:cubicBezTo>
                    <a:lnTo>
                      <a:pt x="26366" y="59"/>
                    </a:lnTo>
                    <a:cubicBezTo>
                      <a:pt x="27046" y="-168"/>
                      <a:pt x="27725" y="285"/>
                      <a:pt x="27952" y="965"/>
                    </a:cubicBezTo>
                    <a:lnTo>
                      <a:pt x="29085" y="4137"/>
                    </a:lnTo>
                    <a:close/>
                  </a:path>
                </a:pathLst>
              </a:custGeom>
              <a:solidFill>
                <a:srgbClr val="000000"/>
              </a:solidFill>
              <a:ln w="2249" cap="flat">
                <a:noFill/>
                <a:prstDash val="solid"/>
                <a:miter/>
              </a:ln>
            </p:spPr>
            <p:txBody>
              <a:bodyPr rtlCol="0" anchor="ctr"/>
              <a:lstStyle/>
              <a:p>
                <a:endParaRPr lang="en-BE" sz="900"/>
              </a:p>
            </p:txBody>
          </p:sp>
          <p:sp>
            <p:nvSpPr>
              <p:cNvPr id="121" name="Freeform: Shape 120">
                <a:extLst>
                  <a:ext uri="{FF2B5EF4-FFF2-40B4-BE49-F238E27FC236}">
                    <a16:creationId xmlns:a16="http://schemas.microsoft.com/office/drawing/2014/main" id="{5203EF36-1071-47DE-A8EE-F8B82DD1D37B}"/>
                  </a:ext>
                </a:extLst>
              </p:cNvPr>
              <p:cNvSpPr/>
              <p:nvPr/>
            </p:nvSpPr>
            <p:spPr>
              <a:xfrm>
                <a:off x="8103188" y="252171"/>
                <a:ext cx="4531" cy="24922"/>
              </a:xfrm>
              <a:custGeom>
                <a:avLst/>
                <a:gdLst>
                  <a:gd name="connsiteX0" fmla="*/ 1359 w 4531"/>
                  <a:gd name="connsiteY0" fmla="*/ 25375 h 24921"/>
                  <a:gd name="connsiteX1" fmla="*/ 0 w 4531"/>
                  <a:gd name="connsiteY1" fmla="*/ 24015 h 24921"/>
                  <a:gd name="connsiteX2" fmla="*/ 0 w 4531"/>
                  <a:gd name="connsiteY2" fmla="*/ 1359 h 24921"/>
                  <a:gd name="connsiteX3" fmla="*/ 1359 w 4531"/>
                  <a:gd name="connsiteY3" fmla="*/ 0 h 24921"/>
                  <a:gd name="connsiteX4" fmla="*/ 4531 w 4531"/>
                  <a:gd name="connsiteY4" fmla="*/ 0 h 24921"/>
                  <a:gd name="connsiteX5" fmla="*/ 5891 w 4531"/>
                  <a:gd name="connsiteY5" fmla="*/ 1359 h 24921"/>
                  <a:gd name="connsiteX6" fmla="*/ 5891 w 4531"/>
                  <a:gd name="connsiteY6" fmla="*/ 24015 h 24921"/>
                  <a:gd name="connsiteX7" fmla="*/ 4531 w 4531"/>
                  <a:gd name="connsiteY7" fmla="*/ 25375 h 24921"/>
                  <a:gd name="connsiteX8" fmla="*/ 1359 w 4531"/>
                  <a:gd name="connsiteY8" fmla="*/ 25375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1" h="24921">
                    <a:moveTo>
                      <a:pt x="1359" y="25375"/>
                    </a:moveTo>
                    <a:cubicBezTo>
                      <a:pt x="680" y="25375"/>
                      <a:pt x="0" y="24922"/>
                      <a:pt x="0" y="24015"/>
                    </a:cubicBezTo>
                    <a:lnTo>
                      <a:pt x="0" y="1359"/>
                    </a:lnTo>
                    <a:cubicBezTo>
                      <a:pt x="0" y="680"/>
                      <a:pt x="680" y="0"/>
                      <a:pt x="1359" y="0"/>
                    </a:cubicBezTo>
                    <a:lnTo>
                      <a:pt x="4531" y="0"/>
                    </a:lnTo>
                    <a:cubicBezTo>
                      <a:pt x="5211" y="0"/>
                      <a:pt x="5891" y="680"/>
                      <a:pt x="5891" y="1359"/>
                    </a:cubicBezTo>
                    <a:lnTo>
                      <a:pt x="5891" y="24015"/>
                    </a:lnTo>
                    <a:cubicBezTo>
                      <a:pt x="5891" y="24695"/>
                      <a:pt x="5211" y="25375"/>
                      <a:pt x="4531" y="25375"/>
                    </a:cubicBezTo>
                    <a:lnTo>
                      <a:pt x="1359" y="25375"/>
                    </a:lnTo>
                    <a:close/>
                  </a:path>
                </a:pathLst>
              </a:custGeom>
              <a:solidFill>
                <a:srgbClr val="000000"/>
              </a:solidFill>
              <a:ln w="2249" cap="flat">
                <a:noFill/>
                <a:prstDash val="solid"/>
                <a:miter/>
              </a:ln>
            </p:spPr>
            <p:txBody>
              <a:bodyPr rtlCol="0" anchor="ctr"/>
              <a:lstStyle/>
              <a:p>
                <a:endParaRPr lang="en-BE" sz="900"/>
              </a:p>
            </p:txBody>
          </p:sp>
          <p:sp>
            <p:nvSpPr>
              <p:cNvPr id="122" name="Freeform: Shape 121">
                <a:extLst>
                  <a:ext uri="{FF2B5EF4-FFF2-40B4-BE49-F238E27FC236}">
                    <a16:creationId xmlns:a16="http://schemas.microsoft.com/office/drawing/2014/main" id="{EE365CFC-5E6E-4E3C-BB15-FAFFACFBD2D2}"/>
                  </a:ext>
                </a:extLst>
              </p:cNvPr>
              <p:cNvSpPr/>
              <p:nvPr/>
            </p:nvSpPr>
            <p:spPr>
              <a:xfrm>
                <a:off x="8109532" y="285022"/>
                <a:ext cx="4531" cy="29453"/>
              </a:xfrm>
              <a:custGeom>
                <a:avLst/>
                <a:gdLst>
                  <a:gd name="connsiteX0" fmla="*/ 4758 w 4531"/>
                  <a:gd name="connsiteY0" fmla="*/ 0 h 29452"/>
                  <a:gd name="connsiteX1" fmla="*/ 6117 w 4531"/>
                  <a:gd name="connsiteY1" fmla="*/ 1359 h 29452"/>
                  <a:gd name="connsiteX2" fmla="*/ 6117 w 4531"/>
                  <a:gd name="connsiteY2" fmla="*/ 28547 h 29452"/>
                  <a:gd name="connsiteX3" fmla="*/ 4758 w 4531"/>
                  <a:gd name="connsiteY3" fmla="*/ 29906 h 29452"/>
                  <a:gd name="connsiteX4" fmla="*/ 1359 w 4531"/>
                  <a:gd name="connsiteY4" fmla="*/ 29906 h 29452"/>
                  <a:gd name="connsiteX5" fmla="*/ 0 w 4531"/>
                  <a:gd name="connsiteY5" fmla="*/ 28547 h 29452"/>
                  <a:gd name="connsiteX6" fmla="*/ 0 w 4531"/>
                  <a:gd name="connsiteY6" fmla="*/ 1359 h 29452"/>
                  <a:gd name="connsiteX7" fmla="*/ 1359 w 4531"/>
                  <a:gd name="connsiteY7" fmla="*/ 0 h 29452"/>
                  <a:gd name="connsiteX8" fmla="*/ 4758 w 4531"/>
                  <a:gd name="connsiteY8" fmla="*/ 0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1" h="29452">
                    <a:moveTo>
                      <a:pt x="4758" y="0"/>
                    </a:moveTo>
                    <a:cubicBezTo>
                      <a:pt x="5437" y="0"/>
                      <a:pt x="6117" y="453"/>
                      <a:pt x="6117" y="1359"/>
                    </a:cubicBezTo>
                    <a:lnTo>
                      <a:pt x="6117" y="28547"/>
                    </a:lnTo>
                    <a:cubicBezTo>
                      <a:pt x="6117" y="29226"/>
                      <a:pt x="5437" y="29906"/>
                      <a:pt x="4758" y="29906"/>
                    </a:cubicBezTo>
                    <a:lnTo>
                      <a:pt x="1359" y="29906"/>
                    </a:lnTo>
                    <a:cubicBezTo>
                      <a:pt x="680" y="29906"/>
                      <a:pt x="0" y="29453"/>
                      <a:pt x="0" y="28547"/>
                    </a:cubicBezTo>
                    <a:lnTo>
                      <a:pt x="0" y="1359"/>
                    </a:lnTo>
                    <a:cubicBezTo>
                      <a:pt x="0" y="680"/>
                      <a:pt x="680" y="0"/>
                      <a:pt x="1359" y="0"/>
                    </a:cubicBezTo>
                    <a:lnTo>
                      <a:pt x="4758" y="0"/>
                    </a:lnTo>
                    <a:close/>
                  </a:path>
                </a:pathLst>
              </a:custGeom>
              <a:solidFill>
                <a:srgbClr val="000000"/>
              </a:solidFill>
              <a:ln w="2249" cap="flat">
                <a:noFill/>
                <a:prstDash val="solid"/>
                <a:miter/>
              </a:ln>
            </p:spPr>
            <p:txBody>
              <a:bodyPr rtlCol="0" anchor="ctr"/>
              <a:lstStyle/>
              <a:p>
                <a:endParaRPr lang="en-BE" sz="900"/>
              </a:p>
            </p:txBody>
          </p:sp>
        </p:grpSp>
        <p:grpSp>
          <p:nvGrpSpPr>
            <p:cNvPr id="125" name="Group 124">
              <a:extLst>
                <a:ext uri="{FF2B5EF4-FFF2-40B4-BE49-F238E27FC236}">
                  <a16:creationId xmlns:a16="http://schemas.microsoft.com/office/drawing/2014/main" id="{39809ADC-3D47-4052-9417-F9AFDDF41F00}"/>
                </a:ext>
              </a:extLst>
            </p:cNvPr>
            <p:cNvGrpSpPr/>
            <p:nvPr/>
          </p:nvGrpSpPr>
          <p:grpSpPr>
            <a:xfrm>
              <a:off x="18584922" y="4663173"/>
              <a:ext cx="770493" cy="401149"/>
              <a:chOff x="8265633" y="466271"/>
              <a:chExt cx="170146" cy="88585"/>
            </a:xfrm>
          </p:grpSpPr>
          <p:sp>
            <p:nvSpPr>
              <p:cNvPr id="127" name="Freeform: Shape 126">
                <a:extLst>
                  <a:ext uri="{FF2B5EF4-FFF2-40B4-BE49-F238E27FC236}">
                    <a16:creationId xmlns:a16="http://schemas.microsoft.com/office/drawing/2014/main" id="{31907F1B-C895-4DDD-B3BC-92540D71E890}"/>
                  </a:ext>
                </a:extLst>
              </p:cNvPr>
              <p:cNvSpPr/>
              <p:nvPr/>
            </p:nvSpPr>
            <p:spPr>
              <a:xfrm>
                <a:off x="8334054" y="517474"/>
                <a:ext cx="18125" cy="20390"/>
              </a:xfrm>
              <a:custGeom>
                <a:avLst/>
                <a:gdLst>
                  <a:gd name="connsiteX0" fmla="*/ 9742 w 18124"/>
                  <a:gd name="connsiteY0" fmla="*/ 21070 h 20390"/>
                  <a:gd name="connsiteX1" fmla="*/ 0 w 18124"/>
                  <a:gd name="connsiteY1" fmla="*/ 10422 h 20390"/>
                  <a:gd name="connsiteX2" fmla="*/ 9742 w 18124"/>
                  <a:gd name="connsiteY2" fmla="*/ 0 h 20390"/>
                  <a:gd name="connsiteX3" fmla="*/ 19484 w 18124"/>
                  <a:gd name="connsiteY3" fmla="*/ 10422 h 20390"/>
                  <a:gd name="connsiteX4" fmla="*/ 9742 w 18124"/>
                  <a:gd name="connsiteY4" fmla="*/ 21070 h 20390"/>
                  <a:gd name="connsiteX5" fmla="*/ 14726 w 18124"/>
                  <a:gd name="connsiteY5" fmla="*/ 10422 h 20390"/>
                  <a:gd name="connsiteX6" fmla="*/ 9742 w 18124"/>
                  <a:gd name="connsiteY6" fmla="*/ 4305 h 20390"/>
                  <a:gd name="connsiteX7" fmla="*/ 4758 w 18124"/>
                  <a:gd name="connsiteY7" fmla="*/ 10422 h 20390"/>
                  <a:gd name="connsiteX8" fmla="*/ 9742 w 18124"/>
                  <a:gd name="connsiteY8" fmla="*/ 16766 h 20390"/>
                  <a:gd name="connsiteX9" fmla="*/ 14726 w 18124"/>
                  <a:gd name="connsiteY9" fmla="*/ 10422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24" h="20390">
                    <a:moveTo>
                      <a:pt x="9742" y="21070"/>
                    </a:moveTo>
                    <a:cubicBezTo>
                      <a:pt x="2719" y="21070"/>
                      <a:pt x="0" y="19711"/>
                      <a:pt x="0" y="10422"/>
                    </a:cubicBezTo>
                    <a:cubicBezTo>
                      <a:pt x="0" y="1812"/>
                      <a:pt x="2719" y="0"/>
                      <a:pt x="9742" y="0"/>
                    </a:cubicBezTo>
                    <a:cubicBezTo>
                      <a:pt x="16765" y="0"/>
                      <a:pt x="19484" y="1812"/>
                      <a:pt x="19484" y="10422"/>
                    </a:cubicBezTo>
                    <a:cubicBezTo>
                      <a:pt x="19258" y="21750"/>
                      <a:pt x="14047" y="21070"/>
                      <a:pt x="9742" y="21070"/>
                    </a:cubicBezTo>
                    <a:close/>
                    <a:moveTo>
                      <a:pt x="14726" y="10422"/>
                    </a:moveTo>
                    <a:cubicBezTo>
                      <a:pt x="14726" y="4984"/>
                      <a:pt x="12914" y="4305"/>
                      <a:pt x="9742" y="4305"/>
                    </a:cubicBezTo>
                    <a:cubicBezTo>
                      <a:pt x="6344" y="4305"/>
                      <a:pt x="4758" y="4984"/>
                      <a:pt x="4758" y="10422"/>
                    </a:cubicBezTo>
                    <a:cubicBezTo>
                      <a:pt x="4758" y="15859"/>
                      <a:pt x="6570" y="16766"/>
                      <a:pt x="9742" y="16766"/>
                    </a:cubicBezTo>
                    <a:cubicBezTo>
                      <a:pt x="12914" y="16766"/>
                      <a:pt x="14726" y="15859"/>
                      <a:pt x="14726" y="10422"/>
                    </a:cubicBezTo>
                    <a:close/>
                  </a:path>
                </a:pathLst>
              </a:custGeom>
              <a:solidFill>
                <a:srgbClr val="000000"/>
              </a:solidFill>
              <a:ln w="2249" cap="flat">
                <a:noFill/>
                <a:prstDash val="solid"/>
                <a:miter/>
              </a:ln>
            </p:spPr>
            <p:txBody>
              <a:bodyPr rtlCol="0" anchor="ctr"/>
              <a:lstStyle/>
              <a:p>
                <a:endParaRPr lang="en-BE" sz="900"/>
              </a:p>
            </p:txBody>
          </p:sp>
          <p:sp>
            <p:nvSpPr>
              <p:cNvPr id="128" name="Freeform: Shape 127">
                <a:extLst>
                  <a:ext uri="{FF2B5EF4-FFF2-40B4-BE49-F238E27FC236}">
                    <a16:creationId xmlns:a16="http://schemas.microsoft.com/office/drawing/2014/main" id="{89F2872C-F12F-4A6B-A4F1-5A37BA719984}"/>
                  </a:ext>
                </a:extLst>
              </p:cNvPr>
              <p:cNvSpPr/>
              <p:nvPr/>
            </p:nvSpPr>
            <p:spPr>
              <a:xfrm>
                <a:off x="8311398" y="466271"/>
                <a:ext cx="27187" cy="4531"/>
              </a:xfrm>
              <a:custGeom>
                <a:avLst/>
                <a:gdLst>
                  <a:gd name="connsiteX0" fmla="*/ 3172 w 27187"/>
                  <a:gd name="connsiteY0" fmla="*/ 5891 h 4531"/>
                  <a:gd name="connsiteX1" fmla="*/ 1359 w 27187"/>
                  <a:gd name="connsiteY1" fmla="*/ 5891 h 4531"/>
                  <a:gd name="connsiteX2" fmla="*/ 0 w 27187"/>
                  <a:gd name="connsiteY2" fmla="*/ 4531 h 4531"/>
                  <a:gd name="connsiteX3" fmla="*/ 0 w 27187"/>
                  <a:gd name="connsiteY3" fmla="*/ 1359 h 4531"/>
                  <a:gd name="connsiteX4" fmla="*/ 1359 w 27187"/>
                  <a:gd name="connsiteY4" fmla="*/ 0 h 4531"/>
                  <a:gd name="connsiteX5" fmla="*/ 26281 w 27187"/>
                  <a:gd name="connsiteY5" fmla="*/ 0 h 4531"/>
                  <a:gd name="connsiteX6" fmla="*/ 27640 w 27187"/>
                  <a:gd name="connsiteY6" fmla="*/ 1359 h 4531"/>
                  <a:gd name="connsiteX7" fmla="*/ 27640 w 27187"/>
                  <a:gd name="connsiteY7" fmla="*/ 4531 h 4531"/>
                  <a:gd name="connsiteX8" fmla="*/ 26281 w 27187"/>
                  <a:gd name="connsiteY8" fmla="*/ 5891 h 4531"/>
                  <a:gd name="connsiteX9" fmla="*/ 24469 w 27187"/>
                  <a:gd name="connsiteY9" fmla="*/ 5891 h 4531"/>
                  <a:gd name="connsiteX10" fmla="*/ 3172 w 27187"/>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4531">
                    <a:moveTo>
                      <a:pt x="3172" y="5891"/>
                    </a:moveTo>
                    <a:lnTo>
                      <a:pt x="1359" y="5891"/>
                    </a:lnTo>
                    <a:cubicBezTo>
                      <a:pt x="680" y="5891"/>
                      <a:pt x="0" y="5211"/>
                      <a:pt x="0" y="4531"/>
                    </a:cubicBezTo>
                    <a:lnTo>
                      <a:pt x="0" y="1359"/>
                    </a:lnTo>
                    <a:cubicBezTo>
                      <a:pt x="0" y="680"/>
                      <a:pt x="680" y="0"/>
                      <a:pt x="1359" y="0"/>
                    </a:cubicBezTo>
                    <a:lnTo>
                      <a:pt x="26281" y="0"/>
                    </a:lnTo>
                    <a:cubicBezTo>
                      <a:pt x="26961" y="0"/>
                      <a:pt x="27640" y="680"/>
                      <a:pt x="27640" y="1359"/>
                    </a:cubicBezTo>
                    <a:lnTo>
                      <a:pt x="27640" y="4531"/>
                    </a:lnTo>
                    <a:cubicBezTo>
                      <a:pt x="27640" y="5211"/>
                      <a:pt x="26961" y="5891"/>
                      <a:pt x="26281" y="5891"/>
                    </a:cubicBezTo>
                    <a:lnTo>
                      <a:pt x="24469"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129" name="Freeform: Shape 128">
                <a:extLst>
                  <a:ext uri="{FF2B5EF4-FFF2-40B4-BE49-F238E27FC236}">
                    <a16:creationId xmlns:a16="http://schemas.microsoft.com/office/drawing/2014/main" id="{FF0C41D1-F681-43BE-A980-518727DBBD81}"/>
                  </a:ext>
                </a:extLst>
              </p:cNvPr>
              <p:cNvSpPr/>
              <p:nvPr/>
            </p:nvSpPr>
            <p:spPr>
              <a:xfrm>
                <a:off x="8374835" y="469669"/>
                <a:ext cx="4531" cy="6797"/>
              </a:xfrm>
              <a:custGeom>
                <a:avLst/>
                <a:gdLst>
                  <a:gd name="connsiteX0" fmla="*/ 4078 w 4531"/>
                  <a:gd name="connsiteY0" fmla="*/ 6344 h 6796"/>
                  <a:gd name="connsiteX1" fmla="*/ 2039 w 4531"/>
                  <a:gd name="connsiteY1" fmla="*/ 7023 h 6796"/>
                  <a:gd name="connsiteX2" fmla="*/ 0 w 4531"/>
                  <a:gd name="connsiteY2" fmla="*/ 1359 h 6796"/>
                  <a:gd name="connsiteX3" fmla="*/ 1359 w 4531"/>
                  <a:gd name="connsiteY3" fmla="*/ 0 h 6796"/>
                  <a:gd name="connsiteX4" fmla="*/ 5891 w 4531"/>
                  <a:gd name="connsiteY4" fmla="*/ 0 h 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 h="6796">
                    <a:moveTo>
                      <a:pt x="4078" y="6344"/>
                    </a:moveTo>
                    <a:cubicBezTo>
                      <a:pt x="3398" y="6344"/>
                      <a:pt x="2039" y="7703"/>
                      <a:pt x="2039" y="7023"/>
                    </a:cubicBezTo>
                    <a:lnTo>
                      <a:pt x="0" y="1359"/>
                    </a:lnTo>
                    <a:cubicBezTo>
                      <a:pt x="0" y="680"/>
                      <a:pt x="680" y="0"/>
                      <a:pt x="1359" y="0"/>
                    </a:cubicBezTo>
                    <a:lnTo>
                      <a:pt x="5891" y="0"/>
                    </a:lnTo>
                  </a:path>
                </a:pathLst>
              </a:custGeom>
              <a:solidFill>
                <a:srgbClr val="000000"/>
              </a:solidFill>
              <a:ln w="2249" cap="flat">
                <a:noFill/>
                <a:prstDash val="solid"/>
                <a:miter/>
              </a:ln>
            </p:spPr>
            <p:txBody>
              <a:bodyPr rtlCol="0" anchor="ctr"/>
              <a:lstStyle/>
              <a:p>
                <a:endParaRPr lang="en-BE" sz="900"/>
              </a:p>
            </p:txBody>
          </p:sp>
          <p:sp>
            <p:nvSpPr>
              <p:cNvPr id="130" name="Freeform: Shape 129">
                <a:extLst>
                  <a:ext uri="{FF2B5EF4-FFF2-40B4-BE49-F238E27FC236}">
                    <a16:creationId xmlns:a16="http://schemas.microsoft.com/office/drawing/2014/main" id="{33A1C383-6715-4503-8213-6897CA7680E5}"/>
                  </a:ext>
                </a:extLst>
              </p:cNvPr>
              <p:cNvSpPr/>
              <p:nvPr/>
            </p:nvSpPr>
            <p:spPr>
              <a:xfrm>
                <a:off x="8331335" y="486208"/>
                <a:ext cx="54375" cy="4531"/>
              </a:xfrm>
              <a:custGeom>
                <a:avLst/>
                <a:gdLst>
                  <a:gd name="connsiteX0" fmla="*/ 3172 w 54374"/>
                  <a:gd name="connsiteY0" fmla="*/ 5891 h 4531"/>
                  <a:gd name="connsiteX1" fmla="*/ 1359 w 54374"/>
                  <a:gd name="connsiteY1" fmla="*/ 5891 h 4531"/>
                  <a:gd name="connsiteX2" fmla="*/ 0 w 54374"/>
                  <a:gd name="connsiteY2" fmla="*/ 4531 h 4531"/>
                  <a:gd name="connsiteX3" fmla="*/ 0 w 54374"/>
                  <a:gd name="connsiteY3" fmla="*/ 1359 h 4531"/>
                  <a:gd name="connsiteX4" fmla="*/ 1359 w 54374"/>
                  <a:gd name="connsiteY4" fmla="*/ 0 h 4531"/>
                  <a:gd name="connsiteX5" fmla="*/ 54148 w 54374"/>
                  <a:gd name="connsiteY5" fmla="*/ 0 h 4531"/>
                  <a:gd name="connsiteX6" fmla="*/ 55507 w 54374"/>
                  <a:gd name="connsiteY6" fmla="*/ 1359 h 4531"/>
                  <a:gd name="connsiteX7" fmla="*/ 55507 w 54374"/>
                  <a:gd name="connsiteY7" fmla="*/ 4531 h 4531"/>
                  <a:gd name="connsiteX8" fmla="*/ 54148 w 54374"/>
                  <a:gd name="connsiteY8" fmla="*/ 5891 h 4531"/>
                  <a:gd name="connsiteX9" fmla="*/ 52336 w 54374"/>
                  <a:gd name="connsiteY9" fmla="*/ 5891 h 4531"/>
                  <a:gd name="connsiteX10" fmla="*/ 3172 w 54374"/>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74" h="4531">
                    <a:moveTo>
                      <a:pt x="3172" y="5891"/>
                    </a:moveTo>
                    <a:lnTo>
                      <a:pt x="1359" y="5891"/>
                    </a:lnTo>
                    <a:cubicBezTo>
                      <a:pt x="680" y="5891"/>
                      <a:pt x="0" y="5211"/>
                      <a:pt x="0" y="4531"/>
                    </a:cubicBezTo>
                    <a:lnTo>
                      <a:pt x="0" y="1359"/>
                    </a:lnTo>
                    <a:cubicBezTo>
                      <a:pt x="0" y="680"/>
                      <a:pt x="680" y="0"/>
                      <a:pt x="1359" y="0"/>
                    </a:cubicBezTo>
                    <a:lnTo>
                      <a:pt x="54148" y="0"/>
                    </a:lnTo>
                    <a:cubicBezTo>
                      <a:pt x="54828" y="0"/>
                      <a:pt x="55507" y="680"/>
                      <a:pt x="55507" y="1359"/>
                    </a:cubicBezTo>
                    <a:lnTo>
                      <a:pt x="55507" y="4531"/>
                    </a:lnTo>
                    <a:cubicBezTo>
                      <a:pt x="55507" y="5211"/>
                      <a:pt x="54828" y="5891"/>
                      <a:pt x="54148" y="5891"/>
                    </a:cubicBezTo>
                    <a:lnTo>
                      <a:pt x="52336"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131" name="Freeform: Shape 130">
                <a:extLst>
                  <a:ext uri="{FF2B5EF4-FFF2-40B4-BE49-F238E27FC236}">
                    <a16:creationId xmlns:a16="http://schemas.microsoft.com/office/drawing/2014/main" id="{C8BA8F93-10F5-4B88-BCFA-ED307107F68B}"/>
                  </a:ext>
                </a:extLst>
              </p:cNvPr>
              <p:cNvSpPr/>
              <p:nvPr/>
            </p:nvSpPr>
            <p:spPr>
              <a:xfrm>
                <a:off x="8286816" y="487001"/>
                <a:ext cx="43047" cy="43047"/>
              </a:xfrm>
              <a:custGeom>
                <a:avLst/>
                <a:gdLst>
                  <a:gd name="connsiteX0" fmla="*/ 6004 w 43046"/>
                  <a:gd name="connsiteY0" fmla="*/ 41800 h 43046"/>
                  <a:gd name="connsiteX1" fmla="*/ 4644 w 43046"/>
                  <a:gd name="connsiteY1" fmla="*/ 43160 h 43046"/>
                  <a:gd name="connsiteX2" fmla="*/ 2605 w 43046"/>
                  <a:gd name="connsiteY2" fmla="*/ 43160 h 43046"/>
                  <a:gd name="connsiteX3" fmla="*/ 340 w 43046"/>
                  <a:gd name="connsiteY3" fmla="*/ 40894 h 43046"/>
                  <a:gd name="connsiteX4" fmla="*/ 340 w 43046"/>
                  <a:gd name="connsiteY4" fmla="*/ 38855 h 43046"/>
                  <a:gd name="connsiteX5" fmla="*/ 39308 w 43046"/>
                  <a:gd name="connsiteY5" fmla="*/ 340 h 43046"/>
                  <a:gd name="connsiteX6" fmla="*/ 41347 w 43046"/>
                  <a:gd name="connsiteY6" fmla="*/ 340 h 43046"/>
                  <a:gd name="connsiteX7" fmla="*/ 43613 w 43046"/>
                  <a:gd name="connsiteY7" fmla="*/ 2605 h 43046"/>
                  <a:gd name="connsiteX8" fmla="*/ 43613 w 43046"/>
                  <a:gd name="connsiteY8" fmla="*/ 4644 h 43046"/>
                  <a:gd name="connsiteX9" fmla="*/ 42254 w 43046"/>
                  <a:gd name="connsiteY9" fmla="*/ 6004 h 43046"/>
                  <a:gd name="connsiteX10" fmla="*/ 6004 w 43046"/>
                  <a:gd name="connsiteY10" fmla="*/ 41800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6" h="43046">
                    <a:moveTo>
                      <a:pt x="6004" y="41800"/>
                    </a:moveTo>
                    <a:lnTo>
                      <a:pt x="4644" y="43160"/>
                    </a:lnTo>
                    <a:cubicBezTo>
                      <a:pt x="4191" y="43613"/>
                      <a:pt x="3285" y="43613"/>
                      <a:pt x="2605" y="43160"/>
                    </a:cubicBezTo>
                    <a:lnTo>
                      <a:pt x="340" y="40894"/>
                    </a:lnTo>
                    <a:cubicBezTo>
                      <a:pt x="-113" y="40441"/>
                      <a:pt x="-113" y="39535"/>
                      <a:pt x="340" y="38855"/>
                    </a:cubicBezTo>
                    <a:lnTo>
                      <a:pt x="39308" y="340"/>
                    </a:lnTo>
                    <a:cubicBezTo>
                      <a:pt x="39761" y="-113"/>
                      <a:pt x="40668" y="-113"/>
                      <a:pt x="41347" y="340"/>
                    </a:cubicBezTo>
                    <a:lnTo>
                      <a:pt x="43613" y="2605"/>
                    </a:lnTo>
                    <a:cubicBezTo>
                      <a:pt x="44066" y="3059"/>
                      <a:pt x="44066" y="3965"/>
                      <a:pt x="43613" y="4644"/>
                    </a:cubicBezTo>
                    <a:lnTo>
                      <a:pt x="42254" y="6004"/>
                    </a:lnTo>
                    <a:lnTo>
                      <a:pt x="6004" y="41800"/>
                    </a:lnTo>
                    <a:close/>
                  </a:path>
                </a:pathLst>
              </a:custGeom>
              <a:solidFill>
                <a:srgbClr val="000000"/>
              </a:solidFill>
              <a:ln w="2249" cap="flat">
                <a:noFill/>
                <a:prstDash val="solid"/>
                <a:miter/>
              </a:ln>
            </p:spPr>
            <p:txBody>
              <a:bodyPr rtlCol="0" anchor="ctr"/>
              <a:lstStyle/>
              <a:p>
                <a:endParaRPr lang="en-BE" sz="900"/>
              </a:p>
            </p:txBody>
          </p:sp>
          <p:sp>
            <p:nvSpPr>
              <p:cNvPr id="132" name="Freeform: Shape 131">
                <a:extLst>
                  <a:ext uri="{FF2B5EF4-FFF2-40B4-BE49-F238E27FC236}">
                    <a16:creationId xmlns:a16="http://schemas.microsoft.com/office/drawing/2014/main" id="{DDBA12CB-F3BD-4B58-81A4-B8E22DC3DD08}"/>
                  </a:ext>
                </a:extLst>
              </p:cNvPr>
              <p:cNvSpPr/>
              <p:nvPr/>
            </p:nvSpPr>
            <p:spPr>
              <a:xfrm>
                <a:off x="8380272" y="470122"/>
                <a:ext cx="22656" cy="24922"/>
              </a:xfrm>
              <a:custGeom>
                <a:avLst/>
                <a:gdLst>
                  <a:gd name="connsiteX0" fmla="*/ 19937 w 22656"/>
                  <a:gd name="connsiteY0" fmla="*/ 24922 h 24921"/>
                  <a:gd name="connsiteX1" fmla="*/ 18578 w 22656"/>
                  <a:gd name="connsiteY1" fmla="*/ 23562 h 24921"/>
                  <a:gd name="connsiteX2" fmla="*/ 18578 w 22656"/>
                  <a:gd name="connsiteY2" fmla="*/ 18578 h 24921"/>
                  <a:gd name="connsiteX3" fmla="*/ 18578 w 22656"/>
                  <a:gd name="connsiteY3" fmla="*/ 14047 h 24921"/>
                  <a:gd name="connsiteX4" fmla="*/ 0 w 22656"/>
                  <a:gd name="connsiteY4" fmla="*/ 6570 h 24921"/>
                  <a:gd name="connsiteX5" fmla="*/ 0 w 22656"/>
                  <a:gd name="connsiteY5" fmla="*/ 0 h 24921"/>
                  <a:gd name="connsiteX6" fmla="*/ 24695 w 22656"/>
                  <a:gd name="connsiteY6" fmla="*/ 14273 h 24921"/>
                  <a:gd name="connsiteX7" fmla="*/ 24695 w 22656"/>
                  <a:gd name="connsiteY7" fmla="*/ 24015 h 24921"/>
                  <a:gd name="connsiteX8" fmla="*/ 23336 w 22656"/>
                  <a:gd name="connsiteY8" fmla="*/ 25375 h 24921"/>
                  <a:gd name="connsiteX9" fmla="*/ 19937 w 22656"/>
                  <a:gd name="connsiteY9" fmla="*/ 25375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56" h="24921">
                    <a:moveTo>
                      <a:pt x="19937" y="24922"/>
                    </a:moveTo>
                    <a:cubicBezTo>
                      <a:pt x="19258" y="24922"/>
                      <a:pt x="18578" y="24242"/>
                      <a:pt x="18578" y="23562"/>
                    </a:cubicBezTo>
                    <a:lnTo>
                      <a:pt x="18578" y="18578"/>
                    </a:lnTo>
                    <a:lnTo>
                      <a:pt x="18578" y="14047"/>
                    </a:lnTo>
                    <a:cubicBezTo>
                      <a:pt x="18578" y="8383"/>
                      <a:pt x="12687" y="6570"/>
                      <a:pt x="0" y="6570"/>
                    </a:cubicBezTo>
                    <a:lnTo>
                      <a:pt x="0" y="0"/>
                    </a:lnTo>
                    <a:cubicBezTo>
                      <a:pt x="14953" y="0"/>
                      <a:pt x="24695" y="1812"/>
                      <a:pt x="24695" y="14273"/>
                    </a:cubicBezTo>
                    <a:lnTo>
                      <a:pt x="24695" y="24015"/>
                    </a:lnTo>
                    <a:cubicBezTo>
                      <a:pt x="24695" y="24695"/>
                      <a:pt x="24015" y="25375"/>
                      <a:pt x="23336" y="25375"/>
                    </a:cubicBezTo>
                    <a:lnTo>
                      <a:pt x="19937" y="25375"/>
                    </a:lnTo>
                    <a:close/>
                  </a:path>
                </a:pathLst>
              </a:custGeom>
              <a:solidFill>
                <a:srgbClr val="000000"/>
              </a:solidFill>
              <a:ln w="2249" cap="flat">
                <a:noFill/>
                <a:prstDash val="solid"/>
                <a:miter/>
              </a:ln>
            </p:spPr>
            <p:txBody>
              <a:bodyPr rtlCol="0" anchor="ctr"/>
              <a:lstStyle/>
              <a:p>
                <a:endParaRPr lang="en-BE" sz="900"/>
              </a:p>
            </p:txBody>
          </p:sp>
          <p:sp>
            <p:nvSpPr>
              <p:cNvPr id="136" name="Freeform: Shape 135">
                <a:extLst>
                  <a:ext uri="{FF2B5EF4-FFF2-40B4-BE49-F238E27FC236}">
                    <a16:creationId xmlns:a16="http://schemas.microsoft.com/office/drawing/2014/main" id="{59A2A4B3-2E54-42D2-9A58-E74F4A5FE666}"/>
                  </a:ext>
                </a:extLst>
              </p:cNvPr>
              <p:cNvSpPr/>
              <p:nvPr/>
            </p:nvSpPr>
            <p:spPr>
              <a:xfrm>
                <a:off x="8375456" y="469811"/>
                <a:ext cx="24922" cy="58906"/>
              </a:xfrm>
              <a:custGeom>
                <a:avLst/>
                <a:gdLst>
                  <a:gd name="connsiteX0" fmla="*/ 4137 w 24921"/>
                  <a:gd name="connsiteY0" fmla="*/ 85 h 58905"/>
                  <a:gd name="connsiteX1" fmla="*/ 5950 w 24921"/>
                  <a:gd name="connsiteY1" fmla="*/ 765 h 58905"/>
                  <a:gd name="connsiteX2" fmla="*/ 26340 w 24921"/>
                  <a:gd name="connsiteY2" fmla="*/ 57631 h 58905"/>
                  <a:gd name="connsiteX3" fmla="*/ 25434 w 24921"/>
                  <a:gd name="connsiteY3" fmla="*/ 59444 h 58905"/>
                  <a:gd name="connsiteX4" fmla="*/ 22262 w 24921"/>
                  <a:gd name="connsiteY4" fmla="*/ 60577 h 58905"/>
                  <a:gd name="connsiteX5" fmla="*/ 20449 w 24921"/>
                  <a:gd name="connsiteY5" fmla="*/ 59897 h 58905"/>
                  <a:gd name="connsiteX6" fmla="*/ 59 w 24921"/>
                  <a:gd name="connsiteY6" fmla="*/ 3030 h 58905"/>
                  <a:gd name="connsiteX7" fmla="*/ 965 w 24921"/>
                  <a:gd name="connsiteY7" fmla="*/ 1218 h 58905"/>
                  <a:gd name="connsiteX8" fmla="*/ 4137 w 24921"/>
                  <a:gd name="connsiteY8" fmla="*/ 85 h 5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21" h="58905">
                    <a:moveTo>
                      <a:pt x="4137" y="85"/>
                    </a:moveTo>
                    <a:cubicBezTo>
                      <a:pt x="4817" y="-142"/>
                      <a:pt x="5723" y="85"/>
                      <a:pt x="5950" y="765"/>
                    </a:cubicBezTo>
                    <a:lnTo>
                      <a:pt x="26340" y="57631"/>
                    </a:lnTo>
                    <a:cubicBezTo>
                      <a:pt x="26567" y="58311"/>
                      <a:pt x="26113" y="59217"/>
                      <a:pt x="25434" y="59444"/>
                    </a:cubicBezTo>
                    <a:lnTo>
                      <a:pt x="22262" y="60577"/>
                    </a:lnTo>
                    <a:cubicBezTo>
                      <a:pt x="21582" y="60803"/>
                      <a:pt x="20676" y="60577"/>
                      <a:pt x="20449" y="59897"/>
                    </a:cubicBezTo>
                    <a:lnTo>
                      <a:pt x="59" y="3030"/>
                    </a:lnTo>
                    <a:cubicBezTo>
                      <a:pt x="-168" y="2351"/>
                      <a:pt x="285" y="1444"/>
                      <a:pt x="965" y="1218"/>
                    </a:cubicBezTo>
                    <a:lnTo>
                      <a:pt x="4137" y="85"/>
                    </a:lnTo>
                    <a:close/>
                  </a:path>
                </a:pathLst>
              </a:custGeom>
              <a:solidFill>
                <a:srgbClr val="000000"/>
              </a:solidFill>
              <a:ln w="2249" cap="flat">
                <a:noFill/>
                <a:prstDash val="solid"/>
                <a:miter/>
              </a:ln>
            </p:spPr>
            <p:txBody>
              <a:bodyPr rtlCol="0" anchor="ctr"/>
              <a:lstStyle/>
              <a:p>
                <a:endParaRPr lang="en-BE" sz="900"/>
              </a:p>
            </p:txBody>
          </p:sp>
          <p:sp>
            <p:nvSpPr>
              <p:cNvPr id="137" name="Freeform: Shape 136">
                <a:extLst>
                  <a:ext uri="{FF2B5EF4-FFF2-40B4-BE49-F238E27FC236}">
                    <a16:creationId xmlns:a16="http://schemas.microsoft.com/office/drawing/2014/main" id="{149DDA9D-450B-4EA1-9B45-ADC0956DC14C}"/>
                  </a:ext>
                </a:extLst>
              </p:cNvPr>
              <p:cNvSpPr/>
              <p:nvPr/>
            </p:nvSpPr>
            <p:spPr>
              <a:xfrm>
                <a:off x="8289421" y="524950"/>
                <a:ext cx="47578" cy="4531"/>
              </a:xfrm>
              <a:custGeom>
                <a:avLst/>
                <a:gdLst>
                  <a:gd name="connsiteX0" fmla="*/ 47578 w 47577"/>
                  <a:gd name="connsiteY0" fmla="*/ 0 h 4531"/>
                  <a:gd name="connsiteX1" fmla="*/ 2719 w 47577"/>
                  <a:gd name="connsiteY1" fmla="*/ 0 h 4531"/>
                  <a:gd name="connsiteX2" fmla="*/ 1359 w 47577"/>
                  <a:gd name="connsiteY2" fmla="*/ 1359 h 4531"/>
                  <a:gd name="connsiteX3" fmla="*/ 0 w 47577"/>
                  <a:gd name="connsiteY3" fmla="*/ 4531 h 4531"/>
                  <a:gd name="connsiteX4" fmla="*/ 1359 w 47577"/>
                  <a:gd name="connsiteY4" fmla="*/ 5891 h 4531"/>
                  <a:gd name="connsiteX5" fmla="*/ 3172 w 47577"/>
                  <a:gd name="connsiteY5" fmla="*/ 5891 h 4531"/>
                  <a:gd name="connsiteX6" fmla="*/ 47125 w 47577"/>
                  <a:gd name="connsiteY6" fmla="*/ 5891 h 4531"/>
                  <a:gd name="connsiteX7" fmla="*/ 46898 w 47577"/>
                  <a:gd name="connsiteY7" fmla="*/ 4758 h 4531"/>
                  <a:gd name="connsiteX8" fmla="*/ 47578 w 47577"/>
                  <a:gd name="connsiteY8" fmla="*/ 0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77" h="4531">
                    <a:moveTo>
                      <a:pt x="47578" y="0"/>
                    </a:moveTo>
                    <a:lnTo>
                      <a:pt x="2719" y="0"/>
                    </a:lnTo>
                    <a:cubicBezTo>
                      <a:pt x="2039" y="0"/>
                      <a:pt x="1359" y="680"/>
                      <a:pt x="1359" y="1359"/>
                    </a:cubicBezTo>
                    <a:lnTo>
                      <a:pt x="0" y="4531"/>
                    </a:lnTo>
                    <a:cubicBezTo>
                      <a:pt x="0" y="5211"/>
                      <a:pt x="680" y="5891"/>
                      <a:pt x="1359" y="5891"/>
                    </a:cubicBezTo>
                    <a:lnTo>
                      <a:pt x="3172" y="5891"/>
                    </a:lnTo>
                    <a:lnTo>
                      <a:pt x="47125" y="5891"/>
                    </a:lnTo>
                    <a:lnTo>
                      <a:pt x="46898" y="4758"/>
                    </a:lnTo>
                    <a:lnTo>
                      <a:pt x="47578" y="0"/>
                    </a:lnTo>
                    <a:close/>
                  </a:path>
                </a:pathLst>
              </a:custGeom>
              <a:solidFill>
                <a:srgbClr val="000000"/>
              </a:solidFill>
              <a:ln w="2249" cap="flat">
                <a:noFill/>
                <a:prstDash val="solid"/>
                <a:miter/>
              </a:ln>
            </p:spPr>
            <p:txBody>
              <a:bodyPr rtlCol="0" anchor="ctr"/>
              <a:lstStyle/>
              <a:p>
                <a:endParaRPr lang="en-BE" sz="900"/>
              </a:p>
            </p:txBody>
          </p:sp>
          <p:sp>
            <p:nvSpPr>
              <p:cNvPr id="138" name="Freeform: Shape 137">
                <a:extLst>
                  <a:ext uri="{FF2B5EF4-FFF2-40B4-BE49-F238E27FC236}">
                    <a16:creationId xmlns:a16="http://schemas.microsoft.com/office/drawing/2014/main" id="{1C39AFA4-AF10-4316-A674-2017EDFFDAAE}"/>
                  </a:ext>
                </a:extLst>
              </p:cNvPr>
              <p:cNvSpPr/>
              <p:nvPr/>
            </p:nvSpPr>
            <p:spPr>
              <a:xfrm>
                <a:off x="8346968" y="488045"/>
                <a:ext cx="36250" cy="36250"/>
              </a:xfrm>
              <a:custGeom>
                <a:avLst/>
                <a:gdLst>
                  <a:gd name="connsiteX0" fmla="*/ 36250 w 36249"/>
                  <a:gd name="connsiteY0" fmla="*/ 2695 h 36249"/>
                  <a:gd name="connsiteX1" fmla="*/ 33984 w 36249"/>
                  <a:gd name="connsiteY1" fmla="*/ 429 h 36249"/>
                  <a:gd name="connsiteX2" fmla="*/ 31945 w 36249"/>
                  <a:gd name="connsiteY2" fmla="*/ 429 h 36249"/>
                  <a:gd name="connsiteX3" fmla="*/ 0 w 36249"/>
                  <a:gd name="connsiteY3" fmla="*/ 32374 h 36249"/>
                  <a:gd name="connsiteX4" fmla="*/ 453 w 36249"/>
                  <a:gd name="connsiteY4" fmla="*/ 32374 h 36249"/>
                  <a:gd name="connsiteX5" fmla="*/ 3852 w 36249"/>
                  <a:gd name="connsiteY5" fmla="*/ 35546 h 36249"/>
                  <a:gd name="connsiteX6" fmla="*/ 4078 w 36249"/>
                  <a:gd name="connsiteY6" fmla="*/ 36679 h 36249"/>
                  <a:gd name="connsiteX7" fmla="*/ 34890 w 36249"/>
                  <a:gd name="connsiteY7" fmla="*/ 5640 h 36249"/>
                  <a:gd name="connsiteX8" fmla="*/ 36250 w 36249"/>
                  <a:gd name="connsiteY8" fmla="*/ 4281 h 36249"/>
                  <a:gd name="connsiteX9" fmla="*/ 36250 w 36249"/>
                  <a:gd name="connsiteY9" fmla="*/ 2695 h 3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49" h="36249">
                    <a:moveTo>
                      <a:pt x="36250" y="2695"/>
                    </a:moveTo>
                    <a:lnTo>
                      <a:pt x="33984" y="429"/>
                    </a:lnTo>
                    <a:cubicBezTo>
                      <a:pt x="33531" y="-24"/>
                      <a:pt x="32625" y="-251"/>
                      <a:pt x="31945" y="429"/>
                    </a:cubicBezTo>
                    <a:lnTo>
                      <a:pt x="0" y="32374"/>
                    </a:lnTo>
                    <a:lnTo>
                      <a:pt x="453" y="32374"/>
                    </a:lnTo>
                    <a:lnTo>
                      <a:pt x="3852" y="35546"/>
                    </a:lnTo>
                    <a:cubicBezTo>
                      <a:pt x="3852" y="35546"/>
                      <a:pt x="3852" y="35999"/>
                      <a:pt x="4078" y="36679"/>
                    </a:cubicBezTo>
                    <a:lnTo>
                      <a:pt x="34890" y="5640"/>
                    </a:lnTo>
                    <a:lnTo>
                      <a:pt x="36250" y="4281"/>
                    </a:lnTo>
                    <a:cubicBezTo>
                      <a:pt x="36929" y="4054"/>
                      <a:pt x="36929" y="3148"/>
                      <a:pt x="36250" y="2695"/>
                    </a:cubicBezTo>
                    <a:close/>
                  </a:path>
                </a:pathLst>
              </a:custGeom>
              <a:solidFill>
                <a:srgbClr val="000000"/>
              </a:solidFill>
              <a:ln w="2249" cap="flat">
                <a:noFill/>
                <a:prstDash val="solid"/>
                <a:miter/>
              </a:ln>
            </p:spPr>
            <p:txBody>
              <a:bodyPr rtlCol="0" anchor="ctr"/>
              <a:lstStyle/>
              <a:p>
                <a:endParaRPr lang="en-BE" sz="900"/>
              </a:p>
            </p:txBody>
          </p:sp>
          <p:sp>
            <p:nvSpPr>
              <p:cNvPr id="139" name="Freeform: Shape 138">
                <a:extLst>
                  <a:ext uri="{FF2B5EF4-FFF2-40B4-BE49-F238E27FC236}">
                    <a16:creationId xmlns:a16="http://schemas.microsoft.com/office/drawing/2014/main" id="{9CA4AD58-221B-4D98-A691-4E03BA6F5FC5}"/>
                  </a:ext>
                </a:extLst>
              </p:cNvPr>
              <p:cNvSpPr/>
              <p:nvPr/>
            </p:nvSpPr>
            <p:spPr>
              <a:xfrm>
                <a:off x="8320628" y="469940"/>
                <a:ext cx="22656" cy="52109"/>
              </a:xfrm>
              <a:custGeom>
                <a:avLst/>
                <a:gdLst>
                  <a:gd name="connsiteX0" fmla="*/ 23621 w 22656"/>
                  <a:gd name="connsiteY0" fmla="*/ 50026 h 52109"/>
                  <a:gd name="connsiteX1" fmla="*/ 5950 w 22656"/>
                  <a:gd name="connsiteY1" fmla="*/ 862 h 52109"/>
                  <a:gd name="connsiteX2" fmla="*/ 4137 w 22656"/>
                  <a:gd name="connsiteY2" fmla="*/ 182 h 52109"/>
                  <a:gd name="connsiteX3" fmla="*/ 965 w 22656"/>
                  <a:gd name="connsiteY3" fmla="*/ 1315 h 52109"/>
                  <a:gd name="connsiteX4" fmla="*/ 59 w 22656"/>
                  <a:gd name="connsiteY4" fmla="*/ 3128 h 52109"/>
                  <a:gd name="connsiteX5" fmla="*/ 17731 w 22656"/>
                  <a:gd name="connsiteY5" fmla="*/ 52291 h 52109"/>
                  <a:gd name="connsiteX6" fmla="*/ 20676 w 22656"/>
                  <a:gd name="connsiteY6" fmla="*/ 49799 h 52109"/>
                  <a:gd name="connsiteX7" fmla="*/ 23621 w 22656"/>
                  <a:gd name="connsiteY7" fmla="*/ 50026 h 5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6" h="52109">
                    <a:moveTo>
                      <a:pt x="23621" y="50026"/>
                    </a:moveTo>
                    <a:lnTo>
                      <a:pt x="5950" y="862"/>
                    </a:lnTo>
                    <a:cubicBezTo>
                      <a:pt x="5723" y="182"/>
                      <a:pt x="4817" y="-271"/>
                      <a:pt x="4137" y="182"/>
                    </a:cubicBezTo>
                    <a:lnTo>
                      <a:pt x="965" y="1315"/>
                    </a:lnTo>
                    <a:cubicBezTo>
                      <a:pt x="285" y="1542"/>
                      <a:pt x="-168" y="2221"/>
                      <a:pt x="59" y="3128"/>
                    </a:cubicBezTo>
                    <a:lnTo>
                      <a:pt x="17731" y="52291"/>
                    </a:lnTo>
                    <a:lnTo>
                      <a:pt x="20676" y="49799"/>
                    </a:lnTo>
                    <a:lnTo>
                      <a:pt x="23621" y="50026"/>
                    </a:lnTo>
                    <a:close/>
                  </a:path>
                </a:pathLst>
              </a:custGeom>
              <a:solidFill>
                <a:srgbClr val="000000"/>
              </a:solidFill>
              <a:ln w="2249" cap="flat">
                <a:noFill/>
                <a:prstDash val="solid"/>
                <a:miter/>
              </a:ln>
            </p:spPr>
            <p:txBody>
              <a:bodyPr rtlCol="0" anchor="ctr"/>
              <a:lstStyle/>
              <a:p>
                <a:endParaRPr lang="en-BE" sz="900"/>
              </a:p>
            </p:txBody>
          </p:sp>
          <p:sp>
            <p:nvSpPr>
              <p:cNvPr id="140" name="Freeform: Shape 139">
                <a:extLst>
                  <a:ext uri="{FF2B5EF4-FFF2-40B4-BE49-F238E27FC236}">
                    <a16:creationId xmlns:a16="http://schemas.microsoft.com/office/drawing/2014/main" id="{FB946B1B-B78C-4187-99B5-6CF2EEF1EF16}"/>
                  </a:ext>
                </a:extLst>
              </p:cNvPr>
              <p:cNvSpPr/>
              <p:nvPr/>
            </p:nvSpPr>
            <p:spPr>
              <a:xfrm>
                <a:off x="8347648" y="526309"/>
                <a:ext cx="13594" cy="11328"/>
              </a:xfrm>
              <a:custGeom>
                <a:avLst/>
                <a:gdLst>
                  <a:gd name="connsiteX0" fmla="*/ 12914 w 13593"/>
                  <a:gd name="connsiteY0" fmla="*/ 6117 h 11328"/>
                  <a:gd name="connsiteX1" fmla="*/ 906 w 13593"/>
                  <a:gd name="connsiteY1" fmla="*/ 0 h 11328"/>
                  <a:gd name="connsiteX2" fmla="*/ 906 w 13593"/>
                  <a:gd name="connsiteY2" fmla="*/ 1586 h 11328"/>
                  <a:gd name="connsiteX3" fmla="*/ 0 w 13593"/>
                  <a:gd name="connsiteY3" fmla="*/ 6344 h 11328"/>
                  <a:gd name="connsiteX4" fmla="*/ 8609 w 13593"/>
                  <a:gd name="connsiteY4" fmla="*/ 10648 h 11328"/>
                  <a:gd name="connsiteX5" fmla="*/ 10195 w 13593"/>
                  <a:gd name="connsiteY5" fmla="*/ 11555 h 11328"/>
                  <a:gd name="connsiteX6" fmla="*/ 12008 w 13593"/>
                  <a:gd name="connsiteY6" fmla="*/ 10875 h 11328"/>
                  <a:gd name="connsiteX7" fmla="*/ 13367 w 13593"/>
                  <a:gd name="connsiteY7" fmla="*/ 7930 h 11328"/>
                  <a:gd name="connsiteX8" fmla="*/ 12914 w 13593"/>
                  <a:gd name="connsiteY8" fmla="*/ 6117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1328">
                    <a:moveTo>
                      <a:pt x="12914" y="6117"/>
                    </a:moveTo>
                    <a:lnTo>
                      <a:pt x="906" y="0"/>
                    </a:lnTo>
                    <a:cubicBezTo>
                      <a:pt x="906" y="453"/>
                      <a:pt x="906" y="906"/>
                      <a:pt x="906" y="1586"/>
                    </a:cubicBezTo>
                    <a:cubicBezTo>
                      <a:pt x="906" y="3852"/>
                      <a:pt x="680" y="5437"/>
                      <a:pt x="0" y="6344"/>
                    </a:cubicBezTo>
                    <a:lnTo>
                      <a:pt x="8609" y="10648"/>
                    </a:lnTo>
                    <a:lnTo>
                      <a:pt x="10195" y="11555"/>
                    </a:lnTo>
                    <a:cubicBezTo>
                      <a:pt x="10875" y="12008"/>
                      <a:pt x="11781" y="11555"/>
                      <a:pt x="12008" y="10875"/>
                    </a:cubicBezTo>
                    <a:lnTo>
                      <a:pt x="13367" y="7930"/>
                    </a:lnTo>
                    <a:cubicBezTo>
                      <a:pt x="14047" y="7250"/>
                      <a:pt x="13820" y="6570"/>
                      <a:pt x="12914" y="6117"/>
                    </a:cubicBezTo>
                    <a:close/>
                  </a:path>
                </a:pathLst>
              </a:custGeom>
              <a:solidFill>
                <a:srgbClr val="000000"/>
              </a:solidFill>
              <a:ln w="2249" cap="flat">
                <a:noFill/>
                <a:prstDash val="solid"/>
                <a:miter/>
              </a:ln>
            </p:spPr>
            <p:txBody>
              <a:bodyPr rtlCol="0" anchor="ctr"/>
              <a:lstStyle/>
              <a:p>
                <a:endParaRPr lang="en-BE" sz="900"/>
              </a:p>
            </p:txBody>
          </p:sp>
          <p:sp>
            <p:nvSpPr>
              <p:cNvPr id="141" name="Freeform: Shape 140">
                <a:extLst>
                  <a:ext uri="{FF2B5EF4-FFF2-40B4-BE49-F238E27FC236}">
                    <a16:creationId xmlns:a16="http://schemas.microsoft.com/office/drawing/2014/main" id="{2324FED8-DC3D-466C-A82D-43A26A5E9BC4}"/>
                  </a:ext>
                </a:extLst>
              </p:cNvPr>
              <p:cNvSpPr/>
              <p:nvPr/>
            </p:nvSpPr>
            <p:spPr>
              <a:xfrm>
                <a:off x="8325942" y="516158"/>
                <a:ext cx="13594" cy="11328"/>
              </a:xfrm>
              <a:custGeom>
                <a:avLst/>
                <a:gdLst>
                  <a:gd name="connsiteX0" fmla="*/ 12643 w 13593"/>
                  <a:gd name="connsiteY0" fmla="*/ 11737 h 11328"/>
                  <a:gd name="connsiteX1" fmla="*/ 14682 w 13593"/>
                  <a:gd name="connsiteY1" fmla="*/ 6073 h 11328"/>
                  <a:gd name="connsiteX2" fmla="*/ 3354 w 13593"/>
                  <a:gd name="connsiteY2" fmla="*/ 182 h 11328"/>
                  <a:gd name="connsiteX3" fmla="*/ 1542 w 13593"/>
                  <a:gd name="connsiteY3" fmla="*/ 862 h 11328"/>
                  <a:gd name="connsiteX4" fmla="*/ 182 w 13593"/>
                  <a:gd name="connsiteY4" fmla="*/ 3807 h 11328"/>
                  <a:gd name="connsiteX5" fmla="*/ 862 w 13593"/>
                  <a:gd name="connsiteY5" fmla="*/ 5620 h 11328"/>
                  <a:gd name="connsiteX6" fmla="*/ 2448 w 13593"/>
                  <a:gd name="connsiteY6" fmla="*/ 6526 h 11328"/>
                  <a:gd name="connsiteX7" fmla="*/ 12643 w 13593"/>
                  <a:gd name="connsiteY7" fmla="*/ 11737 h 11328"/>
                  <a:gd name="connsiteX8" fmla="*/ 12643 w 13593"/>
                  <a:gd name="connsiteY8" fmla="*/ 11737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1328">
                    <a:moveTo>
                      <a:pt x="12643" y="11737"/>
                    </a:moveTo>
                    <a:cubicBezTo>
                      <a:pt x="12643" y="8339"/>
                      <a:pt x="13323" y="6753"/>
                      <a:pt x="14682" y="6073"/>
                    </a:cubicBezTo>
                    <a:lnTo>
                      <a:pt x="3354" y="182"/>
                    </a:lnTo>
                    <a:cubicBezTo>
                      <a:pt x="2675" y="-271"/>
                      <a:pt x="1768" y="182"/>
                      <a:pt x="1542" y="862"/>
                    </a:cubicBezTo>
                    <a:lnTo>
                      <a:pt x="182" y="3807"/>
                    </a:lnTo>
                    <a:cubicBezTo>
                      <a:pt x="-271" y="4487"/>
                      <a:pt x="182" y="5393"/>
                      <a:pt x="862" y="5620"/>
                    </a:cubicBezTo>
                    <a:lnTo>
                      <a:pt x="2448" y="6526"/>
                    </a:lnTo>
                    <a:lnTo>
                      <a:pt x="12643" y="11737"/>
                    </a:lnTo>
                    <a:cubicBezTo>
                      <a:pt x="12643" y="11737"/>
                      <a:pt x="12643" y="11737"/>
                      <a:pt x="12643" y="11737"/>
                    </a:cubicBezTo>
                    <a:close/>
                  </a:path>
                </a:pathLst>
              </a:custGeom>
              <a:solidFill>
                <a:srgbClr val="000000"/>
              </a:solidFill>
              <a:ln w="2249" cap="flat">
                <a:noFill/>
                <a:prstDash val="solid"/>
                <a:miter/>
              </a:ln>
            </p:spPr>
            <p:txBody>
              <a:bodyPr rtlCol="0" anchor="ctr"/>
              <a:lstStyle/>
              <a:p>
                <a:endParaRPr lang="en-BE" sz="900"/>
              </a:p>
            </p:txBody>
          </p:sp>
          <p:sp>
            <p:nvSpPr>
              <p:cNvPr id="144" name="Freeform: Shape 143">
                <a:extLst>
                  <a:ext uri="{FF2B5EF4-FFF2-40B4-BE49-F238E27FC236}">
                    <a16:creationId xmlns:a16="http://schemas.microsoft.com/office/drawing/2014/main" id="{77113024-1A43-43F0-B4DF-C18785AD3E43}"/>
                  </a:ext>
                </a:extLst>
              </p:cNvPr>
              <p:cNvSpPr/>
              <p:nvPr/>
            </p:nvSpPr>
            <p:spPr>
              <a:xfrm>
                <a:off x="8265633" y="498669"/>
                <a:ext cx="54375" cy="54375"/>
              </a:xfrm>
              <a:custGeom>
                <a:avLst/>
                <a:gdLst>
                  <a:gd name="connsiteX0" fmla="*/ 28094 w 54374"/>
                  <a:gd name="connsiteY0" fmla="*/ 56187 h 54374"/>
                  <a:gd name="connsiteX1" fmla="*/ 0 w 54374"/>
                  <a:gd name="connsiteY1" fmla="*/ 28094 h 54374"/>
                  <a:gd name="connsiteX2" fmla="*/ 28094 w 54374"/>
                  <a:gd name="connsiteY2" fmla="*/ 0 h 54374"/>
                  <a:gd name="connsiteX3" fmla="*/ 56187 w 54374"/>
                  <a:gd name="connsiteY3" fmla="*/ 28094 h 54374"/>
                  <a:gd name="connsiteX4" fmla="*/ 28094 w 54374"/>
                  <a:gd name="connsiteY4" fmla="*/ 56187 h 54374"/>
                  <a:gd name="connsiteX5" fmla="*/ 28094 w 54374"/>
                  <a:gd name="connsiteY5" fmla="*/ 6117 h 54374"/>
                  <a:gd name="connsiteX6" fmla="*/ 6117 w 54374"/>
                  <a:gd name="connsiteY6" fmla="*/ 28094 h 54374"/>
                  <a:gd name="connsiteX7" fmla="*/ 28094 w 54374"/>
                  <a:gd name="connsiteY7" fmla="*/ 50070 h 54374"/>
                  <a:gd name="connsiteX8" fmla="*/ 50070 w 54374"/>
                  <a:gd name="connsiteY8" fmla="*/ 28094 h 54374"/>
                  <a:gd name="connsiteX9" fmla="*/ 28094 w 54374"/>
                  <a:gd name="connsiteY9" fmla="*/ 6117 h 5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74" h="54374">
                    <a:moveTo>
                      <a:pt x="28094" y="56187"/>
                    </a:moveTo>
                    <a:cubicBezTo>
                      <a:pt x="12687" y="56187"/>
                      <a:pt x="0" y="43500"/>
                      <a:pt x="0" y="28094"/>
                    </a:cubicBezTo>
                    <a:cubicBezTo>
                      <a:pt x="0" y="12687"/>
                      <a:pt x="12687" y="0"/>
                      <a:pt x="28094" y="0"/>
                    </a:cubicBezTo>
                    <a:cubicBezTo>
                      <a:pt x="43500" y="0"/>
                      <a:pt x="56187" y="12687"/>
                      <a:pt x="56187" y="28094"/>
                    </a:cubicBezTo>
                    <a:cubicBezTo>
                      <a:pt x="56187" y="43500"/>
                      <a:pt x="43500" y="56187"/>
                      <a:pt x="28094" y="56187"/>
                    </a:cubicBezTo>
                    <a:close/>
                    <a:moveTo>
                      <a:pt x="28094" y="6117"/>
                    </a:moveTo>
                    <a:cubicBezTo>
                      <a:pt x="15859" y="6117"/>
                      <a:pt x="6117" y="16086"/>
                      <a:pt x="6117" y="28094"/>
                    </a:cubicBezTo>
                    <a:cubicBezTo>
                      <a:pt x="6117" y="40328"/>
                      <a:pt x="16086" y="50070"/>
                      <a:pt x="28094" y="50070"/>
                    </a:cubicBezTo>
                    <a:cubicBezTo>
                      <a:pt x="40328" y="50070"/>
                      <a:pt x="50070" y="40101"/>
                      <a:pt x="50070" y="28094"/>
                    </a:cubicBezTo>
                    <a:cubicBezTo>
                      <a:pt x="50070" y="15859"/>
                      <a:pt x="40328" y="6117"/>
                      <a:pt x="28094" y="6117"/>
                    </a:cubicBezTo>
                    <a:close/>
                  </a:path>
                </a:pathLst>
              </a:custGeom>
              <a:solidFill>
                <a:srgbClr val="000000"/>
              </a:solidFill>
              <a:ln w="2249" cap="flat">
                <a:noFill/>
                <a:prstDash val="solid"/>
                <a:miter/>
              </a:ln>
            </p:spPr>
            <p:txBody>
              <a:bodyPr rtlCol="0" anchor="ctr"/>
              <a:lstStyle/>
              <a:p>
                <a:endParaRPr lang="en-BE" sz="900"/>
              </a:p>
            </p:txBody>
          </p:sp>
          <p:sp>
            <p:nvSpPr>
              <p:cNvPr id="145" name="Freeform: Shape 144">
                <a:extLst>
                  <a:ext uri="{FF2B5EF4-FFF2-40B4-BE49-F238E27FC236}">
                    <a16:creationId xmlns:a16="http://schemas.microsoft.com/office/drawing/2014/main" id="{D5FE1059-B3BC-46F6-AD52-D590742C6B2D}"/>
                  </a:ext>
                </a:extLst>
              </p:cNvPr>
              <p:cNvSpPr/>
              <p:nvPr/>
            </p:nvSpPr>
            <p:spPr>
              <a:xfrm>
                <a:off x="8369851" y="498669"/>
                <a:ext cx="54375" cy="54375"/>
              </a:xfrm>
              <a:custGeom>
                <a:avLst/>
                <a:gdLst>
                  <a:gd name="connsiteX0" fmla="*/ 28094 w 54374"/>
                  <a:gd name="connsiteY0" fmla="*/ 56187 h 54374"/>
                  <a:gd name="connsiteX1" fmla="*/ 0 w 54374"/>
                  <a:gd name="connsiteY1" fmla="*/ 28094 h 54374"/>
                  <a:gd name="connsiteX2" fmla="*/ 28094 w 54374"/>
                  <a:gd name="connsiteY2" fmla="*/ 0 h 54374"/>
                  <a:gd name="connsiteX3" fmla="*/ 56187 w 54374"/>
                  <a:gd name="connsiteY3" fmla="*/ 28094 h 54374"/>
                  <a:gd name="connsiteX4" fmla="*/ 28094 w 54374"/>
                  <a:gd name="connsiteY4" fmla="*/ 56187 h 54374"/>
                  <a:gd name="connsiteX5" fmla="*/ 28094 w 54374"/>
                  <a:gd name="connsiteY5" fmla="*/ 6117 h 54374"/>
                  <a:gd name="connsiteX6" fmla="*/ 6117 w 54374"/>
                  <a:gd name="connsiteY6" fmla="*/ 28094 h 54374"/>
                  <a:gd name="connsiteX7" fmla="*/ 28094 w 54374"/>
                  <a:gd name="connsiteY7" fmla="*/ 50070 h 54374"/>
                  <a:gd name="connsiteX8" fmla="*/ 50070 w 54374"/>
                  <a:gd name="connsiteY8" fmla="*/ 28094 h 54374"/>
                  <a:gd name="connsiteX9" fmla="*/ 28094 w 54374"/>
                  <a:gd name="connsiteY9" fmla="*/ 6117 h 5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74" h="54374">
                    <a:moveTo>
                      <a:pt x="28094" y="56187"/>
                    </a:moveTo>
                    <a:cubicBezTo>
                      <a:pt x="12687" y="56187"/>
                      <a:pt x="0" y="43500"/>
                      <a:pt x="0" y="28094"/>
                    </a:cubicBezTo>
                    <a:cubicBezTo>
                      <a:pt x="0" y="12687"/>
                      <a:pt x="12687" y="0"/>
                      <a:pt x="28094" y="0"/>
                    </a:cubicBezTo>
                    <a:cubicBezTo>
                      <a:pt x="43500" y="0"/>
                      <a:pt x="56187" y="12687"/>
                      <a:pt x="56187" y="28094"/>
                    </a:cubicBezTo>
                    <a:cubicBezTo>
                      <a:pt x="56187" y="43500"/>
                      <a:pt x="43500" y="56187"/>
                      <a:pt x="28094" y="56187"/>
                    </a:cubicBezTo>
                    <a:close/>
                    <a:moveTo>
                      <a:pt x="28094" y="6117"/>
                    </a:moveTo>
                    <a:cubicBezTo>
                      <a:pt x="15859" y="6117"/>
                      <a:pt x="6117" y="16086"/>
                      <a:pt x="6117" y="28094"/>
                    </a:cubicBezTo>
                    <a:cubicBezTo>
                      <a:pt x="6117" y="40328"/>
                      <a:pt x="16086" y="50070"/>
                      <a:pt x="28094" y="50070"/>
                    </a:cubicBezTo>
                    <a:cubicBezTo>
                      <a:pt x="40101" y="50070"/>
                      <a:pt x="50070" y="40101"/>
                      <a:pt x="50070" y="28094"/>
                    </a:cubicBezTo>
                    <a:cubicBezTo>
                      <a:pt x="50070" y="15859"/>
                      <a:pt x="40101" y="6117"/>
                      <a:pt x="28094" y="6117"/>
                    </a:cubicBezTo>
                    <a:close/>
                  </a:path>
                </a:pathLst>
              </a:custGeom>
              <a:solidFill>
                <a:srgbClr val="000000"/>
              </a:solidFill>
              <a:ln w="2249" cap="flat">
                <a:noFill/>
                <a:prstDash val="solid"/>
                <a:miter/>
              </a:ln>
            </p:spPr>
            <p:txBody>
              <a:bodyPr rtlCol="0" anchor="ctr"/>
              <a:lstStyle/>
              <a:p>
                <a:endParaRPr lang="en-BE" sz="900"/>
              </a:p>
            </p:txBody>
          </p:sp>
          <p:sp>
            <p:nvSpPr>
              <p:cNvPr id="146" name="Freeform: Shape 145">
                <a:extLst>
                  <a:ext uri="{FF2B5EF4-FFF2-40B4-BE49-F238E27FC236}">
                    <a16:creationId xmlns:a16="http://schemas.microsoft.com/office/drawing/2014/main" id="{C6A505B4-AE97-4D6F-9057-6CC52AE04817}"/>
                  </a:ext>
                </a:extLst>
              </p:cNvPr>
              <p:cNvSpPr/>
              <p:nvPr/>
            </p:nvSpPr>
            <p:spPr>
              <a:xfrm>
                <a:off x="8404514" y="509770"/>
                <a:ext cx="11328" cy="36250"/>
              </a:xfrm>
              <a:custGeom>
                <a:avLst/>
                <a:gdLst>
                  <a:gd name="connsiteX0" fmla="*/ 11555 w 11328"/>
                  <a:gd name="connsiteY0" fmla="*/ 4531 h 36249"/>
                  <a:gd name="connsiteX1" fmla="*/ 5211 w 11328"/>
                  <a:gd name="connsiteY1" fmla="*/ 16086 h 36249"/>
                  <a:gd name="connsiteX2" fmla="*/ 5211 w 11328"/>
                  <a:gd name="connsiteY2" fmla="*/ 19937 h 36249"/>
                  <a:gd name="connsiteX3" fmla="*/ 11555 w 11328"/>
                  <a:gd name="connsiteY3" fmla="*/ 31492 h 36249"/>
                  <a:gd name="connsiteX4" fmla="*/ 12008 w 11328"/>
                  <a:gd name="connsiteY4" fmla="*/ 31492 h 36249"/>
                  <a:gd name="connsiteX5" fmla="*/ 13141 w 11328"/>
                  <a:gd name="connsiteY5" fmla="*/ 32625 h 36249"/>
                  <a:gd name="connsiteX6" fmla="*/ 13141 w 11328"/>
                  <a:gd name="connsiteY6" fmla="*/ 35344 h 36249"/>
                  <a:gd name="connsiteX7" fmla="*/ 12008 w 11328"/>
                  <a:gd name="connsiteY7" fmla="*/ 36476 h 36249"/>
                  <a:gd name="connsiteX8" fmla="*/ 11555 w 11328"/>
                  <a:gd name="connsiteY8" fmla="*/ 36476 h 36249"/>
                  <a:gd name="connsiteX9" fmla="*/ 0 w 11328"/>
                  <a:gd name="connsiteY9" fmla="*/ 20164 h 36249"/>
                  <a:gd name="connsiteX10" fmla="*/ 0 w 11328"/>
                  <a:gd name="connsiteY10" fmla="*/ 16312 h 36249"/>
                  <a:gd name="connsiteX11" fmla="*/ 11555 w 11328"/>
                  <a:gd name="connsiteY11" fmla="*/ 0 h 36249"/>
                  <a:gd name="connsiteX12" fmla="*/ 12008 w 11328"/>
                  <a:gd name="connsiteY12" fmla="*/ 0 h 36249"/>
                  <a:gd name="connsiteX13" fmla="*/ 13141 w 11328"/>
                  <a:gd name="connsiteY13" fmla="*/ 1133 h 36249"/>
                  <a:gd name="connsiteX14" fmla="*/ 13141 w 11328"/>
                  <a:gd name="connsiteY14" fmla="*/ 3852 h 36249"/>
                  <a:gd name="connsiteX15" fmla="*/ 12008 w 11328"/>
                  <a:gd name="connsiteY15" fmla="*/ 4984 h 36249"/>
                  <a:gd name="connsiteX16" fmla="*/ 11555 w 11328"/>
                  <a:gd name="connsiteY16" fmla="*/ 4984 h 3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28" h="36249">
                    <a:moveTo>
                      <a:pt x="11555" y="4531"/>
                    </a:moveTo>
                    <a:cubicBezTo>
                      <a:pt x="6797" y="4531"/>
                      <a:pt x="5211" y="5891"/>
                      <a:pt x="5211" y="16086"/>
                    </a:cubicBezTo>
                    <a:lnTo>
                      <a:pt x="5211" y="19937"/>
                    </a:lnTo>
                    <a:cubicBezTo>
                      <a:pt x="5211" y="30133"/>
                      <a:pt x="6797" y="31492"/>
                      <a:pt x="11555" y="31492"/>
                    </a:cubicBezTo>
                    <a:lnTo>
                      <a:pt x="12008" y="31492"/>
                    </a:lnTo>
                    <a:cubicBezTo>
                      <a:pt x="12687" y="31492"/>
                      <a:pt x="13141" y="31945"/>
                      <a:pt x="13141" y="32625"/>
                    </a:cubicBezTo>
                    <a:lnTo>
                      <a:pt x="13141" y="35344"/>
                    </a:lnTo>
                    <a:cubicBezTo>
                      <a:pt x="13141" y="36023"/>
                      <a:pt x="12687" y="36476"/>
                      <a:pt x="12008" y="36476"/>
                    </a:cubicBezTo>
                    <a:lnTo>
                      <a:pt x="11555" y="36476"/>
                    </a:lnTo>
                    <a:cubicBezTo>
                      <a:pt x="1812" y="36476"/>
                      <a:pt x="0" y="32172"/>
                      <a:pt x="0" y="20164"/>
                    </a:cubicBezTo>
                    <a:lnTo>
                      <a:pt x="0" y="16312"/>
                    </a:lnTo>
                    <a:cubicBezTo>
                      <a:pt x="0" y="4305"/>
                      <a:pt x="1812" y="0"/>
                      <a:pt x="11555" y="0"/>
                    </a:cubicBezTo>
                    <a:lnTo>
                      <a:pt x="12008" y="0"/>
                    </a:lnTo>
                    <a:cubicBezTo>
                      <a:pt x="12687" y="0"/>
                      <a:pt x="13141" y="453"/>
                      <a:pt x="13141" y="1133"/>
                    </a:cubicBezTo>
                    <a:lnTo>
                      <a:pt x="13141" y="3852"/>
                    </a:lnTo>
                    <a:cubicBezTo>
                      <a:pt x="13141" y="4531"/>
                      <a:pt x="12687" y="4984"/>
                      <a:pt x="12008" y="4984"/>
                    </a:cubicBezTo>
                    <a:lnTo>
                      <a:pt x="11555" y="4984"/>
                    </a:lnTo>
                    <a:close/>
                  </a:path>
                </a:pathLst>
              </a:custGeom>
              <a:solidFill>
                <a:srgbClr val="000000"/>
              </a:solidFill>
              <a:ln w="2249" cap="flat">
                <a:noFill/>
                <a:prstDash val="solid"/>
                <a:miter/>
              </a:ln>
            </p:spPr>
            <p:txBody>
              <a:bodyPr rtlCol="0" anchor="ctr"/>
              <a:lstStyle/>
              <a:p>
                <a:endParaRPr lang="en-BE" sz="900"/>
              </a:p>
            </p:txBody>
          </p:sp>
          <p:sp>
            <p:nvSpPr>
              <p:cNvPr id="147" name="Freeform: Shape 146">
                <a:extLst>
                  <a:ext uri="{FF2B5EF4-FFF2-40B4-BE49-F238E27FC236}">
                    <a16:creationId xmlns:a16="http://schemas.microsoft.com/office/drawing/2014/main" id="{826E639B-BBB5-470A-8635-09422BCE9D7C}"/>
                  </a:ext>
                </a:extLst>
              </p:cNvPr>
              <p:cNvSpPr/>
              <p:nvPr/>
            </p:nvSpPr>
            <p:spPr>
              <a:xfrm>
                <a:off x="8416295" y="509544"/>
                <a:ext cx="13594" cy="4531"/>
              </a:xfrm>
              <a:custGeom>
                <a:avLst/>
                <a:gdLst>
                  <a:gd name="connsiteX0" fmla="*/ 0 w 13593"/>
                  <a:gd name="connsiteY0" fmla="*/ 0 h 4531"/>
                  <a:gd name="connsiteX1" fmla="*/ 15633 w 13593"/>
                  <a:gd name="connsiteY1" fmla="*/ 0 h 4531"/>
                  <a:gd name="connsiteX2" fmla="*/ 15633 w 13593"/>
                  <a:gd name="connsiteY2" fmla="*/ 4984 h 4531"/>
                  <a:gd name="connsiteX3" fmla="*/ 0 w 13593"/>
                  <a:gd name="connsiteY3" fmla="*/ 4984 h 4531"/>
                </a:gdLst>
                <a:ahLst/>
                <a:cxnLst>
                  <a:cxn ang="0">
                    <a:pos x="connsiteX0" y="connsiteY0"/>
                  </a:cxn>
                  <a:cxn ang="0">
                    <a:pos x="connsiteX1" y="connsiteY1"/>
                  </a:cxn>
                  <a:cxn ang="0">
                    <a:pos x="connsiteX2" y="connsiteY2"/>
                  </a:cxn>
                  <a:cxn ang="0">
                    <a:pos x="connsiteX3" y="connsiteY3"/>
                  </a:cxn>
                </a:cxnLst>
                <a:rect l="l" t="t" r="r" b="b"/>
                <a:pathLst>
                  <a:path w="13593" h="4531">
                    <a:moveTo>
                      <a:pt x="0" y="0"/>
                    </a:moveTo>
                    <a:lnTo>
                      <a:pt x="15633" y="0"/>
                    </a:lnTo>
                    <a:lnTo>
                      <a:pt x="15633" y="4984"/>
                    </a:lnTo>
                    <a:lnTo>
                      <a:pt x="0" y="4984"/>
                    </a:lnTo>
                    <a:close/>
                  </a:path>
                </a:pathLst>
              </a:custGeom>
              <a:solidFill>
                <a:srgbClr val="000000"/>
              </a:solidFill>
              <a:ln w="2249" cap="flat">
                <a:noFill/>
                <a:prstDash val="solid"/>
                <a:miter/>
              </a:ln>
            </p:spPr>
            <p:txBody>
              <a:bodyPr rtlCol="0" anchor="ctr"/>
              <a:lstStyle/>
              <a:p>
                <a:endParaRPr lang="en-BE" sz="900"/>
              </a:p>
            </p:txBody>
          </p:sp>
          <p:sp>
            <p:nvSpPr>
              <p:cNvPr id="148" name="Freeform: Shape 147">
                <a:extLst>
                  <a:ext uri="{FF2B5EF4-FFF2-40B4-BE49-F238E27FC236}">
                    <a16:creationId xmlns:a16="http://schemas.microsoft.com/office/drawing/2014/main" id="{5CA909FA-4CD8-41A2-AB72-46F16CBCD78C}"/>
                  </a:ext>
                </a:extLst>
              </p:cNvPr>
              <p:cNvSpPr/>
              <p:nvPr/>
            </p:nvSpPr>
            <p:spPr>
              <a:xfrm>
                <a:off x="8415842" y="541262"/>
                <a:ext cx="13594" cy="4531"/>
              </a:xfrm>
              <a:custGeom>
                <a:avLst/>
                <a:gdLst>
                  <a:gd name="connsiteX0" fmla="*/ 0 w 13593"/>
                  <a:gd name="connsiteY0" fmla="*/ 0 h 4531"/>
                  <a:gd name="connsiteX1" fmla="*/ 15633 w 13593"/>
                  <a:gd name="connsiteY1" fmla="*/ 0 h 4531"/>
                  <a:gd name="connsiteX2" fmla="*/ 15633 w 13593"/>
                  <a:gd name="connsiteY2" fmla="*/ 4984 h 4531"/>
                  <a:gd name="connsiteX3" fmla="*/ 0 w 13593"/>
                  <a:gd name="connsiteY3" fmla="*/ 4984 h 4531"/>
                </a:gdLst>
                <a:ahLst/>
                <a:cxnLst>
                  <a:cxn ang="0">
                    <a:pos x="connsiteX0" y="connsiteY0"/>
                  </a:cxn>
                  <a:cxn ang="0">
                    <a:pos x="connsiteX1" y="connsiteY1"/>
                  </a:cxn>
                  <a:cxn ang="0">
                    <a:pos x="connsiteX2" y="connsiteY2"/>
                  </a:cxn>
                  <a:cxn ang="0">
                    <a:pos x="connsiteX3" y="connsiteY3"/>
                  </a:cxn>
                </a:cxnLst>
                <a:rect l="l" t="t" r="r" b="b"/>
                <a:pathLst>
                  <a:path w="13593" h="4531">
                    <a:moveTo>
                      <a:pt x="0" y="0"/>
                    </a:moveTo>
                    <a:lnTo>
                      <a:pt x="15633" y="0"/>
                    </a:lnTo>
                    <a:lnTo>
                      <a:pt x="15633" y="4984"/>
                    </a:lnTo>
                    <a:lnTo>
                      <a:pt x="0" y="4984"/>
                    </a:lnTo>
                    <a:close/>
                  </a:path>
                </a:pathLst>
              </a:custGeom>
              <a:solidFill>
                <a:srgbClr val="000000"/>
              </a:solidFill>
              <a:ln w="2249" cap="flat">
                <a:noFill/>
                <a:prstDash val="solid"/>
                <a:miter/>
              </a:ln>
            </p:spPr>
            <p:txBody>
              <a:bodyPr rtlCol="0" anchor="ctr"/>
              <a:lstStyle/>
              <a:p>
                <a:endParaRPr lang="en-BE" sz="900"/>
              </a:p>
            </p:txBody>
          </p:sp>
          <p:sp>
            <p:nvSpPr>
              <p:cNvPr id="149" name="Freeform: Shape 148">
                <a:extLst>
                  <a:ext uri="{FF2B5EF4-FFF2-40B4-BE49-F238E27FC236}">
                    <a16:creationId xmlns:a16="http://schemas.microsoft.com/office/drawing/2014/main" id="{DF0F725C-A305-4095-BDA7-F86574A5DF82}"/>
                  </a:ext>
                </a:extLst>
              </p:cNvPr>
              <p:cNvSpPr/>
              <p:nvPr/>
            </p:nvSpPr>
            <p:spPr>
              <a:xfrm>
                <a:off x="8431248" y="507278"/>
                <a:ext cx="4531" cy="47578"/>
              </a:xfrm>
              <a:custGeom>
                <a:avLst/>
                <a:gdLst>
                  <a:gd name="connsiteX0" fmla="*/ 4758 w 4531"/>
                  <a:gd name="connsiteY0" fmla="*/ 0 h 47577"/>
                  <a:gd name="connsiteX1" fmla="*/ 6117 w 4531"/>
                  <a:gd name="connsiteY1" fmla="*/ 1359 h 47577"/>
                  <a:gd name="connsiteX2" fmla="*/ 6117 w 4531"/>
                  <a:gd name="connsiteY2" fmla="*/ 46218 h 47577"/>
                  <a:gd name="connsiteX3" fmla="*/ 4758 w 4531"/>
                  <a:gd name="connsiteY3" fmla="*/ 47578 h 47577"/>
                  <a:gd name="connsiteX4" fmla="*/ 1359 w 4531"/>
                  <a:gd name="connsiteY4" fmla="*/ 47578 h 47577"/>
                  <a:gd name="connsiteX5" fmla="*/ 0 w 4531"/>
                  <a:gd name="connsiteY5" fmla="*/ 46218 h 47577"/>
                  <a:gd name="connsiteX6" fmla="*/ 0 w 4531"/>
                  <a:gd name="connsiteY6" fmla="*/ 1359 h 47577"/>
                  <a:gd name="connsiteX7" fmla="*/ 1359 w 4531"/>
                  <a:gd name="connsiteY7" fmla="*/ 0 h 47577"/>
                  <a:gd name="connsiteX8" fmla="*/ 4758 w 4531"/>
                  <a:gd name="connsiteY8" fmla="*/ 0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1" h="47577">
                    <a:moveTo>
                      <a:pt x="4758" y="0"/>
                    </a:moveTo>
                    <a:cubicBezTo>
                      <a:pt x="5437" y="0"/>
                      <a:pt x="6117" y="453"/>
                      <a:pt x="6117" y="1359"/>
                    </a:cubicBezTo>
                    <a:lnTo>
                      <a:pt x="6117" y="46218"/>
                    </a:lnTo>
                    <a:cubicBezTo>
                      <a:pt x="6117" y="46898"/>
                      <a:pt x="5437" y="47578"/>
                      <a:pt x="4758" y="47578"/>
                    </a:cubicBezTo>
                    <a:lnTo>
                      <a:pt x="1359" y="47578"/>
                    </a:lnTo>
                    <a:cubicBezTo>
                      <a:pt x="680" y="47578"/>
                      <a:pt x="0" y="47125"/>
                      <a:pt x="0" y="46218"/>
                    </a:cubicBezTo>
                    <a:lnTo>
                      <a:pt x="0" y="1359"/>
                    </a:lnTo>
                    <a:cubicBezTo>
                      <a:pt x="0" y="680"/>
                      <a:pt x="680" y="0"/>
                      <a:pt x="1359" y="0"/>
                    </a:cubicBezTo>
                    <a:lnTo>
                      <a:pt x="4758" y="0"/>
                    </a:lnTo>
                    <a:close/>
                  </a:path>
                </a:pathLst>
              </a:custGeom>
              <a:solidFill>
                <a:srgbClr val="000000"/>
              </a:solidFill>
              <a:ln w="2249" cap="flat">
                <a:noFill/>
                <a:prstDash val="solid"/>
                <a:miter/>
              </a:ln>
            </p:spPr>
            <p:txBody>
              <a:bodyPr rtlCol="0" anchor="ctr"/>
              <a:lstStyle/>
              <a:p>
                <a:endParaRPr lang="en-BE" sz="900"/>
              </a:p>
            </p:txBody>
          </p:sp>
        </p:grpSp>
        <p:grpSp>
          <p:nvGrpSpPr>
            <p:cNvPr id="151" name="Group 150">
              <a:extLst>
                <a:ext uri="{FF2B5EF4-FFF2-40B4-BE49-F238E27FC236}">
                  <a16:creationId xmlns:a16="http://schemas.microsoft.com/office/drawing/2014/main" id="{E0B1BC77-D576-4042-8CDC-10CC110D95F9}"/>
                </a:ext>
              </a:extLst>
            </p:cNvPr>
            <p:cNvGrpSpPr/>
            <p:nvPr/>
          </p:nvGrpSpPr>
          <p:grpSpPr>
            <a:xfrm>
              <a:off x="18730942" y="3976058"/>
              <a:ext cx="595749" cy="336622"/>
              <a:chOff x="8288742" y="691246"/>
              <a:chExt cx="167202" cy="94476"/>
            </a:xfrm>
          </p:grpSpPr>
          <p:sp>
            <p:nvSpPr>
              <p:cNvPr id="152" name="Freeform: Shape 151">
                <a:extLst>
                  <a:ext uri="{FF2B5EF4-FFF2-40B4-BE49-F238E27FC236}">
                    <a16:creationId xmlns:a16="http://schemas.microsoft.com/office/drawing/2014/main" id="{D7F49BE8-0261-40EC-A460-90E4A2CDF254}"/>
                  </a:ext>
                </a:extLst>
              </p:cNvPr>
              <p:cNvSpPr/>
              <p:nvPr/>
            </p:nvSpPr>
            <p:spPr>
              <a:xfrm>
                <a:off x="8447108" y="724777"/>
                <a:ext cx="4531" cy="4531"/>
              </a:xfrm>
              <a:custGeom>
                <a:avLst/>
                <a:gdLst>
                  <a:gd name="connsiteX0" fmla="*/ 5891 w 4531"/>
                  <a:gd name="connsiteY0" fmla="*/ 2945 h 4531"/>
                  <a:gd name="connsiteX1" fmla="*/ 2945 w 4531"/>
                  <a:gd name="connsiteY1" fmla="*/ 5891 h 4531"/>
                  <a:gd name="connsiteX2" fmla="*/ 0 w 4531"/>
                  <a:gd name="connsiteY2" fmla="*/ 2945 h 4531"/>
                  <a:gd name="connsiteX3" fmla="*/ 2945 w 4531"/>
                  <a:gd name="connsiteY3" fmla="*/ 0 h 4531"/>
                  <a:gd name="connsiteX4" fmla="*/ 5891 w 4531"/>
                  <a:gd name="connsiteY4" fmla="*/ 2945 h 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1" h="4531">
                    <a:moveTo>
                      <a:pt x="5891" y="2945"/>
                    </a:moveTo>
                    <a:cubicBezTo>
                      <a:pt x="5891" y="4572"/>
                      <a:pt x="4572" y="5891"/>
                      <a:pt x="2945" y="5891"/>
                    </a:cubicBezTo>
                    <a:cubicBezTo>
                      <a:pt x="1319" y="5891"/>
                      <a:pt x="0" y="4572"/>
                      <a:pt x="0" y="2945"/>
                    </a:cubicBezTo>
                    <a:cubicBezTo>
                      <a:pt x="0" y="1319"/>
                      <a:pt x="1319" y="0"/>
                      <a:pt x="2945" y="0"/>
                    </a:cubicBezTo>
                    <a:cubicBezTo>
                      <a:pt x="4572" y="0"/>
                      <a:pt x="5891" y="1319"/>
                      <a:pt x="5891" y="2945"/>
                    </a:cubicBezTo>
                    <a:close/>
                  </a:path>
                </a:pathLst>
              </a:custGeom>
              <a:solidFill>
                <a:srgbClr val="000000"/>
              </a:solidFill>
              <a:ln w="2249" cap="flat">
                <a:noFill/>
                <a:prstDash val="solid"/>
                <a:miter/>
              </a:ln>
            </p:spPr>
            <p:txBody>
              <a:bodyPr rtlCol="0" anchor="ctr"/>
              <a:lstStyle/>
              <a:p>
                <a:endParaRPr lang="en-BE" sz="900"/>
              </a:p>
            </p:txBody>
          </p:sp>
          <p:sp>
            <p:nvSpPr>
              <p:cNvPr id="153" name="Freeform: Shape 152">
                <a:extLst>
                  <a:ext uri="{FF2B5EF4-FFF2-40B4-BE49-F238E27FC236}">
                    <a16:creationId xmlns:a16="http://schemas.microsoft.com/office/drawing/2014/main" id="{5232F0A5-6117-4F75-B63C-4BBC4891FF7B}"/>
                  </a:ext>
                </a:extLst>
              </p:cNvPr>
              <p:cNvSpPr/>
              <p:nvPr/>
            </p:nvSpPr>
            <p:spPr>
              <a:xfrm>
                <a:off x="8391373" y="701668"/>
                <a:ext cx="20390" cy="24922"/>
              </a:xfrm>
              <a:custGeom>
                <a:avLst/>
                <a:gdLst>
                  <a:gd name="connsiteX0" fmla="*/ 19938 w 20390"/>
                  <a:gd name="connsiteY0" fmla="*/ 0 h 24921"/>
                  <a:gd name="connsiteX1" fmla="*/ 21297 w 20390"/>
                  <a:gd name="connsiteY1" fmla="*/ 1359 h 24921"/>
                  <a:gd name="connsiteX2" fmla="*/ 21297 w 20390"/>
                  <a:gd name="connsiteY2" fmla="*/ 11102 h 24921"/>
                  <a:gd name="connsiteX3" fmla="*/ 2266 w 20390"/>
                  <a:gd name="connsiteY3" fmla="*/ 25148 h 24921"/>
                  <a:gd name="connsiteX4" fmla="*/ 454 w 20390"/>
                  <a:gd name="connsiteY4" fmla="*/ 18578 h 24921"/>
                  <a:gd name="connsiteX5" fmla="*/ 15407 w 20390"/>
                  <a:gd name="connsiteY5" fmla="*/ 11102 h 24921"/>
                  <a:gd name="connsiteX6" fmla="*/ 15407 w 20390"/>
                  <a:gd name="connsiteY6" fmla="*/ 6570 h 24921"/>
                  <a:gd name="connsiteX7" fmla="*/ 15407 w 20390"/>
                  <a:gd name="connsiteY7" fmla="*/ 1586 h 24921"/>
                  <a:gd name="connsiteX8" fmla="*/ 16766 w 20390"/>
                  <a:gd name="connsiteY8" fmla="*/ 227 h 24921"/>
                  <a:gd name="connsiteX9" fmla="*/ 19938 w 20390"/>
                  <a:gd name="connsiteY9" fmla="*/ 2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0" h="24921">
                    <a:moveTo>
                      <a:pt x="19938" y="0"/>
                    </a:moveTo>
                    <a:cubicBezTo>
                      <a:pt x="20617" y="0"/>
                      <a:pt x="21297" y="680"/>
                      <a:pt x="21297" y="1359"/>
                    </a:cubicBezTo>
                    <a:lnTo>
                      <a:pt x="21297" y="11102"/>
                    </a:lnTo>
                    <a:cubicBezTo>
                      <a:pt x="21297" y="21750"/>
                      <a:pt x="13821" y="24695"/>
                      <a:pt x="2266" y="25148"/>
                    </a:cubicBezTo>
                    <a:cubicBezTo>
                      <a:pt x="454" y="25148"/>
                      <a:pt x="-679" y="18578"/>
                      <a:pt x="454" y="18578"/>
                    </a:cubicBezTo>
                    <a:cubicBezTo>
                      <a:pt x="10649" y="18125"/>
                      <a:pt x="15407" y="16312"/>
                      <a:pt x="15407" y="11102"/>
                    </a:cubicBezTo>
                    <a:lnTo>
                      <a:pt x="15407" y="6570"/>
                    </a:lnTo>
                    <a:lnTo>
                      <a:pt x="15407" y="1586"/>
                    </a:lnTo>
                    <a:cubicBezTo>
                      <a:pt x="15407" y="906"/>
                      <a:pt x="16086" y="227"/>
                      <a:pt x="16766" y="227"/>
                    </a:cubicBezTo>
                    <a:lnTo>
                      <a:pt x="19938" y="227"/>
                    </a:lnTo>
                    <a:close/>
                  </a:path>
                </a:pathLst>
              </a:custGeom>
              <a:solidFill>
                <a:srgbClr val="000000"/>
              </a:solidFill>
              <a:ln w="2249" cap="flat">
                <a:noFill/>
                <a:prstDash val="solid"/>
                <a:miter/>
              </a:ln>
            </p:spPr>
            <p:txBody>
              <a:bodyPr rtlCol="0" anchor="ctr"/>
              <a:lstStyle/>
              <a:p>
                <a:endParaRPr lang="en-BE" sz="900"/>
              </a:p>
            </p:txBody>
          </p:sp>
          <p:sp>
            <p:nvSpPr>
              <p:cNvPr id="154" name="Freeform: Shape 153">
                <a:extLst>
                  <a:ext uri="{FF2B5EF4-FFF2-40B4-BE49-F238E27FC236}">
                    <a16:creationId xmlns:a16="http://schemas.microsoft.com/office/drawing/2014/main" id="{4085983E-F067-4CD7-8ED7-AFEA06EA0495}"/>
                  </a:ext>
                </a:extLst>
              </p:cNvPr>
              <p:cNvSpPr/>
              <p:nvPr/>
            </p:nvSpPr>
            <p:spPr>
              <a:xfrm>
                <a:off x="8386534" y="708449"/>
                <a:ext cx="22656" cy="56640"/>
              </a:xfrm>
              <a:custGeom>
                <a:avLst/>
                <a:gdLst>
                  <a:gd name="connsiteX0" fmla="*/ 1668 w 22656"/>
                  <a:gd name="connsiteY0" fmla="*/ 16 h 56640"/>
                  <a:gd name="connsiteX1" fmla="*/ 5066 w 22656"/>
                  <a:gd name="connsiteY1" fmla="*/ 2735 h 56640"/>
                  <a:gd name="connsiteX2" fmla="*/ 24097 w 22656"/>
                  <a:gd name="connsiteY2" fmla="*/ 55523 h 56640"/>
                  <a:gd name="connsiteX3" fmla="*/ 23191 w 22656"/>
                  <a:gd name="connsiteY3" fmla="*/ 57336 h 56640"/>
                  <a:gd name="connsiteX4" fmla="*/ 20019 w 22656"/>
                  <a:gd name="connsiteY4" fmla="*/ 58469 h 56640"/>
                  <a:gd name="connsiteX5" fmla="*/ 18207 w 22656"/>
                  <a:gd name="connsiteY5" fmla="*/ 57789 h 56640"/>
                  <a:gd name="connsiteX6" fmla="*/ 82 w 22656"/>
                  <a:gd name="connsiteY6" fmla="*/ 7492 h 56640"/>
                  <a:gd name="connsiteX7" fmla="*/ 988 w 22656"/>
                  <a:gd name="connsiteY7" fmla="*/ 3867 h 56640"/>
                  <a:gd name="connsiteX8" fmla="*/ 1668 w 22656"/>
                  <a:gd name="connsiteY8" fmla="*/ 16 h 5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56" h="56640">
                    <a:moveTo>
                      <a:pt x="1668" y="16"/>
                    </a:moveTo>
                    <a:cubicBezTo>
                      <a:pt x="2347" y="-211"/>
                      <a:pt x="4839" y="2055"/>
                      <a:pt x="5066" y="2735"/>
                    </a:cubicBezTo>
                    <a:lnTo>
                      <a:pt x="24097" y="55523"/>
                    </a:lnTo>
                    <a:cubicBezTo>
                      <a:pt x="24324" y="56203"/>
                      <a:pt x="23871" y="57109"/>
                      <a:pt x="23191" y="57336"/>
                    </a:cubicBezTo>
                    <a:lnTo>
                      <a:pt x="20019" y="58469"/>
                    </a:lnTo>
                    <a:cubicBezTo>
                      <a:pt x="19339" y="58695"/>
                      <a:pt x="18433" y="58469"/>
                      <a:pt x="18207" y="57789"/>
                    </a:cubicBezTo>
                    <a:lnTo>
                      <a:pt x="82" y="7492"/>
                    </a:lnTo>
                    <a:cubicBezTo>
                      <a:pt x="-145" y="6813"/>
                      <a:pt x="82" y="5453"/>
                      <a:pt x="988" y="3867"/>
                    </a:cubicBezTo>
                    <a:lnTo>
                      <a:pt x="1668" y="16"/>
                    </a:lnTo>
                    <a:close/>
                  </a:path>
                </a:pathLst>
              </a:custGeom>
              <a:solidFill>
                <a:srgbClr val="000000"/>
              </a:solidFill>
              <a:ln w="2249" cap="flat">
                <a:noFill/>
                <a:prstDash val="solid"/>
                <a:miter/>
              </a:ln>
            </p:spPr>
            <p:txBody>
              <a:bodyPr rtlCol="0" anchor="ctr"/>
              <a:lstStyle/>
              <a:p>
                <a:endParaRPr lang="en-BE" sz="900"/>
              </a:p>
            </p:txBody>
          </p:sp>
          <p:sp>
            <p:nvSpPr>
              <p:cNvPr id="155" name="Freeform: Shape 154">
                <a:extLst>
                  <a:ext uri="{FF2B5EF4-FFF2-40B4-BE49-F238E27FC236}">
                    <a16:creationId xmlns:a16="http://schemas.microsoft.com/office/drawing/2014/main" id="{CAC7928C-BDF8-472A-99E8-552000968081}"/>
                  </a:ext>
                </a:extLst>
              </p:cNvPr>
              <p:cNvSpPr/>
              <p:nvPr/>
            </p:nvSpPr>
            <p:spPr>
              <a:xfrm>
                <a:off x="8334901" y="712587"/>
                <a:ext cx="20390" cy="43047"/>
              </a:xfrm>
              <a:custGeom>
                <a:avLst/>
                <a:gdLst>
                  <a:gd name="connsiteX0" fmla="*/ 20676 w 20390"/>
                  <a:gd name="connsiteY0" fmla="*/ 41870 h 43046"/>
                  <a:gd name="connsiteX1" fmla="*/ 5950 w 20390"/>
                  <a:gd name="connsiteY1" fmla="*/ 862 h 43046"/>
                  <a:gd name="connsiteX2" fmla="*/ 4137 w 20390"/>
                  <a:gd name="connsiteY2" fmla="*/ 182 h 43046"/>
                  <a:gd name="connsiteX3" fmla="*/ 965 w 20390"/>
                  <a:gd name="connsiteY3" fmla="*/ 1315 h 43046"/>
                  <a:gd name="connsiteX4" fmla="*/ 59 w 20390"/>
                  <a:gd name="connsiteY4" fmla="*/ 3128 h 43046"/>
                  <a:gd name="connsiteX5" fmla="*/ 14785 w 20390"/>
                  <a:gd name="connsiteY5" fmla="*/ 43909 h 43046"/>
                  <a:gd name="connsiteX6" fmla="*/ 17731 w 20390"/>
                  <a:gd name="connsiteY6" fmla="*/ 41416 h 43046"/>
                  <a:gd name="connsiteX7" fmla="*/ 20676 w 20390"/>
                  <a:gd name="connsiteY7" fmla="*/ 41870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90" h="43046">
                    <a:moveTo>
                      <a:pt x="20676" y="41870"/>
                    </a:moveTo>
                    <a:lnTo>
                      <a:pt x="5950" y="862"/>
                    </a:lnTo>
                    <a:cubicBezTo>
                      <a:pt x="5723" y="182"/>
                      <a:pt x="4817" y="-271"/>
                      <a:pt x="4137" y="182"/>
                    </a:cubicBezTo>
                    <a:lnTo>
                      <a:pt x="965" y="1315"/>
                    </a:lnTo>
                    <a:cubicBezTo>
                      <a:pt x="286" y="1542"/>
                      <a:pt x="-168" y="2221"/>
                      <a:pt x="59" y="3128"/>
                    </a:cubicBezTo>
                    <a:lnTo>
                      <a:pt x="14785" y="43909"/>
                    </a:lnTo>
                    <a:lnTo>
                      <a:pt x="17731" y="41416"/>
                    </a:lnTo>
                    <a:lnTo>
                      <a:pt x="20676" y="41870"/>
                    </a:lnTo>
                    <a:close/>
                  </a:path>
                </a:pathLst>
              </a:custGeom>
              <a:solidFill>
                <a:srgbClr val="000000"/>
              </a:solidFill>
              <a:ln w="2249" cap="flat">
                <a:noFill/>
                <a:prstDash val="solid"/>
                <a:miter/>
              </a:ln>
            </p:spPr>
            <p:txBody>
              <a:bodyPr rtlCol="0" anchor="ctr"/>
              <a:lstStyle/>
              <a:p>
                <a:endParaRPr lang="en-BE" sz="900"/>
              </a:p>
            </p:txBody>
          </p:sp>
          <p:sp>
            <p:nvSpPr>
              <p:cNvPr id="156" name="Freeform: Shape 155">
                <a:extLst>
                  <a:ext uri="{FF2B5EF4-FFF2-40B4-BE49-F238E27FC236}">
                    <a16:creationId xmlns:a16="http://schemas.microsoft.com/office/drawing/2014/main" id="{EF317673-AA0F-40A4-9A23-2B3D230F8889}"/>
                  </a:ext>
                </a:extLst>
              </p:cNvPr>
              <p:cNvSpPr/>
              <p:nvPr/>
            </p:nvSpPr>
            <p:spPr>
              <a:xfrm>
                <a:off x="8401569" y="718886"/>
                <a:ext cx="4531" cy="9062"/>
              </a:xfrm>
              <a:custGeom>
                <a:avLst/>
                <a:gdLst>
                  <a:gd name="connsiteX0" fmla="*/ 6117 w 4531"/>
                  <a:gd name="connsiteY0" fmla="*/ 9516 h 9062"/>
                  <a:gd name="connsiteX1" fmla="*/ 6117 w 4531"/>
                  <a:gd name="connsiteY1" fmla="*/ 0 h 9062"/>
                  <a:gd name="connsiteX2" fmla="*/ 4758 w 4531"/>
                  <a:gd name="connsiteY2" fmla="*/ 680 h 9062"/>
                  <a:gd name="connsiteX3" fmla="*/ 0 w 4531"/>
                  <a:gd name="connsiteY3" fmla="*/ 2039 h 9062"/>
                  <a:gd name="connsiteX4" fmla="*/ 0 w 4531"/>
                  <a:gd name="connsiteY4" fmla="*/ 7703 h 9062"/>
                  <a:gd name="connsiteX5" fmla="*/ 0 w 4531"/>
                  <a:gd name="connsiteY5" fmla="*/ 9516 h 9062"/>
                  <a:gd name="connsiteX6" fmla="*/ 1359 w 4531"/>
                  <a:gd name="connsiteY6" fmla="*/ 10875 h 9062"/>
                  <a:gd name="connsiteX7" fmla="*/ 4531 w 4531"/>
                  <a:gd name="connsiteY7" fmla="*/ 10875 h 9062"/>
                  <a:gd name="connsiteX8" fmla="*/ 6117 w 4531"/>
                  <a:gd name="connsiteY8" fmla="*/ 9516 h 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1" h="9062">
                    <a:moveTo>
                      <a:pt x="6117" y="9516"/>
                    </a:moveTo>
                    <a:lnTo>
                      <a:pt x="6117" y="0"/>
                    </a:lnTo>
                    <a:cubicBezTo>
                      <a:pt x="5664" y="227"/>
                      <a:pt x="5211" y="453"/>
                      <a:pt x="4758" y="680"/>
                    </a:cubicBezTo>
                    <a:cubicBezTo>
                      <a:pt x="2719" y="1812"/>
                      <a:pt x="1133" y="2266"/>
                      <a:pt x="0" y="2039"/>
                    </a:cubicBezTo>
                    <a:lnTo>
                      <a:pt x="0" y="7703"/>
                    </a:lnTo>
                    <a:lnTo>
                      <a:pt x="0" y="9516"/>
                    </a:lnTo>
                    <a:cubicBezTo>
                      <a:pt x="0" y="10195"/>
                      <a:pt x="680" y="10875"/>
                      <a:pt x="1359" y="10875"/>
                    </a:cubicBezTo>
                    <a:lnTo>
                      <a:pt x="4531" y="10875"/>
                    </a:lnTo>
                    <a:cubicBezTo>
                      <a:pt x="5437" y="10875"/>
                      <a:pt x="6117" y="10195"/>
                      <a:pt x="6117" y="9516"/>
                    </a:cubicBezTo>
                    <a:close/>
                  </a:path>
                </a:pathLst>
              </a:custGeom>
              <a:solidFill>
                <a:srgbClr val="000000"/>
              </a:solidFill>
              <a:ln w="2249" cap="flat">
                <a:noFill/>
                <a:prstDash val="solid"/>
                <a:miter/>
              </a:ln>
            </p:spPr>
            <p:txBody>
              <a:bodyPr rtlCol="0" anchor="ctr"/>
              <a:lstStyle/>
              <a:p>
                <a:endParaRPr lang="en-BE" sz="900"/>
              </a:p>
            </p:txBody>
          </p:sp>
          <p:sp>
            <p:nvSpPr>
              <p:cNvPr id="157" name="Freeform: Shape 156">
                <a:extLst>
                  <a:ext uri="{FF2B5EF4-FFF2-40B4-BE49-F238E27FC236}">
                    <a16:creationId xmlns:a16="http://schemas.microsoft.com/office/drawing/2014/main" id="{94199D74-58F6-44FC-B7C1-2F56E9473418}"/>
                  </a:ext>
                </a:extLst>
              </p:cNvPr>
              <p:cNvSpPr/>
              <p:nvPr/>
            </p:nvSpPr>
            <p:spPr>
              <a:xfrm>
                <a:off x="8348780" y="749698"/>
                <a:ext cx="18125" cy="20390"/>
              </a:xfrm>
              <a:custGeom>
                <a:avLst/>
                <a:gdLst>
                  <a:gd name="connsiteX0" fmla="*/ 9742 w 18124"/>
                  <a:gd name="connsiteY0" fmla="*/ 21070 h 20390"/>
                  <a:gd name="connsiteX1" fmla="*/ 0 w 18124"/>
                  <a:gd name="connsiteY1" fmla="*/ 10422 h 20390"/>
                  <a:gd name="connsiteX2" fmla="*/ 9742 w 18124"/>
                  <a:gd name="connsiteY2" fmla="*/ 0 h 20390"/>
                  <a:gd name="connsiteX3" fmla="*/ 19484 w 18124"/>
                  <a:gd name="connsiteY3" fmla="*/ 10422 h 20390"/>
                  <a:gd name="connsiteX4" fmla="*/ 9742 w 18124"/>
                  <a:gd name="connsiteY4" fmla="*/ 21070 h 20390"/>
                  <a:gd name="connsiteX5" fmla="*/ 14953 w 18124"/>
                  <a:gd name="connsiteY5" fmla="*/ 10195 h 20390"/>
                  <a:gd name="connsiteX6" fmla="*/ 9969 w 18124"/>
                  <a:gd name="connsiteY6" fmla="*/ 4078 h 20390"/>
                  <a:gd name="connsiteX7" fmla="*/ 4984 w 18124"/>
                  <a:gd name="connsiteY7" fmla="*/ 10195 h 20390"/>
                  <a:gd name="connsiteX8" fmla="*/ 9969 w 18124"/>
                  <a:gd name="connsiteY8" fmla="*/ 16539 h 20390"/>
                  <a:gd name="connsiteX9" fmla="*/ 14953 w 18124"/>
                  <a:gd name="connsiteY9" fmla="*/ 10195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24" h="20390">
                    <a:moveTo>
                      <a:pt x="9742" y="21070"/>
                    </a:moveTo>
                    <a:cubicBezTo>
                      <a:pt x="2719" y="21070"/>
                      <a:pt x="0" y="19711"/>
                      <a:pt x="0" y="10422"/>
                    </a:cubicBezTo>
                    <a:cubicBezTo>
                      <a:pt x="0" y="1812"/>
                      <a:pt x="2719" y="0"/>
                      <a:pt x="9742" y="0"/>
                    </a:cubicBezTo>
                    <a:cubicBezTo>
                      <a:pt x="16765" y="0"/>
                      <a:pt x="19484" y="1812"/>
                      <a:pt x="19484" y="10422"/>
                    </a:cubicBezTo>
                    <a:cubicBezTo>
                      <a:pt x="19484" y="21750"/>
                      <a:pt x="14273" y="21070"/>
                      <a:pt x="9742" y="21070"/>
                    </a:cubicBezTo>
                    <a:close/>
                    <a:moveTo>
                      <a:pt x="14953" y="10195"/>
                    </a:moveTo>
                    <a:cubicBezTo>
                      <a:pt x="14953" y="4758"/>
                      <a:pt x="13141" y="4078"/>
                      <a:pt x="9969" y="4078"/>
                    </a:cubicBezTo>
                    <a:cubicBezTo>
                      <a:pt x="6570" y="4078"/>
                      <a:pt x="4984" y="4758"/>
                      <a:pt x="4984" y="10195"/>
                    </a:cubicBezTo>
                    <a:cubicBezTo>
                      <a:pt x="4984" y="15633"/>
                      <a:pt x="6797" y="16539"/>
                      <a:pt x="9969" y="16539"/>
                    </a:cubicBezTo>
                    <a:cubicBezTo>
                      <a:pt x="13141" y="16539"/>
                      <a:pt x="14953" y="15859"/>
                      <a:pt x="14953" y="10195"/>
                    </a:cubicBezTo>
                    <a:close/>
                  </a:path>
                </a:pathLst>
              </a:custGeom>
              <a:solidFill>
                <a:srgbClr val="000000"/>
              </a:solidFill>
              <a:ln w="2249" cap="flat">
                <a:noFill/>
                <a:prstDash val="solid"/>
                <a:miter/>
              </a:ln>
            </p:spPr>
            <p:txBody>
              <a:bodyPr rtlCol="0" anchor="ctr"/>
              <a:lstStyle/>
              <a:p>
                <a:endParaRPr lang="en-BE" sz="900"/>
              </a:p>
            </p:txBody>
          </p:sp>
          <p:sp>
            <p:nvSpPr>
              <p:cNvPr id="158" name="Freeform: Shape 157">
                <a:extLst>
                  <a:ext uri="{FF2B5EF4-FFF2-40B4-BE49-F238E27FC236}">
                    <a16:creationId xmlns:a16="http://schemas.microsoft.com/office/drawing/2014/main" id="{AD715AF8-B872-4B02-B558-974AAADEAACA}"/>
                  </a:ext>
                </a:extLst>
              </p:cNvPr>
              <p:cNvSpPr/>
              <p:nvPr/>
            </p:nvSpPr>
            <p:spPr>
              <a:xfrm>
                <a:off x="8288742" y="730667"/>
                <a:ext cx="54375" cy="54375"/>
              </a:xfrm>
              <a:custGeom>
                <a:avLst/>
                <a:gdLst>
                  <a:gd name="connsiteX0" fmla="*/ 28094 w 54374"/>
                  <a:gd name="connsiteY0" fmla="*/ 56187 h 54374"/>
                  <a:gd name="connsiteX1" fmla="*/ 0 w 54374"/>
                  <a:gd name="connsiteY1" fmla="*/ 28094 h 54374"/>
                  <a:gd name="connsiteX2" fmla="*/ 28094 w 54374"/>
                  <a:gd name="connsiteY2" fmla="*/ 0 h 54374"/>
                  <a:gd name="connsiteX3" fmla="*/ 56187 w 54374"/>
                  <a:gd name="connsiteY3" fmla="*/ 28094 h 54374"/>
                  <a:gd name="connsiteX4" fmla="*/ 28094 w 54374"/>
                  <a:gd name="connsiteY4" fmla="*/ 56187 h 54374"/>
                  <a:gd name="connsiteX5" fmla="*/ 28094 w 54374"/>
                  <a:gd name="connsiteY5" fmla="*/ 6117 h 54374"/>
                  <a:gd name="connsiteX6" fmla="*/ 6117 w 54374"/>
                  <a:gd name="connsiteY6" fmla="*/ 28094 h 54374"/>
                  <a:gd name="connsiteX7" fmla="*/ 28094 w 54374"/>
                  <a:gd name="connsiteY7" fmla="*/ 50070 h 54374"/>
                  <a:gd name="connsiteX8" fmla="*/ 50070 w 54374"/>
                  <a:gd name="connsiteY8" fmla="*/ 28094 h 54374"/>
                  <a:gd name="connsiteX9" fmla="*/ 28094 w 54374"/>
                  <a:gd name="connsiteY9" fmla="*/ 6117 h 5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74" h="54374">
                    <a:moveTo>
                      <a:pt x="28094" y="56187"/>
                    </a:moveTo>
                    <a:cubicBezTo>
                      <a:pt x="12687" y="56187"/>
                      <a:pt x="0" y="43500"/>
                      <a:pt x="0" y="28094"/>
                    </a:cubicBezTo>
                    <a:cubicBezTo>
                      <a:pt x="0" y="12687"/>
                      <a:pt x="12687" y="0"/>
                      <a:pt x="28094" y="0"/>
                    </a:cubicBezTo>
                    <a:cubicBezTo>
                      <a:pt x="43500" y="0"/>
                      <a:pt x="56187" y="12687"/>
                      <a:pt x="56187" y="28094"/>
                    </a:cubicBezTo>
                    <a:cubicBezTo>
                      <a:pt x="56187" y="43726"/>
                      <a:pt x="43500" y="56187"/>
                      <a:pt x="28094" y="56187"/>
                    </a:cubicBezTo>
                    <a:close/>
                    <a:moveTo>
                      <a:pt x="28094" y="6117"/>
                    </a:moveTo>
                    <a:cubicBezTo>
                      <a:pt x="15859" y="6117"/>
                      <a:pt x="6117" y="16086"/>
                      <a:pt x="6117" y="28094"/>
                    </a:cubicBezTo>
                    <a:cubicBezTo>
                      <a:pt x="6117" y="40328"/>
                      <a:pt x="16086" y="50070"/>
                      <a:pt x="28094" y="50070"/>
                    </a:cubicBezTo>
                    <a:cubicBezTo>
                      <a:pt x="40328" y="50070"/>
                      <a:pt x="50070" y="40101"/>
                      <a:pt x="50070" y="28094"/>
                    </a:cubicBezTo>
                    <a:cubicBezTo>
                      <a:pt x="50070" y="16086"/>
                      <a:pt x="40328" y="6117"/>
                      <a:pt x="28094" y="6117"/>
                    </a:cubicBezTo>
                    <a:close/>
                  </a:path>
                </a:pathLst>
              </a:custGeom>
              <a:solidFill>
                <a:srgbClr val="000000"/>
              </a:solidFill>
              <a:ln w="2249" cap="flat">
                <a:noFill/>
                <a:prstDash val="solid"/>
                <a:miter/>
              </a:ln>
            </p:spPr>
            <p:txBody>
              <a:bodyPr rtlCol="0" anchor="ctr"/>
              <a:lstStyle/>
              <a:p>
                <a:endParaRPr lang="en-BE" sz="900"/>
              </a:p>
            </p:txBody>
          </p:sp>
          <p:sp>
            <p:nvSpPr>
              <p:cNvPr id="159" name="Freeform: Shape 158">
                <a:extLst>
                  <a:ext uri="{FF2B5EF4-FFF2-40B4-BE49-F238E27FC236}">
                    <a16:creationId xmlns:a16="http://schemas.microsoft.com/office/drawing/2014/main" id="{E1BD973A-C3BE-415E-9AAD-AC97615072FC}"/>
                  </a:ext>
                </a:extLst>
              </p:cNvPr>
              <p:cNvSpPr/>
              <p:nvPr/>
            </p:nvSpPr>
            <p:spPr>
              <a:xfrm>
                <a:off x="8384350" y="741995"/>
                <a:ext cx="43047" cy="43047"/>
              </a:xfrm>
              <a:custGeom>
                <a:avLst/>
                <a:gdLst>
                  <a:gd name="connsiteX0" fmla="*/ 22430 w 43046"/>
                  <a:gd name="connsiteY0" fmla="*/ 44859 h 43046"/>
                  <a:gd name="connsiteX1" fmla="*/ 0 w 43046"/>
                  <a:gd name="connsiteY1" fmla="*/ 22430 h 43046"/>
                  <a:gd name="connsiteX2" fmla="*/ 22430 w 43046"/>
                  <a:gd name="connsiteY2" fmla="*/ 0 h 43046"/>
                  <a:gd name="connsiteX3" fmla="*/ 44859 w 43046"/>
                  <a:gd name="connsiteY3" fmla="*/ 22430 h 43046"/>
                  <a:gd name="connsiteX4" fmla="*/ 22430 w 43046"/>
                  <a:gd name="connsiteY4" fmla="*/ 44859 h 43046"/>
                  <a:gd name="connsiteX5" fmla="*/ 22430 w 43046"/>
                  <a:gd name="connsiteY5" fmla="*/ 6344 h 43046"/>
                  <a:gd name="connsiteX6" fmla="*/ 6570 w 43046"/>
                  <a:gd name="connsiteY6" fmla="*/ 22203 h 43046"/>
                  <a:gd name="connsiteX7" fmla="*/ 22430 w 43046"/>
                  <a:gd name="connsiteY7" fmla="*/ 38062 h 43046"/>
                  <a:gd name="connsiteX8" fmla="*/ 38289 w 43046"/>
                  <a:gd name="connsiteY8" fmla="*/ 22203 h 43046"/>
                  <a:gd name="connsiteX9" fmla="*/ 22430 w 43046"/>
                  <a:gd name="connsiteY9" fmla="*/ 6344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46" h="43046">
                    <a:moveTo>
                      <a:pt x="22430" y="44859"/>
                    </a:moveTo>
                    <a:cubicBezTo>
                      <a:pt x="9969" y="44859"/>
                      <a:pt x="0" y="34890"/>
                      <a:pt x="0" y="22430"/>
                    </a:cubicBezTo>
                    <a:cubicBezTo>
                      <a:pt x="0" y="9969"/>
                      <a:pt x="9969" y="0"/>
                      <a:pt x="22430" y="0"/>
                    </a:cubicBezTo>
                    <a:cubicBezTo>
                      <a:pt x="34890" y="0"/>
                      <a:pt x="44859" y="9969"/>
                      <a:pt x="44859" y="22430"/>
                    </a:cubicBezTo>
                    <a:cubicBezTo>
                      <a:pt x="44859" y="34664"/>
                      <a:pt x="34664" y="44859"/>
                      <a:pt x="22430" y="44859"/>
                    </a:cubicBezTo>
                    <a:close/>
                    <a:moveTo>
                      <a:pt x="22430" y="6344"/>
                    </a:moveTo>
                    <a:cubicBezTo>
                      <a:pt x="13594" y="6344"/>
                      <a:pt x="6570" y="13367"/>
                      <a:pt x="6570" y="22203"/>
                    </a:cubicBezTo>
                    <a:cubicBezTo>
                      <a:pt x="6570" y="31039"/>
                      <a:pt x="13594" y="38062"/>
                      <a:pt x="22430" y="38062"/>
                    </a:cubicBezTo>
                    <a:cubicBezTo>
                      <a:pt x="31265" y="38062"/>
                      <a:pt x="38289" y="31039"/>
                      <a:pt x="38289" y="22203"/>
                    </a:cubicBezTo>
                    <a:cubicBezTo>
                      <a:pt x="38289" y="13594"/>
                      <a:pt x="31039" y="6344"/>
                      <a:pt x="22430" y="6344"/>
                    </a:cubicBezTo>
                    <a:close/>
                  </a:path>
                </a:pathLst>
              </a:custGeom>
              <a:solidFill>
                <a:srgbClr val="000000"/>
              </a:solidFill>
              <a:ln w="2249" cap="flat">
                <a:noFill/>
                <a:prstDash val="solid"/>
                <a:miter/>
              </a:ln>
            </p:spPr>
            <p:txBody>
              <a:bodyPr rtlCol="0" anchor="ctr"/>
              <a:lstStyle/>
              <a:p>
                <a:endParaRPr lang="en-BE" sz="900"/>
              </a:p>
            </p:txBody>
          </p:sp>
          <p:sp>
            <p:nvSpPr>
              <p:cNvPr id="160" name="Freeform: Shape 159">
                <a:extLst>
                  <a:ext uri="{FF2B5EF4-FFF2-40B4-BE49-F238E27FC236}">
                    <a16:creationId xmlns:a16="http://schemas.microsoft.com/office/drawing/2014/main" id="{34EC2243-28B7-414F-8421-456C023DB9F3}"/>
                  </a:ext>
                </a:extLst>
              </p:cNvPr>
              <p:cNvSpPr/>
              <p:nvPr/>
            </p:nvSpPr>
            <p:spPr>
              <a:xfrm>
                <a:off x="8293046" y="735425"/>
                <a:ext cx="47578" cy="27187"/>
              </a:xfrm>
              <a:custGeom>
                <a:avLst/>
                <a:gdLst>
                  <a:gd name="connsiteX0" fmla="*/ 47578 w 47577"/>
                  <a:gd name="connsiteY0" fmla="*/ 28773 h 27187"/>
                  <a:gd name="connsiteX1" fmla="*/ 0 w 47577"/>
                  <a:gd name="connsiteY1" fmla="*/ 15633 h 27187"/>
                  <a:gd name="connsiteX2" fmla="*/ 4078 w 47577"/>
                  <a:gd name="connsiteY2" fmla="*/ 8156 h 27187"/>
                  <a:gd name="connsiteX3" fmla="*/ 18351 w 47577"/>
                  <a:gd name="connsiteY3" fmla="*/ 0 h 27187"/>
                  <a:gd name="connsiteX4" fmla="*/ 35344 w 47577"/>
                  <a:gd name="connsiteY4" fmla="*/ 1359 h 27187"/>
                  <a:gd name="connsiteX5" fmla="*/ 45765 w 47577"/>
                  <a:gd name="connsiteY5" fmla="*/ 14047 h 2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77" h="27187">
                    <a:moveTo>
                      <a:pt x="47578" y="28773"/>
                    </a:moveTo>
                    <a:lnTo>
                      <a:pt x="0" y="15633"/>
                    </a:lnTo>
                    <a:lnTo>
                      <a:pt x="4078" y="8156"/>
                    </a:lnTo>
                    <a:lnTo>
                      <a:pt x="18351" y="0"/>
                    </a:lnTo>
                    <a:lnTo>
                      <a:pt x="35344" y="1359"/>
                    </a:lnTo>
                    <a:lnTo>
                      <a:pt x="45765" y="14047"/>
                    </a:lnTo>
                    <a:close/>
                  </a:path>
                </a:pathLst>
              </a:custGeom>
              <a:solidFill>
                <a:srgbClr val="000000"/>
              </a:solidFill>
              <a:ln w="2249" cap="flat">
                <a:noFill/>
                <a:prstDash val="solid"/>
                <a:miter/>
              </a:ln>
            </p:spPr>
            <p:txBody>
              <a:bodyPr rtlCol="0" anchor="ctr"/>
              <a:lstStyle/>
              <a:p>
                <a:endParaRPr lang="en-BE" sz="900"/>
              </a:p>
            </p:txBody>
          </p:sp>
          <p:sp>
            <p:nvSpPr>
              <p:cNvPr id="161" name="Freeform: Shape 160">
                <a:extLst>
                  <a:ext uri="{FF2B5EF4-FFF2-40B4-BE49-F238E27FC236}">
                    <a16:creationId xmlns:a16="http://schemas.microsoft.com/office/drawing/2014/main" id="{E66EBF64-D00B-42E4-8EE3-97810B75E041}"/>
                  </a:ext>
                </a:extLst>
              </p:cNvPr>
              <p:cNvSpPr/>
              <p:nvPr/>
            </p:nvSpPr>
            <p:spPr>
              <a:xfrm>
                <a:off x="8367811" y="691246"/>
                <a:ext cx="24922" cy="29453"/>
              </a:xfrm>
              <a:custGeom>
                <a:avLst/>
                <a:gdLst>
                  <a:gd name="connsiteX0" fmla="*/ 0 w 24921"/>
                  <a:gd name="connsiteY0" fmla="*/ 1359 h 29452"/>
                  <a:gd name="connsiteX1" fmla="*/ 1359 w 24921"/>
                  <a:gd name="connsiteY1" fmla="*/ 0 h 29452"/>
                  <a:gd name="connsiteX2" fmla="*/ 7250 w 24921"/>
                  <a:gd name="connsiteY2" fmla="*/ 0 h 29452"/>
                  <a:gd name="connsiteX3" fmla="*/ 21070 w 24921"/>
                  <a:gd name="connsiteY3" fmla="*/ 10875 h 29452"/>
                  <a:gd name="connsiteX4" fmla="*/ 25601 w 24921"/>
                  <a:gd name="connsiteY4" fmla="*/ 24695 h 29452"/>
                  <a:gd name="connsiteX5" fmla="*/ 21070 w 24921"/>
                  <a:gd name="connsiteY5" fmla="*/ 30359 h 29452"/>
                  <a:gd name="connsiteX6" fmla="*/ 15633 w 24921"/>
                  <a:gd name="connsiteY6" fmla="*/ 15633 h 29452"/>
                  <a:gd name="connsiteX7" fmla="*/ 7250 w 24921"/>
                  <a:gd name="connsiteY7" fmla="*/ 6117 h 29452"/>
                  <a:gd name="connsiteX8" fmla="*/ 2719 w 24921"/>
                  <a:gd name="connsiteY8" fmla="*/ 6117 h 29452"/>
                  <a:gd name="connsiteX9" fmla="*/ 1586 w 24921"/>
                  <a:gd name="connsiteY9" fmla="*/ 6117 h 29452"/>
                  <a:gd name="connsiteX10" fmla="*/ 227 w 24921"/>
                  <a:gd name="connsiteY10" fmla="*/ 4758 h 29452"/>
                  <a:gd name="connsiteX11" fmla="*/ 0 w 24921"/>
                  <a:gd name="connsiteY11" fmla="*/ 1359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21" h="29452">
                    <a:moveTo>
                      <a:pt x="0" y="1359"/>
                    </a:moveTo>
                    <a:cubicBezTo>
                      <a:pt x="0" y="680"/>
                      <a:pt x="680" y="0"/>
                      <a:pt x="1359" y="0"/>
                    </a:cubicBezTo>
                    <a:lnTo>
                      <a:pt x="7250" y="0"/>
                    </a:lnTo>
                    <a:cubicBezTo>
                      <a:pt x="15180" y="0"/>
                      <a:pt x="19031" y="4078"/>
                      <a:pt x="21070" y="10875"/>
                    </a:cubicBezTo>
                    <a:cubicBezTo>
                      <a:pt x="22203" y="14726"/>
                      <a:pt x="24695" y="21976"/>
                      <a:pt x="25601" y="24695"/>
                    </a:cubicBezTo>
                    <a:lnTo>
                      <a:pt x="21070" y="30359"/>
                    </a:lnTo>
                    <a:cubicBezTo>
                      <a:pt x="19937" y="26508"/>
                      <a:pt x="16312" y="17898"/>
                      <a:pt x="15633" y="15633"/>
                    </a:cubicBezTo>
                    <a:cubicBezTo>
                      <a:pt x="13367" y="9516"/>
                      <a:pt x="11328" y="6117"/>
                      <a:pt x="7250" y="6117"/>
                    </a:cubicBezTo>
                    <a:lnTo>
                      <a:pt x="2719" y="6117"/>
                    </a:lnTo>
                    <a:lnTo>
                      <a:pt x="1586" y="6117"/>
                    </a:lnTo>
                    <a:cubicBezTo>
                      <a:pt x="906" y="6117"/>
                      <a:pt x="227" y="5437"/>
                      <a:pt x="227" y="4758"/>
                    </a:cubicBezTo>
                    <a:lnTo>
                      <a:pt x="0" y="1359"/>
                    </a:lnTo>
                    <a:close/>
                  </a:path>
                </a:pathLst>
              </a:custGeom>
              <a:solidFill>
                <a:srgbClr val="000000"/>
              </a:solidFill>
              <a:ln w="2249" cap="flat">
                <a:noFill/>
                <a:prstDash val="solid"/>
                <a:miter/>
              </a:ln>
            </p:spPr>
            <p:txBody>
              <a:bodyPr rtlCol="0" anchor="ctr"/>
              <a:lstStyle/>
              <a:p>
                <a:endParaRPr lang="en-BE" sz="900"/>
              </a:p>
            </p:txBody>
          </p:sp>
          <p:sp>
            <p:nvSpPr>
              <p:cNvPr id="162" name="Freeform: Shape 161">
                <a:extLst>
                  <a:ext uri="{FF2B5EF4-FFF2-40B4-BE49-F238E27FC236}">
                    <a16:creationId xmlns:a16="http://schemas.microsoft.com/office/drawing/2014/main" id="{81616EFE-FFFF-4D7C-AE88-B81E52D894B5}"/>
                  </a:ext>
                </a:extLst>
              </p:cNvPr>
              <p:cNvSpPr/>
              <p:nvPr/>
            </p:nvSpPr>
            <p:spPr>
              <a:xfrm>
                <a:off x="8388202" y="758761"/>
                <a:ext cx="20390" cy="13594"/>
              </a:xfrm>
              <a:custGeom>
                <a:avLst/>
                <a:gdLst>
                  <a:gd name="connsiteX0" fmla="*/ 20390 w 20390"/>
                  <a:gd name="connsiteY0" fmla="*/ 3852 h 13593"/>
                  <a:gd name="connsiteX1" fmla="*/ 0 w 20390"/>
                  <a:gd name="connsiteY1" fmla="*/ 0 h 13593"/>
                  <a:gd name="connsiteX2" fmla="*/ 0 w 20390"/>
                  <a:gd name="connsiteY2" fmla="*/ 14500 h 13593"/>
                  <a:gd name="connsiteX3" fmla="*/ 21523 w 20390"/>
                  <a:gd name="connsiteY3" fmla="*/ 7023 h 13593"/>
                </a:gdLst>
                <a:ahLst/>
                <a:cxnLst>
                  <a:cxn ang="0">
                    <a:pos x="connsiteX0" y="connsiteY0"/>
                  </a:cxn>
                  <a:cxn ang="0">
                    <a:pos x="connsiteX1" y="connsiteY1"/>
                  </a:cxn>
                  <a:cxn ang="0">
                    <a:pos x="connsiteX2" y="connsiteY2"/>
                  </a:cxn>
                  <a:cxn ang="0">
                    <a:pos x="connsiteX3" y="connsiteY3"/>
                  </a:cxn>
                </a:cxnLst>
                <a:rect l="l" t="t" r="r" b="b"/>
                <a:pathLst>
                  <a:path w="20390" h="13593">
                    <a:moveTo>
                      <a:pt x="20390" y="3852"/>
                    </a:moveTo>
                    <a:lnTo>
                      <a:pt x="0" y="0"/>
                    </a:lnTo>
                    <a:lnTo>
                      <a:pt x="0" y="14500"/>
                    </a:lnTo>
                    <a:lnTo>
                      <a:pt x="21523" y="7023"/>
                    </a:lnTo>
                    <a:close/>
                  </a:path>
                </a:pathLst>
              </a:custGeom>
              <a:solidFill>
                <a:srgbClr val="000000"/>
              </a:solidFill>
              <a:ln w="2249" cap="flat">
                <a:noFill/>
                <a:prstDash val="solid"/>
                <a:miter/>
              </a:ln>
            </p:spPr>
            <p:txBody>
              <a:bodyPr rtlCol="0" anchor="ctr"/>
              <a:lstStyle/>
              <a:p>
                <a:endParaRPr lang="en-BE" sz="900"/>
              </a:p>
            </p:txBody>
          </p:sp>
          <p:sp>
            <p:nvSpPr>
              <p:cNvPr id="163" name="Freeform: Shape 162">
                <a:extLst>
                  <a:ext uri="{FF2B5EF4-FFF2-40B4-BE49-F238E27FC236}">
                    <a16:creationId xmlns:a16="http://schemas.microsoft.com/office/drawing/2014/main" id="{5AB0A009-8D8A-44FF-9E78-6EEF71EDFB3F}"/>
                  </a:ext>
                </a:extLst>
              </p:cNvPr>
              <p:cNvSpPr/>
              <p:nvPr/>
            </p:nvSpPr>
            <p:spPr>
              <a:xfrm>
                <a:off x="8332468" y="729535"/>
                <a:ext cx="58906" cy="15859"/>
              </a:xfrm>
              <a:custGeom>
                <a:avLst/>
                <a:gdLst>
                  <a:gd name="connsiteX0" fmla="*/ 60718 w 58905"/>
                  <a:gd name="connsiteY0" fmla="*/ 0 h 15859"/>
                  <a:gd name="connsiteX1" fmla="*/ 0 w 58905"/>
                  <a:gd name="connsiteY1" fmla="*/ 17219 h 15859"/>
                </a:gdLst>
                <a:ahLst/>
                <a:cxnLst>
                  <a:cxn ang="0">
                    <a:pos x="connsiteX0" y="connsiteY0"/>
                  </a:cxn>
                  <a:cxn ang="0">
                    <a:pos x="connsiteX1" y="connsiteY1"/>
                  </a:cxn>
                </a:cxnLst>
                <a:rect l="l" t="t" r="r" b="b"/>
                <a:pathLst>
                  <a:path w="58905" h="15859">
                    <a:moveTo>
                      <a:pt x="60718" y="0"/>
                    </a:moveTo>
                    <a:cubicBezTo>
                      <a:pt x="60718" y="0"/>
                      <a:pt x="17445" y="680"/>
                      <a:pt x="0" y="17219"/>
                    </a:cubicBezTo>
                  </a:path>
                </a:pathLst>
              </a:custGeom>
              <a:noFill/>
              <a:ln w="5622" cap="flat">
                <a:solidFill>
                  <a:srgbClr val="000000"/>
                </a:solidFill>
                <a:prstDash val="solid"/>
                <a:miter/>
              </a:ln>
            </p:spPr>
            <p:txBody>
              <a:bodyPr rtlCol="0" anchor="ctr"/>
              <a:lstStyle/>
              <a:p>
                <a:endParaRPr lang="en-BE" sz="900"/>
              </a:p>
            </p:txBody>
          </p:sp>
          <p:sp>
            <p:nvSpPr>
              <p:cNvPr id="164" name="Freeform: Shape 163">
                <a:extLst>
                  <a:ext uri="{FF2B5EF4-FFF2-40B4-BE49-F238E27FC236}">
                    <a16:creationId xmlns:a16="http://schemas.microsoft.com/office/drawing/2014/main" id="{8E463702-6BD2-47F1-B8A2-A0F08D334AA4}"/>
                  </a:ext>
                </a:extLst>
              </p:cNvPr>
              <p:cNvSpPr/>
              <p:nvPr/>
            </p:nvSpPr>
            <p:spPr>
              <a:xfrm>
                <a:off x="8365093" y="734519"/>
                <a:ext cx="29453" cy="20390"/>
              </a:xfrm>
              <a:custGeom>
                <a:avLst/>
                <a:gdLst>
                  <a:gd name="connsiteX0" fmla="*/ 30812 w 29452"/>
                  <a:gd name="connsiteY0" fmla="*/ 0 h 20390"/>
                  <a:gd name="connsiteX1" fmla="*/ 0 w 29452"/>
                  <a:gd name="connsiteY1" fmla="*/ 21523 h 20390"/>
                </a:gdLst>
                <a:ahLst/>
                <a:cxnLst>
                  <a:cxn ang="0">
                    <a:pos x="connsiteX0" y="connsiteY0"/>
                  </a:cxn>
                  <a:cxn ang="0">
                    <a:pos x="connsiteX1" y="connsiteY1"/>
                  </a:cxn>
                </a:cxnLst>
                <a:rect l="l" t="t" r="r" b="b"/>
                <a:pathLst>
                  <a:path w="29452" h="20390">
                    <a:moveTo>
                      <a:pt x="30812" y="0"/>
                    </a:moveTo>
                    <a:cubicBezTo>
                      <a:pt x="19031" y="4984"/>
                      <a:pt x="6344" y="12008"/>
                      <a:pt x="0" y="21523"/>
                    </a:cubicBezTo>
                  </a:path>
                </a:pathLst>
              </a:custGeom>
              <a:noFill/>
              <a:ln w="5622" cap="flat">
                <a:solidFill>
                  <a:srgbClr val="000000"/>
                </a:solidFill>
                <a:prstDash val="solid"/>
                <a:miter/>
              </a:ln>
            </p:spPr>
            <p:txBody>
              <a:bodyPr rtlCol="0" anchor="ctr"/>
              <a:lstStyle/>
              <a:p>
                <a:endParaRPr lang="en-BE" sz="900"/>
              </a:p>
            </p:txBody>
          </p:sp>
          <p:sp>
            <p:nvSpPr>
              <p:cNvPr id="165" name="Freeform: Shape 164">
                <a:extLst>
                  <a:ext uri="{FF2B5EF4-FFF2-40B4-BE49-F238E27FC236}">
                    <a16:creationId xmlns:a16="http://schemas.microsoft.com/office/drawing/2014/main" id="{63861C2C-4728-4731-A4CF-3B9444F01180}"/>
                  </a:ext>
                </a:extLst>
              </p:cNvPr>
              <p:cNvSpPr/>
              <p:nvPr/>
            </p:nvSpPr>
            <p:spPr>
              <a:xfrm>
                <a:off x="8334734" y="709597"/>
                <a:ext cx="20390" cy="4531"/>
              </a:xfrm>
              <a:custGeom>
                <a:avLst/>
                <a:gdLst>
                  <a:gd name="connsiteX0" fmla="*/ 3172 w 20390"/>
                  <a:gd name="connsiteY0" fmla="*/ 5891 h 4531"/>
                  <a:gd name="connsiteX1" fmla="*/ 1359 w 20390"/>
                  <a:gd name="connsiteY1" fmla="*/ 5891 h 4531"/>
                  <a:gd name="connsiteX2" fmla="*/ 0 w 20390"/>
                  <a:gd name="connsiteY2" fmla="*/ 4531 h 4531"/>
                  <a:gd name="connsiteX3" fmla="*/ 0 w 20390"/>
                  <a:gd name="connsiteY3" fmla="*/ 1359 h 4531"/>
                  <a:gd name="connsiteX4" fmla="*/ 1359 w 20390"/>
                  <a:gd name="connsiteY4" fmla="*/ 0 h 4531"/>
                  <a:gd name="connsiteX5" fmla="*/ 19484 w 20390"/>
                  <a:gd name="connsiteY5" fmla="*/ 0 h 4531"/>
                  <a:gd name="connsiteX6" fmla="*/ 20844 w 20390"/>
                  <a:gd name="connsiteY6" fmla="*/ 1359 h 4531"/>
                  <a:gd name="connsiteX7" fmla="*/ 20844 w 20390"/>
                  <a:gd name="connsiteY7" fmla="*/ 4531 h 4531"/>
                  <a:gd name="connsiteX8" fmla="*/ 19484 w 20390"/>
                  <a:gd name="connsiteY8" fmla="*/ 5891 h 4531"/>
                  <a:gd name="connsiteX9" fmla="*/ 17445 w 20390"/>
                  <a:gd name="connsiteY9" fmla="*/ 5891 h 4531"/>
                  <a:gd name="connsiteX10" fmla="*/ 3172 w 20390"/>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90" h="4531">
                    <a:moveTo>
                      <a:pt x="3172" y="5891"/>
                    </a:moveTo>
                    <a:lnTo>
                      <a:pt x="1359" y="5891"/>
                    </a:lnTo>
                    <a:cubicBezTo>
                      <a:pt x="680" y="5891"/>
                      <a:pt x="0" y="5211"/>
                      <a:pt x="0" y="4531"/>
                    </a:cubicBezTo>
                    <a:lnTo>
                      <a:pt x="0" y="1359"/>
                    </a:lnTo>
                    <a:cubicBezTo>
                      <a:pt x="0" y="680"/>
                      <a:pt x="680" y="0"/>
                      <a:pt x="1359" y="0"/>
                    </a:cubicBezTo>
                    <a:lnTo>
                      <a:pt x="19484" y="0"/>
                    </a:lnTo>
                    <a:cubicBezTo>
                      <a:pt x="20164" y="0"/>
                      <a:pt x="20844" y="680"/>
                      <a:pt x="20844" y="1359"/>
                    </a:cubicBezTo>
                    <a:lnTo>
                      <a:pt x="20844" y="4531"/>
                    </a:lnTo>
                    <a:cubicBezTo>
                      <a:pt x="20844" y="5211"/>
                      <a:pt x="20164" y="5891"/>
                      <a:pt x="19484" y="5891"/>
                    </a:cubicBezTo>
                    <a:lnTo>
                      <a:pt x="17445"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166" name="Freeform: Shape 165">
                <a:extLst>
                  <a:ext uri="{FF2B5EF4-FFF2-40B4-BE49-F238E27FC236}">
                    <a16:creationId xmlns:a16="http://schemas.microsoft.com/office/drawing/2014/main" id="{A005A27A-428D-4A08-81D2-7C402142FFC0}"/>
                  </a:ext>
                </a:extLst>
              </p:cNvPr>
              <p:cNvSpPr/>
              <p:nvPr/>
            </p:nvSpPr>
            <p:spPr>
              <a:xfrm>
                <a:off x="8432381" y="738144"/>
                <a:ext cx="13594" cy="47578"/>
              </a:xfrm>
              <a:custGeom>
                <a:avLst/>
                <a:gdLst>
                  <a:gd name="connsiteX0" fmla="*/ 1359 w 13593"/>
                  <a:gd name="connsiteY0" fmla="*/ 48937 h 47577"/>
                  <a:gd name="connsiteX1" fmla="*/ 0 w 13593"/>
                  <a:gd name="connsiteY1" fmla="*/ 47578 h 47577"/>
                  <a:gd name="connsiteX2" fmla="*/ 0 w 13593"/>
                  <a:gd name="connsiteY2" fmla="*/ 1359 h 47577"/>
                  <a:gd name="connsiteX3" fmla="*/ 1359 w 13593"/>
                  <a:gd name="connsiteY3" fmla="*/ 0 h 47577"/>
                  <a:gd name="connsiteX4" fmla="*/ 12687 w 13593"/>
                  <a:gd name="connsiteY4" fmla="*/ 0 h 47577"/>
                  <a:gd name="connsiteX5" fmla="*/ 14047 w 13593"/>
                  <a:gd name="connsiteY5" fmla="*/ 1359 h 47577"/>
                  <a:gd name="connsiteX6" fmla="*/ 14047 w 13593"/>
                  <a:gd name="connsiteY6" fmla="*/ 47578 h 47577"/>
                  <a:gd name="connsiteX7" fmla="*/ 12687 w 13593"/>
                  <a:gd name="connsiteY7" fmla="*/ 48937 h 47577"/>
                  <a:gd name="connsiteX8" fmla="*/ 1359 w 13593"/>
                  <a:gd name="connsiteY8" fmla="*/ 48937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47577">
                    <a:moveTo>
                      <a:pt x="1359" y="48937"/>
                    </a:moveTo>
                    <a:cubicBezTo>
                      <a:pt x="680" y="48937"/>
                      <a:pt x="0" y="48257"/>
                      <a:pt x="0" y="47578"/>
                    </a:cubicBezTo>
                    <a:lnTo>
                      <a:pt x="0" y="1359"/>
                    </a:lnTo>
                    <a:cubicBezTo>
                      <a:pt x="0" y="680"/>
                      <a:pt x="680" y="0"/>
                      <a:pt x="1359" y="0"/>
                    </a:cubicBezTo>
                    <a:lnTo>
                      <a:pt x="12687" y="0"/>
                    </a:lnTo>
                    <a:cubicBezTo>
                      <a:pt x="13367" y="0"/>
                      <a:pt x="14047" y="680"/>
                      <a:pt x="14047" y="1359"/>
                    </a:cubicBezTo>
                    <a:lnTo>
                      <a:pt x="14047" y="47578"/>
                    </a:lnTo>
                    <a:cubicBezTo>
                      <a:pt x="14047" y="48257"/>
                      <a:pt x="13367" y="48937"/>
                      <a:pt x="12687" y="48937"/>
                    </a:cubicBezTo>
                    <a:lnTo>
                      <a:pt x="1359" y="48937"/>
                    </a:lnTo>
                    <a:close/>
                  </a:path>
                </a:pathLst>
              </a:custGeom>
              <a:solidFill>
                <a:srgbClr val="000000"/>
              </a:solidFill>
              <a:ln w="2249" cap="flat">
                <a:noFill/>
                <a:prstDash val="solid"/>
                <a:miter/>
              </a:ln>
            </p:spPr>
            <p:txBody>
              <a:bodyPr rtlCol="0" anchor="ctr"/>
              <a:lstStyle/>
              <a:p>
                <a:endParaRPr lang="en-BE" sz="900"/>
              </a:p>
            </p:txBody>
          </p:sp>
          <p:sp>
            <p:nvSpPr>
              <p:cNvPr id="167" name="Freeform: Shape 166">
                <a:extLst>
                  <a:ext uri="{FF2B5EF4-FFF2-40B4-BE49-F238E27FC236}">
                    <a16:creationId xmlns:a16="http://schemas.microsoft.com/office/drawing/2014/main" id="{B2790E5B-407D-4325-90AD-E494DCBAF8AE}"/>
                  </a:ext>
                </a:extLst>
              </p:cNvPr>
              <p:cNvSpPr/>
              <p:nvPr/>
            </p:nvSpPr>
            <p:spPr>
              <a:xfrm>
                <a:off x="8419694" y="727722"/>
                <a:ext cx="36250" cy="11328"/>
              </a:xfrm>
              <a:custGeom>
                <a:avLst/>
                <a:gdLst>
                  <a:gd name="connsiteX0" fmla="*/ 37156 w 36249"/>
                  <a:gd name="connsiteY0" fmla="*/ 0 h 11328"/>
                  <a:gd name="connsiteX1" fmla="*/ 23562 w 36249"/>
                  <a:gd name="connsiteY1" fmla="*/ 0 h 11328"/>
                  <a:gd name="connsiteX2" fmla="*/ 22203 w 36249"/>
                  <a:gd name="connsiteY2" fmla="*/ 1359 h 11328"/>
                  <a:gd name="connsiteX3" fmla="*/ 22203 w 36249"/>
                  <a:gd name="connsiteY3" fmla="*/ 3398 h 11328"/>
                  <a:gd name="connsiteX4" fmla="*/ 20844 w 36249"/>
                  <a:gd name="connsiteY4" fmla="*/ 4758 h 11328"/>
                  <a:gd name="connsiteX5" fmla="*/ 17672 w 36249"/>
                  <a:gd name="connsiteY5" fmla="*/ 4758 h 11328"/>
                  <a:gd name="connsiteX6" fmla="*/ 16312 w 36249"/>
                  <a:gd name="connsiteY6" fmla="*/ 3398 h 11328"/>
                  <a:gd name="connsiteX7" fmla="*/ 16312 w 36249"/>
                  <a:gd name="connsiteY7" fmla="*/ 2492 h 11328"/>
                  <a:gd name="connsiteX8" fmla="*/ 16312 w 36249"/>
                  <a:gd name="connsiteY8" fmla="*/ 1359 h 11328"/>
                  <a:gd name="connsiteX9" fmla="*/ 14953 w 36249"/>
                  <a:gd name="connsiteY9" fmla="*/ 0 h 11328"/>
                  <a:gd name="connsiteX10" fmla="*/ 1359 w 36249"/>
                  <a:gd name="connsiteY10" fmla="*/ 0 h 11328"/>
                  <a:gd name="connsiteX11" fmla="*/ 0 w 36249"/>
                  <a:gd name="connsiteY11" fmla="*/ 1359 h 11328"/>
                  <a:gd name="connsiteX12" fmla="*/ 0 w 36249"/>
                  <a:gd name="connsiteY12" fmla="*/ 2492 h 11328"/>
                  <a:gd name="connsiteX13" fmla="*/ 0 w 36249"/>
                  <a:gd name="connsiteY13" fmla="*/ 4531 h 11328"/>
                  <a:gd name="connsiteX14" fmla="*/ 0 w 36249"/>
                  <a:gd name="connsiteY14" fmla="*/ 11555 h 11328"/>
                  <a:gd name="connsiteX15" fmla="*/ 1359 w 36249"/>
                  <a:gd name="connsiteY15" fmla="*/ 12914 h 11328"/>
                  <a:gd name="connsiteX16" fmla="*/ 3172 w 36249"/>
                  <a:gd name="connsiteY16" fmla="*/ 12914 h 11328"/>
                  <a:gd name="connsiteX17" fmla="*/ 37156 w 36249"/>
                  <a:gd name="connsiteY17" fmla="*/ 12914 h 11328"/>
                  <a:gd name="connsiteX18" fmla="*/ 38515 w 36249"/>
                  <a:gd name="connsiteY18" fmla="*/ 11555 h 11328"/>
                  <a:gd name="connsiteX19" fmla="*/ 38515 w 36249"/>
                  <a:gd name="connsiteY19" fmla="*/ 4531 h 11328"/>
                  <a:gd name="connsiteX20" fmla="*/ 38515 w 36249"/>
                  <a:gd name="connsiteY20" fmla="*/ 2492 h 11328"/>
                  <a:gd name="connsiteX21" fmla="*/ 38515 w 36249"/>
                  <a:gd name="connsiteY21" fmla="*/ 1359 h 11328"/>
                  <a:gd name="connsiteX22" fmla="*/ 37156 w 36249"/>
                  <a:gd name="connsiteY22" fmla="*/ 0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49" h="11328">
                    <a:moveTo>
                      <a:pt x="37156" y="0"/>
                    </a:moveTo>
                    <a:lnTo>
                      <a:pt x="23562" y="0"/>
                    </a:lnTo>
                    <a:cubicBezTo>
                      <a:pt x="22883" y="0"/>
                      <a:pt x="22203" y="680"/>
                      <a:pt x="22203" y="1359"/>
                    </a:cubicBezTo>
                    <a:lnTo>
                      <a:pt x="22203" y="3398"/>
                    </a:lnTo>
                    <a:cubicBezTo>
                      <a:pt x="22203" y="4078"/>
                      <a:pt x="21523" y="4758"/>
                      <a:pt x="20844" y="4758"/>
                    </a:cubicBezTo>
                    <a:lnTo>
                      <a:pt x="17672" y="4758"/>
                    </a:lnTo>
                    <a:cubicBezTo>
                      <a:pt x="16992" y="4758"/>
                      <a:pt x="16312" y="4305"/>
                      <a:pt x="16312" y="3398"/>
                    </a:cubicBezTo>
                    <a:lnTo>
                      <a:pt x="16312" y="2492"/>
                    </a:lnTo>
                    <a:lnTo>
                      <a:pt x="16312" y="1359"/>
                    </a:lnTo>
                    <a:cubicBezTo>
                      <a:pt x="16312" y="680"/>
                      <a:pt x="15633" y="0"/>
                      <a:pt x="14953" y="0"/>
                    </a:cubicBezTo>
                    <a:lnTo>
                      <a:pt x="1359" y="0"/>
                    </a:lnTo>
                    <a:cubicBezTo>
                      <a:pt x="680" y="0"/>
                      <a:pt x="0" y="680"/>
                      <a:pt x="0" y="1359"/>
                    </a:cubicBezTo>
                    <a:lnTo>
                      <a:pt x="0" y="2492"/>
                    </a:lnTo>
                    <a:lnTo>
                      <a:pt x="0" y="4531"/>
                    </a:lnTo>
                    <a:lnTo>
                      <a:pt x="0" y="11555"/>
                    </a:lnTo>
                    <a:cubicBezTo>
                      <a:pt x="0" y="12234"/>
                      <a:pt x="680" y="12914"/>
                      <a:pt x="1359" y="12914"/>
                    </a:cubicBezTo>
                    <a:lnTo>
                      <a:pt x="3172" y="12914"/>
                    </a:lnTo>
                    <a:lnTo>
                      <a:pt x="37156" y="12914"/>
                    </a:lnTo>
                    <a:cubicBezTo>
                      <a:pt x="37836" y="12914"/>
                      <a:pt x="38515" y="12234"/>
                      <a:pt x="38515" y="11555"/>
                    </a:cubicBezTo>
                    <a:lnTo>
                      <a:pt x="38515" y="4531"/>
                    </a:lnTo>
                    <a:lnTo>
                      <a:pt x="38515" y="2492"/>
                    </a:lnTo>
                    <a:lnTo>
                      <a:pt x="38515" y="1359"/>
                    </a:lnTo>
                    <a:cubicBezTo>
                      <a:pt x="38515" y="680"/>
                      <a:pt x="38062" y="0"/>
                      <a:pt x="37156" y="0"/>
                    </a:cubicBezTo>
                    <a:close/>
                  </a:path>
                </a:pathLst>
              </a:custGeom>
              <a:solidFill>
                <a:srgbClr val="000000"/>
              </a:solidFill>
              <a:ln w="2249" cap="flat">
                <a:noFill/>
                <a:prstDash val="solid"/>
                <a:miter/>
              </a:ln>
            </p:spPr>
            <p:txBody>
              <a:bodyPr rtlCol="0" anchor="ctr"/>
              <a:lstStyle/>
              <a:p>
                <a:endParaRPr lang="en-BE" sz="900"/>
              </a:p>
            </p:txBody>
          </p:sp>
        </p:grpSp>
        <p:grpSp>
          <p:nvGrpSpPr>
            <p:cNvPr id="168" name="Group 167">
              <a:extLst>
                <a:ext uri="{FF2B5EF4-FFF2-40B4-BE49-F238E27FC236}">
                  <a16:creationId xmlns:a16="http://schemas.microsoft.com/office/drawing/2014/main" id="{BE4CE917-0ADE-4590-B19B-B198A804FC9F}"/>
                </a:ext>
              </a:extLst>
            </p:cNvPr>
            <p:cNvGrpSpPr/>
            <p:nvPr/>
          </p:nvGrpSpPr>
          <p:grpSpPr>
            <a:xfrm>
              <a:off x="19792992" y="4123168"/>
              <a:ext cx="1052119" cy="416969"/>
              <a:chOff x="8407686" y="1414202"/>
              <a:chExt cx="245819" cy="97421"/>
            </a:xfrm>
          </p:grpSpPr>
          <p:sp>
            <p:nvSpPr>
              <p:cNvPr id="169" name="Freeform: Shape 168">
                <a:extLst>
                  <a:ext uri="{FF2B5EF4-FFF2-40B4-BE49-F238E27FC236}">
                    <a16:creationId xmlns:a16="http://schemas.microsoft.com/office/drawing/2014/main" id="{0D620B02-DF5B-416A-B876-358A1CB52907}"/>
                  </a:ext>
                </a:extLst>
              </p:cNvPr>
              <p:cNvSpPr/>
              <p:nvPr/>
            </p:nvSpPr>
            <p:spPr>
              <a:xfrm>
                <a:off x="8438498" y="1481943"/>
                <a:ext cx="27187" cy="29453"/>
              </a:xfrm>
              <a:custGeom>
                <a:avLst/>
                <a:gdLst>
                  <a:gd name="connsiteX0" fmla="*/ 13594 w 27187"/>
                  <a:gd name="connsiteY0" fmla="*/ 29680 h 29452"/>
                  <a:gd name="connsiteX1" fmla="*/ 0 w 27187"/>
                  <a:gd name="connsiteY1" fmla="*/ 14726 h 29452"/>
                  <a:gd name="connsiteX2" fmla="*/ 13594 w 27187"/>
                  <a:gd name="connsiteY2" fmla="*/ 0 h 29452"/>
                  <a:gd name="connsiteX3" fmla="*/ 27187 w 27187"/>
                  <a:gd name="connsiteY3" fmla="*/ 14726 h 29452"/>
                  <a:gd name="connsiteX4" fmla="*/ 13594 w 27187"/>
                  <a:gd name="connsiteY4" fmla="*/ 29680 h 29452"/>
                  <a:gd name="connsiteX5" fmla="*/ 20617 w 27187"/>
                  <a:gd name="connsiteY5" fmla="*/ 14726 h 29452"/>
                  <a:gd name="connsiteX6" fmla="*/ 13594 w 27187"/>
                  <a:gd name="connsiteY6" fmla="*/ 6117 h 29452"/>
                  <a:gd name="connsiteX7" fmla="*/ 6570 w 27187"/>
                  <a:gd name="connsiteY7" fmla="*/ 14726 h 29452"/>
                  <a:gd name="connsiteX8" fmla="*/ 13594 w 27187"/>
                  <a:gd name="connsiteY8" fmla="*/ 23562 h 29452"/>
                  <a:gd name="connsiteX9" fmla="*/ 20617 w 27187"/>
                  <a:gd name="connsiteY9" fmla="*/ 14726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7" h="29452">
                    <a:moveTo>
                      <a:pt x="13594" y="29680"/>
                    </a:moveTo>
                    <a:cubicBezTo>
                      <a:pt x="3625" y="29680"/>
                      <a:pt x="0" y="27867"/>
                      <a:pt x="0" y="14726"/>
                    </a:cubicBezTo>
                    <a:cubicBezTo>
                      <a:pt x="0" y="2492"/>
                      <a:pt x="3625" y="0"/>
                      <a:pt x="13594" y="0"/>
                    </a:cubicBezTo>
                    <a:cubicBezTo>
                      <a:pt x="23562" y="0"/>
                      <a:pt x="27187" y="2492"/>
                      <a:pt x="27187" y="14726"/>
                    </a:cubicBezTo>
                    <a:cubicBezTo>
                      <a:pt x="27187" y="30812"/>
                      <a:pt x="19484" y="29680"/>
                      <a:pt x="13594" y="29680"/>
                    </a:cubicBezTo>
                    <a:close/>
                    <a:moveTo>
                      <a:pt x="20617" y="14726"/>
                    </a:moveTo>
                    <a:cubicBezTo>
                      <a:pt x="20617" y="7023"/>
                      <a:pt x="18125" y="6117"/>
                      <a:pt x="13594" y="6117"/>
                    </a:cubicBezTo>
                    <a:cubicBezTo>
                      <a:pt x="8836" y="6117"/>
                      <a:pt x="6570" y="7023"/>
                      <a:pt x="6570" y="14726"/>
                    </a:cubicBezTo>
                    <a:cubicBezTo>
                      <a:pt x="6570" y="22430"/>
                      <a:pt x="9062" y="23562"/>
                      <a:pt x="13594" y="23562"/>
                    </a:cubicBezTo>
                    <a:cubicBezTo>
                      <a:pt x="18125" y="23562"/>
                      <a:pt x="20617" y="22430"/>
                      <a:pt x="20617" y="14726"/>
                    </a:cubicBezTo>
                    <a:close/>
                  </a:path>
                </a:pathLst>
              </a:custGeom>
              <a:solidFill>
                <a:srgbClr val="000000"/>
              </a:solidFill>
              <a:ln w="2249" cap="flat">
                <a:noFill/>
                <a:prstDash val="solid"/>
                <a:miter/>
              </a:ln>
            </p:spPr>
            <p:txBody>
              <a:bodyPr rtlCol="0" anchor="ctr"/>
              <a:lstStyle/>
              <a:p>
                <a:endParaRPr lang="en-BE" sz="900"/>
              </a:p>
            </p:txBody>
          </p:sp>
          <p:sp>
            <p:nvSpPr>
              <p:cNvPr id="170" name="Freeform: Shape 169">
                <a:extLst>
                  <a:ext uri="{FF2B5EF4-FFF2-40B4-BE49-F238E27FC236}">
                    <a16:creationId xmlns:a16="http://schemas.microsoft.com/office/drawing/2014/main" id="{FEEF404D-0B58-4301-B616-0BF104628234}"/>
                  </a:ext>
                </a:extLst>
              </p:cNvPr>
              <p:cNvSpPr/>
              <p:nvPr/>
            </p:nvSpPr>
            <p:spPr>
              <a:xfrm>
                <a:off x="8546568" y="1481943"/>
                <a:ext cx="27187" cy="29453"/>
              </a:xfrm>
              <a:custGeom>
                <a:avLst/>
                <a:gdLst>
                  <a:gd name="connsiteX0" fmla="*/ 13594 w 27187"/>
                  <a:gd name="connsiteY0" fmla="*/ 29680 h 29452"/>
                  <a:gd name="connsiteX1" fmla="*/ 0 w 27187"/>
                  <a:gd name="connsiteY1" fmla="*/ 14726 h 29452"/>
                  <a:gd name="connsiteX2" fmla="*/ 13594 w 27187"/>
                  <a:gd name="connsiteY2" fmla="*/ 0 h 29452"/>
                  <a:gd name="connsiteX3" fmla="*/ 27187 w 27187"/>
                  <a:gd name="connsiteY3" fmla="*/ 14726 h 29452"/>
                  <a:gd name="connsiteX4" fmla="*/ 13594 w 27187"/>
                  <a:gd name="connsiteY4" fmla="*/ 29680 h 29452"/>
                  <a:gd name="connsiteX5" fmla="*/ 20617 w 27187"/>
                  <a:gd name="connsiteY5" fmla="*/ 14726 h 29452"/>
                  <a:gd name="connsiteX6" fmla="*/ 13594 w 27187"/>
                  <a:gd name="connsiteY6" fmla="*/ 6117 h 29452"/>
                  <a:gd name="connsiteX7" fmla="*/ 6570 w 27187"/>
                  <a:gd name="connsiteY7" fmla="*/ 14726 h 29452"/>
                  <a:gd name="connsiteX8" fmla="*/ 13594 w 27187"/>
                  <a:gd name="connsiteY8" fmla="*/ 23562 h 29452"/>
                  <a:gd name="connsiteX9" fmla="*/ 20617 w 27187"/>
                  <a:gd name="connsiteY9" fmla="*/ 14726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7" h="29452">
                    <a:moveTo>
                      <a:pt x="13594" y="29680"/>
                    </a:moveTo>
                    <a:cubicBezTo>
                      <a:pt x="3625" y="29680"/>
                      <a:pt x="0" y="27867"/>
                      <a:pt x="0" y="14726"/>
                    </a:cubicBezTo>
                    <a:cubicBezTo>
                      <a:pt x="0" y="2492"/>
                      <a:pt x="3625" y="0"/>
                      <a:pt x="13594" y="0"/>
                    </a:cubicBezTo>
                    <a:cubicBezTo>
                      <a:pt x="23562" y="0"/>
                      <a:pt x="27187" y="2492"/>
                      <a:pt x="27187" y="14726"/>
                    </a:cubicBezTo>
                    <a:cubicBezTo>
                      <a:pt x="27187" y="30812"/>
                      <a:pt x="19711" y="29680"/>
                      <a:pt x="13594" y="29680"/>
                    </a:cubicBezTo>
                    <a:close/>
                    <a:moveTo>
                      <a:pt x="20617" y="14726"/>
                    </a:moveTo>
                    <a:cubicBezTo>
                      <a:pt x="20617" y="7023"/>
                      <a:pt x="18125" y="6117"/>
                      <a:pt x="13594" y="6117"/>
                    </a:cubicBezTo>
                    <a:cubicBezTo>
                      <a:pt x="8836" y="6117"/>
                      <a:pt x="6570" y="7023"/>
                      <a:pt x="6570" y="14726"/>
                    </a:cubicBezTo>
                    <a:cubicBezTo>
                      <a:pt x="6570" y="22430"/>
                      <a:pt x="9062" y="23562"/>
                      <a:pt x="13594" y="23562"/>
                    </a:cubicBezTo>
                    <a:cubicBezTo>
                      <a:pt x="18125" y="23562"/>
                      <a:pt x="20617" y="22430"/>
                      <a:pt x="20617" y="14726"/>
                    </a:cubicBezTo>
                    <a:close/>
                  </a:path>
                </a:pathLst>
              </a:custGeom>
              <a:solidFill>
                <a:srgbClr val="000000"/>
              </a:solidFill>
              <a:ln w="2249" cap="flat">
                <a:noFill/>
                <a:prstDash val="solid"/>
                <a:miter/>
              </a:ln>
            </p:spPr>
            <p:txBody>
              <a:bodyPr rtlCol="0" anchor="ctr"/>
              <a:lstStyle/>
              <a:p>
                <a:endParaRPr lang="en-BE" sz="900"/>
              </a:p>
            </p:txBody>
          </p:sp>
          <p:sp>
            <p:nvSpPr>
              <p:cNvPr id="171" name="Freeform: Shape 170">
                <a:extLst>
                  <a:ext uri="{FF2B5EF4-FFF2-40B4-BE49-F238E27FC236}">
                    <a16:creationId xmlns:a16="http://schemas.microsoft.com/office/drawing/2014/main" id="{B976EB9B-AF57-4A6F-BA45-FFB7F086FC6E}"/>
                  </a:ext>
                </a:extLst>
              </p:cNvPr>
              <p:cNvSpPr/>
              <p:nvPr/>
            </p:nvSpPr>
            <p:spPr>
              <a:xfrm>
                <a:off x="8472709" y="1478772"/>
                <a:ext cx="65703" cy="6797"/>
              </a:xfrm>
              <a:custGeom>
                <a:avLst/>
                <a:gdLst>
                  <a:gd name="connsiteX0" fmla="*/ 0 w 65702"/>
                  <a:gd name="connsiteY0" fmla="*/ 0 h 6796"/>
                  <a:gd name="connsiteX1" fmla="*/ 67515 w 65702"/>
                  <a:gd name="connsiteY1" fmla="*/ 0 h 6796"/>
                  <a:gd name="connsiteX2" fmla="*/ 67515 w 65702"/>
                  <a:gd name="connsiteY2" fmla="*/ 7250 h 6796"/>
                  <a:gd name="connsiteX3" fmla="*/ 0 w 65702"/>
                  <a:gd name="connsiteY3" fmla="*/ 7250 h 6796"/>
                </a:gdLst>
                <a:ahLst/>
                <a:cxnLst>
                  <a:cxn ang="0">
                    <a:pos x="connsiteX0" y="connsiteY0"/>
                  </a:cxn>
                  <a:cxn ang="0">
                    <a:pos x="connsiteX1" y="connsiteY1"/>
                  </a:cxn>
                  <a:cxn ang="0">
                    <a:pos x="connsiteX2" y="connsiteY2"/>
                  </a:cxn>
                  <a:cxn ang="0">
                    <a:pos x="connsiteX3" y="connsiteY3"/>
                  </a:cxn>
                </a:cxnLst>
                <a:rect l="l" t="t" r="r" b="b"/>
                <a:pathLst>
                  <a:path w="65702" h="6796">
                    <a:moveTo>
                      <a:pt x="0" y="0"/>
                    </a:moveTo>
                    <a:lnTo>
                      <a:pt x="67515" y="0"/>
                    </a:lnTo>
                    <a:lnTo>
                      <a:pt x="67515" y="7250"/>
                    </a:lnTo>
                    <a:lnTo>
                      <a:pt x="0" y="7250"/>
                    </a:lnTo>
                    <a:close/>
                  </a:path>
                </a:pathLst>
              </a:custGeom>
              <a:solidFill>
                <a:srgbClr val="000000"/>
              </a:solidFill>
              <a:ln w="2249" cap="flat">
                <a:noFill/>
                <a:prstDash val="solid"/>
                <a:miter/>
              </a:ln>
            </p:spPr>
            <p:txBody>
              <a:bodyPr rtlCol="0" anchor="ctr"/>
              <a:lstStyle/>
              <a:p>
                <a:endParaRPr lang="en-BE" sz="900"/>
              </a:p>
            </p:txBody>
          </p:sp>
          <p:sp>
            <p:nvSpPr>
              <p:cNvPr id="172" name="Freeform: Shape 171">
                <a:extLst>
                  <a:ext uri="{FF2B5EF4-FFF2-40B4-BE49-F238E27FC236}">
                    <a16:creationId xmlns:a16="http://schemas.microsoft.com/office/drawing/2014/main" id="{87E75599-D03A-4233-A01D-4F4E7BFAACD5}"/>
                  </a:ext>
                </a:extLst>
              </p:cNvPr>
              <p:cNvSpPr/>
              <p:nvPr/>
            </p:nvSpPr>
            <p:spPr>
              <a:xfrm>
                <a:off x="8411085" y="1478772"/>
                <a:ext cx="20390" cy="6797"/>
              </a:xfrm>
              <a:custGeom>
                <a:avLst/>
                <a:gdLst>
                  <a:gd name="connsiteX0" fmla="*/ 0 w 20390"/>
                  <a:gd name="connsiteY0" fmla="*/ 0 h 6796"/>
                  <a:gd name="connsiteX1" fmla="*/ 21297 w 20390"/>
                  <a:gd name="connsiteY1" fmla="*/ 0 h 6796"/>
                  <a:gd name="connsiteX2" fmla="*/ 21297 w 20390"/>
                  <a:gd name="connsiteY2" fmla="*/ 7250 h 6796"/>
                  <a:gd name="connsiteX3" fmla="*/ 0 w 20390"/>
                  <a:gd name="connsiteY3" fmla="*/ 7250 h 6796"/>
                </a:gdLst>
                <a:ahLst/>
                <a:cxnLst>
                  <a:cxn ang="0">
                    <a:pos x="connsiteX0" y="connsiteY0"/>
                  </a:cxn>
                  <a:cxn ang="0">
                    <a:pos x="connsiteX1" y="connsiteY1"/>
                  </a:cxn>
                  <a:cxn ang="0">
                    <a:pos x="connsiteX2" y="connsiteY2"/>
                  </a:cxn>
                  <a:cxn ang="0">
                    <a:pos x="connsiteX3" y="connsiteY3"/>
                  </a:cxn>
                </a:cxnLst>
                <a:rect l="l" t="t" r="r" b="b"/>
                <a:pathLst>
                  <a:path w="20390" h="6796">
                    <a:moveTo>
                      <a:pt x="0" y="0"/>
                    </a:moveTo>
                    <a:lnTo>
                      <a:pt x="21297" y="0"/>
                    </a:lnTo>
                    <a:lnTo>
                      <a:pt x="21297" y="7250"/>
                    </a:lnTo>
                    <a:lnTo>
                      <a:pt x="0" y="7250"/>
                    </a:lnTo>
                    <a:close/>
                  </a:path>
                </a:pathLst>
              </a:custGeom>
              <a:solidFill>
                <a:srgbClr val="000000"/>
              </a:solidFill>
              <a:ln w="2249" cap="flat">
                <a:noFill/>
                <a:prstDash val="solid"/>
                <a:miter/>
              </a:ln>
            </p:spPr>
            <p:txBody>
              <a:bodyPr rtlCol="0" anchor="ctr"/>
              <a:lstStyle/>
              <a:p>
                <a:endParaRPr lang="en-BE" sz="900"/>
              </a:p>
            </p:txBody>
          </p:sp>
          <p:sp>
            <p:nvSpPr>
              <p:cNvPr id="173" name="Freeform: Shape 172">
                <a:extLst>
                  <a:ext uri="{FF2B5EF4-FFF2-40B4-BE49-F238E27FC236}">
                    <a16:creationId xmlns:a16="http://schemas.microsoft.com/office/drawing/2014/main" id="{4E44DB82-CBFD-45D9-A7D6-F2F4BD8613DE}"/>
                  </a:ext>
                </a:extLst>
              </p:cNvPr>
              <p:cNvSpPr/>
              <p:nvPr/>
            </p:nvSpPr>
            <p:spPr>
              <a:xfrm>
                <a:off x="8457523" y="1432841"/>
                <a:ext cx="6797" cy="38515"/>
              </a:xfrm>
              <a:custGeom>
                <a:avLst/>
                <a:gdLst>
                  <a:gd name="connsiteX0" fmla="*/ 7250 w 6796"/>
                  <a:gd name="connsiteY0" fmla="*/ 0 h 38515"/>
                  <a:gd name="connsiteX1" fmla="*/ 7250 w 6796"/>
                  <a:gd name="connsiteY1" fmla="*/ 40328 h 38515"/>
                  <a:gd name="connsiteX2" fmla="*/ 0 w 6796"/>
                  <a:gd name="connsiteY2" fmla="*/ 4032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40328"/>
                    </a:lnTo>
                    <a:lnTo>
                      <a:pt x="0" y="40328"/>
                    </a:lnTo>
                    <a:lnTo>
                      <a:pt x="0" y="0"/>
                    </a:lnTo>
                    <a:close/>
                  </a:path>
                </a:pathLst>
              </a:custGeom>
              <a:solidFill>
                <a:srgbClr val="000000"/>
              </a:solidFill>
              <a:ln w="2249" cap="flat">
                <a:noFill/>
                <a:prstDash val="solid"/>
                <a:miter/>
              </a:ln>
            </p:spPr>
            <p:txBody>
              <a:bodyPr rtlCol="0" anchor="ctr"/>
              <a:lstStyle/>
              <a:p>
                <a:endParaRPr lang="en-BE" sz="900"/>
              </a:p>
            </p:txBody>
          </p:sp>
          <p:sp>
            <p:nvSpPr>
              <p:cNvPr id="174" name="Freeform: Shape 173">
                <a:extLst>
                  <a:ext uri="{FF2B5EF4-FFF2-40B4-BE49-F238E27FC236}">
                    <a16:creationId xmlns:a16="http://schemas.microsoft.com/office/drawing/2014/main" id="{BAF23011-5256-4302-9CF9-157B3A296B2F}"/>
                  </a:ext>
                </a:extLst>
              </p:cNvPr>
              <p:cNvSpPr/>
              <p:nvPr/>
            </p:nvSpPr>
            <p:spPr>
              <a:xfrm>
                <a:off x="8495782" y="1432870"/>
                <a:ext cx="6797" cy="38515"/>
              </a:xfrm>
              <a:custGeom>
                <a:avLst/>
                <a:gdLst>
                  <a:gd name="connsiteX0" fmla="*/ 7250 w 6796"/>
                  <a:gd name="connsiteY0" fmla="*/ 0 h 38515"/>
                  <a:gd name="connsiteX1" fmla="*/ 7250 w 6796"/>
                  <a:gd name="connsiteY1" fmla="*/ 40328 h 38515"/>
                  <a:gd name="connsiteX2" fmla="*/ 0 w 6796"/>
                  <a:gd name="connsiteY2" fmla="*/ 4032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40328"/>
                    </a:lnTo>
                    <a:lnTo>
                      <a:pt x="0" y="40328"/>
                    </a:lnTo>
                    <a:lnTo>
                      <a:pt x="0" y="0"/>
                    </a:lnTo>
                    <a:close/>
                  </a:path>
                </a:pathLst>
              </a:custGeom>
              <a:solidFill>
                <a:srgbClr val="000000"/>
              </a:solidFill>
              <a:ln w="2249" cap="flat">
                <a:noFill/>
                <a:prstDash val="solid"/>
                <a:miter/>
              </a:ln>
            </p:spPr>
            <p:txBody>
              <a:bodyPr rtlCol="0" anchor="ctr"/>
              <a:lstStyle/>
              <a:p>
                <a:endParaRPr lang="en-BE" sz="900"/>
              </a:p>
            </p:txBody>
          </p:sp>
          <p:sp>
            <p:nvSpPr>
              <p:cNvPr id="175" name="Freeform: Shape 174">
                <a:extLst>
                  <a:ext uri="{FF2B5EF4-FFF2-40B4-BE49-F238E27FC236}">
                    <a16:creationId xmlns:a16="http://schemas.microsoft.com/office/drawing/2014/main" id="{A13AB549-F82B-4C21-B615-54981D19208B}"/>
                  </a:ext>
                </a:extLst>
              </p:cNvPr>
              <p:cNvSpPr/>
              <p:nvPr/>
            </p:nvSpPr>
            <p:spPr>
              <a:xfrm>
                <a:off x="8421280" y="1430288"/>
                <a:ext cx="117812" cy="43047"/>
              </a:xfrm>
              <a:custGeom>
                <a:avLst/>
                <a:gdLst>
                  <a:gd name="connsiteX0" fmla="*/ 109882 w 117811"/>
                  <a:gd name="connsiteY0" fmla="*/ 43047 h 43046"/>
                  <a:gd name="connsiteX1" fmla="*/ 9969 w 117811"/>
                  <a:gd name="connsiteY1" fmla="*/ 43047 h 43046"/>
                  <a:gd name="connsiteX2" fmla="*/ 0 w 117811"/>
                  <a:gd name="connsiteY2" fmla="*/ 33078 h 43046"/>
                  <a:gd name="connsiteX3" fmla="*/ 0 w 117811"/>
                  <a:gd name="connsiteY3" fmla="*/ 9969 h 43046"/>
                  <a:gd name="connsiteX4" fmla="*/ 9969 w 117811"/>
                  <a:gd name="connsiteY4" fmla="*/ 0 h 43046"/>
                  <a:gd name="connsiteX5" fmla="*/ 109882 w 117811"/>
                  <a:gd name="connsiteY5" fmla="*/ 0 h 43046"/>
                  <a:gd name="connsiteX6" fmla="*/ 119851 w 117811"/>
                  <a:gd name="connsiteY6" fmla="*/ 9969 h 43046"/>
                  <a:gd name="connsiteX7" fmla="*/ 119851 w 117811"/>
                  <a:gd name="connsiteY7" fmla="*/ 33304 h 43046"/>
                  <a:gd name="connsiteX8" fmla="*/ 109882 w 117811"/>
                  <a:gd name="connsiteY8" fmla="*/ 43047 h 43046"/>
                  <a:gd name="connsiteX9" fmla="*/ 9742 w 117811"/>
                  <a:gd name="connsiteY9" fmla="*/ 7023 h 43046"/>
                  <a:gd name="connsiteX10" fmla="*/ 6570 w 117811"/>
                  <a:gd name="connsiteY10" fmla="*/ 10195 h 43046"/>
                  <a:gd name="connsiteX11" fmla="*/ 6570 w 117811"/>
                  <a:gd name="connsiteY11" fmla="*/ 33304 h 43046"/>
                  <a:gd name="connsiteX12" fmla="*/ 9742 w 117811"/>
                  <a:gd name="connsiteY12" fmla="*/ 36476 h 43046"/>
                  <a:gd name="connsiteX13" fmla="*/ 109882 w 117811"/>
                  <a:gd name="connsiteY13" fmla="*/ 36476 h 43046"/>
                  <a:gd name="connsiteX14" fmla="*/ 113054 w 117811"/>
                  <a:gd name="connsiteY14" fmla="*/ 33304 h 43046"/>
                  <a:gd name="connsiteX15" fmla="*/ 113054 w 117811"/>
                  <a:gd name="connsiteY15" fmla="*/ 10195 h 43046"/>
                  <a:gd name="connsiteX16" fmla="*/ 109882 w 117811"/>
                  <a:gd name="connsiteY16" fmla="*/ 7023 h 43046"/>
                  <a:gd name="connsiteX17" fmla="*/ 9742 w 117811"/>
                  <a:gd name="connsiteY17" fmla="*/ 7023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811" h="43046">
                    <a:moveTo>
                      <a:pt x="109882" y="43047"/>
                    </a:moveTo>
                    <a:lnTo>
                      <a:pt x="9969" y="43047"/>
                    </a:lnTo>
                    <a:cubicBezTo>
                      <a:pt x="4531" y="43047"/>
                      <a:pt x="0" y="38515"/>
                      <a:pt x="0" y="33078"/>
                    </a:cubicBezTo>
                    <a:lnTo>
                      <a:pt x="0" y="9969"/>
                    </a:lnTo>
                    <a:cubicBezTo>
                      <a:pt x="0" y="4531"/>
                      <a:pt x="4531" y="0"/>
                      <a:pt x="9969" y="0"/>
                    </a:cubicBezTo>
                    <a:lnTo>
                      <a:pt x="109882" y="0"/>
                    </a:lnTo>
                    <a:cubicBezTo>
                      <a:pt x="115319" y="0"/>
                      <a:pt x="119851" y="4531"/>
                      <a:pt x="119851" y="9969"/>
                    </a:cubicBezTo>
                    <a:lnTo>
                      <a:pt x="119851" y="33304"/>
                    </a:lnTo>
                    <a:cubicBezTo>
                      <a:pt x="119624" y="38742"/>
                      <a:pt x="115319" y="43047"/>
                      <a:pt x="109882" y="43047"/>
                    </a:cubicBezTo>
                    <a:close/>
                    <a:moveTo>
                      <a:pt x="9742" y="7023"/>
                    </a:moveTo>
                    <a:cubicBezTo>
                      <a:pt x="7930" y="7023"/>
                      <a:pt x="6570" y="8383"/>
                      <a:pt x="6570" y="10195"/>
                    </a:cubicBezTo>
                    <a:lnTo>
                      <a:pt x="6570" y="33304"/>
                    </a:lnTo>
                    <a:cubicBezTo>
                      <a:pt x="6570" y="35117"/>
                      <a:pt x="7930" y="36476"/>
                      <a:pt x="9742" y="36476"/>
                    </a:cubicBezTo>
                    <a:lnTo>
                      <a:pt x="109882" y="36476"/>
                    </a:lnTo>
                    <a:cubicBezTo>
                      <a:pt x="111694" y="36476"/>
                      <a:pt x="113054" y="35117"/>
                      <a:pt x="113054" y="33304"/>
                    </a:cubicBezTo>
                    <a:lnTo>
                      <a:pt x="113054" y="10195"/>
                    </a:lnTo>
                    <a:cubicBezTo>
                      <a:pt x="113054" y="8383"/>
                      <a:pt x="111694" y="7023"/>
                      <a:pt x="109882" y="7023"/>
                    </a:cubicBezTo>
                    <a:lnTo>
                      <a:pt x="9742" y="7023"/>
                    </a:lnTo>
                    <a:close/>
                  </a:path>
                </a:pathLst>
              </a:custGeom>
              <a:solidFill>
                <a:srgbClr val="000000"/>
              </a:solidFill>
              <a:ln w="2249" cap="flat">
                <a:noFill/>
                <a:prstDash val="solid"/>
                <a:miter/>
              </a:ln>
            </p:spPr>
            <p:txBody>
              <a:bodyPr rtlCol="0" anchor="ctr"/>
              <a:lstStyle/>
              <a:p>
                <a:endParaRPr lang="en-BE" sz="900"/>
              </a:p>
            </p:txBody>
          </p:sp>
          <p:sp>
            <p:nvSpPr>
              <p:cNvPr id="176" name="Freeform: Shape 175">
                <a:extLst>
                  <a:ext uri="{FF2B5EF4-FFF2-40B4-BE49-F238E27FC236}">
                    <a16:creationId xmlns:a16="http://schemas.microsoft.com/office/drawing/2014/main" id="{CC735A32-DC7E-4FF7-B7EC-3AC84B1CA590}"/>
                  </a:ext>
                </a:extLst>
              </p:cNvPr>
              <p:cNvSpPr/>
              <p:nvPr/>
            </p:nvSpPr>
            <p:spPr>
              <a:xfrm>
                <a:off x="8548380" y="1430288"/>
                <a:ext cx="36250" cy="43047"/>
              </a:xfrm>
              <a:custGeom>
                <a:avLst/>
                <a:gdLst>
                  <a:gd name="connsiteX0" fmla="*/ 36476 w 36249"/>
                  <a:gd name="connsiteY0" fmla="*/ 43047 h 43046"/>
                  <a:gd name="connsiteX1" fmla="*/ 9969 w 36249"/>
                  <a:gd name="connsiteY1" fmla="*/ 43047 h 43046"/>
                  <a:gd name="connsiteX2" fmla="*/ 0 w 36249"/>
                  <a:gd name="connsiteY2" fmla="*/ 33078 h 43046"/>
                  <a:gd name="connsiteX3" fmla="*/ 0 w 36249"/>
                  <a:gd name="connsiteY3" fmla="*/ 9969 h 43046"/>
                  <a:gd name="connsiteX4" fmla="*/ 9969 w 36249"/>
                  <a:gd name="connsiteY4" fmla="*/ 0 h 43046"/>
                  <a:gd name="connsiteX5" fmla="*/ 29226 w 36249"/>
                  <a:gd name="connsiteY5" fmla="*/ 0 h 43046"/>
                  <a:gd name="connsiteX6" fmla="*/ 29226 w 36249"/>
                  <a:gd name="connsiteY6" fmla="*/ 6797 h 43046"/>
                  <a:gd name="connsiteX7" fmla="*/ 9969 w 36249"/>
                  <a:gd name="connsiteY7" fmla="*/ 6797 h 43046"/>
                  <a:gd name="connsiteX8" fmla="*/ 6797 w 36249"/>
                  <a:gd name="connsiteY8" fmla="*/ 9969 h 43046"/>
                  <a:gd name="connsiteX9" fmla="*/ 6797 w 36249"/>
                  <a:gd name="connsiteY9" fmla="*/ 33304 h 43046"/>
                  <a:gd name="connsiteX10" fmla="*/ 9969 w 36249"/>
                  <a:gd name="connsiteY10" fmla="*/ 36476 h 43046"/>
                  <a:gd name="connsiteX11" fmla="*/ 36250 w 36249"/>
                  <a:gd name="connsiteY11" fmla="*/ 36476 h 43046"/>
                  <a:gd name="connsiteX12" fmla="*/ 36250 w 36249"/>
                  <a:gd name="connsiteY12" fmla="*/ 43047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49" h="43046">
                    <a:moveTo>
                      <a:pt x="36476" y="43047"/>
                    </a:moveTo>
                    <a:lnTo>
                      <a:pt x="9969" y="43047"/>
                    </a:lnTo>
                    <a:cubicBezTo>
                      <a:pt x="4531" y="43047"/>
                      <a:pt x="0" y="38515"/>
                      <a:pt x="0" y="33078"/>
                    </a:cubicBezTo>
                    <a:lnTo>
                      <a:pt x="0" y="9969"/>
                    </a:lnTo>
                    <a:cubicBezTo>
                      <a:pt x="0" y="4531"/>
                      <a:pt x="4531" y="0"/>
                      <a:pt x="9969" y="0"/>
                    </a:cubicBezTo>
                    <a:lnTo>
                      <a:pt x="29226" y="0"/>
                    </a:lnTo>
                    <a:lnTo>
                      <a:pt x="29226" y="6797"/>
                    </a:lnTo>
                    <a:lnTo>
                      <a:pt x="9969" y="6797"/>
                    </a:lnTo>
                    <a:cubicBezTo>
                      <a:pt x="8156" y="6797"/>
                      <a:pt x="6797" y="8156"/>
                      <a:pt x="6797" y="9969"/>
                    </a:cubicBezTo>
                    <a:lnTo>
                      <a:pt x="6797" y="33304"/>
                    </a:lnTo>
                    <a:cubicBezTo>
                      <a:pt x="6797" y="35117"/>
                      <a:pt x="8156" y="36476"/>
                      <a:pt x="9969" y="36476"/>
                    </a:cubicBezTo>
                    <a:lnTo>
                      <a:pt x="36250" y="36476"/>
                    </a:lnTo>
                    <a:lnTo>
                      <a:pt x="36250" y="43047"/>
                    </a:lnTo>
                    <a:close/>
                  </a:path>
                </a:pathLst>
              </a:custGeom>
              <a:solidFill>
                <a:srgbClr val="000000"/>
              </a:solidFill>
              <a:ln w="2249" cap="flat">
                <a:noFill/>
                <a:prstDash val="solid"/>
                <a:miter/>
              </a:ln>
            </p:spPr>
            <p:txBody>
              <a:bodyPr rtlCol="0" anchor="ctr"/>
              <a:lstStyle/>
              <a:p>
                <a:endParaRPr lang="en-BE" sz="900"/>
              </a:p>
            </p:txBody>
          </p:sp>
          <p:sp>
            <p:nvSpPr>
              <p:cNvPr id="177" name="Freeform: Shape 176">
                <a:extLst>
                  <a:ext uri="{FF2B5EF4-FFF2-40B4-BE49-F238E27FC236}">
                    <a16:creationId xmlns:a16="http://schemas.microsoft.com/office/drawing/2014/main" id="{2E955678-F02D-4E7B-BD64-8ED99CF2C323}"/>
                  </a:ext>
                </a:extLst>
              </p:cNvPr>
              <p:cNvSpPr/>
              <p:nvPr/>
            </p:nvSpPr>
            <p:spPr>
              <a:xfrm>
                <a:off x="8407686" y="1420092"/>
                <a:ext cx="176717" cy="79296"/>
              </a:xfrm>
              <a:custGeom>
                <a:avLst/>
                <a:gdLst>
                  <a:gd name="connsiteX0" fmla="*/ 178756 w 176717"/>
                  <a:gd name="connsiteY0" fmla="*/ 51203 h 79296"/>
                  <a:gd name="connsiteX1" fmla="*/ 178530 w 176717"/>
                  <a:gd name="connsiteY1" fmla="*/ 48031 h 79296"/>
                  <a:gd name="connsiteX2" fmla="*/ 171507 w 176717"/>
                  <a:gd name="connsiteY2" fmla="*/ 9516 h 79296"/>
                  <a:gd name="connsiteX3" fmla="*/ 161538 w 176717"/>
                  <a:gd name="connsiteY3" fmla="*/ 0 h 79296"/>
                  <a:gd name="connsiteX4" fmla="*/ 9969 w 176717"/>
                  <a:gd name="connsiteY4" fmla="*/ 0 h 79296"/>
                  <a:gd name="connsiteX5" fmla="*/ 0 w 176717"/>
                  <a:gd name="connsiteY5" fmla="*/ 9969 h 79296"/>
                  <a:gd name="connsiteX6" fmla="*/ 0 w 176717"/>
                  <a:gd name="connsiteY6" fmla="*/ 70461 h 79296"/>
                  <a:gd name="connsiteX7" fmla="*/ 9969 w 176717"/>
                  <a:gd name="connsiteY7" fmla="*/ 80429 h 79296"/>
                  <a:gd name="connsiteX8" fmla="*/ 33984 w 176717"/>
                  <a:gd name="connsiteY8" fmla="*/ 80429 h 79296"/>
                  <a:gd name="connsiteX9" fmla="*/ 33984 w 176717"/>
                  <a:gd name="connsiteY9" fmla="*/ 73632 h 79296"/>
                  <a:gd name="connsiteX10" fmla="*/ 9969 w 176717"/>
                  <a:gd name="connsiteY10" fmla="*/ 73632 h 79296"/>
                  <a:gd name="connsiteX11" fmla="*/ 6797 w 176717"/>
                  <a:gd name="connsiteY11" fmla="*/ 70461 h 79296"/>
                  <a:gd name="connsiteX12" fmla="*/ 6797 w 176717"/>
                  <a:gd name="connsiteY12" fmla="*/ 9969 h 79296"/>
                  <a:gd name="connsiteX13" fmla="*/ 9969 w 176717"/>
                  <a:gd name="connsiteY13" fmla="*/ 6797 h 79296"/>
                  <a:gd name="connsiteX14" fmla="*/ 161538 w 176717"/>
                  <a:gd name="connsiteY14" fmla="*/ 6797 h 79296"/>
                  <a:gd name="connsiteX15" fmla="*/ 164710 w 176717"/>
                  <a:gd name="connsiteY15" fmla="*/ 9969 h 79296"/>
                  <a:gd name="connsiteX16" fmla="*/ 164710 w 176717"/>
                  <a:gd name="connsiteY16" fmla="*/ 10195 h 79296"/>
                  <a:gd name="connsiteX17" fmla="*/ 171733 w 176717"/>
                  <a:gd name="connsiteY17" fmla="*/ 49164 h 79296"/>
                  <a:gd name="connsiteX18" fmla="*/ 171960 w 176717"/>
                  <a:gd name="connsiteY18" fmla="*/ 51203 h 79296"/>
                  <a:gd name="connsiteX19" fmla="*/ 171960 w 176717"/>
                  <a:gd name="connsiteY19" fmla="*/ 70234 h 79296"/>
                  <a:gd name="connsiteX20" fmla="*/ 168788 w 176717"/>
                  <a:gd name="connsiteY20" fmla="*/ 73406 h 79296"/>
                  <a:gd name="connsiteX21" fmla="*/ 161538 w 176717"/>
                  <a:gd name="connsiteY21" fmla="*/ 73406 h 79296"/>
                  <a:gd name="connsiteX22" fmla="*/ 161538 w 176717"/>
                  <a:gd name="connsiteY22" fmla="*/ 80203 h 79296"/>
                  <a:gd name="connsiteX23" fmla="*/ 168788 w 176717"/>
                  <a:gd name="connsiteY23" fmla="*/ 80203 h 79296"/>
                  <a:gd name="connsiteX24" fmla="*/ 178756 w 176717"/>
                  <a:gd name="connsiteY24" fmla="*/ 70234 h 79296"/>
                  <a:gd name="connsiteX25" fmla="*/ 178756 w 176717"/>
                  <a:gd name="connsiteY25" fmla="*/ 51203 h 7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6717" h="79296">
                    <a:moveTo>
                      <a:pt x="178756" y="51203"/>
                    </a:moveTo>
                    <a:cubicBezTo>
                      <a:pt x="178756" y="50070"/>
                      <a:pt x="178756" y="48937"/>
                      <a:pt x="178530" y="48031"/>
                    </a:cubicBezTo>
                    <a:lnTo>
                      <a:pt x="171507" y="9516"/>
                    </a:lnTo>
                    <a:cubicBezTo>
                      <a:pt x="171280" y="4305"/>
                      <a:pt x="166975" y="0"/>
                      <a:pt x="161538" y="0"/>
                    </a:cubicBezTo>
                    <a:lnTo>
                      <a:pt x="9969" y="0"/>
                    </a:lnTo>
                    <a:cubicBezTo>
                      <a:pt x="4531" y="0"/>
                      <a:pt x="0" y="4531"/>
                      <a:pt x="0" y="9969"/>
                    </a:cubicBezTo>
                    <a:lnTo>
                      <a:pt x="0" y="70461"/>
                    </a:lnTo>
                    <a:cubicBezTo>
                      <a:pt x="0" y="75898"/>
                      <a:pt x="4531" y="80429"/>
                      <a:pt x="9969" y="80429"/>
                    </a:cubicBezTo>
                    <a:lnTo>
                      <a:pt x="33984" y="80429"/>
                    </a:lnTo>
                    <a:lnTo>
                      <a:pt x="33984" y="73632"/>
                    </a:lnTo>
                    <a:lnTo>
                      <a:pt x="9969" y="73632"/>
                    </a:lnTo>
                    <a:cubicBezTo>
                      <a:pt x="8156" y="73632"/>
                      <a:pt x="6797" y="72273"/>
                      <a:pt x="6797" y="70461"/>
                    </a:cubicBezTo>
                    <a:lnTo>
                      <a:pt x="6797" y="9969"/>
                    </a:lnTo>
                    <a:cubicBezTo>
                      <a:pt x="6797" y="8156"/>
                      <a:pt x="8156" y="6797"/>
                      <a:pt x="9969" y="6797"/>
                    </a:cubicBezTo>
                    <a:lnTo>
                      <a:pt x="161538" y="6797"/>
                    </a:lnTo>
                    <a:cubicBezTo>
                      <a:pt x="163350" y="6797"/>
                      <a:pt x="164710" y="8156"/>
                      <a:pt x="164710" y="9969"/>
                    </a:cubicBezTo>
                    <a:lnTo>
                      <a:pt x="164710" y="10195"/>
                    </a:lnTo>
                    <a:lnTo>
                      <a:pt x="171733" y="49164"/>
                    </a:lnTo>
                    <a:cubicBezTo>
                      <a:pt x="171960" y="49843"/>
                      <a:pt x="171960" y="50523"/>
                      <a:pt x="171960" y="51203"/>
                    </a:cubicBezTo>
                    <a:lnTo>
                      <a:pt x="171960" y="70234"/>
                    </a:lnTo>
                    <a:cubicBezTo>
                      <a:pt x="171960" y="72046"/>
                      <a:pt x="170600" y="73406"/>
                      <a:pt x="168788" y="73406"/>
                    </a:cubicBezTo>
                    <a:lnTo>
                      <a:pt x="161538" y="73406"/>
                    </a:lnTo>
                    <a:lnTo>
                      <a:pt x="161538" y="80203"/>
                    </a:lnTo>
                    <a:lnTo>
                      <a:pt x="168788" y="80203"/>
                    </a:lnTo>
                    <a:cubicBezTo>
                      <a:pt x="174225" y="80203"/>
                      <a:pt x="178756" y="75671"/>
                      <a:pt x="178756" y="70234"/>
                    </a:cubicBezTo>
                    <a:lnTo>
                      <a:pt x="178756" y="51203"/>
                    </a:lnTo>
                    <a:close/>
                  </a:path>
                </a:pathLst>
              </a:custGeom>
              <a:solidFill>
                <a:srgbClr val="000000"/>
              </a:solidFill>
              <a:ln w="2249" cap="flat">
                <a:noFill/>
                <a:prstDash val="solid"/>
                <a:miter/>
              </a:ln>
            </p:spPr>
            <p:txBody>
              <a:bodyPr rtlCol="0" anchor="ctr"/>
              <a:lstStyle/>
              <a:p>
                <a:endParaRPr lang="en-BE" sz="900"/>
              </a:p>
            </p:txBody>
          </p:sp>
          <p:sp>
            <p:nvSpPr>
              <p:cNvPr id="178" name="Freeform: Shape 177">
                <a:extLst>
                  <a:ext uri="{FF2B5EF4-FFF2-40B4-BE49-F238E27FC236}">
                    <a16:creationId xmlns:a16="http://schemas.microsoft.com/office/drawing/2014/main" id="{5EA5EE5D-6E22-4DA5-9EDA-760B969DB481}"/>
                  </a:ext>
                </a:extLst>
              </p:cNvPr>
              <p:cNvSpPr/>
              <p:nvPr/>
            </p:nvSpPr>
            <p:spPr>
              <a:xfrm>
                <a:off x="8460928" y="1493498"/>
                <a:ext cx="88359" cy="6797"/>
              </a:xfrm>
              <a:custGeom>
                <a:avLst/>
                <a:gdLst>
                  <a:gd name="connsiteX0" fmla="*/ 0 w 88358"/>
                  <a:gd name="connsiteY0" fmla="*/ 0 h 6796"/>
                  <a:gd name="connsiteX1" fmla="*/ 90171 w 88358"/>
                  <a:gd name="connsiteY1" fmla="*/ 0 h 6796"/>
                  <a:gd name="connsiteX2" fmla="*/ 90171 w 88358"/>
                  <a:gd name="connsiteY2" fmla="*/ 6797 h 6796"/>
                  <a:gd name="connsiteX3" fmla="*/ 0 w 88358"/>
                  <a:gd name="connsiteY3" fmla="*/ 6797 h 6796"/>
                </a:gdLst>
                <a:ahLst/>
                <a:cxnLst>
                  <a:cxn ang="0">
                    <a:pos x="connsiteX0" y="connsiteY0"/>
                  </a:cxn>
                  <a:cxn ang="0">
                    <a:pos x="connsiteX1" y="connsiteY1"/>
                  </a:cxn>
                  <a:cxn ang="0">
                    <a:pos x="connsiteX2" y="connsiteY2"/>
                  </a:cxn>
                  <a:cxn ang="0">
                    <a:pos x="connsiteX3" y="connsiteY3"/>
                  </a:cxn>
                </a:cxnLst>
                <a:rect l="l" t="t" r="r" b="b"/>
                <a:pathLst>
                  <a:path w="88358" h="6796">
                    <a:moveTo>
                      <a:pt x="0" y="0"/>
                    </a:moveTo>
                    <a:lnTo>
                      <a:pt x="90171" y="0"/>
                    </a:lnTo>
                    <a:lnTo>
                      <a:pt x="90171" y="6797"/>
                    </a:lnTo>
                    <a:lnTo>
                      <a:pt x="0" y="6797"/>
                    </a:lnTo>
                    <a:close/>
                  </a:path>
                </a:pathLst>
              </a:custGeom>
              <a:solidFill>
                <a:srgbClr val="000000"/>
              </a:solidFill>
              <a:ln w="2249" cap="flat">
                <a:noFill/>
                <a:prstDash val="solid"/>
                <a:miter/>
              </a:ln>
            </p:spPr>
            <p:txBody>
              <a:bodyPr rtlCol="0" anchor="ctr"/>
              <a:lstStyle/>
              <a:p>
                <a:endParaRPr lang="en-BE" sz="900"/>
              </a:p>
            </p:txBody>
          </p:sp>
          <p:sp>
            <p:nvSpPr>
              <p:cNvPr id="179" name="Freeform: Shape 178">
                <a:extLst>
                  <a:ext uri="{FF2B5EF4-FFF2-40B4-BE49-F238E27FC236}">
                    <a16:creationId xmlns:a16="http://schemas.microsoft.com/office/drawing/2014/main" id="{459DC981-4101-43F6-819C-86F95073A63C}"/>
                  </a:ext>
                </a:extLst>
              </p:cNvPr>
              <p:cNvSpPr/>
              <p:nvPr/>
            </p:nvSpPr>
            <p:spPr>
              <a:xfrm>
                <a:off x="8628583" y="1414202"/>
                <a:ext cx="24922" cy="97421"/>
              </a:xfrm>
              <a:custGeom>
                <a:avLst/>
                <a:gdLst>
                  <a:gd name="connsiteX0" fmla="*/ 24922 w 24921"/>
                  <a:gd name="connsiteY0" fmla="*/ 92890 h 97421"/>
                  <a:gd name="connsiteX1" fmla="*/ 26281 w 24921"/>
                  <a:gd name="connsiteY1" fmla="*/ 94249 h 97421"/>
                  <a:gd name="connsiteX2" fmla="*/ 26281 w 24921"/>
                  <a:gd name="connsiteY2" fmla="*/ 97421 h 97421"/>
                  <a:gd name="connsiteX3" fmla="*/ 24922 w 24921"/>
                  <a:gd name="connsiteY3" fmla="*/ 98781 h 97421"/>
                  <a:gd name="connsiteX4" fmla="*/ 1359 w 24921"/>
                  <a:gd name="connsiteY4" fmla="*/ 98781 h 97421"/>
                  <a:gd name="connsiteX5" fmla="*/ 0 w 24921"/>
                  <a:gd name="connsiteY5" fmla="*/ 97421 h 97421"/>
                  <a:gd name="connsiteX6" fmla="*/ 0 w 24921"/>
                  <a:gd name="connsiteY6" fmla="*/ 94249 h 97421"/>
                  <a:gd name="connsiteX7" fmla="*/ 1359 w 24921"/>
                  <a:gd name="connsiteY7" fmla="*/ 92890 h 97421"/>
                  <a:gd name="connsiteX8" fmla="*/ 9969 w 24921"/>
                  <a:gd name="connsiteY8" fmla="*/ 92890 h 97421"/>
                  <a:gd name="connsiteX9" fmla="*/ 9969 w 24921"/>
                  <a:gd name="connsiteY9" fmla="*/ 5891 h 97421"/>
                  <a:gd name="connsiteX10" fmla="*/ 8156 w 24921"/>
                  <a:gd name="connsiteY10" fmla="*/ 5891 h 97421"/>
                  <a:gd name="connsiteX11" fmla="*/ 6797 w 24921"/>
                  <a:gd name="connsiteY11" fmla="*/ 4531 h 97421"/>
                  <a:gd name="connsiteX12" fmla="*/ 6797 w 24921"/>
                  <a:gd name="connsiteY12" fmla="*/ 1359 h 97421"/>
                  <a:gd name="connsiteX13" fmla="*/ 8156 w 24921"/>
                  <a:gd name="connsiteY13" fmla="*/ 0 h 97421"/>
                  <a:gd name="connsiteX14" fmla="*/ 14953 w 24921"/>
                  <a:gd name="connsiteY14" fmla="*/ 0 h 97421"/>
                  <a:gd name="connsiteX15" fmla="*/ 16312 w 24921"/>
                  <a:gd name="connsiteY15" fmla="*/ 1359 h 97421"/>
                  <a:gd name="connsiteX16" fmla="*/ 16312 w 24921"/>
                  <a:gd name="connsiteY16" fmla="*/ 5891 h 97421"/>
                  <a:gd name="connsiteX17" fmla="*/ 16312 w 24921"/>
                  <a:gd name="connsiteY17" fmla="*/ 92890 h 97421"/>
                  <a:gd name="connsiteX18" fmla="*/ 24922 w 24921"/>
                  <a:gd name="connsiteY18" fmla="*/ 92890 h 9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921" h="97421">
                    <a:moveTo>
                      <a:pt x="24922" y="92890"/>
                    </a:moveTo>
                    <a:cubicBezTo>
                      <a:pt x="25601" y="92890"/>
                      <a:pt x="26281" y="93570"/>
                      <a:pt x="26281" y="94249"/>
                    </a:cubicBezTo>
                    <a:lnTo>
                      <a:pt x="26281" y="97421"/>
                    </a:lnTo>
                    <a:cubicBezTo>
                      <a:pt x="26281" y="98101"/>
                      <a:pt x="25828" y="98781"/>
                      <a:pt x="24922" y="98781"/>
                    </a:cubicBezTo>
                    <a:lnTo>
                      <a:pt x="1359" y="98781"/>
                    </a:lnTo>
                    <a:cubicBezTo>
                      <a:pt x="680" y="98781"/>
                      <a:pt x="0" y="98101"/>
                      <a:pt x="0" y="97421"/>
                    </a:cubicBezTo>
                    <a:lnTo>
                      <a:pt x="0" y="94249"/>
                    </a:lnTo>
                    <a:cubicBezTo>
                      <a:pt x="0" y="93570"/>
                      <a:pt x="680" y="92890"/>
                      <a:pt x="1359" y="92890"/>
                    </a:cubicBezTo>
                    <a:lnTo>
                      <a:pt x="9969" y="92890"/>
                    </a:lnTo>
                    <a:lnTo>
                      <a:pt x="9969" y="5891"/>
                    </a:lnTo>
                    <a:lnTo>
                      <a:pt x="8156" y="5891"/>
                    </a:lnTo>
                    <a:cubicBezTo>
                      <a:pt x="7476" y="5891"/>
                      <a:pt x="6797" y="5211"/>
                      <a:pt x="6797" y="4531"/>
                    </a:cubicBezTo>
                    <a:lnTo>
                      <a:pt x="6797" y="1359"/>
                    </a:lnTo>
                    <a:cubicBezTo>
                      <a:pt x="6797" y="680"/>
                      <a:pt x="7476" y="0"/>
                      <a:pt x="8156" y="0"/>
                    </a:cubicBezTo>
                    <a:lnTo>
                      <a:pt x="14953" y="0"/>
                    </a:lnTo>
                    <a:cubicBezTo>
                      <a:pt x="15633" y="0"/>
                      <a:pt x="16312" y="680"/>
                      <a:pt x="16312" y="1359"/>
                    </a:cubicBezTo>
                    <a:lnTo>
                      <a:pt x="16312" y="5891"/>
                    </a:lnTo>
                    <a:lnTo>
                      <a:pt x="16312" y="92890"/>
                    </a:lnTo>
                    <a:lnTo>
                      <a:pt x="24922" y="92890"/>
                    </a:lnTo>
                    <a:close/>
                  </a:path>
                </a:pathLst>
              </a:custGeom>
              <a:solidFill>
                <a:srgbClr val="000000"/>
              </a:solidFill>
              <a:ln w="2249" cap="flat">
                <a:noFill/>
                <a:prstDash val="solid"/>
                <a:miter/>
              </a:ln>
            </p:spPr>
            <p:txBody>
              <a:bodyPr rtlCol="0" anchor="ctr"/>
              <a:lstStyle/>
              <a:p>
                <a:endParaRPr lang="en-BE" sz="900"/>
              </a:p>
            </p:txBody>
          </p:sp>
          <p:sp>
            <p:nvSpPr>
              <p:cNvPr id="180" name="Freeform: Shape 179">
                <a:extLst>
                  <a:ext uri="{FF2B5EF4-FFF2-40B4-BE49-F238E27FC236}">
                    <a16:creationId xmlns:a16="http://schemas.microsoft.com/office/drawing/2014/main" id="{5EE24B82-7AB0-45D1-89CA-8D2B67A56468}"/>
                  </a:ext>
                </a:extLst>
              </p:cNvPr>
              <p:cNvSpPr/>
              <p:nvPr/>
            </p:nvSpPr>
            <p:spPr>
              <a:xfrm>
                <a:off x="8621106" y="1414202"/>
                <a:ext cx="13594" cy="38515"/>
              </a:xfrm>
              <a:custGeom>
                <a:avLst/>
                <a:gdLst>
                  <a:gd name="connsiteX0" fmla="*/ 13820 w 13593"/>
                  <a:gd name="connsiteY0" fmla="*/ 39875 h 38515"/>
                  <a:gd name="connsiteX1" fmla="*/ 0 w 13593"/>
                  <a:gd name="connsiteY1" fmla="*/ 20390 h 38515"/>
                  <a:gd name="connsiteX2" fmla="*/ 0 w 13593"/>
                  <a:gd name="connsiteY2" fmla="*/ 19484 h 38515"/>
                  <a:gd name="connsiteX3" fmla="*/ 13820 w 13593"/>
                  <a:gd name="connsiteY3" fmla="*/ 0 h 38515"/>
                  <a:gd name="connsiteX4" fmla="*/ 14273 w 13593"/>
                  <a:gd name="connsiteY4" fmla="*/ 0 h 38515"/>
                  <a:gd name="connsiteX5" fmla="*/ 15633 w 13593"/>
                  <a:gd name="connsiteY5" fmla="*/ 1359 h 38515"/>
                  <a:gd name="connsiteX6" fmla="*/ 15633 w 13593"/>
                  <a:gd name="connsiteY6" fmla="*/ 4531 h 38515"/>
                  <a:gd name="connsiteX7" fmla="*/ 14273 w 13593"/>
                  <a:gd name="connsiteY7" fmla="*/ 5891 h 38515"/>
                  <a:gd name="connsiteX8" fmla="*/ 13820 w 13593"/>
                  <a:gd name="connsiteY8" fmla="*/ 5891 h 38515"/>
                  <a:gd name="connsiteX9" fmla="*/ 6117 w 13593"/>
                  <a:gd name="connsiteY9" fmla="*/ 19484 h 38515"/>
                  <a:gd name="connsiteX10" fmla="*/ 6117 w 13593"/>
                  <a:gd name="connsiteY10" fmla="*/ 20390 h 38515"/>
                  <a:gd name="connsiteX11" fmla="*/ 13820 w 13593"/>
                  <a:gd name="connsiteY11" fmla="*/ 33984 h 38515"/>
                  <a:gd name="connsiteX12" fmla="*/ 14273 w 13593"/>
                  <a:gd name="connsiteY12" fmla="*/ 33984 h 38515"/>
                  <a:gd name="connsiteX13" fmla="*/ 15633 w 13593"/>
                  <a:gd name="connsiteY13" fmla="*/ 35343 h 38515"/>
                  <a:gd name="connsiteX14" fmla="*/ 15633 w 13593"/>
                  <a:gd name="connsiteY14" fmla="*/ 38515 h 38515"/>
                  <a:gd name="connsiteX15" fmla="*/ 14273 w 13593"/>
                  <a:gd name="connsiteY15" fmla="*/ 39875 h 38515"/>
                  <a:gd name="connsiteX16" fmla="*/ 13820 w 13593"/>
                  <a:gd name="connsiteY16" fmla="*/ 39875 h 3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3" h="38515">
                    <a:moveTo>
                      <a:pt x="13820" y="39875"/>
                    </a:moveTo>
                    <a:cubicBezTo>
                      <a:pt x="2266" y="39875"/>
                      <a:pt x="0" y="34664"/>
                      <a:pt x="0" y="20390"/>
                    </a:cubicBezTo>
                    <a:lnTo>
                      <a:pt x="0" y="19484"/>
                    </a:lnTo>
                    <a:cubicBezTo>
                      <a:pt x="0" y="4984"/>
                      <a:pt x="2266" y="0"/>
                      <a:pt x="13820" y="0"/>
                    </a:cubicBezTo>
                    <a:lnTo>
                      <a:pt x="14273" y="0"/>
                    </a:lnTo>
                    <a:cubicBezTo>
                      <a:pt x="14953" y="0"/>
                      <a:pt x="15633" y="680"/>
                      <a:pt x="15633" y="1359"/>
                    </a:cubicBezTo>
                    <a:lnTo>
                      <a:pt x="15633" y="4531"/>
                    </a:lnTo>
                    <a:cubicBezTo>
                      <a:pt x="15633" y="5211"/>
                      <a:pt x="15180" y="5891"/>
                      <a:pt x="14273" y="5891"/>
                    </a:cubicBezTo>
                    <a:lnTo>
                      <a:pt x="13820" y="5891"/>
                    </a:lnTo>
                    <a:cubicBezTo>
                      <a:pt x="8156" y="5891"/>
                      <a:pt x="6117" y="7476"/>
                      <a:pt x="6117" y="19484"/>
                    </a:cubicBezTo>
                    <a:lnTo>
                      <a:pt x="6117" y="20390"/>
                    </a:lnTo>
                    <a:cubicBezTo>
                      <a:pt x="6117" y="32625"/>
                      <a:pt x="8156" y="33984"/>
                      <a:pt x="13820" y="33984"/>
                    </a:cubicBezTo>
                    <a:lnTo>
                      <a:pt x="14273" y="33984"/>
                    </a:lnTo>
                    <a:cubicBezTo>
                      <a:pt x="14953" y="33984"/>
                      <a:pt x="15633" y="34664"/>
                      <a:pt x="15633" y="35343"/>
                    </a:cubicBezTo>
                    <a:lnTo>
                      <a:pt x="15633" y="38515"/>
                    </a:lnTo>
                    <a:cubicBezTo>
                      <a:pt x="15633" y="39195"/>
                      <a:pt x="15180" y="39875"/>
                      <a:pt x="14273" y="39875"/>
                    </a:cubicBezTo>
                    <a:lnTo>
                      <a:pt x="13820" y="39875"/>
                    </a:lnTo>
                    <a:close/>
                  </a:path>
                </a:pathLst>
              </a:custGeom>
              <a:solidFill>
                <a:srgbClr val="000000"/>
              </a:solidFill>
              <a:ln w="2249" cap="flat">
                <a:noFill/>
                <a:prstDash val="solid"/>
                <a:miter/>
              </a:ln>
            </p:spPr>
            <p:txBody>
              <a:bodyPr rtlCol="0" anchor="ctr"/>
              <a:lstStyle/>
              <a:p>
                <a:endParaRPr lang="en-BE" sz="900"/>
              </a:p>
            </p:txBody>
          </p:sp>
          <p:sp>
            <p:nvSpPr>
              <p:cNvPr id="181" name="Freeform: Shape 180">
                <a:extLst>
                  <a:ext uri="{FF2B5EF4-FFF2-40B4-BE49-F238E27FC236}">
                    <a16:creationId xmlns:a16="http://schemas.microsoft.com/office/drawing/2014/main" id="{79C8EB86-7E15-4A04-8192-3BF30E63B7D2}"/>
                  </a:ext>
                </a:extLst>
              </p:cNvPr>
              <p:cNvSpPr/>
              <p:nvPr/>
            </p:nvSpPr>
            <p:spPr>
              <a:xfrm>
                <a:off x="8632888" y="1414202"/>
                <a:ext cx="4531" cy="4531"/>
              </a:xfrm>
              <a:custGeom>
                <a:avLst/>
                <a:gdLst>
                  <a:gd name="connsiteX0" fmla="*/ 0 w 4531"/>
                  <a:gd name="connsiteY0" fmla="*/ 5891 h 4531"/>
                  <a:gd name="connsiteX1" fmla="*/ 4531 w 4531"/>
                  <a:gd name="connsiteY1" fmla="*/ 5891 h 4531"/>
                  <a:gd name="connsiteX2" fmla="*/ 6570 w 4531"/>
                  <a:gd name="connsiteY2" fmla="*/ 0 h 4531"/>
                  <a:gd name="connsiteX3" fmla="*/ 2039 w 4531"/>
                  <a:gd name="connsiteY3" fmla="*/ 0 h 4531"/>
                </a:gdLst>
                <a:ahLst/>
                <a:cxnLst>
                  <a:cxn ang="0">
                    <a:pos x="connsiteX0" y="connsiteY0"/>
                  </a:cxn>
                  <a:cxn ang="0">
                    <a:pos x="connsiteX1" y="connsiteY1"/>
                  </a:cxn>
                  <a:cxn ang="0">
                    <a:pos x="connsiteX2" y="connsiteY2"/>
                  </a:cxn>
                  <a:cxn ang="0">
                    <a:pos x="connsiteX3" y="connsiteY3"/>
                  </a:cxn>
                </a:cxnLst>
                <a:rect l="l" t="t" r="r" b="b"/>
                <a:pathLst>
                  <a:path w="4531" h="4531">
                    <a:moveTo>
                      <a:pt x="0" y="5891"/>
                    </a:moveTo>
                    <a:lnTo>
                      <a:pt x="4531" y="5891"/>
                    </a:lnTo>
                    <a:lnTo>
                      <a:pt x="6570" y="0"/>
                    </a:lnTo>
                    <a:lnTo>
                      <a:pt x="2039" y="0"/>
                    </a:lnTo>
                    <a:close/>
                  </a:path>
                </a:pathLst>
              </a:custGeom>
              <a:solidFill>
                <a:srgbClr val="000000"/>
              </a:solidFill>
              <a:ln w="2249" cap="flat">
                <a:noFill/>
                <a:prstDash val="solid"/>
                <a:miter/>
              </a:ln>
            </p:spPr>
            <p:txBody>
              <a:bodyPr rtlCol="0" anchor="ctr"/>
              <a:lstStyle/>
              <a:p>
                <a:endParaRPr lang="en-BE" sz="900"/>
              </a:p>
            </p:txBody>
          </p:sp>
          <p:sp>
            <p:nvSpPr>
              <p:cNvPr id="182" name="Freeform: Shape 181">
                <a:extLst>
                  <a:ext uri="{FF2B5EF4-FFF2-40B4-BE49-F238E27FC236}">
                    <a16:creationId xmlns:a16="http://schemas.microsoft.com/office/drawing/2014/main" id="{CA846ABC-6F29-46A1-A055-751DDE9CBD72}"/>
                  </a:ext>
                </a:extLst>
              </p:cNvPr>
              <p:cNvSpPr/>
              <p:nvPr/>
            </p:nvSpPr>
            <p:spPr>
              <a:xfrm>
                <a:off x="8634927" y="1448412"/>
                <a:ext cx="4531" cy="4531"/>
              </a:xfrm>
              <a:custGeom>
                <a:avLst/>
                <a:gdLst>
                  <a:gd name="connsiteX0" fmla="*/ 0 w 4531"/>
                  <a:gd name="connsiteY0" fmla="*/ 0 h 4531"/>
                  <a:gd name="connsiteX1" fmla="*/ 4531 w 4531"/>
                  <a:gd name="connsiteY1" fmla="*/ 0 h 4531"/>
                  <a:gd name="connsiteX2" fmla="*/ 4531 w 4531"/>
                  <a:gd name="connsiteY2" fmla="*/ 5664 h 4531"/>
                  <a:gd name="connsiteX3" fmla="*/ 0 w 4531"/>
                  <a:gd name="connsiteY3" fmla="*/ 5664 h 4531"/>
                </a:gdLst>
                <a:ahLst/>
                <a:cxnLst>
                  <a:cxn ang="0">
                    <a:pos x="connsiteX0" y="connsiteY0"/>
                  </a:cxn>
                  <a:cxn ang="0">
                    <a:pos x="connsiteX1" y="connsiteY1"/>
                  </a:cxn>
                  <a:cxn ang="0">
                    <a:pos x="connsiteX2" y="connsiteY2"/>
                  </a:cxn>
                  <a:cxn ang="0">
                    <a:pos x="connsiteX3" y="connsiteY3"/>
                  </a:cxn>
                </a:cxnLst>
                <a:rect l="l" t="t" r="r" b="b"/>
                <a:pathLst>
                  <a:path w="4531" h="4531">
                    <a:moveTo>
                      <a:pt x="0" y="0"/>
                    </a:moveTo>
                    <a:lnTo>
                      <a:pt x="4531" y="0"/>
                    </a:lnTo>
                    <a:lnTo>
                      <a:pt x="4531" y="5664"/>
                    </a:lnTo>
                    <a:lnTo>
                      <a:pt x="0" y="5664"/>
                    </a:lnTo>
                    <a:close/>
                  </a:path>
                </a:pathLst>
              </a:custGeom>
              <a:solidFill>
                <a:srgbClr val="000000"/>
              </a:solidFill>
              <a:ln w="2249" cap="flat">
                <a:noFill/>
                <a:prstDash val="solid"/>
                <a:miter/>
              </a:ln>
            </p:spPr>
            <p:txBody>
              <a:bodyPr rtlCol="0" anchor="ctr"/>
              <a:lstStyle/>
              <a:p>
                <a:endParaRPr lang="en-BE" sz="900"/>
              </a:p>
            </p:txBody>
          </p:sp>
        </p:grpSp>
        <p:grpSp>
          <p:nvGrpSpPr>
            <p:cNvPr id="183" name="Group 182">
              <a:extLst>
                <a:ext uri="{FF2B5EF4-FFF2-40B4-BE49-F238E27FC236}">
                  <a16:creationId xmlns:a16="http://schemas.microsoft.com/office/drawing/2014/main" id="{33D73EEC-FCFB-4784-B709-35AF66D66504}"/>
                </a:ext>
              </a:extLst>
            </p:cNvPr>
            <p:cNvGrpSpPr/>
            <p:nvPr/>
          </p:nvGrpSpPr>
          <p:grpSpPr>
            <a:xfrm>
              <a:off x="19813670" y="4693710"/>
              <a:ext cx="838762" cy="412024"/>
              <a:chOff x="7960908" y="1625810"/>
              <a:chExt cx="258279" cy="126874"/>
            </a:xfrm>
          </p:grpSpPr>
          <p:sp>
            <p:nvSpPr>
              <p:cNvPr id="184" name="Freeform: Shape 183">
                <a:extLst>
                  <a:ext uri="{FF2B5EF4-FFF2-40B4-BE49-F238E27FC236}">
                    <a16:creationId xmlns:a16="http://schemas.microsoft.com/office/drawing/2014/main" id="{275BFDBC-082C-45BF-B1F8-8856DBE1AEBB}"/>
                  </a:ext>
                </a:extLst>
              </p:cNvPr>
              <p:cNvSpPr/>
              <p:nvPr/>
            </p:nvSpPr>
            <p:spPr>
              <a:xfrm>
                <a:off x="8064900" y="1657302"/>
                <a:ext cx="149530" cy="72500"/>
              </a:xfrm>
              <a:custGeom>
                <a:avLst/>
                <a:gdLst>
                  <a:gd name="connsiteX0" fmla="*/ 0 w 149530"/>
                  <a:gd name="connsiteY0" fmla="*/ 6570 h 72499"/>
                  <a:gd name="connsiteX1" fmla="*/ 132991 w 149530"/>
                  <a:gd name="connsiteY1" fmla="*/ 6570 h 72499"/>
                  <a:gd name="connsiteX2" fmla="*/ 136163 w 149530"/>
                  <a:gd name="connsiteY2" fmla="*/ 9742 h 72499"/>
                  <a:gd name="connsiteX3" fmla="*/ 136163 w 149530"/>
                  <a:gd name="connsiteY3" fmla="*/ 9969 h 72499"/>
                  <a:gd name="connsiteX4" fmla="*/ 143186 w 149530"/>
                  <a:gd name="connsiteY4" fmla="*/ 42820 h 72499"/>
                  <a:gd name="connsiteX5" fmla="*/ 143413 w 149530"/>
                  <a:gd name="connsiteY5" fmla="*/ 44859 h 72499"/>
                  <a:gd name="connsiteX6" fmla="*/ 143413 w 149530"/>
                  <a:gd name="connsiteY6" fmla="*/ 63890 h 72499"/>
                  <a:gd name="connsiteX7" fmla="*/ 140241 w 149530"/>
                  <a:gd name="connsiteY7" fmla="*/ 67062 h 72499"/>
                  <a:gd name="connsiteX8" fmla="*/ 132991 w 149530"/>
                  <a:gd name="connsiteY8" fmla="*/ 67062 h 72499"/>
                  <a:gd name="connsiteX9" fmla="*/ 132991 w 149530"/>
                  <a:gd name="connsiteY9" fmla="*/ 73859 h 72499"/>
                  <a:gd name="connsiteX10" fmla="*/ 140241 w 149530"/>
                  <a:gd name="connsiteY10" fmla="*/ 73859 h 72499"/>
                  <a:gd name="connsiteX11" fmla="*/ 150210 w 149530"/>
                  <a:gd name="connsiteY11" fmla="*/ 63890 h 72499"/>
                  <a:gd name="connsiteX12" fmla="*/ 150210 w 149530"/>
                  <a:gd name="connsiteY12" fmla="*/ 44859 h 72499"/>
                  <a:gd name="connsiteX13" fmla="*/ 149983 w 149530"/>
                  <a:gd name="connsiteY13" fmla="*/ 41687 h 72499"/>
                  <a:gd name="connsiteX14" fmla="*/ 142960 w 149530"/>
                  <a:gd name="connsiteY14" fmla="*/ 9516 h 72499"/>
                  <a:gd name="connsiteX15" fmla="*/ 132991 w 149530"/>
                  <a:gd name="connsiteY15" fmla="*/ 0 h 72499"/>
                  <a:gd name="connsiteX16" fmla="*/ 0 w 149530"/>
                  <a:gd name="connsiteY16" fmla="*/ 0 h 7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530" h="72499">
                    <a:moveTo>
                      <a:pt x="0" y="6570"/>
                    </a:moveTo>
                    <a:lnTo>
                      <a:pt x="132991" y="6570"/>
                    </a:lnTo>
                    <a:cubicBezTo>
                      <a:pt x="134804" y="6570"/>
                      <a:pt x="136163" y="7930"/>
                      <a:pt x="136163" y="9742"/>
                    </a:cubicBezTo>
                    <a:lnTo>
                      <a:pt x="136163" y="9969"/>
                    </a:lnTo>
                    <a:lnTo>
                      <a:pt x="143186" y="42820"/>
                    </a:lnTo>
                    <a:cubicBezTo>
                      <a:pt x="143413" y="43500"/>
                      <a:pt x="143413" y="44179"/>
                      <a:pt x="143413" y="44859"/>
                    </a:cubicBezTo>
                    <a:lnTo>
                      <a:pt x="143413" y="63890"/>
                    </a:lnTo>
                    <a:cubicBezTo>
                      <a:pt x="143413" y="65703"/>
                      <a:pt x="142054" y="67062"/>
                      <a:pt x="140241" y="67062"/>
                    </a:cubicBezTo>
                    <a:lnTo>
                      <a:pt x="132991" y="67062"/>
                    </a:lnTo>
                    <a:lnTo>
                      <a:pt x="132991" y="73859"/>
                    </a:lnTo>
                    <a:lnTo>
                      <a:pt x="140241" y="73859"/>
                    </a:lnTo>
                    <a:cubicBezTo>
                      <a:pt x="145679" y="73859"/>
                      <a:pt x="150210" y="69328"/>
                      <a:pt x="150210" y="63890"/>
                    </a:cubicBezTo>
                    <a:lnTo>
                      <a:pt x="150210" y="44859"/>
                    </a:lnTo>
                    <a:cubicBezTo>
                      <a:pt x="150210" y="43726"/>
                      <a:pt x="150210" y="42593"/>
                      <a:pt x="149983" y="41687"/>
                    </a:cubicBezTo>
                    <a:lnTo>
                      <a:pt x="142960" y="9516"/>
                    </a:lnTo>
                    <a:cubicBezTo>
                      <a:pt x="142733" y="4305"/>
                      <a:pt x="138429" y="0"/>
                      <a:pt x="132991" y="0"/>
                    </a:cubicBezTo>
                    <a:lnTo>
                      <a:pt x="0" y="0"/>
                    </a:lnTo>
                  </a:path>
                </a:pathLst>
              </a:custGeom>
              <a:solidFill>
                <a:srgbClr val="000000"/>
              </a:solidFill>
              <a:ln w="2249" cap="flat">
                <a:noFill/>
                <a:prstDash val="solid"/>
                <a:miter/>
              </a:ln>
            </p:spPr>
            <p:txBody>
              <a:bodyPr rtlCol="0" anchor="ctr"/>
              <a:lstStyle/>
              <a:p>
                <a:endParaRPr lang="en-BE" sz="900"/>
              </a:p>
            </p:txBody>
          </p:sp>
          <p:sp>
            <p:nvSpPr>
              <p:cNvPr id="185" name="Freeform: Shape 184">
                <a:extLst>
                  <a:ext uri="{FF2B5EF4-FFF2-40B4-BE49-F238E27FC236}">
                    <a16:creationId xmlns:a16="http://schemas.microsoft.com/office/drawing/2014/main" id="{86515093-63CF-456A-87D7-8D632876C43F}"/>
                  </a:ext>
                </a:extLst>
              </p:cNvPr>
              <p:cNvSpPr/>
              <p:nvPr/>
            </p:nvSpPr>
            <p:spPr>
              <a:xfrm>
                <a:off x="7961135" y="1657302"/>
                <a:ext cx="149530" cy="72500"/>
              </a:xfrm>
              <a:custGeom>
                <a:avLst/>
                <a:gdLst>
                  <a:gd name="connsiteX0" fmla="*/ 150436 w 149530"/>
                  <a:gd name="connsiteY0" fmla="*/ 6570 h 72499"/>
                  <a:gd name="connsiteX1" fmla="*/ 17445 w 149530"/>
                  <a:gd name="connsiteY1" fmla="*/ 6570 h 72499"/>
                  <a:gd name="connsiteX2" fmla="*/ 14273 w 149530"/>
                  <a:gd name="connsiteY2" fmla="*/ 9742 h 72499"/>
                  <a:gd name="connsiteX3" fmla="*/ 14273 w 149530"/>
                  <a:gd name="connsiteY3" fmla="*/ 9969 h 72499"/>
                  <a:gd name="connsiteX4" fmla="*/ 7250 w 149530"/>
                  <a:gd name="connsiteY4" fmla="*/ 42820 h 72499"/>
                  <a:gd name="connsiteX5" fmla="*/ 7023 w 149530"/>
                  <a:gd name="connsiteY5" fmla="*/ 44859 h 72499"/>
                  <a:gd name="connsiteX6" fmla="*/ 7023 w 149530"/>
                  <a:gd name="connsiteY6" fmla="*/ 63890 h 72499"/>
                  <a:gd name="connsiteX7" fmla="*/ 10195 w 149530"/>
                  <a:gd name="connsiteY7" fmla="*/ 67062 h 72499"/>
                  <a:gd name="connsiteX8" fmla="*/ 17219 w 149530"/>
                  <a:gd name="connsiteY8" fmla="*/ 67062 h 72499"/>
                  <a:gd name="connsiteX9" fmla="*/ 17219 w 149530"/>
                  <a:gd name="connsiteY9" fmla="*/ 73859 h 72499"/>
                  <a:gd name="connsiteX10" fmla="*/ 9969 w 149530"/>
                  <a:gd name="connsiteY10" fmla="*/ 73859 h 72499"/>
                  <a:gd name="connsiteX11" fmla="*/ 0 w 149530"/>
                  <a:gd name="connsiteY11" fmla="*/ 63890 h 72499"/>
                  <a:gd name="connsiteX12" fmla="*/ 0 w 149530"/>
                  <a:gd name="connsiteY12" fmla="*/ 44859 h 72499"/>
                  <a:gd name="connsiteX13" fmla="*/ 227 w 149530"/>
                  <a:gd name="connsiteY13" fmla="*/ 41687 h 72499"/>
                  <a:gd name="connsiteX14" fmla="*/ 7250 w 149530"/>
                  <a:gd name="connsiteY14" fmla="*/ 9516 h 72499"/>
                  <a:gd name="connsiteX15" fmla="*/ 17219 w 149530"/>
                  <a:gd name="connsiteY15" fmla="*/ 0 h 72499"/>
                  <a:gd name="connsiteX16" fmla="*/ 150210 w 149530"/>
                  <a:gd name="connsiteY16" fmla="*/ 0 h 7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530" h="72499">
                    <a:moveTo>
                      <a:pt x="150436" y="6570"/>
                    </a:moveTo>
                    <a:lnTo>
                      <a:pt x="17445" y="6570"/>
                    </a:lnTo>
                    <a:cubicBezTo>
                      <a:pt x="15633" y="6570"/>
                      <a:pt x="14273" y="7930"/>
                      <a:pt x="14273" y="9742"/>
                    </a:cubicBezTo>
                    <a:lnTo>
                      <a:pt x="14273" y="9969"/>
                    </a:lnTo>
                    <a:lnTo>
                      <a:pt x="7250" y="42820"/>
                    </a:lnTo>
                    <a:cubicBezTo>
                      <a:pt x="7023" y="43500"/>
                      <a:pt x="7023" y="44179"/>
                      <a:pt x="7023" y="44859"/>
                    </a:cubicBezTo>
                    <a:lnTo>
                      <a:pt x="7023" y="63890"/>
                    </a:lnTo>
                    <a:cubicBezTo>
                      <a:pt x="7023" y="65703"/>
                      <a:pt x="8383" y="67062"/>
                      <a:pt x="10195" y="67062"/>
                    </a:cubicBezTo>
                    <a:lnTo>
                      <a:pt x="17219" y="67062"/>
                    </a:lnTo>
                    <a:lnTo>
                      <a:pt x="17219" y="73859"/>
                    </a:lnTo>
                    <a:lnTo>
                      <a:pt x="9969" y="73859"/>
                    </a:lnTo>
                    <a:cubicBezTo>
                      <a:pt x="4531" y="73859"/>
                      <a:pt x="0" y="69328"/>
                      <a:pt x="0" y="63890"/>
                    </a:cubicBezTo>
                    <a:lnTo>
                      <a:pt x="0" y="44859"/>
                    </a:lnTo>
                    <a:cubicBezTo>
                      <a:pt x="0" y="43726"/>
                      <a:pt x="0" y="42593"/>
                      <a:pt x="227" y="41687"/>
                    </a:cubicBezTo>
                    <a:lnTo>
                      <a:pt x="7250" y="9516"/>
                    </a:lnTo>
                    <a:cubicBezTo>
                      <a:pt x="7477" y="4305"/>
                      <a:pt x="11781" y="0"/>
                      <a:pt x="17219" y="0"/>
                    </a:cubicBezTo>
                    <a:lnTo>
                      <a:pt x="150210" y="0"/>
                    </a:lnTo>
                  </a:path>
                </a:pathLst>
              </a:custGeom>
              <a:solidFill>
                <a:srgbClr val="000000"/>
              </a:solidFill>
              <a:ln w="2249" cap="flat">
                <a:noFill/>
                <a:prstDash val="solid"/>
                <a:miter/>
              </a:ln>
            </p:spPr>
            <p:txBody>
              <a:bodyPr rtlCol="0" anchor="ctr"/>
              <a:lstStyle/>
              <a:p>
                <a:endParaRPr lang="en-BE" sz="900"/>
              </a:p>
            </p:txBody>
          </p:sp>
          <p:sp>
            <p:nvSpPr>
              <p:cNvPr id="186" name="Freeform: Shape 185">
                <a:extLst>
                  <a:ext uri="{FF2B5EF4-FFF2-40B4-BE49-F238E27FC236}">
                    <a16:creationId xmlns:a16="http://schemas.microsoft.com/office/drawing/2014/main" id="{0CCD98A4-214A-4481-A527-91420C401C46}"/>
                  </a:ext>
                </a:extLst>
              </p:cNvPr>
              <p:cNvSpPr/>
              <p:nvPr/>
            </p:nvSpPr>
            <p:spPr>
              <a:xfrm>
                <a:off x="8004134" y="1658881"/>
                <a:ext cx="6797" cy="70234"/>
              </a:xfrm>
              <a:custGeom>
                <a:avLst/>
                <a:gdLst>
                  <a:gd name="connsiteX0" fmla="*/ 7250 w 6796"/>
                  <a:gd name="connsiteY0" fmla="*/ 0 h 70233"/>
                  <a:gd name="connsiteX1" fmla="*/ 7250 w 6796"/>
                  <a:gd name="connsiteY1" fmla="*/ 71593 h 70233"/>
                  <a:gd name="connsiteX2" fmla="*/ 0 w 6796"/>
                  <a:gd name="connsiteY2" fmla="*/ 71593 h 70233"/>
                  <a:gd name="connsiteX3" fmla="*/ 0 w 6796"/>
                  <a:gd name="connsiteY3" fmla="*/ 0 h 70233"/>
                </a:gdLst>
                <a:ahLst/>
                <a:cxnLst>
                  <a:cxn ang="0">
                    <a:pos x="connsiteX0" y="connsiteY0"/>
                  </a:cxn>
                  <a:cxn ang="0">
                    <a:pos x="connsiteX1" y="connsiteY1"/>
                  </a:cxn>
                  <a:cxn ang="0">
                    <a:pos x="connsiteX2" y="connsiteY2"/>
                  </a:cxn>
                  <a:cxn ang="0">
                    <a:pos x="connsiteX3" y="connsiteY3"/>
                  </a:cxn>
                </a:cxnLst>
                <a:rect l="l" t="t" r="r" b="b"/>
                <a:pathLst>
                  <a:path w="6796" h="70233">
                    <a:moveTo>
                      <a:pt x="7250" y="0"/>
                    </a:moveTo>
                    <a:lnTo>
                      <a:pt x="7250" y="71593"/>
                    </a:lnTo>
                    <a:lnTo>
                      <a:pt x="0" y="71593"/>
                    </a:lnTo>
                    <a:lnTo>
                      <a:pt x="0" y="0"/>
                    </a:lnTo>
                    <a:close/>
                  </a:path>
                </a:pathLst>
              </a:custGeom>
              <a:solidFill>
                <a:srgbClr val="000000"/>
              </a:solidFill>
              <a:ln w="2249" cap="flat">
                <a:noFill/>
                <a:prstDash val="solid"/>
                <a:miter/>
              </a:ln>
            </p:spPr>
            <p:txBody>
              <a:bodyPr rtlCol="0" anchor="ctr"/>
              <a:lstStyle/>
              <a:p>
                <a:endParaRPr lang="en-BE" sz="900"/>
              </a:p>
            </p:txBody>
          </p:sp>
          <p:sp>
            <p:nvSpPr>
              <p:cNvPr id="187" name="Freeform: Shape 186">
                <a:extLst>
                  <a:ext uri="{FF2B5EF4-FFF2-40B4-BE49-F238E27FC236}">
                    <a16:creationId xmlns:a16="http://schemas.microsoft.com/office/drawing/2014/main" id="{4F286D02-945A-46BC-A53B-15BB9AA6EFA4}"/>
                  </a:ext>
                </a:extLst>
              </p:cNvPr>
              <p:cNvSpPr/>
              <p:nvPr/>
            </p:nvSpPr>
            <p:spPr>
              <a:xfrm>
                <a:off x="8026824" y="1658847"/>
                <a:ext cx="6797" cy="70234"/>
              </a:xfrm>
              <a:custGeom>
                <a:avLst/>
                <a:gdLst>
                  <a:gd name="connsiteX0" fmla="*/ 7250 w 6796"/>
                  <a:gd name="connsiteY0" fmla="*/ 0 h 70233"/>
                  <a:gd name="connsiteX1" fmla="*/ 7250 w 6796"/>
                  <a:gd name="connsiteY1" fmla="*/ 71593 h 70233"/>
                  <a:gd name="connsiteX2" fmla="*/ 0 w 6796"/>
                  <a:gd name="connsiteY2" fmla="*/ 71593 h 70233"/>
                  <a:gd name="connsiteX3" fmla="*/ 0 w 6796"/>
                  <a:gd name="connsiteY3" fmla="*/ 0 h 70233"/>
                </a:gdLst>
                <a:ahLst/>
                <a:cxnLst>
                  <a:cxn ang="0">
                    <a:pos x="connsiteX0" y="connsiteY0"/>
                  </a:cxn>
                  <a:cxn ang="0">
                    <a:pos x="connsiteX1" y="connsiteY1"/>
                  </a:cxn>
                  <a:cxn ang="0">
                    <a:pos x="connsiteX2" y="connsiteY2"/>
                  </a:cxn>
                  <a:cxn ang="0">
                    <a:pos x="connsiteX3" y="connsiteY3"/>
                  </a:cxn>
                </a:cxnLst>
                <a:rect l="l" t="t" r="r" b="b"/>
                <a:pathLst>
                  <a:path w="6796" h="70233">
                    <a:moveTo>
                      <a:pt x="7250" y="0"/>
                    </a:moveTo>
                    <a:lnTo>
                      <a:pt x="7250" y="71593"/>
                    </a:lnTo>
                    <a:lnTo>
                      <a:pt x="0" y="71593"/>
                    </a:lnTo>
                    <a:lnTo>
                      <a:pt x="0" y="0"/>
                    </a:lnTo>
                    <a:close/>
                  </a:path>
                </a:pathLst>
              </a:custGeom>
              <a:solidFill>
                <a:srgbClr val="000000"/>
              </a:solidFill>
              <a:ln w="2249" cap="flat">
                <a:noFill/>
                <a:prstDash val="solid"/>
                <a:miter/>
              </a:ln>
            </p:spPr>
            <p:txBody>
              <a:bodyPr rtlCol="0" anchor="ctr"/>
              <a:lstStyle/>
              <a:p>
                <a:endParaRPr lang="en-BE" sz="900"/>
              </a:p>
            </p:txBody>
          </p:sp>
          <p:sp>
            <p:nvSpPr>
              <p:cNvPr id="188" name="Freeform: Shape 187">
                <a:extLst>
                  <a:ext uri="{FF2B5EF4-FFF2-40B4-BE49-F238E27FC236}">
                    <a16:creationId xmlns:a16="http://schemas.microsoft.com/office/drawing/2014/main" id="{E727F527-5BC0-49FE-AEDF-8BECFCD982C2}"/>
                  </a:ext>
                </a:extLst>
              </p:cNvPr>
              <p:cNvSpPr/>
              <p:nvPr/>
            </p:nvSpPr>
            <p:spPr>
              <a:xfrm>
                <a:off x="8145100" y="1658835"/>
                <a:ext cx="6797" cy="70234"/>
              </a:xfrm>
              <a:custGeom>
                <a:avLst/>
                <a:gdLst>
                  <a:gd name="connsiteX0" fmla="*/ 7250 w 6796"/>
                  <a:gd name="connsiteY0" fmla="*/ 0 h 70233"/>
                  <a:gd name="connsiteX1" fmla="*/ 7250 w 6796"/>
                  <a:gd name="connsiteY1" fmla="*/ 71593 h 70233"/>
                  <a:gd name="connsiteX2" fmla="*/ 0 w 6796"/>
                  <a:gd name="connsiteY2" fmla="*/ 71593 h 70233"/>
                  <a:gd name="connsiteX3" fmla="*/ 0 w 6796"/>
                  <a:gd name="connsiteY3" fmla="*/ 0 h 70233"/>
                </a:gdLst>
                <a:ahLst/>
                <a:cxnLst>
                  <a:cxn ang="0">
                    <a:pos x="connsiteX0" y="connsiteY0"/>
                  </a:cxn>
                  <a:cxn ang="0">
                    <a:pos x="connsiteX1" y="connsiteY1"/>
                  </a:cxn>
                  <a:cxn ang="0">
                    <a:pos x="connsiteX2" y="connsiteY2"/>
                  </a:cxn>
                  <a:cxn ang="0">
                    <a:pos x="connsiteX3" y="connsiteY3"/>
                  </a:cxn>
                </a:cxnLst>
                <a:rect l="l" t="t" r="r" b="b"/>
                <a:pathLst>
                  <a:path w="6796" h="70233">
                    <a:moveTo>
                      <a:pt x="7250" y="0"/>
                    </a:moveTo>
                    <a:lnTo>
                      <a:pt x="7250" y="71593"/>
                    </a:lnTo>
                    <a:lnTo>
                      <a:pt x="0" y="71593"/>
                    </a:lnTo>
                    <a:lnTo>
                      <a:pt x="0" y="0"/>
                    </a:lnTo>
                    <a:close/>
                  </a:path>
                </a:pathLst>
              </a:custGeom>
              <a:solidFill>
                <a:srgbClr val="000000"/>
              </a:solidFill>
              <a:ln w="2249" cap="flat">
                <a:noFill/>
                <a:prstDash val="solid"/>
                <a:miter/>
              </a:ln>
            </p:spPr>
            <p:txBody>
              <a:bodyPr rtlCol="0" anchor="ctr"/>
              <a:lstStyle/>
              <a:p>
                <a:endParaRPr lang="en-BE" sz="900"/>
              </a:p>
            </p:txBody>
          </p:sp>
          <p:sp>
            <p:nvSpPr>
              <p:cNvPr id="189" name="Freeform: Shape 188">
                <a:extLst>
                  <a:ext uri="{FF2B5EF4-FFF2-40B4-BE49-F238E27FC236}">
                    <a16:creationId xmlns:a16="http://schemas.microsoft.com/office/drawing/2014/main" id="{3ADC979B-03AC-4C4B-A6FF-6A54A65B2A40}"/>
                  </a:ext>
                </a:extLst>
              </p:cNvPr>
              <p:cNvSpPr/>
              <p:nvPr/>
            </p:nvSpPr>
            <p:spPr>
              <a:xfrm>
                <a:off x="8167790" y="1658804"/>
                <a:ext cx="6797" cy="70234"/>
              </a:xfrm>
              <a:custGeom>
                <a:avLst/>
                <a:gdLst>
                  <a:gd name="connsiteX0" fmla="*/ 7250 w 6796"/>
                  <a:gd name="connsiteY0" fmla="*/ 0 h 70233"/>
                  <a:gd name="connsiteX1" fmla="*/ 7250 w 6796"/>
                  <a:gd name="connsiteY1" fmla="*/ 71593 h 70233"/>
                  <a:gd name="connsiteX2" fmla="*/ 0 w 6796"/>
                  <a:gd name="connsiteY2" fmla="*/ 71593 h 70233"/>
                  <a:gd name="connsiteX3" fmla="*/ 0 w 6796"/>
                  <a:gd name="connsiteY3" fmla="*/ 0 h 70233"/>
                </a:gdLst>
                <a:ahLst/>
                <a:cxnLst>
                  <a:cxn ang="0">
                    <a:pos x="connsiteX0" y="connsiteY0"/>
                  </a:cxn>
                  <a:cxn ang="0">
                    <a:pos x="connsiteX1" y="connsiteY1"/>
                  </a:cxn>
                  <a:cxn ang="0">
                    <a:pos x="connsiteX2" y="connsiteY2"/>
                  </a:cxn>
                  <a:cxn ang="0">
                    <a:pos x="connsiteX3" y="connsiteY3"/>
                  </a:cxn>
                </a:cxnLst>
                <a:rect l="l" t="t" r="r" b="b"/>
                <a:pathLst>
                  <a:path w="6796" h="70233">
                    <a:moveTo>
                      <a:pt x="7250" y="0"/>
                    </a:moveTo>
                    <a:lnTo>
                      <a:pt x="7250" y="71593"/>
                    </a:lnTo>
                    <a:lnTo>
                      <a:pt x="0" y="71593"/>
                    </a:lnTo>
                    <a:lnTo>
                      <a:pt x="0" y="0"/>
                    </a:lnTo>
                    <a:close/>
                  </a:path>
                </a:pathLst>
              </a:custGeom>
              <a:solidFill>
                <a:srgbClr val="000000"/>
              </a:solidFill>
              <a:ln w="2249" cap="flat">
                <a:noFill/>
                <a:prstDash val="solid"/>
                <a:miter/>
              </a:ln>
            </p:spPr>
            <p:txBody>
              <a:bodyPr rtlCol="0" anchor="ctr"/>
              <a:lstStyle/>
              <a:p>
                <a:endParaRPr lang="en-BE" sz="900"/>
              </a:p>
            </p:txBody>
          </p:sp>
          <p:sp>
            <p:nvSpPr>
              <p:cNvPr id="190" name="Freeform: Shape 189">
                <a:extLst>
                  <a:ext uri="{FF2B5EF4-FFF2-40B4-BE49-F238E27FC236}">
                    <a16:creationId xmlns:a16="http://schemas.microsoft.com/office/drawing/2014/main" id="{CA512190-6BB3-4260-A7E5-90A998A44FF9}"/>
                  </a:ext>
                </a:extLst>
              </p:cNvPr>
              <p:cNvSpPr/>
              <p:nvPr/>
            </p:nvSpPr>
            <p:spPr>
              <a:xfrm>
                <a:off x="7974049" y="1724590"/>
                <a:ext cx="226561" cy="4531"/>
              </a:xfrm>
              <a:custGeom>
                <a:avLst/>
                <a:gdLst>
                  <a:gd name="connsiteX0" fmla="*/ 0 w 226560"/>
                  <a:gd name="connsiteY0" fmla="*/ 0 h 4531"/>
                  <a:gd name="connsiteX1" fmla="*/ 227241 w 226560"/>
                  <a:gd name="connsiteY1" fmla="*/ 0 h 4531"/>
                  <a:gd name="connsiteX2" fmla="*/ 227241 w 226560"/>
                  <a:gd name="connsiteY2" fmla="*/ 6570 h 4531"/>
                  <a:gd name="connsiteX3" fmla="*/ 0 w 226560"/>
                  <a:gd name="connsiteY3" fmla="*/ 6570 h 4531"/>
                </a:gdLst>
                <a:ahLst/>
                <a:cxnLst>
                  <a:cxn ang="0">
                    <a:pos x="connsiteX0" y="connsiteY0"/>
                  </a:cxn>
                  <a:cxn ang="0">
                    <a:pos x="connsiteX1" y="connsiteY1"/>
                  </a:cxn>
                  <a:cxn ang="0">
                    <a:pos x="connsiteX2" y="connsiteY2"/>
                  </a:cxn>
                  <a:cxn ang="0">
                    <a:pos x="connsiteX3" y="connsiteY3"/>
                  </a:cxn>
                </a:cxnLst>
                <a:rect l="l" t="t" r="r" b="b"/>
                <a:pathLst>
                  <a:path w="226560" h="4531">
                    <a:moveTo>
                      <a:pt x="0" y="0"/>
                    </a:moveTo>
                    <a:lnTo>
                      <a:pt x="227241" y="0"/>
                    </a:lnTo>
                    <a:lnTo>
                      <a:pt x="227241" y="6570"/>
                    </a:lnTo>
                    <a:lnTo>
                      <a:pt x="0" y="6570"/>
                    </a:lnTo>
                    <a:close/>
                  </a:path>
                </a:pathLst>
              </a:custGeom>
              <a:solidFill>
                <a:srgbClr val="000000"/>
              </a:solidFill>
              <a:ln w="2249" cap="flat">
                <a:noFill/>
                <a:prstDash val="solid"/>
                <a:miter/>
              </a:ln>
            </p:spPr>
            <p:txBody>
              <a:bodyPr rtlCol="0" anchor="ctr"/>
              <a:lstStyle/>
              <a:p>
                <a:endParaRPr lang="en-BE" sz="900"/>
              </a:p>
            </p:txBody>
          </p:sp>
          <p:sp>
            <p:nvSpPr>
              <p:cNvPr id="191" name="Freeform: Shape 190">
                <a:extLst>
                  <a:ext uri="{FF2B5EF4-FFF2-40B4-BE49-F238E27FC236}">
                    <a16:creationId xmlns:a16="http://schemas.microsoft.com/office/drawing/2014/main" id="{5275FF99-D7BA-4126-9B06-32C9A691886D}"/>
                  </a:ext>
                </a:extLst>
              </p:cNvPr>
              <p:cNvSpPr/>
              <p:nvPr/>
            </p:nvSpPr>
            <p:spPr>
              <a:xfrm>
                <a:off x="7963174" y="1697403"/>
                <a:ext cx="43047" cy="4531"/>
              </a:xfrm>
              <a:custGeom>
                <a:avLst/>
                <a:gdLst>
                  <a:gd name="connsiteX0" fmla="*/ 0 w 43046"/>
                  <a:gd name="connsiteY0" fmla="*/ 0 h 4531"/>
                  <a:gd name="connsiteX1" fmla="*/ 43500 w 43046"/>
                  <a:gd name="connsiteY1" fmla="*/ 0 h 4531"/>
                  <a:gd name="connsiteX2" fmla="*/ 43500 w 43046"/>
                  <a:gd name="connsiteY2" fmla="*/ 6570 h 4531"/>
                  <a:gd name="connsiteX3" fmla="*/ 0 w 43046"/>
                  <a:gd name="connsiteY3" fmla="*/ 6570 h 4531"/>
                </a:gdLst>
                <a:ahLst/>
                <a:cxnLst>
                  <a:cxn ang="0">
                    <a:pos x="connsiteX0" y="connsiteY0"/>
                  </a:cxn>
                  <a:cxn ang="0">
                    <a:pos x="connsiteX1" y="connsiteY1"/>
                  </a:cxn>
                  <a:cxn ang="0">
                    <a:pos x="connsiteX2" y="connsiteY2"/>
                  </a:cxn>
                  <a:cxn ang="0">
                    <a:pos x="connsiteX3" y="connsiteY3"/>
                  </a:cxn>
                </a:cxnLst>
                <a:rect l="l" t="t" r="r" b="b"/>
                <a:pathLst>
                  <a:path w="43046" h="4531">
                    <a:moveTo>
                      <a:pt x="0" y="0"/>
                    </a:moveTo>
                    <a:lnTo>
                      <a:pt x="43500" y="0"/>
                    </a:lnTo>
                    <a:lnTo>
                      <a:pt x="43500" y="6570"/>
                    </a:lnTo>
                    <a:lnTo>
                      <a:pt x="0" y="6570"/>
                    </a:lnTo>
                    <a:close/>
                  </a:path>
                </a:pathLst>
              </a:custGeom>
              <a:solidFill>
                <a:srgbClr val="000000"/>
              </a:solidFill>
              <a:ln w="2249" cap="flat">
                <a:noFill/>
                <a:prstDash val="solid"/>
                <a:miter/>
              </a:ln>
            </p:spPr>
            <p:txBody>
              <a:bodyPr rtlCol="0" anchor="ctr"/>
              <a:lstStyle/>
              <a:p>
                <a:endParaRPr lang="en-BE" sz="900"/>
              </a:p>
            </p:txBody>
          </p:sp>
          <p:sp>
            <p:nvSpPr>
              <p:cNvPr id="192" name="Freeform: Shape 191">
                <a:extLst>
                  <a:ext uri="{FF2B5EF4-FFF2-40B4-BE49-F238E27FC236}">
                    <a16:creationId xmlns:a16="http://schemas.microsoft.com/office/drawing/2014/main" id="{02D4A69B-0D9B-449C-BBD0-119D347D2160}"/>
                  </a:ext>
                </a:extLst>
              </p:cNvPr>
              <p:cNvSpPr/>
              <p:nvPr/>
            </p:nvSpPr>
            <p:spPr>
              <a:xfrm>
                <a:off x="8170024" y="1697403"/>
                <a:ext cx="43047" cy="4531"/>
              </a:xfrm>
              <a:custGeom>
                <a:avLst/>
                <a:gdLst>
                  <a:gd name="connsiteX0" fmla="*/ 0 w 43046"/>
                  <a:gd name="connsiteY0" fmla="*/ 0 h 4531"/>
                  <a:gd name="connsiteX1" fmla="*/ 43500 w 43046"/>
                  <a:gd name="connsiteY1" fmla="*/ 0 h 4531"/>
                  <a:gd name="connsiteX2" fmla="*/ 43500 w 43046"/>
                  <a:gd name="connsiteY2" fmla="*/ 6570 h 4531"/>
                  <a:gd name="connsiteX3" fmla="*/ 0 w 43046"/>
                  <a:gd name="connsiteY3" fmla="*/ 6570 h 4531"/>
                </a:gdLst>
                <a:ahLst/>
                <a:cxnLst>
                  <a:cxn ang="0">
                    <a:pos x="connsiteX0" y="connsiteY0"/>
                  </a:cxn>
                  <a:cxn ang="0">
                    <a:pos x="connsiteX1" y="connsiteY1"/>
                  </a:cxn>
                  <a:cxn ang="0">
                    <a:pos x="connsiteX2" y="connsiteY2"/>
                  </a:cxn>
                  <a:cxn ang="0">
                    <a:pos x="connsiteX3" y="connsiteY3"/>
                  </a:cxn>
                </a:cxnLst>
                <a:rect l="l" t="t" r="r" b="b"/>
                <a:pathLst>
                  <a:path w="43046" h="4531">
                    <a:moveTo>
                      <a:pt x="0" y="0"/>
                    </a:moveTo>
                    <a:lnTo>
                      <a:pt x="43500" y="0"/>
                    </a:lnTo>
                    <a:lnTo>
                      <a:pt x="43500" y="6570"/>
                    </a:lnTo>
                    <a:lnTo>
                      <a:pt x="0" y="6570"/>
                    </a:lnTo>
                    <a:close/>
                  </a:path>
                </a:pathLst>
              </a:custGeom>
              <a:solidFill>
                <a:srgbClr val="000000"/>
              </a:solidFill>
              <a:ln w="2249" cap="flat">
                <a:noFill/>
                <a:prstDash val="solid"/>
                <a:miter/>
              </a:ln>
            </p:spPr>
            <p:txBody>
              <a:bodyPr rtlCol="0" anchor="ctr"/>
              <a:lstStyle/>
              <a:p>
                <a:endParaRPr lang="en-BE" sz="900"/>
              </a:p>
            </p:txBody>
          </p:sp>
          <p:sp>
            <p:nvSpPr>
              <p:cNvPr id="193" name="Freeform: Shape 192">
                <a:extLst>
                  <a:ext uri="{FF2B5EF4-FFF2-40B4-BE49-F238E27FC236}">
                    <a16:creationId xmlns:a16="http://schemas.microsoft.com/office/drawing/2014/main" id="{DAF86AB0-4D32-4581-9193-9E00F110F81D}"/>
                  </a:ext>
                </a:extLst>
              </p:cNvPr>
              <p:cNvSpPr/>
              <p:nvPr/>
            </p:nvSpPr>
            <p:spPr>
              <a:xfrm>
                <a:off x="8029556" y="1697403"/>
                <a:ext cx="115546" cy="4531"/>
              </a:xfrm>
              <a:custGeom>
                <a:avLst/>
                <a:gdLst>
                  <a:gd name="connsiteX0" fmla="*/ 0 w 115546"/>
                  <a:gd name="connsiteY0" fmla="*/ 0 h 4531"/>
                  <a:gd name="connsiteX1" fmla="*/ 116679 w 115546"/>
                  <a:gd name="connsiteY1" fmla="*/ 0 h 4531"/>
                  <a:gd name="connsiteX2" fmla="*/ 116679 w 115546"/>
                  <a:gd name="connsiteY2" fmla="*/ 6570 h 4531"/>
                  <a:gd name="connsiteX3" fmla="*/ 0 w 115546"/>
                  <a:gd name="connsiteY3" fmla="*/ 6570 h 4531"/>
                </a:gdLst>
                <a:ahLst/>
                <a:cxnLst>
                  <a:cxn ang="0">
                    <a:pos x="connsiteX0" y="connsiteY0"/>
                  </a:cxn>
                  <a:cxn ang="0">
                    <a:pos x="connsiteX1" y="connsiteY1"/>
                  </a:cxn>
                  <a:cxn ang="0">
                    <a:pos x="connsiteX2" y="connsiteY2"/>
                  </a:cxn>
                  <a:cxn ang="0">
                    <a:pos x="connsiteX3" y="connsiteY3"/>
                  </a:cxn>
                </a:cxnLst>
                <a:rect l="l" t="t" r="r" b="b"/>
                <a:pathLst>
                  <a:path w="115546" h="4531">
                    <a:moveTo>
                      <a:pt x="0" y="0"/>
                    </a:moveTo>
                    <a:lnTo>
                      <a:pt x="116679" y="0"/>
                    </a:lnTo>
                    <a:lnTo>
                      <a:pt x="116679" y="6570"/>
                    </a:lnTo>
                    <a:lnTo>
                      <a:pt x="0" y="6570"/>
                    </a:lnTo>
                    <a:close/>
                  </a:path>
                </a:pathLst>
              </a:custGeom>
              <a:solidFill>
                <a:srgbClr val="000000"/>
              </a:solidFill>
              <a:ln w="2249" cap="flat">
                <a:noFill/>
                <a:prstDash val="solid"/>
                <a:miter/>
              </a:ln>
            </p:spPr>
            <p:txBody>
              <a:bodyPr rtlCol="0" anchor="ctr"/>
              <a:lstStyle/>
              <a:p>
                <a:endParaRPr lang="en-BE" sz="900"/>
              </a:p>
            </p:txBody>
          </p:sp>
          <p:sp>
            <p:nvSpPr>
              <p:cNvPr id="194" name="Freeform: Shape 193">
                <a:extLst>
                  <a:ext uri="{FF2B5EF4-FFF2-40B4-BE49-F238E27FC236}">
                    <a16:creationId xmlns:a16="http://schemas.microsoft.com/office/drawing/2014/main" id="{09794E80-621C-4828-A1F0-0A3BFBA5F0F5}"/>
                  </a:ext>
                </a:extLst>
              </p:cNvPr>
              <p:cNvSpPr/>
              <p:nvPr/>
            </p:nvSpPr>
            <p:spPr>
              <a:xfrm>
                <a:off x="7960908" y="1748153"/>
                <a:ext cx="258279" cy="4531"/>
              </a:xfrm>
              <a:custGeom>
                <a:avLst/>
                <a:gdLst>
                  <a:gd name="connsiteX0" fmla="*/ 3172 w 258279"/>
                  <a:gd name="connsiteY0" fmla="*/ 5891 h 4531"/>
                  <a:gd name="connsiteX1" fmla="*/ 1359 w 258279"/>
                  <a:gd name="connsiteY1" fmla="*/ 5891 h 4531"/>
                  <a:gd name="connsiteX2" fmla="*/ 0 w 258279"/>
                  <a:gd name="connsiteY2" fmla="*/ 4531 h 4531"/>
                  <a:gd name="connsiteX3" fmla="*/ 0 w 258279"/>
                  <a:gd name="connsiteY3" fmla="*/ 1359 h 4531"/>
                  <a:gd name="connsiteX4" fmla="*/ 1359 w 258279"/>
                  <a:gd name="connsiteY4" fmla="*/ 0 h 4531"/>
                  <a:gd name="connsiteX5" fmla="*/ 258053 w 258279"/>
                  <a:gd name="connsiteY5" fmla="*/ 0 h 4531"/>
                  <a:gd name="connsiteX6" fmla="*/ 259412 w 258279"/>
                  <a:gd name="connsiteY6" fmla="*/ 1359 h 4531"/>
                  <a:gd name="connsiteX7" fmla="*/ 259412 w 258279"/>
                  <a:gd name="connsiteY7" fmla="*/ 4531 h 4531"/>
                  <a:gd name="connsiteX8" fmla="*/ 258053 w 258279"/>
                  <a:gd name="connsiteY8" fmla="*/ 5891 h 4531"/>
                  <a:gd name="connsiteX9" fmla="*/ 4078 w 258279"/>
                  <a:gd name="connsiteY9" fmla="*/ 5891 h 4531"/>
                  <a:gd name="connsiteX10" fmla="*/ 3172 w 258279"/>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279" h="4531">
                    <a:moveTo>
                      <a:pt x="3172" y="5891"/>
                    </a:moveTo>
                    <a:lnTo>
                      <a:pt x="1359" y="5891"/>
                    </a:lnTo>
                    <a:cubicBezTo>
                      <a:pt x="680" y="5891"/>
                      <a:pt x="0" y="5211"/>
                      <a:pt x="0" y="4531"/>
                    </a:cubicBezTo>
                    <a:lnTo>
                      <a:pt x="0" y="1359"/>
                    </a:lnTo>
                    <a:cubicBezTo>
                      <a:pt x="0" y="680"/>
                      <a:pt x="680" y="0"/>
                      <a:pt x="1359" y="0"/>
                    </a:cubicBezTo>
                    <a:lnTo>
                      <a:pt x="258053" y="0"/>
                    </a:lnTo>
                    <a:cubicBezTo>
                      <a:pt x="258732" y="0"/>
                      <a:pt x="259412" y="680"/>
                      <a:pt x="259412" y="1359"/>
                    </a:cubicBezTo>
                    <a:lnTo>
                      <a:pt x="259412" y="4531"/>
                    </a:lnTo>
                    <a:cubicBezTo>
                      <a:pt x="259412" y="5211"/>
                      <a:pt x="258732" y="5891"/>
                      <a:pt x="258053" y="5891"/>
                    </a:cubicBezTo>
                    <a:lnTo>
                      <a:pt x="4078"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195" name="Freeform: Shape 194">
                <a:extLst>
                  <a:ext uri="{FF2B5EF4-FFF2-40B4-BE49-F238E27FC236}">
                    <a16:creationId xmlns:a16="http://schemas.microsoft.com/office/drawing/2014/main" id="{6413C37F-6A7B-4425-A779-C18269C364CF}"/>
                  </a:ext>
                </a:extLst>
              </p:cNvPr>
              <p:cNvSpPr/>
              <p:nvPr/>
            </p:nvSpPr>
            <p:spPr>
              <a:xfrm>
                <a:off x="8066270" y="1661357"/>
                <a:ext cx="6797" cy="38515"/>
              </a:xfrm>
              <a:custGeom>
                <a:avLst/>
                <a:gdLst>
                  <a:gd name="connsiteX0" fmla="*/ 7250 w 6796"/>
                  <a:gd name="connsiteY0" fmla="*/ 0 h 38515"/>
                  <a:gd name="connsiteX1" fmla="*/ 7250 w 6796"/>
                  <a:gd name="connsiteY1" fmla="*/ 38968 h 38515"/>
                  <a:gd name="connsiteX2" fmla="*/ 0 w 6796"/>
                  <a:gd name="connsiteY2" fmla="*/ 3896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38968"/>
                    </a:lnTo>
                    <a:lnTo>
                      <a:pt x="0" y="38968"/>
                    </a:lnTo>
                    <a:lnTo>
                      <a:pt x="0" y="0"/>
                    </a:lnTo>
                    <a:close/>
                  </a:path>
                </a:pathLst>
              </a:custGeom>
              <a:solidFill>
                <a:srgbClr val="000000"/>
              </a:solidFill>
              <a:ln w="2249" cap="flat">
                <a:noFill/>
                <a:prstDash val="solid"/>
                <a:miter/>
              </a:ln>
            </p:spPr>
            <p:txBody>
              <a:bodyPr rtlCol="0" anchor="ctr"/>
              <a:lstStyle/>
              <a:p>
                <a:endParaRPr lang="en-BE" sz="900"/>
              </a:p>
            </p:txBody>
          </p:sp>
          <p:sp>
            <p:nvSpPr>
              <p:cNvPr id="196" name="Freeform: Shape 195">
                <a:extLst>
                  <a:ext uri="{FF2B5EF4-FFF2-40B4-BE49-F238E27FC236}">
                    <a16:creationId xmlns:a16="http://schemas.microsoft.com/office/drawing/2014/main" id="{62622A0C-8615-4365-AC0C-7414945A601F}"/>
                  </a:ext>
                </a:extLst>
              </p:cNvPr>
              <p:cNvSpPr/>
              <p:nvPr/>
            </p:nvSpPr>
            <p:spPr>
              <a:xfrm>
                <a:off x="8105696" y="1661581"/>
                <a:ext cx="6797" cy="38515"/>
              </a:xfrm>
              <a:custGeom>
                <a:avLst/>
                <a:gdLst>
                  <a:gd name="connsiteX0" fmla="*/ 7250 w 6796"/>
                  <a:gd name="connsiteY0" fmla="*/ 0 h 38515"/>
                  <a:gd name="connsiteX1" fmla="*/ 7250 w 6796"/>
                  <a:gd name="connsiteY1" fmla="*/ 38968 h 38515"/>
                  <a:gd name="connsiteX2" fmla="*/ 0 w 6796"/>
                  <a:gd name="connsiteY2" fmla="*/ 3896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38968"/>
                    </a:lnTo>
                    <a:lnTo>
                      <a:pt x="0" y="38968"/>
                    </a:lnTo>
                    <a:lnTo>
                      <a:pt x="0" y="0"/>
                    </a:lnTo>
                    <a:close/>
                  </a:path>
                </a:pathLst>
              </a:custGeom>
              <a:solidFill>
                <a:srgbClr val="000000"/>
              </a:solidFill>
              <a:ln w="2249" cap="flat">
                <a:noFill/>
                <a:prstDash val="solid"/>
                <a:miter/>
              </a:ln>
            </p:spPr>
            <p:txBody>
              <a:bodyPr rtlCol="0" anchor="ctr"/>
              <a:lstStyle/>
              <a:p>
                <a:endParaRPr lang="en-BE" sz="900"/>
              </a:p>
            </p:txBody>
          </p:sp>
          <p:sp>
            <p:nvSpPr>
              <p:cNvPr id="197" name="Freeform: Shape 196">
                <a:extLst>
                  <a:ext uri="{FF2B5EF4-FFF2-40B4-BE49-F238E27FC236}">
                    <a16:creationId xmlns:a16="http://schemas.microsoft.com/office/drawing/2014/main" id="{B9B00432-B165-4A33-AAC8-51A99950855D}"/>
                  </a:ext>
                </a:extLst>
              </p:cNvPr>
              <p:cNvSpPr/>
              <p:nvPr/>
            </p:nvSpPr>
            <p:spPr>
              <a:xfrm>
                <a:off x="7990135" y="1729348"/>
                <a:ext cx="27187" cy="18125"/>
              </a:xfrm>
              <a:custGeom>
                <a:avLst/>
                <a:gdLst>
                  <a:gd name="connsiteX0" fmla="*/ 20844 w 27187"/>
                  <a:gd name="connsiteY0" fmla="*/ 3852 h 18124"/>
                  <a:gd name="connsiteX1" fmla="*/ 13820 w 27187"/>
                  <a:gd name="connsiteY1" fmla="*/ 12687 h 18124"/>
                  <a:gd name="connsiteX2" fmla="*/ 6797 w 27187"/>
                  <a:gd name="connsiteY2" fmla="*/ 3852 h 18124"/>
                  <a:gd name="connsiteX3" fmla="*/ 7023 w 27187"/>
                  <a:gd name="connsiteY3" fmla="*/ 0 h 18124"/>
                  <a:gd name="connsiteX4" fmla="*/ 227 w 27187"/>
                  <a:gd name="connsiteY4" fmla="*/ 0 h 18124"/>
                  <a:gd name="connsiteX5" fmla="*/ 0 w 27187"/>
                  <a:gd name="connsiteY5" fmla="*/ 3625 h 18124"/>
                  <a:gd name="connsiteX6" fmla="*/ 13594 w 27187"/>
                  <a:gd name="connsiteY6" fmla="*/ 18578 h 18124"/>
                  <a:gd name="connsiteX7" fmla="*/ 27187 w 27187"/>
                  <a:gd name="connsiteY7" fmla="*/ 3625 h 18124"/>
                  <a:gd name="connsiteX8" fmla="*/ 26961 w 27187"/>
                  <a:gd name="connsiteY8" fmla="*/ 0 h 18124"/>
                  <a:gd name="connsiteX9" fmla="*/ 20164 w 27187"/>
                  <a:gd name="connsiteY9" fmla="*/ 0 h 18124"/>
                  <a:gd name="connsiteX10" fmla="*/ 20844 w 27187"/>
                  <a:gd name="connsiteY10" fmla="*/ 3852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844" y="3852"/>
                    </a:moveTo>
                    <a:cubicBezTo>
                      <a:pt x="20844" y="11555"/>
                      <a:pt x="18351" y="12687"/>
                      <a:pt x="13820" y="12687"/>
                    </a:cubicBezTo>
                    <a:cubicBezTo>
                      <a:pt x="9289" y="12687"/>
                      <a:pt x="6797" y="11555"/>
                      <a:pt x="6797" y="3852"/>
                    </a:cubicBezTo>
                    <a:cubicBezTo>
                      <a:pt x="6797" y="2266"/>
                      <a:pt x="7023" y="1133"/>
                      <a:pt x="7023" y="0"/>
                    </a:cubicBezTo>
                    <a:lnTo>
                      <a:pt x="227" y="0"/>
                    </a:lnTo>
                    <a:cubicBezTo>
                      <a:pt x="227" y="1133"/>
                      <a:pt x="0" y="2266"/>
                      <a:pt x="0" y="3625"/>
                    </a:cubicBezTo>
                    <a:cubicBezTo>
                      <a:pt x="0" y="16766"/>
                      <a:pt x="3625" y="18578"/>
                      <a:pt x="13594" y="18578"/>
                    </a:cubicBezTo>
                    <a:cubicBezTo>
                      <a:pt x="19711" y="18578"/>
                      <a:pt x="27187" y="19711"/>
                      <a:pt x="27187" y="3625"/>
                    </a:cubicBezTo>
                    <a:cubicBezTo>
                      <a:pt x="27187" y="2266"/>
                      <a:pt x="27187" y="1133"/>
                      <a:pt x="26961" y="0"/>
                    </a:cubicBezTo>
                    <a:lnTo>
                      <a:pt x="20164" y="0"/>
                    </a:lnTo>
                    <a:cubicBezTo>
                      <a:pt x="20844" y="1133"/>
                      <a:pt x="20844" y="2266"/>
                      <a:pt x="20844" y="3852"/>
                    </a:cubicBezTo>
                    <a:close/>
                  </a:path>
                </a:pathLst>
              </a:custGeom>
              <a:solidFill>
                <a:srgbClr val="000000"/>
              </a:solidFill>
              <a:ln w="2249" cap="flat">
                <a:noFill/>
                <a:prstDash val="solid"/>
                <a:miter/>
              </a:ln>
            </p:spPr>
            <p:txBody>
              <a:bodyPr rtlCol="0" anchor="ctr"/>
              <a:lstStyle/>
              <a:p>
                <a:endParaRPr lang="en-BE" sz="900"/>
              </a:p>
            </p:txBody>
          </p:sp>
          <p:sp>
            <p:nvSpPr>
              <p:cNvPr id="198" name="Freeform: Shape 197">
                <a:extLst>
                  <a:ext uri="{FF2B5EF4-FFF2-40B4-BE49-F238E27FC236}">
                    <a16:creationId xmlns:a16="http://schemas.microsoft.com/office/drawing/2014/main" id="{8840EA9A-1FB8-4FED-B3B9-57E4B6036131}"/>
                  </a:ext>
                </a:extLst>
              </p:cNvPr>
              <p:cNvSpPr/>
              <p:nvPr/>
            </p:nvSpPr>
            <p:spPr>
              <a:xfrm>
                <a:off x="8039298" y="1729348"/>
                <a:ext cx="27187" cy="18125"/>
              </a:xfrm>
              <a:custGeom>
                <a:avLst/>
                <a:gdLst>
                  <a:gd name="connsiteX0" fmla="*/ 20844 w 27187"/>
                  <a:gd name="connsiteY0" fmla="*/ 3852 h 18124"/>
                  <a:gd name="connsiteX1" fmla="*/ 13820 w 27187"/>
                  <a:gd name="connsiteY1" fmla="*/ 12687 h 18124"/>
                  <a:gd name="connsiteX2" fmla="*/ 6797 w 27187"/>
                  <a:gd name="connsiteY2" fmla="*/ 3852 h 18124"/>
                  <a:gd name="connsiteX3" fmla="*/ 7023 w 27187"/>
                  <a:gd name="connsiteY3" fmla="*/ 0 h 18124"/>
                  <a:gd name="connsiteX4" fmla="*/ 227 w 27187"/>
                  <a:gd name="connsiteY4" fmla="*/ 0 h 18124"/>
                  <a:gd name="connsiteX5" fmla="*/ 0 w 27187"/>
                  <a:gd name="connsiteY5" fmla="*/ 3625 h 18124"/>
                  <a:gd name="connsiteX6" fmla="*/ 13594 w 27187"/>
                  <a:gd name="connsiteY6" fmla="*/ 18578 h 18124"/>
                  <a:gd name="connsiteX7" fmla="*/ 27187 w 27187"/>
                  <a:gd name="connsiteY7" fmla="*/ 3625 h 18124"/>
                  <a:gd name="connsiteX8" fmla="*/ 26961 w 27187"/>
                  <a:gd name="connsiteY8" fmla="*/ 0 h 18124"/>
                  <a:gd name="connsiteX9" fmla="*/ 20164 w 27187"/>
                  <a:gd name="connsiteY9" fmla="*/ 0 h 18124"/>
                  <a:gd name="connsiteX10" fmla="*/ 20844 w 27187"/>
                  <a:gd name="connsiteY10" fmla="*/ 3852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844" y="3852"/>
                    </a:moveTo>
                    <a:cubicBezTo>
                      <a:pt x="20844" y="11555"/>
                      <a:pt x="18351" y="12687"/>
                      <a:pt x="13820" y="12687"/>
                    </a:cubicBezTo>
                    <a:cubicBezTo>
                      <a:pt x="9289" y="12687"/>
                      <a:pt x="6797" y="11555"/>
                      <a:pt x="6797" y="3852"/>
                    </a:cubicBezTo>
                    <a:cubicBezTo>
                      <a:pt x="6797" y="2266"/>
                      <a:pt x="7023" y="1133"/>
                      <a:pt x="7023" y="0"/>
                    </a:cubicBezTo>
                    <a:lnTo>
                      <a:pt x="227" y="0"/>
                    </a:lnTo>
                    <a:cubicBezTo>
                      <a:pt x="227" y="1133"/>
                      <a:pt x="0" y="2266"/>
                      <a:pt x="0" y="3625"/>
                    </a:cubicBezTo>
                    <a:cubicBezTo>
                      <a:pt x="0" y="16766"/>
                      <a:pt x="3625" y="18578"/>
                      <a:pt x="13594" y="18578"/>
                    </a:cubicBezTo>
                    <a:cubicBezTo>
                      <a:pt x="19711" y="18578"/>
                      <a:pt x="27187" y="19711"/>
                      <a:pt x="27187" y="3625"/>
                    </a:cubicBezTo>
                    <a:cubicBezTo>
                      <a:pt x="27187" y="2266"/>
                      <a:pt x="27187" y="1133"/>
                      <a:pt x="26961" y="0"/>
                    </a:cubicBezTo>
                    <a:lnTo>
                      <a:pt x="20164" y="0"/>
                    </a:lnTo>
                    <a:cubicBezTo>
                      <a:pt x="20617" y="1133"/>
                      <a:pt x="20844" y="2266"/>
                      <a:pt x="20844" y="3852"/>
                    </a:cubicBezTo>
                    <a:close/>
                  </a:path>
                </a:pathLst>
              </a:custGeom>
              <a:solidFill>
                <a:srgbClr val="000000"/>
              </a:solidFill>
              <a:ln w="2249" cap="flat">
                <a:noFill/>
                <a:prstDash val="solid"/>
                <a:miter/>
              </a:ln>
            </p:spPr>
            <p:txBody>
              <a:bodyPr rtlCol="0" anchor="ctr"/>
              <a:lstStyle/>
              <a:p>
                <a:endParaRPr lang="en-BE" sz="900"/>
              </a:p>
            </p:txBody>
          </p:sp>
          <p:sp>
            <p:nvSpPr>
              <p:cNvPr id="199" name="Freeform: Shape 198">
                <a:extLst>
                  <a:ext uri="{FF2B5EF4-FFF2-40B4-BE49-F238E27FC236}">
                    <a16:creationId xmlns:a16="http://schemas.microsoft.com/office/drawing/2014/main" id="{07F41B71-D4D2-41B2-957C-1CA8A7AE6D14}"/>
                  </a:ext>
                </a:extLst>
              </p:cNvPr>
              <p:cNvSpPr/>
              <p:nvPr/>
            </p:nvSpPr>
            <p:spPr>
              <a:xfrm>
                <a:off x="8114063" y="1729348"/>
                <a:ext cx="27187" cy="18125"/>
              </a:xfrm>
              <a:custGeom>
                <a:avLst/>
                <a:gdLst>
                  <a:gd name="connsiteX0" fmla="*/ 20844 w 27187"/>
                  <a:gd name="connsiteY0" fmla="*/ 3852 h 18124"/>
                  <a:gd name="connsiteX1" fmla="*/ 13820 w 27187"/>
                  <a:gd name="connsiteY1" fmla="*/ 12687 h 18124"/>
                  <a:gd name="connsiteX2" fmla="*/ 6797 w 27187"/>
                  <a:gd name="connsiteY2" fmla="*/ 3852 h 18124"/>
                  <a:gd name="connsiteX3" fmla="*/ 7023 w 27187"/>
                  <a:gd name="connsiteY3" fmla="*/ 0 h 18124"/>
                  <a:gd name="connsiteX4" fmla="*/ 227 w 27187"/>
                  <a:gd name="connsiteY4" fmla="*/ 0 h 18124"/>
                  <a:gd name="connsiteX5" fmla="*/ 0 w 27187"/>
                  <a:gd name="connsiteY5" fmla="*/ 3625 h 18124"/>
                  <a:gd name="connsiteX6" fmla="*/ 13594 w 27187"/>
                  <a:gd name="connsiteY6" fmla="*/ 18578 h 18124"/>
                  <a:gd name="connsiteX7" fmla="*/ 27187 w 27187"/>
                  <a:gd name="connsiteY7" fmla="*/ 3625 h 18124"/>
                  <a:gd name="connsiteX8" fmla="*/ 26961 w 27187"/>
                  <a:gd name="connsiteY8" fmla="*/ 0 h 18124"/>
                  <a:gd name="connsiteX9" fmla="*/ 20164 w 27187"/>
                  <a:gd name="connsiteY9" fmla="*/ 0 h 18124"/>
                  <a:gd name="connsiteX10" fmla="*/ 20844 w 27187"/>
                  <a:gd name="connsiteY10" fmla="*/ 3852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844" y="3852"/>
                    </a:moveTo>
                    <a:cubicBezTo>
                      <a:pt x="20844" y="11555"/>
                      <a:pt x="18351" y="12687"/>
                      <a:pt x="13820" y="12687"/>
                    </a:cubicBezTo>
                    <a:cubicBezTo>
                      <a:pt x="9289" y="12687"/>
                      <a:pt x="6797" y="11555"/>
                      <a:pt x="6797" y="3852"/>
                    </a:cubicBezTo>
                    <a:cubicBezTo>
                      <a:pt x="6797" y="2266"/>
                      <a:pt x="7023" y="1133"/>
                      <a:pt x="7023" y="0"/>
                    </a:cubicBezTo>
                    <a:lnTo>
                      <a:pt x="227" y="0"/>
                    </a:lnTo>
                    <a:cubicBezTo>
                      <a:pt x="227" y="1133"/>
                      <a:pt x="0" y="2266"/>
                      <a:pt x="0" y="3625"/>
                    </a:cubicBezTo>
                    <a:cubicBezTo>
                      <a:pt x="0" y="16766"/>
                      <a:pt x="3625" y="18578"/>
                      <a:pt x="13594" y="18578"/>
                    </a:cubicBezTo>
                    <a:cubicBezTo>
                      <a:pt x="19711" y="18578"/>
                      <a:pt x="27187" y="19711"/>
                      <a:pt x="27187" y="3625"/>
                    </a:cubicBezTo>
                    <a:cubicBezTo>
                      <a:pt x="27187" y="2266"/>
                      <a:pt x="27187" y="1133"/>
                      <a:pt x="26961" y="0"/>
                    </a:cubicBezTo>
                    <a:lnTo>
                      <a:pt x="20164" y="0"/>
                    </a:lnTo>
                    <a:cubicBezTo>
                      <a:pt x="20617" y="1133"/>
                      <a:pt x="20844" y="2266"/>
                      <a:pt x="20844" y="3852"/>
                    </a:cubicBezTo>
                    <a:close/>
                  </a:path>
                </a:pathLst>
              </a:custGeom>
              <a:solidFill>
                <a:srgbClr val="000000"/>
              </a:solidFill>
              <a:ln w="2249" cap="flat">
                <a:noFill/>
                <a:prstDash val="solid"/>
                <a:miter/>
              </a:ln>
            </p:spPr>
            <p:txBody>
              <a:bodyPr rtlCol="0" anchor="ctr"/>
              <a:lstStyle/>
              <a:p>
                <a:endParaRPr lang="en-BE" sz="900"/>
              </a:p>
            </p:txBody>
          </p:sp>
          <p:sp>
            <p:nvSpPr>
              <p:cNvPr id="200" name="Freeform: Shape 199">
                <a:extLst>
                  <a:ext uri="{FF2B5EF4-FFF2-40B4-BE49-F238E27FC236}">
                    <a16:creationId xmlns:a16="http://schemas.microsoft.com/office/drawing/2014/main" id="{12547FA7-F613-4ABD-91D0-CB7E89137F8B}"/>
                  </a:ext>
                </a:extLst>
              </p:cNvPr>
              <p:cNvSpPr/>
              <p:nvPr/>
            </p:nvSpPr>
            <p:spPr>
              <a:xfrm>
                <a:off x="8163000" y="1729348"/>
                <a:ext cx="27187" cy="18125"/>
              </a:xfrm>
              <a:custGeom>
                <a:avLst/>
                <a:gdLst>
                  <a:gd name="connsiteX0" fmla="*/ 20844 w 27187"/>
                  <a:gd name="connsiteY0" fmla="*/ 3852 h 18124"/>
                  <a:gd name="connsiteX1" fmla="*/ 13820 w 27187"/>
                  <a:gd name="connsiteY1" fmla="*/ 12687 h 18124"/>
                  <a:gd name="connsiteX2" fmla="*/ 6797 w 27187"/>
                  <a:gd name="connsiteY2" fmla="*/ 3852 h 18124"/>
                  <a:gd name="connsiteX3" fmla="*/ 7023 w 27187"/>
                  <a:gd name="connsiteY3" fmla="*/ 0 h 18124"/>
                  <a:gd name="connsiteX4" fmla="*/ 227 w 27187"/>
                  <a:gd name="connsiteY4" fmla="*/ 0 h 18124"/>
                  <a:gd name="connsiteX5" fmla="*/ 0 w 27187"/>
                  <a:gd name="connsiteY5" fmla="*/ 3625 h 18124"/>
                  <a:gd name="connsiteX6" fmla="*/ 13594 w 27187"/>
                  <a:gd name="connsiteY6" fmla="*/ 18578 h 18124"/>
                  <a:gd name="connsiteX7" fmla="*/ 27187 w 27187"/>
                  <a:gd name="connsiteY7" fmla="*/ 3625 h 18124"/>
                  <a:gd name="connsiteX8" fmla="*/ 26961 w 27187"/>
                  <a:gd name="connsiteY8" fmla="*/ 0 h 18124"/>
                  <a:gd name="connsiteX9" fmla="*/ 20164 w 27187"/>
                  <a:gd name="connsiteY9" fmla="*/ 0 h 18124"/>
                  <a:gd name="connsiteX10" fmla="*/ 20844 w 27187"/>
                  <a:gd name="connsiteY10" fmla="*/ 3852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844" y="3852"/>
                    </a:moveTo>
                    <a:cubicBezTo>
                      <a:pt x="20844" y="11555"/>
                      <a:pt x="18351" y="12687"/>
                      <a:pt x="13820" y="12687"/>
                    </a:cubicBezTo>
                    <a:cubicBezTo>
                      <a:pt x="9289" y="12687"/>
                      <a:pt x="6797" y="11555"/>
                      <a:pt x="6797" y="3852"/>
                    </a:cubicBezTo>
                    <a:cubicBezTo>
                      <a:pt x="6797" y="2266"/>
                      <a:pt x="7023" y="1133"/>
                      <a:pt x="7023" y="0"/>
                    </a:cubicBezTo>
                    <a:lnTo>
                      <a:pt x="227" y="0"/>
                    </a:lnTo>
                    <a:cubicBezTo>
                      <a:pt x="227" y="1133"/>
                      <a:pt x="0" y="2266"/>
                      <a:pt x="0" y="3625"/>
                    </a:cubicBezTo>
                    <a:cubicBezTo>
                      <a:pt x="0" y="16766"/>
                      <a:pt x="3625" y="18578"/>
                      <a:pt x="13594" y="18578"/>
                    </a:cubicBezTo>
                    <a:cubicBezTo>
                      <a:pt x="19711" y="18578"/>
                      <a:pt x="27187" y="19711"/>
                      <a:pt x="27187" y="3625"/>
                    </a:cubicBezTo>
                    <a:cubicBezTo>
                      <a:pt x="27187" y="2266"/>
                      <a:pt x="27187" y="1133"/>
                      <a:pt x="26961" y="0"/>
                    </a:cubicBezTo>
                    <a:lnTo>
                      <a:pt x="20164" y="0"/>
                    </a:lnTo>
                    <a:cubicBezTo>
                      <a:pt x="20844" y="1133"/>
                      <a:pt x="20844" y="2266"/>
                      <a:pt x="20844" y="3852"/>
                    </a:cubicBezTo>
                    <a:close/>
                  </a:path>
                </a:pathLst>
              </a:custGeom>
              <a:solidFill>
                <a:srgbClr val="000000"/>
              </a:solidFill>
              <a:ln w="2249" cap="flat">
                <a:noFill/>
                <a:prstDash val="solid"/>
                <a:miter/>
              </a:ln>
            </p:spPr>
            <p:txBody>
              <a:bodyPr rtlCol="0" anchor="ctr"/>
              <a:lstStyle/>
              <a:p>
                <a:endParaRPr lang="en-BE" sz="900"/>
              </a:p>
            </p:txBody>
          </p:sp>
          <p:sp>
            <p:nvSpPr>
              <p:cNvPr id="201" name="Freeform: Shape 200">
                <a:extLst>
                  <a:ext uri="{FF2B5EF4-FFF2-40B4-BE49-F238E27FC236}">
                    <a16:creationId xmlns:a16="http://schemas.microsoft.com/office/drawing/2014/main" id="{CCABD364-9525-4035-803D-DAC7BBD03CFB}"/>
                  </a:ext>
                </a:extLst>
              </p:cNvPr>
              <p:cNvSpPr/>
              <p:nvPr/>
            </p:nvSpPr>
            <p:spPr>
              <a:xfrm>
                <a:off x="8120407" y="1625810"/>
                <a:ext cx="22656" cy="33984"/>
              </a:xfrm>
              <a:custGeom>
                <a:avLst/>
                <a:gdLst>
                  <a:gd name="connsiteX0" fmla="*/ 0 w 22656"/>
                  <a:gd name="connsiteY0" fmla="*/ 1813 h 33984"/>
                  <a:gd name="connsiteX1" fmla="*/ 1586 w 22656"/>
                  <a:gd name="connsiteY1" fmla="*/ 0 h 33984"/>
                  <a:gd name="connsiteX2" fmla="*/ 22656 w 22656"/>
                  <a:gd name="connsiteY2" fmla="*/ 0 h 33984"/>
                  <a:gd name="connsiteX3" fmla="*/ 24242 w 22656"/>
                  <a:gd name="connsiteY3" fmla="*/ 1813 h 33984"/>
                  <a:gd name="connsiteX4" fmla="*/ 24242 w 22656"/>
                  <a:gd name="connsiteY4" fmla="*/ 5891 h 33984"/>
                  <a:gd name="connsiteX5" fmla="*/ 22656 w 22656"/>
                  <a:gd name="connsiteY5" fmla="*/ 7703 h 33984"/>
                  <a:gd name="connsiteX6" fmla="*/ 9969 w 22656"/>
                  <a:gd name="connsiteY6" fmla="*/ 7703 h 33984"/>
                  <a:gd name="connsiteX7" fmla="*/ 23789 w 22656"/>
                  <a:gd name="connsiteY7" fmla="*/ 29000 h 33984"/>
                  <a:gd name="connsiteX8" fmla="*/ 24242 w 22656"/>
                  <a:gd name="connsiteY8" fmla="*/ 30133 h 33984"/>
                  <a:gd name="connsiteX9" fmla="*/ 24242 w 22656"/>
                  <a:gd name="connsiteY9" fmla="*/ 34211 h 33984"/>
                  <a:gd name="connsiteX10" fmla="*/ 22656 w 22656"/>
                  <a:gd name="connsiteY10" fmla="*/ 36023 h 33984"/>
                  <a:gd name="connsiteX11" fmla="*/ 1586 w 22656"/>
                  <a:gd name="connsiteY11" fmla="*/ 36023 h 33984"/>
                  <a:gd name="connsiteX12" fmla="*/ 0 w 22656"/>
                  <a:gd name="connsiteY12" fmla="*/ 34211 h 33984"/>
                  <a:gd name="connsiteX13" fmla="*/ 0 w 22656"/>
                  <a:gd name="connsiteY13" fmla="*/ 30133 h 33984"/>
                  <a:gd name="connsiteX14" fmla="*/ 1586 w 22656"/>
                  <a:gd name="connsiteY14" fmla="*/ 28320 h 33984"/>
                  <a:gd name="connsiteX15" fmla="*/ 14273 w 22656"/>
                  <a:gd name="connsiteY15" fmla="*/ 28320 h 33984"/>
                  <a:gd name="connsiteX16" fmla="*/ 227 w 22656"/>
                  <a:gd name="connsiteY16" fmla="*/ 6797 h 33984"/>
                  <a:gd name="connsiteX17" fmla="*/ 0 w 22656"/>
                  <a:gd name="connsiteY17" fmla="*/ 5891 h 33984"/>
                  <a:gd name="connsiteX18" fmla="*/ 0 w 22656"/>
                  <a:gd name="connsiteY18" fmla="*/ 1813 h 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56" h="33984">
                    <a:moveTo>
                      <a:pt x="0" y="1813"/>
                    </a:moveTo>
                    <a:cubicBezTo>
                      <a:pt x="0" y="906"/>
                      <a:pt x="680" y="0"/>
                      <a:pt x="1586" y="0"/>
                    </a:cubicBezTo>
                    <a:lnTo>
                      <a:pt x="22656" y="0"/>
                    </a:lnTo>
                    <a:cubicBezTo>
                      <a:pt x="23562" y="0"/>
                      <a:pt x="24242" y="680"/>
                      <a:pt x="24242" y="1813"/>
                    </a:cubicBezTo>
                    <a:lnTo>
                      <a:pt x="24242" y="5891"/>
                    </a:lnTo>
                    <a:cubicBezTo>
                      <a:pt x="24242" y="6797"/>
                      <a:pt x="23562" y="7703"/>
                      <a:pt x="22656" y="7703"/>
                    </a:cubicBezTo>
                    <a:lnTo>
                      <a:pt x="9969" y="7703"/>
                    </a:lnTo>
                    <a:lnTo>
                      <a:pt x="23789" y="29000"/>
                    </a:lnTo>
                    <a:cubicBezTo>
                      <a:pt x="24015" y="29453"/>
                      <a:pt x="24242" y="29680"/>
                      <a:pt x="24242" y="30133"/>
                    </a:cubicBezTo>
                    <a:lnTo>
                      <a:pt x="24242" y="34211"/>
                    </a:lnTo>
                    <a:cubicBezTo>
                      <a:pt x="24242" y="35117"/>
                      <a:pt x="23562" y="36023"/>
                      <a:pt x="22656" y="36023"/>
                    </a:cubicBezTo>
                    <a:lnTo>
                      <a:pt x="1586" y="36023"/>
                    </a:lnTo>
                    <a:cubicBezTo>
                      <a:pt x="680" y="36023"/>
                      <a:pt x="0" y="35344"/>
                      <a:pt x="0" y="34211"/>
                    </a:cubicBezTo>
                    <a:lnTo>
                      <a:pt x="0" y="30133"/>
                    </a:lnTo>
                    <a:cubicBezTo>
                      <a:pt x="0" y="29226"/>
                      <a:pt x="680" y="28320"/>
                      <a:pt x="1586" y="28320"/>
                    </a:cubicBezTo>
                    <a:lnTo>
                      <a:pt x="14273" y="28320"/>
                    </a:lnTo>
                    <a:lnTo>
                      <a:pt x="227" y="6797"/>
                    </a:lnTo>
                    <a:cubicBezTo>
                      <a:pt x="0" y="6570"/>
                      <a:pt x="0" y="6117"/>
                      <a:pt x="0" y="5891"/>
                    </a:cubicBezTo>
                    <a:lnTo>
                      <a:pt x="0" y="1813"/>
                    </a:lnTo>
                    <a:close/>
                  </a:path>
                </a:pathLst>
              </a:custGeom>
              <a:solidFill>
                <a:srgbClr val="000000"/>
              </a:solidFill>
              <a:ln w="2249" cap="flat">
                <a:noFill/>
                <a:prstDash val="solid"/>
                <a:miter/>
              </a:ln>
            </p:spPr>
            <p:txBody>
              <a:bodyPr rtlCol="0" anchor="ctr"/>
              <a:lstStyle/>
              <a:p>
                <a:endParaRPr lang="en-BE" sz="900"/>
              </a:p>
            </p:txBody>
          </p:sp>
          <p:sp>
            <p:nvSpPr>
              <p:cNvPr id="202" name="Freeform: Shape 201">
                <a:extLst>
                  <a:ext uri="{FF2B5EF4-FFF2-40B4-BE49-F238E27FC236}">
                    <a16:creationId xmlns:a16="http://schemas.microsoft.com/office/drawing/2014/main" id="{3974C04A-8333-455C-981A-B98FDD60E9E5}"/>
                  </a:ext>
                </a:extLst>
              </p:cNvPr>
              <p:cNvSpPr/>
              <p:nvPr/>
            </p:nvSpPr>
            <p:spPr>
              <a:xfrm>
                <a:off x="8029556" y="1625810"/>
                <a:ext cx="22656" cy="33984"/>
              </a:xfrm>
              <a:custGeom>
                <a:avLst/>
                <a:gdLst>
                  <a:gd name="connsiteX0" fmla="*/ 0 w 22656"/>
                  <a:gd name="connsiteY0" fmla="*/ 1813 h 33984"/>
                  <a:gd name="connsiteX1" fmla="*/ 1586 w 22656"/>
                  <a:gd name="connsiteY1" fmla="*/ 0 h 33984"/>
                  <a:gd name="connsiteX2" fmla="*/ 22656 w 22656"/>
                  <a:gd name="connsiteY2" fmla="*/ 0 h 33984"/>
                  <a:gd name="connsiteX3" fmla="*/ 24242 w 22656"/>
                  <a:gd name="connsiteY3" fmla="*/ 1813 h 33984"/>
                  <a:gd name="connsiteX4" fmla="*/ 24242 w 22656"/>
                  <a:gd name="connsiteY4" fmla="*/ 5891 h 33984"/>
                  <a:gd name="connsiteX5" fmla="*/ 22656 w 22656"/>
                  <a:gd name="connsiteY5" fmla="*/ 7703 h 33984"/>
                  <a:gd name="connsiteX6" fmla="*/ 9969 w 22656"/>
                  <a:gd name="connsiteY6" fmla="*/ 7703 h 33984"/>
                  <a:gd name="connsiteX7" fmla="*/ 23789 w 22656"/>
                  <a:gd name="connsiteY7" fmla="*/ 29000 h 33984"/>
                  <a:gd name="connsiteX8" fmla="*/ 24242 w 22656"/>
                  <a:gd name="connsiteY8" fmla="*/ 30133 h 33984"/>
                  <a:gd name="connsiteX9" fmla="*/ 24242 w 22656"/>
                  <a:gd name="connsiteY9" fmla="*/ 34211 h 33984"/>
                  <a:gd name="connsiteX10" fmla="*/ 22656 w 22656"/>
                  <a:gd name="connsiteY10" fmla="*/ 36023 h 33984"/>
                  <a:gd name="connsiteX11" fmla="*/ 1586 w 22656"/>
                  <a:gd name="connsiteY11" fmla="*/ 36023 h 33984"/>
                  <a:gd name="connsiteX12" fmla="*/ 0 w 22656"/>
                  <a:gd name="connsiteY12" fmla="*/ 34211 h 33984"/>
                  <a:gd name="connsiteX13" fmla="*/ 0 w 22656"/>
                  <a:gd name="connsiteY13" fmla="*/ 30133 h 33984"/>
                  <a:gd name="connsiteX14" fmla="*/ 1586 w 22656"/>
                  <a:gd name="connsiteY14" fmla="*/ 28320 h 33984"/>
                  <a:gd name="connsiteX15" fmla="*/ 14273 w 22656"/>
                  <a:gd name="connsiteY15" fmla="*/ 28320 h 33984"/>
                  <a:gd name="connsiteX16" fmla="*/ 227 w 22656"/>
                  <a:gd name="connsiteY16" fmla="*/ 6797 h 33984"/>
                  <a:gd name="connsiteX17" fmla="*/ 0 w 22656"/>
                  <a:gd name="connsiteY17" fmla="*/ 5891 h 33984"/>
                  <a:gd name="connsiteX18" fmla="*/ 0 w 22656"/>
                  <a:gd name="connsiteY18" fmla="*/ 1813 h 3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56" h="33984">
                    <a:moveTo>
                      <a:pt x="0" y="1813"/>
                    </a:moveTo>
                    <a:cubicBezTo>
                      <a:pt x="0" y="906"/>
                      <a:pt x="680" y="0"/>
                      <a:pt x="1586" y="0"/>
                    </a:cubicBezTo>
                    <a:lnTo>
                      <a:pt x="22656" y="0"/>
                    </a:lnTo>
                    <a:cubicBezTo>
                      <a:pt x="23562" y="0"/>
                      <a:pt x="24242" y="680"/>
                      <a:pt x="24242" y="1813"/>
                    </a:cubicBezTo>
                    <a:lnTo>
                      <a:pt x="24242" y="5891"/>
                    </a:lnTo>
                    <a:cubicBezTo>
                      <a:pt x="24242" y="6797"/>
                      <a:pt x="23562" y="7703"/>
                      <a:pt x="22656" y="7703"/>
                    </a:cubicBezTo>
                    <a:lnTo>
                      <a:pt x="9969" y="7703"/>
                    </a:lnTo>
                    <a:lnTo>
                      <a:pt x="23789" y="29000"/>
                    </a:lnTo>
                    <a:cubicBezTo>
                      <a:pt x="24015" y="29453"/>
                      <a:pt x="24242" y="29680"/>
                      <a:pt x="24242" y="30133"/>
                    </a:cubicBezTo>
                    <a:lnTo>
                      <a:pt x="24242" y="34211"/>
                    </a:lnTo>
                    <a:cubicBezTo>
                      <a:pt x="24242" y="35117"/>
                      <a:pt x="23562" y="36023"/>
                      <a:pt x="22656" y="36023"/>
                    </a:cubicBezTo>
                    <a:lnTo>
                      <a:pt x="1586" y="36023"/>
                    </a:lnTo>
                    <a:cubicBezTo>
                      <a:pt x="680" y="36023"/>
                      <a:pt x="0" y="35344"/>
                      <a:pt x="0" y="34211"/>
                    </a:cubicBezTo>
                    <a:lnTo>
                      <a:pt x="0" y="30133"/>
                    </a:lnTo>
                    <a:cubicBezTo>
                      <a:pt x="0" y="29226"/>
                      <a:pt x="680" y="28320"/>
                      <a:pt x="1586" y="28320"/>
                    </a:cubicBezTo>
                    <a:lnTo>
                      <a:pt x="14273" y="28320"/>
                    </a:lnTo>
                    <a:lnTo>
                      <a:pt x="227" y="6797"/>
                    </a:lnTo>
                    <a:cubicBezTo>
                      <a:pt x="0" y="6570"/>
                      <a:pt x="0" y="6117"/>
                      <a:pt x="0" y="5891"/>
                    </a:cubicBezTo>
                    <a:lnTo>
                      <a:pt x="0" y="1813"/>
                    </a:lnTo>
                    <a:close/>
                  </a:path>
                </a:pathLst>
              </a:custGeom>
              <a:solidFill>
                <a:srgbClr val="000000"/>
              </a:solidFill>
              <a:ln w="2249" cap="flat">
                <a:noFill/>
                <a:prstDash val="solid"/>
                <a:miter/>
              </a:ln>
            </p:spPr>
            <p:txBody>
              <a:bodyPr rtlCol="0" anchor="ctr"/>
              <a:lstStyle/>
              <a:p>
                <a:endParaRPr lang="en-BE" sz="900"/>
              </a:p>
            </p:txBody>
          </p:sp>
        </p:grpSp>
        <p:grpSp>
          <p:nvGrpSpPr>
            <p:cNvPr id="203" name="Group 202">
              <a:extLst>
                <a:ext uri="{FF2B5EF4-FFF2-40B4-BE49-F238E27FC236}">
                  <a16:creationId xmlns:a16="http://schemas.microsoft.com/office/drawing/2014/main" id="{0DF47D55-503B-4DF7-80F2-DDE08EAAA7BC}"/>
                </a:ext>
              </a:extLst>
            </p:cNvPr>
            <p:cNvGrpSpPr/>
            <p:nvPr/>
          </p:nvGrpSpPr>
          <p:grpSpPr>
            <a:xfrm>
              <a:off x="21081931" y="4278758"/>
              <a:ext cx="595589" cy="489234"/>
              <a:chOff x="8117462" y="2129002"/>
              <a:chExt cx="126874" cy="104218"/>
            </a:xfrm>
          </p:grpSpPr>
          <p:sp>
            <p:nvSpPr>
              <p:cNvPr id="204" name="Freeform: Shape 203">
                <a:extLst>
                  <a:ext uri="{FF2B5EF4-FFF2-40B4-BE49-F238E27FC236}">
                    <a16:creationId xmlns:a16="http://schemas.microsoft.com/office/drawing/2014/main" id="{E9BC12AE-BBA2-445B-97F7-CED3B66EA49C}"/>
                  </a:ext>
                </a:extLst>
              </p:cNvPr>
              <p:cNvSpPr/>
              <p:nvPr/>
            </p:nvSpPr>
            <p:spPr>
              <a:xfrm>
                <a:off x="8134907" y="2129002"/>
                <a:ext cx="92890" cy="40781"/>
              </a:xfrm>
              <a:custGeom>
                <a:avLst/>
                <a:gdLst>
                  <a:gd name="connsiteX0" fmla="*/ 7250 w 92889"/>
                  <a:gd name="connsiteY0" fmla="*/ 41687 h 40780"/>
                  <a:gd name="connsiteX1" fmla="*/ 13141 w 92889"/>
                  <a:gd name="connsiteY1" fmla="*/ 10195 h 40780"/>
                  <a:gd name="connsiteX2" fmla="*/ 16539 w 92889"/>
                  <a:gd name="connsiteY2" fmla="*/ 6797 h 40780"/>
                  <a:gd name="connsiteX3" fmla="*/ 76804 w 92889"/>
                  <a:gd name="connsiteY3" fmla="*/ 6797 h 40780"/>
                  <a:gd name="connsiteX4" fmla="*/ 80203 w 92889"/>
                  <a:gd name="connsiteY4" fmla="*/ 10195 h 40780"/>
                  <a:gd name="connsiteX5" fmla="*/ 86093 w 92889"/>
                  <a:gd name="connsiteY5" fmla="*/ 41687 h 40780"/>
                  <a:gd name="connsiteX6" fmla="*/ 92890 w 92889"/>
                  <a:gd name="connsiteY6" fmla="*/ 41687 h 40780"/>
                  <a:gd name="connsiteX7" fmla="*/ 86773 w 92889"/>
                  <a:gd name="connsiteY7" fmla="*/ 9516 h 40780"/>
                  <a:gd name="connsiteX8" fmla="*/ 76804 w 92889"/>
                  <a:gd name="connsiteY8" fmla="*/ 0 h 40780"/>
                  <a:gd name="connsiteX9" fmla="*/ 76351 w 92889"/>
                  <a:gd name="connsiteY9" fmla="*/ 0 h 40780"/>
                  <a:gd name="connsiteX10" fmla="*/ 16312 w 92889"/>
                  <a:gd name="connsiteY10" fmla="*/ 0 h 40780"/>
                  <a:gd name="connsiteX11" fmla="*/ 15859 w 92889"/>
                  <a:gd name="connsiteY11" fmla="*/ 0 h 40780"/>
                  <a:gd name="connsiteX12" fmla="*/ 5891 w 92889"/>
                  <a:gd name="connsiteY12" fmla="*/ 9516 h 40780"/>
                  <a:gd name="connsiteX13" fmla="*/ 0 w 92889"/>
                  <a:gd name="connsiteY13" fmla="*/ 41687 h 40780"/>
                  <a:gd name="connsiteX14" fmla="*/ 7250 w 92889"/>
                  <a:gd name="connsiteY14" fmla="*/ 41687 h 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889" h="40780">
                    <a:moveTo>
                      <a:pt x="7250" y="41687"/>
                    </a:moveTo>
                    <a:lnTo>
                      <a:pt x="13141" y="10195"/>
                    </a:lnTo>
                    <a:cubicBezTo>
                      <a:pt x="13141" y="8383"/>
                      <a:pt x="14726" y="6797"/>
                      <a:pt x="16539" y="6797"/>
                    </a:cubicBezTo>
                    <a:lnTo>
                      <a:pt x="76804" y="6797"/>
                    </a:lnTo>
                    <a:cubicBezTo>
                      <a:pt x="78617" y="6797"/>
                      <a:pt x="80203" y="8383"/>
                      <a:pt x="80203" y="10195"/>
                    </a:cubicBezTo>
                    <a:lnTo>
                      <a:pt x="86093" y="41687"/>
                    </a:lnTo>
                    <a:lnTo>
                      <a:pt x="92890" y="41687"/>
                    </a:lnTo>
                    <a:lnTo>
                      <a:pt x="86773" y="9516"/>
                    </a:lnTo>
                    <a:cubicBezTo>
                      <a:pt x="86546" y="4305"/>
                      <a:pt x="82242" y="0"/>
                      <a:pt x="76804" y="0"/>
                    </a:cubicBezTo>
                    <a:lnTo>
                      <a:pt x="76351" y="0"/>
                    </a:lnTo>
                    <a:lnTo>
                      <a:pt x="16312" y="0"/>
                    </a:lnTo>
                    <a:lnTo>
                      <a:pt x="15859" y="0"/>
                    </a:lnTo>
                    <a:cubicBezTo>
                      <a:pt x="10422" y="0"/>
                      <a:pt x="6117" y="4305"/>
                      <a:pt x="5891" y="9516"/>
                    </a:cubicBezTo>
                    <a:lnTo>
                      <a:pt x="0" y="41687"/>
                    </a:lnTo>
                    <a:lnTo>
                      <a:pt x="7250" y="41687"/>
                    </a:lnTo>
                    <a:close/>
                  </a:path>
                </a:pathLst>
              </a:custGeom>
              <a:solidFill>
                <a:srgbClr val="000000"/>
              </a:solidFill>
              <a:ln w="2249" cap="flat">
                <a:noFill/>
                <a:prstDash val="solid"/>
                <a:miter/>
              </a:ln>
            </p:spPr>
            <p:txBody>
              <a:bodyPr rtlCol="0" anchor="ctr"/>
              <a:lstStyle/>
              <a:p>
                <a:endParaRPr lang="en-BE" sz="900"/>
              </a:p>
            </p:txBody>
          </p:sp>
          <p:sp>
            <p:nvSpPr>
              <p:cNvPr id="205" name="Freeform: Shape 204">
                <a:extLst>
                  <a:ext uri="{FF2B5EF4-FFF2-40B4-BE49-F238E27FC236}">
                    <a16:creationId xmlns:a16="http://schemas.microsoft.com/office/drawing/2014/main" id="{C2626C2C-0548-4784-A457-73A55D1ACED8}"/>
                  </a:ext>
                </a:extLst>
              </p:cNvPr>
              <p:cNvSpPr/>
              <p:nvPr/>
            </p:nvSpPr>
            <p:spPr>
              <a:xfrm>
                <a:off x="8135360" y="2215095"/>
                <a:ext cx="27187" cy="18125"/>
              </a:xfrm>
              <a:custGeom>
                <a:avLst/>
                <a:gdLst>
                  <a:gd name="connsiteX0" fmla="*/ 20164 w 27187"/>
                  <a:gd name="connsiteY0" fmla="*/ 0 h 18124"/>
                  <a:gd name="connsiteX1" fmla="*/ 20390 w 27187"/>
                  <a:gd name="connsiteY1" fmla="*/ 3172 h 18124"/>
                  <a:gd name="connsiteX2" fmla="*/ 13367 w 27187"/>
                  <a:gd name="connsiteY2" fmla="*/ 12008 h 18124"/>
                  <a:gd name="connsiteX3" fmla="*/ 6344 w 27187"/>
                  <a:gd name="connsiteY3" fmla="*/ 3172 h 18124"/>
                  <a:gd name="connsiteX4" fmla="*/ 6570 w 27187"/>
                  <a:gd name="connsiteY4" fmla="*/ 0 h 18124"/>
                  <a:gd name="connsiteX5" fmla="*/ 0 w 27187"/>
                  <a:gd name="connsiteY5" fmla="*/ 0 h 18124"/>
                  <a:gd name="connsiteX6" fmla="*/ 0 w 27187"/>
                  <a:gd name="connsiteY6" fmla="*/ 3172 h 18124"/>
                  <a:gd name="connsiteX7" fmla="*/ 13594 w 27187"/>
                  <a:gd name="connsiteY7" fmla="*/ 18125 h 18124"/>
                  <a:gd name="connsiteX8" fmla="*/ 27187 w 27187"/>
                  <a:gd name="connsiteY8" fmla="*/ 3172 h 18124"/>
                  <a:gd name="connsiteX9" fmla="*/ 27187 w 27187"/>
                  <a:gd name="connsiteY9" fmla="*/ 0 h 18124"/>
                  <a:gd name="connsiteX10" fmla="*/ 20164 w 27187"/>
                  <a:gd name="connsiteY10" fmla="*/ 0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164" y="0"/>
                    </a:moveTo>
                    <a:cubicBezTo>
                      <a:pt x="20390" y="906"/>
                      <a:pt x="20390" y="2039"/>
                      <a:pt x="20390" y="3172"/>
                    </a:cubicBezTo>
                    <a:cubicBezTo>
                      <a:pt x="20390" y="10875"/>
                      <a:pt x="17898" y="12008"/>
                      <a:pt x="13367" y="12008"/>
                    </a:cubicBezTo>
                    <a:cubicBezTo>
                      <a:pt x="8836" y="12008"/>
                      <a:pt x="6344" y="10875"/>
                      <a:pt x="6344" y="3172"/>
                    </a:cubicBezTo>
                    <a:cubicBezTo>
                      <a:pt x="6344" y="2039"/>
                      <a:pt x="6344" y="906"/>
                      <a:pt x="6570" y="0"/>
                    </a:cubicBezTo>
                    <a:lnTo>
                      <a:pt x="0" y="0"/>
                    </a:lnTo>
                    <a:cubicBezTo>
                      <a:pt x="0" y="906"/>
                      <a:pt x="0" y="2039"/>
                      <a:pt x="0" y="3172"/>
                    </a:cubicBezTo>
                    <a:cubicBezTo>
                      <a:pt x="0" y="16312"/>
                      <a:pt x="3625" y="18125"/>
                      <a:pt x="13594" y="18125"/>
                    </a:cubicBezTo>
                    <a:cubicBezTo>
                      <a:pt x="19711" y="18125"/>
                      <a:pt x="27187" y="19258"/>
                      <a:pt x="27187" y="3172"/>
                    </a:cubicBezTo>
                    <a:cubicBezTo>
                      <a:pt x="27187" y="2039"/>
                      <a:pt x="27187" y="906"/>
                      <a:pt x="27187" y="0"/>
                    </a:cubicBezTo>
                    <a:lnTo>
                      <a:pt x="20164" y="0"/>
                    </a:lnTo>
                    <a:close/>
                  </a:path>
                </a:pathLst>
              </a:custGeom>
              <a:solidFill>
                <a:srgbClr val="000000"/>
              </a:solidFill>
              <a:ln w="2249" cap="flat">
                <a:noFill/>
                <a:prstDash val="solid"/>
                <a:miter/>
              </a:ln>
            </p:spPr>
            <p:txBody>
              <a:bodyPr rtlCol="0" anchor="ctr"/>
              <a:lstStyle/>
              <a:p>
                <a:endParaRPr lang="en-BE" sz="900"/>
              </a:p>
            </p:txBody>
          </p:sp>
          <p:sp>
            <p:nvSpPr>
              <p:cNvPr id="206" name="Freeform: Shape 205">
                <a:extLst>
                  <a:ext uri="{FF2B5EF4-FFF2-40B4-BE49-F238E27FC236}">
                    <a16:creationId xmlns:a16="http://schemas.microsoft.com/office/drawing/2014/main" id="{6DB57FD7-5248-4DFB-915F-61EFC236EDFD}"/>
                  </a:ext>
                </a:extLst>
              </p:cNvPr>
              <p:cNvSpPr/>
              <p:nvPr/>
            </p:nvSpPr>
            <p:spPr>
              <a:xfrm>
                <a:off x="8200836" y="2215095"/>
                <a:ext cx="27187" cy="18125"/>
              </a:xfrm>
              <a:custGeom>
                <a:avLst/>
                <a:gdLst>
                  <a:gd name="connsiteX0" fmla="*/ 20164 w 27187"/>
                  <a:gd name="connsiteY0" fmla="*/ 0 h 18124"/>
                  <a:gd name="connsiteX1" fmla="*/ 20390 w 27187"/>
                  <a:gd name="connsiteY1" fmla="*/ 3172 h 18124"/>
                  <a:gd name="connsiteX2" fmla="*/ 13367 w 27187"/>
                  <a:gd name="connsiteY2" fmla="*/ 12008 h 18124"/>
                  <a:gd name="connsiteX3" fmla="*/ 6344 w 27187"/>
                  <a:gd name="connsiteY3" fmla="*/ 3172 h 18124"/>
                  <a:gd name="connsiteX4" fmla="*/ 6570 w 27187"/>
                  <a:gd name="connsiteY4" fmla="*/ 0 h 18124"/>
                  <a:gd name="connsiteX5" fmla="*/ 0 w 27187"/>
                  <a:gd name="connsiteY5" fmla="*/ 0 h 18124"/>
                  <a:gd name="connsiteX6" fmla="*/ 0 w 27187"/>
                  <a:gd name="connsiteY6" fmla="*/ 3172 h 18124"/>
                  <a:gd name="connsiteX7" fmla="*/ 13594 w 27187"/>
                  <a:gd name="connsiteY7" fmla="*/ 18125 h 18124"/>
                  <a:gd name="connsiteX8" fmla="*/ 27187 w 27187"/>
                  <a:gd name="connsiteY8" fmla="*/ 3172 h 18124"/>
                  <a:gd name="connsiteX9" fmla="*/ 27187 w 27187"/>
                  <a:gd name="connsiteY9" fmla="*/ 0 h 18124"/>
                  <a:gd name="connsiteX10" fmla="*/ 20164 w 27187"/>
                  <a:gd name="connsiteY10" fmla="*/ 0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164" y="0"/>
                    </a:moveTo>
                    <a:cubicBezTo>
                      <a:pt x="20390" y="906"/>
                      <a:pt x="20390" y="2039"/>
                      <a:pt x="20390" y="3172"/>
                    </a:cubicBezTo>
                    <a:cubicBezTo>
                      <a:pt x="20390" y="10875"/>
                      <a:pt x="17898" y="12008"/>
                      <a:pt x="13367" y="12008"/>
                    </a:cubicBezTo>
                    <a:cubicBezTo>
                      <a:pt x="8836" y="12008"/>
                      <a:pt x="6344" y="10875"/>
                      <a:pt x="6344" y="3172"/>
                    </a:cubicBezTo>
                    <a:cubicBezTo>
                      <a:pt x="6344" y="2039"/>
                      <a:pt x="6344" y="906"/>
                      <a:pt x="6570" y="0"/>
                    </a:cubicBezTo>
                    <a:lnTo>
                      <a:pt x="0" y="0"/>
                    </a:lnTo>
                    <a:cubicBezTo>
                      <a:pt x="0" y="906"/>
                      <a:pt x="0" y="2039"/>
                      <a:pt x="0" y="3172"/>
                    </a:cubicBezTo>
                    <a:cubicBezTo>
                      <a:pt x="0" y="16312"/>
                      <a:pt x="3625" y="18125"/>
                      <a:pt x="13594" y="18125"/>
                    </a:cubicBezTo>
                    <a:cubicBezTo>
                      <a:pt x="19711" y="18125"/>
                      <a:pt x="27187" y="19258"/>
                      <a:pt x="27187" y="3172"/>
                    </a:cubicBezTo>
                    <a:cubicBezTo>
                      <a:pt x="27187" y="2039"/>
                      <a:pt x="27187" y="906"/>
                      <a:pt x="27187" y="0"/>
                    </a:cubicBezTo>
                    <a:lnTo>
                      <a:pt x="20164" y="0"/>
                    </a:lnTo>
                    <a:close/>
                  </a:path>
                </a:pathLst>
              </a:custGeom>
              <a:solidFill>
                <a:srgbClr val="000000"/>
              </a:solidFill>
              <a:ln w="2249" cap="flat">
                <a:noFill/>
                <a:prstDash val="solid"/>
                <a:miter/>
              </a:ln>
            </p:spPr>
            <p:txBody>
              <a:bodyPr rtlCol="0" anchor="ctr"/>
              <a:lstStyle/>
              <a:p>
                <a:endParaRPr lang="en-BE" sz="900"/>
              </a:p>
            </p:txBody>
          </p:sp>
          <p:sp>
            <p:nvSpPr>
              <p:cNvPr id="207" name="Freeform: Shape 206">
                <a:extLst>
                  <a:ext uri="{FF2B5EF4-FFF2-40B4-BE49-F238E27FC236}">
                    <a16:creationId xmlns:a16="http://schemas.microsoft.com/office/drawing/2014/main" id="{8E833478-4422-402F-B6A9-AEC7E122B5D4}"/>
                  </a:ext>
                </a:extLst>
              </p:cNvPr>
              <p:cNvSpPr/>
              <p:nvPr/>
            </p:nvSpPr>
            <p:spPr>
              <a:xfrm>
                <a:off x="8187242" y="2157304"/>
                <a:ext cx="27187" cy="15859"/>
              </a:xfrm>
              <a:custGeom>
                <a:avLst/>
                <a:gdLst>
                  <a:gd name="connsiteX0" fmla="*/ 20617 w 27187"/>
                  <a:gd name="connsiteY0" fmla="*/ 15877 h 15859"/>
                  <a:gd name="connsiteX1" fmla="*/ 27187 w 27187"/>
                  <a:gd name="connsiteY1" fmla="*/ 15877 h 15859"/>
                  <a:gd name="connsiteX2" fmla="*/ 27187 w 27187"/>
                  <a:gd name="connsiteY2" fmla="*/ 14970 h 15859"/>
                  <a:gd name="connsiteX3" fmla="*/ 13594 w 27187"/>
                  <a:gd name="connsiteY3" fmla="*/ 17 h 15859"/>
                  <a:gd name="connsiteX4" fmla="*/ 0 w 27187"/>
                  <a:gd name="connsiteY4" fmla="*/ 14970 h 15859"/>
                  <a:gd name="connsiteX5" fmla="*/ 0 w 27187"/>
                  <a:gd name="connsiteY5" fmla="*/ 15877 h 15859"/>
                  <a:gd name="connsiteX6" fmla="*/ 6570 w 27187"/>
                  <a:gd name="connsiteY6" fmla="*/ 15877 h 1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87" h="15859">
                    <a:moveTo>
                      <a:pt x="20617" y="15877"/>
                    </a:moveTo>
                    <a:lnTo>
                      <a:pt x="27187" y="15877"/>
                    </a:lnTo>
                    <a:cubicBezTo>
                      <a:pt x="27187" y="15650"/>
                      <a:pt x="27187" y="15197"/>
                      <a:pt x="27187" y="14970"/>
                    </a:cubicBezTo>
                    <a:cubicBezTo>
                      <a:pt x="27187" y="1830"/>
                      <a:pt x="23562" y="17"/>
                      <a:pt x="13594" y="17"/>
                    </a:cubicBezTo>
                    <a:cubicBezTo>
                      <a:pt x="7477" y="17"/>
                      <a:pt x="0" y="-1116"/>
                      <a:pt x="0" y="14970"/>
                    </a:cubicBezTo>
                    <a:cubicBezTo>
                      <a:pt x="0" y="15423"/>
                      <a:pt x="0" y="15650"/>
                      <a:pt x="0" y="15877"/>
                    </a:cubicBezTo>
                    <a:lnTo>
                      <a:pt x="6570" y="15877"/>
                    </a:lnTo>
                  </a:path>
                </a:pathLst>
              </a:custGeom>
              <a:solidFill>
                <a:srgbClr val="000000"/>
              </a:solidFill>
              <a:ln w="2249" cap="flat">
                <a:noFill/>
                <a:prstDash val="solid"/>
                <a:miter/>
              </a:ln>
            </p:spPr>
            <p:txBody>
              <a:bodyPr rtlCol="0" anchor="ctr"/>
              <a:lstStyle/>
              <a:p>
                <a:endParaRPr lang="en-BE" sz="900"/>
              </a:p>
            </p:txBody>
          </p:sp>
          <p:sp>
            <p:nvSpPr>
              <p:cNvPr id="208" name="Freeform: Shape 207">
                <a:extLst>
                  <a:ext uri="{FF2B5EF4-FFF2-40B4-BE49-F238E27FC236}">
                    <a16:creationId xmlns:a16="http://schemas.microsoft.com/office/drawing/2014/main" id="{30DF2C3C-467D-4947-978A-3E7B524F6143}"/>
                  </a:ext>
                </a:extLst>
              </p:cNvPr>
              <p:cNvSpPr/>
              <p:nvPr/>
            </p:nvSpPr>
            <p:spPr>
              <a:xfrm>
                <a:off x="8150313" y="2157304"/>
                <a:ext cx="24922" cy="15859"/>
              </a:xfrm>
              <a:custGeom>
                <a:avLst/>
                <a:gdLst>
                  <a:gd name="connsiteX0" fmla="*/ 20617 w 24921"/>
                  <a:gd name="connsiteY0" fmla="*/ 15877 h 15859"/>
                  <a:gd name="connsiteX1" fmla="*/ 27187 w 24921"/>
                  <a:gd name="connsiteY1" fmla="*/ 15877 h 15859"/>
                  <a:gd name="connsiteX2" fmla="*/ 27187 w 24921"/>
                  <a:gd name="connsiteY2" fmla="*/ 14970 h 15859"/>
                  <a:gd name="connsiteX3" fmla="*/ 13594 w 24921"/>
                  <a:gd name="connsiteY3" fmla="*/ 17 h 15859"/>
                  <a:gd name="connsiteX4" fmla="*/ 0 w 24921"/>
                  <a:gd name="connsiteY4" fmla="*/ 14970 h 15859"/>
                  <a:gd name="connsiteX5" fmla="*/ 0 w 24921"/>
                  <a:gd name="connsiteY5" fmla="*/ 15877 h 15859"/>
                  <a:gd name="connsiteX6" fmla="*/ 6570 w 24921"/>
                  <a:gd name="connsiteY6" fmla="*/ 15877 h 1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21" h="15859">
                    <a:moveTo>
                      <a:pt x="20617" y="15877"/>
                    </a:moveTo>
                    <a:lnTo>
                      <a:pt x="27187" y="15877"/>
                    </a:lnTo>
                    <a:cubicBezTo>
                      <a:pt x="27187" y="15650"/>
                      <a:pt x="27187" y="15197"/>
                      <a:pt x="27187" y="14970"/>
                    </a:cubicBezTo>
                    <a:cubicBezTo>
                      <a:pt x="27187" y="1830"/>
                      <a:pt x="23562" y="17"/>
                      <a:pt x="13594" y="17"/>
                    </a:cubicBezTo>
                    <a:cubicBezTo>
                      <a:pt x="7476" y="17"/>
                      <a:pt x="0" y="-1116"/>
                      <a:pt x="0" y="14970"/>
                    </a:cubicBezTo>
                    <a:cubicBezTo>
                      <a:pt x="0" y="15423"/>
                      <a:pt x="0" y="15650"/>
                      <a:pt x="0" y="15877"/>
                    </a:cubicBezTo>
                    <a:lnTo>
                      <a:pt x="6570" y="15877"/>
                    </a:lnTo>
                  </a:path>
                </a:pathLst>
              </a:custGeom>
              <a:solidFill>
                <a:srgbClr val="000000"/>
              </a:solidFill>
              <a:ln w="2249" cap="flat">
                <a:noFill/>
                <a:prstDash val="solid"/>
                <a:miter/>
              </a:ln>
            </p:spPr>
            <p:txBody>
              <a:bodyPr rtlCol="0" anchor="ctr"/>
              <a:lstStyle/>
              <a:p>
                <a:endParaRPr lang="en-BE" sz="900"/>
              </a:p>
            </p:txBody>
          </p:sp>
          <p:sp>
            <p:nvSpPr>
              <p:cNvPr id="209" name="Freeform: Shape 208">
                <a:extLst>
                  <a:ext uri="{FF2B5EF4-FFF2-40B4-BE49-F238E27FC236}">
                    <a16:creationId xmlns:a16="http://schemas.microsoft.com/office/drawing/2014/main" id="{8084085B-5031-4DF9-8424-FD7843DB1603}"/>
                  </a:ext>
                </a:extLst>
              </p:cNvPr>
              <p:cNvSpPr/>
              <p:nvPr/>
            </p:nvSpPr>
            <p:spPr>
              <a:xfrm>
                <a:off x="8212844" y="2179525"/>
                <a:ext cx="11328" cy="20390"/>
              </a:xfrm>
              <a:custGeom>
                <a:avLst/>
                <a:gdLst>
                  <a:gd name="connsiteX0" fmla="*/ 6117 w 11328"/>
                  <a:gd name="connsiteY0" fmla="*/ 20617 h 20390"/>
                  <a:gd name="connsiteX1" fmla="*/ 12234 w 11328"/>
                  <a:gd name="connsiteY1" fmla="*/ 9969 h 20390"/>
                  <a:gd name="connsiteX2" fmla="*/ 12234 w 11328"/>
                  <a:gd name="connsiteY2" fmla="*/ 10648 h 20390"/>
                  <a:gd name="connsiteX3" fmla="*/ 6117 w 11328"/>
                  <a:gd name="connsiteY3" fmla="*/ 0 h 20390"/>
                  <a:gd name="connsiteX4" fmla="*/ 0 w 11328"/>
                  <a:gd name="connsiteY4" fmla="*/ 10648 h 20390"/>
                  <a:gd name="connsiteX5" fmla="*/ 0 w 11328"/>
                  <a:gd name="connsiteY5" fmla="*/ 9969 h 20390"/>
                  <a:gd name="connsiteX6" fmla="*/ 6117 w 11328"/>
                  <a:gd name="connsiteY6" fmla="*/ 20617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8" h="20390">
                    <a:moveTo>
                      <a:pt x="6117" y="20617"/>
                    </a:moveTo>
                    <a:cubicBezTo>
                      <a:pt x="10648" y="20617"/>
                      <a:pt x="12234" y="19258"/>
                      <a:pt x="12234" y="9969"/>
                    </a:cubicBezTo>
                    <a:lnTo>
                      <a:pt x="12234" y="10648"/>
                    </a:lnTo>
                    <a:cubicBezTo>
                      <a:pt x="12234" y="1133"/>
                      <a:pt x="10648" y="0"/>
                      <a:pt x="6117" y="0"/>
                    </a:cubicBezTo>
                    <a:cubicBezTo>
                      <a:pt x="1586" y="0"/>
                      <a:pt x="0" y="1359"/>
                      <a:pt x="0" y="10648"/>
                    </a:cubicBezTo>
                    <a:lnTo>
                      <a:pt x="0" y="9969"/>
                    </a:lnTo>
                    <a:cubicBezTo>
                      <a:pt x="0" y="19258"/>
                      <a:pt x="1586" y="20617"/>
                      <a:pt x="6117" y="20617"/>
                    </a:cubicBezTo>
                    <a:close/>
                  </a:path>
                </a:pathLst>
              </a:custGeom>
              <a:solidFill>
                <a:srgbClr val="000000"/>
              </a:solidFill>
              <a:ln w="2249" cap="flat">
                <a:noFill/>
                <a:prstDash val="solid"/>
                <a:miter/>
              </a:ln>
            </p:spPr>
            <p:txBody>
              <a:bodyPr rtlCol="0" anchor="ctr"/>
              <a:lstStyle/>
              <a:p>
                <a:endParaRPr lang="en-BE" sz="900"/>
              </a:p>
            </p:txBody>
          </p:sp>
          <p:sp>
            <p:nvSpPr>
              <p:cNvPr id="210" name="Freeform: Shape 209">
                <a:extLst>
                  <a:ext uri="{FF2B5EF4-FFF2-40B4-BE49-F238E27FC236}">
                    <a16:creationId xmlns:a16="http://schemas.microsoft.com/office/drawing/2014/main" id="{685E4609-7B9B-415E-8BE8-DD4C8D149273}"/>
                  </a:ext>
                </a:extLst>
              </p:cNvPr>
              <p:cNvSpPr/>
              <p:nvPr/>
            </p:nvSpPr>
            <p:spPr>
              <a:xfrm>
                <a:off x="8137607" y="2179525"/>
                <a:ext cx="11328" cy="20390"/>
              </a:xfrm>
              <a:custGeom>
                <a:avLst/>
                <a:gdLst>
                  <a:gd name="connsiteX0" fmla="*/ 6136 w 11328"/>
                  <a:gd name="connsiteY0" fmla="*/ 20617 h 20390"/>
                  <a:gd name="connsiteX1" fmla="*/ 12253 w 11328"/>
                  <a:gd name="connsiteY1" fmla="*/ 9969 h 20390"/>
                  <a:gd name="connsiteX2" fmla="*/ 12253 w 11328"/>
                  <a:gd name="connsiteY2" fmla="*/ 10648 h 20390"/>
                  <a:gd name="connsiteX3" fmla="*/ 6136 w 11328"/>
                  <a:gd name="connsiteY3" fmla="*/ 0 h 20390"/>
                  <a:gd name="connsiteX4" fmla="*/ 19 w 11328"/>
                  <a:gd name="connsiteY4" fmla="*/ 10648 h 20390"/>
                  <a:gd name="connsiteX5" fmla="*/ 19 w 11328"/>
                  <a:gd name="connsiteY5" fmla="*/ 9969 h 20390"/>
                  <a:gd name="connsiteX6" fmla="*/ 6136 w 11328"/>
                  <a:gd name="connsiteY6" fmla="*/ 20617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8" h="20390">
                    <a:moveTo>
                      <a:pt x="6136" y="20617"/>
                    </a:moveTo>
                    <a:cubicBezTo>
                      <a:pt x="10667" y="20617"/>
                      <a:pt x="12253" y="19258"/>
                      <a:pt x="12253" y="9969"/>
                    </a:cubicBezTo>
                    <a:lnTo>
                      <a:pt x="12253" y="10648"/>
                    </a:lnTo>
                    <a:cubicBezTo>
                      <a:pt x="12253" y="1133"/>
                      <a:pt x="10667" y="0"/>
                      <a:pt x="6136" y="0"/>
                    </a:cubicBezTo>
                    <a:cubicBezTo>
                      <a:pt x="1605" y="0"/>
                      <a:pt x="19" y="1359"/>
                      <a:pt x="19" y="10648"/>
                    </a:cubicBezTo>
                    <a:lnTo>
                      <a:pt x="19" y="9969"/>
                    </a:lnTo>
                    <a:cubicBezTo>
                      <a:pt x="-208" y="19258"/>
                      <a:pt x="1605" y="20617"/>
                      <a:pt x="6136" y="20617"/>
                    </a:cubicBezTo>
                    <a:close/>
                  </a:path>
                </a:pathLst>
              </a:custGeom>
              <a:solidFill>
                <a:srgbClr val="000000"/>
              </a:solidFill>
              <a:ln w="2249" cap="flat">
                <a:noFill/>
                <a:prstDash val="solid"/>
                <a:miter/>
              </a:ln>
            </p:spPr>
            <p:txBody>
              <a:bodyPr rtlCol="0" anchor="ctr"/>
              <a:lstStyle/>
              <a:p>
                <a:endParaRPr lang="en-BE" sz="900"/>
              </a:p>
            </p:txBody>
          </p:sp>
          <p:sp>
            <p:nvSpPr>
              <p:cNvPr id="211" name="Freeform: Shape 210">
                <a:extLst>
                  <a:ext uri="{FF2B5EF4-FFF2-40B4-BE49-F238E27FC236}">
                    <a16:creationId xmlns:a16="http://schemas.microsoft.com/office/drawing/2014/main" id="{22EC725E-67D3-4E39-BA05-5A5A2FEE9BCC}"/>
                  </a:ext>
                </a:extLst>
              </p:cNvPr>
              <p:cNvSpPr/>
              <p:nvPr/>
            </p:nvSpPr>
            <p:spPr>
              <a:xfrm>
                <a:off x="8156883" y="2141009"/>
                <a:ext cx="13594" cy="13594"/>
              </a:xfrm>
              <a:custGeom>
                <a:avLst/>
                <a:gdLst>
                  <a:gd name="connsiteX0" fmla="*/ 14047 w 13593"/>
                  <a:gd name="connsiteY0" fmla="*/ 7023 h 13593"/>
                  <a:gd name="connsiteX1" fmla="*/ 7023 w 13593"/>
                  <a:gd name="connsiteY1" fmla="*/ 14047 h 13593"/>
                  <a:gd name="connsiteX2" fmla="*/ 0 w 13593"/>
                  <a:gd name="connsiteY2" fmla="*/ 7023 h 13593"/>
                  <a:gd name="connsiteX3" fmla="*/ 7023 w 13593"/>
                  <a:gd name="connsiteY3" fmla="*/ 0 h 13593"/>
                  <a:gd name="connsiteX4" fmla="*/ 14047 w 13593"/>
                  <a:gd name="connsiteY4" fmla="*/ 7023 h 1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3" h="13593">
                    <a:moveTo>
                      <a:pt x="14047" y="7023"/>
                    </a:moveTo>
                    <a:cubicBezTo>
                      <a:pt x="14047" y="10902"/>
                      <a:pt x="10902" y="14047"/>
                      <a:pt x="7023" y="14047"/>
                    </a:cubicBezTo>
                    <a:cubicBezTo>
                      <a:pt x="3144" y="14047"/>
                      <a:pt x="0" y="10902"/>
                      <a:pt x="0" y="7023"/>
                    </a:cubicBezTo>
                    <a:cubicBezTo>
                      <a:pt x="0" y="3144"/>
                      <a:pt x="3144" y="0"/>
                      <a:pt x="7023" y="0"/>
                    </a:cubicBezTo>
                    <a:cubicBezTo>
                      <a:pt x="10902" y="0"/>
                      <a:pt x="14047" y="3145"/>
                      <a:pt x="14047" y="7023"/>
                    </a:cubicBezTo>
                    <a:close/>
                  </a:path>
                </a:pathLst>
              </a:custGeom>
              <a:solidFill>
                <a:srgbClr val="000000"/>
              </a:solidFill>
              <a:ln w="2249" cap="flat">
                <a:noFill/>
                <a:prstDash val="solid"/>
                <a:miter/>
              </a:ln>
            </p:spPr>
            <p:txBody>
              <a:bodyPr rtlCol="0" anchor="ctr"/>
              <a:lstStyle/>
              <a:p>
                <a:endParaRPr lang="en-BE" sz="900"/>
              </a:p>
            </p:txBody>
          </p:sp>
          <p:sp>
            <p:nvSpPr>
              <p:cNvPr id="212" name="Freeform: Shape 211">
                <a:extLst>
                  <a:ext uri="{FF2B5EF4-FFF2-40B4-BE49-F238E27FC236}">
                    <a16:creationId xmlns:a16="http://schemas.microsoft.com/office/drawing/2014/main" id="{2FD33164-6FE0-4028-9412-51A590353159}"/>
                  </a:ext>
                </a:extLst>
              </p:cNvPr>
              <p:cNvSpPr/>
              <p:nvPr/>
            </p:nvSpPr>
            <p:spPr>
              <a:xfrm>
                <a:off x="8193813" y="2141009"/>
                <a:ext cx="13594" cy="13594"/>
              </a:xfrm>
              <a:custGeom>
                <a:avLst/>
                <a:gdLst>
                  <a:gd name="connsiteX0" fmla="*/ 14047 w 13593"/>
                  <a:gd name="connsiteY0" fmla="*/ 7023 h 13593"/>
                  <a:gd name="connsiteX1" fmla="*/ 7023 w 13593"/>
                  <a:gd name="connsiteY1" fmla="*/ 14047 h 13593"/>
                  <a:gd name="connsiteX2" fmla="*/ 0 w 13593"/>
                  <a:gd name="connsiteY2" fmla="*/ 7023 h 13593"/>
                  <a:gd name="connsiteX3" fmla="*/ 7023 w 13593"/>
                  <a:gd name="connsiteY3" fmla="*/ 0 h 13593"/>
                  <a:gd name="connsiteX4" fmla="*/ 14047 w 13593"/>
                  <a:gd name="connsiteY4" fmla="*/ 7023 h 1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3" h="13593">
                    <a:moveTo>
                      <a:pt x="14047" y="7023"/>
                    </a:moveTo>
                    <a:cubicBezTo>
                      <a:pt x="14047" y="10902"/>
                      <a:pt x="10902" y="14047"/>
                      <a:pt x="7023" y="14047"/>
                    </a:cubicBezTo>
                    <a:cubicBezTo>
                      <a:pt x="3144" y="14047"/>
                      <a:pt x="0" y="10902"/>
                      <a:pt x="0" y="7023"/>
                    </a:cubicBezTo>
                    <a:cubicBezTo>
                      <a:pt x="0" y="3144"/>
                      <a:pt x="3144" y="0"/>
                      <a:pt x="7023" y="0"/>
                    </a:cubicBezTo>
                    <a:cubicBezTo>
                      <a:pt x="10902" y="0"/>
                      <a:pt x="14047" y="3145"/>
                      <a:pt x="14047" y="7023"/>
                    </a:cubicBezTo>
                    <a:close/>
                  </a:path>
                </a:pathLst>
              </a:custGeom>
              <a:solidFill>
                <a:srgbClr val="000000"/>
              </a:solidFill>
              <a:ln w="2249" cap="flat">
                <a:noFill/>
                <a:prstDash val="solid"/>
                <a:miter/>
              </a:ln>
            </p:spPr>
            <p:txBody>
              <a:bodyPr rtlCol="0" anchor="ctr"/>
              <a:lstStyle/>
              <a:p>
                <a:endParaRPr lang="en-BE" sz="900"/>
              </a:p>
            </p:txBody>
          </p:sp>
          <p:sp>
            <p:nvSpPr>
              <p:cNvPr id="213" name="Freeform: Shape 212">
                <a:extLst>
                  <a:ext uri="{FF2B5EF4-FFF2-40B4-BE49-F238E27FC236}">
                    <a16:creationId xmlns:a16="http://schemas.microsoft.com/office/drawing/2014/main" id="{9AF951A4-59BD-4DB0-9BA2-39D5838B8ED2}"/>
                  </a:ext>
                </a:extLst>
              </p:cNvPr>
              <p:cNvSpPr/>
              <p:nvPr/>
            </p:nvSpPr>
            <p:spPr>
              <a:xfrm>
                <a:off x="8117462" y="2167290"/>
                <a:ext cx="126874" cy="47578"/>
              </a:xfrm>
              <a:custGeom>
                <a:avLst/>
                <a:gdLst>
                  <a:gd name="connsiteX0" fmla="*/ 103085 w 126874"/>
                  <a:gd name="connsiteY0" fmla="*/ 0 h 47577"/>
                  <a:gd name="connsiteX1" fmla="*/ 24242 w 126874"/>
                  <a:gd name="connsiteY1" fmla="*/ 0 h 47577"/>
                  <a:gd name="connsiteX2" fmla="*/ 24242 w 126874"/>
                  <a:gd name="connsiteY2" fmla="*/ 0 h 47577"/>
                  <a:gd name="connsiteX3" fmla="*/ 0 w 126874"/>
                  <a:gd name="connsiteY3" fmla="*/ 14273 h 47577"/>
                  <a:gd name="connsiteX4" fmla="*/ 0 w 126874"/>
                  <a:gd name="connsiteY4" fmla="*/ 47125 h 47577"/>
                  <a:gd name="connsiteX5" fmla="*/ 1359 w 126874"/>
                  <a:gd name="connsiteY5" fmla="*/ 48484 h 47577"/>
                  <a:gd name="connsiteX6" fmla="*/ 10195 w 126874"/>
                  <a:gd name="connsiteY6" fmla="*/ 48484 h 47577"/>
                  <a:gd name="connsiteX7" fmla="*/ 24922 w 126874"/>
                  <a:gd name="connsiteY7" fmla="*/ 48484 h 47577"/>
                  <a:gd name="connsiteX8" fmla="*/ 60945 w 126874"/>
                  <a:gd name="connsiteY8" fmla="*/ 48484 h 47577"/>
                  <a:gd name="connsiteX9" fmla="*/ 104445 w 126874"/>
                  <a:gd name="connsiteY9" fmla="*/ 48484 h 47577"/>
                  <a:gd name="connsiteX10" fmla="*/ 126194 w 126874"/>
                  <a:gd name="connsiteY10" fmla="*/ 48484 h 47577"/>
                  <a:gd name="connsiteX11" fmla="*/ 127554 w 126874"/>
                  <a:gd name="connsiteY11" fmla="*/ 47125 h 47577"/>
                  <a:gd name="connsiteX12" fmla="*/ 127554 w 126874"/>
                  <a:gd name="connsiteY12" fmla="*/ 14273 h 47577"/>
                  <a:gd name="connsiteX13" fmla="*/ 103085 w 126874"/>
                  <a:gd name="connsiteY13" fmla="*/ 0 h 47577"/>
                  <a:gd name="connsiteX14" fmla="*/ 121890 w 126874"/>
                  <a:gd name="connsiteY14" fmla="*/ 42140 h 47577"/>
                  <a:gd name="connsiteX15" fmla="*/ 104898 w 126874"/>
                  <a:gd name="connsiteY15" fmla="*/ 42140 h 47577"/>
                  <a:gd name="connsiteX16" fmla="*/ 103765 w 126874"/>
                  <a:gd name="connsiteY16" fmla="*/ 42140 h 47577"/>
                  <a:gd name="connsiteX17" fmla="*/ 24469 w 126874"/>
                  <a:gd name="connsiteY17" fmla="*/ 42140 h 47577"/>
                  <a:gd name="connsiteX18" fmla="*/ 10422 w 126874"/>
                  <a:gd name="connsiteY18" fmla="*/ 42140 h 47577"/>
                  <a:gd name="connsiteX19" fmla="*/ 6117 w 126874"/>
                  <a:gd name="connsiteY19" fmla="*/ 42140 h 47577"/>
                  <a:gd name="connsiteX20" fmla="*/ 6117 w 126874"/>
                  <a:gd name="connsiteY20" fmla="*/ 14500 h 47577"/>
                  <a:gd name="connsiteX21" fmla="*/ 24695 w 126874"/>
                  <a:gd name="connsiteY21" fmla="*/ 7023 h 47577"/>
                  <a:gd name="connsiteX22" fmla="*/ 61625 w 126874"/>
                  <a:gd name="connsiteY22" fmla="*/ 7023 h 47577"/>
                  <a:gd name="connsiteX23" fmla="*/ 103085 w 126874"/>
                  <a:gd name="connsiteY23" fmla="*/ 7023 h 47577"/>
                  <a:gd name="connsiteX24" fmla="*/ 121663 w 126874"/>
                  <a:gd name="connsiteY24" fmla="*/ 14500 h 47577"/>
                  <a:gd name="connsiteX25" fmla="*/ 121663 w 126874"/>
                  <a:gd name="connsiteY25" fmla="*/ 42140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874" h="47577">
                    <a:moveTo>
                      <a:pt x="103085" y="0"/>
                    </a:moveTo>
                    <a:lnTo>
                      <a:pt x="24242" y="0"/>
                    </a:lnTo>
                    <a:lnTo>
                      <a:pt x="24242" y="0"/>
                    </a:lnTo>
                    <a:cubicBezTo>
                      <a:pt x="9516" y="0"/>
                      <a:pt x="0" y="2039"/>
                      <a:pt x="0" y="14273"/>
                    </a:cubicBezTo>
                    <a:lnTo>
                      <a:pt x="0" y="47125"/>
                    </a:lnTo>
                    <a:cubicBezTo>
                      <a:pt x="0" y="47804"/>
                      <a:pt x="680" y="48484"/>
                      <a:pt x="1359" y="48484"/>
                    </a:cubicBezTo>
                    <a:lnTo>
                      <a:pt x="10195" y="48484"/>
                    </a:lnTo>
                    <a:lnTo>
                      <a:pt x="24922" y="48484"/>
                    </a:lnTo>
                    <a:lnTo>
                      <a:pt x="60945" y="48484"/>
                    </a:lnTo>
                    <a:lnTo>
                      <a:pt x="104445" y="48484"/>
                    </a:lnTo>
                    <a:lnTo>
                      <a:pt x="126194" y="48484"/>
                    </a:lnTo>
                    <a:cubicBezTo>
                      <a:pt x="126874" y="48484"/>
                      <a:pt x="127554" y="47804"/>
                      <a:pt x="127554" y="47125"/>
                    </a:cubicBezTo>
                    <a:lnTo>
                      <a:pt x="127554" y="14273"/>
                    </a:lnTo>
                    <a:cubicBezTo>
                      <a:pt x="127780" y="2039"/>
                      <a:pt x="118038" y="0"/>
                      <a:pt x="103085" y="0"/>
                    </a:cubicBezTo>
                    <a:close/>
                    <a:moveTo>
                      <a:pt x="121890" y="42140"/>
                    </a:moveTo>
                    <a:lnTo>
                      <a:pt x="104898" y="42140"/>
                    </a:lnTo>
                    <a:lnTo>
                      <a:pt x="103765" y="42140"/>
                    </a:lnTo>
                    <a:lnTo>
                      <a:pt x="24469" y="42140"/>
                    </a:lnTo>
                    <a:lnTo>
                      <a:pt x="10422" y="42140"/>
                    </a:lnTo>
                    <a:lnTo>
                      <a:pt x="6117" y="42140"/>
                    </a:lnTo>
                    <a:lnTo>
                      <a:pt x="6117" y="14500"/>
                    </a:lnTo>
                    <a:cubicBezTo>
                      <a:pt x="6117" y="8836"/>
                      <a:pt x="12008" y="7023"/>
                      <a:pt x="24695" y="7023"/>
                    </a:cubicBezTo>
                    <a:lnTo>
                      <a:pt x="61625" y="7023"/>
                    </a:lnTo>
                    <a:lnTo>
                      <a:pt x="103085" y="7023"/>
                    </a:lnTo>
                    <a:cubicBezTo>
                      <a:pt x="115999" y="7023"/>
                      <a:pt x="121663" y="8836"/>
                      <a:pt x="121663" y="14500"/>
                    </a:cubicBezTo>
                    <a:lnTo>
                      <a:pt x="121663" y="42140"/>
                    </a:lnTo>
                    <a:close/>
                  </a:path>
                </a:pathLst>
              </a:custGeom>
              <a:solidFill>
                <a:srgbClr val="000000"/>
              </a:solidFill>
              <a:ln w="2249" cap="flat">
                <a:noFill/>
                <a:prstDash val="solid"/>
                <a:miter/>
              </a:ln>
            </p:spPr>
            <p:txBody>
              <a:bodyPr rtlCol="0" anchor="ctr"/>
              <a:lstStyle/>
              <a:p>
                <a:endParaRPr lang="en-BE" sz="900"/>
              </a:p>
            </p:txBody>
          </p:sp>
        </p:grpSp>
        <p:grpSp>
          <p:nvGrpSpPr>
            <p:cNvPr id="214" name="Group 213">
              <a:extLst>
                <a:ext uri="{FF2B5EF4-FFF2-40B4-BE49-F238E27FC236}">
                  <a16:creationId xmlns:a16="http://schemas.microsoft.com/office/drawing/2014/main" id="{B9006237-ED08-4F03-8180-C3B29EB54A00}"/>
                </a:ext>
              </a:extLst>
            </p:cNvPr>
            <p:cNvGrpSpPr/>
            <p:nvPr/>
          </p:nvGrpSpPr>
          <p:grpSpPr>
            <a:xfrm>
              <a:off x="21015702" y="5013628"/>
              <a:ext cx="793471" cy="374964"/>
              <a:chOff x="8273336" y="2596170"/>
              <a:chExt cx="243552" cy="115093"/>
            </a:xfrm>
          </p:grpSpPr>
          <p:sp>
            <p:nvSpPr>
              <p:cNvPr id="215" name="Freeform: Shape 214">
                <a:extLst>
                  <a:ext uri="{FF2B5EF4-FFF2-40B4-BE49-F238E27FC236}">
                    <a16:creationId xmlns:a16="http://schemas.microsoft.com/office/drawing/2014/main" id="{16EEF150-67D3-47A6-982C-C85902FE0459}"/>
                  </a:ext>
                </a:extLst>
              </p:cNvPr>
              <p:cNvSpPr/>
              <p:nvPr/>
            </p:nvSpPr>
            <p:spPr>
              <a:xfrm>
                <a:off x="8407460" y="2607272"/>
                <a:ext cx="90624" cy="40781"/>
              </a:xfrm>
              <a:custGeom>
                <a:avLst/>
                <a:gdLst>
                  <a:gd name="connsiteX0" fmla="*/ 7023 w 90624"/>
                  <a:gd name="connsiteY0" fmla="*/ 41687 h 40780"/>
                  <a:gd name="connsiteX1" fmla="*/ 12914 w 90624"/>
                  <a:gd name="connsiteY1" fmla="*/ 10195 h 40780"/>
                  <a:gd name="connsiteX2" fmla="*/ 16312 w 90624"/>
                  <a:gd name="connsiteY2" fmla="*/ 6797 h 40780"/>
                  <a:gd name="connsiteX3" fmla="*/ 76578 w 90624"/>
                  <a:gd name="connsiteY3" fmla="*/ 6797 h 40780"/>
                  <a:gd name="connsiteX4" fmla="*/ 79976 w 90624"/>
                  <a:gd name="connsiteY4" fmla="*/ 10195 h 40780"/>
                  <a:gd name="connsiteX5" fmla="*/ 85867 w 90624"/>
                  <a:gd name="connsiteY5" fmla="*/ 41687 h 40780"/>
                  <a:gd name="connsiteX6" fmla="*/ 92663 w 90624"/>
                  <a:gd name="connsiteY6" fmla="*/ 41687 h 40780"/>
                  <a:gd name="connsiteX7" fmla="*/ 86546 w 90624"/>
                  <a:gd name="connsiteY7" fmla="*/ 9515 h 40780"/>
                  <a:gd name="connsiteX8" fmla="*/ 76578 w 90624"/>
                  <a:gd name="connsiteY8" fmla="*/ 0 h 40780"/>
                  <a:gd name="connsiteX9" fmla="*/ 76124 w 90624"/>
                  <a:gd name="connsiteY9" fmla="*/ 0 h 40780"/>
                  <a:gd name="connsiteX10" fmla="*/ 16086 w 90624"/>
                  <a:gd name="connsiteY10" fmla="*/ 0 h 40780"/>
                  <a:gd name="connsiteX11" fmla="*/ 15859 w 90624"/>
                  <a:gd name="connsiteY11" fmla="*/ 0 h 40780"/>
                  <a:gd name="connsiteX12" fmla="*/ 5891 w 90624"/>
                  <a:gd name="connsiteY12" fmla="*/ 9515 h 40780"/>
                  <a:gd name="connsiteX13" fmla="*/ 0 w 90624"/>
                  <a:gd name="connsiteY13" fmla="*/ 41687 h 40780"/>
                  <a:gd name="connsiteX14" fmla="*/ 7023 w 90624"/>
                  <a:gd name="connsiteY14" fmla="*/ 41687 h 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624" h="40780">
                    <a:moveTo>
                      <a:pt x="7023" y="41687"/>
                    </a:moveTo>
                    <a:lnTo>
                      <a:pt x="12914" y="10195"/>
                    </a:lnTo>
                    <a:cubicBezTo>
                      <a:pt x="12914" y="8383"/>
                      <a:pt x="14500" y="6797"/>
                      <a:pt x="16312" y="6797"/>
                    </a:cubicBezTo>
                    <a:lnTo>
                      <a:pt x="76578" y="6797"/>
                    </a:lnTo>
                    <a:cubicBezTo>
                      <a:pt x="78390" y="6797"/>
                      <a:pt x="79976" y="8383"/>
                      <a:pt x="79976" y="10195"/>
                    </a:cubicBezTo>
                    <a:lnTo>
                      <a:pt x="85867" y="41687"/>
                    </a:lnTo>
                    <a:lnTo>
                      <a:pt x="92663" y="41687"/>
                    </a:lnTo>
                    <a:lnTo>
                      <a:pt x="86546" y="9515"/>
                    </a:lnTo>
                    <a:cubicBezTo>
                      <a:pt x="86320" y="4304"/>
                      <a:pt x="82015" y="0"/>
                      <a:pt x="76578" y="0"/>
                    </a:cubicBezTo>
                    <a:lnTo>
                      <a:pt x="76124" y="0"/>
                    </a:lnTo>
                    <a:lnTo>
                      <a:pt x="16086" y="0"/>
                    </a:lnTo>
                    <a:lnTo>
                      <a:pt x="15859" y="0"/>
                    </a:lnTo>
                    <a:cubicBezTo>
                      <a:pt x="10422" y="0"/>
                      <a:pt x="6117" y="4304"/>
                      <a:pt x="5891" y="9515"/>
                    </a:cubicBezTo>
                    <a:lnTo>
                      <a:pt x="0" y="41687"/>
                    </a:lnTo>
                    <a:lnTo>
                      <a:pt x="7023" y="41687"/>
                    </a:lnTo>
                    <a:close/>
                  </a:path>
                </a:pathLst>
              </a:custGeom>
              <a:solidFill>
                <a:srgbClr val="000000"/>
              </a:solidFill>
              <a:ln w="2249" cap="flat">
                <a:noFill/>
                <a:prstDash val="solid"/>
                <a:miter/>
              </a:ln>
            </p:spPr>
            <p:txBody>
              <a:bodyPr rtlCol="0" anchor="ctr"/>
              <a:lstStyle/>
              <a:p>
                <a:endParaRPr lang="en-BE" sz="900"/>
              </a:p>
            </p:txBody>
          </p:sp>
          <p:sp>
            <p:nvSpPr>
              <p:cNvPr id="216" name="Freeform: Shape 215">
                <a:extLst>
                  <a:ext uri="{FF2B5EF4-FFF2-40B4-BE49-F238E27FC236}">
                    <a16:creationId xmlns:a16="http://schemas.microsoft.com/office/drawing/2014/main" id="{BDA2AEA9-F902-48FD-929D-BAAC83C46D97}"/>
                  </a:ext>
                </a:extLst>
              </p:cNvPr>
              <p:cNvSpPr/>
              <p:nvPr/>
            </p:nvSpPr>
            <p:spPr>
              <a:xfrm>
                <a:off x="8407913" y="2693138"/>
                <a:ext cx="27187" cy="18125"/>
              </a:xfrm>
              <a:custGeom>
                <a:avLst/>
                <a:gdLst>
                  <a:gd name="connsiteX0" fmla="*/ 20164 w 27187"/>
                  <a:gd name="connsiteY0" fmla="*/ 0 h 18124"/>
                  <a:gd name="connsiteX1" fmla="*/ 20390 w 27187"/>
                  <a:gd name="connsiteY1" fmla="*/ 3172 h 18124"/>
                  <a:gd name="connsiteX2" fmla="*/ 13367 w 27187"/>
                  <a:gd name="connsiteY2" fmla="*/ 12008 h 18124"/>
                  <a:gd name="connsiteX3" fmla="*/ 6344 w 27187"/>
                  <a:gd name="connsiteY3" fmla="*/ 3172 h 18124"/>
                  <a:gd name="connsiteX4" fmla="*/ 6570 w 27187"/>
                  <a:gd name="connsiteY4" fmla="*/ 0 h 18124"/>
                  <a:gd name="connsiteX5" fmla="*/ 0 w 27187"/>
                  <a:gd name="connsiteY5" fmla="*/ 0 h 18124"/>
                  <a:gd name="connsiteX6" fmla="*/ 0 w 27187"/>
                  <a:gd name="connsiteY6" fmla="*/ 3172 h 18124"/>
                  <a:gd name="connsiteX7" fmla="*/ 13594 w 27187"/>
                  <a:gd name="connsiteY7" fmla="*/ 18125 h 18124"/>
                  <a:gd name="connsiteX8" fmla="*/ 27187 w 27187"/>
                  <a:gd name="connsiteY8" fmla="*/ 3172 h 18124"/>
                  <a:gd name="connsiteX9" fmla="*/ 27187 w 27187"/>
                  <a:gd name="connsiteY9" fmla="*/ 0 h 18124"/>
                  <a:gd name="connsiteX10" fmla="*/ 20164 w 27187"/>
                  <a:gd name="connsiteY10" fmla="*/ 0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164" y="0"/>
                    </a:moveTo>
                    <a:cubicBezTo>
                      <a:pt x="20390" y="906"/>
                      <a:pt x="20390" y="2039"/>
                      <a:pt x="20390" y="3172"/>
                    </a:cubicBezTo>
                    <a:cubicBezTo>
                      <a:pt x="20390" y="10875"/>
                      <a:pt x="17898" y="12008"/>
                      <a:pt x="13367" y="12008"/>
                    </a:cubicBezTo>
                    <a:cubicBezTo>
                      <a:pt x="8836" y="12008"/>
                      <a:pt x="6344" y="10875"/>
                      <a:pt x="6344" y="3172"/>
                    </a:cubicBezTo>
                    <a:cubicBezTo>
                      <a:pt x="6344" y="2039"/>
                      <a:pt x="6344" y="906"/>
                      <a:pt x="6570" y="0"/>
                    </a:cubicBezTo>
                    <a:lnTo>
                      <a:pt x="0" y="0"/>
                    </a:lnTo>
                    <a:cubicBezTo>
                      <a:pt x="0" y="906"/>
                      <a:pt x="0" y="2039"/>
                      <a:pt x="0" y="3172"/>
                    </a:cubicBezTo>
                    <a:cubicBezTo>
                      <a:pt x="0" y="16313"/>
                      <a:pt x="3625" y="18125"/>
                      <a:pt x="13594" y="18125"/>
                    </a:cubicBezTo>
                    <a:cubicBezTo>
                      <a:pt x="19711" y="18125"/>
                      <a:pt x="27187" y="19258"/>
                      <a:pt x="27187" y="3172"/>
                    </a:cubicBezTo>
                    <a:cubicBezTo>
                      <a:pt x="27187" y="2039"/>
                      <a:pt x="27187" y="906"/>
                      <a:pt x="27187" y="0"/>
                    </a:cubicBezTo>
                    <a:lnTo>
                      <a:pt x="20164" y="0"/>
                    </a:lnTo>
                    <a:close/>
                  </a:path>
                </a:pathLst>
              </a:custGeom>
              <a:solidFill>
                <a:srgbClr val="000000"/>
              </a:solidFill>
              <a:ln w="2249" cap="flat">
                <a:noFill/>
                <a:prstDash val="solid"/>
                <a:miter/>
              </a:ln>
            </p:spPr>
            <p:txBody>
              <a:bodyPr rtlCol="0" anchor="ctr"/>
              <a:lstStyle/>
              <a:p>
                <a:endParaRPr lang="en-BE" sz="900"/>
              </a:p>
            </p:txBody>
          </p:sp>
          <p:sp>
            <p:nvSpPr>
              <p:cNvPr id="217" name="Freeform: Shape 216">
                <a:extLst>
                  <a:ext uri="{FF2B5EF4-FFF2-40B4-BE49-F238E27FC236}">
                    <a16:creationId xmlns:a16="http://schemas.microsoft.com/office/drawing/2014/main" id="{91F1D25D-82BE-4253-AB02-6553D1DB9E2E}"/>
                  </a:ext>
                </a:extLst>
              </p:cNvPr>
              <p:cNvSpPr/>
              <p:nvPr/>
            </p:nvSpPr>
            <p:spPr>
              <a:xfrm>
                <a:off x="8473389" y="2693138"/>
                <a:ext cx="27187" cy="18125"/>
              </a:xfrm>
              <a:custGeom>
                <a:avLst/>
                <a:gdLst>
                  <a:gd name="connsiteX0" fmla="*/ 20164 w 27187"/>
                  <a:gd name="connsiteY0" fmla="*/ 0 h 18124"/>
                  <a:gd name="connsiteX1" fmla="*/ 20390 w 27187"/>
                  <a:gd name="connsiteY1" fmla="*/ 3172 h 18124"/>
                  <a:gd name="connsiteX2" fmla="*/ 13367 w 27187"/>
                  <a:gd name="connsiteY2" fmla="*/ 12008 h 18124"/>
                  <a:gd name="connsiteX3" fmla="*/ 6344 w 27187"/>
                  <a:gd name="connsiteY3" fmla="*/ 3172 h 18124"/>
                  <a:gd name="connsiteX4" fmla="*/ 6570 w 27187"/>
                  <a:gd name="connsiteY4" fmla="*/ 0 h 18124"/>
                  <a:gd name="connsiteX5" fmla="*/ 0 w 27187"/>
                  <a:gd name="connsiteY5" fmla="*/ 0 h 18124"/>
                  <a:gd name="connsiteX6" fmla="*/ 0 w 27187"/>
                  <a:gd name="connsiteY6" fmla="*/ 3172 h 18124"/>
                  <a:gd name="connsiteX7" fmla="*/ 13594 w 27187"/>
                  <a:gd name="connsiteY7" fmla="*/ 18125 h 18124"/>
                  <a:gd name="connsiteX8" fmla="*/ 27187 w 27187"/>
                  <a:gd name="connsiteY8" fmla="*/ 3172 h 18124"/>
                  <a:gd name="connsiteX9" fmla="*/ 27187 w 27187"/>
                  <a:gd name="connsiteY9" fmla="*/ 0 h 18124"/>
                  <a:gd name="connsiteX10" fmla="*/ 20164 w 27187"/>
                  <a:gd name="connsiteY10" fmla="*/ 0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164" y="0"/>
                    </a:moveTo>
                    <a:cubicBezTo>
                      <a:pt x="20390" y="906"/>
                      <a:pt x="20390" y="2039"/>
                      <a:pt x="20390" y="3172"/>
                    </a:cubicBezTo>
                    <a:cubicBezTo>
                      <a:pt x="20390" y="10875"/>
                      <a:pt x="17898" y="12008"/>
                      <a:pt x="13367" y="12008"/>
                    </a:cubicBezTo>
                    <a:cubicBezTo>
                      <a:pt x="8836" y="12008"/>
                      <a:pt x="6344" y="10875"/>
                      <a:pt x="6344" y="3172"/>
                    </a:cubicBezTo>
                    <a:cubicBezTo>
                      <a:pt x="6344" y="2039"/>
                      <a:pt x="6344" y="906"/>
                      <a:pt x="6570" y="0"/>
                    </a:cubicBezTo>
                    <a:lnTo>
                      <a:pt x="0" y="0"/>
                    </a:lnTo>
                    <a:cubicBezTo>
                      <a:pt x="0" y="906"/>
                      <a:pt x="0" y="2039"/>
                      <a:pt x="0" y="3172"/>
                    </a:cubicBezTo>
                    <a:cubicBezTo>
                      <a:pt x="0" y="16313"/>
                      <a:pt x="3625" y="18125"/>
                      <a:pt x="13594" y="18125"/>
                    </a:cubicBezTo>
                    <a:cubicBezTo>
                      <a:pt x="19711" y="18125"/>
                      <a:pt x="27187" y="19258"/>
                      <a:pt x="27187" y="3172"/>
                    </a:cubicBezTo>
                    <a:cubicBezTo>
                      <a:pt x="27187" y="2039"/>
                      <a:pt x="27187" y="906"/>
                      <a:pt x="27187" y="0"/>
                    </a:cubicBezTo>
                    <a:lnTo>
                      <a:pt x="20164" y="0"/>
                    </a:lnTo>
                    <a:close/>
                  </a:path>
                </a:pathLst>
              </a:custGeom>
              <a:solidFill>
                <a:srgbClr val="000000"/>
              </a:solidFill>
              <a:ln w="2249" cap="flat">
                <a:noFill/>
                <a:prstDash val="solid"/>
                <a:miter/>
              </a:ln>
            </p:spPr>
            <p:txBody>
              <a:bodyPr rtlCol="0" anchor="ctr"/>
              <a:lstStyle/>
              <a:p>
                <a:endParaRPr lang="en-BE" sz="900"/>
              </a:p>
            </p:txBody>
          </p:sp>
          <p:sp>
            <p:nvSpPr>
              <p:cNvPr id="218" name="Freeform: Shape 217">
                <a:extLst>
                  <a:ext uri="{FF2B5EF4-FFF2-40B4-BE49-F238E27FC236}">
                    <a16:creationId xmlns:a16="http://schemas.microsoft.com/office/drawing/2014/main" id="{A2E27206-CFCB-4188-9F96-DEC3D810D617}"/>
                  </a:ext>
                </a:extLst>
              </p:cNvPr>
              <p:cNvSpPr/>
              <p:nvPr/>
            </p:nvSpPr>
            <p:spPr>
              <a:xfrm>
                <a:off x="8485170" y="2657795"/>
                <a:ext cx="11328" cy="20390"/>
              </a:xfrm>
              <a:custGeom>
                <a:avLst/>
                <a:gdLst>
                  <a:gd name="connsiteX0" fmla="*/ 6117 w 11328"/>
                  <a:gd name="connsiteY0" fmla="*/ 20617 h 20390"/>
                  <a:gd name="connsiteX1" fmla="*/ 12234 w 11328"/>
                  <a:gd name="connsiteY1" fmla="*/ 9969 h 20390"/>
                  <a:gd name="connsiteX2" fmla="*/ 12234 w 11328"/>
                  <a:gd name="connsiteY2" fmla="*/ 10649 h 20390"/>
                  <a:gd name="connsiteX3" fmla="*/ 6117 w 11328"/>
                  <a:gd name="connsiteY3" fmla="*/ 0 h 20390"/>
                  <a:gd name="connsiteX4" fmla="*/ 0 w 11328"/>
                  <a:gd name="connsiteY4" fmla="*/ 10649 h 20390"/>
                  <a:gd name="connsiteX5" fmla="*/ 0 w 11328"/>
                  <a:gd name="connsiteY5" fmla="*/ 9969 h 20390"/>
                  <a:gd name="connsiteX6" fmla="*/ 6117 w 11328"/>
                  <a:gd name="connsiteY6" fmla="*/ 20617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8" h="20390">
                    <a:moveTo>
                      <a:pt x="6117" y="20617"/>
                    </a:moveTo>
                    <a:cubicBezTo>
                      <a:pt x="10648" y="20617"/>
                      <a:pt x="12234" y="19258"/>
                      <a:pt x="12234" y="9969"/>
                    </a:cubicBezTo>
                    <a:lnTo>
                      <a:pt x="12234" y="10649"/>
                    </a:lnTo>
                    <a:cubicBezTo>
                      <a:pt x="12234" y="1133"/>
                      <a:pt x="10648" y="0"/>
                      <a:pt x="6117" y="0"/>
                    </a:cubicBezTo>
                    <a:cubicBezTo>
                      <a:pt x="1586" y="0"/>
                      <a:pt x="0" y="1359"/>
                      <a:pt x="0" y="10649"/>
                    </a:cubicBezTo>
                    <a:lnTo>
                      <a:pt x="0" y="9969"/>
                    </a:lnTo>
                    <a:cubicBezTo>
                      <a:pt x="0" y="19258"/>
                      <a:pt x="1586" y="20617"/>
                      <a:pt x="6117" y="20617"/>
                    </a:cubicBezTo>
                    <a:close/>
                  </a:path>
                </a:pathLst>
              </a:custGeom>
              <a:solidFill>
                <a:srgbClr val="000000"/>
              </a:solidFill>
              <a:ln w="2249" cap="flat">
                <a:noFill/>
                <a:prstDash val="solid"/>
                <a:miter/>
              </a:ln>
            </p:spPr>
            <p:txBody>
              <a:bodyPr rtlCol="0" anchor="ctr"/>
              <a:lstStyle/>
              <a:p>
                <a:endParaRPr lang="en-BE" sz="900"/>
              </a:p>
            </p:txBody>
          </p:sp>
          <p:sp>
            <p:nvSpPr>
              <p:cNvPr id="219" name="Freeform: Shape 218">
                <a:extLst>
                  <a:ext uri="{FF2B5EF4-FFF2-40B4-BE49-F238E27FC236}">
                    <a16:creationId xmlns:a16="http://schemas.microsoft.com/office/drawing/2014/main" id="{D0B289E6-7D10-4486-839F-77C22A01888C}"/>
                  </a:ext>
                </a:extLst>
              </p:cNvPr>
              <p:cNvSpPr/>
              <p:nvPr/>
            </p:nvSpPr>
            <p:spPr>
              <a:xfrm>
                <a:off x="8409952" y="2657795"/>
                <a:ext cx="11328" cy="20390"/>
              </a:xfrm>
              <a:custGeom>
                <a:avLst/>
                <a:gdLst>
                  <a:gd name="connsiteX0" fmla="*/ 6117 w 11328"/>
                  <a:gd name="connsiteY0" fmla="*/ 20617 h 20390"/>
                  <a:gd name="connsiteX1" fmla="*/ 12234 w 11328"/>
                  <a:gd name="connsiteY1" fmla="*/ 9969 h 20390"/>
                  <a:gd name="connsiteX2" fmla="*/ 12234 w 11328"/>
                  <a:gd name="connsiteY2" fmla="*/ 10649 h 20390"/>
                  <a:gd name="connsiteX3" fmla="*/ 6117 w 11328"/>
                  <a:gd name="connsiteY3" fmla="*/ 0 h 20390"/>
                  <a:gd name="connsiteX4" fmla="*/ 0 w 11328"/>
                  <a:gd name="connsiteY4" fmla="*/ 10649 h 20390"/>
                  <a:gd name="connsiteX5" fmla="*/ 0 w 11328"/>
                  <a:gd name="connsiteY5" fmla="*/ 9969 h 20390"/>
                  <a:gd name="connsiteX6" fmla="*/ 6117 w 11328"/>
                  <a:gd name="connsiteY6" fmla="*/ 20617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8" h="20390">
                    <a:moveTo>
                      <a:pt x="6117" y="20617"/>
                    </a:moveTo>
                    <a:cubicBezTo>
                      <a:pt x="10648" y="20617"/>
                      <a:pt x="12234" y="19258"/>
                      <a:pt x="12234" y="9969"/>
                    </a:cubicBezTo>
                    <a:lnTo>
                      <a:pt x="12234" y="10649"/>
                    </a:lnTo>
                    <a:cubicBezTo>
                      <a:pt x="12234" y="1133"/>
                      <a:pt x="10648" y="0"/>
                      <a:pt x="6117" y="0"/>
                    </a:cubicBezTo>
                    <a:cubicBezTo>
                      <a:pt x="1586" y="0"/>
                      <a:pt x="0" y="1359"/>
                      <a:pt x="0" y="10649"/>
                    </a:cubicBezTo>
                    <a:lnTo>
                      <a:pt x="0" y="9969"/>
                    </a:lnTo>
                    <a:cubicBezTo>
                      <a:pt x="0" y="19258"/>
                      <a:pt x="1586" y="20617"/>
                      <a:pt x="6117" y="20617"/>
                    </a:cubicBezTo>
                    <a:close/>
                  </a:path>
                </a:pathLst>
              </a:custGeom>
              <a:solidFill>
                <a:srgbClr val="000000"/>
              </a:solidFill>
              <a:ln w="2249" cap="flat">
                <a:noFill/>
                <a:prstDash val="solid"/>
                <a:miter/>
              </a:ln>
            </p:spPr>
            <p:txBody>
              <a:bodyPr rtlCol="0" anchor="ctr"/>
              <a:lstStyle/>
              <a:p>
                <a:endParaRPr lang="en-BE" sz="900"/>
              </a:p>
            </p:txBody>
          </p:sp>
          <p:sp>
            <p:nvSpPr>
              <p:cNvPr id="220" name="Freeform: Shape 219">
                <a:extLst>
                  <a:ext uri="{FF2B5EF4-FFF2-40B4-BE49-F238E27FC236}">
                    <a16:creationId xmlns:a16="http://schemas.microsoft.com/office/drawing/2014/main" id="{EB3055F3-33AF-4262-A278-69CF08BC2FE5}"/>
                  </a:ext>
                </a:extLst>
              </p:cNvPr>
              <p:cNvSpPr/>
              <p:nvPr/>
            </p:nvSpPr>
            <p:spPr>
              <a:xfrm>
                <a:off x="8390014" y="2645560"/>
                <a:ext cx="126874" cy="47578"/>
              </a:xfrm>
              <a:custGeom>
                <a:avLst/>
                <a:gdLst>
                  <a:gd name="connsiteX0" fmla="*/ 103085 w 126874"/>
                  <a:gd name="connsiteY0" fmla="*/ 0 h 47577"/>
                  <a:gd name="connsiteX1" fmla="*/ 24242 w 126874"/>
                  <a:gd name="connsiteY1" fmla="*/ 0 h 47577"/>
                  <a:gd name="connsiteX2" fmla="*/ 24242 w 126874"/>
                  <a:gd name="connsiteY2" fmla="*/ 0 h 47577"/>
                  <a:gd name="connsiteX3" fmla="*/ 0 w 126874"/>
                  <a:gd name="connsiteY3" fmla="*/ 14273 h 47577"/>
                  <a:gd name="connsiteX4" fmla="*/ 0 w 126874"/>
                  <a:gd name="connsiteY4" fmla="*/ 47125 h 47577"/>
                  <a:gd name="connsiteX5" fmla="*/ 1359 w 126874"/>
                  <a:gd name="connsiteY5" fmla="*/ 48484 h 47577"/>
                  <a:gd name="connsiteX6" fmla="*/ 10195 w 126874"/>
                  <a:gd name="connsiteY6" fmla="*/ 48484 h 47577"/>
                  <a:gd name="connsiteX7" fmla="*/ 24922 w 126874"/>
                  <a:gd name="connsiteY7" fmla="*/ 48484 h 47577"/>
                  <a:gd name="connsiteX8" fmla="*/ 60945 w 126874"/>
                  <a:gd name="connsiteY8" fmla="*/ 48484 h 47577"/>
                  <a:gd name="connsiteX9" fmla="*/ 104445 w 126874"/>
                  <a:gd name="connsiteY9" fmla="*/ 48484 h 47577"/>
                  <a:gd name="connsiteX10" fmla="*/ 126194 w 126874"/>
                  <a:gd name="connsiteY10" fmla="*/ 48484 h 47577"/>
                  <a:gd name="connsiteX11" fmla="*/ 127554 w 126874"/>
                  <a:gd name="connsiteY11" fmla="*/ 47125 h 47577"/>
                  <a:gd name="connsiteX12" fmla="*/ 127554 w 126874"/>
                  <a:gd name="connsiteY12" fmla="*/ 14273 h 47577"/>
                  <a:gd name="connsiteX13" fmla="*/ 103085 w 126874"/>
                  <a:gd name="connsiteY13" fmla="*/ 0 h 47577"/>
                  <a:gd name="connsiteX14" fmla="*/ 121663 w 126874"/>
                  <a:gd name="connsiteY14" fmla="*/ 41914 h 47577"/>
                  <a:gd name="connsiteX15" fmla="*/ 104671 w 126874"/>
                  <a:gd name="connsiteY15" fmla="*/ 41914 h 47577"/>
                  <a:gd name="connsiteX16" fmla="*/ 103538 w 126874"/>
                  <a:gd name="connsiteY16" fmla="*/ 41914 h 47577"/>
                  <a:gd name="connsiteX17" fmla="*/ 24242 w 126874"/>
                  <a:gd name="connsiteY17" fmla="*/ 41914 h 47577"/>
                  <a:gd name="connsiteX18" fmla="*/ 10422 w 126874"/>
                  <a:gd name="connsiteY18" fmla="*/ 41914 h 47577"/>
                  <a:gd name="connsiteX19" fmla="*/ 6117 w 126874"/>
                  <a:gd name="connsiteY19" fmla="*/ 41914 h 47577"/>
                  <a:gd name="connsiteX20" fmla="*/ 6117 w 126874"/>
                  <a:gd name="connsiteY20" fmla="*/ 14273 h 47577"/>
                  <a:gd name="connsiteX21" fmla="*/ 24695 w 126874"/>
                  <a:gd name="connsiteY21" fmla="*/ 6797 h 47577"/>
                  <a:gd name="connsiteX22" fmla="*/ 61625 w 126874"/>
                  <a:gd name="connsiteY22" fmla="*/ 6797 h 47577"/>
                  <a:gd name="connsiteX23" fmla="*/ 103085 w 126874"/>
                  <a:gd name="connsiteY23" fmla="*/ 6797 h 47577"/>
                  <a:gd name="connsiteX24" fmla="*/ 121663 w 126874"/>
                  <a:gd name="connsiteY24" fmla="*/ 14273 h 47577"/>
                  <a:gd name="connsiteX25" fmla="*/ 121663 w 126874"/>
                  <a:gd name="connsiteY25" fmla="*/ 41914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874" h="47577">
                    <a:moveTo>
                      <a:pt x="103085" y="0"/>
                    </a:moveTo>
                    <a:lnTo>
                      <a:pt x="24242" y="0"/>
                    </a:lnTo>
                    <a:lnTo>
                      <a:pt x="24242" y="0"/>
                    </a:lnTo>
                    <a:cubicBezTo>
                      <a:pt x="9516" y="0"/>
                      <a:pt x="0" y="2039"/>
                      <a:pt x="0" y="14273"/>
                    </a:cubicBezTo>
                    <a:lnTo>
                      <a:pt x="0" y="47125"/>
                    </a:lnTo>
                    <a:cubicBezTo>
                      <a:pt x="0" y="47805"/>
                      <a:pt x="680" y="48484"/>
                      <a:pt x="1359" y="48484"/>
                    </a:cubicBezTo>
                    <a:lnTo>
                      <a:pt x="10195" y="48484"/>
                    </a:lnTo>
                    <a:lnTo>
                      <a:pt x="24922" y="48484"/>
                    </a:lnTo>
                    <a:lnTo>
                      <a:pt x="60945" y="48484"/>
                    </a:lnTo>
                    <a:lnTo>
                      <a:pt x="104445" y="48484"/>
                    </a:lnTo>
                    <a:lnTo>
                      <a:pt x="126194" y="48484"/>
                    </a:lnTo>
                    <a:cubicBezTo>
                      <a:pt x="126874" y="48484"/>
                      <a:pt x="127554" y="47805"/>
                      <a:pt x="127554" y="47125"/>
                    </a:cubicBezTo>
                    <a:lnTo>
                      <a:pt x="127554" y="14273"/>
                    </a:lnTo>
                    <a:cubicBezTo>
                      <a:pt x="127554" y="1813"/>
                      <a:pt x="117812" y="0"/>
                      <a:pt x="103085" y="0"/>
                    </a:cubicBezTo>
                    <a:close/>
                    <a:moveTo>
                      <a:pt x="121663" y="41914"/>
                    </a:moveTo>
                    <a:lnTo>
                      <a:pt x="104671" y="41914"/>
                    </a:lnTo>
                    <a:lnTo>
                      <a:pt x="103538" y="41914"/>
                    </a:lnTo>
                    <a:lnTo>
                      <a:pt x="24242" y="41914"/>
                    </a:lnTo>
                    <a:lnTo>
                      <a:pt x="10422" y="41914"/>
                    </a:lnTo>
                    <a:lnTo>
                      <a:pt x="6117" y="41914"/>
                    </a:lnTo>
                    <a:lnTo>
                      <a:pt x="6117" y="14273"/>
                    </a:lnTo>
                    <a:cubicBezTo>
                      <a:pt x="6117" y="8609"/>
                      <a:pt x="12008" y="6797"/>
                      <a:pt x="24695" y="6797"/>
                    </a:cubicBezTo>
                    <a:lnTo>
                      <a:pt x="61625" y="6797"/>
                    </a:lnTo>
                    <a:lnTo>
                      <a:pt x="103085" y="6797"/>
                    </a:lnTo>
                    <a:cubicBezTo>
                      <a:pt x="115999" y="6797"/>
                      <a:pt x="121663" y="8609"/>
                      <a:pt x="121663" y="14273"/>
                    </a:cubicBezTo>
                    <a:lnTo>
                      <a:pt x="121663" y="41914"/>
                    </a:lnTo>
                    <a:close/>
                  </a:path>
                </a:pathLst>
              </a:custGeom>
              <a:solidFill>
                <a:srgbClr val="000000"/>
              </a:solidFill>
              <a:ln w="2249" cap="flat">
                <a:noFill/>
                <a:prstDash val="solid"/>
                <a:miter/>
              </a:ln>
            </p:spPr>
            <p:txBody>
              <a:bodyPr rtlCol="0" anchor="ctr"/>
              <a:lstStyle/>
              <a:p>
                <a:endParaRPr lang="en-BE" sz="900"/>
              </a:p>
            </p:txBody>
          </p:sp>
          <p:sp>
            <p:nvSpPr>
              <p:cNvPr id="221" name="Freeform: Shape 220">
                <a:extLst>
                  <a:ext uri="{FF2B5EF4-FFF2-40B4-BE49-F238E27FC236}">
                    <a16:creationId xmlns:a16="http://schemas.microsoft.com/office/drawing/2014/main" id="{30EF8FF1-6A09-4184-9BA5-9B8EFC4CB7E2}"/>
                  </a:ext>
                </a:extLst>
              </p:cNvPr>
              <p:cNvSpPr/>
              <p:nvPr/>
            </p:nvSpPr>
            <p:spPr>
              <a:xfrm>
                <a:off x="8371210" y="2610443"/>
                <a:ext cx="24922" cy="22656"/>
              </a:xfrm>
              <a:custGeom>
                <a:avLst/>
                <a:gdLst>
                  <a:gd name="connsiteX0" fmla="*/ 19484 w 24921"/>
                  <a:gd name="connsiteY0" fmla="*/ 24469 h 22656"/>
                  <a:gd name="connsiteX1" fmla="*/ 12008 w 24921"/>
                  <a:gd name="connsiteY1" fmla="*/ 5891 h 22656"/>
                  <a:gd name="connsiteX2" fmla="*/ 4984 w 24921"/>
                  <a:gd name="connsiteY2" fmla="*/ 5891 h 22656"/>
                  <a:gd name="connsiteX3" fmla="*/ 0 w 24921"/>
                  <a:gd name="connsiteY3" fmla="*/ 0 h 22656"/>
                  <a:gd name="connsiteX4" fmla="*/ 12008 w 24921"/>
                  <a:gd name="connsiteY4" fmla="*/ 0 h 22656"/>
                  <a:gd name="connsiteX5" fmla="*/ 26281 w 24921"/>
                  <a:gd name="connsiteY5" fmla="*/ 24695 h 22656"/>
                  <a:gd name="connsiteX6" fmla="*/ 19484 w 24921"/>
                  <a:gd name="connsiteY6" fmla="*/ 24469 h 2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21" h="22656">
                    <a:moveTo>
                      <a:pt x="19484" y="24469"/>
                    </a:moveTo>
                    <a:cubicBezTo>
                      <a:pt x="19484" y="11555"/>
                      <a:pt x="17672" y="5891"/>
                      <a:pt x="12008" y="5891"/>
                    </a:cubicBezTo>
                    <a:lnTo>
                      <a:pt x="4984" y="5891"/>
                    </a:lnTo>
                    <a:lnTo>
                      <a:pt x="0" y="0"/>
                    </a:lnTo>
                    <a:lnTo>
                      <a:pt x="12008" y="0"/>
                    </a:lnTo>
                    <a:cubicBezTo>
                      <a:pt x="24242" y="0"/>
                      <a:pt x="26281" y="9742"/>
                      <a:pt x="26281" y="24695"/>
                    </a:cubicBezTo>
                    <a:lnTo>
                      <a:pt x="19484" y="24469"/>
                    </a:lnTo>
                    <a:close/>
                  </a:path>
                </a:pathLst>
              </a:custGeom>
              <a:solidFill>
                <a:srgbClr val="000000"/>
              </a:solidFill>
              <a:ln w="2249" cap="flat">
                <a:noFill/>
                <a:prstDash val="solid"/>
                <a:miter/>
              </a:ln>
            </p:spPr>
            <p:txBody>
              <a:bodyPr rtlCol="0" anchor="ctr"/>
              <a:lstStyle/>
              <a:p>
                <a:endParaRPr lang="en-BE" sz="900"/>
              </a:p>
            </p:txBody>
          </p:sp>
          <p:sp>
            <p:nvSpPr>
              <p:cNvPr id="222" name="Freeform: Shape 221">
                <a:extLst>
                  <a:ext uri="{FF2B5EF4-FFF2-40B4-BE49-F238E27FC236}">
                    <a16:creationId xmlns:a16="http://schemas.microsoft.com/office/drawing/2014/main" id="{CB1CC998-6975-4876-9046-24024259B492}"/>
                  </a:ext>
                </a:extLst>
              </p:cNvPr>
              <p:cNvSpPr/>
              <p:nvPr/>
            </p:nvSpPr>
            <p:spPr>
              <a:xfrm>
                <a:off x="8390241" y="2627209"/>
                <a:ext cx="24922" cy="22656"/>
              </a:xfrm>
              <a:custGeom>
                <a:avLst/>
                <a:gdLst>
                  <a:gd name="connsiteX0" fmla="*/ 6797 w 24921"/>
                  <a:gd name="connsiteY0" fmla="*/ 227 h 22656"/>
                  <a:gd name="connsiteX1" fmla="*/ 14273 w 24921"/>
                  <a:gd name="connsiteY1" fmla="*/ 18805 h 22656"/>
                  <a:gd name="connsiteX2" fmla="*/ 21297 w 24921"/>
                  <a:gd name="connsiteY2" fmla="*/ 18805 h 22656"/>
                  <a:gd name="connsiteX3" fmla="*/ 26281 w 24921"/>
                  <a:gd name="connsiteY3" fmla="*/ 24695 h 22656"/>
                  <a:gd name="connsiteX4" fmla="*/ 14273 w 24921"/>
                  <a:gd name="connsiteY4" fmla="*/ 24695 h 22656"/>
                  <a:gd name="connsiteX5" fmla="*/ 0 w 24921"/>
                  <a:gd name="connsiteY5" fmla="*/ 0 h 22656"/>
                  <a:gd name="connsiteX6" fmla="*/ 6797 w 24921"/>
                  <a:gd name="connsiteY6" fmla="*/ 227 h 2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21" h="22656">
                    <a:moveTo>
                      <a:pt x="6797" y="227"/>
                    </a:moveTo>
                    <a:cubicBezTo>
                      <a:pt x="6797" y="13141"/>
                      <a:pt x="8609" y="18805"/>
                      <a:pt x="14273" y="18805"/>
                    </a:cubicBezTo>
                    <a:lnTo>
                      <a:pt x="21297" y="18805"/>
                    </a:lnTo>
                    <a:lnTo>
                      <a:pt x="26281" y="24695"/>
                    </a:lnTo>
                    <a:lnTo>
                      <a:pt x="14273" y="24695"/>
                    </a:lnTo>
                    <a:cubicBezTo>
                      <a:pt x="2039" y="24695"/>
                      <a:pt x="0" y="14953"/>
                      <a:pt x="0" y="0"/>
                    </a:cubicBezTo>
                    <a:lnTo>
                      <a:pt x="6797" y="227"/>
                    </a:lnTo>
                    <a:close/>
                  </a:path>
                </a:pathLst>
              </a:custGeom>
              <a:solidFill>
                <a:srgbClr val="000000"/>
              </a:solidFill>
              <a:ln w="2249" cap="flat">
                <a:noFill/>
                <a:prstDash val="solid"/>
                <a:miter/>
              </a:ln>
            </p:spPr>
            <p:txBody>
              <a:bodyPr rtlCol="0" anchor="ctr"/>
              <a:lstStyle/>
              <a:p>
                <a:endParaRPr lang="en-BE" sz="900"/>
              </a:p>
            </p:txBody>
          </p:sp>
          <p:sp>
            <p:nvSpPr>
              <p:cNvPr id="223" name="Freeform: Shape 222">
                <a:extLst>
                  <a:ext uri="{FF2B5EF4-FFF2-40B4-BE49-F238E27FC236}">
                    <a16:creationId xmlns:a16="http://schemas.microsoft.com/office/drawing/2014/main" id="{787AE5EC-772A-4BE4-BB3A-FBBE1240948B}"/>
                  </a:ext>
                </a:extLst>
              </p:cNvPr>
              <p:cNvSpPr/>
              <p:nvPr/>
            </p:nvSpPr>
            <p:spPr>
              <a:xfrm>
                <a:off x="8363507" y="2602741"/>
                <a:ext cx="6797" cy="20390"/>
              </a:xfrm>
              <a:custGeom>
                <a:avLst/>
                <a:gdLst>
                  <a:gd name="connsiteX0" fmla="*/ 8836 w 6796"/>
                  <a:gd name="connsiteY0" fmla="*/ 20164 h 20390"/>
                  <a:gd name="connsiteX1" fmla="*/ 7930 w 6796"/>
                  <a:gd name="connsiteY1" fmla="*/ 21070 h 20390"/>
                  <a:gd name="connsiteX2" fmla="*/ 906 w 6796"/>
                  <a:gd name="connsiteY2" fmla="*/ 21070 h 20390"/>
                  <a:gd name="connsiteX3" fmla="*/ 0 w 6796"/>
                  <a:gd name="connsiteY3" fmla="*/ 20164 h 20390"/>
                  <a:gd name="connsiteX4" fmla="*/ 0 w 6796"/>
                  <a:gd name="connsiteY4" fmla="*/ 17898 h 20390"/>
                  <a:gd name="connsiteX5" fmla="*/ 0 w 6796"/>
                  <a:gd name="connsiteY5" fmla="*/ 3172 h 20390"/>
                  <a:gd name="connsiteX6" fmla="*/ 0 w 6796"/>
                  <a:gd name="connsiteY6" fmla="*/ 906 h 20390"/>
                  <a:gd name="connsiteX7" fmla="*/ 906 w 6796"/>
                  <a:gd name="connsiteY7" fmla="*/ 0 h 20390"/>
                  <a:gd name="connsiteX8" fmla="*/ 7930 w 6796"/>
                  <a:gd name="connsiteY8" fmla="*/ 0 h 20390"/>
                  <a:gd name="connsiteX9" fmla="*/ 8836 w 6796"/>
                  <a:gd name="connsiteY9" fmla="*/ 906 h 20390"/>
                  <a:gd name="connsiteX10" fmla="*/ 8836 w 6796"/>
                  <a:gd name="connsiteY10" fmla="*/ 20164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96" h="20390">
                    <a:moveTo>
                      <a:pt x="8836" y="20164"/>
                    </a:moveTo>
                    <a:cubicBezTo>
                      <a:pt x="8836" y="20617"/>
                      <a:pt x="8383" y="21070"/>
                      <a:pt x="7930" y="21070"/>
                    </a:cubicBezTo>
                    <a:lnTo>
                      <a:pt x="906" y="21070"/>
                    </a:lnTo>
                    <a:cubicBezTo>
                      <a:pt x="453" y="21070"/>
                      <a:pt x="0" y="20617"/>
                      <a:pt x="0" y="20164"/>
                    </a:cubicBezTo>
                    <a:lnTo>
                      <a:pt x="0" y="17898"/>
                    </a:lnTo>
                    <a:cubicBezTo>
                      <a:pt x="0" y="17445"/>
                      <a:pt x="0" y="3851"/>
                      <a:pt x="0" y="3172"/>
                    </a:cubicBezTo>
                    <a:lnTo>
                      <a:pt x="0" y="906"/>
                    </a:lnTo>
                    <a:cubicBezTo>
                      <a:pt x="0" y="453"/>
                      <a:pt x="453" y="0"/>
                      <a:pt x="906" y="0"/>
                    </a:cubicBezTo>
                    <a:lnTo>
                      <a:pt x="7930" y="0"/>
                    </a:lnTo>
                    <a:cubicBezTo>
                      <a:pt x="8383" y="0"/>
                      <a:pt x="8836" y="453"/>
                      <a:pt x="8836" y="906"/>
                    </a:cubicBezTo>
                    <a:lnTo>
                      <a:pt x="8836" y="20164"/>
                    </a:lnTo>
                    <a:close/>
                  </a:path>
                </a:pathLst>
              </a:custGeom>
              <a:solidFill>
                <a:srgbClr val="000000"/>
              </a:solidFill>
              <a:ln w="2249" cap="flat">
                <a:noFill/>
                <a:prstDash val="solid"/>
                <a:miter/>
              </a:ln>
            </p:spPr>
            <p:txBody>
              <a:bodyPr rtlCol="0" anchor="ctr"/>
              <a:lstStyle/>
              <a:p>
                <a:endParaRPr lang="en-BE" sz="900"/>
              </a:p>
            </p:txBody>
          </p:sp>
          <p:sp>
            <p:nvSpPr>
              <p:cNvPr id="224" name="Freeform: Shape 223">
                <a:extLst>
                  <a:ext uri="{FF2B5EF4-FFF2-40B4-BE49-F238E27FC236}">
                    <a16:creationId xmlns:a16="http://schemas.microsoft.com/office/drawing/2014/main" id="{D846477E-89BA-4D6A-8419-2ED21027718B}"/>
                  </a:ext>
                </a:extLst>
              </p:cNvPr>
              <p:cNvSpPr/>
              <p:nvPr/>
            </p:nvSpPr>
            <p:spPr>
              <a:xfrm>
                <a:off x="8358296" y="2606139"/>
                <a:ext cx="9062" cy="13594"/>
              </a:xfrm>
              <a:custGeom>
                <a:avLst/>
                <a:gdLst>
                  <a:gd name="connsiteX0" fmla="*/ 6797 w 9062"/>
                  <a:gd name="connsiteY0" fmla="*/ 10422 h 13593"/>
                  <a:gd name="connsiteX1" fmla="*/ 8156 w 9062"/>
                  <a:gd name="connsiteY1" fmla="*/ 10422 h 13593"/>
                  <a:gd name="connsiteX2" fmla="*/ 9062 w 9062"/>
                  <a:gd name="connsiteY2" fmla="*/ 11328 h 13593"/>
                  <a:gd name="connsiteX3" fmla="*/ 9062 w 9062"/>
                  <a:gd name="connsiteY3" fmla="*/ 13594 h 13593"/>
                  <a:gd name="connsiteX4" fmla="*/ 8156 w 9062"/>
                  <a:gd name="connsiteY4" fmla="*/ 14500 h 13593"/>
                  <a:gd name="connsiteX5" fmla="*/ 1133 w 9062"/>
                  <a:gd name="connsiteY5" fmla="*/ 14500 h 13593"/>
                  <a:gd name="connsiteX6" fmla="*/ 227 w 9062"/>
                  <a:gd name="connsiteY6" fmla="*/ 13594 h 13593"/>
                  <a:gd name="connsiteX7" fmla="*/ 227 w 9062"/>
                  <a:gd name="connsiteY7" fmla="*/ 11328 h 13593"/>
                  <a:gd name="connsiteX8" fmla="*/ 1133 w 9062"/>
                  <a:gd name="connsiteY8" fmla="*/ 10422 h 13593"/>
                  <a:gd name="connsiteX9" fmla="*/ 2492 w 9062"/>
                  <a:gd name="connsiteY9" fmla="*/ 10422 h 13593"/>
                  <a:gd name="connsiteX10" fmla="*/ 6797 w 9062"/>
                  <a:gd name="connsiteY10" fmla="*/ 10422 h 13593"/>
                  <a:gd name="connsiteX11" fmla="*/ 2266 w 9062"/>
                  <a:gd name="connsiteY11" fmla="*/ 4078 h 13593"/>
                  <a:gd name="connsiteX12" fmla="*/ 906 w 9062"/>
                  <a:gd name="connsiteY12" fmla="*/ 4078 h 13593"/>
                  <a:gd name="connsiteX13" fmla="*/ 0 w 9062"/>
                  <a:gd name="connsiteY13" fmla="*/ 3172 h 13593"/>
                  <a:gd name="connsiteX14" fmla="*/ 0 w 9062"/>
                  <a:gd name="connsiteY14" fmla="*/ 906 h 13593"/>
                  <a:gd name="connsiteX15" fmla="*/ 906 w 9062"/>
                  <a:gd name="connsiteY15" fmla="*/ 0 h 13593"/>
                  <a:gd name="connsiteX16" fmla="*/ 7930 w 9062"/>
                  <a:gd name="connsiteY16" fmla="*/ 0 h 13593"/>
                  <a:gd name="connsiteX17" fmla="*/ 8836 w 9062"/>
                  <a:gd name="connsiteY17" fmla="*/ 906 h 13593"/>
                  <a:gd name="connsiteX18" fmla="*/ 8836 w 9062"/>
                  <a:gd name="connsiteY18" fmla="*/ 3172 h 13593"/>
                  <a:gd name="connsiteX19" fmla="*/ 7930 w 9062"/>
                  <a:gd name="connsiteY19" fmla="*/ 4078 h 13593"/>
                  <a:gd name="connsiteX20" fmla="*/ 6570 w 9062"/>
                  <a:gd name="connsiteY20" fmla="*/ 4078 h 13593"/>
                  <a:gd name="connsiteX21" fmla="*/ 2266 w 9062"/>
                  <a:gd name="connsiteY21" fmla="*/ 4078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2" h="13593">
                    <a:moveTo>
                      <a:pt x="6797" y="10422"/>
                    </a:moveTo>
                    <a:lnTo>
                      <a:pt x="8156" y="10422"/>
                    </a:lnTo>
                    <a:cubicBezTo>
                      <a:pt x="8609" y="10422"/>
                      <a:pt x="9062" y="10875"/>
                      <a:pt x="9062" y="11328"/>
                    </a:cubicBezTo>
                    <a:lnTo>
                      <a:pt x="9062" y="13594"/>
                    </a:lnTo>
                    <a:cubicBezTo>
                      <a:pt x="9062" y="14047"/>
                      <a:pt x="8609" y="14500"/>
                      <a:pt x="8156" y="14500"/>
                    </a:cubicBezTo>
                    <a:lnTo>
                      <a:pt x="1133" y="14500"/>
                    </a:lnTo>
                    <a:cubicBezTo>
                      <a:pt x="680" y="14500"/>
                      <a:pt x="227" y="14047"/>
                      <a:pt x="227" y="13594"/>
                    </a:cubicBezTo>
                    <a:lnTo>
                      <a:pt x="227" y="11328"/>
                    </a:lnTo>
                    <a:cubicBezTo>
                      <a:pt x="227" y="10875"/>
                      <a:pt x="680" y="10422"/>
                      <a:pt x="1133" y="10422"/>
                    </a:cubicBezTo>
                    <a:lnTo>
                      <a:pt x="2492" y="10422"/>
                    </a:lnTo>
                    <a:lnTo>
                      <a:pt x="6797" y="10422"/>
                    </a:lnTo>
                    <a:close/>
                    <a:moveTo>
                      <a:pt x="2266" y="4078"/>
                    </a:moveTo>
                    <a:lnTo>
                      <a:pt x="906" y="4078"/>
                    </a:lnTo>
                    <a:cubicBezTo>
                      <a:pt x="453" y="4078"/>
                      <a:pt x="0" y="3625"/>
                      <a:pt x="0" y="3172"/>
                    </a:cubicBezTo>
                    <a:lnTo>
                      <a:pt x="0" y="906"/>
                    </a:lnTo>
                    <a:cubicBezTo>
                      <a:pt x="0" y="453"/>
                      <a:pt x="453" y="0"/>
                      <a:pt x="906" y="0"/>
                    </a:cubicBezTo>
                    <a:lnTo>
                      <a:pt x="7930" y="0"/>
                    </a:lnTo>
                    <a:cubicBezTo>
                      <a:pt x="8383" y="0"/>
                      <a:pt x="8836" y="453"/>
                      <a:pt x="8836" y="906"/>
                    </a:cubicBezTo>
                    <a:lnTo>
                      <a:pt x="8836" y="3172"/>
                    </a:lnTo>
                    <a:cubicBezTo>
                      <a:pt x="8836" y="3625"/>
                      <a:pt x="8383" y="4078"/>
                      <a:pt x="7930" y="4078"/>
                    </a:cubicBezTo>
                    <a:lnTo>
                      <a:pt x="6570" y="4078"/>
                    </a:lnTo>
                    <a:lnTo>
                      <a:pt x="2266" y="4078"/>
                    </a:lnTo>
                    <a:close/>
                  </a:path>
                </a:pathLst>
              </a:custGeom>
              <a:solidFill>
                <a:srgbClr val="000000"/>
              </a:solidFill>
              <a:ln w="2249" cap="flat">
                <a:noFill/>
                <a:prstDash val="solid"/>
                <a:miter/>
              </a:ln>
            </p:spPr>
            <p:txBody>
              <a:bodyPr rtlCol="0" anchor="ctr"/>
              <a:lstStyle/>
              <a:p>
                <a:endParaRPr lang="en-BE" sz="900"/>
              </a:p>
            </p:txBody>
          </p:sp>
          <p:sp>
            <p:nvSpPr>
              <p:cNvPr id="225" name="Freeform: Shape 224">
                <a:extLst>
                  <a:ext uri="{FF2B5EF4-FFF2-40B4-BE49-F238E27FC236}">
                    <a16:creationId xmlns:a16="http://schemas.microsoft.com/office/drawing/2014/main" id="{EDDED3F0-50B2-437E-B656-98C8153798FF}"/>
                  </a:ext>
                </a:extLst>
              </p:cNvPr>
              <p:cNvSpPr/>
              <p:nvPr/>
            </p:nvSpPr>
            <p:spPr>
              <a:xfrm>
                <a:off x="8370304" y="2602741"/>
                <a:ext cx="9062" cy="20390"/>
              </a:xfrm>
              <a:custGeom>
                <a:avLst/>
                <a:gdLst>
                  <a:gd name="connsiteX0" fmla="*/ 0 w 9062"/>
                  <a:gd name="connsiteY0" fmla="*/ 0 h 20390"/>
                  <a:gd name="connsiteX1" fmla="*/ 9742 w 9062"/>
                  <a:gd name="connsiteY1" fmla="*/ 10422 h 20390"/>
                  <a:gd name="connsiteX2" fmla="*/ 0 w 9062"/>
                  <a:gd name="connsiteY2" fmla="*/ 21070 h 20390"/>
                </a:gdLst>
                <a:ahLst/>
                <a:cxnLst>
                  <a:cxn ang="0">
                    <a:pos x="connsiteX0" y="connsiteY0"/>
                  </a:cxn>
                  <a:cxn ang="0">
                    <a:pos x="connsiteX1" y="connsiteY1"/>
                  </a:cxn>
                  <a:cxn ang="0">
                    <a:pos x="connsiteX2" y="connsiteY2"/>
                  </a:cxn>
                </a:cxnLst>
                <a:rect l="l" t="t" r="r" b="b"/>
                <a:pathLst>
                  <a:path w="9062" h="20390">
                    <a:moveTo>
                      <a:pt x="0" y="0"/>
                    </a:moveTo>
                    <a:cubicBezTo>
                      <a:pt x="7023" y="0"/>
                      <a:pt x="9742" y="1812"/>
                      <a:pt x="9742" y="10422"/>
                    </a:cubicBezTo>
                    <a:cubicBezTo>
                      <a:pt x="9742" y="21976"/>
                      <a:pt x="4305" y="21070"/>
                      <a:pt x="0" y="21070"/>
                    </a:cubicBezTo>
                  </a:path>
                </a:pathLst>
              </a:custGeom>
              <a:solidFill>
                <a:srgbClr val="000000"/>
              </a:solidFill>
              <a:ln w="2249" cap="flat">
                <a:noFill/>
                <a:prstDash val="solid"/>
                <a:miter/>
              </a:ln>
            </p:spPr>
            <p:txBody>
              <a:bodyPr rtlCol="0" anchor="ctr"/>
              <a:lstStyle/>
              <a:p>
                <a:endParaRPr lang="en-BE" sz="900"/>
              </a:p>
            </p:txBody>
          </p:sp>
          <p:sp>
            <p:nvSpPr>
              <p:cNvPr id="226" name="Freeform: Shape 225">
                <a:extLst>
                  <a:ext uri="{FF2B5EF4-FFF2-40B4-BE49-F238E27FC236}">
                    <a16:creationId xmlns:a16="http://schemas.microsoft.com/office/drawing/2014/main" id="{C565C01B-1078-46CD-8465-65C7AC7E7B7E}"/>
                  </a:ext>
                </a:extLst>
              </p:cNvPr>
              <p:cNvSpPr/>
              <p:nvPr/>
            </p:nvSpPr>
            <p:spPr>
              <a:xfrm>
                <a:off x="8288742" y="2705373"/>
                <a:ext cx="74765" cy="4531"/>
              </a:xfrm>
              <a:custGeom>
                <a:avLst/>
                <a:gdLst>
                  <a:gd name="connsiteX0" fmla="*/ 3172 w 74765"/>
                  <a:gd name="connsiteY0" fmla="*/ 5891 h 4531"/>
                  <a:gd name="connsiteX1" fmla="*/ 1359 w 74765"/>
                  <a:gd name="connsiteY1" fmla="*/ 5891 h 4531"/>
                  <a:gd name="connsiteX2" fmla="*/ 0 w 74765"/>
                  <a:gd name="connsiteY2" fmla="*/ 4531 h 4531"/>
                  <a:gd name="connsiteX3" fmla="*/ 0 w 74765"/>
                  <a:gd name="connsiteY3" fmla="*/ 1359 h 4531"/>
                  <a:gd name="connsiteX4" fmla="*/ 1359 w 74765"/>
                  <a:gd name="connsiteY4" fmla="*/ 0 h 4531"/>
                  <a:gd name="connsiteX5" fmla="*/ 73859 w 74765"/>
                  <a:gd name="connsiteY5" fmla="*/ 0 h 4531"/>
                  <a:gd name="connsiteX6" fmla="*/ 75218 w 74765"/>
                  <a:gd name="connsiteY6" fmla="*/ 1359 h 4531"/>
                  <a:gd name="connsiteX7" fmla="*/ 75218 w 74765"/>
                  <a:gd name="connsiteY7" fmla="*/ 4531 h 4531"/>
                  <a:gd name="connsiteX8" fmla="*/ 73859 w 74765"/>
                  <a:gd name="connsiteY8" fmla="*/ 5891 h 4531"/>
                  <a:gd name="connsiteX9" fmla="*/ 72046 w 74765"/>
                  <a:gd name="connsiteY9" fmla="*/ 5891 h 4531"/>
                  <a:gd name="connsiteX10" fmla="*/ 3172 w 74765"/>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65" h="4531">
                    <a:moveTo>
                      <a:pt x="3172" y="5891"/>
                    </a:moveTo>
                    <a:lnTo>
                      <a:pt x="1359" y="5891"/>
                    </a:lnTo>
                    <a:cubicBezTo>
                      <a:pt x="680" y="5891"/>
                      <a:pt x="0" y="5211"/>
                      <a:pt x="0" y="4531"/>
                    </a:cubicBezTo>
                    <a:lnTo>
                      <a:pt x="0" y="1359"/>
                    </a:lnTo>
                    <a:cubicBezTo>
                      <a:pt x="0" y="680"/>
                      <a:pt x="680" y="0"/>
                      <a:pt x="1359" y="0"/>
                    </a:cubicBezTo>
                    <a:lnTo>
                      <a:pt x="73859" y="0"/>
                    </a:lnTo>
                    <a:cubicBezTo>
                      <a:pt x="74539" y="0"/>
                      <a:pt x="75218" y="680"/>
                      <a:pt x="75218" y="1359"/>
                    </a:cubicBezTo>
                    <a:lnTo>
                      <a:pt x="75218" y="4531"/>
                    </a:lnTo>
                    <a:cubicBezTo>
                      <a:pt x="75218" y="5211"/>
                      <a:pt x="74539" y="5891"/>
                      <a:pt x="73859" y="5891"/>
                    </a:cubicBezTo>
                    <a:lnTo>
                      <a:pt x="72046"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227" name="Freeform: Shape 226">
                <a:extLst>
                  <a:ext uri="{FF2B5EF4-FFF2-40B4-BE49-F238E27FC236}">
                    <a16:creationId xmlns:a16="http://schemas.microsoft.com/office/drawing/2014/main" id="{F9A3D821-422B-43FF-AAD9-99861D6AD04F}"/>
                  </a:ext>
                </a:extLst>
              </p:cNvPr>
              <p:cNvSpPr/>
              <p:nvPr/>
            </p:nvSpPr>
            <p:spPr>
              <a:xfrm>
                <a:off x="8273336" y="2705373"/>
                <a:ext cx="27187" cy="4531"/>
              </a:xfrm>
              <a:custGeom>
                <a:avLst/>
                <a:gdLst>
                  <a:gd name="connsiteX0" fmla="*/ 3172 w 27187"/>
                  <a:gd name="connsiteY0" fmla="*/ 5891 h 4531"/>
                  <a:gd name="connsiteX1" fmla="*/ 1359 w 27187"/>
                  <a:gd name="connsiteY1" fmla="*/ 5891 h 4531"/>
                  <a:gd name="connsiteX2" fmla="*/ 0 w 27187"/>
                  <a:gd name="connsiteY2" fmla="*/ 4531 h 4531"/>
                  <a:gd name="connsiteX3" fmla="*/ 0 w 27187"/>
                  <a:gd name="connsiteY3" fmla="*/ 1359 h 4531"/>
                  <a:gd name="connsiteX4" fmla="*/ 1359 w 27187"/>
                  <a:gd name="connsiteY4" fmla="*/ 0 h 4531"/>
                  <a:gd name="connsiteX5" fmla="*/ 26281 w 27187"/>
                  <a:gd name="connsiteY5" fmla="*/ 0 h 4531"/>
                  <a:gd name="connsiteX6" fmla="*/ 27640 w 27187"/>
                  <a:gd name="connsiteY6" fmla="*/ 1359 h 4531"/>
                  <a:gd name="connsiteX7" fmla="*/ 27640 w 27187"/>
                  <a:gd name="connsiteY7" fmla="*/ 4531 h 4531"/>
                  <a:gd name="connsiteX8" fmla="*/ 26281 w 27187"/>
                  <a:gd name="connsiteY8" fmla="*/ 5891 h 4531"/>
                  <a:gd name="connsiteX9" fmla="*/ 24469 w 27187"/>
                  <a:gd name="connsiteY9" fmla="*/ 5891 h 4531"/>
                  <a:gd name="connsiteX10" fmla="*/ 3172 w 27187"/>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4531">
                    <a:moveTo>
                      <a:pt x="3172" y="5891"/>
                    </a:moveTo>
                    <a:lnTo>
                      <a:pt x="1359" y="5891"/>
                    </a:lnTo>
                    <a:cubicBezTo>
                      <a:pt x="680" y="5891"/>
                      <a:pt x="0" y="5211"/>
                      <a:pt x="0" y="4531"/>
                    </a:cubicBezTo>
                    <a:lnTo>
                      <a:pt x="0" y="1359"/>
                    </a:lnTo>
                    <a:cubicBezTo>
                      <a:pt x="0" y="680"/>
                      <a:pt x="680" y="0"/>
                      <a:pt x="1359" y="0"/>
                    </a:cubicBezTo>
                    <a:lnTo>
                      <a:pt x="26281" y="0"/>
                    </a:lnTo>
                    <a:cubicBezTo>
                      <a:pt x="26961" y="0"/>
                      <a:pt x="27640" y="680"/>
                      <a:pt x="27640" y="1359"/>
                    </a:cubicBezTo>
                    <a:lnTo>
                      <a:pt x="27640" y="4531"/>
                    </a:lnTo>
                    <a:cubicBezTo>
                      <a:pt x="27640" y="5211"/>
                      <a:pt x="26961" y="5891"/>
                      <a:pt x="26281" y="5891"/>
                    </a:cubicBezTo>
                    <a:lnTo>
                      <a:pt x="24469"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228" name="Freeform: Shape 227">
                <a:extLst>
                  <a:ext uri="{FF2B5EF4-FFF2-40B4-BE49-F238E27FC236}">
                    <a16:creationId xmlns:a16="http://schemas.microsoft.com/office/drawing/2014/main" id="{DAF12FCF-2771-4754-B157-8964EEE8D271}"/>
                  </a:ext>
                </a:extLst>
              </p:cNvPr>
              <p:cNvSpPr/>
              <p:nvPr/>
            </p:nvSpPr>
            <p:spPr>
              <a:xfrm>
                <a:off x="8327030" y="2596170"/>
                <a:ext cx="22656" cy="111015"/>
              </a:xfrm>
              <a:custGeom>
                <a:avLst/>
                <a:gdLst>
                  <a:gd name="connsiteX0" fmla="*/ 24695 w 22656"/>
                  <a:gd name="connsiteY0" fmla="*/ 112827 h 111014"/>
                  <a:gd name="connsiteX1" fmla="*/ 24695 w 22656"/>
                  <a:gd name="connsiteY1" fmla="*/ 14273 h 111014"/>
                  <a:gd name="connsiteX2" fmla="*/ 0 w 22656"/>
                  <a:gd name="connsiteY2" fmla="*/ 0 h 111014"/>
                  <a:gd name="connsiteX3" fmla="*/ 0 w 22656"/>
                  <a:gd name="connsiteY3" fmla="*/ 6570 h 111014"/>
                  <a:gd name="connsiteX4" fmla="*/ 18578 w 22656"/>
                  <a:gd name="connsiteY4" fmla="*/ 14047 h 111014"/>
                  <a:gd name="connsiteX5" fmla="*/ 18578 w 22656"/>
                  <a:gd name="connsiteY5" fmla="*/ 112601 h 111014"/>
                  <a:gd name="connsiteX6" fmla="*/ 24695 w 22656"/>
                  <a:gd name="connsiteY6" fmla="*/ 112601 h 11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56" h="111014">
                    <a:moveTo>
                      <a:pt x="24695" y="112827"/>
                    </a:moveTo>
                    <a:lnTo>
                      <a:pt x="24695" y="14273"/>
                    </a:lnTo>
                    <a:cubicBezTo>
                      <a:pt x="24695" y="2039"/>
                      <a:pt x="14953" y="0"/>
                      <a:pt x="0" y="0"/>
                    </a:cubicBezTo>
                    <a:lnTo>
                      <a:pt x="0" y="6570"/>
                    </a:lnTo>
                    <a:cubicBezTo>
                      <a:pt x="12914" y="6570"/>
                      <a:pt x="18578" y="8383"/>
                      <a:pt x="18578" y="14047"/>
                    </a:cubicBezTo>
                    <a:lnTo>
                      <a:pt x="18578" y="112601"/>
                    </a:lnTo>
                    <a:lnTo>
                      <a:pt x="24695" y="112601"/>
                    </a:lnTo>
                    <a:close/>
                  </a:path>
                </a:pathLst>
              </a:custGeom>
              <a:solidFill>
                <a:srgbClr val="000000"/>
              </a:solidFill>
              <a:ln w="2249" cap="flat">
                <a:noFill/>
                <a:prstDash val="solid"/>
                <a:miter/>
              </a:ln>
            </p:spPr>
            <p:txBody>
              <a:bodyPr rtlCol="0" anchor="ctr"/>
              <a:lstStyle/>
              <a:p>
                <a:endParaRPr lang="en-BE" sz="900"/>
              </a:p>
            </p:txBody>
          </p:sp>
          <p:sp>
            <p:nvSpPr>
              <p:cNvPr id="229" name="Freeform: Shape 228">
                <a:extLst>
                  <a:ext uri="{FF2B5EF4-FFF2-40B4-BE49-F238E27FC236}">
                    <a16:creationId xmlns:a16="http://schemas.microsoft.com/office/drawing/2014/main" id="{FF44DEC6-8BDE-428A-91CD-C04EA4A7B02C}"/>
                  </a:ext>
                </a:extLst>
              </p:cNvPr>
              <p:cNvSpPr/>
              <p:nvPr/>
            </p:nvSpPr>
            <p:spPr>
              <a:xfrm>
                <a:off x="8286929" y="2596397"/>
                <a:ext cx="22656" cy="111015"/>
              </a:xfrm>
              <a:custGeom>
                <a:avLst/>
                <a:gdLst>
                  <a:gd name="connsiteX0" fmla="*/ 6117 w 22656"/>
                  <a:gd name="connsiteY0" fmla="*/ 112601 h 111014"/>
                  <a:gd name="connsiteX1" fmla="*/ 6117 w 22656"/>
                  <a:gd name="connsiteY1" fmla="*/ 14047 h 111014"/>
                  <a:gd name="connsiteX2" fmla="*/ 24695 w 22656"/>
                  <a:gd name="connsiteY2" fmla="*/ 6570 h 111014"/>
                  <a:gd name="connsiteX3" fmla="*/ 24695 w 22656"/>
                  <a:gd name="connsiteY3" fmla="*/ 0 h 111014"/>
                  <a:gd name="connsiteX4" fmla="*/ 0 w 22656"/>
                  <a:gd name="connsiteY4" fmla="*/ 14273 h 111014"/>
                  <a:gd name="connsiteX5" fmla="*/ 0 w 22656"/>
                  <a:gd name="connsiteY5" fmla="*/ 112827 h 111014"/>
                  <a:gd name="connsiteX6" fmla="*/ 6117 w 22656"/>
                  <a:gd name="connsiteY6" fmla="*/ 112827 h 11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56" h="111014">
                    <a:moveTo>
                      <a:pt x="6117" y="112601"/>
                    </a:moveTo>
                    <a:lnTo>
                      <a:pt x="6117" y="14047"/>
                    </a:lnTo>
                    <a:cubicBezTo>
                      <a:pt x="6117" y="8383"/>
                      <a:pt x="12008" y="6570"/>
                      <a:pt x="24695" y="6570"/>
                    </a:cubicBezTo>
                    <a:lnTo>
                      <a:pt x="24695" y="0"/>
                    </a:lnTo>
                    <a:cubicBezTo>
                      <a:pt x="9742" y="0"/>
                      <a:pt x="0" y="1813"/>
                      <a:pt x="0" y="14273"/>
                    </a:cubicBezTo>
                    <a:lnTo>
                      <a:pt x="0" y="112827"/>
                    </a:lnTo>
                    <a:lnTo>
                      <a:pt x="6117" y="112827"/>
                    </a:lnTo>
                    <a:close/>
                  </a:path>
                </a:pathLst>
              </a:custGeom>
              <a:solidFill>
                <a:srgbClr val="000000"/>
              </a:solidFill>
              <a:ln w="2249" cap="flat">
                <a:noFill/>
                <a:prstDash val="solid"/>
                <a:miter/>
              </a:ln>
            </p:spPr>
            <p:txBody>
              <a:bodyPr rtlCol="0" anchor="ctr"/>
              <a:lstStyle/>
              <a:p>
                <a:endParaRPr lang="en-BE" sz="900"/>
              </a:p>
            </p:txBody>
          </p:sp>
          <p:sp>
            <p:nvSpPr>
              <p:cNvPr id="230" name="Freeform: Shape 229">
                <a:extLst>
                  <a:ext uri="{FF2B5EF4-FFF2-40B4-BE49-F238E27FC236}">
                    <a16:creationId xmlns:a16="http://schemas.microsoft.com/office/drawing/2014/main" id="{0185BAB4-EB96-4B8D-9CAE-B524416A8A4F}"/>
                  </a:ext>
                </a:extLst>
              </p:cNvPr>
              <p:cNvSpPr/>
              <p:nvPr/>
            </p:nvSpPr>
            <p:spPr>
              <a:xfrm>
                <a:off x="8311851" y="2596397"/>
                <a:ext cx="13594" cy="4531"/>
              </a:xfrm>
              <a:custGeom>
                <a:avLst/>
                <a:gdLst>
                  <a:gd name="connsiteX0" fmla="*/ 0 w 13593"/>
                  <a:gd name="connsiteY0" fmla="*/ 0 h 4531"/>
                  <a:gd name="connsiteX1" fmla="*/ 15406 w 13593"/>
                  <a:gd name="connsiteY1" fmla="*/ 0 h 4531"/>
                  <a:gd name="connsiteX2" fmla="*/ 15406 w 13593"/>
                  <a:gd name="connsiteY2" fmla="*/ 6570 h 4531"/>
                  <a:gd name="connsiteX3" fmla="*/ 0 w 13593"/>
                  <a:gd name="connsiteY3" fmla="*/ 6570 h 4531"/>
                </a:gdLst>
                <a:ahLst/>
                <a:cxnLst>
                  <a:cxn ang="0">
                    <a:pos x="connsiteX0" y="connsiteY0"/>
                  </a:cxn>
                  <a:cxn ang="0">
                    <a:pos x="connsiteX1" y="connsiteY1"/>
                  </a:cxn>
                  <a:cxn ang="0">
                    <a:pos x="connsiteX2" y="connsiteY2"/>
                  </a:cxn>
                  <a:cxn ang="0">
                    <a:pos x="connsiteX3" y="connsiteY3"/>
                  </a:cxn>
                </a:cxnLst>
                <a:rect l="l" t="t" r="r" b="b"/>
                <a:pathLst>
                  <a:path w="13593" h="4531">
                    <a:moveTo>
                      <a:pt x="0" y="0"/>
                    </a:moveTo>
                    <a:lnTo>
                      <a:pt x="15406" y="0"/>
                    </a:lnTo>
                    <a:lnTo>
                      <a:pt x="15406" y="6570"/>
                    </a:lnTo>
                    <a:lnTo>
                      <a:pt x="0" y="6570"/>
                    </a:lnTo>
                    <a:close/>
                  </a:path>
                </a:pathLst>
              </a:custGeom>
              <a:solidFill>
                <a:srgbClr val="000000"/>
              </a:solidFill>
              <a:ln w="2249" cap="flat">
                <a:noFill/>
                <a:prstDash val="solid"/>
                <a:miter/>
              </a:ln>
            </p:spPr>
            <p:txBody>
              <a:bodyPr rtlCol="0" anchor="ctr"/>
              <a:lstStyle/>
              <a:p>
                <a:endParaRPr lang="en-BE" sz="900"/>
              </a:p>
            </p:txBody>
          </p:sp>
          <p:sp>
            <p:nvSpPr>
              <p:cNvPr id="231" name="Freeform: Shape 230">
                <a:extLst>
                  <a:ext uri="{FF2B5EF4-FFF2-40B4-BE49-F238E27FC236}">
                    <a16:creationId xmlns:a16="http://schemas.microsoft.com/office/drawing/2014/main" id="{CBAB5242-C8BB-4CF2-8B43-AD0317400AA7}"/>
                  </a:ext>
                </a:extLst>
              </p:cNvPr>
              <p:cNvSpPr/>
              <p:nvPr/>
            </p:nvSpPr>
            <p:spPr>
              <a:xfrm>
                <a:off x="8306867" y="2627436"/>
                <a:ext cx="18125" cy="45312"/>
              </a:xfrm>
              <a:custGeom>
                <a:avLst/>
                <a:gdLst>
                  <a:gd name="connsiteX0" fmla="*/ 14726 w 18124"/>
                  <a:gd name="connsiteY0" fmla="*/ 23336 h 45312"/>
                  <a:gd name="connsiteX1" fmla="*/ 19031 w 18124"/>
                  <a:gd name="connsiteY1" fmla="*/ 26281 h 45312"/>
                  <a:gd name="connsiteX2" fmla="*/ 19484 w 18124"/>
                  <a:gd name="connsiteY2" fmla="*/ 27187 h 45312"/>
                  <a:gd name="connsiteX3" fmla="*/ 19484 w 18124"/>
                  <a:gd name="connsiteY3" fmla="*/ 45086 h 45312"/>
                  <a:gd name="connsiteX4" fmla="*/ 18125 w 18124"/>
                  <a:gd name="connsiteY4" fmla="*/ 46445 h 45312"/>
                  <a:gd name="connsiteX5" fmla="*/ 14726 w 18124"/>
                  <a:gd name="connsiteY5" fmla="*/ 46445 h 45312"/>
                  <a:gd name="connsiteX6" fmla="*/ 13367 w 18124"/>
                  <a:gd name="connsiteY6" fmla="*/ 45086 h 45312"/>
                  <a:gd name="connsiteX7" fmla="*/ 13367 w 18124"/>
                  <a:gd name="connsiteY7" fmla="*/ 29453 h 45312"/>
                  <a:gd name="connsiteX8" fmla="*/ 9742 w 18124"/>
                  <a:gd name="connsiteY8" fmla="*/ 26734 h 45312"/>
                  <a:gd name="connsiteX9" fmla="*/ 4758 w 18124"/>
                  <a:gd name="connsiteY9" fmla="*/ 23109 h 45312"/>
                  <a:gd name="connsiteX10" fmla="*/ 453 w 18124"/>
                  <a:gd name="connsiteY10" fmla="*/ 19937 h 45312"/>
                  <a:gd name="connsiteX11" fmla="*/ 0 w 18124"/>
                  <a:gd name="connsiteY11" fmla="*/ 19031 h 45312"/>
                  <a:gd name="connsiteX12" fmla="*/ 0 w 18124"/>
                  <a:gd name="connsiteY12" fmla="*/ 1360 h 45312"/>
                  <a:gd name="connsiteX13" fmla="*/ 1359 w 18124"/>
                  <a:gd name="connsiteY13" fmla="*/ 0 h 45312"/>
                  <a:gd name="connsiteX14" fmla="*/ 4758 w 18124"/>
                  <a:gd name="connsiteY14" fmla="*/ 0 h 45312"/>
                  <a:gd name="connsiteX15" fmla="*/ 6117 w 18124"/>
                  <a:gd name="connsiteY15" fmla="*/ 1360 h 45312"/>
                  <a:gd name="connsiteX16" fmla="*/ 6117 w 18124"/>
                  <a:gd name="connsiteY16" fmla="*/ 16992 h 45312"/>
                  <a:gd name="connsiteX17" fmla="*/ 9742 w 18124"/>
                  <a:gd name="connsiteY17" fmla="*/ 19484 h 45312"/>
                  <a:gd name="connsiteX18" fmla="*/ 14726 w 18124"/>
                  <a:gd name="connsiteY18" fmla="*/ 23336 h 4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124" h="45312">
                    <a:moveTo>
                      <a:pt x="14726" y="23336"/>
                    </a:moveTo>
                    <a:lnTo>
                      <a:pt x="19031" y="26281"/>
                    </a:lnTo>
                    <a:cubicBezTo>
                      <a:pt x="19258" y="26508"/>
                      <a:pt x="19484" y="26961"/>
                      <a:pt x="19484" y="27187"/>
                    </a:cubicBezTo>
                    <a:lnTo>
                      <a:pt x="19484" y="45086"/>
                    </a:lnTo>
                    <a:cubicBezTo>
                      <a:pt x="19484" y="45765"/>
                      <a:pt x="18805" y="46445"/>
                      <a:pt x="18125" y="46445"/>
                    </a:cubicBezTo>
                    <a:lnTo>
                      <a:pt x="14726" y="46445"/>
                    </a:lnTo>
                    <a:cubicBezTo>
                      <a:pt x="14047" y="46445"/>
                      <a:pt x="13367" y="45992"/>
                      <a:pt x="13367" y="45086"/>
                    </a:cubicBezTo>
                    <a:lnTo>
                      <a:pt x="13367" y="29453"/>
                    </a:lnTo>
                    <a:lnTo>
                      <a:pt x="9742" y="26734"/>
                    </a:lnTo>
                    <a:lnTo>
                      <a:pt x="4758" y="23109"/>
                    </a:lnTo>
                    <a:lnTo>
                      <a:pt x="453" y="19937"/>
                    </a:lnTo>
                    <a:cubicBezTo>
                      <a:pt x="227" y="19711"/>
                      <a:pt x="0" y="19258"/>
                      <a:pt x="0" y="19031"/>
                    </a:cubicBezTo>
                    <a:lnTo>
                      <a:pt x="0" y="1360"/>
                    </a:lnTo>
                    <a:cubicBezTo>
                      <a:pt x="0" y="680"/>
                      <a:pt x="680" y="0"/>
                      <a:pt x="1359" y="0"/>
                    </a:cubicBezTo>
                    <a:lnTo>
                      <a:pt x="4758" y="0"/>
                    </a:lnTo>
                    <a:cubicBezTo>
                      <a:pt x="5437" y="0"/>
                      <a:pt x="6117" y="453"/>
                      <a:pt x="6117" y="1360"/>
                    </a:cubicBezTo>
                    <a:lnTo>
                      <a:pt x="6117" y="16992"/>
                    </a:lnTo>
                    <a:lnTo>
                      <a:pt x="9742" y="19484"/>
                    </a:lnTo>
                    <a:lnTo>
                      <a:pt x="14726" y="23336"/>
                    </a:lnTo>
                    <a:close/>
                  </a:path>
                </a:pathLst>
              </a:custGeom>
              <a:solidFill>
                <a:srgbClr val="000000"/>
              </a:solidFill>
              <a:ln w="2249" cap="flat">
                <a:noFill/>
                <a:prstDash val="solid"/>
                <a:miter/>
              </a:ln>
            </p:spPr>
            <p:txBody>
              <a:bodyPr rtlCol="0" anchor="ctr"/>
              <a:lstStyle/>
              <a:p>
                <a:endParaRPr lang="en-BE" sz="900"/>
              </a:p>
            </p:txBody>
          </p:sp>
          <p:sp>
            <p:nvSpPr>
              <p:cNvPr id="232" name="Freeform: Shape 231">
                <a:extLst>
                  <a:ext uri="{FF2B5EF4-FFF2-40B4-BE49-F238E27FC236}">
                    <a16:creationId xmlns:a16="http://schemas.microsoft.com/office/drawing/2014/main" id="{37E23BC3-C14F-4BD8-A8DC-FEC24AEDD962}"/>
                  </a:ext>
                </a:extLst>
              </p:cNvPr>
              <p:cNvSpPr/>
              <p:nvPr/>
            </p:nvSpPr>
            <p:spPr>
              <a:xfrm>
                <a:off x="8312441" y="2667674"/>
                <a:ext cx="20390" cy="11328"/>
              </a:xfrm>
              <a:custGeom>
                <a:avLst/>
                <a:gdLst>
                  <a:gd name="connsiteX0" fmla="*/ 17308 w 20390"/>
                  <a:gd name="connsiteY0" fmla="*/ 316 h 11328"/>
                  <a:gd name="connsiteX1" fmla="*/ 19120 w 20390"/>
                  <a:gd name="connsiteY1" fmla="*/ 542 h 11328"/>
                  <a:gd name="connsiteX2" fmla="*/ 21159 w 20390"/>
                  <a:gd name="connsiteY2" fmla="*/ 3261 h 11328"/>
                  <a:gd name="connsiteX3" fmla="*/ 20933 w 20390"/>
                  <a:gd name="connsiteY3" fmla="*/ 5073 h 11328"/>
                  <a:gd name="connsiteX4" fmla="*/ 11644 w 20390"/>
                  <a:gd name="connsiteY4" fmla="*/ 12324 h 11328"/>
                  <a:gd name="connsiteX5" fmla="*/ 10738 w 20390"/>
                  <a:gd name="connsiteY5" fmla="*/ 12550 h 11328"/>
                  <a:gd name="connsiteX6" fmla="*/ 9831 w 20390"/>
                  <a:gd name="connsiteY6" fmla="*/ 12324 h 11328"/>
                  <a:gd name="connsiteX7" fmla="*/ 542 w 20390"/>
                  <a:gd name="connsiteY7" fmla="*/ 5073 h 11328"/>
                  <a:gd name="connsiteX8" fmla="*/ 316 w 20390"/>
                  <a:gd name="connsiteY8" fmla="*/ 3261 h 11328"/>
                  <a:gd name="connsiteX9" fmla="*/ 2355 w 20390"/>
                  <a:gd name="connsiteY9" fmla="*/ 542 h 11328"/>
                  <a:gd name="connsiteX10" fmla="*/ 4167 w 20390"/>
                  <a:gd name="connsiteY10" fmla="*/ 316 h 11328"/>
                  <a:gd name="connsiteX11" fmla="*/ 10738 w 20390"/>
                  <a:gd name="connsiteY11" fmla="*/ 5300 h 11328"/>
                  <a:gd name="connsiteX12" fmla="*/ 17308 w 20390"/>
                  <a:gd name="connsiteY12" fmla="*/ 316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90" h="11328">
                    <a:moveTo>
                      <a:pt x="17308" y="316"/>
                    </a:moveTo>
                    <a:cubicBezTo>
                      <a:pt x="17988" y="-137"/>
                      <a:pt x="18667" y="89"/>
                      <a:pt x="19120" y="542"/>
                    </a:cubicBezTo>
                    <a:lnTo>
                      <a:pt x="21159" y="3261"/>
                    </a:lnTo>
                    <a:cubicBezTo>
                      <a:pt x="21613" y="3941"/>
                      <a:pt x="21613" y="4620"/>
                      <a:pt x="20933" y="5073"/>
                    </a:cubicBezTo>
                    <a:lnTo>
                      <a:pt x="11644" y="12324"/>
                    </a:lnTo>
                    <a:cubicBezTo>
                      <a:pt x="11417" y="12550"/>
                      <a:pt x="11191" y="12550"/>
                      <a:pt x="10738" y="12550"/>
                    </a:cubicBezTo>
                    <a:cubicBezTo>
                      <a:pt x="10284" y="12550"/>
                      <a:pt x="10284" y="12550"/>
                      <a:pt x="9831" y="12324"/>
                    </a:cubicBezTo>
                    <a:lnTo>
                      <a:pt x="542" y="5073"/>
                    </a:lnTo>
                    <a:cubicBezTo>
                      <a:pt x="-137" y="4620"/>
                      <a:pt x="-137" y="3714"/>
                      <a:pt x="316" y="3261"/>
                    </a:cubicBezTo>
                    <a:lnTo>
                      <a:pt x="2355" y="542"/>
                    </a:lnTo>
                    <a:cubicBezTo>
                      <a:pt x="2808" y="-137"/>
                      <a:pt x="3714" y="-137"/>
                      <a:pt x="4167" y="316"/>
                    </a:cubicBezTo>
                    <a:lnTo>
                      <a:pt x="10738" y="5300"/>
                    </a:lnTo>
                    <a:lnTo>
                      <a:pt x="17308" y="316"/>
                    </a:lnTo>
                    <a:close/>
                  </a:path>
                </a:pathLst>
              </a:custGeom>
              <a:solidFill>
                <a:srgbClr val="000000"/>
              </a:solidFill>
              <a:ln w="2249" cap="flat">
                <a:noFill/>
                <a:prstDash val="solid"/>
                <a:miter/>
              </a:ln>
            </p:spPr>
            <p:txBody>
              <a:bodyPr rtlCol="0" anchor="ctr"/>
              <a:lstStyle/>
              <a:p>
                <a:endParaRPr lang="en-BE" sz="900"/>
              </a:p>
            </p:txBody>
          </p:sp>
        </p:grpSp>
        <p:grpSp>
          <p:nvGrpSpPr>
            <p:cNvPr id="233" name="Group 232">
              <a:extLst>
                <a:ext uri="{FF2B5EF4-FFF2-40B4-BE49-F238E27FC236}">
                  <a16:creationId xmlns:a16="http://schemas.microsoft.com/office/drawing/2014/main" id="{CA76BDF4-8C92-4A82-9C68-4C90F1A071D1}"/>
                </a:ext>
              </a:extLst>
            </p:cNvPr>
            <p:cNvGrpSpPr/>
            <p:nvPr/>
          </p:nvGrpSpPr>
          <p:grpSpPr>
            <a:xfrm>
              <a:off x="21038439" y="5635554"/>
              <a:ext cx="970810" cy="373714"/>
              <a:chOff x="8024483" y="2836325"/>
              <a:chExt cx="261904" cy="100820"/>
            </a:xfrm>
          </p:grpSpPr>
          <p:sp>
            <p:nvSpPr>
              <p:cNvPr id="234" name="Freeform: Shape 233">
                <a:extLst>
                  <a:ext uri="{FF2B5EF4-FFF2-40B4-BE49-F238E27FC236}">
                    <a16:creationId xmlns:a16="http://schemas.microsoft.com/office/drawing/2014/main" id="{DEC57304-C982-4303-8D00-504AB592A0E8}"/>
                  </a:ext>
                </a:extLst>
              </p:cNvPr>
              <p:cNvSpPr/>
              <p:nvPr/>
            </p:nvSpPr>
            <p:spPr>
              <a:xfrm>
                <a:off x="8122899" y="2836325"/>
                <a:ext cx="79296" cy="40781"/>
              </a:xfrm>
              <a:custGeom>
                <a:avLst/>
                <a:gdLst>
                  <a:gd name="connsiteX0" fmla="*/ 227 w 79296"/>
                  <a:gd name="connsiteY0" fmla="*/ 6797 h 40780"/>
                  <a:gd name="connsiteX1" fmla="*/ 65023 w 79296"/>
                  <a:gd name="connsiteY1" fmla="*/ 6797 h 40780"/>
                  <a:gd name="connsiteX2" fmla="*/ 68421 w 79296"/>
                  <a:gd name="connsiteY2" fmla="*/ 10195 h 40780"/>
                  <a:gd name="connsiteX3" fmla="*/ 74312 w 79296"/>
                  <a:gd name="connsiteY3" fmla="*/ 41687 h 40780"/>
                  <a:gd name="connsiteX4" fmla="*/ 81109 w 79296"/>
                  <a:gd name="connsiteY4" fmla="*/ 41687 h 40780"/>
                  <a:gd name="connsiteX5" fmla="*/ 74992 w 79296"/>
                  <a:gd name="connsiteY5" fmla="*/ 9515 h 40780"/>
                  <a:gd name="connsiteX6" fmla="*/ 65023 w 79296"/>
                  <a:gd name="connsiteY6" fmla="*/ 0 h 40780"/>
                  <a:gd name="connsiteX7" fmla="*/ 64570 w 79296"/>
                  <a:gd name="connsiteY7" fmla="*/ 0 h 40780"/>
                  <a:gd name="connsiteX8" fmla="*/ 4984 w 79296"/>
                  <a:gd name="connsiteY8" fmla="*/ 0 h 40780"/>
                  <a:gd name="connsiteX9" fmla="*/ 0 w 79296"/>
                  <a:gd name="connsiteY9" fmla="*/ 0 h 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296" h="40780">
                    <a:moveTo>
                      <a:pt x="227" y="6797"/>
                    </a:moveTo>
                    <a:lnTo>
                      <a:pt x="65023" y="6797"/>
                    </a:lnTo>
                    <a:cubicBezTo>
                      <a:pt x="66835" y="6797"/>
                      <a:pt x="68421" y="8383"/>
                      <a:pt x="68421" y="10195"/>
                    </a:cubicBezTo>
                    <a:lnTo>
                      <a:pt x="74312" y="41687"/>
                    </a:lnTo>
                    <a:lnTo>
                      <a:pt x="81109" y="41687"/>
                    </a:lnTo>
                    <a:lnTo>
                      <a:pt x="74992" y="9515"/>
                    </a:lnTo>
                    <a:cubicBezTo>
                      <a:pt x="74765" y="4305"/>
                      <a:pt x="70460" y="0"/>
                      <a:pt x="65023" y="0"/>
                    </a:cubicBezTo>
                    <a:lnTo>
                      <a:pt x="64570" y="0"/>
                    </a:lnTo>
                    <a:lnTo>
                      <a:pt x="4984" y="0"/>
                    </a:lnTo>
                    <a:lnTo>
                      <a:pt x="0" y="0"/>
                    </a:lnTo>
                  </a:path>
                </a:pathLst>
              </a:custGeom>
              <a:solidFill>
                <a:srgbClr val="000000"/>
              </a:solidFill>
              <a:ln w="2249" cap="flat">
                <a:noFill/>
                <a:prstDash val="solid"/>
                <a:miter/>
              </a:ln>
            </p:spPr>
            <p:txBody>
              <a:bodyPr rtlCol="0" anchor="ctr"/>
              <a:lstStyle/>
              <a:p>
                <a:endParaRPr lang="en-BE" sz="900"/>
              </a:p>
            </p:txBody>
          </p:sp>
          <p:sp>
            <p:nvSpPr>
              <p:cNvPr id="235" name="Freeform: Shape 234">
                <a:extLst>
                  <a:ext uri="{FF2B5EF4-FFF2-40B4-BE49-F238E27FC236}">
                    <a16:creationId xmlns:a16="http://schemas.microsoft.com/office/drawing/2014/main" id="{0EA8CB9C-F30F-40CB-BAA8-3A6F40452C44}"/>
                  </a:ext>
                </a:extLst>
              </p:cNvPr>
              <p:cNvSpPr/>
              <p:nvPr/>
            </p:nvSpPr>
            <p:spPr>
              <a:xfrm>
                <a:off x="8121268" y="2837662"/>
                <a:ext cx="6797" cy="38515"/>
              </a:xfrm>
              <a:custGeom>
                <a:avLst/>
                <a:gdLst>
                  <a:gd name="connsiteX0" fmla="*/ 7250 w 6796"/>
                  <a:gd name="connsiteY0" fmla="*/ 0 h 38515"/>
                  <a:gd name="connsiteX1" fmla="*/ 7250 w 6796"/>
                  <a:gd name="connsiteY1" fmla="*/ 38968 h 38515"/>
                  <a:gd name="connsiteX2" fmla="*/ 0 w 6796"/>
                  <a:gd name="connsiteY2" fmla="*/ 3896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38968"/>
                    </a:lnTo>
                    <a:lnTo>
                      <a:pt x="0" y="38968"/>
                    </a:lnTo>
                    <a:lnTo>
                      <a:pt x="0" y="0"/>
                    </a:lnTo>
                    <a:close/>
                  </a:path>
                </a:pathLst>
              </a:custGeom>
              <a:solidFill>
                <a:srgbClr val="000000"/>
              </a:solidFill>
              <a:ln w="2249" cap="flat">
                <a:noFill/>
                <a:prstDash val="solid"/>
                <a:miter/>
              </a:ln>
            </p:spPr>
            <p:txBody>
              <a:bodyPr rtlCol="0" anchor="ctr"/>
              <a:lstStyle/>
              <a:p>
                <a:endParaRPr lang="en-BE" sz="900"/>
              </a:p>
            </p:txBody>
          </p:sp>
          <p:sp>
            <p:nvSpPr>
              <p:cNvPr id="236" name="Freeform: Shape 235">
                <a:extLst>
                  <a:ext uri="{FF2B5EF4-FFF2-40B4-BE49-F238E27FC236}">
                    <a16:creationId xmlns:a16="http://schemas.microsoft.com/office/drawing/2014/main" id="{971AF72E-B7C2-471F-B22B-C90B115E0C77}"/>
                  </a:ext>
                </a:extLst>
              </p:cNvPr>
              <p:cNvSpPr/>
              <p:nvPr/>
            </p:nvSpPr>
            <p:spPr>
              <a:xfrm>
                <a:off x="8162865" y="2837752"/>
                <a:ext cx="6797" cy="38515"/>
              </a:xfrm>
              <a:custGeom>
                <a:avLst/>
                <a:gdLst>
                  <a:gd name="connsiteX0" fmla="*/ 7250 w 6796"/>
                  <a:gd name="connsiteY0" fmla="*/ 0 h 38515"/>
                  <a:gd name="connsiteX1" fmla="*/ 7250 w 6796"/>
                  <a:gd name="connsiteY1" fmla="*/ 38968 h 38515"/>
                  <a:gd name="connsiteX2" fmla="*/ 0 w 6796"/>
                  <a:gd name="connsiteY2" fmla="*/ 38968 h 38515"/>
                  <a:gd name="connsiteX3" fmla="*/ 0 w 6796"/>
                  <a:gd name="connsiteY3" fmla="*/ 0 h 38515"/>
                </a:gdLst>
                <a:ahLst/>
                <a:cxnLst>
                  <a:cxn ang="0">
                    <a:pos x="connsiteX0" y="connsiteY0"/>
                  </a:cxn>
                  <a:cxn ang="0">
                    <a:pos x="connsiteX1" y="connsiteY1"/>
                  </a:cxn>
                  <a:cxn ang="0">
                    <a:pos x="connsiteX2" y="connsiteY2"/>
                  </a:cxn>
                  <a:cxn ang="0">
                    <a:pos x="connsiteX3" y="connsiteY3"/>
                  </a:cxn>
                </a:cxnLst>
                <a:rect l="l" t="t" r="r" b="b"/>
                <a:pathLst>
                  <a:path w="6796" h="38515">
                    <a:moveTo>
                      <a:pt x="7250" y="0"/>
                    </a:moveTo>
                    <a:lnTo>
                      <a:pt x="7250" y="38968"/>
                    </a:lnTo>
                    <a:lnTo>
                      <a:pt x="0" y="38968"/>
                    </a:lnTo>
                    <a:lnTo>
                      <a:pt x="0" y="0"/>
                    </a:lnTo>
                    <a:close/>
                  </a:path>
                </a:pathLst>
              </a:custGeom>
              <a:solidFill>
                <a:srgbClr val="000000"/>
              </a:solidFill>
              <a:ln w="2249" cap="flat">
                <a:noFill/>
                <a:prstDash val="solid"/>
                <a:miter/>
              </a:ln>
            </p:spPr>
            <p:txBody>
              <a:bodyPr rtlCol="0" anchor="ctr"/>
              <a:lstStyle/>
              <a:p>
                <a:endParaRPr lang="en-BE" sz="900"/>
              </a:p>
            </p:txBody>
          </p:sp>
          <p:sp>
            <p:nvSpPr>
              <p:cNvPr id="237" name="Freeform: Shape 236">
                <a:extLst>
                  <a:ext uri="{FF2B5EF4-FFF2-40B4-BE49-F238E27FC236}">
                    <a16:creationId xmlns:a16="http://schemas.microsoft.com/office/drawing/2014/main" id="{CBC79854-3160-43C2-AB14-E03BCE2DD64F}"/>
                  </a:ext>
                </a:extLst>
              </p:cNvPr>
              <p:cNvSpPr/>
              <p:nvPr/>
            </p:nvSpPr>
            <p:spPr>
              <a:xfrm>
                <a:off x="8094796" y="2836325"/>
                <a:ext cx="31719" cy="38515"/>
              </a:xfrm>
              <a:custGeom>
                <a:avLst/>
                <a:gdLst>
                  <a:gd name="connsiteX0" fmla="*/ 33314 w 31718"/>
                  <a:gd name="connsiteY0" fmla="*/ 6797 h 38515"/>
                  <a:gd name="connsiteX1" fmla="*/ 25837 w 31718"/>
                  <a:gd name="connsiteY1" fmla="*/ 6797 h 38515"/>
                  <a:gd name="connsiteX2" fmla="*/ 5673 w 31718"/>
                  <a:gd name="connsiteY2" fmla="*/ 39422 h 38515"/>
                  <a:gd name="connsiteX3" fmla="*/ 3861 w 31718"/>
                  <a:gd name="connsiteY3" fmla="*/ 39875 h 38515"/>
                  <a:gd name="connsiteX4" fmla="*/ 689 w 31718"/>
                  <a:gd name="connsiteY4" fmla="*/ 37836 h 38515"/>
                  <a:gd name="connsiteX5" fmla="*/ 236 w 31718"/>
                  <a:gd name="connsiteY5" fmla="*/ 36023 h 38515"/>
                  <a:gd name="connsiteX6" fmla="*/ 21986 w 31718"/>
                  <a:gd name="connsiteY6" fmla="*/ 680 h 38515"/>
                  <a:gd name="connsiteX7" fmla="*/ 22892 w 31718"/>
                  <a:gd name="connsiteY7" fmla="*/ 0 h 38515"/>
                  <a:gd name="connsiteX8" fmla="*/ 33767 w 31718"/>
                  <a:gd name="connsiteY8" fmla="*/ 0 h 3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8" h="38515">
                    <a:moveTo>
                      <a:pt x="33314" y="6797"/>
                    </a:moveTo>
                    <a:lnTo>
                      <a:pt x="25837" y="6797"/>
                    </a:lnTo>
                    <a:lnTo>
                      <a:pt x="5673" y="39422"/>
                    </a:lnTo>
                    <a:cubicBezTo>
                      <a:pt x="5220" y="40101"/>
                      <a:pt x="4540" y="40328"/>
                      <a:pt x="3861" y="39875"/>
                    </a:cubicBezTo>
                    <a:lnTo>
                      <a:pt x="689" y="37836"/>
                    </a:lnTo>
                    <a:cubicBezTo>
                      <a:pt x="9" y="37383"/>
                      <a:pt x="-217" y="36703"/>
                      <a:pt x="236" y="36023"/>
                    </a:cubicBezTo>
                    <a:lnTo>
                      <a:pt x="21986" y="680"/>
                    </a:lnTo>
                    <a:cubicBezTo>
                      <a:pt x="22212" y="453"/>
                      <a:pt x="22439" y="0"/>
                      <a:pt x="22892" y="0"/>
                    </a:cubicBezTo>
                    <a:lnTo>
                      <a:pt x="33767" y="0"/>
                    </a:lnTo>
                  </a:path>
                </a:pathLst>
              </a:custGeom>
              <a:solidFill>
                <a:srgbClr val="000000"/>
              </a:solidFill>
              <a:ln w="2249" cap="flat">
                <a:noFill/>
                <a:prstDash val="solid"/>
                <a:miter/>
              </a:ln>
            </p:spPr>
            <p:txBody>
              <a:bodyPr rtlCol="0" anchor="ctr"/>
              <a:lstStyle/>
              <a:p>
                <a:endParaRPr lang="en-BE" sz="900"/>
              </a:p>
            </p:txBody>
          </p:sp>
          <p:sp>
            <p:nvSpPr>
              <p:cNvPr id="238" name="Freeform: Shape 237">
                <a:extLst>
                  <a:ext uri="{FF2B5EF4-FFF2-40B4-BE49-F238E27FC236}">
                    <a16:creationId xmlns:a16="http://schemas.microsoft.com/office/drawing/2014/main" id="{16C49C63-A086-4B74-85E9-9CD09146CEB1}"/>
                  </a:ext>
                </a:extLst>
              </p:cNvPr>
              <p:cNvSpPr/>
              <p:nvPr/>
            </p:nvSpPr>
            <p:spPr>
              <a:xfrm>
                <a:off x="8039072" y="2872121"/>
                <a:ext cx="54375" cy="43047"/>
              </a:xfrm>
              <a:custGeom>
                <a:avLst/>
                <a:gdLst>
                  <a:gd name="connsiteX0" fmla="*/ 7703 w 54374"/>
                  <a:gd name="connsiteY0" fmla="*/ 44406 h 43046"/>
                  <a:gd name="connsiteX1" fmla="*/ 7703 w 54374"/>
                  <a:gd name="connsiteY1" fmla="*/ 36477 h 43046"/>
                  <a:gd name="connsiteX2" fmla="*/ 7703 w 54374"/>
                  <a:gd name="connsiteY2" fmla="*/ 27867 h 43046"/>
                  <a:gd name="connsiteX3" fmla="*/ 16312 w 54374"/>
                  <a:gd name="connsiteY3" fmla="*/ 6797 h 43046"/>
                  <a:gd name="connsiteX4" fmla="*/ 47578 w 54374"/>
                  <a:gd name="connsiteY4" fmla="*/ 6797 h 43046"/>
                  <a:gd name="connsiteX5" fmla="*/ 54828 w 54374"/>
                  <a:gd name="connsiteY5" fmla="*/ 1586 h 43046"/>
                  <a:gd name="connsiteX6" fmla="*/ 53242 w 54374"/>
                  <a:gd name="connsiteY6" fmla="*/ 0 h 43046"/>
                  <a:gd name="connsiteX7" fmla="*/ 16086 w 54374"/>
                  <a:gd name="connsiteY7" fmla="*/ 0 h 43046"/>
                  <a:gd name="connsiteX8" fmla="*/ 0 w 54374"/>
                  <a:gd name="connsiteY8" fmla="*/ 27867 h 43046"/>
                  <a:gd name="connsiteX9" fmla="*/ 0 w 54374"/>
                  <a:gd name="connsiteY9" fmla="*/ 44633 h 43046"/>
                  <a:gd name="connsiteX10" fmla="*/ 0 w 54374"/>
                  <a:gd name="connsiteY10" fmla="*/ 44633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74" h="43046">
                    <a:moveTo>
                      <a:pt x="7703" y="44406"/>
                    </a:moveTo>
                    <a:lnTo>
                      <a:pt x="7703" y="36477"/>
                    </a:lnTo>
                    <a:lnTo>
                      <a:pt x="7703" y="27867"/>
                    </a:lnTo>
                    <a:cubicBezTo>
                      <a:pt x="7703" y="13367"/>
                      <a:pt x="9742" y="6797"/>
                      <a:pt x="16312" y="6797"/>
                    </a:cubicBezTo>
                    <a:lnTo>
                      <a:pt x="47578" y="6797"/>
                    </a:lnTo>
                    <a:lnTo>
                      <a:pt x="54828" y="1586"/>
                    </a:lnTo>
                    <a:cubicBezTo>
                      <a:pt x="54828" y="680"/>
                      <a:pt x="54148" y="0"/>
                      <a:pt x="53242" y="0"/>
                    </a:cubicBezTo>
                    <a:lnTo>
                      <a:pt x="16086" y="0"/>
                    </a:lnTo>
                    <a:cubicBezTo>
                      <a:pt x="2266" y="0"/>
                      <a:pt x="0" y="11102"/>
                      <a:pt x="0" y="27867"/>
                    </a:cubicBezTo>
                    <a:lnTo>
                      <a:pt x="0" y="44633"/>
                    </a:lnTo>
                    <a:lnTo>
                      <a:pt x="0" y="44633"/>
                    </a:lnTo>
                  </a:path>
                </a:pathLst>
              </a:custGeom>
              <a:solidFill>
                <a:srgbClr val="000000"/>
              </a:solidFill>
              <a:ln w="2249" cap="flat">
                <a:noFill/>
                <a:prstDash val="solid"/>
                <a:miter/>
              </a:ln>
            </p:spPr>
            <p:txBody>
              <a:bodyPr rtlCol="0" anchor="ctr"/>
              <a:lstStyle/>
              <a:p>
                <a:endParaRPr lang="en-BE" sz="900"/>
              </a:p>
            </p:txBody>
          </p:sp>
          <p:sp>
            <p:nvSpPr>
              <p:cNvPr id="239" name="Freeform: Shape 238">
                <a:extLst>
                  <a:ext uri="{FF2B5EF4-FFF2-40B4-BE49-F238E27FC236}">
                    <a16:creationId xmlns:a16="http://schemas.microsoft.com/office/drawing/2014/main" id="{AF3AECD3-95BA-4AD3-A212-09D9E5A20DB3}"/>
                  </a:ext>
                </a:extLst>
              </p:cNvPr>
              <p:cNvSpPr/>
              <p:nvPr/>
            </p:nvSpPr>
            <p:spPr>
              <a:xfrm>
                <a:off x="8053118" y="2872121"/>
                <a:ext cx="228826" cy="47578"/>
              </a:xfrm>
              <a:custGeom>
                <a:avLst/>
                <a:gdLst>
                  <a:gd name="connsiteX0" fmla="*/ 191670 w 228826"/>
                  <a:gd name="connsiteY0" fmla="*/ 47578 h 47577"/>
                  <a:gd name="connsiteX1" fmla="*/ 190085 w 228826"/>
                  <a:gd name="connsiteY1" fmla="*/ 45992 h 47577"/>
                  <a:gd name="connsiteX2" fmla="*/ 190085 w 228826"/>
                  <a:gd name="connsiteY2" fmla="*/ 42367 h 47577"/>
                  <a:gd name="connsiteX3" fmla="*/ 190538 w 228826"/>
                  <a:gd name="connsiteY3" fmla="*/ 41234 h 47577"/>
                  <a:gd name="connsiteX4" fmla="*/ 220217 w 228826"/>
                  <a:gd name="connsiteY4" fmla="*/ 6797 h 47577"/>
                  <a:gd name="connsiteX5" fmla="*/ 1586 w 228826"/>
                  <a:gd name="connsiteY5" fmla="*/ 6797 h 47577"/>
                  <a:gd name="connsiteX6" fmla="*/ 0 w 228826"/>
                  <a:gd name="connsiteY6" fmla="*/ 5211 h 47577"/>
                  <a:gd name="connsiteX7" fmla="*/ 0 w 228826"/>
                  <a:gd name="connsiteY7" fmla="*/ 1586 h 47577"/>
                  <a:gd name="connsiteX8" fmla="*/ 1586 w 228826"/>
                  <a:gd name="connsiteY8" fmla="*/ 0 h 47577"/>
                  <a:gd name="connsiteX9" fmla="*/ 229280 w 228826"/>
                  <a:gd name="connsiteY9" fmla="*/ 0 h 47577"/>
                  <a:gd name="connsiteX10" fmla="*/ 230865 w 228826"/>
                  <a:gd name="connsiteY10" fmla="*/ 1586 h 47577"/>
                  <a:gd name="connsiteX11" fmla="*/ 230865 w 228826"/>
                  <a:gd name="connsiteY11" fmla="*/ 5211 h 47577"/>
                  <a:gd name="connsiteX12" fmla="*/ 230639 w 228826"/>
                  <a:gd name="connsiteY12" fmla="*/ 6117 h 47577"/>
                  <a:gd name="connsiteX13" fmla="*/ 212967 w 228826"/>
                  <a:gd name="connsiteY13" fmla="*/ 26961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826" h="47577">
                    <a:moveTo>
                      <a:pt x="191670" y="47578"/>
                    </a:moveTo>
                    <a:cubicBezTo>
                      <a:pt x="190764" y="47578"/>
                      <a:pt x="190085" y="46898"/>
                      <a:pt x="190085" y="45992"/>
                    </a:cubicBezTo>
                    <a:lnTo>
                      <a:pt x="190085" y="42367"/>
                    </a:lnTo>
                    <a:cubicBezTo>
                      <a:pt x="190085" y="41914"/>
                      <a:pt x="190085" y="41687"/>
                      <a:pt x="190538" y="41234"/>
                    </a:cubicBezTo>
                    <a:lnTo>
                      <a:pt x="220217" y="6797"/>
                    </a:lnTo>
                    <a:lnTo>
                      <a:pt x="1586" y="6797"/>
                    </a:lnTo>
                    <a:cubicBezTo>
                      <a:pt x="680" y="6797"/>
                      <a:pt x="0" y="6117"/>
                      <a:pt x="0" y="5211"/>
                    </a:cubicBezTo>
                    <a:lnTo>
                      <a:pt x="0" y="1586"/>
                    </a:lnTo>
                    <a:cubicBezTo>
                      <a:pt x="0" y="680"/>
                      <a:pt x="680" y="0"/>
                      <a:pt x="1586" y="0"/>
                    </a:cubicBezTo>
                    <a:lnTo>
                      <a:pt x="229280" y="0"/>
                    </a:lnTo>
                    <a:cubicBezTo>
                      <a:pt x="230186" y="0"/>
                      <a:pt x="230865" y="680"/>
                      <a:pt x="230865" y="1586"/>
                    </a:cubicBezTo>
                    <a:lnTo>
                      <a:pt x="230865" y="5211"/>
                    </a:lnTo>
                    <a:cubicBezTo>
                      <a:pt x="230865" y="5438"/>
                      <a:pt x="230865" y="5891"/>
                      <a:pt x="230639" y="6117"/>
                    </a:cubicBezTo>
                    <a:lnTo>
                      <a:pt x="212967" y="26961"/>
                    </a:lnTo>
                  </a:path>
                </a:pathLst>
              </a:custGeom>
              <a:solidFill>
                <a:srgbClr val="000000"/>
              </a:solidFill>
              <a:ln w="2249" cap="flat">
                <a:noFill/>
                <a:prstDash val="solid"/>
                <a:miter/>
              </a:ln>
            </p:spPr>
            <p:txBody>
              <a:bodyPr rtlCol="0" anchor="ctr"/>
              <a:lstStyle/>
              <a:p>
                <a:endParaRPr lang="en-BE" sz="900"/>
              </a:p>
            </p:txBody>
          </p:sp>
          <p:sp>
            <p:nvSpPr>
              <p:cNvPr id="240" name="Freeform: Shape 239">
                <a:extLst>
                  <a:ext uri="{FF2B5EF4-FFF2-40B4-BE49-F238E27FC236}">
                    <a16:creationId xmlns:a16="http://schemas.microsoft.com/office/drawing/2014/main" id="{616C2C8A-6B80-41A6-ACF5-88B251671EF4}"/>
                  </a:ext>
                </a:extLst>
              </p:cNvPr>
              <p:cNvSpPr/>
              <p:nvPr/>
            </p:nvSpPr>
            <p:spPr>
              <a:xfrm>
                <a:off x="8231918" y="2884356"/>
                <a:ext cx="40781" cy="47578"/>
              </a:xfrm>
              <a:custGeom>
                <a:avLst/>
                <a:gdLst>
                  <a:gd name="connsiteX0" fmla="*/ 41644 w 40780"/>
                  <a:gd name="connsiteY0" fmla="*/ 6117 h 47577"/>
                  <a:gd name="connsiteX1" fmla="*/ 6074 w 40780"/>
                  <a:gd name="connsiteY1" fmla="*/ 47351 h 47577"/>
                  <a:gd name="connsiteX2" fmla="*/ 3582 w 40780"/>
                  <a:gd name="connsiteY2" fmla="*/ 47578 h 47577"/>
                  <a:gd name="connsiteX3" fmla="*/ 637 w 40780"/>
                  <a:gd name="connsiteY3" fmla="*/ 44859 h 47577"/>
                  <a:gd name="connsiteX4" fmla="*/ 410 w 40780"/>
                  <a:gd name="connsiteY4" fmla="*/ 42367 h 47577"/>
                  <a:gd name="connsiteX5" fmla="*/ 37113 w 40780"/>
                  <a:gd name="connsiteY5" fmla="*/ 0 h 47577"/>
                  <a:gd name="connsiteX6" fmla="*/ 41644 w 40780"/>
                  <a:gd name="connsiteY6" fmla="*/ 6117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80" h="47577">
                    <a:moveTo>
                      <a:pt x="41644" y="6117"/>
                    </a:moveTo>
                    <a:lnTo>
                      <a:pt x="6074" y="47351"/>
                    </a:lnTo>
                    <a:cubicBezTo>
                      <a:pt x="5395" y="48031"/>
                      <a:pt x="4262" y="48031"/>
                      <a:pt x="3582" y="47578"/>
                    </a:cubicBezTo>
                    <a:lnTo>
                      <a:pt x="637" y="44859"/>
                    </a:lnTo>
                    <a:cubicBezTo>
                      <a:pt x="-43" y="44179"/>
                      <a:pt x="-269" y="43273"/>
                      <a:pt x="410" y="42367"/>
                    </a:cubicBezTo>
                    <a:lnTo>
                      <a:pt x="37113" y="0"/>
                    </a:lnTo>
                    <a:lnTo>
                      <a:pt x="41644" y="6117"/>
                    </a:lnTo>
                    <a:close/>
                  </a:path>
                </a:pathLst>
              </a:custGeom>
              <a:solidFill>
                <a:srgbClr val="000000"/>
              </a:solidFill>
              <a:ln w="2249" cap="flat">
                <a:noFill/>
                <a:prstDash val="solid"/>
                <a:miter/>
              </a:ln>
            </p:spPr>
            <p:txBody>
              <a:bodyPr rtlCol="0" anchor="ctr"/>
              <a:lstStyle/>
              <a:p>
                <a:endParaRPr lang="en-BE" sz="900"/>
              </a:p>
            </p:txBody>
          </p:sp>
          <p:sp>
            <p:nvSpPr>
              <p:cNvPr id="241" name="Freeform: Shape 240">
                <a:extLst>
                  <a:ext uri="{FF2B5EF4-FFF2-40B4-BE49-F238E27FC236}">
                    <a16:creationId xmlns:a16="http://schemas.microsoft.com/office/drawing/2014/main" id="{6AD7E0FE-0094-45BB-9FA8-287253B59E80}"/>
                  </a:ext>
                </a:extLst>
              </p:cNvPr>
              <p:cNvSpPr/>
              <p:nvPr/>
            </p:nvSpPr>
            <p:spPr>
              <a:xfrm>
                <a:off x="8039072" y="2899988"/>
                <a:ext cx="6797" cy="29453"/>
              </a:xfrm>
              <a:custGeom>
                <a:avLst/>
                <a:gdLst>
                  <a:gd name="connsiteX0" fmla="*/ 7703 w 6796"/>
                  <a:gd name="connsiteY0" fmla="*/ 1813 h 29452"/>
                  <a:gd name="connsiteX1" fmla="*/ 7703 w 6796"/>
                  <a:gd name="connsiteY1" fmla="*/ 28773 h 29452"/>
                  <a:gd name="connsiteX2" fmla="*/ 5891 w 6796"/>
                  <a:gd name="connsiteY2" fmla="*/ 30359 h 29452"/>
                  <a:gd name="connsiteX3" fmla="*/ 1812 w 6796"/>
                  <a:gd name="connsiteY3" fmla="*/ 30359 h 29452"/>
                  <a:gd name="connsiteX4" fmla="*/ 0 w 6796"/>
                  <a:gd name="connsiteY4" fmla="*/ 28547 h 29452"/>
                  <a:gd name="connsiteX5" fmla="*/ 0 w 6796"/>
                  <a:gd name="connsiteY5" fmla="*/ 0 h 29452"/>
                  <a:gd name="connsiteX6" fmla="*/ 7703 w 6796"/>
                  <a:gd name="connsiteY6" fmla="*/ 1813 h 2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6" h="29452">
                    <a:moveTo>
                      <a:pt x="7703" y="1813"/>
                    </a:moveTo>
                    <a:lnTo>
                      <a:pt x="7703" y="28773"/>
                    </a:lnTo>
                    <a:cubicBezTo>
                      <a:pt x="7703" y="29679"/>
                      <a:pt x="7023" y="30359"/>
                      <a:pt x="5891" y="30359"/>
                    </a:cubicBezTo>
                    <a:lnTo>
                      <a:pt x="1812" y="30359"/>
                    </a:lnTo>
                    <a:cubicBezTo>
                      <a:pt x="906" y="30359"/>
                      <a:pt x="0" y="29679"/>
                      <a:pt x="0" y="28547"/>
                    </a:cubicBezTo>
                    <a:lnTo>
                      <a:pt x="0" y="0"/>
                    </a:lnTo>
                    <a:lnTo>
                      <a:pt x="7703" y="1813"/>
                    </a:lnTo>
                    <a:close/>
                  </a:path>
                </a:pathLst>
              </a:custGeom>
              <a:solidFill>
                <a:srgbClr val="000000"/>
              </a:solidFill>
              <a:ln w="2249" cap="flat">
                <a:noFill/>
                <a:prstDash val="solid"/>
                <a:miter/>
              </a:ln>
            </p:spPr>
            <p:txBody>
              <a:bodyPr rtlCol="0" anchor="ctr"/>
              <a:lstStyle/>
              <a:p>
                <a:endParaRPr lang="en-BE" sz="900"/>
              </a:p>
            </p:txBody>
          </p:sp>
          <p:sp>
            <p:nvSpPr>
              <p:cNvPr id="242" name="Freeform: Shape 241">
                <a:extLst>
                  <a:ext uri="{FF2B5EF4-FFF2-40B4-BE49-F238E27FC236}">
                    <a16:creationId xmlns:a16="http://schemas.microsoft.com/office/drawing/2014/main" id="{E86F0ED0-A074-40FE-81B9-B38388332BAA}"/>
                  </a:ext>
                </a:extLst>
              </p:cNvPr>
              <p:cNvSpPr/>
              <p:nvPr/>
            </p:nvSpPr>
            <p:spPr>
              <a:xfrm>
                <a:off x="8045189" y="2923551"/>
                <a:ext cx="240154" cy="13594"/>
              </a:xfrm>
              <a:custGeom>
                <a:avLst/>
                <a:gdLst>
                  <a:gd name="connsiteX0" fmla="*/ 241740 w 240154"/>
                  <a:gd name="connsiteY0" fmla="*/ 8383 h 13593"/>
                  <a:gd name="connsiteX1" fmla="*/ 241287 w 240154"/>
                  <a:gd name="connsiteY1" fmla="*/ 7476 h 13593"/>
                  <a:gd name="connsiteX2" fmla="*/ 232225 w 240154"/>
                  <a:gd name="connsiteY2" fmla="*/ 227 h 13593"/>
                  <a:gd name="connsiteX3" fmla="*/ 231545 w 240154"/>
                  <a:gd name="connsiteY3" fmla="*/ 0 h 13593"/>
                  <a:gd name="connsiteX4" fmla="*/ 230865 w 240154"/>
                  <a:gd name="connsiteY4" fmla="*/ 227 h 13593"/>
                  <a:gd name="connsiteX5" fmla="*/ 224522 w 240154"/>
                  <a:gd name="connsiteY5" fmla="*/ 5211 h 13593"/>
                  <a:gd name="connsiteX6" fmla="*/ 218178 w 240154"/>
                  <a:gd name="connsiteY6" fmla="*/ 227 h 13593"/>
                  <a:gd name="connsiteX7" fmla="*/ 217498 w 240154"/>
                  <a:gd name="connsiteY7" fmla="*/ 0 h 13593"/>
                  <a:gd name="connsiteX8" fmla="*/ 216819 w 240154"/>
                  <a:gd name="connsiteY8" fmla="*/ 227 h 13593"/>
                  <a:gd name="connsiteX9" fmla="*/ 210248 w 240154"/>
                  <a:gd name="connsiteY9" fmla="*/ 5438 h 13593"/>
                  <a:gd name="connsiteX10" fmla="*/ 203678 w 240154"/>
                  <a:gd name="connsiteY10" fmla="*/ 227 h 13593"/>
                  <a:gd name="connsiteX11" fmla="*/ 202999 w 240154"/>
                  <a:gd name="connsiteY11" fmla="*/ 0 h 13593"/>
                  <a:gd name="connsiteX12" fmla="*/ 202319 w 240154"/>
                  <a:gd name="connsiteY12" fmla="*/ 227 h 13593"/>
                  <a:gd name="connsiteX13" fmla="*/ 195975 w 240154"/>
                  <a:gd name="connsiteY13" fmla="*/ 5211 h 13593"/>
                  <a:gd name="connsiteX14" fmla="*/ 189631 w 240154"/>
                  <a:gd name="connsiteY14" fmla="*/ 227 h 13593"/>
                  <a:gd name="connsiteX15" fmla="*/ 188952 w 240154"/>
                  <a:gd name="connsiteY15" fmla="*/ 0 h 13593"/>
                  <a:gd name="connsiteX16" fmla="*/ 188272 w 240154"/>
                  <a:gd name="connsiteY16" fmla="*/ 227 h 13593"/>
                  <a:gd name="connsiteX17" fmla="*/ 181702 w 240154"/>
                  <a:gd name="connsiteY17" fmla="*/ 5438 h 13593"/>
                  <a:gd name="connsiteX18" fmla="*/ 178303 w 240154"/>
                  <a:gd name="connsiteY18" fmla="*/ 2719 h 13593"/>
                  <a:gd name="connsiteX19" fmla="*/ 177850 w 240154"/>
                  <a:gd name="connsiteY19" fmla="*/ 2266 h 13593"/>
                  <a:gd name="connsiteX20" fmla="*/ 177850 w 240154"/>
                  <a:gd name="connsiteY20" fmla="*/ 2266 h 13593"/>
                  <a:gd name="connsiteX21" fmla="*/ 175132 w 240154"/>
                  <a:gd name="connsiteY21" fmla="*/ 227 h 13593"/>
                  <a:gd name="connsiteX22" fmla="*/ 174452 w 240154"/>
                  <a:gd name="connsiteY22" fmla="*/ 0 h 13593"/>
                  <a:gd name="connsiteX23" fmla="*/ 173772 w 240154"/>
                  <a:gd name="connsiteY23" fmla="*/ 227 h 13593"/>
                  <a:gd name="connsiteX24" fmla="*/ 167428 w 240154"/>
                  <a:gd name="connsiteY24" fmla="*/ 5211 h 13593"/>
                  <a:gd name="connsiteX25" fmla="*/ 161085 w 240154"/>
                  <a:gd name="connsiteY25" fmla="*/ 227 h 13593"/>
                  <a:gd name="connsiteX26" fmla="*/ 160405 w 240154"/>
                  <a:gd name="connsiteY26" fmla="*/ 0 h 13593"/>
                  <a:gd name="connsiteX27" fmla="*/ 159725 w 240154"/>
                  <a:gd name="connsiteY27" fmla="*/ 227 h 13593"/>
                  <a:gd name="connsiteX28" fmla="*/ 153155 w 240154"/>
                  <a:gd name="connsiteY28" fmla="*/ 5438 h 13593"/>
                  <a:gd name="connsiteX29" fmla="*/ 146585 w 240154"/>
                  <a:gd name="connsiteY29" fmla="*/ 227 h 13593"/>
                  <a:gd name="connsiteX30" fmla="*/ 145905 w 240154"/>
                  <a:gd name="connsiteY30" fmla="*/ 0 h 13593"/>
                  <a:gd name="connsiteX31" fmla="*/ 145226 w 240154"/>
                  <a:gd name="connsiteY31" fmla="*/ 227 h 13593"/>
                  <a:gd name="connsiteX32" fmla="*/ 138882 w 240154"/>
                  <a:gd name="connsiteY32" fmla="*/ 5211 h 13593"/>
                  <a:gd name="connsiteX33" fmla="*/ 132538 w 240154"/>
                  <a:gd name="connsiteY33" fmla="*/ 227 h 13593"/>
                  <a:gd name="connsiteX34" fmla="*/ 131858 w 240154"/>
                  <a:gd name="connsiteY34" fmla="*/ 0 h 13593"/>
                  <a:gd name="connsiteX35" fmla="*/ 131179 w 240154"/>
                  <a:gd name="connsiteY35" fmla="*/ 227 h 13593"/>
                  <a:gd name="connsiteX36" fmla="*/ 124608 w 240154"/>
                  <a:gd name="connsiteY36" fmla="*/ 5438 h 13593"/>
                  <a:gd name="connsiteX37" fmla="*/ 118038 w 240154"/>
                  <a:gd name="connsiteY37" fmla="*/ 227 h 13593"/>
                  <a:gd name="connsiteX38" fmla="*/ 117359 w 240154"/>
                  <a:gd name="connsiteY38" fmla="*/ 0 h 13593"/>
                  <a:gd name="connsiteX39" fmla="*/ 116679 w 240154"/>
                  <a:gd name="connsiteY39" fmla="*/ 227 h 13593"/>
                  <a:gd name="connsiteX40" fmla="*/ 110335 w 240154"/>
                  <a:gd name="connsiteY40" fmla="*/ 5211 h 13593"/>
                  <a:gd name="connsiteX41" fmla="*/ 103991 w 240154"/>
                  <a:gd name="connsiteY41" fmla="*/ 227 h 13593"/>
                  <a:gd name="connsiteX42" fmla="*/ 103312 w 240154"/>
                  <a:gd name="connsiteY42" fmla="*/ 0 h 13593"/>
                  <a:gd name="connsiteX43" fmla="*/ 102632 w 240154"/>
                  <a:gd name="connsiteY43" fmla="*/ 227 h 13593"/>
                  <a:gd name="connsiteX44" fmla="*/ 96062 w 240154"/>
                  <a:gd name="connsiteY44" fmla="*/ 5438 h 13593"/>
                  <a:gd name="connsiteX45" fmla="*/ 89492 w 240154"/>
                  <a:gd name="connsiteY45" fmla="*/ 227 h 13593"/>
                  <a:gd name="connsiteX46" fmla="*/ 88812 w 240154"/>
                  <a:gd name="connsiteY46" fmla="*/ 0 h 13593"/>
                  <a:gd name="connsiteX47" fmla="*/ 88132 w 240154"/>
                  <a:gd name="connsiteY47" fmla="*/ 227 h 13593"/>
                  <a:gd name="connsiteX48" fmla="*/ 81788 w 240154"/>
                  <a:gd name="connsiteY48" fmla="*/ 5211 h 13593"/>
                  <a:gd name="connsiteX49" fmla="*/ 75445 w 240154"/>
                  <a:gd name="connsiteY49" fmla="*/ 227 h 13593"/>
                  <a:gd name="connsiteX50" fmla="*/ 74765 w 240154"/>
                  <a:gd name="connsiteY50" fmla="*/ 0 h 13593"/>
                  <a:gd name="connsiteX51" fmla="*/ 74085 w 240154"/>
                  <a:gd name="connsiteY51" fmla="*/ 227 h 13593"/>
                  <a:gd name="connsiteX52" fmla="*/ 67515 w 240154"/>
                  <a:gd name="connsiteY52" fmla="*/ 5438 h 13593"/>
                  <a:gd name="connsiteX53" fmla="*/ 64117 w 240154"/>
                  <a:gd name="connsiteY53" fmla="*/ 2719 h 13593"/>
                  <a:gd name="connsiteX54" fmla="*/ 63664 w 240154"/>
                  <a:gd name="connsiteY54" fmla="*/ 2266 h 13593"/>
                  <a:gd name="connsiteX55" fmla="*/ 63664 w 240154"/>
                  <a:gd name="connsiteY55" fmla="*/ 2266 h 13593"/>
                  <a:gd name="connsiteX56" fmla="*/ 60945 w 240154"/>
                  <a:gd name="connsiteY56" fmla="*/ 227 h 13593"/>
                  <a:gd name="connsiteX57" fmla="*/ 60265 w 240154"/>
                  <a:gd name="connsiteY57" fmla="*/ 0 h 13593"/>
                  <a:gd name="connsiteX58" fmla="*/ 59586 w 240154"/>
                  <a:gd name="connsiteY58" fmla="*/ 227 h 13593"/>
                  <a:gd name="connsiteX59" fmla="*/ 53242 w 240154"/>
                  <a:gd name="connsiteY59" fmla="*/ 5211 h 13593"/>
                  <a:gd name="connsiteX60" fmla="*/ 46898 w 240154"/>
                  <a:gd name="connsiteY60" fmla="*/ 227 h 13593"/>
                  <a:gd name="connsiteX61" fmla="*/ 46218 w 240154"/>
                  <a:gd name="connsiteY61" fmla="*/ 0 h 13593"/>
                  <a:gd name="connsiteX62" fmla="*/ 45539 w 240154"/>
                  <a:gd name="connsiteY62" fmla="*/ 227 h 13593"/>
                  <a:gd name="connsiteX63" fmla="*/ 38968 w 240154"/>
                  <a:gd name="connsiteY63" fmla="*/ 5438 h 13593"/>
                  <a:gd name="connsiteX64" fmla="*/ 32398 w 240154"/>
                  <a:gd name="connsiteY64" fmla="*/ 227 h 13593"/>
                  <a:gd name="connsiteX65" fmla="*/ 31719 w 240154"/>
                  <a:gd name="connsiteY65" fmla="*/ 0 h 13593"/>
                  <a:gd name="connsiteX66" fmla="*/ 31039 w 240154"/>
                  <a:gd name="connsiteY66" fmla="*/ 227 h 13593"/>
                  <a:gd name="connsiteX67" fmla="*/ 24695 w 240154"/>
                  <a:gd name="connsiteY67" fmla="*/ 5211 h 13593"/>
                  <a:gd name="connsiteX68" fmla="*/ 18351 w 240154"/>
                  <a:gd name="connsiteY68" fmla="*/ 227 h 13593"/>
                  <a:gd name="connsiteX69" fmla="*/ 17672 w 240154"/>
                  <a:gd name="connsiteY69" fmla="*/ 0 h 13593"/>
                  <a:gd name="connsiteX70" fmla="*/ 16992 w 240154"/>
                  <a:gd name="connsiteY70" fmla="*/ 227 h 13593"/>
                  <a:gd name="connsiteX71" fmla="*/ 9969 w 240154"/>
                  <a:gd name="connsiteY71" fmla="*/ 5664 h 13593"/>
                  <a:gd name="connsiteX72" fmla="*/ 6344 w 240154"/>
                  <a:gd name="connsiteY72" fmla="*/ 2266 h 13593"/>
                  <a:gd name="connsiteX73" fmla="*/ 0 w 240154"/>
                  <a:gd name="connsiteY73" fmla="*/ 5438 h 13593"/>
                  <a:gd name="connsiteX74" fmla="*/ 453 w 240154"/>
                  <a:gd name="connsiteY74" fmla="*/ 6344 h 13593"/>
                  <a:gd name="connsiteX75" fmla="*/ 9516 w 240154"/>
                  <a:gd name="connsiteY75" fmla="*/ 13594 h 13593"/>
                  <a:gd name="connsiteX76" fmla="*/ 10195 w 240154"/>
                  <a:gd name="connsiteY76" fmla="*/ 13820 h 13593"/>
                  <a:gd name="connsiteX77" fmla="*/ 10875 w 240154"/>
                  <a:gd name="connsiteY77" fmla="*/ 13594 h 13593"/>
                  <a:gd name="connsiteX78" fmla="*/ 17219 w 240154"/>
                  <a:gd name="connsiteY78" fmla="*/ 8609 h 13593"/>
                  <a:gd name="connsiteX79" fmla="*/ 23562 w 240154"/>
                  <a:gd name="connsiteY79" fmla="*/ 13594 h 13593"/>
                  <a:gd name="connsiteX80" fmla="*/ 24242 w 240154"/>
                  <a:gd name="connsiteY80" fmla="*/ 13820 h 13593"/>
                  <a:gd name="connsiteX81" fmla="*/ 24922 w 240154"/>
                  <a:gd name="connsiteY81" fmla="*/ 13594 h 13593"/>
                  <a:gd name="connsiteX82" fmla="*/ 31492 w 240154"/>
                  <a:gd name="connsiteY82" fmla="*/ 8383 h 13593"/>
                  <a:gd name="connsiteX83" fmla="*/ 38062 w 240154"/>
                  <a:gd name="connsiteY83" fmla="*/ 13594 h 13593"/>
                  <a:gd name="connsiteX84" fmla="*/ 38742 w 240154"/>
                  <a:gd name="connsiteY84" fmla="*/ 13820 h 13593"/>
                  <a:gd name="connsiteX85" fmla="*/ 39422 w 240154"/>
                  <a:gd name="connsiteY85" fmla="*/ 13594 h 13593"/>
                  <a:gd name="connsiteX86" fmla="*/ 45765 w 240154"/>
                  <a:gd name="connsiteY86" fmla="*/ 8609 h 13593"/>
                  <a:gd name="connsiteX87" fmla="*/ 52109 w 240154"/>
                  <a:gd name="connsiteY87" fmla="*/ 13594 h 13593"/>
                  <a:gd name="connsiteX88" fmla="*/ 52789 w 240154"/>
                  <a:gd name="connsiteY88" fmla="*/ 13820 h 13593"/>
                  <a:gd name="connsiteX89" fmla="*/ 53468 w 240154"/>
                  <a:gd name="connsiteY89" fmla="*/ 13594 h 13593"/>
                  <a:gd name="connsiteX90" fmla="*/ 60039 w 240154"/>
                  <a:gd name="connsiteY90" fmla="*/ 8383 h 13593"/>
                  <a:gd name="connsiteX91" fmla="*/ 63437 w 240154"/>
                  <a:gd name="connsiteY91" fmla="*/ 11102 h 13593"/>
                  <a:gd name="connsiteX92" fmla="*/ 63890 w 240154"/>
                  <a:gd name="connsiteY92" fmla="*/ 11555 h 13593"/>
                  <a:gd name="connsiteX93" fmla="*/ 63890 w 240154"/>
                  <a:gd name="connsiteY93" fmla="*/ 11555 h 13593"/>
                  <a:gd name="connsiteX94" fmla="*/ 66609 w 240154"/>
                  <a:gd name="connsiteY94" fmla="*/ 13594 h 13593"/>
                  <a:gd name="connsiteX95" fmla="*/ 67289 w 240154"/>
                  <a:gd name="connsiteY95" fmla="*/ 13820 h 13593"/>
                  <a:gd name="connsiteX96" fmla="*/ 67968 w 240154"/>
                  <a:gd name="connsiteY96" fmla="*/ 13594 h 13593"/>
                  <a:gd name="connsiteX97" fmla="*/ 74312 w 240154"/>
                  <a:gd name="connsiteY97" fmla="*/ 8609 h 13593"/>
                  <a:gd name="connsiteX98" fmla="*/ 80656 w 240154"/>
                  <a:gd name="connsiteY98" fmla="*/ 13594 h 13593"/>
                  <a:gd name="connsiteX99" fmla="*/ 81335 w 240154"/>
                  <a:gd name="connsiteY99" fmla="*/ 13820 h 13593"/>
                  <a:gd name="connsiteX100" fmla="*/ 82015 w 240154"/>
                  <a:gd name="connsiteY100" fmla="*/ 13594 h 13593"/>
                  <a:gd name="connsiteX101" fmla="*/ 88585 w 240154"/>
                  <a:gd name="connsiteY101" fmla="*/ 8383 h 13593"/>
                  <a:gd name="connsiteX102" fmla="*/ 95156 w 240154"/>
                  <a:gd name="connsiteY102" fmla="*/ 13594 h 13593"/>
                  <a:gd name="connsiteX103" fmla="*/ 95835 w 240154"/>
                  <a:gd name="connsiteY103" fmla="*/ 13820 h 13593"/>
                  <a:gd name="connsiteX104" fmla="*/ 96515 w 240154"/>
                  <a:gd name="connsiteY104" fmla="*/ 13594 h 13593"/>
                  <a:gd name="connsiteX105" fmla="*/ 102859 w 240154"/>
                  <a:gd name="connsiteY105" fmla="*/ 8609 h 13593"/>
                  <a:gd name="connsiteX106" fmla="*/ 109202 w 240154"/>
                  <a:gd name="connsiteY106" fmla="*/ 13594 h 13593"/>
                  <a:gd name="connsiteX107" fmla="*/ 109882 w 240154"/>
                  <a:gd name="connsiteY107" fmla="*/ 13820 h 13593"/>
                  <a:gd name="connsiteX108" fmla="*/ 110562 w 240154"/>
                  <a:gd name="connsiteY108" fmla="*/ 13594 h 13593"/>
                  <a:gd name="connsiteX109" fmla="*/ 117132 w 240154"/>
                  <a:gd name="connsiteY109" fmla="*/ 8383 h 13593"/>
                  <a:gd name="connsiteX110" fmla="*/ 123702 w 240154"/>
                  <a:gd name="connsiteY110" fmla="*/ 13594 h 13593"/>
                  <a:gd name="connsiteX111" fmla="*/ 124382 w 240154"/>
                  <a:gd name="connsiteY111" fmla="*/ 13820 h 13593"/>
                  <a:gd name="connsiteX112" fmla="*/ 125062 w 240154"/>
                  <a:gd name="connsiteY112" fmla="*/ 13594 h 13593"/>
                  <a:gd name="connsiteX113" fmla="*/ 131405 w 240154"/>
                  <a:gd name="connsiteY113" fmla="*/ 8609 h 13593"/>
                  <a:gd name="connsiteX114" fmla="*/ 137749 w 240154"/>
                  <a:gd name="connsiteY114" fmla="*/ 13594 h 13593"/>
                  <a:gd name="connsiteX115" fmla="*/ 138429 w 240154"/>
                  <a:gd name="connsiteY115" fmla="*/ 13820 h 13593"/>
                  <a:gd name="connsiteX116" fmla="*/ 139108 w 240154"/>
                  <a:gd name="connsiteY116" fmla="*/ 13594 h 13593"/>
                  <a:gd name="connsiteX117" fmla="*/ 145679 w 240154"/>
                  <a:gd name="connsiteY117" fmla="*/ 8383 h 13593"/>
                  <a:gd name="connsiteX118" fmla="*/ 152249 w 240154"/>
                  <a:gd name="connsiteY118" fmla="*/ 13594 h 13593"/>
                  <a:gd name="connsiteX119" fmla="*/ 152929 w 240154"/>
                  <a:gd name="connsiteY119" fmla="*/ 13820 h 13593"/>
                  <a:gd name="connsiteX120" fmla="*/ 153608 w 240154"/>
                  <a:gd name="connsiteY120" fmla="*/ 13594 h 13593"/>
                  <a:gd name="connsiteX121" fmla="*/ 159952 w 240154"/>
                  <a:gd name="connsiteY121" fmla="*/ 8609 h 13593"/>
                  <a:gd name="connsiteX122" fmla="*/ 166296 w 240154"/>
                  <a:gd name="connsiteY122" fmla="*/ 13594 h 13593"/>
                  <a:gd name="connsiteX123" fmla="*/ 166975 w 240154"/>
                  <a:gd name="connsiteY123" fmla="*/ 13820 h 13593"/>
                  <a:gd name="connsiteX124" fmla="*/ 167655 w 240154"/>
                  <a:gd name="connsiteY124" fmla="*/ 13594 h 13593"/>
                  <a:gd name="connsiteX125" fmla="*/ 174225 w 240154"/>
                  <a:gd name="connsiteY125" fmla="*/ 8383 h 13593"/>
                  <a:gd name="connsiteX126" fmla="*/ 177624 w 240154"/>
                  <a:gd name="connsiteY126" fmla="*/ 11102 h 13593"/>
                  <a:gd name="connsiteX127" fmla="*/ 178077 w 240154"/>
                  <a:gd name="connsiteY127" fmla="*/ 11555 h 13593"/>
                  <a:gd name="connsiteX128" fmla="*/ 178077 w 240154"/>
                  <a:gd name="connsiteY128" fmla="*/ 11555 h 13593"/>
                  <a:gd name="connsiteX129" fmla="*/ 180796 w 240154"/>
                  <a:gd name="connsiteY129" fmla="*/ 13594 h 13593"/>
                  <a:gd name="connsiteX130" fmla="*/ 181475 w 240154"/>
                  <a:gd name="connsiteY130" fmla="*/ 13820 h 13593"/>
                  <a:gd name="connsiteX131" fmla="*/ 182155 w 240154"/>
                  <a:gd name="connsiteY131" fmla="*/ 13594 h 13593"/>
                  <a:gd name="connsiteX132" fmla="*/ 188499 w 240154"/>
                  <a:gd name="connsiteY132" fmla="*/ 8609 h 13593"/>
                  <a:gd name="connsiteX133" fmla="*/ 194842 w 240154"/>
                  <a:gd name="connsiteY133" fmla="*/ 13594 h 13593"/>
                  <a:gd name="connsiteX134" fmla="*/ 195522 w 240154"/>
                  <a:gd name="connsiteY134" fmla="*/ 13820 h 13593"/>
                  <a:gd name="connsiteX135" fmla="*/ 196202 w 240154"/>
                  <a:gd name="connsiteY135" fmla="*/ 13594 h 13593"/>
                  <a:gd name="connsiteX136" fmla="*/ 202772 w 240154"/>
                  <a:gd name="connsiteY136" fmla="*/ 8383 h 13593"/>
                  <a:gd name="connsiteX137" fmla="*/ 209342 w 240154"/>
                  <a:gd name="connsiteY137" fmla="*/ 13594 h 13593"/>
                  <a:gd name="connsiteX138" fmla="*/ 210022 w 240154"/>
                  <a:gd name="connsiteY138" fmla="*/ 13820 h 13593"/>
                  <a:gd name="connsiteX139" fmla="*/ 210702 w 240154"/>
                  <a:gd name="connsiteY139" fmla="*/ 13594 h 13593"/>
                  <a:gd name="connsiteX140" fmla="*/ 217045 w 240154"/>
                  <a:gd name="connsiteY140" fmla="*/ 8609 h 13593"/>
                  <a:gd name="connsiteX141" fmla="*/ 223389 w 240154"/>
                  <a:gd name="connsiteY141" fmla="*/ 13594 h 13593"/>
                  <a:gd name="connsiteX142" fmla="*/ 224069 w 240154"/>
                  <a:gd name="connsiteY142" fmla="*/ 13820 h 13593"/>
                  <a:gd name="connsiteX143" fmla="*/ 224748 w 240154"/>
                  <a:gd name="connsiteY143" fmla="*/ 13594 h 13593"/>
                  <a:gd name="connsiteX144" fmla="*/ 231772 w 240154"/>
                  <a:gd name="connsiteY144" fmla="*/ 8156 h 13593"/>
                  <a:gd name="connsiteX145" fmla="*/ 235397 w 240154"/>
                  <a:gd name="connsiteY145" fmla="*/ 11555 h 13593"/>
                  <a:gd name="connsiteX146" fmla="*/ 241740 w 240154"/>
                  <a:gd name="connsiteY146" fmla="*/ 8383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40154" h="13593">
                    <a:moveTo>
                      <a:pt x="241740" y="8383"/>
                    </a:moveTo>
                    <a:cubicBezTo>
                      <a:pt x="241740" y="7930"/>
                      <a:pt x="241740" y="7703"/>
                      <a:pt x="241287" y="7476"/>
                    </a:cubicBezTo>
                    <a:lnTo>
                      <a:pt x="232225" y="227"/>
                    </a:lnTo>
                    <a:cubicBezTo>
                      <a:pt x="231998" y="0"/>
                      <a:pt x="231772" y="0"/>
                      <a:pt x="231545" y="0"/>
                    </a:cubicBezTo>
                    <a:cubicBezTo>
                      <a:pt x="231319" y="0"/>
                      <a:pt x="231092" y="0"/>
                      <a:pt x="230865" y="227"/>
                    </a:cubicBezTo>
                    <a:lnTo>
                      <a:pt x="224522" y="5211"/>
                    </a:lnTo>
                    <a:lnTo>
                      <a:pt x="218178" y="227"/>
                    </a:lnTo>
                    <a:cubicBezTo>
                      <a:pt x="217952" y="0"/>
                      <a:pt x="217725" y="0"/>
                      <a:pt x="217498" y="0"/>
                    </a:cubicBezTo>
                    <a:cubicBezTo>
                      <a:pt x="217272" y="0"/>
                      <a:pt x="217045" y="0"/>
                      <a:pt x="216819" y="227"/>
                    </a:cubicBezTo>
                    <a:lnTo>
                      <a:pt x="210248" y="5438"/>
                    </a:lnTo>
                    <a:lnTo>
                      <a:pt x="203678" y="227"/>
                    </a:lnTo>
                    <a:cubicBezTo>
                      <a:pt x="203452" y="0"/>
                      <a:pt x="203225" y="0"/>
                      <a:pt x="202999" y="0"/>
                    </a:cubicBezTo>
                    <a:cubicBezTo>
                      <a:pt x="202772" y="0"/>
                      <a:pt x="202545" y="0"/>
                      <a:pt x="202319" y="227"/>
                    </a:cubicBezTo>
                    <a:lnTo>
                      <a:pt x="195975" y="5211"/>
                    </a:lnTo>
                    <a:lnTo>
                      <a:pt x="189631" y="227"/>
                    </a:lnTo>
                    <a:cubicBezTo>
                      <a:pt x="189405" y="0"/>
                      <a:pt x="189178" y="0"/>
                      <a:pt x="188952" y="0"/>
                    </a:cubicBezTo>
                    <a:cubicBezTo>
                      <a:pt x="188725" y="0"/>
                      <a:pt x="188499" y="0"/>
                      <a:pt x="188272" y="227"/>
                    </a:cubicBezTo>
                    <a:lnTo>
                      <a:pt x="181702" y="5438"/>
                    </a:lnTo>
                    <a:lnTo>
                      <a:pt x="178303" y="2719"/>
                    </a:lnTo>
                    <a:lnTo>
                      <a:pt x="177850" y="2266"/>
                    </a:lnTo>
                    <a:lnTo>
                      <a:pt x="177850" y="2266"/>
                    </a:lnTo>
                    <a:lnTo>
                      <a:pt x="175132" y="227"/>
                    </a:lnTo>
                    <a:cubicBezTo>
                      <a:pt x="174905" y="0"/>
                      <a:pt x="174678" y="0"/>
                      <a:pt x="174452" y="0"/>
                    </a:cubicBezTo>
                    <a:cubicBezTo>
                      <a:pt x="174225" y="0"/>
                      <a:pt x="173999" y="0"/>
                      <a:pt x="173772" y="227"/>
                    </a:cubicBezTo>
                    <a:lnTo>
                      <a:pt x="167428" y="5211"/>
                    </a:lnTo>
                    <a:lnTo>
                      <a:pt x="161085" y="227"/>
                    </a:lnTo>
                    <a:cubicBezTo>
                      <a:pt x="160858" y="0"/>
                      <a:pt x="160632" y="0"/>
                      <a:pt x="160405" y="0"/>
                    </a:cubicBezTo>
                    <a:cubicBezTo>
                      <a:pt x="160179" y="0"/>
                      <a:pt x="159952" y="0"/>
                      <a:pt x="159725" y="227"/>
                    </a:cubicBezTo>
                    <a:lnTo>
                      <a:pt x="153155" y="5438"/>
                    </a:lnTo>
                    <a:lnTo>
                      <a:pt x="146585" y="227"/>
                    </a:lnTo>
                    <a:cubicBezTo>
                      <a:pt x="146358" y="0"/>
                      <a:pt x="146132" y="0"/>
                      <a:pt x="145905" y="0"/>
                    </a:cubicBezTo>
                    <a:cubicBezTo>
                      <a:pt x="145679" y="0"/>
                      <a:pt x="145452" y="0"/>
                      <a:pt x="145226" y="227"/>
                    </a:cubicBezTo>
                    <a:lnTo>
                      <a:pt x="138882" y="5211"/>
                    </a:lnTo>
                    <a:lnTo>
                      <a:pt x="132538" y="227"/>
                    </a:lnTo>
                    <a:cubicBezTo>
                      <a:pt x="132312" y="0"/>
                      <a:pt x="132085" y="0"/>
                      <a:pt x="131858" y="0"/>
                    </a:cubicBezTo>
                    <a:cubicBezTo>
                      <a:pt x="131632" y="0"/>
                      <a:pt x="131405" y="0"/>
                      <a:pt x="131179" y="227"/>
                    </a:cubicBezTo>
                    <a:lnTo>
                      <a:pt x="124608" y="5438"/>
                    </a:lnTo>
                    <a:lnTo>
                      <a:pt x="118038" y="227"/>
                    </a:lnTo>
                    <a:cubicBezTo>
                      <a:pt x="117812" y="0"/>
                      <a:pt x="117585" y="0"/>
                      <a:pt x="117359" y="0"/>
                    </a:cubicBezTo>
                    <a:cubicBezTo>
                      <a:pt x="117132" y="0"/>
                      <a:pt x="116905" y="0"/>
                      <a:pt x="116679" y="227"/>
                    </a:cubicBezTo>
                    <a:lnTo>
                      <a:pt x="110335" y="5211"/>
                    </a:lnTo>
                    <a:lnTo>
                      <a:pt x="103991" y="227"/>
                    </a:lnTo>
                    <a:cubicBezTo>
                      <a:pt x="103765" y="0"/>
                      <a:pt x="103538" y="0"/>
                      <a:pt x="103312" y="0"/>
                    </a:cubicBezTo>
                    <a:cubicBezTo>
                      <a:pt x="103085" y="0"/>
                      <a:pt x="102859" y="0"/>
                      <a:pt x="102632" y="227"/>
                    </a:cubicBezTo>
                    <a:lnTo>
                      <a:pt x="96062" y="5438"/>
                    </a:lnTo>
                    <a:lnTo>
                      <a:pt x="89492" y="227"/>
                    </a:lnTo>
                    <a:cubicBezTo>
                      <a:pt x="89265" y="0"/>
                      <a:pt x="89038" y="0"/>
                      <a:pt x="88812" y="0"/>
                    </a:cubicBezTo>
                    <a:cubicBezTo>
                      <a:pt x="88585" y="0"/>
                      <a:pt x="88359" y="0"/>
                      <a:pt x="88132" y="227"/>
                    </a:cubicBezTo>
                    <a:lnTo>
                      <a:pt x="81788" y="5211"/>
                    </a:lnTo>
                    <a:lnTo>
                      <a:pt x="75445" y="227"/>
                    </a:lnTo>
                    <a:cubicBezTo>
                      <a:pt x="75218" y="0"/>
                      <a:pt x="74992" y="0"/>
                      <a:pt x="74765" y="0"/>
                    </a:cubicBezTo>
                    <a:cubicBezTo>
                      <a:pt x="74539" y="0"/>
                      <a:pt x="74312" y="0"/>
                      <a:pt x="74085" y="227"/>
                    </a:cubicBezTo>
                    <a:lnTo>
                      <a:pt x="67515" y="5438"/>
                    </a:lnTo>
                    <a:lnTo>
                      <a:pt x="64117" y="2719"/>
                    </a:lnTo>
                    <a:lnTo>
                      <a:pt x="63664" y="2266"/>
                    </a:lnTo>
                    <a:lnTo>
                      <a:pt x="63664" y="2266"/>
                    </a:lnTo>
                    <a:lnTo>
                      <a:pt x="60945" y="227"/>
                    </a:lnTo>
                    <a:cubicBezTo>
                      <a:pt x="60718" y="0"/>
                      <a:pt x="60492" y="0"/>
                      <a:pt x="60265" y="0"/>
                    </a:cubicBezTo>
                    <a:cubicBezTo>
                      <a:pt x="60039" y="0"/>
                      <a:pt x="59812" y="0"/>
                      <a:pt x="59586" y="227"/>
                    </a:cubicBezTo>
                    <a:lnTo>
                      <a:pt x="53242" y="5211"/>
                    </a:lnTo>
                    <a:lnTo>
                      <a:pt x="46898" y="227"/>
                    </a:lnTo>
                    <a:cubicBezTo>
                      <a:pt x="46672" y="0"/>
                      <a:pt x="46445" y="0"/>
                      <a:pt x="46218" y="0"/>
                    </a:cubicBezTo>
                    <a:cubicBezTo>
                      <a:pt x="45992" y="0"/>
                      <a:pt x="45765" y="0"/>
                      <a:pt x="45539" y="227"/>
                    </a:cubicBezTo>
                    <a:lnTo>
                      <a:pt x="38968" y="5438"/>
                    </a:lnTo>
                    <a:lnTo>
                      <a:pt x="32398" y="227"/>
                    </a:lnTo>
                    <a:cubicBezTo>
                      <a:pt x="32172" y="0"/>
                      <a:pt x="31945" y="0"/>
                      <a:pt x="31719" y="0"/>
                    </a:cubicBezTo>
                    <a:cubicBezTo>
                      <a:pt x="31492" y="0"/>
                      <a:pt x="31265" y="0"/>
                      <a:pt x="31039" y="227"/>
                    </a:cubicBezTo>
                    <a:lnTo>
                      <a:pt x="24695" y="5211"/>
                    </a:lnTo>
                    <a:lnTo>
                      <a:pt x="18351" y="227"/>
                    </a:lnTo>
                    <a:cubicBezTo>
                      <a:pt x="18125" y="0"/>
                      <a:pt x="17898" y="0"/>
                      <a:pt x="17672" y="0"/>
                    </a:cubicBezTo>
                    <a:cubicBezTo>
                      <a:pt x="17445" y="0"/>
                      <a:pt x="17219" y="0"/>
                      <a:pt x="16992" y="227"/>
                    </a:cubicBezTo>
                    <a:lnTo>
                      <a:pt x="9969" y="5664"/>
                    </a:lnTo>
                    <a:lnTo>
                      <a:pt x="6344" y="2266"/>
                    </a:lnTo>
                    <a:lnTo>
                      <a:pt x="0" y="5438"/>
                    </a:lnTo>
                    <a:cubicBezTo>
                      <a:pt x="0" y="5891"/>
                      <a:pt x="0" y="6117"/>
                      <a:pt x="453" y="6344"/>
                    </a:cubicBezTo>
                    <a:lnTo>
                      <a:pt x="9516" y="13594"/>
                    </a:lnTo>
                    <a:cubicBezTo>
                      <a:pt x="9742" y="13820"/>
                      <a:pt x="9969" y="13820"/>
                      <a:pt x="10195" y="13820"/>
                    </a:cubicBezTo>
                    <a:cubicBezTo>
                      <a:pt x="10422" y="13820"/>
                      <a:pt x="10648" y="13820"/>
                      <a:pt x="10875" y="13594"/>
                    </a:cubicBezTo>
                    <a:lnTo>
                      <a:pt x="17219" y="8609"/>
                    </a:lnTo>
                    <a:lnTo>
                      <a:pt x="23562" y="13594"/>
                    </a:lnTo>
                    <a:cubicBezTo>
                      <a:pt x="23789" y="13820"/>
                      <a:pt x="24015" y="13820"/>
                      <a:pt x="24242" y="13820"/>
                    </a:cubicBezTo>
                    <a:cubicBezTo>
                      <a:pt x="24469" y="13820"/>
                      <a:pt x="24695" y="13820"/>
                      <a:pt x="24922" y="13594"/>
                    </a:cubicBezTo>
                    <a:lnTo>
                      <a:pt x="31492" y="8383"/>
                    </a:lnTo>
                    <a:lnTo>
                      <a:pt x="38062" y="13594"/>
                    </a:lnTo>
                    <a:cubicBezTo>
                      <a:pt x="38289" y="13820"/>
                      <a:pt x="38515" y="13820"/>
                      <a:pt x="38742" y="13820"/>
                    </a:cubicBezTo>
                    <a:cubicBezTo>
                      <a:pt x="38968" y="13820"/>
                      <a:pt x="39195" y="13820"/>
                      <a:pt x="39422" y="13594"/>
                    </a:cubicBezTo>
                    <a:lnTo>
                      <a:pt x="45765" y="8609"/>
                    </a:lnTo>
                    <a:lnTo>
                      <a:pt x="52109" y="13594"/>
                    </a:lnTo>
                    <a:cubicBezTo>
                      <a:pt x="52336" y="13820"/>
                      <a:pt x="52562" y="13820"/>
                      <a:pt x="52789" y="13820"/>
                    </a:cubicBezTo>
                    <a:cubicBezTo>
                      <a:pt x="53015" y="13820"/>
                      <a:pt x="53242" y="13820"/>
                      <a:pt x="53468" y="13594"/>
                    </a:cubicBezTo>
                    <a:lnTo>
                      <a:pt x="60039" y="8383"/>
                    </a:lnTo>
                    <a:lnTo>
                      <a:pt x="63437" y="11102"/>
                    </a:lnTo>
                    <a:lnTo>
                      <a:pt x="63890" y="11555"/>
                    </a:lnTo>
                    <a:lnTo>
                      <a:pt x="63890" y="11555"/>
                    </a:lnTo>
                    <a:lnTo>
                      <a:pt x="66609" y="13594"/>
                    </a:lnTo>
                    <a:cubicBezTo>
                      <a:pt x="66835" y="13820"/>
                      <a:pt x="67062" y="13820"/>
                      <a:pt x="67289" y="13820"/>
                    </a:cubicBezTo>
                    <a:cubicBezTo>
                      <a:pt x="67515" y="13820"/>
                      <a:pt x="67742" y="13820"/>
                      <a:pt x="67968" y="13594"/>
                    </a:cubicBezTo>
                    <a:lnTo>
                      <a:pt x="74312" y="8609"/>
                    </a:lnTo>
                    <a:lnTo>
                      <a:pt x="80656" y="13594"/>
                    </a:lnTo>
                    <a:cubicBezTo>
                      <a:pt x="80882" y="13820"/>
                      <a:pt x="81109" y="13820"/>
                      <a:pt x="81335" y="13820"/>
                    </a:cubicBezTo>
                    <a:cubicBezTo>
                      <a:pt x="81562" y="13820"/>
                      <a:pt x="81788" y="13820"/>
                      <a:pt x="82015" y="13594"/>
                    </a:cubicBezTo>
                    <a:lnTo>
                      <a:pt x="88585" y="8383"/>
                    </a:lnTo>
                    <a:lnTo>
                      <a:pt x="95156" y="13594"/>
                    </a:lnTo>
                    <a:cubicBezTo>
                      <a:pt x="95382" y="13820"/>
                      <a:pt x="95609" y="13820"/>
                      <a:pt x="95835" y="13820"/>
                    </a:cubicBezTo>
                    <a:cubicBezTo>
                      <a:pt x="96062" y="13820"/>
                      <a:pt x="96288" y="13820"/>
                      <a:pt x="96515" y="13594"/>
                    </a:cubicBezTo>
                    <a:lnTo>
                      <a:pt x="102859" y="8609"/>
                    </a:lnTo>
                    <a:lnTo>
                      <a:pt x="109202" y="13594"/>
                    </a:lnTo>
                    <a:cubicBezTo>
                      <a:pt x="109429" y="13820"/>
                      <a:pt x="109655" y="13820"/>
                      <a:pt x="109882" y="13820"/>
                    </a:cubicBezTo>
                    <a:cubicBezTo>
                      <a:pt x="110109" y="13820"/>
                      <a:pt x="110335" y="13820"/>
                      <a:pt x="110562" y="13594"/>
                    </a:cubicBezTo>
                    <a:lnTo>
                      <a:pt x="117132" y="8383"/>
                    </a:lnTo>
                    <a:lnTo>
                      <a:pt x="123702" y="13594"/>
                    </a:lnTo>
                    <a:cubicBezTo>
                      <a:pt x="123929" y="13820"/>
                      <a:pt x="124155" y="13820"/>
                      <a:pt x="124382" y="13820"/>
                    </a:cubicBezTo>
                    <a:cubicBezTo>
                      <a:pt x="124608" y="13820"/>
                      <a:pt x="124835" y="13820"/>
                      <a:pt x="125062" y="13594"/>
                    </a:cubicBezTo>
                    <a:lnTo>
                      <a:pt x="131405" y="8609"/>
                    </a:lnTo>
                    <a:lnTo>
                      <a:pt x="137749" y="13594"/>
                    </a:lnTo>
                    <a:cubicBezTo>
                      <a:pt x="137976" y="13820"/>
                      <a:pt x="138202" y="13820"/>
                      <a:pt x="138429" y="13820"/>
                    </a:cubicBezTo>
                    <a:cubicBezTo>
                      <a:pt x="138655" y="13820"/>
                      <a:pt x="138882" y="13820"/>
                      <a:pt x="139108" y="13594"/>
                    </a:cubicBezTo>
                    <a:lnTo>
                      <a:pt x="145679" y="8383"/>
                    </a:lnTo>
                    <a:lnTo>
                      <a:pt x="152249" y="13594"/>
                    </a:lnTo>
                    <a:cubicBezTo>
                      <a:pt x="152475" y="13820"/>
                      <a:pt x="152702" y="13820"/>
                      <a:pt x="152929" y="13820"/>
                    </a:cubicBezTo>
                    <a:cubicBezTo>
                      <a:pt x="153155" y="13820"/>
                      <a:pt x="153382" y="13820"/>
                      <a:pt x="153608" y="13594"/>
                    </a:cubicBezTo>
                    <a:lnTo>
                      <a:pt x="159952" y="8609"/>
                    </a:lnTo>
                    <a:lnTo>
                      <a:pt x="166296" y="13594"/>
                    </a:lnTo>
                    <a:cubicBezTo>
                      <a:pt x="166522" y="13820"/>
                      <a:pt x="166749" y="13820"/>
                      <a:pt x="166975" y="13820"/>
                    </a:cubicBezTo>
                    <a:cubicBezTo>
                      <a:pt x="167202" y="13820"/>
                      <a:pt x="167428" y="13820"/>
                      <a:pt x="167655" y="13594"/>
                    </a:cubicBezTo>
                    <a:lnTo>
                      <a:pt x="174225" y="8383"/>
                    </a:lnTo>
                    <a:lnTo>
                      <a:pt x="177624" y="11102"/>
                    </a:lnTo>
                    <a:lnTo>
                      <a:pt x="178077" y="11555"/>
                    </a:lnTo>
                    <a:lnTo>
                      <a:pt x="178077" y="11555"/>
                    </a:lnTo>
                    <a:lnTo>
                      <a:pt x="180796" y="13594"/>
                    </a:lnTo>
                    <a:cubicBezTo>
                      <a:pt x="181022" y="13820"/>
                      <a:pt x="181249" y="13820"/>
                      <a:pt x="181475" y="13820"/>
                    </a:cubicBezTo>
                    <a:cubicBezTo>
                      <a:pt x="181702" y="13820"/>
                      <a:pt x="181928" y="13820"/>
                      <a:pt x="182155" y="13594"/>
                    </a:cubicBezTo>
                    <a:lnTo>
                      <a:pt x="188499" y="8609"/>
                    </a:lnTo>
                    <a:lnTo>
                      <a:pt x="194842" y="13594"/>
                    </a:lnTo>
                    <a:cubicBezTo>
                      <a:pt x="195069" y="13820"/>
                      <a:pt x="195295" y="13820"/>
                      <a:pt x="195522" y="13820"/>
                    </a:cubicBezTo>
                    <a:cubicBezTo>
                      <a:pt x="195749" y="13820"/>
                      <a:pt x="195975" y="13820"/>
                      <a:pt x="196202" y="13594"/>
                    </a:cubicBezTo>
                    <a:lnTo>
                      <a:pt x="202772" y="8383"/>
                    </a:lnTo>
                    <a:lnTo>
                      <a:pt x="209342" y="13594"/>
                    </a:lnTo>
                    <a:cubicBezTo>
                      <a:pt x="209569" y="13820"/>
                      <a:pt x="209795" y="13820"/>
                      <a:pt x="210022" y="13820"/>
                    </a:cubicBezTo>
                    <a:cubicBezTo>
                      <a:pt x="210248" y="13820"/>
                      <a:pt x="210475" y="13820"/>
                      <a:pt x="210702" y="13594"/>
                    </a:cubicBezTo>
                    <a:lnTo>
                      <a:pt x="217045" y="8609"/>
                    </a:lnTo>
                    <a:lnTo>
                      <a:pt x="223389" y="13594"/>
                    </a:lnTo>
                    <a:cubicBezTo>
                      <a:pt x="223616" y="13820"/>
                      <a:pt x="223842" y="13820"/>
                      <a:pt x="224069" y="13820"/>
                    </a:cubicBezTo>
                    <a:cubicBezTo>
                      <a:pt x="224295" y="13820"/>
                      <a:pt x="224522" y="13820"/>
                      <a:pt x="224748" y="13594"/>
                    </a:cubicBezTo>
                    <a:lnTo>
                      <a:pt x="231772" y="8156"/>
                    </a:lnTo>
                    <a:lnTo>
                      <a:pt x="235397" y="11555"/>
                    </a:lnTo>
                    <a:lnTo>
                      <a:pt x="241740" y="8383"/>
                    </a:lnTo>
                    <a:close/>
                  </a:path>
                </a:pathLst>
              </a:custGeom>
              <a:solidFill>
                <a:srgbClr val="000000"/>
              </a:solidFill>
              <a:ln w="2249" cap="flat">
                <a:noFill/>
                <a:prstDash val="solid"/>
                <a:miter/>
              </a:ln>
            </p:spPr>
            <p:txBody>
              <a:bodyPr rtlCol="0" anchor="ctr"/>
              <a:lstStyle/>
              <a:p>
                <a:endParaRPr lang="en-BE" sz="900"/>
              </a:p>
            </p:txBody>
          </p:sp>
          <p:sp>
            <p:nvSpPr>
              <p:cNvPr id="243" name="Freeform: Shape 242">
                <a:extLst>
                  <a:ext uri="{FF2B5EF4-FFF2-40B4-BE49-F238E27FC236}">
                    <a16:creationId xmlns:a16="http://schemas.microsoft.com/office/drawing/2014/main" id="{4DD2262B-BA98-4903-8B8C-2EB9832C1D9E}"/>
                  </a:ext>
                </a:extLst>
              </p:cNvPr>
              <p:cNvSpPr/>
              <p:nvPr/>
            </p:nvSpPr>
            <p:spPr>
              <a:xfrm>
                <a:off x="8038982" y="2923462"/>
                <a:ext cx="11328" cy="11328"/>
              </a:xfrm>
              <a:custGeom>
                <a:avLst/>
                <a:gdLst>
                  <a:gd name="connsiteX0" fmla="*/ 12097 w 11328"/>
                  <a:gd name="connsiteY0" fmla="*/ 5753 h 11328"/>
                  <a:gd name="connsiteX1" fmla="*/ 5074 w 11328"/>
                  <a:gd name="connsiteY1" fmla="*/ 316 h 11328"/>
                  <a:gd name="connsiteX2" fmla="*/ 2808 w 11328"/>
                  <a:gd name="connsiteY2" fmla="*/ 542 h 11328"/>
                  <a:gd name="connsiteX3" fmla="*/ 316 w 11328"/>
                  <a:gd name="connsiteY3" fmla="*/ 3714 h 11328"/>
                  <a:gd name="connsiteX4" fmla="*/ 542 w 11328"/>
                  <a:gd name="connsiteY4" fmla="*/ 5980 h 11328"/>
                  <a:gd name="connsiteX5" fmla="*/ 7566 w 11328"/>
                  <a:gd name="connsiteY5" fmla="*/ 11417 h 11328"/>
                  <a:gd name="connsiteX6" fmla="*/ 9831 w 11328"/>
                  <a:gd name="connsiteY6" fmla="*/ 11191 h 11328"/>
                  <a:gd name="connsiteX7" fmla="*/ 12324 w 11328"/>
                  <a:gd name="connsiteY7" fmla="*/ 8019 h 11328"/>
                  <a:gd name="connsiteX8" fmla="*/ 12097 w 11328"/>
                  <a:gd name="connsiteY8" fmla="*/ 5753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8" h="11328">
                    <a:moveTo>
                      <a:pt x="12097" y="5753"/>
                    </a:moveTo>
                    <a:lnTo>
                      <a:pt x="5074" y="316"/>
                    </a:lnTo>
                    <a:cubicBezTo>
                      <a:pt x="4394" y="-137"/>
                      <a:pt x="3488" y="-137"/>
                      <a:pt x="2808" y="542"/>
                    </a:cubicBezTo>
                    <a:lnTo>
                      <a:pt x="316" y="3714"/>
                    </a:lnTo>
                    <a:cubicBezTo>
                      <a:pt x="-137" y="4394"/>
                      <a:pt x="-137" y="5300"/>
                      <a:pt x="542" y="5980"/>
                    </a:cubicBezTo>
                    <a:lnTo>
                      <a:pt x="7566" y="11417"/>
                    </a:lnTo>
                    <a:cubicBezTo>
                      <a:pt x="8245" y="11870"/>
                      <a:pt x="9152" y="11870"/>
                      <a:pt x="9831" y="11191"/>
                    </a:cubicBezTo>
                    <a:lnTo>
                      <a:pt x="12324" y="8019"/>
                    </a:lnTo>
                    <a:cubicBezTo>
                      <a:pt x="13003" y="7339"/>
                      <a:pt x="12777" y="6433"/>
                      <a:pt x="12097" y="5753"/>
                    </a:cubicBezTo>
                    <a:close/>
                  </a:path>
                </a:pathLst>
              </a:custGeom>
              <a:solidFill>
                <a:srgbClr val="000000"/>
              </a:solidFill>
              <a:ln w="2249" cap="flat">
                <a:noFill/>
                <a:prstDash val="solid"/>
                <a:miter/>
              </a:ln>
            </p:spPr>
            <p:txBody>
              <a:bodyPr rtlCol="0" anchor="ctr"/>
              <a:lstStyle/>
              <a:p>
                <a:endParaRPr lang="en-BE" sz="900"/>
              </a:p>
            </p:txBody>
          </p:sp>
          <p:sp>
            <p:nvSpPr>
              <p:cNvPr id="244" name="Freeform: Shape 243">
                <a:extLst>
                  <a:ext uri="{FF2B5EF4-FFF2-40B4-BE49-F238E27FC236}">
                    <a16:creationId xmlns:a16="http://schemas.microsoft.com/office/drawing/2014/main" id="{0DBCF4FC-AE56-4209-982B-CE133D268183}"/>
                  </a:ext>
                </a:extLst>
              </p:cNvPr>
              <p:cNvSpPr/>
              <p:nvPr/>
            </p:nvSpPr>
            <p:spPr>
              <a:xfrm>
                <a:off x="8275059" y="2925727"/>
                <a:ext cx="11328" cy="11328"/>
              </a:xfrm>
              <a:custGeom>
                <a:avLst/>
                <a:gdLst>
                  <a:gd name="connsiteX0" fmla="*/ 12097 w 11328"/>
                  <a:gd name="connsiteY0" fmla="*/ 5753 h 11328"/>
                  <a:gd name="connsiteX1" fmla="*/ 5074 w 11328"/>
                  <a:gd name="connsiteY1" fmla="*/ 316 h 11328"/>
                  <a:gd name="connsiteX2" fmla="*/ 2808 w 11328"/>
                  <a:gd name="connsiteY2" fmla="*/ 542 h 11328"/>
                  <a:gd name="connsiteX3" fmla="*/ 316 w 11328"/>
                  <a:gd name="connsiteY3" fmla="*/ 3714 h 11328"/>
                  <a:gd name="connsiteX4" fmla="*/ 542 w 11328"/>
                  <a:gd name="connsiteY4" fmla="*/ 5980 h 11328"/>
                  <a:gd name="connsiteX5" fmla="*/ 7566 w 11328"/>
                  <a:gd name="connsiteY5" fmla="*/ 11417 h 11328"/>
                  <a:gd name="connsiteX6" fmla="*/ 9831 w 11328"/>
                  <a:gd name="connsiteY6" fmla="*/ 11191 h 11328"/>
                  <a:gd name="connsiteX7" fmla="*/ 12324 w 11328"/>
                  <a:gd name="connsiteY7" fmla="*/ 8019 h 11328"/>
                  <a:gd name="connsiteX8" fmla="*/ 12097 w 11328"/>
                  <a:gd name="connsiteY8" fmla="*/ 5753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8" h="11328">
                    <a:moveTo>
                      <a:pt x="12097" y="5753"/>
                    </a:moveTo>
                    <a:lnTo>
                      <a:pt x="5074" y="316"/>
                    </a:lnTo>
                    <a:cubicBezTo>
                      <a:pt x="4394" y="-137"/>
                      <a:pt x="3488" y="-137"/>
                      <a:pt x="2808" y="542"/>
                    </a:cubicBezTo>
                    <a:lnTo>
                      <a:pt x="316" y="3714"/>
                    </a:lnTo>
                    <a:cubicBezTo>
                      <a:pt x="-137" y="4394"/>
                      <a:pt x="-137" y="5300"/>
                      <a:pt x="542" y="5980"/>
                    </a:cubicBezTo>
                    <a:lnTo>
                      <a:pt x="7566" y="11417"/>
                    </a:lnTo>
                    <a:cubicBezTo>
                      <a:pt x="8245" y="11870"/>
                      <a:pt x="9152" y="11870"/>
                      <a:pt x="9831" y="11191"/>
                    </a:cubicBezTo>
                    <a:lnTo>
                      <a:pt x="12324" y="8019"/>
                    </a:lnTo>
                    <a:cubicBezTo>
                      <a:pt x="12777" y="7113"/>
                      <a:pt x="12777" y="6206"/>
                      <a:pt x="12097" y="5753"/>
                    </a:cubicBezTo>
                    <a:close/>
                  </a:path>
                </a:pathLst>
              </a:custGeom>
              <a:solidFill>
                <a:srgbClr val="000000"/>
              </a:solidFill>
              <a:ln w="2249" cap="flat">
                <a:noFill/>
                <a:prstDash val="solid"/>
                <a:miter/>
              </a:ln>
            </p:spPr>
            <p:txBody>
              <a:bodyPr rtlCol="0" anchor="ctr"/>
              <a:lstStyle/>
              <a:p>
                <a:endParaRPr lang="en-BE" sz="900"/>
              </a:p>
            </p:txBody>
          </p:sp>
          <p:sp>
            <p:nvSpPr>
              <p:cNvPr id="245" name="Freeform: Shape 244">
                <a:extLst>
                  <a:ext uri="{FF2B5EF4-FFF2-40B4-BE49-F238E27FC236}">
                    <a16:creationId xmlns:a16="http://schemas.microsoft.com/office/drawing/2014/main" id="{DCDB41EA-E2B5-4581-B72E-B4619FD813AA}"/>
                  </a:ext>
                </a:extLst>
              </p:cNvPr>
              <p:cNvSpPr/>
              <p:nvPr/>
            </p:nvSpPr>
            <p:spPr>
              <a:xfrm>
                <a:off x="8030462" y="2923551"/>
                <a:ext cx="240154" cy="13594"/>
              </a:xfrm>
              <a:custGeom>
                <a:avLst/>
                <a:gdLst>
                  <a:gd name="connsiteX0" fmla="*/ 241740 w 240154"/>
                  <a:gd name="connsiteY0" fmla="*/ 8383 h 13593"/>
                  <a:gd name="connsiteX1" fmla="*/ 241287 w 240154"/>
                  <a:gd name="connsiteY1" fmla="*/ 7476 h 13593"/>
                  <a:gd name="connsiteX2" fmla="*/ 232225 w 240154"/>
                  <a:gd name="connsiteY2" fmla="*/ 227 h 13593"/>
                  <a:gd name="connsiteX3" fmla="*/ 231545 w 240154"/>
                  <a:gd name="connsiteY3" fmla="*/ 0 h 13593"/>
                  <a:gd name="connsiteX4" fmla="*/ 230865 w 240154"/>
                  <a:gd name="connsiteY4" fmla="*/ 227 h 13593"/>
                  <a:gd name="connsiteX5" fmla="*/ 224522 w 240154"/>
                  <a:gd name="connsiteY5" fmla="*/ 5211 h 13593"/>
                  <a:gd name="connsiteX6" fmla="*/ 218178 w 240154"/>
                  <a:gd name="connsiteY6" fmla="*/ 227 h 13593"/>
                  <a:gd name="connsiteX7" fmla="*/ 217498 w 240154"/>
                  <a:gd name="connsiteY7" fmla="*/ 0 h 13593"/>
                  <a:gd name="connsiteX8" fmla="*/ 216819 w 240154"/>
                  <a:gd name="connsiteY8" fmla="*/ 227 h 13593"/>
                  <a:gd name="connsiteX9" fmla="*/ 210248 w 240154"/>
                  <a:gd name="connsiteY9" fmla="*/ 5438 h 13593"/>
                  <a:gd name="connsiteX10" fmla="*/ 203678 w 240154"/>
                  <a:gd name="connsiteY10" fmla="*/ 227 h 13593"/>
                  <a:gd name="connsiteX11" fmla="*/ 202999 w 240154"/>
                  <a:gd name="connsiteY11" fmla="*/ 0 h 13593"/>
                  <a:gd name="connsiteX12" fmla="*/ 202319 w 240154"/>
                  <a:gd name="connsiteY12" fmla="*/ 227 h 13593"/>
                  <a:gd name="connsiteX13" fmla="*/ 195975 w 240154"/>
                  <a:gd name="connsiteY13" fmla="*/ 5211 h 13593"/>
                  <a:gd name="connsiteX14" fmla="*/ 189631 w 240154"/>
                  <a:gd name="connsiteY14" fmla="*/ 227 h 13593"/>
                  <a:gd name="connsiteX15" fmla="*/ 188952 w 240154"/>
                  <a:gd name="connsiteY15" fmla="*/ 0 h 13593"/>
                  <a:gd name="connsiteX16" fmla="*/ 188272 w 240154"/>
                  <a:gd name="connsiteY16" fmla="*/ 227 h 13593"/>
                  <a:gd name="connsiteX17" fmla="*/ 181702 w 240154"/>
                  <a:gd name="connsiteY17" fmla="*/ 5438 h 13593"/>
                  <a:gd name="connsiteX18" fmla="*/ 178303 w 240154"/>
                  <a:gd name="connsiteY18" fmla="*/ 2719 h 13593"/>
                  <a:gd name="connsiteX19" fmla="*/ 177850 w 240154"/>
                  <a:gd name="connsiteY19" fmla="*/ 2266 h 13593"/>
                  <a:gd name="connsiteX20" fmla="*/ 177850 w 240154"/>
                  <a:gd name="connsiteY20" fmla="*/ 2266 h 13593"/>
                  <a:gd name="connsiteX21" fmla="*/ 175132 w 240154"/>
                  <a:gd name="connsiteY21" fmla="*/ 227 h 13593"/>
                  <a:gd name="connsiteX22" fmla="*/ 174452 w 240154"/>
                  <a:gd name="connsiteY22" fmla="*/ 0 h 13593"/>
                  <a:gd name="connsiteX23" fmla="*/ 173772 w 240154"/>
                  <a:gd name="connsiteY23" fmla="*/ 227 h 13593"/>
                  <a:gd name="connsiteX24" fmla="*/ 167428 w 240154"/>
                  <a:gd name="connsiteY24" fmla="*/ 5211 h 13593"/>
                  <a:gd name="connsiteX25" fmla="*/ 161085 w 240154"/>
                  <a:gd name="connsiteY25" fmla="*/ 227 h 13593"/>
                  <a:gd name="connsiteX26" fmla="*/ 160405 w 240154"/>
                  <a:gd name="connsiteY26" fmla="*/ 0 h 13593"/>
                  <a:gd name="connsiteX27" fmla="*/ 159725 w 240154"/>
                  <a:gd name="connsiteY27" fmla="*/ 227 h 13593"/>
                  <a:gd name="connsiteX28" fmla="*/ 153155 w 240154"/>
                  <a:gd name="connsiteY28" fmla="*/ 5438 h 13593"/>
                  <a:gd name="connsiteX29" fmla="*/ 146585 w 240154"/>
                  <a:gd name="connsiteY29" fmla="*/ 227 h 13593"/>
                  <a:gd name="connsiteX30" fmla="*/ 145905 w 240154"/>
                  <a:gd name="connsiteY30" fmla="*/ 0 h 13593"/>
                  <a:gd name="connsiteX31" fmla="*/ 145226 w 240154"/>
                  <a:gd name="connsiteY31" fmla="*/ 227 h 13593"/>
                  <a:gd name="connsiteX32" fmla="*/ 138882 w 240154"/>
                  <a:gd name="connsiteY32" fmla="*/ 5211 h 13593"/>
                  <a:gd name="connsiteX33" fmla="*/ 132538 w 240154"/>
                  <a:gd name="connsiteY33" fmla="*/ 227 h 13593"/>
                  <a:gd name="connsiteX34" fmla="*/ 131858 w 240154"/>
                  <a:gd name="connsiteY34" fmla="*/ 0 h 13593"/>
                  <a:gd name="connsiteX35" fmla="*/ 131179 w 240154"/>
                  <a:gd name="connsiteY35" fmla="*/ 227 h 13593"/>
                  <a:gd name="connsiteX36" fmla="*/ 124608 w 240154"/>
                  <a:gd name="connsiteY36" fmla="*/ 5438 h 13593"/>
                  <a:gd name="connsiteX37" fmla="*/ 118038 w 240154"/>
                  <a:gd name="connsiteY37" fmla="*/ 227 h 13593"/>
                  <a:gd name="connsiteX38" fmla="*/ 117359 w 240154"/>
                  <a:gd name="connsiteY38" fmla="*/ 0 h 13593"/>
                  <a:gd name="connsiteX39" fmla="*/ 116679 w 240154"/>
                  <a:gd name="connsiteY39" fmla="*/ 227 h 13593"/>
                  <a:gd name="connsiteX40" fmla="*/ 110335 w 240154"/>
                  <a:gd name="connsiteY40" fmla="*/ 5211 h 13593"/>
                  <a:gd name="connsiteX41" fmla="*/ 103991 w 240154"/>
                  <a:gd name="connsiteY41" fmla="*/ 227 h 13593"/>
                  <a:gd name="connsiteX42" fmla="*/ 103312 w 240154"/>
                  <a:gd name="connsiteY42" fmla="*/ 0 h 13593"/>
                  <a:gd name="connsiteX43" fmla="*/ 102632 w 240154"/>
                  <a:gd name="connsiteY43" fmla="*/ 227 h 13593"/>
                  <a:gd name="connsiteX44" fmla="*/ 96062 w 240154"/>
                  <a:gd name="connsiteY44" fmla="*/ 5438 h 13593"/>
                  <a:gd name="connsiteX45" fmla="*/ 89492 w 240154"/>
                  <a:gd name="connsiteY45" fmla="*/ 227 h 13593"/>
                  <a:gd name="connsiteX46" fmla="*/ 88812 w 240154"/>
                  <a:gd name="connsiteY46" fmla="*/ 0 h 13593"/>
                  <a:gd name="connsiteX47" fmla="*/ 88132 w 240154"/>
                  <a:gd name="connsiteY47" fmla="*/ 227 h 13593"/>
                  <a:gd name="connsiteX48" fmla="*/ 81788 w 240154"/>
                  <a:gd name="connsiteY48" fmla="*/ 5211 h 13593"/>
                  <a:gd name="connsiteX49" fmla="*/ 75445 w 240154"/>
                  <a:gd name="connsiteY49" fmla="*/ 227 h 13593"/>
                  <a:gd name="connsiteX50" fmla="*/ 74765 w 240154"/>
                  <a:gd name="connsiteY50" fmla="*/ 0 h 13593"/>
                  <a:gd name="connsiteX51" fmla="*/ 74085 w 240154"/>
                  <a:gd name="connsiteY51" fmla="*/ 227 h 13593"/>
                  <a:gd name="connsiteX52" fmla="*/ 67515 w 240154"/>
                  <a:gd name="connsiteY52" fmla="*/ 5438 h 13593"/>
                  <a:gd name="connsiteX53" fmla="*/ 64117 w 240154"/>
                  <a:gd name="connsiteY53" fmla="*/ 2719 h 13593"/>
                  <a:gd name="connsiteX54" fmla="*/ 63664 w 240154"/>
                  <a:gd name="connsiteY54" fmla="*/ 2266 h 13593"/>
                  <a:gd name="connsiteX55" fmla="*/ 63664 w 240154"/>
                  <a:gd name="connsiteY55" fmla="*/ 2266 h 13593"/>
                  <a:gd name="connsiteX56" fmla="*/ 60945 w 240154"/>
                  <a:gd name="connsiteY56" fmla="*/ 227 h 13593"/>
                  <a:gd name="connsiteX57" fmla="*/ 60265 w 240154"/>
                  <a:gd name="connsiteY57" fmla="*/ 0 h 13593"/>
                  <a:gd name="connsiteX58" fmla="*/ 59586 w 240154"/>
                  <a:gd name="connsiteY58" fmla="*/ 227 h 13593"/>
                  <a:gd name="connsiteX59" fmla="*/ 53242 w 240154"/>
                  <a:gd name="connsiteY59" fmla="*/ 5211 h 13593"/>
                  <a:gd name="connsiteX60" fmla="*/ 46898 w 240154"/>
                  <a:gd name="connsiteY60" fmla="*/ 227 h 13593"/>
                  <a:gd name="connsiteX61" fmla="*/ 46218 w 240154"/>
                  <a:gd name="connsiteY61" fmla="*/ 0 h 13593"/>
                  <a:gd name="connsiteX62" fmla="*/ 45539 w 240154"/>
                  <a:gd name="connsiteY62" fmla="*/ 227 h 13593"/>
                  <a:gd name="connsiteX63" fmla="*/ 38968 w 240154"/>
                  <a:gd name="connsiteY63" fmla="*/ 5438 h 13593"/>
                  <a:gd name="connsiteX64" fmla="*/ 32398 w 240154"/>
                  <a:gd name="connsiteY64" fmla="*/ 227 h 13593"/>
                  <a:gd name="connsiteX65" fmla="*/ 31719 w 240154"/>
                  <a:gd name="connsiteY65" fmla="*/ 0 h 13593"/>
                  <a:gd name="connsiteX66" fmla="*/ 31039 w 240154"/>
                  <a:gd name="connsiteY66" fmla="*/ 227 h 13593"/>
                  <a:gd name="connsiteX67" fmla="*/ 24695 w 240154"/>
                  <a:gd name="connsiteY67" fmla="*/ 5211 h 13593"/>
                  <a:gd name="connsiteX68" fmla="*/ 18351 w 240154"/>
                  <a:gd name="connsiteY68" fmla="*/ 227 h 13593"/>
                  <a:gd name="connsiteX69" fmla="*/ 17672 w 240154"/>
                  <a:gd name="connsiteY69" fmla="*/ 0 h 13593"/>
                  <a:gd name="connsiteX70" fmla="*/ 16992 w 240154"/>
                  <a:gd name="connsiteY70" fmla="*/ 227 h 13593"/>
                  <a:gd name="connsiteX71" fmla="*/ 9969 w 240154"/>
                  <a:gd name="connsiteY71" fmla="*/ 5664 h 13593"/>
                  <a:gd name="connsiteX72" fmla="*/ 6344 w 240154"/>
                  <a:gd name="connsiteY72" fmla="*/ 2266 h 13593"/>
                  <a:gd name="connsiteX73" fmla="*/ 0 w 240154"/>
                  <a:gd name="connsiteY73" fmla="*/ 5438 h 13593"/>
                  <a:gd name="connsiteX74" fmla="*/ 453 w 240154"/>
                  <a:gd name="connsiteY74" fmla="*/ 6344 h 13593"/>
                  <a:gd name="connsiteX75" fmla="*/ 9516 w 240154"/>
                  <a:gd name="connsiteY75" fmla="*/ 13594 h 13593"/>
                  <a:gd name="connsiteX76" fmla="*/ 10195 w 240154"/>
                  <a:gd name="connsiteY76" fmla="*/ 13820 h 13593"/>
                  <a:gd name="connsiteX77" fmla="*/ 10875 w 240154"/>
                  <a:gd name="connsiteY77" fmla="*/ 13594 h 13593"/>
                  <a:gd name="connsiteX78" fmla="*/ 17219 w 240154"/>
                  <a:gd name="connsiteY78" fmla="*/ 8609 h 13593"/>
                  <a:gd name="connsiteX79" fmla="*/ 23562 w 240154"/>
                  <a:gd name="connsiteY79" fmla="*/ 13594 h 13593"/>
                  <a:gd name="connsiteX80" fmla="*/ 24242 w 240154"/>
                  <a:gd name="connsiteY80" fmla="*/ 13820 h 13593"/>
                  <a:gd name="connsiteX81" fmla="*/ 24922 w 240154"/>
                  <a:gd name="connsiteY81" fmla="*/ 13594 h 13593"/>
                  <a:gd name="connsiteX82" fmla="*/ 31492 w 240154"/>
                  <a:gd name="connsiteY82" fmla="*/ 8383 h 13593"/>
                  <a:gd name="connsiteX83" fmla="*/ 38062 w 240154"/>
                  <a:gd name="connsiteY83" fmla="*/ 13594 h 13593"/>
                  <a:gd name="connsiteX84" fmla="*/ 38742 w 240154"/>
                  <a:gd name="connsiteY84" fmla="*/ 13820 h 13593"/>
                  <a:gd name="connsiteX85" fmla="*/ 39422 w 240154"/>
                  <a:gd name="connsiteY85" fmla="*/ 13594 h 13593"/>
                  <a:gd name="connsiteX86" fmla="*/ 45765 w 240154"/>
                  <a:gd name="connsiteY86" fmla="*/ 8609 h 13593"/>
                  <a:gd name="connsiteX87" fmla="*/ 52109 w 240154"/>
                  <a:gd name="connsiteY87" fmla="*/ 13594 h 13593"/>
                  <a:gd name="connsiteX88" fmla="*/ 52789 w 240154"/>
                  <a:gd name="connsiteY88" fmla="*/ 13820 h 13593"/>
                  <a:gd name="connsiteX89" fmla="*/ 53468 w 240154"/>
                  <a:gd name="connsiteY89" fmla="*/ 13594 h 13593"/>
                  <a:gd name="connsiteX90" fmla="*/ 60039 w 240154"/>
                  <a:gd name="connsiteY90" fmla="*/ 8383 h 13593"/>
                  <a:gd name="connsiteX91" fmla="*/ 63437 w 240154"/>
                  <a:gd name="connsiteY91" fmla="*/ 11102 h 13593"/>
                  <a:gd name="connsiteX92" fmla="*/ 63890 w 240154"/>
                  <a:gd name="connsiteY92" fmla="*/ 11555 h 13593"/>
                  <a:gd name="connsiteX93" fmla="*/ 63890 w 240154"/>
                  <a:gd name="connsiteY93" fmla="*/ 11555 h 13593"/>
                  <a:gd name="connsiteX94" fmla="*/ 66609 w 240154"/>
                  <a:gd name="connsiteY94" fmla="*/ 13594 h 13593"/>
                  <a:gd name="connsiteX95" fmla="*/ 67289 w 240154"/>
                  <a:gd name="connsiteY95" fmla="*/ 13820 h 13593"/>
                  <a:gd name="connsiteX96" fmla="*/ 67968 w 240154"/>
                  <a:gd name="connsiteY96" fmla="*/ 13594 h 13593"/>
                  <a:gd name="connsiteX97" fmla="*/ 74312 w 240154"/>
                  <a:gd name="connsiteY97" fmla="*/ 8609 h 13593"/>
                  <a:gd name="connsiteX98" fmla="*/ 80656 w 240154"/>
                  <a:gd name="connsiteY98" fmla="*/ 13594 h 13593"/>
                  <a:gd name="connsiteX99" fmla="*/ 81335 w 240154"/>
                  <a:gd name="connsiteY99" fmla="*/ 13820 h 13593"/>
                  <a:gd name="connsiteX100" fmla="*/ 82015 w 240154"/>
                  <a:gd name="connsiteY100" fmla="*/ 13594 h 13593"/>
                  <a:gd name="connsiteX101" fmla="*/ 88585 w 240154"/>
                  <a:gd name="connsiteY101" fmla="*/ 8383 h 13593"/>
                  <a:gd name="connsiteX102" fmla="*/ 95156 w 240154"/>
                  <a:gd name="connsiteY102" fmla="*/ 13594 h 13593"/>
                  <a:gd name="connsiteX103" fmla="*/ 95835 w 240154"/>
                  <a:gd name="connsiteY103" fmla="*/ 13820 h 13593"/>
                  <a:gd name="connsiteX104" fmla="*/ 96515 w 240154"/>
                  <a:gd name="connsiteY104" fmla="*/ 13594 h 13593"/>
                  <a:gd name="connsiteX105" fmla="*/ 102859 w 240154"/>
                  <a:gd name="connsiteY105" fmla="*/ 8609 h 13593"/>
                  <a:gd name="connsiteX106" fmla="*/ 109202 w 240154"/>
                  <a:gd name="connsiteY106" fmla="*/ 13594 h 13593"/>
                  <a:gd name="connsiteX107" fmla="*/ 109882 w 240154"/>
                  <a:gd name="connsiteY107" fmla="*/ 13820 h 13593"/>
                  <a:gd name="connsiteX108" fmla="*/ 110562 w 240154"/>
                  <a:gd name="connsiteY108" fmla="*/ 13594 h 13593"/>
                  <a:gd name="connsiteX109" fmla="*/ 117132 w 240154"/>
                  <a:gd name="connsiteY109" fmla="*/ 8383 h 13593"/>
                  <a:gd name="connsiteX110" fmla="*/ 123702 w 240154"/>
                  <a:gd name="connsiteY110" fmla="*/ 13594 h 13593"/>
                  <a:gd name="connsiteX111" fmla="*/ 124382 w 240154"/>
                  <a:gd name="connsiteY111" fmla="*/ 13820 h 13593"/>
                  <a:gd name="connsiteX112" fmla="*/ 125062 w 240154"/>
                  <a:gd name="connsiteY112" fmla="*/ 13594 h 13593"/>
                  <a:gd name="connsiteX113" fmla="*/ 131405 w 240154"/>
                  <a:gd name="connsiteY113" fmla="*/ 8609 h 13593"/>
                  <a:gd name="connsiteX114" fmla="*/ 137749 w 240154"/>
                  <a:gd name="connsiteY114" fmla="*/ 13594 h 13593"/>
                  <a:gd name="connsiteX115" fmla="*/ 138429 w 240154"/>
                  <a:gd name="connsiteY115" fmla="*/ 13820 h 13593"/>
                  <a:gd name="connsiteX116" fmla="*/ 139108 w 240154"/>
                  <a:gd name="connsiteY116" fmla="*/ 13594 h 13593"/>
                  <a:gd name="connsiteX117" fmla="*/ 145679 w 240154"/>
                  <a:gd name="connsiteY117" fmla="*/ 8383 h 13593"/>
                  <a:gd name="connsiteX118" fmla="*/ 152249 w 240154"/>
                  <a:gd name="connsiteY118" fmla="*/ 13594 h 13593"/>
                  <a:gd name="connsiteX119" fmla="*/ 152929 w 240154"/>
                  <a:gd name="connsiteY119" fmla="*/ 13820 h 13593"/>
                  <a:gd name="connsiteX120" fmla="*/ 153608 w 240154"/>
                  <a:gd name="connsiteY120" fmla="*/ 13594 h 13593"/>
                  <a:gd name="connsiteX121" fmla="*/ 159952 w 240154"/>
                  <a:gd name="connsiteY121" fmla="*/ 8609 h 13593"/>
                  <a:gd name="connsiteX122" fmla="*/ 166296 w 240154"/>
                  <a:gd name="connsiteY122" fmla="*/ 13594 h 13593"/>
                  <a:gd name="connsiteX123" fmla="*/ 166975 w 240154"/>
                  <a:gd name="connsiteY123" fmla="*/ 13820 h 13593"/>
                  <a:gd name="connsiteX124" fmla="*/ 167655 w 240154"/>
                  <a:gd name="connsiteY124" fmla="*/ 13594 h 13593"/>
                  <a:gd name="connsiteX125" fmla="*/ 174225 w 240154"/>
                  <a:gd name="connsiteY125" fmla="*/ 8383 h 13593"/>
                  <a:gd name="connsiteX126" fmla="*/ 177624 w 240154"/>
                  <a:gd name="connsiteY126" fmla="*/ 11102 h 13593"/>
                  <a:gd name="connsiteX127" fmla="*/ 178077 w 240154"/>
                  <a:gd name="connsiteY127" fmla="*/ 11555 h 13593"/>
                  <a:gd name="connsiteX128" fmla="*/ 178077 w 240154"/>
                  <a:gd name="connsiteY128" fmla="*/ 11555 h 13593"/>
                  <a:gd name="connsiteX129" fmla="*/ 180796 w 240154"/>
                  <a:gd name="connsiteY129" fmla="*/ 13594 h 13593"/>
                  <a:gd name="connsiteX130" fmla="*/ 181475 w 240154"/>
                  <a:gd name="connsiteY130" fmla="*/ 13820 h 13593"/>
                  <a:gd name="connsiteX131" fmla="*/ 182155 w 240154"/>
                  <a:gd name="connsiteY131" fmla="*/ 13594 h 13593"/>
                  <a:gd name="connsiteX132" fmla="*/ 188499 w 240154"/>
                  <a:gd name="connsiteY132" fmla="*/ 8609 h 13593"/>
                  <a:gd name="connsiteX133" fmla="*/ 194842 w 240154"/>
                  <a:gd name="connsiteY133" fmla="*/ 13594 h 13593"/>
                  <a:gd name="connsiteX134" fmla="*/ 195522 w 240154"/>
                  <a:gd name="connsiteY134" fmla="*/ 13820 h 13593"/>
                  <a:gd name="connsiteX135" fmla="*/ 196202 w 240154"/>
                  <a:gd name="connsiteY135" fmla="*/ 13594 h 13593"/>
                  <a:gd name="connsiteX136" fmla="*/ 202772 w 240154"/>
                  <a:gd name="connsiteY136" fmla="*/ 8383 h 13593"/>
                  <a:gd name="connsiteX137" fmla="*/ 209342 w 240154"/>
                  <a:gd name="connsiteY137" fmla="*/ 13594 h 13593"/>
                  <a:gd name="connsiteX138" fmla="*/ 210022 w 240154"/>
                  <a:gd name="connsiteY138" fmla="*/ 13820 h 13593"/>
                  <a:gd name="connsiteX139" fmla="*/ 210702 w 240154"/>
                  <a:gd name="connsiteY139" fmla="*/ 13594 h 13593"/>
                  <a:gd name="connsiteX140" fmla="*/ 217045 w 240154"/>
                  <a:gd name="connsiteY140" fmla="*/ 8609 h 13593"/>
                  <a:gd name="connsiteX141" fmla="*/ 223389 w 240154"/>
                  <a:gd name="connsiteY141" fmla="*/ 13594 h 13593"/>
                  <a:gd name="connsiteX142" fmla="*/ 224069 w 240154"/>
                  <a:gd name="connsiteY142" fmla="*/ 13820 h 13593"/>
                  <a:gd name="connsiteX143" fmla="*/ 224748 w 240154"/>
                  <a:gd name="connsiteY143" fmla="*/ 13594 h 13593"/>
                  <a:gd name="connsiteX144" fmla="*/ 231772 w 240154"/>
                  <a:gd name="connsiteY144" fmla="*/ 8156 h 13593"/>
                  <a:gd name="connsiteX145" fmla="*/ 235397 w 240154"/>
                  <a:gd name="connsiteY145" fmla="*/ 11555 h 13593"/>
                  <a:gd name="connsiteX146" fmla="*/ 241740 w 240154"/>
                  <a:gd name="connsiteY146" fmla="*/ 8383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40154" h="13593">
                    <a:moveTo>
                      <a:pt x="241740" y="8383"/>
                    </a:moveTo>
                    <a:cubicBezTo>
                      <a:pt x="241740" y="7930"/>
                      <a:pt x="241740" y="7703"/>
                      <a:pt x="241287" y="7476"/>
                    </a:cubicBezTo>
                    <a:lnTo>
                      <a:pt x="232225" y="227"/>
                    </a:lnTo>
                    <a:cubicBezTo>
                      <a:pt x="231998" y="0"/>
                      <a:pt x="231772" y="0"/>
                      <a:pt x="231545" y="0"/>
                    </a:cubicBezTo>
                    <a:cubicBezTo>
                      <a:pt x="231319" y="0"/>
                      <a:pt x="231092" y="0"/>
                      <a:pt x="230865" y="227"/>
                    </a:cubicBezTo>
                    <a:lnTo>
                      <a:pt x="224522" y="5211"/>
                    </a:lnTo>
                    <a:lnTo>
                      <a:pt x="218178" y="227"/>
                    </a:lnTo>
                    <a:cubicBezTo>
                      <a:pt x="217952" y="0"/>
                      <a:pt x="217725" y="0"/>
                      <a:pt x="217498" y="0"/>
                    </a:cubicBezTo>
                    <a:cubicBezTo>
                      <a:pt x="217272" y="0"/>
                      <a:pt x="217045" y="0"/>
                      <a:pt x="216819" y="227"/>
                    </a:cubicBezTo>
                    <a:lnTo>
                      <a:pt x="210248" y="5438"/>
                    </a:lnTo>
                    <a:lnTo>
                      <a:pt x="203678" y="227"/>
                    </a:lnTo>
                    <a:cubicBezTo>
                      <a:pt x="203452" y="0"/>
                      <a:pt x="203225" y="0"/>
                      <a:pt x="202999" y="0"/>
                    </a:cubicBezTo>
                    <a:cubicBezTo>
                      <a:pt x="202772" y="0"/>
                      <a:pt x="202545" y="0"/>
                      <a:pt x="202319" y="227"/>
                    </a:cubicBezTo>
                    <a:lnTo>
                      <a:pt x="195975" y="5211"/>
                    </a:lnTo>
                    <a:lnTo>
                      <a:pt x="189631" y="227"/>
                    </a:lnTo>
                    <a:cubicBezTo>
                      <a:pt x="189405" y="0"/>
                      <a:pt x="189178" y="0"/>
                      <a:pt x="188952" y="0"/>
                    </a:cubicBezTo>
                    <a:cubicBezTo>
                      <a:pt x="188725" y="0"/>
                      <a:pt x="188499" y="0"/>
                      <a:pt x="188272" y="227"/>
                    </a:cubicBezTo>
                    <a:lnTo>
                      <a:pt x="181702" y="5438"/>
                    </a:lnTo>
                    <a:lnTo>
                      <a:pt x="178303" y="2719"/>
                    </a:lnTo>
                    <a:lnTo>
                      <a:pt x="177850" y="2266"/>
                    </a:lnTo>
                    <a:lnTo>
                      <a:pt x="177850" y="2266"/>
                    </a:lnTo>
                    <a:lnTo>
                      <a:pt x="175132" y="227"/>
                    </a:lnTo>
                    <a:cubicBezTo>
                      <a:pt x="174905" y="0"/>
                      <a:pt x="174678" y="0"/>
                      <a:pt x="174452" y="0"/>
                    </a:cubicBezTo>
                    <a:cubicBezTo>
                      <a:pt x="174225" y="0"/>
                      <a:pt x="173999" y="0"/>
                      <a:pt x="173772" y="227"/>
                    </a:cubicBezTo>
                    <a:lnTo>
                      <a:pt x="167428" y="5211"/>
                    </a:lnTo>
                    <a:lnTo>
                      <a:pt x="161085" y="227"/>
                    </a:lnTo>
                    <a:cubicBezTo>
                      <a:pt x="160858" y="0"/>
                      <a:pt x="160632" y="0"/>
                      <a:pt x="160405" y="0"/>
                    </a:cubicBezTo>
                    <a:cubicBezTo>
                      <a:pt x="160179" y="0"/>
                      <a:pt x="159952" y="0"/>
                      <a:pt x="159725" y="227"/>
                    </a:cubicBezTo>
                    <a:lnTo>
                      <a:pt x="153155" y="5438"/>
                    </a:lnTo>
                    <a:lnTo>
                      <a:pt x="146585" y="227"/>
                    </a:lnTo>
                    <a:cubicBezTo>
                      <a:pt x="146358" y="0"/>
                      <a:pt x="146132" y="0"/>
                      <a:pt x="145905" y="0"/>
                    </a:cubicBezTo>
                    <a:cubicBezTo>
                      <a:pt x="145679" y="0"/>
                      <a:pt x="145452" y="0"/>
                      <a:pt x="145226" y="227"/>
                    </a:cubicBezTo>
                    <a:lnTo>
                      <a:pt x="138882" y="5211"/>
                    </a:lnTo>
                    <a:lnTo>
                      <a:pt x="132538" y="227"/>
                    </a:lnTo>
                    <a:cubicBezTo>
                      <a:pt x="132312" y="0"/>
                      <a:pt x="132085" y="0"/>
                      <a:pt x="131858" y="0"/>
                    </a:cubicBezTo>
                    <a:cubicBezTo>
                      <a:pt x="131632" y="0"/>
                      <a:pt x="131405" y="0"/>
                      <a:pt x="131179" y="227"/>
                    </a:cubicBezTo>
                    <a:lnTo>
                      <a:pt x="124608" y="5438"/>
                    </a:lnTo>
                    <a:lnTo>
                      <a:pt x="118038" y="227"/>
                    </a:lnTo>
                    <a:cubicBezTo>
                      <a:pt x="117812" y="0"/>
                      <a:pt x="117585" y="0"/>
                      <a:pt x="117359" y="0"/>
                    </a:cubicBezTo>
                    <a:cubicBezTo>
                      <a:pt x="117132" y="0"/>
                      <a:pt x="116905" y="0"/>
                      <a:pt x="116679" y="227"/>
                    </a:cubicBezTo>
                    <a:lnTo>
                      <a:pt x="110335" y="5211"/>
                    </a:lnTo>
                    <a:lnTo>
                      <a:pt x="103991" y="227"/>
                    </a:lnTo>
                    <a:cubicBezTo>
                      <a:pt x="103765" y="0"/>
                      <a:pt x="103538" y="0"/>
                      <a:pt x="103312" y="0"/>
                    </a:cubicBezTo>
                    <a:cubicBezTo>
                      <a:pt x="103085" y="0"/>
                      <a:pt x="102859" y="0"/>
                      <a:pt x="102632" y="227"/>
                    </a:cubicBezTo>
                    <a:lnTo>
                      <a:pt x="96062" y="5438"/>
                    </a:lnTo>
                    <a:lnTo>
                      <a:pt x="89492" y="227"/>
                    </a:lnTo>
                    <a:cubicBezTo>
                      <a:pt x="89265" y="0"/>
                      <a:pt x="89038" y="0"/>
                      <a:pt x="88812" y="0"/>
                    </a:cubicBezTo>
                    <a:cubicBezTo>
                      <a:pt x="88585" y="0"/>
                      <a:pt x="88359" y="0"/>
                      <a:pt x="88132" y="227"/>
                    </a:cubicBezTo>
                    <a:lnTo>
                      <a:pt x="81788" y="5211"/>
                    </a:lnTo>
                    <a:lnTo>
                      <a:pt x="75445" y="227"/>
                    </a:lnTo>
                    <a:cubicBezTo>
                      <a:pt x="75218" y="0"/>
                      <a:pt x="74992" y="0"/>
                      <a:pt x="74765" y="0"/>
                    </a:cubicBezTo>
                    <a:cubicBezTo>
                      <a:pt x="74539" y="0"/>
                      <a:pt x="74312" y="0"/>
                      <a:pt x="74085" y="227"/>
                    </a:cubicBezTo>
                    <a:lnTo>
                      <a:pt x="67515" y="5438"/>
                    </a:lnTo>
                    <a:lnTo>
                      <a:pt x="64117" y="2719"/>
                    </a:lnTo>
                    <a:lnTo>
                      <a:pt x="63664" y="2266"/>
                    </a:lnTo>
                    <a:lnTo>
                      <a:pt x="63664" y="2266"/>
                    </a:lnTo>
                    <a:lnTo>
                      <a:pt x="60945" y="227"/>
                    </a:lnTo>
                    <a:cubicBezTo>
                      <a:pt x="60718" y="0"/>
                      <a:pt x="60492" y="0"/>
                      <a:pt x="60265" y="0"/>
                    </a:cubicBezTo>
                    <a:cubicBezTo>
                      <a:pt x="60039" y="0"/>
                      <a:pt x="59812" y="0"/>
                      <a:pt x="59586" y="227"/>
                    </a:cubicBezTo>
                    <a:lnTo>
                      <a:pt x="53242" y="5211"/>
                    </a:lnTo>
                    <a:lnTo>
                      <a:pt x="46898" y="227"/>
                    </a:lnTo>
                    <a:cubicBezTo>
                      <a:pt x="46672" y="0"/>
                      <a:pt x="46445" y="0"/>
                      <a:pt x="46218" y="0"/>
                    </a:cubicBezTo>
                    <a:cubicBezTo>
                      <a:pt x="45992" y="0"/>
                      <a:pt x="45765" y="0"/>
                      <a:pt x="45539" y="227"/>
                    </a:cubicBezTo>
                    <a:lnTo>
                      <a:pt x="38968" y="5438"/>
                    </a:lnTo>
                    <a:lnTo>
                      <a:pt x="32398" y="227"/>
                    </a:lnTo>
                    <a:cubicBezTo>
                      <a:pt x="32172" y="0"/>
                      <a:pt x="31945" y="0"/>
                      <a:pt x="31719" y="0"/>
                    </a:cubicBezTo>
                    <a:cubicBezTo>
                      <a:pt x="31492" y="0"/>
                      <a:pt x="31265" y="0"/>
                      <a:pt x="31039" y="227"/>
                    </a:cubicBezTo>
                    <a:lnTo>
                      <a:pt x="24695" y="5211"/>
                    </a:lnTo>
                    <a:lnTo>
                      <a:pt x="18351" y="227"/>
                    </a:lnTo>
                    <a:cubicBezTo>
                      <a:pt x="18125" y="0"/>
                      <a:pt x="17898" y="0"/>
                      <a:pt x="17672" y="0"/>
                    </a:cubicBezTo>
                    <a:cubicBezTo>
                      <a:pt x="17445" y="0"/>
                      <a:pt x="17219" y="0"/>
                      <a:pt x="16992" y="227"/>
                    </a:cubicBezTo>
                    <a:lnTo>
                      <a:pt x="9969" y="5664"/>
                    </a:lnTo>
                    <a:lnTo>
                      <a:pt x="6344" y="2266"/>
                    </a:lnTo>
                    <a:lnTo>
                      <a:pt x="0" y="5438"/>
                    </a:lnTo>
                    <a:cubicBezTo>
                      <a:pt x="0" y="5891"/>
                      <a:pt x="0" y="6117"/>
                      <a:pt x="453" y="6344"/>
                    </a:cubicBezTo>
                    <a:lnTo>
                      <a:pt x="9516" y="13594"/>
                    </a:lnTo>
                    <a:cubicBezTo>
                      <a:pt x="9742" y="13820"/>
                      <a:pt x="9969" y="13820"/>
                      <a:pt x="10195" y="13820"/>
                    </a:cubicBezTo>
                    <a:cubicBezTo>
                      <a:pt x="10422" y="13820"/>
                      <a:pt x="10648" y="13820"/>
                      <a:pt x="10875" y="13594"/>
                    </a:cubicBezTo>
                    <a:lnTo>
                      <a:pt x="17219" y="8609"/>
                    </a:lnTo>
                    <a:lnTo>
                      <a:pt x="23562" y="13594"/>
                    </a:lnTo>
                    <a:cubicBezTo>
                      <a:pt x="23789" y="13820"/>
                      <a:pt x="24015" y="13820"/>
                      <a:pt x="24242" y="13820"/>
                    </a:cubicBezTo>
                    <a:cubicBezTo>
                      <a:pt x="24469" y="13820"/>
                      <a:pt x="24695" y="13820"/>
                      <a:pt x="24922" y="13594"/>
                    </a:cubicBezTo>
                    <a:lnTo>
                      <a:pt x="31492" y="8383"/>
                    </a:lnTo>
                    <a:lnTo>
                      <a:pt x="38062" y="13594"/>
                    </a:lnTo>
                    <a:cubicBezTo>
                      <a:pt x="38289" y="13820"/>
                      <a:pt x="38515" y="13820"/>
                      <a:pt x="38742" y="13820"/>
                    </a:cubicBezTo>
                    <a:cubicBezTo>
                      <a:pt x="38968" y="13820"/>
                      <a:pt x="39195" y="13820"/>
                      <a:pt x="39422" y="13594"/>
                    </a:cubicBezTo>
                    <a:lnTo>
                      <a:pt x="45765" y="8609"/>
                    </a:lnTo>
                    <a:lnTo>
                      <a:pt x="52109" y="13594"/>
                    </a:lnTo>
                    <a:cubicBezTo>
                      <a:pt x="52336" y="13820"/>
                      <a:pt x="52562" y="13820"/>
                      <a:pt x="52789" y="13820"/>
                    </a:cubicBezTo>
                    <a:cubicBezTo>
                      <a:pt x="53015" y="13820"/>
                      <a:pt x="53242" y="13820"/>
                      <a:pt x="53468" y="13594"/>
                    </a:cubicBezTo>
                    <a:lnTo>
                      <a:pt x="60039" y="8383"/>
                    </a:lnTo>
                    <a:lnTo>
                      <a:pt x="63437" y="11102"/>
                    </a:lnTo>
                    <a:lnTo>
                      <a:pt x="63890" y="11555"/>
                    </a:lnTo>
                    <a:lnTo>
                      <a:pt x="63890" y="11555"/>
                    </a:lnTo>
                    <a:lnTo>
                      <a:pt x="66609" y="13594"/>
                    </a:lnTo>
                    <a:cubicBezTo>
                      <a:pt x="66835" y="13820"/>
                      <a:pt x="67062" y="13820"/>
                      <a:pt x="67289" y="13820"/>
                    </a:cubicBezTo>
                    <a:cubicBezTo>
                      <a:pt x="67515" y="13820"/>
                      <a:pt x="67742" y="13820"/>
                      <a:pt x="67968" y="13594"/>
                    </a:cubicBezTo>
                    <a:lnTo>
                      <a:pt x="74312" y="8609"/>
                    </a:lnTo>
                    <a:lnTo>
                      <a:pt x="80656" y="13594"/>
                    </a:lnTo>
                    <a:cubicBezTo>
                      <a:pt x="80882" y="13820"/>
                      <a:pt x="81109" y="13820"/>
                      <a:pt x="81335" y="13820"/>
                    </a:cubicBezTo>
                    <a:cubicBezTo>
                      <a:pt x="81562" y="13820"/>
                      <a:pt x="81788" y="13820"/>
                      <a:pt x="82015" y="13594"/>
                    </a:cubicBezTo>
                    <a:lnTo>
                      <a:pt x="88585" y="8383"/>
                    </a:lnTo>
                    <a:lnTo>
                      <a:pt x="95156" y="13594"/>
                    </a:lnTo>
                    <a:cubicBezTo>
                      <a:pt x="95382" y="13820"/>
                      <a:pt x="95609" y="13820"/>
                      <a:pt x="95835" y="13820"/>
                    </a:cubicBezTo>
                    <a:cubicBezTo>
                      <a:pt x="96062" y="13820"/>
                      <a:pt x="96288" y="13820"/>
                      <a:pt x="96515" y="13594"/>
                    </a:cubicBezTo>
                    <a:lnTo>
                      <a:pt x="102859" y="8609"/>
                    </a:lnTo>
                    <a:lnTo>
                      <a:pt x="109202" y="13594"/>
                    </a:lnTo>
                    <a:cubicBezTo>
                      <a:pt x="109429" y="13820"/>
                      <a:pt x="109655" y="13820"/>
                      <a:pt x="109882" y="13820"/>
                    </a:cubicBezTo>
                    <a:cubicBezTo>
                      <a:pt x="110109" y="13820"/>
                      <a:pt x="110335" y="13820"/>
                      <a:pt x="110562" y="13594"/>
                    </a:cubicBezTo>
                    <a:lnTo>
                      <a:pt x="117132" y="8383"/>
                    </a:lnTo>
                    <a:lnTo>
                      <a:pt x="123702" y="13594"/>
                    </a:lnTo>
                    <a:cubicBezTo>
                      <a:pt x="123929" y="13820"/>
                      <a:pt x="124155" y="13820"/>
                      <a:pt x="124382" y="13820"/>
                    </a:cubicBezTo>
                    <a:cubicBezTo>
                      <a:pt x="124608" y="13820"/>
                      <a:pt x="124835" y="13820"/>
                      <a:pt x="125062" y="13594"/>
                    </a:cubicBezTo>
                    <a:lnTo>
                      <a:pt x="131405" y="8609"/>
                    </a:lnTo>
                    <a:lnTo>
                      <a:pt x="137749" y="13594"/>
                    </a:lnTo>
                    <a:cubicBezTo>
                      <a:pt x="137976" y="13820"/>
                      <a:pt x="138202" y="13820"/>
                      <a:pt x="138429" y="13820"/>
                    </a:cubicBezTo>
                    <a:cubicBezTo>
                      <a:pt x="138655" y="13820"/>
                      <a:pt x="138882" y="13820"/>
                      <a:pt x="139108" y="13594"/>
                    </a:cubicBezTo>
                    <a:lnTo>
                      <a:pt x="145679" y="8383"/>
                    </a:lnTo>
                    <a:lnTo>
                      <a:pt x="152249" y="13594"/>
                    </a:lnTo>
                    <a:cubicBezTo>
                      <a:pt x="152475" y="13820"/>
                      <a:pt x="152702" y="13820"/>
                      <a:pt x="152929" y="13820"/>
                    </a:cubicBezTo>
                    <a:cubicBezTo>
                      <a:pt x="153155" y="13820"/>
                      <a:pt x="153382" y="13820"/>
                      <a:pt x="153608" y="13594"/>
                    </a:cubicBezTo>
                    <a:lnTo>
                      <a:pt x="159952" y="8609"/>
                    </a:lnTo>
                    <a:lnTo>
                      <a:pt x="166296" y="13594"/>
                    </a:lnTo>
                    <a:cubicBezTo>
                      <a:pt x="166522" y="13820"/>
                      <a:pt x="166749" y="13820"/>
                      <a:pt x="166975" y="13820"/>
                    </a:cubicBezTo>
                    <a:cubicBezTo>
                      <a:pt x="167202" y="13820"/>
                      <a:pt x="167428" y="13820"/>
                      <a:pt x="167655" y="13594"/>
                    </a:cubicBezTo>
                    <a:lnTo>
                      <a:pt x="174225" y="8383"/>
                    </a:lnTo>
                    <a:lnTo>
                      <a:pt x="177624" y="11102"/>
                    </a:lnTo>
                    <a:lnTo>
                      <a:pt x="178077" y="11555"/>
                    </a:lnTo>
                    <a:lnTo>
                      <a:pt x="178077" y="11555"/>
                    </a:lnTo>
                    <a:lnTo>
                      <a:pt x="180796" y="13594"/>
                    </a:lnTo>
                    <a:cubicBezTo>
                      <a:pt x="181022" y="13820"/>
                      <a:pt x="181249" y="13820"/>
                      <a:pt x="181475" y="13820"/>
                    </a:cubicBezTo>
                    <a:cubicBezTo>
                      <a:pt x="181702" y="13820"/>
                      <a:pt x="181928" y="13820"/>
                      <a:pt x="182155" y="13594"/>
                    </a:cubicBezTo>
                    <a:lnTo>
                      <a:pt x="188499" y="8609"/>
                    </a:lnTo>
                    <a:lnTo>
                      <a:pt x="194842" y="13594"/>
                    </a:lnTo>
                    <a:cubicBezTo>
                      <a:pt x="195069" y="13820"/>
                      <a:pt x="195295" y="13820"/>
                      <a:pt x="195522" y="13820"/>
                    </a:cubicBezTo>
                    <a:cubicBezTo>
                      <a:pt x="195749" y="13820"/>
                      <a:pt x="195975" y="13820"/>
                      <a:pt x="196202" y="13594"/>
                    </a:cubicBezTo>
                    <a:lnTo>
                      <a:pt x="202772" y="8383"/>
                    </a:lnTo>
                    <a:lnTo>
                      <a:pt x="209342" y="13594"/>
                    </a:lnTo>
                    <a:cubicBezTo>
                      <a:pt x="209569" y="13820"/>
                      <a:pt x="209795" y="13820"/>
                      <a:pt x="210022" y="13820"/>
                    </a:cubicBezTo>
                    <a:cubicBezTo>
                      <a:pt x="210248" y="13820"/>
                      <a:pt x="210475" y="13820"/>
                      <a:pt x="210702" y="13594"/>
                    </a:cubicBezTo>
                    <a:lnTo>
                      <a:pt x="217045" y="8609"/>
                    </a:lnTo>
                    <a:lnTo>
                      <a:pt x="223389" y="13594"/>
                    </a:lnTo>
                    <a:cubicBezTo>
                      <a:pt x="223616" y="13820"/>
                      <a:pt x="223842" y="13820"/>
                      <a:pt x="224069" y="13820"/>
                    </a:cubicBezTo>
                    <a:cubicBezTo>
                      <a:pt x="224295" y="13820"/>
                      <a:pt x="224522" y="13820"/>
                      <a:pt x="224748" y="13594"/>
                    </a:cubicBezTo>
                    <a:lnTo>
                      <a:pt x="231772" y="8156"/>
                    </a:lnTo>
                    <a:lnTo>
                      <a:pt x="235397" y="11555"/>
                    </a:lnTo>
                    <a:lnTo>
                      <a:pt x="241740" y="8383"/>
                    </a:lnTo>
                    <a:close/>
                  </a:path>
                </a:pathLst>
              </a:custGeom>
              <a:solidFill>
                <a:srgbClr val="000000"/>
              </a:solidFill>
              <a:ln w="2249" cap="flat">
                <a:noFill/>
                <a:prstDash val="solid"/>
                <a:miter/>
              </a:ln>
            </p:spPr>
            <p:txBody>
              <a:bodyPr rtlCol="0" anchor="ctr"/>
              <a:lstStyle/>
              <a:p>
                <a:endParaRPr lang="en-BE" sz="900"/>
              </a:p>
            </p:txBody>
          </p:sp>
          <p:sp>
            <p:nvSpPr>
              <p:cNvPr id="246" name="Freeform: Shape 245">
                <a:extLst>
                  <a:ext uri="{FF2B5EF4-FFF2-40B4-BE49-F238E27FC236}">
                    <a16:creationId xmlns:a16="http://schemas.microsoft.com/office/drawing/2014/main" id="{08DA612C-1703-4D15-83FB-F6F650F01A48}"/>
                  </a:ext>
                </a:extLst>
              </p:cNvPr>
              <p:cNvSpPr/>
              <p:nvPr/>
            </p:nvSpPr>
            <p:spPr>
              <a:xfrm>
                <a:off x="8024483" y="2923462"/>
                <a:ext cx="11328" cy="11328"/>
              </a:xfrm>
              <a:custGeom>
                <a:avLst/>
                <a:gdLst>
                  <a:gd name="connsiteX0" fmla="*/ 12097 w 11328"/>
                  <a:gd name="connsiteY0" fmla="*/ 5753 h 11328"/>
                  <a:gd name="connsiteX1" fmla="*/ 5074 w 11328"/>
                  <a:gd name="connsiteY1" fmla="*/ 316 h 11328"/>
                  <a:gd name="connsiteX2" fmla="*/ 2808 w 11328"/>
                  <a:gd name="connsiteY2" fmla="*/ 542 h 11328"/>
                  <a:gd name="connsiteX3" fmla="*/ 316 w 11328"/>
                  <a:gd name="connsiteY3" fmla="*/ 3714 h 11328"/>
                  <a:gd name="connsiteX4" fmla="*/ 542 w 11328"/>
                  <a:gd name="connsiteY4" fmla="*/ 5980 h 11328"/>
                  <a:gd name="connsiteX5" fmla="*/ 7566 w 11328"/>
                  <a:gd name="connsiteY5" fmla="*/ 11417 h 11328"/>
                  <a:gd name="connsiteX6" fmla="*/ 9831 w 11328"/>
                  <a:gd name="connsiteY6" fmla="*/ 11191 h 11328"/>
                  <a:gd name="connsiteX7" fmla="*/ 12324 w 11328"/>
                  <a:gd name="connsiteY7" fmla="*/ 8019 h 11328"/>
                  <a:gd name="connsiteX8" fmla="*/ 12097 w 11328"/>
                  <a:gd name="connsiteY8" fmla="*/ 5753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8" h="11328">
                    <a:moveTo>
                      <a:pt x="12097" y="5753"/>
                    </a:moveTo>
                    <a:lnTo>
                      <a:pt x="5074" y="316"/>
                    </a:lnTo>
                    <a:cubicBezTo>
                      <a:pt x="4394" y="-137"/>
                      <a:pt x="3488" y="-137"/>
                      <a:pt x="2808" y="542"/>
                    </a:cubicBezTo>
                    <a:lnTo>
                      <a:pt x="316" y="3714"/>
                    </a:lnTo>
                    <a:cubicBezTo>
                      <a:pt x="-137" y="4394"/>
                      <a:pt x="-137" y="5300"/>
                      <a:pt x="542" y="5980"/>
                    </a:cubicBezTo>
                    <a:lnTo>
                      <a:pt x="7566" y="11417"/>
                    </a:lnTo>
                    <a:cubicBezTo>
                      <a:pt x="8245" y="11870"/>
                      <a:pt x="9152" y="11870"/>
                      <a:pt x="9831" y="11191"/>
                    </a:cubicBezTo>
                    <a:lnTo>
                      <a:pt x="12324" y="8019"/>
                    </a:lnTo>
                    <a:cubicBezTo>
                      <a:pt x="12777" y="7339"/>
                      <a:pt x="12777" y="6433"/>
                      <a:pt x="12097" y="5753"/>
                    </a:cubicBezTo>
                    <a:close/>
                  </a:path>
                </a:pathLst>
              </a:custGeom>
              <a:solidFill>
                <a:srgbClr val="000000"/>
              </a:solidFill>
              <a:ln w="2249" cap="flat">
                <a:noFill/>
                <a:prstDash val="solid"/>
                <a:miter/>
              </a:ln>
            </p:spPr>
            <p:txBody>
              <a:bodyPr rtlCol="0" anchor="ctr"/>
              <a:lstStyle/>
              <a:p>
                <a:endParaRPr lang="en-BE" sz="900"/>
              </a:p>
            </p:txBody>
          </p:sp>
          <p:sp>
            <p:nvSpPr>
              <p:cNvPr id="247" name="Freeform: Shape 246">
                <a:extLst>
                  <a:ext uri="{FF2B5EF4-FFF2-40B4-BE49-F238E27FC236}">
                    <a16:creationId xmlns:a16="http://schemas.microsoft.com/office/drawing/2014/main" id="{655611F9-40AB-4B0A-B548-6482C5BCCD14}"/>
                  </a:ext>
                </a:extLst>
              </p:cNvPr>
              <p:cNvSpPr/>
              <p:nvPr/>
            </p:nvSpPr>
            <p:spPr>
              <a:xfrm>
                <a:off x="8260332" y="2925727"/>
                <a:ext cx="11328" cy="11328"/>
              </a:xfrm>
              <a:custGeom>
                <a:avLst/>
                <a:gdLst>
                  <a:gd name="connsiteX0" fmla="*/ 12097 w 11328"/>
                  <a:gd name="connsiteY0" fmla="*/ 5753 h 11328"/>
                  <a:gd name="connsiteX1" fmla="*/ 5074 w 11328"/>
                  <a:gd name="connsiteY1" fmla="*/ 316 h 11328"/>
                  <a:gd name="connsiteX2" fmla="*/ 2808 w 11328"/>
                  <a:gd name="connsiteY2" fmla="*/ 542 h 11328"/>
                  <a:gd name="connsiteX3" fmla="*/ 316 w 11328"/>
                  <a:gd name="connsiteY3" fmla="*/ 3714 h 11328"/>
                  <a:gd name="connsiteX4" fmla="*/ 542 w 11328"/>
                  <a:gd name="connsiteY4" fmla="*/ 5980 h 11328"/>
                  <a:gd name="connsiteX5" fmla="*/ 7566 w 11328"/>
                  <a:gd name="connsiteY5" fmla="*/ 11417 h 11328"/>
                  <a:gd name="connsiteX6" fmla="*/ 9831 w 11328"/>
                  <a:gd name="connsiteY6" fmla="*/ 11191 h 11328"/>
                  <a:gd name="connsiteX7" fmla="*/ 12324 w 11328"/>
                  <a:gd name="connsiteY7" fmla="*/ 8019 h 11328"/>
                  <a:gd name="connsiteX8" fmla="*/ 12097 w 11328"/>
                  <a:gd name="connsiteY8" fmla="*/ 5753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28" h="11328">
                    <a:moveTo>
                      <a:pt x="12097" y="5753"/>
                    </a:moveTo>
                    <a:lnTo>
                      <a:pt x="5074" y="316"/>
                    </a:lnTo>
                    <a:cubicBezTo>
                      <a:pt x="4394" y="-137"/>
                      <a:pt x="3488" y="-137"/>
                      <a:pt x="2808" y="542"/>
                    </a:cubicBezTo>
                    <a:lnTo>
                      <a:pt x="316" y="3714"/>
                    </a:lnTo>
                    <a:cubicBezTo>
                      <a:pt x="-137" y="4394"/>
                      <a:pt x="-137" y="5300"/>
                      <a:pt x="542" y="5980"/>
                    </a:cubicBezTo>
                    <a:lnTo>
                      <a:pt x="7566" y="11417"/>
                    </a:lnTo>
                    <a:cubicBezTo>
                      <a:pt x="8245" y="11870"/>
                      <a:pt x="9152" y="11870"/>
                      <a:pt x="9831" y="11191"/>
                    </a:cubicBezTo>
                    <a:lnTo>
                      <a:pt x="12324" y="8019"/>
                    </a:lnTo>
                    <a:cubicBezTo>
                      <a:pt x="13003" y="7113"/>
                      <a:pt x="12777" y="6206"/>
                      <a:pt x="12097" y="5753"/>
                    </a:cubicBezTo>
                    <a:close/>
                  </a:path>
                </a:pathLst>
              </a:custGeom>
              <a:solidFill>
                <a:srgbClr val="000000"/>
              </a:solidFill>
              <a:ln w="2249" cap="flat">
                <a:noFill/>
                <a:prstDash val="solid"/>
                <a:miter/>
              </a:ln>
            </p:spPr>
            <p:txBody>
              <a:bodyPr rtlCol="0" anchor="ctr"/>
              <a:lstStyle/>
              <a:p>
                <a:endParaRPr lang="en-BE" sz="900"/>
              </a:p>
            </p:txBody>
          </p:sp>
          <p:sp>
            <p:nvSpPr>
              <p:cNvPr id="248" name="Freeform: Shape 247">
                <a:extLst>
                  <a:ext uri="{FF2B5EF4-FFF2-40B4-BE49-F238E27FC236}">
                    <a16:creationId xmlns:a16="http://schemas.microsoft.com/office/drawing/2014/main" id="{207733FF-C266-4326-9411-4BA51AD06A0D}"/>
                  </a:ext>
                </a:extLst>
              </p:cNvPr>
              <p:cNvSpPr/>
              <p:nvPr/>
            </p:nvSpPr>
            <p:spPr>
              <a:xfrm>
                <a:off x="8045642"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49" name="Freeform: Shape 248">
                <a:extLst>
                  <a:ext uri="{FF2B5EF4-FFF2-40B4-BE49-F238E27FC236}">
                    <a16:creationId xmlns:a16="http://schemas.microsoft.com/office/drawing/2014/main" id="{8D89A2AD-9B74-485C-B441-CD1DA5FE3E2C}"/>
                  </a:ext>
                </a:extLst>
              </p:cNvPr>
              <p:cNvSpPr/>
              <p:nvPr/>
            </p:nvSpPr>
            <p:spPr>
              <a:xfrm>
                <a:off x="8059689"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141"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0" name="Freeform: Shape 249">
                <a:extLst>
                  <a:ext uri="{FF2B5EF4-FFF2-40B4-BE49-F238E27FC236}">
                    <a16:creationId xmlns:a16="http://schemas.microsoft.com/office/drawing/2014/main" id="{F433E82C-B87E-4E13-B080-DF80A2973252}"/>
                  </a:ext>
                </a:extLst>
              </p:cNvPr>
              <p:cNvSpPr/>
              <p:nvPr/>
            </p:nvSpPr>
            <p:spPr>
              <a:xfrm>
                <a:off x="8073509"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1" name="Freeform: Shape 250">
                <a:extLst>
                  <a:ext uri="{FF2B5EF4-FFF2-40B4-BE49-F238E27FC236}">
                    <a16:creationId xmlns:a16="http://schemas.microsoft.com/office/drawing/2014/main" id="{BB4D5798-BFE8-41A8-8750-98720A981E7F}"/>
                  </a:ext>
                </a:extLst>
              </p:cNvPr>
              <p:cNvSpPr/>
              <p:nvPr/>
            </p:nvSpPr>
            <p:spPr>
              <a:xfrm>
                <a:off x="8087329"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2" name="Freeform: Shape 251">
                <a:extLst>
                  <a:ext uri="{FF2B5EF4-FFF2-40B4-BE49-F238E27FC236}">
                    <a16:creationId xmlns:a16="http://schemas.microsoft.com/office/drawing/2014/main" id="{70F8A66F-13C3-46FC-80A6-06D0D0E9629A}"/>
                  </a:ext>
                </a:extLst>
              </p:cNvPr>
              <p:cNvSpPr/>
              <p:nvPr/>
            </p:nvSpPr>
            <p:spPr>
              <a:xfrm>
                <a:off x="8101149"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3" name="Freeform: Shape 252">
                <a:extLst>
                  <a:ext uri="{FF2B5EF4-FFF2-40B4-BE49-F238E27FC236}">
                    <a16:creationId xmlns:a16="http://schemas.microsoft.com/office/drawing/2014/main" id="{22185B21-07DF-483E-A491-C085DF497F4C}"/>
                  </a:ext>
                </a:extLst>
              </p:cNvPr>
              <p:cNvSpPr/>
              <p:nvPr/>
            </p:nvSpPr>
            <p:spPr>
              <a:xfrm>
                <a:off x="8114970"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4" name="Freeform: Shape 253">
                <a:extLst>
                  <a:ext uri="{FF2B5EF4-FFF2-40B4-BE49-F238E27FC236}">
                    <a16:creationId xmlns:a16="http://schemas.microsoft.com/office/drawing/2014/main" id="{2A2E92A2-CE34-4B26-849E-921E36F9F77E}"/>
                  </a:ext>
                </a:extLst>
              </p:cNvPr>
              <p:cNvSpPr/>
              <p:nvPr/>
            </p:nvSpPr>
            <p:spPr>
              <a:xfrm>
                <a:off x="8129016"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5" name="Freeform: Shape 254">
                <a:extLst>
                  <a:ext uri="{FF2B5EF4-FFF2-40B4-BE49-F238E27FC236}">
                    <a16:creationId xmlns:a16="http://schemas.microsoft.com/office/drawing/2014/main" id="{2E55A9B8-2FA3-489D-A070-4CA7BB621691}"/>
                  </a:ext>
                </a:extLst>
              </p:cNvPr>
              <p:cNvSpPr/>
              <p:nvPr/>
            </p:nvSpPr>
            <p:spPr>
              <a:xfrm>
                <a:off x="8142837"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6" name="Freeform: Shape 255">
                <a:extLst>
                  <a:ext uri="{FF2B5EF4-FFF2-40B4-BE49-F238E27FC236}">
                    <a16:creationId xmlns:a16="http://schemas.microsoft.com/office/drawing/2014/main" id="{F146AD7F-BA75-4BD1-BB7D-38A6F3937C98}"/>
                  </a:ext>
                </a:extLst>
              </p:cNvPr>
              <p:cNvSpPr/>
              <p:nvPr/>
            </p:nvSpPr>
            <p:spPr>
              <a:xfrm>
                <a:off x="8156657"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7" name="Freeform: Shape 256">
                <a:extLst>
                  <a:ext uri="{FF2B5EF4-FFF2-40B4-BE49-F238E27FC236}">
                    <a16:creationId xmlns:a16="http://schemas.microsoft.com/office/drawing/2014/main" id="{E6B9BCB8-F93A-4859-93CF-1313D6C116A6}"/>
                  </a:ext>
                </a:extLst>
              </p:cNvPr>
              <p:cNvSpPr/>
              <p:nvPr/>
            </p:nvSpPr>
            <p:spPr>
              <a:xfrm>
                <a:off x="8170477"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4047"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8" name="Freeform: Shape 257">
                <a:extLst>
                  <a:ext uri="{FF2B5EF4-FFF2-40B4-BE49-F238E27FC236}">
                    <a16:creationId xmlns:a16="http://schemas.microsoft.com/office/drawing/2014/main" id="{33B0EF7D-688E-4592-983B-0CE98BA45CB7}"/>
                  </a:ext>
                </a:extLst>
              </p:cNvPr>
              <p:cNvSpPr/>
              <p:nvPr/>
            </p:nvSpPr>
            <p:spPr>
              <a:xfrm>
                <a:off x="8184524"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141"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59" name="Freeform: Shape 258">
                <a:extLst>
                  <a:ext uri="{FF2B5EF4-FFF2-40B4-BE49-F238E27FC236}">
                    <a16:creationId xmlns:a16="http://schemas.microsoft.com/office/drawing/2014/main" id="{C8EC0F81-ED6D-4516-A4DE-7916DE7BC969}"/>
                  </a:ext>
                </a:extLst>
              </p:cNvPr>
              <p:cNvSpPr/>
              <p:nvPr/>
            </p:nvSpPr>
            <p:spPr>
              <a:xfrm>
                <a:off x="8198344"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60" name="Freeform: Shape 259">
                <a:extLst>
                  <a:ext uri="{FF2B5EF4-FFF2-40B4-BE49-F238E27FC236}">
                    <a16:creationId xmlns:a16="http://schemas.microsoft.com/office/drawing/2014/main" id="{2848CD9E-EA9D-41C4-8C6B-FD3091F676C8}"/>
                  </a:ext>
                </a:extLst>
              </p:cNvPr>
              <p:cNvSpPr/>
              <p:nvPr/>
            </p:nvSpPr>
            <p:spPr>
              <a:xfrm>
                <a:off x="8212164" y="2889113"/>
                <a:ext cx="13594" cy="13594"/>
              </a:xfrm>
              <a:custGeom>
                <a:avLst/>
                <a:gdLst>
                  <a:gd name="connsiteX0" fmla="*/ 12687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61" name="Freeform: Shape 260">
                <a:extLst>
                  <a:ext uri="{FF2B5EF4-FFF2-40B4-BE49-F238E27FC236}">
                    <a16:creationId xmlns:a16="http://schemas.microsoft.com/office/drawing/2014/main" id="{3EE5F255-D80E-449D-A1EB-E5586A75E843}"/>
                  </a:ext>
                </a:extLst>
              </p:cNvPr>
              <p:cNvSpPr/>
              <p:nvPr/>
            </p:nvSpPr>
            <p:spPr>
              <a:xfrm>
                <a:off x="8225984" y="2902934"/>
                <a:ext cx="13594" cy="13594"/>
              </a:xfrm>
              <a:custGeom>
                <a:avLst/>
                <a:gdLst>
                  <a:gd name="connsiteX0" fmla="*/ 12687 w 13593"/>
                  <a:gd name="connsiteY0" fmla="*/ 13820 h 13593"/>
                  <a:gd name="connsiteX1" fmla="*/ 1133 w 13593"/>
                  <a:gd name="connsiteY1" fmla="*/ 13820 h 13593"/>
                  <a:gd name="connsiteX2" fmla="*/ 0 w 13593"/>
                  <a:gd name="connsiteY2" fmla="*/ 12687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7 h 13593"/>
                  <a:gd name="connsiteX8" fmla="*/ 12687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687" y="13820"/>
                    </a:moveTo>
                    <a:lnTo>
                      <a:pt x="1133" y="13820"/>
                    </a:lnTo>
                    <a:cubicBezTo>
                      <a:pt x="453" y="13820"/>
                      <a:pt x="0" y="13367"/>
                      <a:pt x="0" y="12687"/>
                    </a:cubicBezTo>
                    <a:lnTo>
                      <a:pt x="0" y="1133"/>
                    </a:lnTo>
                    <a:cubicBezTo>
                      <a:pt x="0" y="453"/>
                      <a:pt x="453" y="0"/>
                      <a:pt x="1133" y="0"/>
                    </a:cubicBezTo>
                    <a:lnTo>
                      <a:pt x="12687" y="0"/>
                    </a:lnTo>
                    <a:cubicBezTo>
                      <a:pt x="13367" y="0"/>
                      <a:pt x="13820" y="453"/>
                      <a:pt x="13820" y="1133"/>
                    </a:cubicBezTo>
                    <a:lnTo>
                      <a:pt x="13820" y="12687"/>
                    </a:lnTo>
                    <a:cubicBezTo>
                      <a:pt x="13820" y="13367"/>
                      <a:pt x="13367" y="13820"/>
                      <a:pt x="12687" y="13820"/>
                    </a:cubicBezTo>
                    <a:close/>
                  </a:path>
                </a:pathLst>
              </a:custGeom>
              <a:solidFill>
                <a:srgbClr val="000000"/>
              </a:solidFill>
              <a:ln w="2249" cap="flat">
                <a:noFill/>
                <a:prstDash val="solid"/>
                <a:miter/>
              </a:ln>
            </p:spPr>
            <p:txBody>
              <a:bodyPr rtlCol="0" anchor="ctr"/>
              <a:lstStyle/>
              <a:p>
                <a:endParaRPr lang="en-BE" sz="900"/>
              </a:p>
            </p:txBody>
          </p:sp>
          <p:sp>
            <p:nvSpPr>
              <p:cNvPr id="262" name="Freeform: Shape 261">
                <a:extLst>
                  <a:ext uri="{FF2B5EF4-FFF2-40B4-BE49-F238E27FC236}">
                    <a16:creationId xmlns:a16="http://schemas.microsoft.com/office/drawing/2014/main" id="{CFCD1981-2A64-42DD-A07A-127AA184EE1F}"/>
                  </a:ext>
                </a:extLst>
              </p:cNvPr>
              <p:cNvSpPr/>
              <p:nvPr/>
            </p:nvSpPr>
            <p:spPr>
              <a:xfrm>
                <a:off x="8240031" y="2889113"/>
                <a:ext cx="13594" cy="13594"/>
              </a:xfrm>
              <a:custGeom>
                <a:avLst/>
                <a:gdLst>
                  <a:gd name="connsiteX0" fmla="*/ 12461 w 13593"/>
                  <a:gd name="connsiteY0" fmla="*/ 13820 h 13593"/>
                  <a:gd name="connsiteX1" fmla="*/ 1133 w 13593"/>
                  <a:gd name="connsiteY1" fmla="*/ 13820 h 13593"/>
                  <a:gd name="connsiteX2" fmla="*/ 0 w 13593"/>
                  <a:gd name="connsiteY2" fmla="*/ 12688 h 13593"/>
                  <a:gd name="connsiteX3" fmla="*/ 0 w 13593"/>
                  <a:gd name="connsiteY3" fmla="*/ 1133 h 13593"/>
                  <a:gd name="connsiteX4" fmla="*/ 1133 w 13593"/>
                  <a:gd name="connsiteY4" fmla="*/ 0 h 13593"/>
                  <a:gd name="connsiteX5" fmla="*/ 12687 w 13593"/>
                  <a:gd name="connsiteY5" fmla="*/ 0 h 13593"/>
                  <a:gd name="connsiteX6" fmla="*/ 13820 w 13593"/>
                  <a:gd name="connsiteY6" fmla="*/ 1133 h 13593"/>
                  <a:gd name="connsiteX7" fmla="*/ 13820 w 13593"/>
                  <a:gd name="connsiteY7" fmla="*/ 12688 h 13593"/>
                  <a:gd name="connsiteX8" fmla="*/ 12461 w 13593"/>
                  <a:gd name="connsiteY8" fmla="*/ 13820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3593">
                    <a:moveTo>
                      <a:pt x="12461" y="13820"/>
                    </a:moveTo>
                    <a:lnTo>
                      <a:pt x="1133" y="13820"/>
                    </a:lnTo>
                    <a:cubicBezTo>
                      <a:pt x="453" y="13820"/>
                      <a:pt x="0" y="13367"/>
                      <a:pt x="0" y="12688"/>
                    </a:cubicBezTo>
                    <a:lnTo>
                      <a:pt x="0" y="1133"/>
                    </a:lnTo>
                    <a:cubicBezTo>
                      <a:pt x="0" y="453"/>
                      <a:pt x="453" y="0"/>
                      <a:pt x="1133" y="0"/>
                    </a:cubicBezTo>
                    <a:lnTo>
                      <a:pt x="12687" y="0"/>
                    </a:lnTo>
                    <a:cubicBezTo>
                      <a:pt x="13367" y="0"/>
                      <a:pt x="13820" y="453"/>
                      <a:pt x="13820" y="1133"/>
                    </a:cubicBezTo>
                    <a:lnTo>
                      <a:pt x="13820" y="12688"/>
                    </a:lnTo>
                    <a:cubicBezTo>
                      <a:pt x="13820" y="13367"/>
                      <a:pt x="13141" y="13820"/>
                      <a:pt x="12461" y="13820"/>
                    </a:cubicBezTo>
                    <a:close/>
                  </a:path>
                </a:pathLst>
              </a:custGeom>
              <a:solidFill>
                <a:srgbClr val="000000"/>
              </a:solidFill>
              <a:ln w="2249" cap="flat">
                <a:noFill/>
                <a:prstDash val="solid"/>
                <a:miter/>
              </a:ln>
            </p:spPr>
            <p:txBody>
              <a:bodyPr rtlCol="0" anchor="ctr"/>
              <a:lstStyle/>
              <a:p>
                <a:endParaRPr lang="en-BE" sz="900"/>
              </a:p>
            </p:txBody>
          </p:sp>
          <p:sp>
            <p:nvSpPr>
              <p:cNvPr id="263" name="Freeform: Shape 262">
                <a:extLst>
                  <a:ext uri="{FF2B5EF4-FFF2-40B4-BE49-F238E27FC236}">
                    <a16:creationId xmlns:a16="http://schemas.microsoft.com/office/drawing/2014/main" id="{D135CACB-5029-49DE-8B41-83862C57E71A}"/>
                  </a:ext>
                </a:extLst>
              </p:cNvPr>
              <p:cNvSpPr/>
              <p:nvPr/>
            </p:nvSpPr>
            <p:spPr>
              <a:xfrm>
                <a:off x="8056517"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664 w 4531"/>
                  <a:gd name="connsiteY7" fmla="*/ 4078 h 2265"/>
                  <a:gd name="connsiteX8" fmla="*/ 5664 w 4531"/>
                  <a:gd name="connsiteY8" fmla="*/ 2266 h 2265"/>
                  <a:gd name="connsiteX9" fmla="*/ 4305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664" y="4078"/>
                    </a:lnTo>
                    <a:lnTo>
                      <a:pt x="5664" y="2266"/>
                    </a:lnTo>
                    <a:lnTo>
                      <a:pt x="4305" y="2266"/>
                    </a:lnTo>
                    <a:cubicBezTo>
                      <a:pt x="3625" y="2492"/>
                      <a:pt x="2945" y="2039"/>
                      <a:pt x="2945" y="1360"/>
                    </a:cubicBezTo>
                    <a:close/>
                  </a:path>
                </a:pathLst>
              </a:custGeom>
              <a:solidFill>
                <a:srgbClr val="000000"/>
              </a:solidFill>
              <a:ln w="2249" cap="flat">
                <a:noFill/>
                <a:prstDash val="solid"/>
                <a:miter/>
              </a:ln>
            </p:spPr>
            <p:txBody>
              <a:bodyPr rtlCol="0" anchor="ctr"/>
              <a:lstStyle/>
              <a:p>
                <a:endParaRPr lang="en-BE" sz="900"/>
              </a:p>
            </p:txBody>
          </p:sp>
          <p:sp>
            <p:nvSpPr>
              <p:cNvPr id="264" name="Freeform: Shape 263">
                <a:extLst>
                  <a:ext uri="{FF2B5EF4-FFF2-40B4-BE49-F238E27FC236}">
                    <a16:creationId xmlns:a16="http://schemas.microsoft.com/office/drawing/2014/main" id="{1949E0FA-BB3C-4459-97E0-0CBF7AFDFE5C}"/>
                  </a:ext>
                </a:extLst>
              </p:cNvPr>
              <p:cNvSpPr/>
              <p:nvPr/>
            </p:nvSpPr>
            <p:spPr>
              <a:xfrm>
                <a:off x="8071923"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586 w 2265"/>
                  <a:gd name="connsiteY8" fmla="*/ 5438 h 4531"/>
                  <a:gd name="connsiteX9" fmla="*/ 1586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586" y="5438"/>
                    </a:lnTo>
                    <a:lnTo>
                      <a:pt x="1586"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sz="900"/>
              </a:p>
            </p:txBody>
          </p:sp>
          <p:sp>
            <p:nvSpPr>
              <p:cNvPr id="265" name="Freeform: Shape 264">
                <a:extLst>
                  <a:ext uri="{FF2B5EF4-FFF2-40B4-BE49-F238E27FC236}">
                    <a16:creationId xmlns:a16="http://schemas.microsoft.com/office/drawing/2014/main" id="{0F7F538A-CFF0-4A6B-AA44-BE5BBBB1B206}"/>
                  </a:ext>
                </a:extLst>
              </p:cNvPr>
              <p:cNvSpPr/>
              <p:nvPr/>
            </p:nvSpPr>
            <p:spPr>
              <a:xfrm>
                <a:off x="8099563"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sz="900"/>
              </a:p>
            </p:txBody>
          </p:sp>
          <p:sp>
            <p:nvSpPr>
              <p:cNvPr id="266" name="Freeform: Shape 265">
                <a:extLst>
                  <a:ext uri="{FF2B5EF4-FFF2-40B4-BE49-F238E27FC236}">
                    <a16:creationId xmlns:a16="http://schemas.microsoft.com/office/drawing/2014/main" id="{7CCD2F98-6177-4063-A1BF-9EF5AA386D77}"/>
                  </a:ext>
                </a:extLst>
              </p:cNvPr>
              <p:cNvSpPr/>
              <p:nvPr/>
            </p:nvSpPr>
            <p:spPr>
              <a:xfrm>
                <a:off x="8127430"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sz="900"/>
              </a:p>
            </p:txBody>
          </p:sp>
          <p:sp>
            <p:nvSpPr>
              <p:cNvPr id="267" name="Freeform: Shape 266">
                <a:extLst>
                  <a:ext uri="{FF2B5EF4-FFF2-40B4-BE49-F238E27FC236}">
                    <a16:creationId xmlns:a16="http://schemas.microsoft.com/office/drawing/2014/main" id="{3562EAB7-693F-4A89-8F5E-2F53AD02B089}"/>
                  </a:ext>
                </a:extLst>
              </p:cNvPr>
              <p:cNvSpPr/>
              <p:nvPr/>
            </p:nvSpPr>
            <p:spPr>
              <a:xfrm>
                <a:off x="8155071"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sz="900"/>
              </a:p>
            </p:txBody>
          </p:sp>
          <p:sp>
            <p:nvSpPr>
              <p:cNvPr id="268" name="Freeform: Shape 267">
                <a:extLst>
                  <a:ext uri="{FF2B5EF4-FFF2-40B4-BE49-F238E27FC236}">
                    <a16:creationId xmlns:a16="http://schemas.microsoft.com/office/drawing/2014/main" id="{46F360C6-4604-4B71-B7C2-27797F3DFE0C}"/>
                  </a:ext>
                </a:extLst>
              </p:cNvPr>
              <p:cNvSpPr/>
              <p:nvPr/>
            </p:nvSpPr>
            <p:spPr>
              <a:xfrm>
                <a:off x="8182938"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sz="900"/>
              </a:p>
            </p:txBody>
          </p:sp>
          <p:sp>
            <p:nvSpPr>
              <p:cNvPr id="269" name="Freeform: Shape 268">
                <a:extLst>
                  <a:ext uri="{FF2B5EF4-FFF2-40B4-BE49-F238E27FC236}">
                    <a16:creationId xmlns:a16="http://schemas.microsoft.com/office/drawing/2014/main" id="{9E1A1896-BC4F-42BD-A376-978656B9E8C6}"/>
                  </a:ext>
                </a:extLst>
              </p:cNvPr>
              <p:cNvSpPr/>
              <p:nvPr/>
            </p:nvSpPr>
            <p:spPr>
              <a:xfrm>
                <a:off x="8210578"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586" y="3398"/>
                      <a:pt x="2039" y="2945"/>
                      <a:pt x="2719" y="2945"/>
                    </a:cubicBezTo>
                    <a:close/>
                  </a:path>
                </a:pathLst>
              </a:custGeom>
              <a:solidFill>
                <a:srgbClr val="000000"/>
              </a:solidFill>
              <a:ln w="2249" cap="flat">
                <a:noFill/>
                <a:prstDash val="solid"/>
                <a:miter/>
              </a:ln>
            </p:spPr>
            <p:txBody>
              <a:bodyPr rtlCol="0" anchor="ctr"/>
              <a:lstStyle/>
              <a:p>
                <a:endParaRPr lang="en-BE" sz="900"/>
              </a:p>
            </p:txBody>
          </p:sp>
          <p:sp>
            <p:nvSpPr>
              <p:cNvPr id="270" name="Freeform: Shape 269">
                <a:extLst>
                  <a:ext uri="{FF2B5EF4-FFF2-40B4-BE49-F238E27FC236}">
                    <a16:creationId xmlns:a16="http://schemas.microsoft.com/office/drawing/2014/main" id="{0A428224-EFFB-40DB-A2E2-D19C2EFD2FCF}"/>
                  </a:ext>
                </a:extLst>
              </p:cNvPr>
              <p:cNvSpPr/>
              <p:nvPr/>
            </p:nvSpPr>
            <p:spPr>
              <a:xfrm>
                <a:off x="8238445" y="2899988"/>
                <a:ext cx="2266" cy="4531"/>
              </a:xfrm>
              <a:custGeom>
                <a:avLst/>
                <a:gdLst>
                  <a:gd name="connsiteX0" fmla="*/ 2719 w 2265"/>
                  <a:gd name="connsiteY0" fmla="*/ 2945 h 4531"/>
                  <a:gd name="connsiteX1" fmla="*/ 4078 w 2265"/>
                  <a:gd name="connsiteY1" fmla="*/ 2945 h 4531"/>
                  <a:gd name="connsiteX2" fmla="*/ 4078 w 2265"/>
                  <a:gd name="connsiteY2" fmla="*/ 0 h 4531"/>
                  <a:gd name="connsiteX3" fmla="*/ 1586 w 2265"/>
                  <a:gd name="connsiteY3" fmla="*/ 0 h 4531"/>
                  <a:gd name="connsiteX4" fmla="*/ 1586 w 2265"/>
                  <a:gd name="connsiteY4" fmla="*/ 1813 h 4531"/>
                  <a:gd name="connsiteX5" fmla="*/ 453 w 2265"/>
                  <a:gd name="connsiteY5" fmla="*/ 2945 h 4531"/>
                  <a:gd name="connsiteX6" fmla="*/ 0 w 2265"/>
                  <a:gd name="connsiteY6" fmla="*/ 2945 h 4531"/>
                  <a:gd name="connsiteX7" fmla="*/ 0 w 2265"/>
                  <a:gd name="connsiteY7" fmla="*/ 5438 h 4531"/>
                  <a:gd name="connsiteX8" fmla="*/ 1812 w 2265"/>
                  <a:gd name="connsiteY8" fmla="*/ 5438 h 4531"/>
                  <a:gd name="connsiteX9" fmla="*/ 1812 w 2265"/>
                  <a:gd name="connsiteY9" fmla="*/ 4078 h 4531"/>
                  <a:gd name="connsiteX10" fmla="*/ 2719 w 2265"/>
                  <a:gd name="connsiteY10" fmla="*/ 2945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5" h="4531">
                    <a:moveTo>
                      <a:pt x="2719" y="2945"/>
                    </a:moveTo>
                    <a:lnTo>
                      <a:pt x="4078" y="2945"/>
                    </a:lnTo>
                    <a:lnTo>
                      <a:pt x="4078" y="0"/>
                    </a:lnTo>
                    <a:lnTo>
                      <a:pt x="1586" y="0"/>
                    </a:lnTo>
                    <a:lnTo>
                      <a:pt x="1586" y="1813"/>
                    </a:lnTo>
                    <a:cubicBezTo>
                      <a:pt x="1586" y="2492"/>
                      <a:pt x="1133" y="2945"/>
                      <a:pt x="453" y="2945"/>
                    </a:cubicBezTo>
                    <a:lnTo>
                      <a:pt x="0" y="2945"/>
                    </a:lnTo>
                    <a:lnTo>
                      <a:pt x="0" y="5438"/>
                    </a:lnTo>
                    <a:lnTo>
                      <a:pt x="1812" y="5438"/>
                    </a:lnTo>
                    <a:lnTo>
                      <a:pt x="1812" y="4078"/>
                    </a:lnTo>
                    <a:cubicBezTo>
                      <a:pt x="1359" y="3398"/>
                      <a:pt x="2039" y="2945"/>
                      <a:pt x="2719" y="2945"/>
                    </a:cubicBezTo>
                    <a:close/>
                  </a:path>
                </a:pathLst>
              </a:custGeom>
              <a:solidFill>
                <a:srgbClr val="000000"/>
              </a:solidFill>
              <a:ln w="2249" cap="flat">
                <a:noFill/>
                <a:prstDash val="solid"/>
                <a:miter/>
              </a:ln>
            </p:spPr>
            <p:txBody>
              <a:bodyPr rtlCol="0" anchor="ctr"/>
              <a:lstStyle/>
              <a:p>
                <a:endParaRPr lang="en-BE" sz="900"/>
              </a:p>
            </p:txBody>
          </p:sp>
          <p:sp>
            <p:nvSpPr>
              <p:cNvPr id="271" name="Freeform: Shape 270">
                <a:extLst>
                  <a:ext uri="{FF2B5EF4-FFF2-40B4-BE49-F238E27FC236}">
                    <a16:creationId xmlns:a16="http://schemas.microsoft.com/office/drawing/2014/main" id="{FBC5FBCB-6862-4F53-86CC-01B3BE10E6E9}"/>
                  </a:ext>
                </a:extLst>
              </p:cNvPr>
              <p:cNvSpPr/>
              <p:nvPr/>
            </p:nvSpPr>
            <p:spPr>
              <a:xfrm>
                <a:off x="8084384"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398" y="2492"/>
                      <a:pt x="2945" y="2039"/>
                      <a:pt x="2945" y="1360"/>
                    </a:cubicBezTo>
                    <a:close/>
                  </a:path>
                </a:pathLst>
              </a:custGeom>
              <a:solidFill>
                <a:srgbClr val="000000"/>
              </a:solidFill>
              <a:ln w="2249" cap="flat">
                <a:noFill/>
                <a:prstDash val="solid"/>
                <a:miter/>
              </a:ln>
            </p:spPr>
            <p:txBody>
              <a:bodyPr rtlCol="0" anchor="ctr"/>
              <a:lstStyle/>
              <a:p>
                <a:endParaRPr lang="en-BE" sz="900"/>
              </a:p>
            </p:txBody>
          </p:sp>
          <p:sp>
            <p:nvSpPr>
              <p:cNvPr id="272" name="Freeform: Shape 271">
                <a:extLst>
                  <a:ext uri="{FF2B5EF4-FFF2-40B4-BE49-F238E27FC236}">
                    <a16:creationId xmlns:a16="http://schemas.microsoft.com/office/drawing/2014/main" id="{74452FC9-9C13-40F8-8903-E708097B41EE}"/>
                  </a:ext>
                </a:extLst>
              </p:cNvPr>
              <p:cNvSpPr/>
              <p:nvPr/>
            </p:nvSpPr>
            <p:spPr>
              <a:xfrm>
                <a:off x="8112024"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625" y="2492"/>
                      <a:pt x="2945" y="2039"/>
                      <a:pt x="2945" y="1360"/>
                    </a:cubicBezTo>
                    <a:close/>
                  </a:path>
                </a:pathLst>
              </a:custGeom>
              <a:solidFill>
                <a:srgbClr val="000000"/>
              </a:solidFill>
              <a:ln w="2249" cap="flat">
                <a:noFill/>
                <a:prstDash val="solid"/>
                <a:miter/>
              </a:ln>
            </p:spPr>
            <p:txBody>
              <a:bodyPr rtlCol="0" anchor="ctr"/>
              <a:lstStyle/>
              <a:p>
                <a:endParaRPr lang="en-BE" sz="900"/>
              </a:p>
            </p:txBody>
          </p:sp>
          <p:sp>
            <p:nvSpPr>
              <p:cNvPr id="273" name="Freeform: Shape 272">
                <a:extLst>
                  <a:ext uri="{FF2B5EF4-FFF2-40B4-BE49-F238E27FC236}">
                    <a16:creationId xmlns:a16="http://schemas.microsoft.com/office/drawing/2014/main" id="{CD970938-B60D-4C00-81E4-3DED37926625}"/>
                  </a:ext>
                </a:extLst>
              </p:cNvPr>
              <p:cNvSpPr/>
              <p:nvPr/>
            </p:nvSpPr>
            <p:spPr>
              <a:xfrm>
                <a:off x="8139891"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398" y="2492"/>
                      <a:pt x="2945" y="2039"/>
                      <a:pt x="2945" y="1360"/>
                    </a:cubicBezTo>
                    <a:close/>
                  </a:path>
                </a:pathLst>
              </a:custGeom>
              <a:solidFill>
                <a:srgbClr val="000000"/>
              </a:solidFill>
              <a:ln w="2249" cap="flat">
                <a:noFill/>
                <a:prstDash val="solid"/>
                <a:miter/>
              </a:ln>
            </p:spPr>
            <p:txBody>
              <a:bodyPr rtlCol="0" anchor="ctr"/>
              <a:lstStyle/>
              <a:p>
                <a:endParaRPr lang="en-BE" sz="900"/>
              </a:p>
            </p:txBody>
          </p:sp>
          <p:sp>
            <p:nvSpPr>
              <p:cNvPr id="274" name="Freeform: Shape 273">
                <a:extLst>
                  <a:ext uri="{FF2B5EF4-FFF2-40B4-BE49-F238E27FC236}">
                    <a16:creationId xmlns:a16="http://schemas.microsoft.com/office/drawing/2014/main" id="{2A4A7921-B20F-4476-A75A-3CA3752EA62A}"/>
                  </a:ext>
                </a:extLst>
              </p:cNvPr>
              <p:cNvSpPr/>
              <p:nvPr/>
            </p:nvSpPr>
            <p:spPr>
              <a:xfrm>
                <a:off x="8167532"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625" y="2492"/>
                      <a:pt x="2945" y="2039"/>
                      <a:pt x="2945" y="1360"/>
                    </a:cubicBezTo>
                    <a:close/>
                  </a:path>
                </a:pathLst>
              </a:custGeom>
              <a:solidFill>
                <a:srgbClr val="000000"/>
              </a:solidFill>
              <a:ln w="2249" cap="flat">
                <a:noFill/>
                <a:prstDash val="solid"/>
                <a:miter/>
              </a:ln>
            </p:spPr>
            <p:txBody>
              <a:bodyPr rtlCol="0" anchor="ctr"/>
              <a:lstStyle/>
              <a:p>
                <a:endParaRPr lang="en-BE" sz="900"/>
              </a:p>
            </p:txBody>
          </p:sp>
          <p:sp>
            <p:nvSpPr>
              <p:cNvPr id="275" name="Freeform: Shape 274">
                <a:extLst>
                  <a:ext uri="{FF2B5EF4-FFF2-40B4-BE49-F238E27FC236}">
                    <a16:creationId xmlns:a16="http://schemas.microsoft.com/office/drawing/2014/main" id="{75CF8093-C73C-4290-B39B-74BA82DF2715}"/>
                  </a:ext>
                </a:extLst>
              </p:cNvPr>
              <p:cNvSpPr/>
              <p:nvPr/>
            </p:nvSpPr>
            <p:spPr>
              <a:xfrm>
                <a:off x="8195399"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398" y="2492"/>
                      <a:pt x="2945" y="2039"/>
                      <a:pt x="2945" y="1360"/>
                    </a:cubicBezTo>
                    <a:close/>
                  </a:path>
                </a:pathLst>
              </a:custGeom>
              <a:solidFill>
                <a:srgbClr val="000000"/>
              </a:solidFill>
              <a:ln w="2249" cap="flat">
                <a:noFill/>
                <a:prstDash val="solid"/>
                <a:miter/>
              </a:ln>
            </p:spPr>
            <p:txBody>
              <a:bodyPr rtlCol="0" anchor="ctr"/>
              <a:lstStyle/>
              <a:p>
                <a:endParaRPr lang="en-BE" sz="900"/>
              </a:p>
            </p:txBody>
          </p:sp>
          <p:sp>
            <p:nvSpPr>
              <p:cNvPr id="276" name="Freeform: Shape 275">
                <a:extLst>
                  <a:ext uri="{FF2B5EF4-FFF2-40B4-BE49-F238E27FC236}">
                    <a16:creationId xmlns:a16="http://schemas.microsoft.com/office/drawing/2014/main" id="{78AE4B47-FE5C-4364-8206-D29E442B6563}"/>
                  </a:ext>
                </a:extLst>
              </p:cNvPr>
              <p:cNvSpPr/>
              <p:nvPr/>
            </p:nvSpPr>
            <p:spPr>
              <a:xfrm>
                <a:off x="8223039" y="2900442"/>
                <a:ext cx="4531" cy="2266"/>
              </a:xfrm>
              <a:custGeom>
                <a:avLst/>
                <a:gdLst>
                  <a:gd name="connsiteX0" fmla="*/ 2945 w 4531"/>
                  <a:gd name="connsiteY0" fmla="*/ 1360 h 2265"/>
                  <a:gd name="connsiteX1" fmla="*/ 2945 w 4531"/>
                  <a:gd name="connsiteY1" fmla="*/ 0 h 2265"/>
                  <a:gd name="connsiteX2" fmla="*/ 0 w 4531"/>
                  <a:gd name="connsiteY2" fmla="*/ 0 h 2265"/>
                  <a:gd name="connsiteX3" fmla="*/ 0 w 4531"/>
                  <a:gd name="connsiteY3" fmla="*/ 2492 h 2265"/>
                  <a:gd name="connsiteX4" fmla="*/ 1812 w 4531"/>
                  <a:gd name="connsiteY4" fmla="*/ 2492 h 2265"/>
                  <a:gd name="connsiteX5" fmla="*/ 2945 w 4531"/>
                  <a:gd name="connsiteY5" fmla="*/ 3625 h 2265"/>
                  <a:gd name="connsiteX6" fmla="*/ 2945 w 4531"/>
                  <a:gd name="connsiteY6" fmla="*/ 4078 h 2265"/>
                  <a:gd name="connsiteX7" fmla="*/ 5437 w 4531"/>
                  <a:gd name="connsiteY7" fmla="*/ 4078 h 2265"/>
                  <a:gd name="connsiteX8" fmla="*/ 5437 w 4531"/>
                  <a:gd name="connsiteY8" fmla="*/ 2266 h 2265"/>
                  <a:gd name="connsiteX9" fmla="*/ 4078 w 4531"/>
                  <a:gd name="connsiteY9" fmla="*/ 2266 h 2265"/>
                  <a:gd name="connsiteX10" fmla="*/ 2945 w 4531"/>
                  <a:gd name="connsiteY10" fmla="*/ 1360 h 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31" h="2265">
                    <a:moveTo>
                      <a:pt x="2945" y="1360"/>
                    </a:moveTo>
                    <a:lnTo>
                      <a:pt x="2945" y="0"/>
                    </a:lnTo>
                    <a:lnTo>
                      <a:pt x="0" y="0"/>
                    </a:lnTo>
                    <a:lnTo>
                      <a:pt x="0" y="2492"/>
                    </a:lnTo>
                    <a:lnTo>
                      <a:pt x="1812" y="2492"/>
                    </a:lnTo>
                    <a:cubicBezTo>
                      <a:pt x="2492" y="2492"/>
                      <a:pt x="2945" y="2945"/>
                      <a:pt x="2945" y="3625"/>
                    </a:cubicBezTo>
                    <a:lnTo>
                      <a:pt x="2945" y="4078"/>
                    </a:lnTo>
                    <a:lnTo>
                      <a:pt x="5437" y="4078"/>
                    </a:lnTo>
                    <a:lnTo>
                      <a:pt x="5437" y="2266"/>
                    </a:lnTo>
                    <a:lnTo>
                      <a:pt x="4078" y="2266"/>
                    </a:lnTo>
                    <a:cubicBezTo>
                      <a:pt x="3398" y="2492"/>
                      <a:pt x="2945" y="2039"/>
                      <a:pt x="2945" y="1360"/>
                    </a:cubicBezTo>
                    <a:close/>
                  </a:path>
                </a:pathLst>
              </a:custGeom>
              <a:solidFill>
                <a:srgbClr val="000000"/>
              </a:solidFill>
              <a:ln w="2249" cap="flat">
                <a:noFill/>
                <a:prstDash val="solid"/>
                <a:miter/>
              </a:ln>
            </p:spPr>
            <p:txBody>
              <a:bodyPr rtlCol="0" anchor="ctr"/>
              <a:lstStyle/>
              <a:p>
                <a:endParaRPr lang="en-BE" sz="900"/>
              </a:p>
            </p:txBody>
          </p:sp>
        </p:grpSp>
        <p:grpSp>
          <p:nvGrpSpPr>
            <p:cNvPr id="277" name="Group 276">
              <a:extLst>
                <a:ext uri="{FF2B5EF4-FFF2-40B4-BE49-F238E27FC236}">
                  <a16:creationId xmlns:a16="http://schemas.microsoft.com/office/drawing/2014/main" id="{CDBF11B0-603A-4309-B45C-146EF1966F7B}"/>
                </a:ext>
              </a:extLst>
            </p:cNvPr>
            <p:cNvGrpSpPr/>
            <p:nvPr/>
          </p:nvGrpSpPr>
          <p:grpSpPr>
            <a:xfrm>
              <a:off x="18475697" y="5398072"/>
              <a:ext cx="923598" cy="449082"/>
              <a:chOff x="8056290" y="3794904"/>
              <a:chExt cx="213874" cy="103992"/>
            </a:xfrm>
          </p:grpSpPr>
          <p:sp>
            <p:nvSpPr>
              <p:cNvPr id="278" name="Freeform: Shape 277">
                <a:extLst>
                  <a:ext uri="{FF2B5EF4-FFF2-40B4-BE49-F238E27FC236}">
                    <a16:creationId xmlns:a16="http://schemas.microsoft.com/office/drawing/2014/main" id="{8130A3A7-6707-44C5-9923-1F2F30BBED4F}"/>
                  </a:ext>
                </a:extLst>
              </p:cNvPr>
              <p:cNvSpPr/>
              <p:nvPr/>
            </p:nvSpPr>
            <p:spPr>
              <a:xfrm>
                <a:off x="8096392" y="3799662"/>
                <a:ext cx="22656" cy="45312"/>
              </a:xfrm>
              <a:custGeom>
                <a:avLst/>
                <a:gdLst>
                  <a:gd name="connsiteX0" fmla="*/ 24695 w 22656"/>
                  <a:gd name="connsiteY0" fmla="*/ 47125 h 45312"/>
                  <a:gd name="connsiteX1" fmla="*/ 24695 w 22656"/>
                  <a:gd name="connsiteY1" fmla="*/ 14273 h 45312"/>
                  <a:gd name="connsiteX2" fmla="*/ 0 w 22656"/>
                  <a:gd name="connsiteY2" fmla="*/ 0 h 45312"/>
                  <a:gd name="connsiteX3" fmla="*/ 0 w 22656"/>
                  <a:gd name="connsiteY3" fmla="*/ 6570 h 45312"/>
                  <a:gd name="connsiteX4" fmla="*/ 18578 w 22656"/>
                  <a:gd name="connsiteY4" fmla="*/ 14047 h 45312"/>
                  <a:gd name="connsiteX5" fmla="*/ 18578 w 22656"/>
                  <a:gd name="connsiteY5" fmla="*/ 46898 h 45312"/>
                  <a:gd name="connsiteX6" fmla="*/ 24695 w 22656"/>
                  <a:gd name="connsiteY6" fmla="*/ 46898 h 4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56" h="45312">
                    <a:moveTo>
                      <a:pt x="24695" y="47125"/>
                    </a:moveTo>
                    <a:lnTo>
                      <a:pt x="24695" y="14273"/>
                    </a:lnTo>
                    <a:cubicBezTo>
                      <a:pt x="24695" y="2039"/>
                      <a:pt x="14953" y="0"/>
                      <a:pt x="0" y="0"/>
                    </a:cubicBezTo>
                    <a:lnTo>
                      <a:pt x="0" y="6570"/>
                    </a:lnTo>
                    <a:cubicBezTo>
                      <a:pt x="12914" y="6570"/>
                      <a:pt x="18578" y="8383"/>
                      <a:pt x="18578" y="14047"/>
                    </a:cubicBezTo>
                    <a:lnTo>
                      <a:pt x="18578" y="46898"/>
                    </a:lnTo>
                    <a:lnTo>
                      <a:pt x="24695" y="46898"/>
                    </a:lnTo>
                    <a:close/>
                  </a:path>
                </a:pathLst>
              </a:custGeom>
              <a:solidFill>
                <a:srgbClr val="000000"/>
              </a:solidFill>
              <a:ln w="2249" cap="flat">
                <a:noFill/>
                <a:prstDash val="solid"/>
                <a:miter/>
              </a:ln>
            </p:spPr>
            <p:txBody>
              <a:bodyPr rtlCol="0" anchor="ctr"/>
              <a:lstStyle/>
              <a:p>
                <a:endParaRPr lang="en-BE" sz="900"/>
              </a:p>
            </p:txBody>
          </p:sp>
          <p:sp>
            <p:nvSpPr>
              <p:cNvPr id="279" name="Freeform: Shape 278">
                <a:extLst>
                  <a:ext uri="{FF2B5EF4-FFF2-40B4-BE49-F238E27FC236}">
                    <a16:creationId xmlns:a16="http://schemas.microsoft.com/office/drawing/2014/main" id="{1B6C883E-4B44-414B-B55C-FC0DEDBEBA88}"/>
                  </a:ext>
                </a:extLst>
              </p:cNvPr>
              <p:cNvSpPr/>
              <p:nvPr/>
            </p:nvSpPr>
            <p:spPr>
              <a:xfrm>
                <a:off x="8056290" y="3799888"/>
                <a:ext cx="22656" cy="45312"/>
              </a:xfrm>
              <a:custGeom>
                <a:avLst/>
                <a:gdLst>
                  <a:gd name="connsiteX0" fmla="*/ 6117 w 22656"/>
                  <a:gd name="connsiteY0" fmla="*/ 46898 h 45312"/>
                  <a:gd name="connsiteX1" fmla="*/ 6117 w 22656"/>
                  <a:gd name="connsiteY1" fmla="*/ 14047 h 45312"/>
                  <a:gd name="connsiteX2" fmla="*/ 24695 w 22656"/>
                  <a:gd name="connsiteY2" fmla="*/ 6570 h 45312"/>
                  <a:gd name="connsiteX3" fmla="*/ 24695 w 22656"/>
                  <a:gd name="connsiteY3" fmla="*/ 0 h 45312"/>
                  <a:gd name="connsiteX4" fmla="*/ 0 w 22656"/>
                  <a:gd name="connsiteY4" fmla="*/ 14273 h 45312"/>
                  <a:gd name="connsiteX5" fmla="*/ 0 w 22656"/>
                  <a:gd name="connsiteY5" fmla="*/ 47125 h 45312"/>
                  <a:gd name="connsiteX6" fmla="*/ 6117 w 22656"/>
                  <a:gd name="connsiteY6" fmla="*/ 47125 h 4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56" h="45312">
                    <a:moveTo>
                      <a:pt x="6117" y="46898"/>
                    </a:moveTo>
                    <a:lnTo>
                      <a:pt x="6117" y="14047"/>
                    </a:lnTo>
                    <a:cubicBezTo>
                      <a:pt x="6117" y="8383"/>
                      <a:pt x="12008" y="6570"/>
                      <a:pt x="24695" y="6570"/>
                    </a:cubicBezTo>
                    <a:lnTo>
                      <a:pt x="24695" y="0"/>
                    </a:lnTo>
                    <a:cubicBezTo>
                      <a:pt x="9742" y="0"/>
                      <a:pt x="0" y="1813"/>
                      <a:pt x="0" y="14273"/>
                    </a:cubicBezTo>
                    <a:lnTo>
                      <a:pt x="0" y="47125"/>
                    </a:lnTo>
                    <a:lnTo>
                      <a:pt x="6117" y="47125"/>
                    </a:lnTo>
                    <a:close/>
                  </a:path>
                </a:pathLst>
              </a:custGeom>
              <a:solidFill>
                <a:srgbClr val="000000"/>
              </a:solidFill>
              <a:ln w="2249" cap="flat">
                <a:noFill/>
                <a:prstDash val="solid"/>
                <a:miter/>
              </a:ln>
            </p:spPr>
            <p:txBody>
              <a:bodyPr rtlCol="0" anchor="ctr"/>
              <a:lstStyle/>
              <a:p>
                <a:endParaRPr lang="en-BE" sz="900"/>
              </a:p>
            </p:txBody>
          </p:sp>
          <p:sp>
            <p:nvSpPr>
              <p:cNvPr id="280" name="Freeform: Shape 279">
                <a:extLst>
                  <a:ext uri="{FF2B5EF4-FFF2-40B4-BE49-F238E27FC236}">
                    <a16:creationId xmlns:a16="http://schemas.microsoft.com/office/drawing/2014/main" id="{656E3B47-DF98-47D8-8E78-15491454DEC8}"/>
                  </a:ext>
                </a:extLst>
              </p:cNvPr>
              <p:cNvSpPr/>
              <p:nvPr/>
            </p:nvSpPr>
            <p:spPr>
              <a:xfrm>
                <a:off x="8096618" y="3843388"/>
                <a:ext cx="22656" cy="45312"/>
              </a:xfrm>
              <a:custGeom>
                <a:avLst/>
                <a:gdLst>
                  <a:gd name="connsiteX0" fmla="*/ 18578 w 22656"/>
                  <a:gd name="connsiteY0" fmla="*/ 227 h 45312"/>
                  <a:gd name="connsiteX1" fmla="*/ 18578 w 22656"/>
                  <a:gd name="connsiteY1" fmla="*/ 33078 h 45312"/>
                  <a:gd name="connsiteX2" fmla="*/ 0 w 22656"/>
                  <a:gd name="connsiteY2" fmla="*/ 40554 h 45312"/>
                  <a:gd name="connsiteX3" fmla="*/ 0 w 22656"/>
                  <a:gd name="connsiteY3" fmla="*/ 47125 h 45312"/>
                  <a:gd name="connsiteX4" fmla="*/ 24695 w 22656"/>
                  <a:gd name="connsiteY4" fmla="*/ 32851 h 45312"/>
                  <a:gd name="connsiteX5" fmla="*/ 24695 w 22656"/>
                  <a:gd name="connsiteY5" fmla="*/ 0 h 45312"/>
                  <a:gd name="connsiteX6" fmla="*/ 18578 w 22656"/>
                  <a:gd name="connsiteY6" fmla="*/ 0 h 4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56" h="45312">
                    <a:moveTo>
                      <a:pt x="18578" y="227"/>
                    </a:moveTo>
                    <a:lnTo>
                      <a:pt x="18578" y="33078"/>
                    </a:lnTo>
                    <a:cubicBezTo>
                      <a:pt x="18578" y="38742"/>
                      <a:pt x="12687" y="40554"/>
                      <a:pt x="0" y="40554"/>
                    </a:cubicBezTo>
                    <a:lnTo>
                      <a:pt x="0" y="47125"/>
                    </a:lnTo>
                    <a:cubicBezTo>
                      <a:pt x="14953" y="47125"/>
                      <a:pt x="24695" y="45312"/>
                      <a:pt x="24695" y="32851"/>
                    </a:cubicBezTo>
                    <a:lnTo>
                      <a:pt x="24695" y="0"/>
                    </a:lnTo>
                    <a:lnTo>
                      <a:pt x="18578" y="0"/>
                    </a:lnTo>
                    <a:close/>
                  </a:path>
                </a:pathLst>
              </a:custGeom>
              <a:solidFill>
                <a:srgbClr val="000000"/>
              </a:solidFill>
              <a:ln w="2249" cap="flat">
                <a:noFill/>
                <a:prstDash val="solid"/>
                <a:miter/>
              </a:ln>
            </p:spPr>
            <p:txBody>
              <a:bodyPr rtlCol="0" anchor="ctr"/>
              <a:lstStyle/>
              <a:p>
                <a:endParaRPr lang="en-BE" sz="900"/>
              </a:p>
            </p:txBody>
          </p:sp>
          <p:sp>
            <p:nvSpPr>
              <p:cNvPr id="281" name="Freeform: Shape 280">
                <a:extLst>
                  <a:ext uri="{FF2B5EF4-FFF2-40B4-BE49-F238E27FC236}">
                    <a16:creationId xmlns:a16="http://schemas.microsoft.com/office/drawing/2014/main" id="{D70D04CB-8109-4FFD-965A-3A3BA3ED6F7A}"/>
                  </a:ext>
                </a:extLst>
              </p:cNvPr>
              <p:cNvSpPr/>
              <p:nvPr/>
            </p:nvSpPr>
            <p:spPr>
              <a:xfrm>
                <a:off x="8056517" y="3843615"/>
                <a:ext cx="22656" cy="45312"/>
              </a:xfrm>
              <a:custGeom>
                <a:avLst/>
                <a:gdLst>
                  <a:gd name="connsiteX0" fmla="*/ 0 w 22656"/>
                  <a:gd name="connsiteY0" fmla="*/ 0 h 45312"/>
                  <a:gd name="connsiteX1" fmla="*/ 0 w 22656"/>
                  <a:gd name="connsiteY1" fmla="*/ 32851 h 45312"/>
                  <a:gd name="connsiteX2" fmla="*/ 24695 w 22656"/>
                  <a:gd name="connsiteY2" fmla="*/ 47125 h 45312"/>
                  <a:gd name="connsiteX3" fmla="*/ 24695 w 22656"/>
                  <a:gd name="connsiteY3" fmla="*/ 40554 h 45312"/>
                  <a:gd name="connsiteX4" fmla="*/ 6117 w 22656"/>
                  <a:gd name="connsiteY4" fmla="*/ 33078 h 45312"/>
                  <a:gd name="connsiteX5" fmla="*/ 6117 w 22656"/>
                  <a:gd name="connsiteY5" fmla="*/ 227 h 45312"/>
                  <a:gd name="connsiteX6" fmla="*/ 0 w 22656"/>
                  <a:gd name="connsiteY6" fmla="*/ 227 h 4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56" h="45312">
                    <a:moveTo>
                      <a:pt x="0" y="0"/>
                    </a:moveTo>
                    <a:lnTo>
                      <a:pt x="0" y="32851"/>
                    </a:lnTo>
                    <a:cubicBezTo>
                      <a:pt x="0" y="45086"/>
                      <a:pt x="9742" y="47125"/>
                      <a:pt x="24695" y="47125"/>
                    </a:cubicBezTo>
                    <a:lnTo>
                      <a:pt x="24695" y="40554"/>
                    </a:lnTo>
                    <a:cubicBezTo>
                      <a:pt x="11781" y="40554"/>
                      <a:pt x="6117" y="38742"/>
                      <a:pt x="6117" y="33078"/>
                    </a:cubicBezTo>
                    <a:lnTo>
                      <a:pt x="6117" y="227"/>
                    </a:lnTo>
                    <a:lnTo>
                      <a:pt x="0" y="227"/>
                    </a:lnTo>
                    <a:close/>
                  </a:path>
                </a:pathLst>
              </a:custGeom>
              <a:solidFill>
                <a:srgbClr val="000000"/>
              </a:solidFill>
              <a:ln w="2249" cap="flat">
                <a:noFill/>
                <a:prstDash val="solid"/>
                <a:miter/>
              </a:ln>
            </p:spPr>
            <p:txBody>
              <a:bodyPr rtlCol="0" anchor="ctr"/>
              <a:lstStyle/>
              <a:p>
                <a:endParaRPr lang="en-BE" sz="900"/>
              </a:p>
            </p:txBody>
          </p:sp>
          <p:sp>
            <p:nvSpPr>
              <p:cNvPr id="282" name="Freeform: Shape 281">
                <a:extLst>
                  <a:ext uri="{FF2B5EF4-FFF2-40B4-BE49-F238E27FC236}">
                    <a16:creationId xmlns:a16="http://schemas.microsoft.com/office/drawing/2014/main" id="{97F7659D-8E54-44B5-BE55-3F63CA909218}"/>
                  </a:ext>
                </a:extLst>
              </p:cNvPr>
              <p:cNvSpPr/>
              <p:nvPr/>
            </p:nvSpPr>
            <p:spPr>
              <a:xfrm>
                <a:off x="8080985" y="3799889"/>
                <a:ext cx="13594" cy="4531"/>
              </a:xfrm>
              <a:custGeom>
                <a:avLst/>
                <a:gdLst>
                  <a:gd name="connsiteX0" fmla="*/ 0 w 13593"/>
                  <a:gd name="connsiteY0" fmla="*/ 0 h 4531"/>
                  <a:gd name="connsiteX1" fmla="*/ 15406 w 13593"/>
                  <a:gd name="connsiteY1" fmla="*/ 0 h 4531"/>
                  <a:gd name="connsiteX2" fmla="*/ 15406 w 13593"/>
                  <a:gd name="connsiteY2" fmla="*/ 6570 h 4531"/>
                  <a:gd name="connsiteX3" fmla="*/ 0 w 13593"/>
                  <a:gd name="connsiteY3" fmla="*/ 6570 h 4531"/>
                </a:gdLst>
                <a:ahLst/>
                <a:cxnLst>
                  <a:cxn ang="0">
                    <a:pos x="connsiteX0" y="connsiteY0"/>
                  </a:cxn>
                  <a:cxn ang="0">
                    <a:pos x="connsiteX1" y="connsiteY1"/>
                  </a:cxn>
                  <a:cxn ang="0">
                    <a:pos x="connsiteX2" y="connsiteY2"/>
                  </a:cxn>
                  <a:cxn ang="0">
                    <a:pos x="connsiteX3" y="connsiteY3"/>
                  </a:cxn>
                </a:cxnLst>
                <a:rect l="l" t="t" r="r" b="b"/>
                <a:pathLst>
                  <a:path w="13593" h="4531">
                    <a:moveTo>
                      <a:pt x="0" y="0"/>
                    </a:moveTo>
                    <a:lnTo>
                      <a:pt x="15406" y="0"/>
                    </a:lnTo>
                    <a:lnTo>
                      <a:pt x="15406" y="6570"/>
                    </a:lnTo>
                    <a:lnTo>
                      <a:pt x="0" y="6570"/>
                    </a:lnTo>
                    <a:close/>
                  </a:path>
                </a:pathLst>
              </a:custGeom>
              <a:solidFill>
                <a:srgbClr val="000000"/>
              </a:solidFill>
              <a:ln w="2249" cap="flat">
                <a:noFill/>
                <a:prstDash val="solid"/>
                <a:miter/>
              </a:ln>
            </p:spPr>
            <p:txBody>
              <a:bodyPr rtlCol="0" anchor="ctr"/>
              <a:lstStyle/>
              <a:p>
                <a:endParaRPr lang="en-BE" sz="900"/>
              </a:p>
            </p:txBody>
          </p:sp>
          <p:sp>
            <p:nvSpPr>
              <p:cNvPr id="283" name="Freeform: Shape 282">
                <a:extLst>
                  <a:ext uri="{FF2B5EF4-FFF2-40B4-BE49-F238E27FC236}">
                    <a16:creationId xmlns:a16="http://schemas.microsoft.com/office/drawing/2014/main" id="{BE4BFA5D-D000-4C52-AF97-84BA4F12CF8D}"/>
                  </a:ext>
                </a:extLst>
              </p:cNvPr>
              <p:cNvSpPr/>
              <p:nvPr/>
            </p:nvSpPr>
            <p:spPr>
              <a:xfrm>
                <a:off x="8080985" y="3883943"/>
                <a:ext cx="13594" cy="4531"/>
              </a:xfrm>
              <a:custGeom>
                <a:avLst/>
                <a:gdLst>
                  <a:gd name="connsiteX0" fmla="*/ 0 w 13593"/>
                  <a:gd name="connsiteY0" fmla="*/ 0 h 4531"/>
                  <a:gd name="connsiteX1" fmla="*/ 15406 w 13593"/>
                  <a:gd name="connsiteY1" fmla="*/ 0 h 4531"/>
                  <a:gd name="connsiteX2" fmla="*/ 15406 w 13593"/>
                  <a:gd name="connsiteY2" fmla="*/ 6570 h 4531"/>
                  <a:gd name="connsiteX3" fmla="*/ 0 w 13593"/>
                  <a:gd name="connsiteY3" fmla="*/ 6570 h 4531"/>
                </a:gdLst>
                <a:ahLst/>
                <a:cxnLst>
                  <a:cxn ang="0">
                    <a:pos x="connsiteX0" y="connsiteY0"/>
                  </a:cxn>
                  <a:cxn ang="0">
                    <a:pos x="connsiteX1" y="connsiteY1"/>
                  </a:cxn>
                  <a:cxn ang="0">
                    <a:pos x="connsiteX2" y="connsiteY2"/>
                  </a:cxn>
                  <a:cxn ang="0">
                    <a:pos x="connsiteX3" y="connsiteY3"/>
                  </a:cxn>
                </a:cxnLst>
                <a:rect l="l" t="t" r="r" b="b"/>
                <a:pathLst>
                  <a:path w="13593" h="4531">
                    <a:moveTo>
                      <a:pt x="0" y="0"/>
                    </a:moveTo>
                    <a:lnTo>
                      <a:pt x="15406" y="0"/>
                    </a:lnTo>
                    <a:lnTo>
                      <a:pt x="15406" y="6570"/>
                    </a:lnTo>
                    <a:lnTo>
                      <a:pt x="0" y="6570"/>
                    </a:lnTo>
                    <a:close/>
                  </a:path>
                </a:pathLst>
              </a:custGeom>
              <a:solidFill>
                <a:srgbClr val="000000"/>
              </a:solidFill>
              <a:ln w="2249" cap="flat">
                <a:noFill/>
                <a:prstDash val="solid"/>
                <a:miter/>
              </a:ln>
            </p:spPr>
            <p:txBody>
              <a:bodyPr rtlCol="0" anchor="ctr"/>
              <a:lstStyle/>
              <a:p>
                <a:endParaRPr lang="en-BE" sz="900"/>
              </a:p>
            </p:txBody>
          </p:sp>
          <p:sp>
            <p:nvSpPr>
              <p:cNvPr id="284" name="Freeform: Shape 283">
                <a:extLst>
                  <a:ext uri="{FF2B5EF4-FFF2-40B4-BE49-F238E27FC236}">
                    <a16:creationId xmlns:a16="http://schemas.microsoft.com/office/drawing/2014/main" id="{B42BFF81-6A94-4D01-8538-7721E9D7642E}"/>
                  </a:ext>
                </a:extLst>
              </p:cNvPr>
              <p:cNvSpPr/>
              <p:nvPr/>
            </p:nvSpPr>
            <p:spPr>
              <a:xfrm>
                <a:off x="8075321" y="3816428"/>
                <a:ext cx="24922" cy="56640"/>
              </a:xfrm>
              <a:custGeom>
                <a:avLst/>
                <a:gdLst>
                  <a:gd name="connsiteX0" fmla="*/ 14726 w 24921"/>
                  <a:gd name="connsiteY0" fmla="*/ 0 h 56640"/>
                  <a:gd name="connsiteX1" fmla="*/ 26734 w 24921"/>
                  <a:gd name="connsiteY1" fmla="*/ 12687 h 56640"/>
                  <a:gd name="connsiteX2" fmla="*/ 26734 w 24921"/>
                  <a:gd name="connsiteY2" fmla="*/ 17445 h 56640"/>
                  <a:gd name="connsiteX3" fmla="*/ 26734 w 24921"/>
                  <a:gd name="connsiteY3" fmla="*/ 21297 h 56640"/>
                  <a:gd name="connsiteX4" fmla="*/ 26734 w 24921"/>
                  <a:gd name="connsiteY4" fmla="*/ 26055 h 56640"/>
                  <a:gd name="connsiteX5" fmla="*/ 14726 w 24921"/>
                  <a:gd name="connsiteY5" fmla="*/ 38742 h 56640"/>
                  <a:gd name="connsiteX6" fmla="*/ 7476 w 24921"/>
                  <a:gd name="connsiteY6" fmla="*/ 38742 h 56640"/>
                  <a:gd name="connsiteX7" fmla="*/ 7476 w 24921"/>
                  <a:gd name="connsiteY7" fmla="*/ 56187 h 56640"/>
                  <a:gd name="connsiteX8" fmla="*/ 5891 w 24921"/>
                  <a:gd name="connsiteY8" fmla="*/ 57773 h 56640"/>
                  <a:gd name="connsiteX9" fmla="*/ 1586 w 24921"/>
                  <a:gd name="connsiteY9" fmla="*/ 57773 h 56640"/>
                  <a:gd name="connsiteX10" fmla="*/ 0 w 24921"/>
                  <a:gd name="connsiteY10" fmla="*/ 56187 h 56640"/>
                  <a:gd name="connsiteX11" fmla="*/ 0 w 24921"/>
                  <a:gd name="connsiteY11" fmla="*/ 1586 h 56640"/>
                  <a:gd name="connsiteX12" fmla="*/ 1586 w 24921"/>
                  <a:gd name="connsiteY12" fmla="*/ 0 h 56640"/>
                  <a:gd name="connsiteX13" fmla="*/ 14726 w 24921"/>
                  <a:gd name="connsiteY13" fmla="*/ 0 h 56640"/>
                  <a:gd name="connsiteX14" fmla="*/ 19031 w 24921"/>
                  <a:gd name="connsiteY14" fmla="*/ 17445 h 56640"/>
                  <a:gd name="connsiteX15" fmla="*/ 19031 w 24921"/>
                  <a:gd name="connsiteY15" fmla="*/ 12914 h 56640"/>
                  <a:gd name="connsiteX16" fmla="*/ 14500 w 24921"/>
                  <a:gd name="connsiteY16" fmla="*/ 7250 h 56640"/>
                  <a:gd name="connsiteX17" fmla="*/ 7703 w 24921"/>
                  <a:gd name="connsiteY17" fmla="*/ 7250 h 56640"/>
                  <a:gd name="connsiteX18" fmla="*/ 7703 w 24921"/>
                  <a:gd name="connsiteY18" fmla="*/ 31719 h 56640"/>
                  <a:gd name="connsiteX19" fmla="*/ 14500 w 24921"/>
                  <a:gd name="connsiteY19" fmla="*/ 31719 h 56640"/>
                  <a:gd name="connsiteX20" fmla="*/ 19031 w 24921"/>
                  <a:gd name="connsiteY20" fmla="*/ 26055 h 56640"/>
                  <a:gd name="connsiteX21" fmla="*/ 19031 w 24921"/>
                  <a:gd name="connsiteY21" fmla="*/ 21523 h 56640"/>
                  <a:gd name="connsiteX22" fmla="*/ 19031 w 24921"/>
                  <a:gd name="connsiteY22" fmla="*/ 17445 h 5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921" h="56640">
                    <a:moveTo>
                      <a:pt x="14726" y="0"/>
                    </a:moveTo>
                    <a:cubicBezTo>
                      <a:pt x="24242" y="0"/>
                      <a:pt x="26734" y="6344"/>
                      <a:pt x="26734" y="12687"/>
                    </a:cubicBezTo>
                    <a:lnTo>
                      <a:pt x="26734" y="17445"/>
                    </a:lnTo>
                    <a:cubicBezTo>
                      <a:pt x="26734" y="19258"/>
                      <a:pt x="26734" y="21070"/>
                      <a:pt x="26734" y="21297"/>
                    </a:cubicBezTo>
                    <a:lnTo>
                      <a:pt x="26734" y="26055"/>
                    </a:lnTo>
                    <a:cubicBezTo>
                      <a:pt x="26734" y="32398"/>
                      <a:pt x="24015" y="38742"/>
                      <a:pt x="14726" y="38742"/>
                    </a:cubicBezTo>
                    <a:lnTo>
                      <a:pt x="7476" y="38742"/>
                    </a:lnTo>
                    <a:lnTo>
                      <a:pt x="7476" y="56187"/>
                    </a:lnTo>
                    <a:cubicBezTo>
                      <a:pt x="7476" y="57093"/>
                      <a:pt x="6797" y="57773"/>
                      <a:pt x="5891" y="57773"/>
                    </a:cubicBezTo>
                    <a:lnTo>
                      <a:pt x="1586" y="57773"/>
                    </a:lnTo>
                    <a:cubicBezTo>
                      <a:pt x="680" y="57773"/>
                      <a:pt x="0" y="57093"/>
                      <a:pt x="0" y="56187"/>
                    </a:cubicBezTo>
                    <a:lnTo>
                      <a:pt x="0" y="1586"/>
                    </a:lnTo>
                    <a:cubicBezTo>
                      <a:pt x="0" y="680"/>
                      <a:pt x="680" y="0"/>
                      <a:pt x="1586" y="0"/>
                    </a:cubicBezTo>
                    <a:lnTo>
                      <a:pt x="14726" y="0"/>
                    </a:lnTo>
                    <a:close/>
                    <a:moveTo>
                      <a:pt x="19031" y="17445"/>
                    </a:moveTo>
                    <a:cubicBezTo>
                      <a:pt x="19031" y="15179"/>
                      <a:pt x="19031" y="12914"/>
                      <a:pt x="19031" y="12914"/>
                    </a:cubicBezTo>
                    <a:cubicBezTo>
                      <a:pt x="19031" y="9969"/>
                      <a:pt x="18805" y="7250"/>
                      <a:pt x="14500" y="7250"/>
                    </a:cubicBezTo>
                    <a:lnTo>
                      <a:pt x="7703" y="7250"/>
                    </a:lnTo>
                    <a:lnTo>
                      <a:pt x="7703" y="31719"/>
                    </a:lnTo>
                    <a:lnTo>
                      <a:pt x="14500" y="31719"/>
                    </a:lnTo>
                    <a:cubicBezTo>
                      <a:pt x="19031" y="31719"/>
                      <a:pt x="19031" y="29000"/>
                      <a:pt x="19031" y="26055"/>
                    </a:cubicBezTo>
                    <a:lnTo>
                      <a:pt x="19031" y="21523"/>
                    </a:lnTo>
                    <a:lnTo>
                      <a:pt x="19031" y="17445"/>
                    </a:lnTo>
                    <a:close/>
                  </a:path>
                </a:pathLst>
              </a:custGeom>
              <a:solidFill>
                <a:srgbClr val="000000"/>
              </a:solidFill>
              <a:ln w="2249" cap="flat">
                <a:noFill/>
                <a:prstDash val="solid"/>
                <a:miter/>
              </a:ln>
            </p:spPr>
            <p:txBody>
              <a:bodyPr rtlCol="0" anchor="ctr"/>
              <a:lstStyle/>
              <a:p>
                <a:endParaRPr lang="en-BE" sz="900"/>
              </a:p>
            </p:txBody>
          </p:sp>
          <p:sp>
            <p:nvSpPr>
              <p:cNvPr id="285" name="Freeform: Shape 284">
                <a:extLst>
                  <a:ext uri="{FF2B5EF4-FFF2-40B4-BE49-F238E27FC236}">
                    <a16:creationId xmlns:a16="http://schemas.microsoft.com/office/drawing/2014/main" id="{4B2819CE-3081-43C2-B8B9-A0754E9A567B}"/>
                  </a:ext>
                </a:extLst>
              </p:cNvPr>
              <p:cNvSpPr/>
              <p:nvPr/>
            </p:nvSpPr>
            <p:spPr>
              <a:xfrm>
                <a:off x="8160735" y="3794904"/>
                <a:ext cx="90624" cy="40781"/>
              </a:xfrm>
              <a:custGeom>
                <a:avLst/>
                <a:gdLst>
                  <a:gd name="connsiteX0" fmla="*/ 7023 w 90624"/>
                  <a:gd name="connsiteY0" fmla="*/ 41687 h 40780"/>
                  <a:gd name="connsiteX1" fmla="*/ 12914 w 90624"/>
                  <a:gd name="connsiteY1" fmla="*/ 10195 h 40780"/>
                  <a:gd name="connsiteX2" fmla="*/ 16312 w 90624"/>
                  <a:gd name="connsiteY2" fmla="*/ 6797 h 40780"/>
                  <a:gd name="connsiteX3" fmla="*/ 76578 w 90624"/>
                  <a:gd name="connsiteY3" fmla="*/ 6797 h 40780"/>
                  <a:gd name="connsiteX4" fmla="*/ 79976 w 90624"/>
                  <a:gd name="connsiteY4" fmla="*/ 10195 h 40780"/>
                  <a:gd name="connsiteX5" fmla="*/ 85867 w 90624"/>
                  <a:gd name="connsiteY5" fmla="*/ 41687 h 40780"/>
                  <a:gd name="connsiteX6" fmla="*/ 92663 w 90624"/>
                  <a:gd name="connsiteY6" fmla="*/ 41687 h 40780"/>
                  <a:gd name="connsiteX7" fmla="*/ 86546 w 90624"/>
                  <a:gd name="connsiteY7" fmla="*/ 9515 h 40780"/>
                  <a:gd name="connsiteX8" fmla="*/ 76578 w 90624"/>
                  <a:gd name="connsiteY8" fmla="*/ 0 h 40780"/>
                  <a:gd name="connsiteX9" fmla="*/ 76124 w 90624"/>
                  <a:gd name="connsiteY9" fmla="*/ 0 h 40780"/>
                  <a:gd name="connsiteX10" fmla="*/ 16086 w 90624"/>
                  <a:gd name="connsiteY10" fmla="*/ 0 h 40780"/>
                  <a:gd name="connsiteX11" fmla="*/ 15859 w 90624"/>
                  <a:gd name="connsiteY11" fmla="*/ 0 h 40780"/>
                  <a:gd name="connsiteX12" fmla="*/ 5891 w 90624"/>
                  <a:gd name="connsiteY12" fmla="*/ 9515 h 40780"/>
                  <a:gd name="connsiteX13" fmla="*/ 0 w 90624"/>
                  <a:gd name="connsiteY13" fmla="*/ 41687 h 40780"/>
                  <a:gd name="connsiteX14" fmla="*/ 7023 w 90624"/>
                  <a:gd name="connsiteY14" fmla="*/ 41687 h 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624" h="40780">
                    <a:moveTo>
                      <a:pt x="7023" y="41687"/>
                    </a:moveTo>
                    <a:lnTo>
                      <a:pt x="12914" y="10195"/>
                    </a:lnTo>
                    <a:cubicBezTo>
                      <a:pt x="12914" y="8383"/>
                      <a:pt x="14500" y="6797"/>
                      <a:pt x="16312" y="6797"/>
                    </a:cubicBezTo>
                    <a:lnTo>
                      <a:pt x="76578" y="6797"/>
                    </a:lnTo>
                    <a:cubicBezTo>
                      <a:pt x="78390" y="6797"/>
                      <a:pt x="79976" y="8383"/>
                      <a:pt x="79976" y="10195"/>
                    </a:cubicBezTo>
                    <a:lnTo>
                      <a:pt x="85867" y="41687"/>
                    </a:lnTo>
                    <a:lnTo>
                      <a:pt x="92663" y="41687"/>
                    </a:lnTo>
                    <a:lnTo>
                      <a:pt x="86546" y="9515"/>
                    </a:lnTo>
                    <a:cubicBezTo>
                      <a:pt x="86320" y="4305"/>
                      <a:pt x="82015" y="0"/>
                      <a:pt x="76578" y="0"/>
                    </a:cubicBezTo>
                    <a:lnTo>
                      <a:pt x="76124" y="0"/>
                    </a:lnTo>
                    <a:lnTo>
                      <a:pt x="16086" y="0"/>
                    </a:lnTo>
                    <a:lnTo>
                      <a:pt x="15859" y="0"/>
                    </a:lnTo>
                    <a:cubicBezTo>
                      <a:pt x="10422" y="0"/>
                      <a:pt x="6117" y="4305"/>
                      <a:pt x="5891" y="9515"/>
                    </a:cubicBezTo>
                    <a:lnTo>
                      <a:pt x="0" y="41687"/>
                    </a:lnTo>
                    <a:lnTo>
                      <a:pt x="7023" y="41687"/>
                    </a:lnTo>
                    <a:close/>
                  </a:path>
                </a:pathLst>
              </a:custGeom>
              <a:solidFill>
                <a:srgbClr val="000000"/>
              </a:solidFill>
              <a:ln w="2249" cap="flat">
                <a:noFill/>
                <a:prstDash val="solid"/>
                <a:miter/>
              </a:ln>
            </p:spPr>
            <p:txBody>
              <a:bodyPr rtlCol="0" anchor="ctr"/>
              <a:lstStyle/>
              <a:p>
                <a:endParaRPr lang="en-BE" sz="900"/>
              </a:p>
            </p:txBody>
          </p:sp>
          <p:sp>
            <p:nvSpPr>
              <p:cNvPr id="286" name="Freeform: Shape 285">
                <a:extLst>
                  <a:ext uri="{FF2B5EF4-FFF2-40B4-BE49-F238E27FC236}">
                    <a16:creationId xmlns:a16="http://schemas.microsoft.com/office/drawing/2014/main" id="{86980F5D-49FE-45A4-939F-0977D8A84309}"/>
                  </a:ext>
                </a:extLst>
              </p:cNvPr>
              <p:cNvSpPr/>
              <p:nvPr/>
            </p:nvSpPr>
            <p:spPr>
              <a:xfrm>
                <a:off x="8161188" y="3880771"/>
                <a:ext cx="27187" cy="18125"/>
              </a:xfrm>
              <a:custGeom>
                <a:avLst/>
                <a:gdLst>
                  <a:gd name="connsiteX0" fmla="*/ 20164 w 27187"/>
                  <a:gd name="connsiteY0" fmla="*/ 0 h 18124"/>
                  <a:gd name="connsiteX1" fmla="*/ 20390 w 27187"/>
                  <a:gd name="connsiteY1" fmla="*/ 3172 h 18124"/>
                  <a:gd name="connsiteX2" fmla="*/ 13367 w 27187"/>
                  <a:gd name="connsiteY2" fmla="*/ 12008 h 18124"/>
                  <a:gd name="connsiteX3" fmla="*/ 6344 w 27187"/>
                  <a:gd name="connsiteY3" fmla="*/ 3172 h 18124"/>
                  <a:gd name="connsiteX4" fmla="*/ 6570 w 27187"/>
                  <a:gd name="connsiteY4" fmla="*/ 0 h 18124"/>
                  <a:gd name="connsiteX5" fmla="*/ 0 w 27187"/>
                  <a:gd name="connsiteY5" fmla="*/ 0 h 18124"/>
                  <a:gd name="connsiteX6" fmla="*/ 0 w 27187"/>
                  <a:gd name="connsiteY6" fmla="*/ 3172 h 18124"/>
                  <a:gd name="connsiteX7" fmla="*/ 13594 w 27187"/>
                  <a:gd name="connsiteY7" fmla="*/ 18125 h 18124"/>
                  <a:gd name="connsiteX8" fmla="*/ 27187 w 27187"/>
                  <a:gd name="connsiteY8" fmla="*/ 3172 h 18124"/>
                  <a:gd name="connsiteX9" fmla="*/ 27187 w 27187"/>
                  <a:gd name="connsiteY9" fmla="*/ 0 h 18124"/>
                  <a:gd name="connsiteX10" fmla="*/ 20164 w 27187"/>
                  <a:gd name="connsiteY10" fmla="*/ 0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164" y="0"/>
                    </a:moveTo>
                    <a:cubicBezTo>
                      <a:pt x="20390" y="906"/>
                      <a:pt x="20390" y="2039"/>
                      <a:pt x="20390" y="3172"/>
                    </a:cubicBezTo>
                    <a:cubicBezTo>
                      <a:pt x="20390" y="10875"/>
                      <a:pt x="17898" y="12008"/>
                      <a:pt x="13367" y="12008"/>
                    </a:cubicBezTo>
                    <a:cubicBezTo>
                      <a:pt x="8836" y="12008"/>
                      <a:pt x="6344" y="10875"/>
                      <a:pt x="6344" y="3172"/>
                    </a:cubicBezTo>
                    <a:cubicBezTo>
                      <a:pt x="6344" y="2039"/>
                      <a:pt x="6344" y="906"/>
                      <a:pt x="6570" y="0"/>
                    </a:cubicBezTo>
                    <a:lnTo>
                      <a:pt x="0" y="0"/>
                    </a:lnTo>
                    <a:cubicBezTo>
                      <a:pt x="0" y="906"/>
                      <a:pt x="0" y="2039"/>
                      <a:pt x="0" y="3172"/>
                    </a:cubicBezTo>
                    <a:cubicBezTo>
                      <a:pt x="0" y="16312"/>
                      <a:pt x="3625" y="18125"/>
                      <a:pt x="13594" y="18125"/>
                    </a:cubicBezTo>
                    <a:cubicBezTo>
                      <a:pt x="19711" y="18125"/>
                      <a:pt x="27187" y="19258"/>
                      <a:pt x="27187" y="3172"/>
                    </a:cubicBezTo>
                    <a:cubicBezTo>
                      <a:pt x="27187" y="2039"/>
                      <a:pt x="27187" y="906"/>
                      <a:pt x="27187" y="0"/>
                    </a:cubicBezTo>
                    <a:lnTo>
                      <a:pt x="20164" y="0"/>
                    </a:lnTo>
                    <a:close/>
                  </a:path>
                </a:pathLst>
              </a:custGeom>
              <a:solidFill>
                <a:srgbClr val="000000"/>
              </a:solidFill>
              <a:ln w="2249" cap="flat">
                <a:noFill/>
                <a:prstDash val="solid"/>
                <a:miter/>
              </a:ln>
            </p:spPr>
            <p:txBody>
              <a:bodyPr rtlCol="0" anchor="ctr"/>
              <a:lstStyle/>
              <a:p>
                <a:endParaRPr lang="en-BE" sz="900"/>
              </a:p>
            </p:txBody>
          </p:sp>
          <p:sp>
            <p:nvSpPr>
              <p:cNvPr id="287" name="Freeform: Shape 286">
                <a:extLst>
                  <a:ext uri="{FF2B5EF4-FFF2-40B4-BE49-F238E27FC236}">
                    <a16:creationId xmlns:a16="http://schemas.microsoft.com/office/drawing/2014/main" id="{14C3A2AB-836D-445D-834A-684EB21D88C0}"/>
                  </a:ext>
                </a:extLst>
              </p:cNvPr>
              <p:cNvSpPr/>
              <p:nvPr/>
            </p:nvSpPr>
            <p:spPr>
              <a:xfrm>
                <a:off x="8226664" y="3880771"/>
                <a:ext cx="27187" cy="18125"/>
              </a:xfrm>
              <a:custGeom>
                <a:avLst/>
                <a:gdLst>
                  <a:gd name="connsiteX0" fmla="*/ 20164 w 27187"/>
                  <a:gd name="connsiteY0" fmla="*/ 0 h 18124"/>
                  <a:gd name="connsiteX1" fmla="*/ 20390 w 27187"/>
                  <a:gd name="connsiteY1" fmla="*/ 3172 h 18124"/>
                  <a:gd name="connsiteX2" fmla="*/ 13367 w 27187"/>
                  <a:gd name="connsiteY2" fmla="*/ 12008 h 18124"/>
                  <a:gd name="connsiteX3" fmla="*/ 6344 w 27187"/>
                  <a:gd name="connsiteY3" fmla="*/ 3172 h 18124"/>
                  <a:gd name="connsiteX4" fmla="*/ 6570 w 27187"/>
                  <a:gd name="connsiteY4" fmla="*/ 0 h 18124"/>
                  <a:gd name="connsiteX5" fmla="*/ 0 w 27187"/>
                  <a:gd name="connsiteY5" fmla="*/ 0 h 18124"/>
                  <a:gd name="connsiteX6" fmla="*/ 0 w 27187"/>
                  <a:gd name="connsiteY6" fmla="*/ 3172 h 18124"/>
                  <a:gd name="connsiteX7" fmla="*/ 13594 w 27187"/>
                  <a:gd name="connsiteY7" fmla="*/ 18125 h 18124"/>
                  <a:gd name="connsiteX8" fmla="*/ 27187 w 27187"/>
                  <a:gd name="connsiteY8" fmla="*/ 3172 h 18124"/>
                  <a:gd name="connsiteX9" fmla="*/ 27187 w 27187"/>
                  <a:gd name="connsiteY9" fmla="*/ 0 h 18124"/>
                  <a:gd name="connsiteX10" fmla="*/ 20164 w 27187"/>
                  <a:gd name="connsiteY10" fmla="*/ 0 h 1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18124">
                    <a:moveTo>
                      <a:pt x="20164" y="0"/>
                    </a:moveTo>
                    <a:cubicBezTo>
                      <a:pt x="20390" y="906"/>
                      <a:pt x="20390" y="2039"/>
                      <a:pt x="20390" y="3172"/>
                    </a:cubicBezTo>
                    <a:cubicBezTo>
                      <a:pt x="20390" y="10875"/>
                      <a:pt x="17898" y="12008"/>
                      <a:pt x="13367" y="12008"/>
                    </a:cubicBezTo>
                    <a:cubicBezTo>
                      <a:pt x="8836" y="12008"/>
                      <a:pt x="6344" y="10875"/>
                      <a:pt x="6344" y="3172"/>
                    </a:cubicBezTo>
                    <a:cubicBezTo>
                      <a:pt x="6344" y="2039"/>
                      <a:pt x="6344" y="906"/>
                      <a:pt x="6570" y="0"/>
                    </a:cubicBezTo>
                    <a:lnTo>
                      <a:pt x="0" y="0"/>
                    </a:lnTo>
                    <a:cubicBezTo>
                      <a:pt x="0" y="906"/>
                      <a:pt x="0" y="2039"/>
                      <a:pt x="0" y="3172"/>
                    </a:cubicBezTo>
                    <a:cubicBezTo>
                      <a:pt x="0" y="16312"/>
                      <a:pt x="3625" y="18125"/>
                      <a:pt x="13594" y="18125"/>
                    </a:cubicBezTo>
                    <a:cubicBezTo>
                      <a:pt x="19711" y="18125"/>
                      <a:pt x="27187" y="19258"/>
                      <a:pt x="27187" y="3172"/>
                    </a:cubicBezTo>
                    <a:cubicBezTo>
                      <a:pt x="27187" y="2039"/>
                      <a:pt x="27187" y="906"/>
                      <a:pt x="27187" y="0"/>
                    </a:cubicBezTo>
                    <a:lnTo>
                      <a:pt x="20164" y="0"/>
                    </a:lnTo>
                    <a:close/>
                  </a:path>
                </a:pathLst>
              </a:custGeom>
              <a:solidFill>
                <a:srgbClr val="000000"/>
              </a:solidFill>
              <a:ln w="2249" cap="flat">
                <a:noFill/>
                <a:prstDash val="solid"/>
                <a:miter/>
              </a:ln>
            </p:spPr>
            <p:txBody>
              <a:bodyPr rtlCol="0" anchor="ctr"/>
              <a:lstStyle/>
              <a:p>
                <a:endParaRPr lang="en-BE" sz="900"/>
              </a:p>
            </p:txBody>
          </p:sp>
          <p:sp>
            <p:nvSpPr>
              <p:cNvPr id="288" name="Freeform: Shape 287">
                <a:extLst>
                  <a:ext uri="{FF2B5EF4-FFF2-40B4-BE49-F238E27FC236}">
                    <a16:creationId xmlns:a16="http://schemas.microsoft.com/office/drawing/2014/main" id="{C7DF1E6A-9CD5-4321-8555-401C2FCE0F2F}"/>
                  </a:ext>
                </a:extLst>
              </p:cNvPr>
              <p:cNvSpPr/>
              <p:nvPr/>
            </p:nvSpPr>
            <p:spPr>
              <a:xfrm>
                <a:off x="8212844" y="3823207"/>
                <a:ext cx="27187" cy="15859"/>
              </a:xfrm>
              <a:custGeom>
                <a:avLst/>
                <a:gdLst>
                  <a:gd name="connsiteX0" fmla="*/ 20617 w 27187"/>
                  <a:gd name="connsiteY0" fmla="*/ 15877 h 15859"/>
                  <a:gd name="connsiteX1" fmla="*/ 27187 w 27187"/>
                  <a:gd name="connsiteY1" fmla="*/ 15877 h 15859"/>
                  <a:gd name="connsiteX2" fmla="*/ 27187 w 27187"/>
                  <a:gd name="connsiteY2" fmla="*/ 14970 h 15859"/>
                  <a:gd name="connsiteX3" fmla="*/ 13594 w 27187"/>
                  <a:gd name="connsiteY3" fmla="*/ 17 h 15859"/>
                  <a:gd name="connsiteX4" fmla="*/ 0 w 27187"/>
                  <a:gd name="connsiteY4" fmla="*/ 14970 h 15859"/>
                  <a:gd name="connsiteX5" fmla="*/ 0 w 27187"/>
                  <a:gd name="connsiteY5" fmla="*/ 15877 h 15859"/>
                  <a:gd name="connsiteX6" fmla="*/ 6570 w 27187"/>
                  <a:gd name="connsiteY6" fmla="*/ 15877 h 1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87" h="15859">
                    <a:moveTo>
                      <a:pt x="20617" y="15877"/>
                    </a:moveTo>
                    <a:lnTo>
                      <a:pt x="27187" y="15877"/>
                    </a:lnTo>
                    <a:cubicBezTo>
                      <a:pt x="27187" y="15650"/>
                      <a:pt x="27187" y="15197"/>
                      <a:pt x="27187" y="14970"/>
                    </a:cubicBezTo>
                    <a:cubicBezTo>
                      <a:pt x="27187" y="1830"/>
                      <a:pt x="23562" y="17"/>
                      <a:pt x="13594" y="17"/>
                    </a:cubicBezTo>
                    <a:cubicBezTo>
                      <a:pt x="7477" y="17"/>
                      <a:pt x="0" y="-1116"/>
                      <a:pt x="0" y="14970"/>
                    </a:cubicBezTo>
                    <a:cubicBezTo>
                      <a:pt x="0" y="15424"/>
                      <a:pt x="0" y="15650"/>
                      <a:pt x="0" y="15877"/>
                    </a:cubicBezTo>
                    <a:lnTo>
                      <a:pt x="6570" y="15877"/>
                    </a:lnTo>
                  </a:path>
                </a:pathLst>
              </a:custGeom>
              <a:solidFill>
                <a:srgbClr val="000000"/>
              </a:solidFill>
              <a:ln w="2249" cap="flat">
                <a:noFill/>
                <a:prstDash val="solid"/>
                <a:miter/>
              </a:ln>
            </p:spPr>
            <p:txBody>
              <a:bodyPr rtlCol="0" anchor="ctr"/>
              <a:lstStyle/>
              <a:p>
                <a:endParaRPr lang="en-BE" sz="900"/>
              </a:p>
            </p:txBody>
          </p:sp>
          <p:sp>
            <p:nvSpPr>
              <p:cNvPr id="289" name="Freeform: Shape 288">
                <a:extLst>
                  <a:ext uri="{FF2B5EF4-FFF2-40B4-BE49-F238E27FC236}">
                    <a16:creationId xmlns:a16="http://schemas.microsoft.com/office/drawing/2014/main" id="{0258A401-6E49-4682-AF77-F94FE473D789}"/>
                  </a:ext>
                </a:extLst>
              </p:cNvPr>
              <p:cNvSpPr/>
              <p:nvPr/>
            </p:nvSpPr>
            <p:spPr>
              <a:xfrm>
                <a:off x="8176141" y="3823207"/>
                <a:ext cx="27187" cy="15859"/>
              </a:xfrm>
              <a:custGeom>
                <a:avLst/>
                <a:gdLst>
                  <a:gd name="connsiteX0" fmla="*/ 20617 w 27187"/>
                  <a:gd name="connsiteY0" fmla="*/ 15877 h 15859"/>
                  <a:gd name="connsiteX1" fmla="*/ 27187 w 27187"/>
                  <a:gd name="connsiteY1" fmla="*/ 15877 h 15859"/>
                  <a:gd name="connsiteX2" fmla="*/ 27187 w 27187"/>
                  <a:gd name="connsiteY2" fmla="*/ 14970 h 15859"/>
                  <a:gd name="connsiteX3" fmla="*/ 13594 w 27187"/>
                  <a:gd name="connsiteY3" fmla="*/ 17 h 15859"/>
                  <a:gd name="connsiteX4" fmla="*/ 0 w 27187"/>
                  <a:gd name="connsiteY4" fmla="*/ 14970 h 15859"/>
                  <a:gd name="connsiteX5" fmla="*/ 0 w 27187"/>
                  <a:gd name="connsiteY5" fmla="*/ 15877 h 15859"/>
                  <a:gd name="connsiteX6" fmla="*/ 6570 w 27187"/>
                  <a:gd name="connsiteY6" fmla="*/ 15877 h 1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87" h="15859">
                    <a:moveTo>
                      <a:pt x="20617" y="15877"/>
                    </a:moveTo>
                    <a:lnTo>
                      <a:pt x="27187" y="15877"/>
                    </a:lnTo>
                    <a:cubicBezTo>
                      <a:pt x="27187" y="15650"/>
                      <a:pt x="27187" y="15197"/>
                      <a:pt x="27187" y="14970"/>
                    </a:cubicBezTo>
                    <a:cubicBezTo>
                      <a:pt x="27187" y="1830"/>
                      <a:pt x="23562" y="17"/>
                      <a:pt x="13594" y="17"/>
                    </a:cubicBezTo>
                    <a:cubicBezTo>
                      <a:pt x="7477" y="17"/>
                      <a:pt x="0" y="-1116"/>
                      <a:pt x="0" y="14970"/>
                    </a:cubicBezTo>
                    <a:cubicBezTo>
                      <a:pt x="0" y="15424"/>
                      <a:pt x="0" y="15650"/>
                      <a:pt x="0" y="15877"/>
                    </a:cubicBezTo>
                    <a:lnTo>
                      <a:pt x="6570" y="15877"/>
                    </a:lnTo>
                  </a:path>
                </a:pathLst>
              </a:custGeom>
              <a:solidFill>
                <a:srgbClr val="000000"/>
              </a:solidFill>
              <a:ln w="2249" cap="flat">
                <a:noFill/>
                <a:prstDash val="solid"/>
                <a:miter/>
              </a:ln>
            </p:spPr>
            <p:txBody>
              <a:bodyPr rtlCol="0" anchor="ctr"/>
              <a:lstStyle/>
              <a:p>
                <a:endParaRPr lang="en-BE" sz="900"/>
              </a:p>
            </p:txBody>
          </p:sp>
          <p:sp>
            <p:nvSpPr>
              <p:cNvPr id="290" name="Freeform: Shape 289">
                <a:extLst>
                  <a:ext uri="{FF2B5EF4-FFF2-40B4-BE49-F238E27FC236}">
                    <a16:creationId xmlns:a16="http://schemas.microsoft.com/office/drawing/2014/main" id="{05B3FC4B-7C5F-4C7E-B169-A8E341F71A4C}"/>
                  </a:ext>
                </a:extLst>
              </p:cNvPr>
              <p:cNvSpPr/>
              <p:nvPr/>
            </p:nvSpPr>
            <p:spPr>
              <a:xfrm>
                <a:off x="8238445" y="3845427"/>
                <a:ext cx="11328" cy="20390"/>
              </a:xfrm>
              <a:custGeom>
                <a:avLst/>
                <a:gdLst>
                  <a:gd name="connsiteX0" fmla="*/ 6117 w 11328"/>
                  <a:gd name="connsiteY0" fmla="*/ 20617 h 20390"/>
                  <a:gd name="connsiteX1" fmla="*/ 12234 w 11328"/>
                  <a:gd name="connsiteY1" fmla="*/ 9968 h 20390"/>
                  <a:gd name="connsiteX2" fmla="*/ 12234 w 11328"/>
                  <a:gd name="connsiteY2" fmla="*/ 10648 h 20390"/>
                  <a:gd name="connsiteX3" fmla="*/ 6117 w 11328"/>
                  <a:gd name="connsiteY3" fmla="*/ 0 h 20390"/>
                  <a:gd name="connsiteX4" fmla="*/ 0 w 11328"/>
                  <a:gd name="connsiteY4" fmla="*/ 10648 h 20390"/>
                  <a:gd name="connsiteX5" fmla="*/ 0 w 11328"/>
                  <a:gd name="connsiteY5" fmla="*/ 9968 h 20390"/>
                  <a:gd name="connsiteX6" fmla="*/ 6117 w 11328"/>
                  <a:gd name="connsiteY6" fmla="*/ 20617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8" h="20390">
                    <a:moveTo>
                      <a:pt x="6117" y="20617"/>
                    </a:moveTo>
                    <a:cubicBezTo>
                      <a:pt x="10648" y="20617"/>
                      <a:pt x="12234" y="19258"/>
                      <a:pt x="12234" y="9968"/>
                    </a:cubicBezTo>
                    <a:lnTo>
                      <a:pt x="12234" y="10648"/>
                    </a:lnTo>
                    <a:cubicBezTo>
                      <a:pt x="12234" y="1133"/>
                      <a:pt x="10648" y="0"/>
                      <a:pt x="6117" y="0"/>
                    </a:cubicBezTo>
                    <a:cubicBezTo>
                      <a:pt x="1586" y="0"/>
                      <a:pt x="0" y="1359"/>
                      <a:pt x="0" y="10648"/>
                    </a:cubicBezTo>
                    <a:lnTo>
                      <a:pt x="0" y="9968"/>
                    </a:lnTo>
                    <a:cubicBezTo>
                      <a:pt x="0" y="19258"/>
                      <a:pt x="1586" y="20617"/>
                      <a:pt x="6117" y="20617"/>
                    </a:cubicBezTo>
                    <a:close/>
                  </a:path>
                </a:pathLst>
              </a:custGeom>
              <a:solidFill>
                <a:srgbClr val="000000"/>
              </a:solidFill>
              <a:ln w="2249" cap="flat">
                <a:noFill/>
                <a:prstDash val="solid"/>
                <a:miter/>
              </a:ln>
            </p:spPr>
            <p:txBody>
              <a:bodyPr rtlCol="0" anchor="ctr"/>
              <a:lstStyle/>
              <a:p>
                <a:endParaRPr lang="en-BE" sz="900"/>
              </a:p>
            </p:txBody>
          </p:sp>
          <p:sp>
            <p:nvSpPr>
              <p:cNvPr id="291" name="Freeform: Shape 290">
                <a:extLst>
                  <a:ext uri="{FF2B5EF4-FFF2-40B4-BE49-F238E27FC236}">
                    <a16:creationId xmlns:a16="http://schemas.microsoft.com/office/drawing/2014/main" id="{5DD9D167-8988-4A9F-8F23-1C5619FB7FE4}"/>
                  </a:ext>
                </a:extLst>
              </p:cNvPr>
              <p:cNvSpPr/>
              <p:nvPr/>
            </p:nvSpPr>
            <p:spPr>
              <a:xfrm>
                <a:off x="8163227" y="3845427"/>
                <a:ext cx="11328" cy="20390"/>
              </a:xfrm>
              <a:custGeom>
                <a:avLst/>
                <a:gdLst>
                  <a:gd name="connsiteX0" fmla="*/ 6117 w 11328"/>
                  <a:gd name="connsiteY0" fmla="*/ 20617 h 20390"/>
                  <a:gd name="connsiteX1" fmla="*/ 12234 w 11328"/>
                  <a:gd name="connsiteY1" fmla="*/ 9968 h 20390"/>
                  <a:gd name="connsiteX2" fmla="*/ 12234 w 11328"/>
                  <a:gd name="connsiteY2" fmla="*/ 10648 h 20390"/>
                  <a:gd name="connsiteX3" fmla="*/ 6117 w 11328"/>
                  <a:gd name="connsiteY3" fmla="*/ 0 h 20390"/>
                  <a:gd name="connsiteX4" fmla="*/ 0 w 11328"/>
                  <a:gd name="connsiteY4" fmla="*/ 10648 h 20390"/>
                  <a:gd name="connsiteX5" fmla="*/ 0 w 11328"/>
                  <a:gd name="connsiteY5" fmla="*/ 9968 h 20390"/>
                  <a:gd name="connsiteX6" fmla="*/ 6117 w 11328"/>
                  <a:gd name="connsiteY6" fmla="*/ 20617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8" h="20390">
                    <a:moveTo>
                      <a:pt x="6117" y="20617"/>
                    </a:moveTo>
                    <a:cubicBezTo>
                      <a:pt x="10648" y="20617"/>
                      <a:pt x="12234" y="19258"/>
                      <a:pt x="12234" y="9968"/>
                    </a:cubicBezTo>
                    <a:lnTo>
                      <a:pt x="12234" y="10648"/>
                    </a:lnTo>
                    <a:cubicBezTo>
                      <a:pt x="12234" y="1133"/>
                      <a:pt x="10648" y="0"/>
                      <a:pt x="6117" y="0"/>
                    </a:cubicBezTo>
                    <a:cubicBezTo>
                      <a:pt x="1586" y="0"/>
                      <a:pt x="0" y="1359"/>
                      <a:pt x="0" y="10648"/>
                    </a:cubicBezTo>
                    <a:lnTo>
                      <a:pt x="0" y="9968"/>
                    </a:lnTo>
                    <a:cubicBezTo>
                      <a:pt x="0" y="19258"/>
                      <a:pt x="1586" y="20617"/>
                      <a:pt x="6117" y="20617"/>
                    </a:cubicBezTo>
                    <a:close/>
                  </a:path>
                </a:pathLst>
              </a:custGeom>
              <a:solidFill>
                <a:srgbClr val="000000"/>
              </a:solidFill>
              <a:ln w="2249" cap="flat">
                <a:noFill/>
                <a:prstDash val="solid"/>
                <a:miter/>
              </a:ln>
            </p:spPr>
            <p:txBody>
              <a:bodyPr rtlCol="0" anchor="ctr"/>
              <a:lstStyle/>
              <a:p>
                <a:endParaRPr lang="en-BE" sz="900"/>
              </a:p>
            </p:txBody>
          </p:sp>
          <p:sp>
            <p:nvSpPr>
              <p:cNvPr id="292" name="Freeform: Shape 291">
                <a:extLst>
                  <a:ext uri="{FF2B5EF4-FFF2-40B4-BE49-F238E27FC236}">
                    <a16:creationId xmlns:a16="http://schemas.microsoft.com/office/drawing/2014/main" id="{1806039C-6443-4C7C-8794-D437485D5185}"/>
                  </a:ext>
                </a:extLst>
              </p:cNvPr>
              <p:cNvSpPr/>
              <p:nvPr/>
            </p:nvSpPr>
            <p:spPr>
              <a:xfrm>
                <a:off x="8182711" y="3806912"/>
                <a:ext cx="13594" cy="13594"/>
              </a:xfrm>
              <a:custGeom>
                <a:avLst/>
                <a:gdLst>
                  <a:gd name="connsiteX0" fmla="*/ 14047 w 13593"/>
                  <a:gd name="connsiteY0" fmla="*/ 7023 h 13593"/>
                  <a:gd name="connsiteX1" fmla="*/ 7023 w 13593"/>
                  <a:gd name="connsiteY1" fmla="*/ 14047 h 13593"/>
                  <a:gd name="connsiteX2" fmla="*/ 0 w 13593"/>
                  <a:gd name="connsiteY2" fmla="*/ 7023 h 13593"/>
                  <a:gd name="connsiteX3" fmla="*/ 7023 w 13593"/>
                  <a:gd name="connsiteY3" fmla="*/ 0 h 13593"/>
                  <a:gd name="connsiteX4" fmla="*/ 14047 w 13593"/>
                  <a:gd name="connsiteY4" fmla="*/ 7023 h 1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3" h="13593">
                    <a:moveTo>
                      <a:pt x="14047" y="7023"/>
                    </a:moveTo>
                    <a:cubicBezTo>
                      <a:pt x="14047" y="10902"/>
                      <a:pt x="10902" y="14047"/>
                      <a:pt x="7023" y="14047"/>
                    </a:cubicBezTo>
                    <a:cubicBezTo>
                      <a:pt x="3144" y="14047"/>
                      <a:pt x="0" y="10902"/>
                      <a:pt x="0" y="7023"/>
                    </a:cubicBezTo>
                    <a:cubicBezTo>
                      <a:pt x="0" y="3145"/>
                      <a:pt x="3144" y="0"/>
                      <a:pt x="7023" y="0"/>
                    </a:cubicBezTo>
                    <a:cubicBezTo>
                      <a:pt x="10902" y="0"/>
                      <a:pt x="14047" y="3145"/>
                      <a:pt x="14047" y="7023"/>
                    </a:cubicBezTo>
                    <a:close/>
                  </a:path>
                </a:pathLst>
              </a:custGeom>
              <a:solidFill>
                <a:srgbClr val="000000"/>
              </a:solidFill>
              <a:ln w="2249" cap="flat">
                <a:noFill/>
                <a:prstDash val="solid"/>
                <a:miter/>
              </a:ln>
            </p:spPr>
            <p:txBody>
              <a:bodyPr rtlCol="0" anchor="ctr"/>
              <a:lstStyle/>
              <a:p>
                <a:endParaRPr lang="en-BE" sz="900"/>
              </a:p>
            </p:txBody>
          </p:sp>
          <p:sp>
            <p:nvSpPr>
              <p:cNvPr id="293" name="Freeform: Shape 292">
                <a:extLst>
                  <a:ext uri="{FF2B5EF4-FFF2-40B4-BE49-F238E27FC236}">
                    <a16:creationId xmlns:a16="http://schemas.microsoft.com/office/drawing/2014/main" id="{EB87B91E-2129-483D-882D-23CAEA569F91}"/>
                  </a:ext>
                </a:extLst>
              </p:cNvPr>
              <p:cNvSpPr/>
              <p:nvPr/>
            </p:nvSpPr>
            <p:spPr>
              <a:xfrm>
                <a:off x="8219414" y="3806912"/>
                <a:ext cx="13594" cy="13594"/>
              </a:xfrm>
              <a:custGeom>
                <a:avLst/>
                <a:gdLst>
                  <a:gd name="connsiteX0" fmla="*/ 14047 w 13593"/>
                  <a:gd name="connsiteY0" fmla="*/ 7023 h 13593"/>
                  <a:gd name="connsiteX1" fmla="*/ 7023 w 13593"/>
                  <a:gd name="connsiteY1" fmla="*/ 14047 h 13593"/>
                  <a:gd name="connsiteX2" fmla="*/ 0 w 13593"/>
                  <a:gd name="connsiteY2" fmla="*/ 7023 h 13593"/>
                  <a:gd name="connsiteX3" fmla="*/ 7023 w 13593"/>
                  <a:gd name="connsiteY3" fmla="*/ 0 h 13593"/>
                  <a:gd name="connsiteX4" fmla="*/ 14047 w 13593"/>
                  <a:gd name="connsiteY4" fmla="*/ 7023 h 1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3" h="13593">
                    <a:moveTo>
                      <a:pt x="14047" y="7023"/>
                    </a:moveTo>
                    <a:cubicBezTo>
                      <a:pt x="14047" y="10902"/>
                      <a:pt x="10902" y="14047"/>
                      <a:pt x="7023" y="14047"/>
                    </a:cubicBezTo>
                    <a:cubicBezTo>
                      <a:pt x="3144" y="14047"/>
                      <a:pt x="0" y="10902"/>
                      <a:pt x="0" y="7023"/>
                    </a:cubicBezTo>
                    <a:cubicBezTo>
                      <a:pt x="0" y="3145"/>
                      <a:pt x="3144" y="0"/>
                      <a:pt x="7023" y="0"/>
                    </a:cubicBezTo>
                    <a:cubicBezTo>
                      <a:pt x="10902" y="0"/>
                      <a:pt x="14047" y="3145"/>
                      <a:pt x="14047" y="7023"/>
                    </a:cubicBezTo>
                    <a:close/>
                  </a:path>
                </a:pathLst>
              </a:custGeom>
              <a:solidFill>
                <a:srgbClr val="000000"/>
              </a:solidFill>
              <a:ln w="2249" cap="flat">
                <a:noFill/>
                <a:prstDash val="solid"/>
                <a:miter/>
              </a:ln>
            </p:spPr>
            <p:txBody>
              <a:bodyPr rtlCol="0" anchor="ctr"/>
              <a:lstStyle/>
              <a:p>
                <a:endParaRPr lang="en-BE" sz="900"/>
              </a:p>
            </p:txBody>
          </p:sp>
          <p:sp>
            <p:nvSpPr>
              <p:cNvPr id="294" name="Freeform: Shape 293">
                <a:extLst>
                  <a:ext uri="{FF2B5EF4-FFF2-40B4-BE49-F238E27FC236}">
                    <a16:creationId xmlns:a16="http://schemas.microsoft.com/office/drawing/2014/main" id="{B459259D-BB58-4CD3-9336-697119DF13FA}"/>
                  </a:ext>
                </a:extLst>
              </p:cNvPr>
              <p:cNvSpPr/>
              <p:nvPr/>
            </p:nvSpPr>
            <p:spPr>
              <a:xfrm>
                <a:off x="8143290" y="3833193"/>
                <a:ext cx="126874" cy="47578"/>
              </a:xfrm>
              <a:custGeom>
                <a:avLst/>
                <a:gdLst>
                  <a:gd name="connsiteX0" fmla="*/ 103085 w 126874"/>
                  <a:gd name="connsiteY0" fmla="*/ 0 h 47577"/>
                  <a:gd name="connsiteX1" fmla="*/ 24242 w 126874"/>
                  <a:gd name="connsiteY1" fmla="*/ 0 h 47577"/>
                  <a:gd name="connsiteX2" fmla="*/ 24242 w 126874"/>
                  <a:gd name="connsiteY2" fmla="*/ 0 h 47577"/>
                  <a:gd name="connsiteX3" fmla="*/ 0 w 126874"/>
                  <a:gd name="connsiteY3" fmla="*/ 14273 h 47577"/>
                  <a:gd name="connsiteX4" fmla="*/ 0 w 126874"/>
                  <a:gd name="connsiteY4" fmla="*/ 47125 h 47577"/>
                  <a:gd name="connsiteX5" fmla="*/ 1359 w 126874"/>
                  <a:gd name="connsiteY5" fmla="*/ 48484 h 47577"/>
                  <a:gd name="connsiteX6" fmla="*/ 10195 w 126874"/>
                  <a:gd name="connsiteY6" fmla="*/ 48484 h 47577"/>
                  <a:gd name="connsiteX7" fmla="*/ 24922 w 126874"/>
                  <a:gd name="connsiteY7" fmla="*/ 48484 h 47577"/>
                  <a:gd name="connsiteX8" fmla="*/ 60945 w 126874"/>
                  <a:gd name="connsiteY8" fmla="*/ 48484 h 47577"/>
                  <a:gd name="connsiteX9" fmla="*/ 104671 w 126874"/>
                  <a:gd name="connsiteY9" fmla="*/ 48484 h 47577"/>
                  <a:gd name="connsiteX10" fmla="*/ 126421 w 126874"/>
                  <a:gd name="connsiteY10" fmla="*/ 48484 h 47577"/>
                  <a:gd name="connsiteX11" fmla="*/ 127780 w 126874"/>
                  <a:gd name="connsiteY11" fmla="*/ 47125 h 47577"/>
                  <a:gd name="connsiteX12" fmla="*/ 127780 w 126874"/>
                  <a:gd name="connsiteY12" fmla="*/ 14273 h 47577"/>
                  <a:gd name="connsiteX13" fmla="*/ 103085 w 126874"/>
                  <a:gd name="connsiteY13" fmla="*/ 0 h 47577"/>
                  <a:gd name="connsiteX14" fmla="*/ 121663 w 126874"/>
                  <a:gd name="connsiteY14" fmla="*/ 42140 h 47577"/>
                  <a:gd name="connsiteX15" fmla="*/ 104671 w 126874"/>
                  <a:gd name="connsiteY15" fmla="*/ 42140 h 47577"/>
                  <a:gd name="connsiteX16" fmla="*/ 103538 w 126874"/>
                  <a:gd name="connsiteY16" fmla="*/ 42140 h 47577"/>
                  <a:gd name="connsiteX17" fmla="*/ 24242 w 126874"/>
                  <a:gd name="connsiteY17" fmla="*/ 42140 h 47577"/>
                  <a:gd name="connsiteX18" fmla="*/ 10422 w 126874"/>
                  <a:gd name="connsiteY18" fmla="*/ 42140 h 47577"/>
                  <a:gd name="connsiteX19" fmla="*/ 6117 w 126874"/>
                  <a:gd name="connsiteY19" fmla="*/ 42140 h 47577"/>
                  <a:gd name="connsiteX20" fmla="*/ 6117 w 126874"/>
                  <a:gd name="connsiteY20" fmla="*/ 14500 h 47577"/>
                  <a:gd name="connsiteX21" fmla="*/ 24695 w 126874"/>
                  <a:gd name="connsiteY21" fmla="*/ 7023 h 47577"/>
                  <a:gd name="connsiteX22" fmla="*/ 61625 w 126874"/>
                  <a:gd name="connsiteY22" fmla="*/ 7023 h 47577"/>
                  <a:gd name="connsiteX23" fmla="*/ 103085 w 126874"/>
                  <a:gd name="connsiteY23" fmla="*/ 7023 h 47577"/>
                  <a:gd name="connsiteX24" fmla="*/ 121663 w 126874"/>
                  <a:gd name="connsiteY24" fmla="*/ 14500 h 47577"/>
                  <a:gd name="connsiteX25" fmla="*/ 121663 w 126874"/>
                  <a:gd name="connsiteY25" fmla="*/ 42140 h 4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874" h="47577">
                    <a:moveTo>
                      <a:pt x="103085" y="0"/>
                    </a:moveTo>
                    <a:lnTo>
                      <a:pt x="24242" y="0"/>
                    </a:lnTo>
                    <a:lnTo>
                      <a:pt x="24242" y="0"/>
                    </a:lnTo>
                    <a:cubicBezTo>
                      <a:pt x="9516" y="0"/>
                      <a:pt x="0" y="2039"/>
                      <a:pt x="0" y="14273"/>
                    </a:cubicBezTo>
                    <a:lnTo>
                      <a:pt x="0" y="47125"/>
                    </a:lnTo>
                    <a:cubicBezTo>
                      <a:pt x="0" y="47804"/>
                      <a:pt x="680" y="48484"/>
                      <a:pt x="1359" y="48484"/>
                    </a:cubicBezTo>
                    <a:lnTo>
                      <a:pt x="10195" y="48484"/>
                    </a:lnTo>
                    <a:lnTo>
                      <a:pt x="24922" y="48484"/>
                    </a:lnTo>
                    <a:lnTo>
                      <a:pt x="60945" y="48484"/>
                    </a:lnTo>
                    <a:lnTo>
                      <a:pt x="104671" y="48484"/>
                    </a:lnTo>
                    <a:lnTo>
                      <a:pt x="126421" y="48484"/>
                    </a:lnTo>
                    <a:cubicBezTo>
                      <a:pt x="127101" y="48484"/>
                      <a:pt x="127780" y="47804"/>
                      <a:pt x="127780" y="47125"/>
                    </a:cubicBezTo>
                    <a:lnTo>
                      <a:pt x="127780" y="14273"/>
                    </a:lnTo>
                    <a:cubicBezTo>
                      <a:pt x="127554" y="2039"/>
                      <a:pt x="117812" y="0"/>
                      <a:pt x="103085" y="0"/>
                    </a:cubicBezTo>
                    <a:close/>
                    <a:moveTo>
                      <a:pt x="121663" y="42140"/>
                    </a:moveTo>
                    <a:lnTo>
                      <a:pt x="104671" y="42140"/>
                    </a:lnTo>
                    <a:lnTo>
                      <a:pt x="103538" y="42140"/>
                    </a:lnTo>
                    <a:lnTo>
                      <a:pt x="24242" y="42140"/>
                    </a:lnTo>
                    <a:lnTo>
                      <a:pt x="10422" y="42140"/>
                    </a:lnTo>
                    <a:lnTo>
                      <a:pt x="6117" y="42140"/>
                    </a:lnTo>
                    <a:lnTo>
                      <a:pt x="6117" y="14500"/>
                    </a:lnTo>
                    <a:cubicBezTo>
                      <a:pt x="6117" y="8836"/>
                      <a:pt x="12008" y="7023"/>
                      <a:pt x="24695" y="7023"/>
                    </a:cubicBezTo>
                    <a:lnTo>
                      <a:pt x="61625" y="7023"/>
                    </a:lnTo>
                    <a:lnTo>
                      <a:pt x="103085" y="7023"/>
                    </a:lnTo>
                    <a:cubicBezTo>
                      <a:pt x="115999" y="7023"/>
                      <a:pt x="121663" y="8836"/>
                      <a:pt x="121663" y="14500"/>
                    </a:cubicBezTo>
                    <a:lnTo>
                      <a:pt x="121663" y="42140"/>
                    </a:lnTo>
                    <a:close/>
                  </a:path>
                </a:pathLst>
              </a:custGeom>
              <a:solidFill>
                <a:srgbClr val="000000"/>
              </a:solidFill>
              <a:ln w="2249" cap="flat">
                <a:noFill/>
                <a:prstDash val="solid"/>
                <a:miter/>
              </a:ln>
            </p:spPr>
            <p:txBody>
              <a:bodyPr rtlCol="0" anchor="ctr"/>
              <a:lstStyle/>
              <a:p>
                <a:endParaRPr lang="en-BE" sz="900"/>
              </a:p>
            </p:txBody>
          </p:sp>
        </p:grpSp>
        <p:grpSp>
          <p:nvGrpSpPr>
            <p:cNvPr id="295" name="Group 294">
              <a:extLst>
                <a:ext uri="{FF2B5EF4-FFF2-40B4-BE49-F238E27FC236}">
                  <a16:creationId xmlns:a16="http://schemas.microsoft.com/office/drawing/2014/main" id="{E7FC898E-BBDB-412F-AB35-F5FBE6716E3E}"/>
                </a:ext>
              </a:extLst>
            </p:cNvPr>
            <p:cNvGrpSpPr/>
            <p:nvPr/>
          </p:nvGrpSpPr>
          <p:grpSpPr>
            <a:xfrm>
              <a:off x="20772168" y="6226253"/>
              <a:ext cx="1068672" cy="450815"/>
              <a:chOff x="8339038" y="930721"/>
              <a:chExt cx="269608" cy="113733"/>
            </a:xfrm>
          </p:grpSpPr>
          <p:sp>
            <p:nvSpPr>
              <p:cNvPr id="296" name="Freeform: Shape 295">
                <a:extLst>
                  <a:ext uri="{FF2B5EF4-FFF2-40B4-BE49-F238E27FC236}">
                    <a16:creationId xmlns:a16="http://schemas.microsoft.com/office/drawing/2014/main" id="{26473886-EE1C-4A6E-A616-6ED60F6CD56C}"/>
                  </a:ext>
                </a:extLst>
              </p:cNvPr>
              <p:cNvSpPr/>
              <p:nvPr/>
            </p:nvSpPr>
            <p:spPr>
              <a:xfrm>
                <a:off x="8519154" y="1008658"/>
                <a:ext cx="18125" cy="20390"/>
              </a:xfrm>
              <a:custGeom>
                <a:avLst/>
                <a:gdLst>
                  <a:gd name="connsiteX0" fmla="*/ 9742 w 18124"/>
                  <a:gd name="connsiteY0" fmla="*/ 21070 h 20390"/>
                  <a:gd name="connsiteX1" fmla="*/ 0 w 18124"/>
                  <a:gd name="connsiteY1" fmla="*/ 10422 h 20390"/>
                  <a:gd name="connsiteX2" fmla="*/ 9742 w 18124"/>
                  <a:gd name="connsiteY2" fmla="*/ 0 h 20390"/>
                  <a:gd name="connsiteX3" fmla="*/ 19484 w 18124"/>
                  <a:gd name="connsiteY3" fmla="*/ 10422 h 20390"/>
                  <a:gd name="connsiteX4" fmla="*/ 9742 w 18124"/>
                  <a:gd name="connsiteY4" fmla="*/ 21070 h 20390"/>
                  <a:gd name="connsiteX5" fmla="*/ 14726 w 18124"/>
                  <a:gd name="connsiteY5" fmla="*/ 10422 h 20390"/>
                  <a:gd name="connsiteX6" fmla="*/ 9742 w 18124"/>
                  <a:gd name="connsiteY6" fmla="*/ 4305 h 20390"/>
                  <a:gd name="connsiteX7" fmla="*/ 4758 w 18124"/>
                  <a:gd name="connsiteY7" fmla="*/ 10422 h 20390"/>
                  <a:gd name="connsiteX8" fmla="*/ 9742 w 18124"/>
                  <a:gd name="connsiteY8" fmla="*/ 16765 h 20390"/>
                  <a:gd name="connsiteX9" fmla="*/ 14726 w 18124"/>
                  <a:gd name="connsiteY9" fmla="*/ 10422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24" h="20390">
                    <a:moveTo>
                      <a:pt x="9742" y="21070"/>
                    </a:moveTo>
                    <a:cubicBezTo>
                      <a:pt x="2719" y="21070"/>
                      <a:pt x="0" y="19711"/>
                      <a:pt x="0" y="10422"/>
                    </a:cubicBezTo>
                    <a:cubicBezTo>
                      <a:pt x="0" y="1812"/>
                      <a:pt x="2719" y="0"/>
                      <a:pt x="9742" y="0"/>
                    </a:cubicBezTo>
                    <a:cubicBezTo>
                      <a:pt x="16765" y="0"/>
                      <a:pt x="19484" y="1812"/>
                      <a:pt x="19484" y="10422"/>
                    </a:cubicBezTo>
                    <a:cubicBezTo>
                      <a:pt x="19484" y="21750"/>
                      <a:pt x="14047" y="21070"/>
                      <a:pt x="9742" y="21070"/>
                    </a:cubicBezTo>
                    <a:close/>
                    <a:moveTo>
                      <a:pt x="14726" y="10422"/>
                    </a:moveTo>
                    <a:cubicBezTo>
                      <a:pt x="14726" y="4984"/>
                      <a:pt x="12914" y="4305"/>
                      <a:pt x="9742" y="4305"/>
                    </a:cubicBezTo>
                    <a:cubicBezTo>
                      <a:pt x="6344" y="4305"/>
                      <a:pt x="4758" y="4984"/>
                      <a:pt x="4758" y="10422"/>
                    </a:cubicBezTo>
                    <a:cubicBezTo>
                      <a:pt x="4758" y="15859"/>
                      <a:pt x="6570" y="16765"/>
                      <a:pt x="9742" y="16765"/>
                    </a:cubicBezTo>
                    <a:cubicBezTo>
                      <a:pt x="12914" y="16765"/>
                      <a:pt x="14726" y="15859"/>
                      <a:pt x="14726" y="10422"/>
                    </a:cubicBezTo>
                    <a:close/>
                  </a:path>
                </a:pathLst>
              </a:custGeom>
              <a:solidFill>
                <a:srgbClr val="000000"/>
              </a:solidFill>
              <a:ln w="2249" cap="flat">
                <a:noFill/>
                <a:prstDash val="solid"/>
                <a:miter/>
              </a:ln>
            </p:spPr>
            <p:txBody>
              <a:bodyPr rtlCol="0" anchor="ctr"/>
              <a:lstStyle/>
              <a:p>
                <a:endParaRPr lang="en-BE" sz="900"/>
              </a:p>
            </p:txBody>
          </p:sp>
          <p:sp>
            <p:nvSpPr>
              <p:cNvPr id="297" name="Freeform: Shape 296">
                <a:extLst>
                  <a:ext uri="{FF2B5EF4-FFF2-40B4-BE49-F238E27FC236}">
                    <a16:creationId xmlns:a16="http://schemas.microsoft.com/office/drawing/2014/main" id="{5C423527-2F88-4FA8-AB73-8298D4EEE4ED}"/>
                  </a:ext>
                </a:extLst>
              </p:cNvPr>
              <p:cNvSpPr/>
              <p:nvPr/>
            </p:nvSpPr>
            <p:spPr>
              <a:xfrm>
                <a:off x="8496725" y="957455"/>
                <a:ext cx="27187" cy="4531"/>
              </a:xfrm>
              <a:custGeom>
                <a:avLst/>
                <a:gdLst>
                  <a:gd name="connsiteX0" fmla="*/ 3172 w 27187"/>
                  <a:gd name="connsiteY0" fmla="*/ 5891 h 4531"/>
                  <a:gd name="connsiteX1" fmla="*/ 1359 w 27187"/>
                  <a:gd name="connsiteY1" fmla="*/ 5891 h 4531"/>
                  <a:gd name="connsiteX2" fmla="*/ 0 w 27187"/>
                  <a:gd name="connsiteY2" fmla="*/ 4531 h 4531"/>
                  <a:gd name="connsiteX3" fmla="*/ 0 w 27187"/>
                  <a:gd name="connsiteY3" fmla="*/ 1359 h 4531"/>
                  <a:gd name="connsiteX4" fmla="*/ 1359 w 27187"/>
                  <a:gd name="connsiteY4" fmla="*/ 0 h 4531"/>
                  <a:gd name="connsiteX5" fmla="*/ 26281 w 27187"/>
                  <a:gd name="connsiteY5" fmla="*/ 0 h 4531"/>
                  <a:gd name="connsiteX6" fmla="*/ 27640 w 27187"/>
                  <a:gd name="connsiteY6" fmla="*/ 1359 h 4531"/>
                  <a:gd name="connsiteX7" fmla="*/ 27640 w 27187"/>
                  <a:gd name="connsiteY7" fmla="*/ 4531 h 4531"/>
                  <a:gd name="connsiteX8" fmla="*/ 26281 w 27187"/>
                  <a:gd name="connsiteY8" fmla="*/ 5891 h 4531"/>
                  <a:gd name="connsiteX9" fmla="*/ 24469 w 27187"/>
                  <a:gd name="connsiteY9" fmla="*/ 5891 h 4531"/>
                  <a:gd name="connsiteX10" fmla="*/ 3172 w 27187"/>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4531">
                    <a:moveTo>
                      <a:pt x="3172" y="5891"/>
                    </a:moveTo>
                    <a:lnTo>
                      <a:pt x="1359" y="5891"/>
                    </a:lnTo>
                    <a:cubicBezTo>
                      <a:pt x="680" y="5891"/>
                      <a:pt x="0" y="5211"/>
                      <a:pt x="0" y="4531"/>
                    </a:cubicBezTo>
                    <a:lnTo>
                      <a:pt x="0" y="1359"/>
                    </a:lnTo>
                    <a:cubicBezTo>
                      <a:pt x="0" y="680"/>
                      <a:pt x="680" y="0"/>
                      <a:pt x="1359" y="0"/>
                    </a:cubicBezTo>
                    <a:lnTo>
                      <a:pt x="26281" y="0"/>
                    </a:lnTo>
                    <a:cubicBezTo>
                      <a:pt x="26961" y="0"/>
                      <a:pt x="27640" y="680"/>
                      <a:pt x="27640" y="1359"/>
                    </a:cubicBezTo>
                    <a:lnTo>
                      <a:pt x="27640" y="4531"/>
                    </a:lnTo>
                    <a:cubicBezTo>
                      <a:pt x="27640" y="5211"/>
                      <a:pt x="26961" y="5891"/>
                      <a:pt x="26281" y="5891"/>
                    </a:cubicBezTo>
                    <a:lnTo>
                      <a:pt x="24469"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298" name="Freeform: Shape 297">
                <a:extLst>
                  <a:ext uri="{FF2B5EF4-FFF2-40B4-BE49-F238E27FC236}">
                    <a16:creationId xmlns:a16="http://schemas.microsoft.com/office/drawing/2014/main" id="{77B689F8-1DF1-43D4-92A3-648C89624093}"/>
                  </a:ext>
                </a:extLst>
              </p:cNvPr>
              <p:cNvSpPr/>
              <p:nvPr/>
            </p:nvSpPr>
            <p:spPr>
              <a:xfrm>
                <a:off x="8516662" y="977392"/>
                <a:ext cx="54375" cy="4531"/>
              </a:xfrm>
              <a:custGeom>
                <a:avLst/>
                <a:gdLst>
                  <a:gd name="connsiteX0" fmla="*/ 3172 w 54374"/>
                  <a:gd name="connsiteY0" fmla="*/ 5891 h 4531"/>
                  <a:gd name="connsiteX1" fmla="*/ 1359 w 54374"/>
                  <a:gd name="connsiteY1" fmla="*/ 5891 h 4531"/>
                  <a:gd name="connsiteX2" fmla="*/ 0 w 54374"/>
                  <a:gd name="connsiteY2" fmla="*/ 4531 h 4531"/>
                  <a:gd name="connsiteX3" fmla="*/ 0 w 54374"/>
                  <a:gd name="connsiteY3" fmla="*/ 1359 h 4531"/>
                  <a:gd name="connsiteX4" fmla="*/ 1359 w 54374"/>
                  <a:gd name="connsiteY4" fmla="*/ 0 h 4531"/>
                  <a:gd name="connsiteX5" fmla="*/ 54148 w 54374"/>
                  <a:gd name="connsiteY5" fmla="*/ 0 h 4531"/>
                  <a:gd name="connsiteX6" fmla="*/ 55507 w 54374"/>
                  <a:gd name="connsiteY6" fmla="*/ 1359 h 4531"/>
                  <a:gd name="connsiteX7" fmla="*/ 55507 w 54374"/>
                  <a:gd name="connsiteY7" fmla="*/ 4531 h 4531"/>
                  <a:gd name="connsiteX8" fmla="*/ 54148 w 54374"/>
                  <a:gd name="connsiteY8" fmla="*/ 5891 h 4531"/>
                  <a:gd name="connsiteX9" fmla="*/ 52336 w 54374"/>
                  <a:gd name="connsiteY9" fmla="*/ 5891 h 4531"/>
                  <a:gd name="connsiteX10" fmla="*/ 3172 w 54374"/>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74" h="4531">
                    <a:moveTo>
                      <a:pt x="3172" y="5891"/>
                    </a:moveTo>
                    <a:lnTo>
                      <a:pt x="1359" y="5891"/>
                    </a:lnTo>
                    <a:cubicBezTo>
                      <a:pt x="680" y="5891"/>
                      <a:pt x="0" y="5211"/>
                      <a:pt x="0" y="4531"/>
                    </a:cubicBezTo>
                    <a:lnTo>
                      <a:pt x="0" y="1359"/>
                    </a:lnTo>
                    <a:cubicBezTo>
                      <a:pt x="0" y="680"/>
                      <a:pt x="680" y="0"/>
                      <a:pt x="1359" y="0"/>
                    </a:cubicBezTo>
                    <a:lnTo>
                      <a:pt x="54148" y="0"/>
                    </a:lnTo>
                    <a:cubicBezTo>
                      <a:pt x="54828" y="0"/>
                      <a:pt x="55507" y="680"/>
                      <a:pt x="55507" y="1359"/>
                    </a:cubicBezTo>
                    <a:lnTo>
                      <a:pt x="55507" y="4531"/>
                    </a:lnTo>
                    <a:cubicBezTo>
                      <a:pt x="55507" y="5211"/>
                      <a:pt x="54828" y="5891"/>
                      <a:pt x="54148" y="5891"/>
                    </a:cubicBezTo>
                    <a:lnTo>
                      <a:pt x="52336"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299" name="Freeform: Shape 298">
                <a:extLst>
                  <a:ext uri="{FF2B5EF4-FFF2-40B4-BE49-F238E27FC236}">
                    <a16:creationId xmlns:a16="http://schemas.microsoft.com/office/drawing/2014/main" id="{4303AE6C-4ABF-4AE1-9FA8-E5A8F3504AE5}"/>
                  </a:ext>
                </a:extLst>
              </p:cNvPr>
              <p:cNvSpPr/>
              <p:nvPr/>
            </p:nvSpPr>
            <p:spPr>
              <a:xfrm>
                <a:off x="8563048" y="968018"/>
                <a:ext cx="22656" cy="52109"/>
              </a:xfrm>
              <a:custGeom>
                <a:avLst/>
                <a:gdLst>
                  <a:gd name="connsiteX0" fmla="*/ 4137 w 22656"/>
                  <a:gd name="connsiteY0" fmla="*/ 85 h 52109"/>
                  <a:gd name="connsiteX1" fmla="*/ 5950 w 22656"/>
                  <a:gd name="connsiteY1" fmla="*/ 765 h 52109"/>
                  <a:gd name="connsiteX2" fmla="*/ 23848 w 22656"/>
                  <a:gd name="connsiteY2" fmla="*/ 50608 h 52109"/>
                  <a:gd name="connsiteX3" fmla="*/ 22942 w 22656"/>
                  <a:gd name="connsiteY3" fmla="*/ 52421 h 52109"/>
                  <a:gd name="connsiteX4" fmla="*/ 19770 w 22656"/>
                  <a:gd name="connsiteY4" fmla="*/ 53553 h 52109"/>
                  <a:gd name="connsiteX5" fmla="*/ 17957 w 22656"/>
                  <a:gd name="connsiteY5" fmla="*/ 52874 h 52109"/>
                  <a:gd name="connsiteX6" fmla="*/ 59 w 22656"/>
                  <a:gd name="connsiteY6" fmla="*/ 3030 h 52109"/>
                  <a:gd name="connsiteX7" fmla="*/ 965 w 22656"/>
                  <a:gd name="connsiteY7" fmla="*/ 1218 h 52109"/>
                  <a:gd name="connsiteX8" fmla="*/ 4137 w 22656"/>
                  <a:gd name="connsiteY8" fmla="*/ 85 h 5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56" h="52109">
                    <a:moveTo>
                      <a:pt x="4137" y="85"/>
                    </a:moveTo>
                    <a:cubicBezTo>
                      <a:pt x="4817" y="-142"/>
                      <a:pt x="5723" y="85"/>
                      <a:pt x="5950" y="765"/>
                    </a:cubicBezTo>
                    <a:lnTo>
                      <a:pt x="23848" y="50608"/>
                    </a:lnTo>
                    <a:cubicBezTo>
                      <a:pt x="24074" y="51288"/>
                      <a:pt x="23621" y="52194"/>
                      <a:pt x="22942" y="52421"/>
                    </a:cubicBezTo>
                    <a:lnTo>
                      <a:pt x="19770" y="53553"/>
                    </a:lnTo>
                    <a:cubicBezTo>
                      <a:pt x="19090" y="53780"/>
                      <a:pt x="18184" y="53553"/>
                      <a:pt x="17957" y="52874"/>
                    </a:cubicBezTo>
                    <a:lnTo>
                      <a:pt x="59" y="3030"/>
                    </a:lnTo>
                    <a:cubicBezTo>
                      <a:pt x="-168" y="2351"/>
                      <a:pt x="286" y="1444"/>
                      <a:pt x="965" y="1218"/>
                    </a:cubicBezTo>
                    <a:lnTo>
                      <a:pt x="4137" y="85"/>
                    </a:lnTo>
                    <a:close/>
                  </a:path>
                </a:pathLst>
              </a:custGeom>
              <a:solidFill>
                <a:srgbClr val="000000"/>
              </a:solidFill>
              <a:ln w="2249" cap="flat">
                <a:noFill/>
                <a:prstDash val="solid"/>
                <a:miter/>
              </a:ln>
            </p:spPr>
            <p:txBody>
              <a:bodyPr rtlCol="0" anchor="ctr"/>
              <a:lstStyle/>
              <a:p>
                <a:endParaRPr lang="en-BE" sz="900"/>
              </a:p>
            </p:txBody>
          </p:sp>
          <p:sp>
            <p:nvSpPr>
              <p:cNvPr id="300" name="Freeform: Shape 299">
                <a:extLst>
                  <a:ext uri="{FF2B5EF4-FFF2-40B4-BE49-F238E27FC236}">
                    <a16:creationId xmlns:a16="http://schemas.microsoft.com/office/drawing/2014/main" id="{1BB8F64E-C299-4FBE-89C2-7E3945B4250B}"/>
                  </a:ext>
                </a:extLst>
              </p:cNvPr>
              <p:cNvSpPr/>
              <p:nvPr/>
            </p:nvSpPr>
            <p:spPr>
              <a:xfrm>
                <a:off x="8483584" y="1016134"/>
                <a:ext cx="38515" cy="4531"/>
              </a:xfrm>
              <a:custGeom>
                <a:avLst/>
                <a:gdLst>
                  <a:gd name="connsiteX0" fmla="*/ 38742 w 38515"/>
                  <a:gd name="connsiteY0" fmla="*/ 0 h 4531"/>
                  <a:gd name="connsiteX1" fmla="*/ 1359 w 38515"/>
                  <a:gd name="connsiteY1" fmla="*/ 0 h 4531"/>
                  <a:gd name="connsiteX2" fmla="*/ 0 w 38515"/>
                  <a:gd name="connsiteY2" fmla="*/ 1359 h 4531"/>
                  <a:gd name="connsiteX3" fmla="*/ 0 w 38515"/>
                  <a:gd name="connsiteY3" fmla="*/ 4531 h 4531"/>
                  <a:gd name="connsiteX4" fmla="*/ 1359 w 38515"/>
                  <a:gd name="connsiteY4" fmla="*/ 5891 h 4531"/>
                  <a:gd name="connsiteX5" fmla="*/ 3172 w 38515"/>
                  <a:gd name="connsiteY5" fmla="*/ 5891 h 4531"/>
                  <a:gd name="connsiteX6" fmla="*/ 38515 w 38515"/>
                  <a:gd name="connsiteY6" fmla="*/ 5891 h 4531"/>
                  <a:gd name="connsiteX7" fmla="*/ 38289 w 38515"/>
                  <a:gd name="connsiteY7" fmla="*/ 4758 h 4531"/>
                  <a:gd name="connsiteX8" fmla="*/ 38742 w 38515"/>
                  <a:gd name="connsiteY8" fmla="*/ 0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15" h="4531">
                    <a:moveTo>
                      <a:pt x="38742" y="0"/>
                    </a:moveTo>
                    <a:lnTo>
                      <a:pt x="1359" y="0"/>
                    </a:lnTo>
                    <a:cubicBezTo>
                      <a:pt x="680" y="0"/>
                      <a:pt x="0" y="680"/>
                      <a:pt x="0" y="1359"/>
                    </a:cubicBezTo>
                    <a:lnTo>
                      <a:pt x="0" y="4531"/>
                    </a:lnTo>
                    <a:cubicBezTo>
                      <a:pt x="0" y="5211"/>
                      <a:pt x="680" y="5891"/>
                      <a:pt x="1359" y="5891"/>
                    </a:cubicBezTo>
                    <a:lnTo>
                      <a:pt x="3172" y="5891"/>
                    </a:lnTo>
                    <a:lnTo>
                      <a:pt x="38515" y="5891"/>
                    </a:lnTo>
                    <a:lnTo>
                      <a:pt x="38289" y="4758"/>
                    </a:lnTo>
                    <a:lnTo>
                      <a:pt x="38742" y="0"/>
                    </a:lnTo>
                    <a:close/>
                  </a:path>
                </a:pathLst>
              </a:custGeom>
              <a:solidFill>
                <a:srgbClr val="000000"/>
              </a:solidFill>
              <a:ln w="2249" cap="flat">
                <a:noFill/>
                <a:prstDash val="solid"/>
                <a:miter/>
              </a:ln>
            </p:spPr>
            <p:txBody>
              <a:bodyPr rtlCol="0" anchor="ctr"/>
              <a:lstStyle/>
              <a:p>
                <a:endParaRPr lang="en-BE" sz="900"/>
              </a:p>
            </p:txBody>
          </p:sp>
          <p:sp>
            <p:nvSpPr>
              <p:cNvPr id="301" name="Freeform: Shape 300">
                <a:extLst>
                  <a:ext uri="{FF2B5EF4-FFF2-40B4-BE49-F238E27FC236}">
                    <a16:creationId xmlns:a16="http://schemas.microsoft.com/office/drawing/2014/main" id="{7F5A3F6E-5015-4304-AE1D-B87E78B84063}"/>
                  </a:ext>
                </a:extLst>
              </p:cNvPr>
              <p:cNvSpPr/>
              <p:nvPr/>
            </p:nvSpPr>
            <p:spPr>
              <a:xfrm>
                <a:off x="8532295" y="979229"/>
                <a:ext cx="36250" cy="36250"/>
              </a:xfrm>
              <a:custGeom>
                <a:avLst/>
                <a:gdLst>
                  <a:gd name="connsiteX0" fmla="*/ 36250 w 36249"/>
                  <a:gd name="connsiteY0" fmla="*/ 2695 h 36249"/>
                  <a:gd name="connsiteX1" fmla="*/ 33984 w 36249"/>
                  <a:gd name="connsiteY1" fmla="*/ 429 h 36249"/>
                  <a:gd name="connsiteX2" fmla="*/ 31945 w 36249"/>
                  <a:gd name="connsiteY2" fmla="*/ 429 h 36249"/>
                  <a:gd name="connsiteX3" fmla="*/ 0 w 36249"/>
                  <a:gd name="connsiteY3" fmla="*/ 32374 h 36249"/>
                  <a:gd name="connsiteX4" fmla="*/ 453 w 36249"/>
                  <a:gd name="connsiteY4" fmla="*/ 32374 h 36249"/>
                  <a:gd name="connsiteX5" fmla="*/ 3852 w 36249"/>
                  <a:gd name="connsiteY5" fmla="*/ 35546 h 36249"/>
                  <a:gd name="connsiteX6" fmla="*/ 4078 w 36249"/>
                  <a:gd name="connsiteY6" fmla="*/ 36679 h 36249"/>
                  <a:gd name="connsiteX7" fmla="*/ 34890 w 36249"/>
                  <a:gd name="connsiteY7" fmla="*/ 5640 h 36249"/>
                  <a:gd name="connsiteX8" fmla="*/ 36250 w 36249"/>
                  <a:gd name="connsiteY8" fmla="*/ 4281 h 36249"/>
                  <a:gd name="connsiteX9" fmla="*/ 36250 w 36249"/>
                  <a:gd name="connsiteY9" fmla="*/ 2695 h 3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49" h="36249">
                    <a:moveTo>
                      <a:pt x="36250" y="2695"/>
                    </a:moveTo>
                    <a:lnTo>
                      <a:pt x="33984" y="429"/>
                    </a:lnTo>
                    <a:cubicBezTo>
                      <a:pt x="33531" y="-24"/>
                      <a:pt x="32625" y="-251"/>
                      <a:pt x="31945" y="429"/>
                    </a:cubicBezTo>
                    <a:lnTo>
                      <a:pt x="0" y="32374"/>
                    </a:lnTo>
                    <a:lnTo>
                      <a:pt x="453" y="32374"/>
                    </a:lnTo>
                    <a:lnTo>
                      <a:pt x="3852" y="35546"/>
                    </a:lnTo>
                    <a:cubicBezTo>
                      <a:pt x="3852" y="35546"/>
                      <a:pt x="3852" y="35999"/>
                      <a:pt x="4078" y="36679"/>
                    </a:cubicBezTo>
                    <a:lnTo>
                      <a:pt x="34890" y="5640"/>
                    </a:lnTo>
                    <a:lnTo>
                      <a:pt x="36250" y="4281"/>
                    </a:lnTo>
                    <a:cubicBezTo>
                      <a:pt x="36929" y="4054"/>
                      <a:pt x="36703" y="3148"/>
                      <a:pt x="36250" y="2695"/>
                    </a:cubicBezTo>
                    <a:close/>
                  </a:path>
                </a:pathLst>
              </a:custGeom>
              <a:solidFill>
                <a:srgbClr val="000000"/>
              </a:solidFill>
              <a:ln w="2249" cap="flat">
                <a:noFill/>
                <a:prstDash val="solid"/>
                <a:miter/>
              </a:ln>
            </p:spPr>
            <p:txBody>
              <a:bodyPr rtlCol="0" anchor="ctr"/>
              <a:lstStyle/>
              <a:p>
                <a:endParaRPr lang="en-BE" sz="900"/>
              </a:p>
            </p:txBody>
          </p:sp>
          <p:sp>
            <p:nvSpPr>
              <p:cNvPr id="302" name="Freeform: Shape 301">
                <a:extLst>
                  <a:ext uri="{FF2B5EF4-FFF2-40B4-BE49-F238E27FC236}">
                    <a16:creationId xmlns:a16="http://schemas.microsoft.com/office/drawing/2014/main" id="{B2EAD662-A3BF-481A-8611-F10D48E95D2A}"/>
                  </a:ext>
                </a:extLst>
              </p:cNvPr>
              <p:cNvSpPr/>
              <p:nvPr/>
            </p:nvSpPr>
            <p:spPr>
              <a:xfrm>
                <a:off x="8505955" y="961124"/>
                <a:ext cx="22656" cy="52109"/>
              </a:xfrm>
              <a:custGeom>
                <a:avLst/>
                <a:gdLst>
                  <a:gd name="connsiteX0" fmla="*/ 23621 w 22656"/>
                  <a:gd name="connsiteY0" fmla="*/ 50026 h 52109"/>
                  <a:gd name="connsiteX1" fmla="*/ 5950 w 22656"/>
                  <a:gd name="connsiteY1" fmla="*/ 862 h 52109"/>
                  <a:gd name="connsiteX2" fmla="*/ 4137 w 22656"/>
                  <a:gd name="connsiteY2" fmla="*/ 182 h 52109"/>
                  <a:gd name="connsiteX3" fmla="*/ 965 w 22656"/>
                  <a:gd name="connsiteY3" fmla="*/ 1315 h 52109"/>
                  <a:gd name="connsiteX4" fmla="*/ 59 w 22656"/>
                  <a:gd name="connsiteY4" fmla="*/ 3128 h 52109"/>
                  <a:gd name="connsiteX5" fmla="*/ 17731 w 22656"/>
                  <a:gd name="connsiteY5" fmla="*/ 52291 h 52109"/>
                  <a:gd name="connsiteX6" fmla="*/ 20676 w 22656"/>
                  <a:gd name="connsiteY6" fmla="*/ 49799 h 52109"/>
                  <a:gd name="connsiteX7" fmla="*/ 23621 w 22656"/>
                  <a:gd name="connsiteY7" fmla="*/ 50026 h 5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6" h="52109">
                    <a:moveTo>
                      <a:pt x="23621" y="50026"/>
                    </a:moveTo>
                    <a:lnTo>
                      <a:pt x="5950" y="862"/>
                    </a:lnTo>
                    <a:cubicBezTo>
                      <a:pt x="5723" y="182"/>
                      <a:pt x="4817" y="-271"/>
                      <a:pt x="4137" y="182"/>
                    </a:cubicBezTo>
                    <a:lnTo>
                      <a:pt x="965" y="1315"/>
                    </a:lnTo>
                    <a:cubicBezTo>
                      <a:pt x="286" y="1542"/>
                      <a:pt x="-168" y="2221"/>
                      <a:pt x="59" y="3128"/>
                    </a:cubicBezTo>
                    <a:lnTo>
                      <a:pt x="17731" y="52291"/>
                    </a:lnTo>
                    <a:lnTo>
                      <a:pt x="20676" y="49799"/>
                    </a:lnTo>
                    <a:lnTo>
                      <a:pt x="23621" y="50026"/>
                    </a:lnTo>
                    <a:close/>
                  </a:path>
                </a:pathLst>
              </a:custGeom>
              <a:solidFill>
                <a:srgbClr val="000000"/>
              </a:solidFill>
              <a:ln w="2249" cap="flat">
                <a:noFill/>
                <a:prstDash val="solid"/>
                <a:miter/>
              </a:ln>
            </p:spPr>
            <p:txBody>
              <a:bodyPr rtlCol="0" anchor="ctr"/>
              <a:lstStyle/>
              <a:p>
                <a:endParaRPr lang="en-BE" sz="900"/>
              </a:p>
            </p:txBody>
          </p:sp>
          <p:sp>
            <p:nvSpPr>
              <p:cNvPr id="303" name="Freeform: Shape 302">
                <a:extLst>
                  <a:ext uri="{FF2B5EF4-FFF2-40B4-BE49-F238E27FC236}">
                    <a16:creationId xmlns:a16="http://schemas.microsoft.com/office/drawing/2014/main" id="{6213CC9C-FDC1-480B-B2F9-4FB0905705EE}"/>
                  </a:ext>
                </a:extLst>
              </p:cNvPr>
              <p:cNvSpPr/>
              <p:nvPr/>
            </p:nvSpPr>
            <p:spPr>
              <a:xfrm>
                <a:off x="8532974" y="1017494"/>
                <a:ext cx="13594" cy="11328"/>
              </a:xfrm>
              <a:custGeom>
                <a:avLst/>
                <a:gdLst>
                  <a:gd name="connsiteX0" fmla="*/ 12914 w 13593"/>
                  <a:gd name="connsiteY0" fmla="*/ 6117 h 11328"/>
                  <a:gd name="connsiteX1" fmla="*/ 906 w 13593"/>
                  <a:gd name="connsiteY1" fmla="*/ 0 h 11328"/>
                  <a:gd name="connsiteX2" fmla="*/ 906 w 13593"/>
                  <a:gd name="connsiteY2" fmla="*/ 1586 h 11328"/>
                  <a:gd name="connsiteX3" fmla="*/ 0 w 13593"/>
                  <a:gd name="connsiteY3" fmla="*/ 6344 h 11328"/>
                  <a:gd name="connsiteX4" fmla="*/ 8609 w 13593"/>
                  <a:gd name="connsiteY4" fmla="*/ 10648 h 11328"/>
                  <a:gd name="connsiteX5" fmla="*/ 10195 w 13593"/>
                  <a:gd name="connsiteY5" fmla="*/ 11555 h 11328"/>
                  <a:gd name="connsiteX6" fmla="*/ 12008 w 13593"/>
                  <a:gd name="connsiteY6" fmla="*/ 10875 h 11328"/>
                  <a:gd name="connsiteX7" fmla="*/ 13367 w 13593"/>
                  <a:gd name="connsiteY7" fmla="*/ 7930 h 11328"/>
                  <a:gd name="connsiteX8" fmla="*/ 12914 w 13593"/>
                  <a:gd name="connsiteY8" fmla="*/ 6117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1328">
                    <a:moveTo>
                      <a:pt x="12914" y="6117"/>
                    </a:moveTo>
                    <a:lnTo>
                      <a:pt x="906" y="0"/>
                    </a:lnTo>
                    <a:cubicBezTo>
                      <a:pt x="906" y="453"/>
                      <a:pt x="906" y="906"/>
                      <a:pt x="906" y="1586"/>
                    </a:cubicBezTo>
                    <a:cubicBezTo>
                      <a:pt x="906" y="3851"/>
                      <a:pt x="680" y="5437"/>
                      <a:pt x="0" y="6344"/>
                    </a:cubicBezTo>
                    <a:lnTo>
                      <a:pt x="8609" y="10648"/>
                    </a:lnTo>
                    <a:lnTo>
                      <a:pt x="10195" y="11555"/>
                    </a:lnTo>
                    <a:cubicBezTo>
                      <a:pt x="10875" y="12008"/>
                      <a:pt x="11781" y="11555"/>
                      <a:pt x="12008" y="10875"/>
                    </a:cubicBezTo>
                    <a:lnTo>
                      <a:pt x="13367" y="7930"/>
                    </a:lnTo>
                    <a:cubicBezTo>
                      <a:pt x="13820" y="7250"/>
                      <a:pt x="13594" y="6570"/>
                      <a:pt x="12914" y="6117"/>
                    </a:cubicBezTo>
                    <a:close/>
                  </a:path>
                </a:pathLst>
              </a:custGeom>
              <a:solidFill>
                <a:srgbClr val="000000"/>
              </a:solidFill>
              <a:ln w="2249" cap="flat">
                <a:noFill/>
                <a:prstDash val="solid"/>
                <a:miter/>
              </a:ln>
            </p:spPr>
            <p:txBody>
              <a:bodyPr rtlCol="0" anchor="ctr"/>
              <a:lstStyle/>
              <a:p>
                <a:endParaRPr lang="en-BE" sz="900"/>
              </a:p>
            </p:txBody>
          </p:sp>
          <p:sp>
            <p:nvSpPr>
              <p:cNvPr id="304" name="Freeform: Shape 303">
                <a:extLst>
                  <a:ext uri="{FF2B5EF4-FFF2-40B4-BE49-F238E27FC236}">
                    <a16:creationId xmlns:a16="http://schemas.microsoft.com/office/drawing/2014/main" id="{256AFFF5-0F2E-4F72-B03F-EA659D2EE34F}"/>
                  </a:ext>
                </a:extLst>
              </p:cNvPr>
              <p:cNvSpPr/>
              <p:nvPr/>
            </p:nvSpPr>
            <p:spPr>
              <a:xfrm>
                <a:off x="8511269" y="1007342"/>
                <a:ext cx="13594" cy="11328"/>
              </a:xfrm>
              <a:custGeom>
                <a:avLst/>
                <a:gdLst>
                  <a:gd name="connsiteX0" fmla="*/ 12643 w 13593"/>
                  <a:gd name="connsiteY0" fmla="*/ 11737 h 11328"/>
                  <a:gd name="connsiteX1" fmla="*/ 14682 w 13593"/>
                  <a:gd name="connsiteY1" fmla="*/ 6073 h 11328"/>
                  <a:gd name="connsiteX2" fmla="*/ 3354 w 13593"/>
                  <a:gd name="connsiteY2" fmla="*/ 182 h 11328"/>
                  <a:gd name="connsiteX3" fmla="*/ 1542 w 13593"/>
                  <a:gd name="connsiteY3" fmla="*/ 862 h 11328"/>
                  <a:gd name="connsiteX4" fmla="*/ 182 w 13593"/>
                  <a:gd name="connsiteY4" fmla="*/ 3807 h 11328"/>
                  <a:gd name="connsiteX5" fmla="*/ 862 w 13593"/>
                  <a:gd name="connsiteY5" fmla="*/ 5620 h 11328"/>
                  <a:gd name="connsiteX6" fmla="*/ 2448 w 13593"/>
                  <a:gd name="connsiteY6" fmla="*/ 6526 h 11328"/>
                  <a:gd name="connsiteX7" fmla="*/ 12643 w 13593"/>
                  <a:gd name="connsiteY7" fmla="*/ 11737 h 11328"/>
                  <a:gd name="connsiteX8" fmla="*/ 12643 w 13593"/>
                  <a:gd name="connsiteY8" fmla="*/ 11737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3" h="11328">
                    <a:moveTo>
                      <a:pt x="12643" y="11737"/>
                    </a:moveTo>
                    <a:cubicBezTo>
                      <a:pt x="12643" y="8339"/>
                      <a:pt x="13323" y="6753"/>
                      <a:pt x="14682" y="6073"/>
                    </a:cubicBezTo>
                    <a:lnTo>
                      <a:pt x="3354" y="182"/>
                    </a:lnTo>
                    <a:cubicBezTo>
                      <a:pt x="2675" y="-271"/>
                      <a:pt x="1768" y="182"/>
                      <a:pt x="1542" y="862"/>
                    </a:cubicBezTo>
                    <a:lnTo>
                      <a:pt x="182" y="3807"/>
                    </a:lnTo>
                    <a:cubicBezTo>
                      <a:pt x="-271" y="4487"/>
                      <a:pt x="182" y="5393"/>
                      <a:pt x="862" y="5620"/>
                    </a:cubicBezTo>
                    <a:lnTo>
                      <a:pt x="2448" y="6526"/>
                    </a:lnTo>
                    <a:lnTo>
                      <a:pt x="12643" y="11737"/>
                    </a:lnTo>
                    <a:cubicBezTo>
                      <a:pt x="12643" y="11737"/>
                      <a:pt x="12643" y="11737"/>
                      <a:pt x="12643" y="11737"/>
                    </a:cubicBezTo>
                    <a:close/>
                  </a:path>
                </a:pathLst>
              </a:custGeom>
              <a:solidFill>
                <a:srgbClr val="000000"/>
              </a:solidFill>
              <a:ln w="2249" cap="flat">
                <a:noFill/>
                <a:prstDash val="solid"/>
                <a:miter/>
              </a:ln>
            </p:spPr>
            <p:txBody>
              <a:bodyPr rtlCol="0" anchor="ctr"/>
              <a:lstStyle/>
              <a:p>
                <a:endParaRPr lang="en-BE" sz="900"/>
              </a:p>
            </p:txBody>
          </p:sp>
          <p:sp>
            <p:nvSpPr>
              <p:cNvPr id="305" name="Freeform: Shape 304">
                <a:extLst>
                  <a:ext uri="{FF2B5EF4-FFF2-40B4-BE49-F238E27FC236}">
                    <a16:creationId xmlns:a16="http://schemas.microsoft.com/office/drawing/2014/main" id="{5CFD5A86-4A3A-4BF1-85D0-8633BE565C66}"/>
                  </a:ext>
                </a:extLst>
              </p:cNvPr>
              <p:cNvSpPr/>
              <p:nvPr/>
            </p:nvSpPr>
            <p:spPr>
              <a:xfrm>
                <a:off x="8545662" y="961306"/>
                <a:ext cx="29453" cy="24922"/>
              </a:xfrm>
              <a:custGeom>
                <a:avLst/>
                <a:gdLst>
                  <a:gd name="connsiteX0" fmla="*/ 0 w 29452"/>
                  <a:gd name="connsiteY0" fmla="*/ 1359 h 24921"/>
                  <a:gd name="connsiteX1" fmla="*/ 1359 w 29452"/>
                  <a:gd name="connsiteY1" fmla="*/ 0 h 24921"/>
                  <a:gd name="connsiteX2" fmla="*/ 11101 w 29452"/>
                  <a:gd name="connsiteY2" fmla="*/ 0 h 24921"/>
                  <a:gd name="connsiteX3" fmla="*/ 24922 w 29452"/>
                  <a:gd name="connsiteY3" fmla="*/ 10875 h 24921"/>
                  <a:gd name="connsiteX4" fmla="*/ 29906 w 29452"/>
                  <a:gd name="connsiteY4" fmla="*/ 25828 h 24921"/>
                  <a:gd name="connsiteX5" fmla="*/ 23336 w 29452"/>
                  <a:gd name="connsiteY5" fmla="*/ 25828 h 24921"/>
                  <a:gd name="connsiteX6" fmla="*/ 19484 w 29452"/>
                  <a:gd name="connsiteY6" fmla="*/ 15633 h 24921"/>
                  <a:gd name="connsiteX7" fmla="*/ 11101 w 29452"/>
                  <a:gd name="connsiteY7" fmla="*/ 6117 h 24921"/>
                  <a:gd name="connsiteX8" fmla="*/ 6570 w 29452"/>
                  <a:gd name="connsiteY8" fmla="*/ 6117 h 24921"/>
                  <a:gd name="connsiteX9" fmla="*/ 1359 w 29452"/>
                  <a:gd name="connsiteY9" fmla="*/ 6117 h 24921"/>
                  <a:gd name="connsiteX10" fmla="*/ 0 w 29452"/>
                  <a:gd name="connsiteY10" fmla="*/ 4758 h 24921"/>
                  <a:gd name="connsiteX11" fmla="*/ 0 w 29452"/>
                  <a:gd name="connsiteY11" fmla="*/ 135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52" h="24921">
                    <a:moveTo>
                      <a:pt x="0" y="1359"/>
                    </a:moveTo>
                    <a:cubicBezTo>
                      <a:pt x="0" y="680"/>
                      <a:pt x="680" y="0"/>
                      <a:pt x="1359" y="0"/>
                    </a:cubicBezTo>
                    <a:lnTo>
                      <a:pt x="11101" y="0"/>
                    </a:lnTo>
                    <a:cubicBezTo>
                      <a:pt x="19031" y="0"/>
                      <a:pt x="22883" y="4078"/>
                      <a:pt x="24922" y="10875"/>
                    </a:cubicBezTo>
                    <a:cubicBezTo>
                      <a:pt x="26054" y="14726"/>
                      <a:pt x="27640" y="19711"/>
                      <a:pt x="29906" y="25828"/>
                    </a:cubicBezTo>
                    <a:lnTo>
                      <a:pt x="23336" y="25828"/>
                    </a:lnTo>
                    <a:cubicBezTo>
                      <a:pt x="22203" y="21976"/>
                      <a:pt x="20390" y="17898"/>
                      <a:pt x="19484" y="15633"/>
                    </a:cubicBezTo>
                    <a:cubicBezTo>
                      <a:pt x="17219" y="9516"/>
                      <a:pt x="15180" y="6117"/>
                      <a:pt x="11101" y="6117"/>
                    </a:cubicBezTo>
                    <a:lnTo>
                      <a:pt x="6570" y="6117"/>
                    </a:lnTo>
                    <a:lnTo>
                      <a:pt x="1359" y="6117"/>
                    </a:lnTo>
                    <a:cubicBezTo>
                      <a:pt x="680" y="6117"/>
                      <a:pt x="0" y="5438"/>
                      <a:pt x="0" y="4758"/>
                    </a:cubicBezTo>
                    <a:lnTo>
                      <a:pt x="0" y="1359"/>
                    </a:lnTo>
                    <a:close/>
                  </a:path>
                </a:pathLst>
              </a:custGeom>
              <a:solidFill>
                <a:srgbClr val="000000"/>
              </a:solidFill>
              <a:ln w="2249" cap="flat">
                <a:noFill/>
                <a:prstDash val="solid"/>
                <a:miter/>
              </a:ln>
            </p:spPr>
            <p:txBody>
              <a:bodyPr rtlCol="0" anchor="ctr"/>
              <a:lstStyle/>
              <a:p>
                <a:endParaRPr lang="en-BE" sz="900"/>
              </a:p>
            </p:txBody>
          </p:sp>
          <p:sp>
            <p:nvSpPr>
              <p:cNvPr id="306" name="Freeform: Shape 305">
                <a:extLst>
                  <a:ext uri="{FF2B5EF4-FFF2-40B4-BE49-F238E27FC236}">
                    <a16:creationId xmlns:a16="http://schemas.microsoft.com/office/drawing/2014/main" id="{87151F82-520B-4239-82B8-BAE44638AA3E}"/>
                  </a:ext>
                </a:extLst>
              </p:cNvPr>
              <p:cNvSpPr/>
              <p:nvPr/>
            </p:nvSpPr>
            <p:spPr>
              <a:xfrm>
                <a:off x="8440991" y="954056"/>
                <a:ext cx="24922" cy="22656"/>
              </a:xfrm>
              <a:custGeom>
                <a:avLst/>
                <a:gdLst>
                  <a:gd name="connsiteX0" fmla="*/ 19484 w 24921"/>
                  <a:gd name="connsiteY0" fmla="*/ 24469 h 22656"/>
                  <a:gd name="connsiteX1" fmla="*/ 12008 w 24921"/>
                  <a:gd name="connsiteY1" fmla="*/ 5891 h 22656"/>
                  <a:gd name="connsiteX2" fmla="*/ 4984 w 24921"/>
                  <a:gd name="connsiteY2" fmla="*/ 5891 h 22656"/>
                  <a:gd name="connsiteX3" fmla="*/ 0 w 24921"/>
                  <a:gd name="connsiteY3" fmla="*/ 0 h 22656"/>
                  <a:gd name="connsiteX4" fmla="*/ 12008 w 24921"/>
                  <a:gd name="connsiteY4" fmla="*/ 0 h 22656"/>
                  <a:gd name="connsiteX5" fmla="*/ 26281 w 24921"/>
                  <a:gd name="connsiteY5" fmla="*/ 24695 h 22656"/>
                  <a:gd name="connsiteX6" fmla="*/ 19484 w 24921"/>
                  <a:gd name="connsiteY6" fmla="*/ 24469 h 2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21" h="22656">
                    <a:moveTo>
                      <a:pt x="19484" y="24469"/>
                    </a:moveTo>
                    <a:cubicBezTo>
                      <a:pt x="19484" y="11555"/>
                      <a:pt x="17672" y="5891"/>
                      <a:pt x="12008" y="5891"/>
                    </a:cubicBezTo>
                    <a:lnTo>
                      <a:pt x="4984" y="5891"/>
                    </a:lnTo>
                    <a:lnTo>
                      <a:pt x="0" y="0"/>
                    </a:lnTo>
                    <a:lnTo>
                      <a:pt x="12008" y="0"/>
                    </a:lnTo>
                    <a:cubicBezTo>
                      <a:pt x="24242" y="0"/>
                      <a:pt x="26281" y="9742"/>
                      <a:pt x="26281" y="24695"/>
                    </a:cubicBezTo>
                    <a:lnTo>
                      <a:pt x="19484" y="24469"/>
                    </a:lnTo>
                    <a:close/>
                  </a:path>
                </a:pathLst>
              </a:custGeom>
              <a:solidFill>
                <a:srgbClr val="000000"/>
              </a:solidFill>
              <a:ln w="2249" cap="flat">
                <a:noFill/>
                <a:prstDash val="solid"/>
                <a:miter/>
              </a:ln>
            </p:spPr>
            <p:txBody>
              <a:bodyPr rtlCol="0" anchor="ctr"/>
              <a:lstStyle/>
              <a:p>
                <a:endParaRPr lang="en-BE" sz="900"/>
              </a:p>
            </p:txBody>
          </p:sp>
          <p:sp>
            <p:nvSpPr>
              <p:cNvPr id="307" name="Freeform: Shape 306">
                <a:extLst>
                  <a:ext uri="{FF2B5EF4-FFF2-40B4-BE49-F238E27FC236}">
                    <a16:creationId xmlns:a16="http://schemas.microsoft.com/office/drawing/2014/main" id="{984E49FC-735C-46F7-9B6B-7A7592BAFF3D}"/>
                  </a:ext>
                </a:extLst>
              </p:cNvPr>
              <p:cNvSpPr/>
              <p:nvPr/>
            </p:nvSpPr>
            <p:spPr>
              <a:xfrm>
                <a:off x="8460248" y="970822"/>
                <a:ext cx="24922" cy="22656"/>
              </a:xfrm>
              <a:custGeom>
                <a:avLst/>
                <a:gdLst>
                  <a:gd name="connsiteX0" fmla="*/ 6797 w 24921"/>
                  <a:gd name="connsiteY0" fmla="*/ 227 h 22656"/>
                  <a:gd name="connsiteX1" fmla="*/ 14273 w 24921"/>
                  <a:gd name="connsiteY1" fmla="*/ 18805 h 22656"/>
                  <a:gd name="connsiteX2" fmla="*/ 21297 w 24921"/>
                  <a:gd name="connsiteY2" fmla="*/ 18805 h 22656"/>
                  <a:gd name="connsiteX3" fmla="*/ 26281 w 24921"/>
                  <a:gd name="connsiteY3" fmla="*/ 24695 h 22656"/>
                  <a:gd name="connsiteX4" fmla="*/ 14273 w 24921"/>
                  <a:gd name="connsiteY4" fmla="*/ 24695 h 22656"/>
                  <a:gd name="connsiteX5" fmla="*/ 0 w 24921"/>
                  <a:gd name="connsiteY5" fmla="*/ 0 h 22656"/>
                  <a:gd name="connsiteX6" fmla="*/ 6797 w 24921"/>
                  <a:gd name="connsiteY6" fmla="*/ 227 h 2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21" h="22656">
                    <a:moveTo>
                      <a:pt x="6797" y="227"/>
                    </a:moveTo>
                    <a:cubicBezTo>
                      <a:pt x="6797" y="13141"/>
                      <a:pt x="8609" y="18805"/>
                      <a:pt x="14273" y="18805"/>
                    </a:cubicBezTo>
                    <a:lnTo>
                      <a:pt x="21297" y="18805"/>
                    </a:lnTo>
                    <a:lnTo>
                      <a:pt x="26281" y="24695"/>
                    </a:lnTo>
                    <a:lnTo>
                      <a:pt x="14273" y="24695"/>
                    </a:lnTo>
                    <a:cubicBezTo>
                      <a:pt x="2039" y="24695"/>
                      <a:pt x="0" y="14953"/>
                      <a:pt x="0" y="0"/>
                    </a:cubicBezTo>
                    <a:lnTo>
                      <a:pt x="6797" y="227"/>
                    </a:lnTo>
                    <a:close/>
                  </a:path>
                </a:pathLst>
              </a:custGeom>
              <a:solidFill>
                <a:srgbClr val="000000"/>
              </a:solidFill>
              <a:ln w="2249" cap="flat">
                <a:noFill/>
                <a:prstDash val="solid"/>
                <a:miter/>
              </a:ln>
            </p:spPr>
            <p:txBody>
              <a:bodyPr rtlCol="0" anchor="ctr"/>
              <a:lstStyle/>
              <a:p>
                <a:endParaRPr lang="en-BE" sz="900"/>
              </a:p>
            </p:txBody>
          </p:sp>
          <p:sp>
            <p:nvSpPr>
              <p:cNvPr id="308" name="Freeform: Shape 307">
                <a:extLst>
                  <a:ext uri="{FF2B5EF4-FFF2-40B4-BE49-F238E27FC236}">
                    <a16:creationId xmlns:a16="http://schemas.microsoft.com/office/drawing/2014/main" id="{3E3B9F83-F542-4ED3-B4B6-36DDDC2D9564}"/>
                  </a:ext>
                </a:extLst>
              </p:cNvPr>
              <p:cNvSpPr/>
              <p:nvPr/>
            </p:nvSpPr>
            <p:spPr>
              <a:xfrm>
                <a:off x="8433514" y="946353"/>
                <a:ext cx="6797" cy="20390"/>
              </a:xfrm>
              <a:custGeom>
                <a:avLst/>
                <a:gdLst>
                  <a:gd name="connsiteX0" fmla="*/ 8836 w 6796"/>
                  <a:gd name="connsiteY0" fmla="*/ 20164 h 20390"/>
                  <a:gd name="connsiteX1" fmla="*/ 7930 w 6796"/>
                  <a:gd name="connsiteY1" fmla="*/ 21070 h 20390"/>
                  <a:gd name="connsiteX2" fmla="*/ 906 w 6796"/>
                  <a:gd name="connsiteY2" fmla="*/ 21070 h 20390"/>
                  <a:gd name="connsiteX3" fmla="*/ 0 w 6796"/>
                  <a:gd name="connsiteY3" fmla="*/ 20164 h 20390"/>
                  <a:gd name="connsiteX4" fmla="*/ 0 w 6796"/>
                  <a:gd name="connsiteY4" fmla="*/ 17898 h 20390"/>
                  <a:gd name="connsiteX5" fmla="*/ 0 w 6796"/>
                  <a:gd name="connsiteY5" fmla="*/ 3172 h 20390"/>
                  <a:gd name="connsiteX6" fmla="*/ 0 w 6796"/>
                  <a:gd name="connsiteY6" fmla="*/ 906 h 20390"/>
                  <a:gd name="connsiteX7" fmla="*/ 906 w 6796"/>
                  <a:gd name="connsiteY7" fmla="*/ 0 h 20390"/>
                  <a:gd name="connsiteX8" fmla="*/ 7930 w 6796"/>
                  <a:gd name="connsiteY8" fmla="*/ 0 h 20390"/>
                  <a:gd name="connsiteX9" fmla="*/ 8836 w 6796"/>
                  <a:gd name="connsiteY9" fmla="*/ 906 h 20390"/>
                  <a:gd name="connsiteX10" fmla="*/ 8836 w 6796"/>
                  <a:gd name="connsiteY10" fmla="*/ 20164 h 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96" h="20390">
                    <a:moveTo>
                      <a:pt x="8836" y="20164"/>
                    </a:moveTo>
                    <a:cubicBezTo>
                      <a:pt x="8836" y="20617"/>
                      <a:pt x="8383" y="21070"/>
                      <a:pt x="7930" y="21070"/>
                    </a:cubicBezTo>
                    <a:lnTo>
                      <a:pt x="906" y="21070"/>
                    </a:lnTo>
                    <a:cubicBezTo>
                      <a:pt x="453" y="21070"/>
                      <a:pt x="0" y="20617"/>
                      <a:pt x="0" y="20164"/>
                    </a:cubicBezTo>
                    <a:lnTo>
                      <a:pt x="0" y="17898"/>
                    </a:lnTo>
                    <a:cubicBezTo>
                      <a:pt x="0" y="17445"/>
                      <a:pt x="0" y="3851"/>
                      <a:pt x="0" y="3172"/>
                    </a:cubicBezTo>
                    <a:lnTo>
                      <a:pt x="0" y="906"/>
                    </a:lnTo>
                    <a:cubicBezTo>
                      <a:pt x="0" y="453"/>
                      <a:pt x="453" y="0"/>
                      <a:pt x="906" y="0"/>
                    </a:cubicBezTo>
                    <a:lnTo>
                      <a:pt x="7930" y="0"/>
                    </a:lnTo>
                    <a:cubicBezTo>
                      <a:pt x="8383" y="0"/>
                      <a:pt x="8836" y="453"/>
                      <a:pt x="8836" y="906"/>
                    </a:cubicBezTo>
                    <a:lnTo>
                      <a:pt x="8836" y="20164"/>
                    </a:lnTo>
                    <a:close/>
                  </a:path>
                </a:pathLst>
              </a:custGeom>
              <a:solidFill>
                <a:srgbClr val="000000"/>
              </a:solidFill>
              <a:ln w="2249" cap="flat">
                <a:noFill/>
                <a:prstDash val="solid"/>
                <a:miter/>
              </a:ln>
            </p:spPr>
            <p:txBody>
              <a:bodyPr rtlCol="0" anchor="ctr"/>
              <a:lstStyle/>
              <a:p>
                <a:endParaRPr lang="en-BE" sz="900"/>
              </a:p>
            </p:txBody>
          </p:sp>
          <p:sp>
            <p:nvSpPr>
              <p:cNvPr id="309" name="Freeform: Shape 308">
                <a:extLst>
                  <a:ext uri="{FF2B5EF4-FFF2-40B4-BE49-F238E27FC236}">
                    <a16:creationId xmlns:a16="http://schemas.microsoft.com/office/drawing/2014/main" id="{7BA87102-3289-43E5-BCF8-04C4F0FAD88D}"/>
                  </a:ext>
                </a:extLst>
              </p:cNvPr>
              <p:cNvSpPr/>
              <p:nvPr/>
            </p:nvSpPr>
            <p:spPr>
              <a:xfrm>
                <a:off x="8428077" y="949525"/>
                <a:ext cx="9062" cy="13594"/>
              </a:xfrm>
              <a:custGeom>
                <a:avLst/>
                <a:gdLst>
                  <a:gd name="connsiteX0" fmla="*/ 6797 w 9062"/>
                  <a:gd name="connsiteY0" fmla="*/ 10648 h 13593"/>
                  <a:gd name="connsiteX1" fmla="*/ 8156 w 9062"/>
                  <a:gd name="connsiteY1" fmla="*/ 10648 h 13593"/>
                  <a:gd name="connsiteX2" fmla="*/ 9062 w 9062"/>
                  <a:gd name="connsiteY2" fmla="*/ 11555 h 13593"/>
                  <a:gd name="connsiteX3" fmla="*/ 9062 w 9062"/>
                  <a:gd name="connsiteY3" fmla="*/ 13820 h 13593"/>
                  <a:gd name="connsiteX4" fmla="*/ 8156 w 9062"/>
                  <a:gd name="connsiteY4" fmla="*/ 14726 h 13593"/>
                  <a:gd name="connsiteX5" fmla="*/ 1133 w 9062"/>
                  <a:gd name="connsiteY5" fmla="*/ 14726 h 13593"/>
                  <a:gd name="connsiteX6" fmla="*/ 227 w 9062"/>
                  <a:gd name="connsiteY6" fmla="*/ 13820 h 13593"/>
                  <a:gd name="connsiteX7" fmla="*/ 227 w 9062"/>
                  <a:gd name="connsiteY7" fmla="*/ 11555 h 13593"/>
                  <a:gd name="connsiteX8" fmla="*/ 1133 w 9062"/>
                  <a:gd name="connsiteY8" fmla="*/ 10648 h 13593"/>
                  <a:gd name="connsiteX9" fmla="*/ 2492 w 9062"/>
                  <a:gd name="connsiteY9" fmla="*/ 10648 h 13593"/>
                  <a:gd name="connsiteX10" fmla="*/ 6797 w 9062"/>
                  <a:gd name="connsiteY10" fmla="*/ 10648 h 13593"/>
                  <a:gd name="connsiteX11" fmla="*/ 2266 w 9062"/>
                  <a:gd name="connsiteY11" fmla="*/ 4078 h 13593"/>
                  <a:gd name="connsiteX12" fmla="*/ 906 w 9062"/>
                  <a:gd name="connsiteY12" fmla="*/ 4078 h 13593"/>
                  <a:gd name="connsiteX13" fmla="*/ 0 w 9062"/>
                  <a:gd name="connsiteY13" fmla="*/ 3172 h 13593"/>
                  <a:gd name="connsiteX14" fmla="*/ 0 w 9062"/>
                  <a:gd name="connsiteY14" fmla="*/ 906 h 13593"/>
                  <a:gd name="connsiteX15" fmla="*/ 906 w 9062"/>
                  <a:gd name="connsiteY15" fmla="*/ 0 h 13593"/>
                  <a:gd name="connsiteX16" fmla="*/ 7930 w 9062"/>
                  <a:gd name="connsiteY16" fmla="*/ 0 h 13593"/>
                  <a:gd name="connsiteX17" fmla="*/ 8836 w 9062"/>
                  <a:gd name="connsiteY17" fmla="*/ 906 h 13593"/>
                  <a:gd name="connsiteX18" fmla="*/ 8836 w 9062"/>
                  <a:gd name="connsiteY18" fmla="*/ 3172 h 13593"/>
                  <a:gd name="connsiteX19" fmla="*/ 7930 w 9062"/>
                  <a:gd name="connsiteY19" fmla="*/ 4078 h 13593"/>
                  <a:gd name="connsiteX20" fmla="*/ 6570 w 9062"/>
                  <a:gd name="connsiteY20" fmla="*/ 4078 h 13593"/>
                  <a:gd name="connsiteX21" fmla="*/ 2266 w 9062"/>
                  <a:gd name="connsiteY21" fmla="*/ 4078 h 1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2" h="13593">
                    <a:moveTo>
                      <a:pt x="6797" y="10648"/>
                    </a:moveTo>
                    <a:lnTo>
                      <a:pt x="8156" y="10648"/>
                    </a:lnTo>
                    <a:cubicBezTo>
                      <a:pt x="8609" y="10648"/>
                      <a:pt x="9062" y="11101"/>
                      <a:pt x="9062" y="11555"/>
                    </a:cubicBezTo>
                    <a:lnTo>
                      <a:pt x="9062" y="13820"/>
                    </a:lnTo>
                    <a:cubicBezTo>
                      <a:pt x="9062" y="14273"/>
                      <a:pt x="8609" y="14726"/>
                      <a:pt x="8156" y="14726"/>
                    </a:cubicBezTo>
                    <a:lnTo>
                      <a:pt x="1133" y="14726"/>
                    </a:lnTo>
                    <a:cubicBezTo>
                      <a:pt x="680" y="14726"/>
                      <a:pt x="227" y="14273"/>
                      <a:pt x="227" y="13820"/>
                    </a:cubicBezTo>
                    <a:lnTo>
                      <a:pt x="227" y="11555"/>
                    </a:lnTo>
                    <a:cubicBezTo>
                      <a:pt x="227" y="11101"/>
                      <a:pt x="680" y="10648"/>
                      <a:pt x="1133" y="10648"/>
                    </a:cubicBezTo>
                    <a:lnTo>
                      <a:pt x="2492" y="10648"/>
                    </a:lnTo>
                    <a:lnTo>
                      <a:pt x="6797" y="10648"/>
                    </a:lnTo>
                    <a:close/>
                    <a:moveTo>
                      <a:pt x="2266" y="4078"/>
                    </a:moveTo>
                    <a:lnTo>
                      <a:pt x="906" y="4078"/>
                    </a:lnTo>
                    <a:cubicBezTo>
                      <a:pt x="453" y="4078"/>
                      <a:pt x="0" y="3625"/>
                      <a:pt x="0" y="3172"/>
                    </a:cubicBezTo>
                    <a:lnTo>
                      <a:pt x="0" y="906"/>
                    </a:lnTo>
                    <a:cubicBezTo>
                      <a:pt x="0" y="453"/>
                      <a:pt x="453" y="0"/>
                      <a:pt x="906" y="0"/>
                    </a:cubicBezTo>
                    <a:lnTo>
                      <a:pt x="7930" y="0"/>
                    </a:lnTo>
                    <a:cubicBezTo>
                      <a:pt x="8383" y="0"/>
                      <a:pt x="8836" y="453"/>
                      <a:pt x="8836" y="906"/>
                    </a:cubicBezTo>
                    <a:lnTo>
                      <a:pt x="8836" y="3172"/>
                    </a:lnTo>
                    <a:cubicBezTo>
                      <a:pt x="8836" y="3625"/>
                      <a:pt x="8383" y="4078"/>
                      <a:pt x="7930" y="4078"/>
                    </a:cubicBezTo>
                    <a:lnTo>
                      <a:pt x="6570" y="4078"/>
                    </a:lnTo>
                    <a:lnTo>
                      <a:pt x="2266" y="4078"/>
                    </a:lnTo>
                    <a:close/>
                  </a:path>
                </a:pathLst>
              </a:custGeom>
              <a:solidFill>
                <a:srgbClr val="000000"/>
              </a:solidFill>
              <a:ln w="2249" cap="flat">
                <a:noFill/>
                <a:prstDash val="solid"/>
                <a:miter/>
              </a:ln>
            </p:spPr>
            <p:txBody>
              <a:bodyPr rtlCol="0" anchor="ctr"/>
              <a:lstStyle/>
              <a:p>
                <a:endParaRPr lang="en-BE" sz="900"/>
              </a:p>
            </p:txBody>
          </p:sp>
          <p:sp>
            <p:nvSpPr>
              <p:cNvPr id="310" name="Freeform: Shape 309">
                <a:extLst>
                  <a:ext uri="{FF2B5EF4-FFF2-40B4-BE49-F238E27FC236}">
                    <a16:creationId xmlns:a16="http://schemas.microsoft.com/office/drawing/2014/main" id="{68D42D7F-3AD6-426A-9416-5207517BDECC}"/>
                  </a:ext>
                </a:extLst>
              </p:cNvPr>
              <p:cNvSpPr/>
              <p:nvPr/>
            </p:nvSpPr>
            <p:spPr>
              <a:xfrm>
                <a:off x="8440311" y="946353"/>
                <a:ext cx="9062" cy="20390"/>
              </a:xfrm>
              <a:custGeom>
                <a:avLst/>
                <a:gdLst>
                  <a:gd name="connsiteX0" fmla="*/ 0 w 9062"/>
                  <a:gd name="connsiteY0" fmla="*/ 0 h 20390"/>
                  <a:gd name="connsiteX1" fmla="*/ 9742 w 9062"/>
                  <a:gd name="connsiteY1" fmla="*/ 10422 h 20390"/>
                  <a:gd name="connsiteX2" fmla="*/ 0 w 9062"/>
                  <a:gd name="connsiteY2" fmla="*/ 21070 h 20390"/>
                </a:gdLst>
                <a:ahLst/>
                <a:cxnLst>
                  <a:cxn ang="0">
                    <a:pos x="connsiteX0" y="connsiteY0"/>
                  </a:cxn>
                  <a:cxn ang="0">
                    <a:pos x="connsiteX1" y="connsiteY1"/>
                  </a:cxn>
                  <a:cxn ang="0">
                    <a:pos x="connsiteX2" y="connsiteY2"/>
                  </a:cxn>
                </a:cxnLst>
                <a:rect l="l" t="t" r="r" b="b"/>
                <a:pathLst>
                  <a:path w="9062" h="20390">
                    <a:moveTo>
                      <a:pt x="0" y="0"/>
                    </a:moveTo>
                    <a:cubicBezTo>
                      <a:pt x="7023" y="0"/>
                      <a:pt x="9742" y="1812"/>
                      <a:pt x="9742" y="10422"/>
                    </a:cubicBezTo>
                    <a:cubicBezTo>
                      <a:pt x="9742" y="21976"/>
                      <a:pt x="4305" y="21070"/>
                      <a:pt x="0" y="21070"/>
                    </a:cubicBezTo>
                  </a:path>
                </a:pathLst>
              </a:custGeom>
              <a:solidFill>
                <a:srgbClr val="000000"/>
              </a:solidFill>
              <a:ln w="2249" cap="flat">
                <a:noFill/>
                <a:prstDash val="solid"/>
                <a:miter/>
              </a:ln>
            </p:spPr>
            <p:txBody>
              <a:bodyPr rtlCol="0" anchor="ctr"/>
              <a:lstStyle/>
              <a:p>
                <a:endParaRPr lang="en-BE" sz="900"/>
              </a:p>
            </p:txBody>
          </p:sp>
          <p:sp>
            <p:nvSpPr>
              <p:cNvPr id="311" name="Freeform: Shape 310">
                <a:extLst>
                  <a:ext uri="{FF2B5EF4-FFF2-40B4-BE49-F238E27FC236}">
                    <a16:creationId xmlns:a16="http://schemas.microsoft.com/office/drawing/2014/main" id="{EE579D8F-F230-4681-BA01-B5A6E1E2ACB5}"/>
                  </a:ext>
                </a:extLst>
              </p:cNvPr>
              <p:cNvSpPr/>
              <p:nvPr/>
            </p:nvSpPr>
            <p:spPr>
              <a:xfrm>
                <a:off x="8473276" y="977959"/>
                <a:ext cx="43047" cy="43047"/>
              </a:xfrm>
              <a:custGeom>
                <a:avLst/>
                <a:gdLst>
                  <a:gd name="connsiteX0" fmla="*/ 6004 w 43046"/>
                  <a:gd name="connsiteY0" fmla="*/ 41801 h 43046"/>
                  <a:gd name="connsiteX1" fmla="*/ 4645 w 43046"/>
                  <a:gd name="connsiteY1" fmla="*/ 43160 h 43046"/>
                  <a:gd name="connsiteX2" fmla="*/ 2605 w 43046"/>
                  <a:gd name="connsiteY2" fmla="*/ 43160 h 43046"/>
                  <a:gd name="connsiteX3" fmla="*/ 340 w 43046"/>
                  <a:gd name="connsiteY3" fmla="*/ 40894 h 43046"/>
                  <a:gd name="connsiteX4" fmla="*/ 340 w 43046"/>
                  <a:gd name="connsiteY4" fmla="*/ 38855 h 43046"/>
                  <a:gd name="connsiteX5" fmla="*/ 39308 w 43046"/>
                  <a:gd name="connsiteY5" fmla="*/ 340 h 43046"/>
                  <a:gd name="connsiteX6" fmla="*/ 41347 w 43046"/>
                  <a:gd name="connsiteY6" fmla="*/ 340 h 43046"/>
                  <a:gd name="connsiteX7" fmla="*/ 43613 w 43046"/>
                  <a:gd name="connsiteY7" fmla="*/ 2605 h 43046"/>
                  <a:gd name="connsiteX8" fmla="*/ 43613 w 43046"/>
                  <a:gd name="connsiteY8" fmla="*/ 4645 h 43046"/>
                  <a:gd name="connsiteX9" fmla="*/ 42254 w 43046"/>
                  <a:gd name="connsiteY9" fmla="*/ 6004 h 43046"/>
                  <a:gd name="connsiteX10" fmla="*/ 6004 w 43046"/>
                  <a:gd name="connsiteY10" fmla="*/ 41801 h 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6" h="43046">
                    <a:moveTo>
                      <a:pt x="6004" y="41801"/>
                    </a:moveTo>
                    <a:lnTo>
                      <a:pt x="4645" y="43160"/>
                    </a:lnTo>
                    <a:cubicBezTo>
                      <a:pt x="4191" y="43613"/>
                      <a:pt x="3285" y="43613"/>
                      <a:pt x="2605" y="43160"/>
                    </a:cubicBezTo>
                    <a:lnTo>
                      <a:pt x="340" y="40894"/>
                    </a:lnTo>
                    <a:cubicBezTo>
                      <a:pt x="-113" y="40441"/>
                      <a:pt x="-113" y="39535"/>
                      <a:pt x="340" y="38855"/>
                    </a:cubicBezTo>
                    <a:lnTo>
                      <a:pt x="39308" y="340"/>
                    </a:lnTo>
                    <a:cubicBezTo>
                      <a:pt x="39761" y="-113"/>
                      <a:pt x="40668" y="-113"/>
                      <a:pt x="41347" y="340"/>
                    </a:cubicBezTo>
                    <a:lnTo>
                      <a:pt x="43613" y="2605"/>
                    </a:lnTo>
                    <a:cubicBezTo>
                      <a:pt x="44066" y="3059"/>
                      <a:pt x="44066" y="3965"/>
                      <a:pt x="43613" y="4645"/>
                    </a:cubicBezTo>
                    <a:lnTo>
                      <a:pt x="42254" y="6004"/>
                    </a:lnTo>
                    <a:lnTo>
                      <a:pt x="6004" y="41801"/>
                    </a:lnTo>
                    <a:close/>
                  </a:path>
                </a:pathLst>
              </a:custGeom>
              <a:solidFill>
                <a:srgbClr val="000000"/>
              </a:solidFill>
              <a:ln w="2249" cap="flat">
                <a:noFill/>
                <a:prstDash val="solid"/>
                <a:miter/>
              </a:ln>
            </p:spPr>
            <p:txBody>
              <a:bodyPr rtlCol="0" anchor="ctr"/>
              <a:lstStyle/>
              <a:p>
                <a:endParaRPr lang="en-BE" sz="900"/>
              </a:p>
            </p:txBody>
          </p:sp>
          <p:sp>
            <p:nvSpPr>
              <p:cNvPr id="312" name="Freeform: Shape 311">
                <a:extLst>
                  <a:ext uri="{FF2B5EF4-FFF2-40B4-BE49-F238E27FC236}">
                    <a16:creationId xmlns:a16="http://schemas.microsoft.com/office/drawing/2014/main" id="{B6DF3956-BC66-4E30-8670-0BA81B8B7A42}"/>
                  </a:ext>
                </a:extLst>
              </p:cNvPr>
              <p:cNvSpPr/>
              <p:nvPr/>
            </p:nvSpPr>
            <p:spPr>
              <a:xfrm>
                <a:off x="8476108" y="1015908"/>
                <a:ext cx="47578" cy="4531"/>
              </a:xfrm>
              <a:custGeom>
                <a:avLst/>
                <a:gdLst>
                  <a:gd name="connsiteX0" fmla="*/ 47578 w 47577"/>
                  <a:gd name="connsiteY0" fmla="*/ 0 h 4531"/>
                  <a:gd name="connsiteX1" fmla="*/ 2719 w 47577"/>
                  <a:gd name="connsiteY1" fmla="*/ 0 h 4531"/>
                  <a:gd name="connsiteX2" fmla="*/ 1359 w 47577"/>
                  <a:gd name="connsiteY2" fmla="*/ 1359 h 4531"/>
                  <a:gd name="connsiteX3" fmla="*/ 0 w 47577"/>
                  <a:gd name="connsiteY3" fmla="*/ 4531 h 4531"/>
                  <a:gd name="connsiteX4" fmla="*/ 1359 w 47577"/>
                  <a:gd name="connsiteY4" fmla="*/ 5891 h 4531"/>
                  <a:gd name="connsiteX5" fmla="*/ 3172 w 47577"/>
                  <a:gd name="connsiteY5" fmla="*/ 5891 h 4531"/>
                  <a:gd name="connsiteX6" fmla="*/ 47125 w 47577"/>
                  <a:gd name="connsiteY6" fmla="*/ 5891 h 4531"/>
                  <a:gd name="connsiteX7" fmla="*/ 46898 w 47577"/>
                  <a:gd name="connsiteY7" fmla="*/ 4758 h 4531"/>
                  <a:gd name="connsiteX8" fmla="*/ 47578 w 47577"/>
                  <a:gd name="connsiteY8" fmla="*/ 0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77" h="4531">
                    <a:moveTo>
                      <a:pt x="47578" y="0"/>
                    </a:moveTo>
                    <a:lnTo>
                      <a:pt x="2719" y="0"/>
                    </a:lnTo>
                    <a:cubicBezTo>
                      <a:pt x="2039" y="0"/>
                      <a:pt x="1359" y="680"/>
                      <a:pt x="1359" y="1359"/>
                    </a:cubicBezTo>
                    <a:lnTo>
                      <a:pt x="0" y="4531"/>
                    </a:lnTo>
                    <a:cubicBezTo>
                      <a:pt x="0" y="5211"/>
                      <a:pt x="680" y="5891"/>
                      <a:pt x="1359" y="5891"/>
                    </a:cubicBezTo>
                    <a:lnTo>
                      <a:pt x="3172" y="5891"/>
                    </a:lnTo>
                    <a:lnTo>
                      <a:pt x="47125" y="5891"/>
                    </a:lnTo>
                    <a:lnTo>
                      <a:pt x="46898" y="4758"/>
                    </a:lnTo>
                    <a:lnTo>
                      <a:pt x="47578" y="0"/>
                    </a:lnTo>
                    <a:close/>
                  </a:path>
                </a:pathLst>
              </a:custGeom>
              <a:solidFill>
                <a:srgbClr val="000000"/>
              </a:solidFill>
              <a:ln w="2249" cap="flat">
                <a:noFill/>
                <a:prstDash val="solid"/>
                <a:miter/>
              </a:ln>
            </p:spPr>
            <p:txBody>
              <a:bodyPr rtlCol="0" anchor="ctr"/>
              <a:lstStyle/>
              <a:p>
                <a:endParaRPr lang="en-BE" sz="900"/>
              </a:p>
            </p:txBody>
          </p:sp>
          <p:sp>
            <p:nvSpPr>
              <p:cNvPr id="313" name="Freeform: Shape 312">
                <a:extLst>
                  <a:ext uri="{FF2B5EF4-FFF2-40B4-BE49-F238E27FC236}">
                    <a16:creationId xmlns:a16="http://schemas.microsoft.com/office/drawing/2014/main" id="{7FFE8177-EA42-4102-9AF5-56C0F36DA6D0}"/>
                  </a:ext>
                </a:extLst>
              </p:cNvPr>
              <p:cNvSpPr/>
              <p:nvPr/>
            </p:nvSpPr>
            <p:spPr>
              <a:xfrm>
                <a:off x="8452319" y="989627"/>
                <a:ext cx="54375" cy="54375"/>
              </a:xfrm>
              <a:custGeom>
                <a:avLst/>
                <a:gdLst>
                  <a:gd name="connsiteX0" fmla="*/ 28094 w 54374"/>
                  <a:gd name="connsiteY0" fmla="*/ 56187 h 54374"/>
                  <a:gd name="connsiteX1" fmla="*/ 0 w 54374"/>
                  <a:gd name="connsiteY1" fmla="*/ 28094 h 54374"/>
                  <a:gd name="connsiteX2" fmla="*/ 28094 w 54374"/>
                  <a:gd name="connsiteY2" fmla="*/ 0 h 54374"/>
                  <a:gd name="connsiteX3" fmla="*/ 56187 w 54374"/>
                  <a:gd name="connsiteY3" fmla="*/ 28094 h 54374"/>
                  <a:gd name="connsiteX4" fmla="*/ 28094 w 54374"/>
                  <a:gd name="connsiteY4" fmla="*/ 56187 h 54374"/>
                  <a:gd name="connsiteX5" fmla="*/ 28094 w 54374"/>
                  <a:gd name="connsiteY5" fmla="*/ 6117 h 54374"/>
                  <a:gd name="connsiteX6" fmla="*/ 6117 w 54374"/>
                  <a:gd name="connsiteY6" fmla="*/ 28094 h 54374"/>
                  <a:gd name="connsiteX7" fmla="*/ 28094 w 54374"/>
                  <a:gd name="connsiteY7" fmla="*/ 50070 h 54374"/>
                  <a:gd name="connsiteX8" fmla="*/ 50070 w 54374"/>
                  <a:gd name="connsiteY8" fmla="*/ 28094 h 54374"/>
                  <a:gd name="connsiteX9" fmla="*/ 28094 w 54374"/>
                  <a:gd name="connsiteY9" fmla="*/ 6117 h 5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74" h="54374">
                    <a:moveTo>
                      <a:pt x="28094" y="56187"/>
                    </a:moveTo>
                    <a:cubicBezTo>
                      <a:pt x="12687" y="56187"/>
                      <a:pt x="0" y="43500"/>
                      <a:pt x="0" y="28094"/>
                    </a:cubicBezTo>
                    <a:cubicBezTo>
                      <a:pt x="0" y="12687"/>
                      <a:pt x="12687" y="0"/>
                      <a:pt x="28094" y="0"/>
                    </a:cubicBezTo>
                    <a:cubicBezTo>
                      <a:pt x="43500" y="0"/>
                      <a:pt x="56187" y="12687"/>
                      <a:pt x="56187" y="28094"/>
                    </a:cubicBezTo>
                    <a:cubicBezTo>
                      <a:pt x="56187" y="43500"/>
                      <a:pt x="43500" y="56187"/>
                      <a:pt x="28094" y="56187"/>
                    </a:cubicBezTo>
                    <a:close/>
                    <a:moveTo>
                      <a:pt x="28094" y="6117"/>
                    </a:moveTo>
                    <a:cubicBezTo>
                      <a:pt x="15859" y="6117"/>
                      <a:pt x="6117" y="16086"/>
                      <a:pt x="6117" y="28094"/>
                    </a:cubicBezTo>
                    <a:cubicBezTo>
                      <a:pt x="6117" y="40101"/>
                      <a:pt x="16086" y="50070"/>
                      <a:pt x="28094" y="50070"/>
                    </a:cubicBezTo>
                    <a:cubicBezTo>
                      <a:pt x="40328" y="50070"/>
                      <a:pt x="50070" y="40101"/>
                      <a:pt x="50070" y="28094"/>
                    </a:cubicBezTo>
                    <a:cubicBezTo>
                      <a:pt x="50070" y="16086"/>
                      <a:pt x="40101" y="6117"/>
                      <a:pt x="28094" y="6117"/>
                    </a:cubicBezTo>
                    <a:close/>
                  </a:path>
                </a:pathLst>
              </a:custGeom>
              <a:solidFill>
                <a:srgbClr val="000000"/>
              </a:solidFill>
              <a:ln w="2249" cap="flat">
                <a:noFill/>
                <a:prstDash val="solid"/>
                <a:miter/>
              </a:ln>
            </p:spPr>
            <p:txBody>
              <a:bodyPr rtlCol="0" anchor="ctr"/>
              <a:lstStyle/>
              <a:p>
                <a:endParaRPr lang="en-BE" sz="900"/>
              </a:p>
            </p:txBody>
          </p:sp>
          <p:sp>
            <p:nvSpPr>
              <p:cNvPr id="314" name="Freeform: Shape 313">
                <a:extLst>
                  <a:ext uri="{FF2B5EF4-FFF2-40B4-BE49-F238E27FC236}">
                    <a16:creationId xmlns:a16="http://schemas.microsoft.com/office/drawing/2014/main" id="{0EC10C03-65BD-468B-AD64-B53199A85EED}"/>
                  </a:ext>
                </a:extLst>
              </p:cNvPr>
              <p:cNvSpPr/>
              <p:nvPr/>
            </p:nvSpPr>
            <p:spPr>
              <a:xfrm>
                <a:off x="8554271" y="989627"/>
                <a:ext cx="54375" cy="54375"/>
              </a:xfrm>
              <a:custGeom>
                <a:avLst/>
                <a:gdLst>
                  <a:gd name="connsiteX0" fmla="*/ 28094 w 54374"/>
                  <a:gd name="connsiteY0" fmla="*/ 56187 h 54374"/>
                  <a:gd name="connsiteX1" fmla="*/ 0 w 54374"/>
                  <a:gd name="connsiteY1" fmla="*/ 28094 h 54374"/>
                  <a:gd name="connsiteX2" fmla="*/ 28094 w 54374"/>
                  <a:gd name="connsiteY2" fmla="*/ 0 h 54374"/>
                  <a:gd name="connsiteX3" fmla="*/ 56187 w 54374"/>
                  <a:gd name="connsiteY3" fmla="*/ 28094 h 54374"/>
                  <a:gd name="connsiteX4" fmla="*/ 28094 w 54374"/>
                  <a:gd name="connsiteY4" fmla="*/ 56187 h 54374"/>
                  <a:gd name="connsiteX5" fmla="*/ 28094 w 54374"/>
                  <a:gd name="connsiteY5" fmla="*/ 6117 h 54374"/>
                  <a:gd name="connsiteX6" fmla="*/ 6117 w 54374"/>
                  <a:gd name="connsiteY6" fmla="*/ 28094 h 54374"/>
                  <a:gd name="connsiteX7" fmla="*/ 28094 w 54374"/>
                  <a:gd name="connsiteY7" fmla="*/ 50070 h 54374"/>
                  <a:gd name="connsiteX8" fmla="*/ 50070 w 54374"/>
                  <a:gd name="connsiteY8" fmla="*/ 28094 h 54374"/>
                  <a:gd name="connsiteX9" fmla="*/ 28094 w 54374"/>
                  <a:gd name="connsiteY9" fmla="*/ 6117 h 5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74" h="54374">
                    <a:moveTo>
                      <a:pt x="28094" y="56187"/>
                    </a:moveTo>
                    <a:cubicBezTo>
                      <a:pt x="12687" y="56187"/>
                      <a:pt x="0" y="43500"/>
                      <a:pt x="0" y="28094"/>
                    </a:cubicBezTo>
                    <a:cubicBezTo>
                      <a:pt x="0" y="12687"/>
                      <a:pt x="12687" y="0"/>
                      <a:pt x="28094" y="0"/>
                    </a:cubicBezTo>
                    <a:cubicBezTo>
                      <a:pt x="43500" y="0"/>
                      <a:pt x="56187" y="12687"/>
                      <a:pt x="56187" y="28094"/>
                    </a:cubicBezTo>
                    <a:cubicBezTo>
                      <a:pt x="56187" y="43500"/>
                      <a:pt x="43726" y="56187"/>
                      <a:pt x="28094" y="56187"/>
                    </a:cubicBezTo>
                    <a:close/>
                    <a:moveTo>
                      <a:pt x="28094" y="6117"/>
                    </a:moveTo>
                    <a:cubicBezTo>
                      <a:pt x="15859" y="6117"/>
                      <a:pt x="6117" y="16086"/>
                      <a:pt x="6117" y="28094"/>
                    </a:cubicBezTo>
                    <a:cubicBezTo>
                      <a:pt x="6117" y="40101"/>
                      <a:pt x="16086" y="50070"/>
                      <a:pt x="28094" y="50070"/>
                    </a:cubicBezTo>
                    <a:cubicBezTo>
                      <a:pt x="40328" y="50070"/>
                      <a:pt x="50070" y="40101"/>
                      <a:pt x="50070" y="28094"/>
                    </a:cubicBezTo>
                    <a:cubicBezTo>
                      <a:pt x="50070" y="16086"/>
                      <a:pt x="40328" y="6117"/>
                      <a:pt x="28094" y="6117"/>
                    </a:cubicBezTo>
                    <a:close/>
                  </a:path>
                </a:pathLst>
              </a:custGeom>
              <a:solidFill>
                <a:srgbClr val="000000"/>
              </a:solidFill>
              <a:ln w="2249" cap="flat">
                <a:noFill/>
                <a:prstDash val="solid"/>
                <a:miter/>
              </a:ln>
            </p:spPr>
            <p:txBody>
              <a:bodyPr rtlCol="0" anchor="ctr"/>
              <a:lstStyle/>
              <a:p>
                <a:endParaRPr lang="en-BE" sz="900"/>
              </a:p>
            </p:txBody>
          </p:sp>
          <p:sp>
            <p:nvSpPr>
              <p:cNvPr id="315" name="Freeform: Shape 314">
                <a:extLst>
                  <a:ext uri="{FF2B5EF4-FFF2-40B4-BE49-F238E27FC236}">
                    <a16:creationId xmlns:a16="http://schemas.microsoft.com/office/drawing/2014/main" id="{BBFD3293-FF4C-4DA3-8E7D-4983461E7893}"/>
                  </a:ext>
                </a:extLst>
              </p:cNvPr>
              <p:cNvSpPr/>
              <p:nvPr/>
            </p:nvSpPr>
            <p:spPr>
              <a:xfrm>
                <a:off x="8354218" y="1039923"/>
                <a:ext cx="74765" cy="4531"/>
              </a:xfrm>
              <a:custGeom>
                <a:avLst/>
                <a:gdLst>
                  <a:gd name="connsiteX0" fmla="*/ 3172 w 74765"/>
                  <a:gd name="connsiteY0" fmla="*/ 5891 h 4531"/>
                  <a:gd name="connsiteX1" fmla="*/ 1359 w 74765"/>
                  <a:gd name="connsiteY1" fmla="*/ 5891 h 4531"/>
                  <a:gd name="connsiteX2" fmla="*/ 0 w 74765"/>
                  <a:gd name="connsiteY2" fmla="*/ 4531 h 4531"/>
                  <a:gd name="connsiteX3" fmla="*/ 0 w 74765"/>
                  <a:gd name="connsiteY3" fmla="*/ 1359 h 4531"/>
                  <a:gd name="connsiteX4" fmla="*/ 1359 w 74765"/>
                  <a:gd name="connsiteY4" fmla="*/ 0 h 4531"/>
                  <a:gd name="connsiteX5" fmla="*/ 73859 w 74765"/>
                  <a:gd name="connsiteY5" fmla="*/ 0 h 4531"/>
                  <a:gd name="connsiteX6" fmla="*/ 75218 w 74765"/>
                  <a:gd name="connsiteY6" fmla="*/ 1359 h 4531"/>
                  <a:gd name="connsiteX7" fmla="*/ 75218 w 74765"/>
                  <a:gd name="connsiteY7" fmla="*/ 4531 h 4531"/>
                  <a:gd name="connsiteX8" fmla="*/ 73859 w 74765"/>
                  <a:gd name="connsiteY8" fmla="*/ 5891 h 4531"/>
                  <a:gd name="connsiteX9" fmla="*/ 72046 w 74765"/>
                  <a:gd name="connsiteY9" fmla="*/ 5891 h 4531"/>
                  <a:gd name="connsiteX10" fmla="*/ 3172 w 74765"/>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765" h="4531">
                    <a:moveTo>
                      <a:pt x="3172" y="5891"/>
                    </a:moveTo>
                    <a:lnTo>
                      <a:pt x="1359" y="5891"/>
                    </a:lnTo>
                    <a:cubicBezTo>
                      <a:pt x="680" y="5891"/>
                      <a:pt x="0" y="5211"/>
                      <a:pt x="0" y="4531"/>
                    </a:cubicBezTo>
                    <a:lnTo>
                      <a:pt x="0" y="1359"/>
                    </a:lnTo>
                    <a:cubicBezTo>
                      <a:pt x="0" y="680"/>
                      <a:pt x="680" y="0"/>
                      <a:pt x="1359" y="0"/>
                    </a:cubicBezTo>
                    <a:lnTo>
                      <a:pt x="73859" y="0"/>
                    </a:lnTo>
                    <a:cubicBezTo>
                      <a:pt x="74539" y="0"/>
                      <a:pt x="75218" y="680"/>
                      <a:pt x="75218" y="1359"/>
                    </a:cubicBezTo>
                    <a:lnTo>
                      <a:pt x="75218" y="4531"/>
                    </a:lnTo>
                    <a:cubicBezTo>
                      <a:pt x="75218" y="5211"/>
                      <a:pt x="74539" y="5891"/>
                      <a:pt x="73859" y="5891"/>
                    </a:cubicBezTo>
                    <a:lnTo>
                      <a:pt x="72046"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316" name="Freeform: Shape 315">
                <a:extLst>
                  <a:ext uri="{FF2B5EF4-FFF2-40B4-BE49-F238E27FC236}">
                    <a16:creationId xmlns:a16="http://schemas.microsoft.com/office/drawing/2014/main" id="{FE9B8658-7171-473E-BCC5-8A072035C69C}"/>
                  </a:ext>
                </a:extLst>
              </p:cNvPr>
              <p:cNvSpPr/>
              <p:nvPr/>
            </p:nvSpPr>
            <p:spPr>
              <a:xfrm>
                <a:off x="8339038" y="1039923"/>
                <a:ext cx="27187" cy="4531"/>
              </a:xfrm>
              <a:custGeom>
                <a:avLst/>
                <a:gdLst>
                  <a:gd name="connsiteX0" fmla="*/ 3172 w 27187"/>
                  <a:gd name="connsiteY0" fmla="*/ 5891 h 4531"/>
                  <a:gd name="connsiteX1" fmla="*/ 1359 w 27187"/>
                  <a:gd name="connsiteY1" fmla="*/ 5891 h 4531"/>
                  <a:gd name="connsiteX2" fmla="*/ 0 w 27187"/>
                  <a:gd name="connsiteY2" fmla="*/ 4531 h 4531"/>
                  <a:gd name="connsiteX3" fmla="*/ 0 w 27187"/>
                  <a:gd name="connsiteY3" fmla="*/ 1359 h 4531"/>
                  <a:gd name="connsiteX4" fmla="*/ 1359 w 27187"/>
                  <a:gd name="connsiteY4" fmla="*/ 0 h 4531"/>
                  <a:gd name="connsiteX5" fmla="*/ 26281 w 27187"/>
                  <a:gd name="connsiteY5" fmla="*/ 0 h 4531"/>
                  <a:gd name="connsiteX6" fmla="*/ 27640 w 27187"/>
                  <a:gd name="connsiteY6" fmla="*/ 1359 h 4531"/>
                  <a:gd name="connsiteX7" fmla="*/ 27640 w 27187"/>
                  <a:gd name="connsiteY7" fmla="*/ 4531 h 4531"/>
                  <a:gd name="connsiteX8" fmla="*/ 26281 w 27187"/>
                  <a:gd name="connsiteY8" fmla="*/ 5891 h 4531"/>
                  <a:gd name="connsiteX9" fmla="*/ 24469 w 27187"/>
                  <a:gd name="connsiteY9" fmla="*/ 5891 h 4531"/>
                  <a:gd name="connsiteX10" fmla="*/ 3172 w 27187"/>
                  <a:gd name="connsiteY10" fmla="*/ 5891 h 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87" h="4531">
                    <a:moveTo>
                      <a:pt x="3172" y="5891"/>
                    </a:moveTo>
                    <a:lnTo>
                      <a:pt x="1359" y="5891"/>
                    </a:lnTo>
                    <a:cubicBezTo>
                      <a:pt x="680" y="5891"/>
                      <a:pt x="0" y="5211"/>
                      <a:pt x="0" y="4531"/>
                    </a:cubicBezTo>
                    <a:lnTo>
                      <a:pt x="0" y="1359"/>
                    </a:lnTo>
                    <a:cubicBezTo>
                      <a:pt x="0" y="680"/>
                      <a:pt x="680" y="0"/>
                      <a:pt x="1359" y="0"/>
                    </a:cubicBezTo>
                    <a:lnTo>
                      <a:pt x="26281" y="0"/>
                    </a:lnTo>
                    <a:cubicBezTo>
                      <a:pt x="26961" y="0"/>
                      <a:pt x="27640" y="680"/>
                      <a:pt x="27640" y="1359"/>
                    </a:cubicBezTo>
                    <a:lnTo>
                      <a:pt x="27640" y="4531"/>
                    </a:lnTo>
                    <a:cubicBezTo>
                      <a:pt x="27640" y="5211"/>
                      <a:pt x="26961" y="5891"/>
                      <a:pt x="26281" y="5891"/>
                    </a:cubicBezTo>
                    <a:lnTo>
                      <a:pt x="24469" y="5891"/>
                    </a:lnTo>
                    <a:lnTo>
                      <a:pt x="3172" y="5891"/>
                    </a:lnTo>
                    <a:close/>
                  </a:path>
                </a:pathLst>
              </a:custGeom>
              <a:solidFill>
                <a:srgbClr val="000000"/>
              </a:solidFill>
              <a:ln w="2249" cap="flat">
                <a:noFill/>
                <a:prstDash val="solid"/>
                <a:miter/>
              </a:ln>
            </p:spPr>
            <p:txBody>
              <a:bodyPr rtlCol="0" anchor="ctr"/>
              <a:lstStyle/>
              <a:p>
                <a:endParaRPr lang="en-BE" sz="900"/>
              </a:p>
            </p:txBody>
          </p:sp>
          <p:sp>
            <p:nvSpPr>
              <p:cNvPr id="317" name="Freeform: Shape 316">
                <a:extLst>
                  <a:ext uri="{FF2B5EF4-FFF2-40B4-BE49-F238E27FC236}">
                    <a16:creationId xmlns:a16="http://schemas.microsoft.com/office/drawing/2014/main" id="{1E540CFE-A9CF-4F88-9D52-5BD164C1D953}"/>
                  </a:ext>
                </a:extLst>
              </p:cNvPr>
              <p:cNvSpPr/>
              <p:nvPr/>
            </p:nvSpPr>
            <p:spPr>
              <a:xfrm>
                <a:off x="8392507" y="930721"/>
                <a:ext cx="22656" cy="111015"/>
              </a:xfrm>
              <a:custGeom>
                <a:avLst/>
                <a:gdLst>
                  <a:gd name="connsiteX0" fmla="*/ 24695 w 22656"/>
                  <a:gd name="connsiteY0" fmla="*/ 112827 h 111014"/>
                  <a:gd name="connsiteX1" fmla="*/ 24695 w 22656"/>
                  <a:gd name="connsiteY1" fmla="*/ 14273 h 111014"/>
                  <a:gd name="connsiteX2" fmla="*/ 0 w 22656"/>
                  <a:gd name="connsiteY2" fmla="*/ 0 h 111014"/>
                  <a:gd name="connsiteX3" fmla="*/ 0 w 22656"/>
                  <a:gd name="connsiteY3" fmla="*/ 6570 h 111014"/>
                  <a:gd name="connsiteX4" fmla="*/ 18578 w 22656"/>
                  <a:gd name="connsiteY4" fmla="*/ 14047 h 111014"/>
                  <a:gd name="connsiteX5" fmla="*/ 18578 w 22656"/>
                  <a:gd name="connsiteY5" fmla="*/ 112601 h 111014"/>
                  <a:gd name="connsiteX6" fmla="*/ 24695 w 22656"/>
                  <a:gd name="connsiteY6" fmla="*/ 112601 h 11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56" h="111014">
                    <a:moveTo>
                      <a:pt x="24695" y="112827"/>
                    </a:moveTo>
                    <a:lnTo>
                      <a:pt x="24695" y="14273"/>
                    </a:lnTo>
                    <a:cubicBezTo>
                      <a:pt x="24695" y="2039"/>
                      <a:pt x="14953" y="0"/>
                      <a:pt x="0" y="0"/>
                    </a:cubicBezTo>
                    <a:lnTo>
                      <a:pt x="0" y="6570"/>
                    </a:lnTo>
                    <a:cubicBezTo>
                      <a:pt x="12914" y="6570"/>
                      <a:pt x="18578" y="8383"/>
                      <a:pt x="18578" y="14047"/>
                    </a:cubicBezTo>
                    <a:lnTo>
                      <a:pt x="18578" y="112601"/>
                    </a:lnTo>
                    <a:lnTo>
                      <a:pt x="24695" y="112601"/>
                    </a:lnTo>
                    <a:close/>
                  </a:path>
                </a:pathLst>
              </a:custGeom>
              <a:solidFill>
                <a:srgbClr val="000000"/>
              </a:solidFill>
              <a:ln w="2249" cap="flat">
                <a:noFill/>
                <a:prstDash val="solid"/>
                <a:miter/>
              </a:ln>
            </p:spPr>
            <p:txBody>
              <a:bodyPr rtlCol="0" anchor="ctr"/>
              <a:lstStyle/>
              <a:p>
                <a:endParaRPr lang="en-BE" sz="900"/>
              </a:p>
            </p:txBody>
          </p:sp>
          <p:sp>
            <p:nvSpPr>
              <p:cNvPr id="318" name="Freeform: Shape 317">
                <a:extLst>
                  <a:ext uri="{FF2B5EF4-FFF2-40B4-BE49-F238E27FC236}">
                    <a16:creationId xmlns:a16="http://schemas.microsoft.com/office/drawing/2014/main" id="{F304559F-AF09-49E4-9056-F21C817EE77B}"/>
                  </a:ext>
                </a:extLst>
              </p:cNvPr>
              <p:cNvSpPr/>
              <p:nvPr/>
            </p:nvSpPr>
            <p:spPr>
              <a:xfrm>
                <a:off x="8352405" y="930947"/>
                <a:ext cx="22656" cy="111015"/>
              </a:xfrm>
              <a:custGeom>
                <a:avLst/>
                <a:gdLst>
                  <a:gd name="connsiteX0" fmla="*/ 6117 w 22656"/>
                  <a:gd name="connsiteY0" fmla="*/ 112601 h 111014"/>
                  <a:gd name="connsiteX1" fmla="*/ 6117 w 22656"/>
                  <a:gd name="connsiteY1" fmla="*/ 14047 h 111014"/>
                  <a:gd name="connsiteX2" fmla="*/ 24695 w 22656"/>
                  <a:gd name="connsiteY2" fmla="*/ 6570 h 111014"/>
                  <a:gd name="connsiteX3" fmla="*/ 24695 w 22656"/>
                  <a:gd name="connsiteY3" fmla="*/ 0 h 111014"/>
                  <a:gd name="connsiteX4" fmla="*/ 0 w 22656"/>
                  <a:gd name="connsiteY4" fmla="*/ 14273 h 111014"/>
                  <a:gd name="connsiteX5" fmla="*/ 0 w 22656"/>
                  <a:gd name="connsiteY5" fmla="*/ 112827 h 111014"/>
                  <a:gd name="connsiteX6" fmla="*/ 6117 w 22656"/>
                  <a:gd name="connsiteY6" fmla="*/ 112827 h 11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56" h="111014">
                    <a:moveTo>
                      <a:pt x="6117" y="112601"/>
                    </a:moveTo>
                    <a:lnTo>
                      <a:pt x="6117" y="14047"/>
                    </a:lnTo>
                    <a:cubicBezTo>
                      <a:pt x="6117" y="8383"/>
                      <a:pt x="12008" y="6570"/>
                      <a:pt x="24695" y="6570"/>
                    </a:cubicBezTo>
                    <a:lnTo>
                      <a:pt x="24695" y="0"/>
                    </a:lnTo>
                    <a:cubicBezTo>
                      <a:pt x="9742" y="0"/>
                      <a:pt x="0" y="1813"/>
                      <a:pt x="0" y="14273"/>
                    </a:cubicBezTo>
                    <a:lnTo>
                      <a:pt x="0" y="112827"/>
                    </a:lnTo>
                    <a:lnTo>
                      <a:pt x="6117" y="112827"/>
                    </a:lnTo>
                    <a:close/>
                  </a:path>
                </a:pathLst>
              </a:custGeom>
              <a:solidFill>
                <a:srgbClr val="000000"/>
              </a:solidFill>
              <a:ln w="2249" cap="flat">
                <a:noFill/>
                <a:prstDash val="solid"/>
                <a:miter/>
              </a:ln>
            </p:spPr>
            <p:txBody>
              <a:bodyPr rtlCol="0" anchor="ctr"/>
              <a:lstStyle/>
              <a:p>
                <a:endParaRPr lang="en-BE" sz="900"/>
              </a:p>
            </p:txBody>
          </p:sp>
          <p:sp>
            <p:nvSpPr>
              <p:cNvPr id="319" name="Freeform: Shape 318">
                <a:extLst>
                  <a:ext uri="{FF2B5EF4-FFF2-40B4-BE49-F238E27FC236}">
                    <a16:creationId xmlns:a16="http://schemas.microsoft.com/office/drawing/2014/main" id="{D495A847-802C-4990-8E96-58D34E6120F3}"/>
                  </a:ext>
                </a:extLst>
              </p:cNvPr>
              <p:cNvSpPr/>
              <p:nvPr/>
            </p:nvSpPr>
            <p:spPr>
              <a:xfrm>
                <a:off x="8377327" y="930721"/>
                <a:ext cx="13594" cy="4531"/>
              </a:xfrm>
              <a:custGeom>
                <a:avLst/>
                <a:gdLst>
                  <a:gd name="connsiteX0" fmla="*/ 0 w 13593"/>
                  <a:gd name="connsiteY0" fmla="*/ 0 h 4531"/>
                  <a:gd name="connsiteX1" fmla="*/ 15406 w 13593"/>
                  <a:gd name="connsiteY1" fmla="*/ 0 h 4531"/>
                  <a:gd name="connsiteX2" fmla="*/ 15406 w 13593"/>
                  <a:gd name="connsiteY2" fmla="*/ 6570 h 4531"/>
                  <a:gd name="connsiteX3" fmla="*/ 0 w 13593"/>
                  <a:gd name="connsiteY3" fmla="*/ 6570 h 4531"/>
                </a:gdLst>
                <a:ahLst/>
                <a:cxnLst>
                  <a:cxn ang="0">
                    <a:pos x="connsiteX0" y="connsiteY0"/>
                  </a:cxn>
                  <a:cxn ang="0">
                    <a:pos x="connsiteX1" y="connsiteY1"/>
                  </a:cxn>
                  <a:cxn ang="0">
                    <a:pos x="connsiteX2" y="connsiteY2"/>
                  </a:cxn>
                  <a:cxn ang="0">
                    <a:pos x="connsiteX3" y="connsiteY3"/>
                  </a:cxn>
                </a:cxnLst>
                <a:rect l="l" t="t" r="r" b="b"/>
                <a:pathLst>
                  <a:path w="13593" h="4531">
                    <a:moveTo>
                      <a:pt x="0" y="0"/>
                    </a:moveTo>
                    <a:lnTo>
                      <a:pt x="15406" y="0"/>
                    </a:lnTo>
                    <a:lnTo>
                      <a:pt x="15406" y="6570"/>
                    </a:lnTo>
                    <a:lnTo>
                      <a:pt x="0" y="6570"/>
                    </a:lnTo>
                    <a:close/>
                  </a:path>
                </a:pathLst>
              </a:custGeom>
              <a:solidFill>
                <a:srgbClr val="000000"/>
              </a:solidFill>
              <a:ln w="2249" cap="flat">
                <a:noFill/>
                <a:prstDash val="solid"/>
                <a:miter/>
              </a:ln>
            </p:spPr>
            <p:txBody>
              <a:bodyPr rtlCol="0" anchor="ctr"/>
              <a:lstStyle/>
              <a:p>
                <a:endParaRPr lang="en-BE" sz="900"/>
              </a:p>
            </p:txBody>
          </p:sp>
          <p:sp>
            <p:nvSpPr>
              <p:cNvPr id="320" name="Freeform: Shape 319">
                <a:extLst>
                  <a:ext uri="{FF2B5EF4-FFF2-40B4-BE49-F238E27FC236}">
                    <a16:creationId xmlns:a16="http://schemas.microsoft.com/office/drawing/2014/main" id="{C1FA3F1F-1961-491A-8D8F-CBDDF5C7EB92}"/>
                  </a:ext>
                </a:extLst>
              </p:cNvPr>
              <p:cNvSpPr/>
              <p:nvPr/>
            </p:nvSpPr>
            <p:spPr>
              <a:xfrm>
                <a:off x="8371436" y="961533"/>
                <a:ext cx="18125" cy="45312"/>
              </a:xfrm>
              <a:custGeom>
                <a:avLst/>
                <a:gdLst>
                  <a:gd name="connsiteX0" fmla="*/ 14726 w 18124"/>
                  <a:gd name="connsiteY0" fmla="*/ 23336 h 45312"/>
                  <a:gd name="connsiteX1" fmla="*/ 19031 w 18124"/>
                  <a:gd name="connsiteY1" fmla="*/ 26281 h 45312"/>
                  <a:gd name="connsiteX2" fmla="*/ 19484 w 18124"/>
                  <a:gd name="connsiteY2" fmla="*/ 27187 h 45312"/>
                  <a:gd name="connsiteX3" fmla="*/ 19484 w 18124"/>
                  <a:gd name="connsiteY3" fmla="*/ 45086 h 45312"/>
                  <a:gd name="connsiteX4" fmla="*/ 18125 w 18124"/>
                  <a:gd name="connsiteY4" fmla="*/ 46445 h 45312"/>
                  <a:gd name="connsiteX5" fmla="*/ 14726 w 18124"/>
                  <a:gd name="connsiteY5" fmla="*/ 46445 h 45312"/>
                  <a:gd name="connsiteX6" fmla="*/ 13367 w 18124"/>
                  <a:gd name="connsiteY6" fmla="*/ 45086 h 45312"/>
                  <a:gd name="connsiteX7" fmla="*/ 13367 w 18124"/>
                  <a:gd name="connsiteY7" fmla="*/ 29453 h 45312"/>
                  <a:gd name="connsiteX8" fmla="*/ 9742 w 18124"/>
                  <a:gd name="connsiteY8" fmla="*/ 26734 h 45312"/>
                  <a:gd name="connsiteX9" fmla="*/ 4758 w 18124"/>
                  <a:gd name="connsiteY9" fmla="*/ 23109 h 45312"/>
                  <a:gd name="connsiteX10" fmla="*/ 453 w 18124"/>
                  <a:gd name="connsiteY10" fmla="*/ 19937 h 45312"/>
                  <a:gd name="connsiteX11" fmla="*/ 0 w 18124"/>
                  <a:gd name="connsiteY11" fmla="*/ 19031 h 45312"/>
                  <a:gd name="connsiteX12" fmla="*/ 0 w 18124"/>
                  <a:gd name="connsiteY12" fmla="*/ 1359 h 45312"/>
                  <a:gd name="connsiteX13" fmla="*/ 1359 w 18124"/>
                  <a:gd name="connsiteY13" fmla="*/ 0 h 45312"/>
                  <a:gd name="connsiteX14" fmla="*/ 4758 w 18124"/>
                  <a:gd name="connsiteY14" fmla="*/ 0 h 45312"/>
                  <a:gd name="connsiteX15" fmla="*/ 6117 w 18124"/>
                  <a:gd name="connsiteY15" fmla="*/ 1359 h 45312"/>
                  <a:gd name="connsiteX16" fmla="*/ 6117 w 18124"/>
                  <a:gd name="connsiteY16" fmla="*/ 16992 h 45312"/>
                  <a:gd name="connsiteX17" fmla="*/ 9742 w 18124"/>
                  <a:gd name="connsiteY17" fmla="*/ 19484 h 45312"/>
                  <a:gd name="connsiteX18" fmla="*/ 14726 w 18124"/>
                  <a:gd name="connsiteY18" fmla="*/ 23336 h 4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124" h="45312">
                    <a:moveTo>
                      <a:pt x="14726" y="23336"/>
                    </a:moveTo>
                    <a:lnTo>
                      <a:pt x="19031" y="26281"/>
                    </a:lnTo>
                    <a:cubicBezTo>
                      <a:pt x="19258" y="26508"/>
                      <a:pt x="19484" y="26961"/>
                      <a:pt x="19484" y="27187"/>
                    </a:cubicBezTo>
                    <a:lnTo>
                      <a:pt x="19484" y="45086"/>
                    </a:lnTo>
                    <a:cubicBezTo>
                      <a:pt x="19484" y="45765"/>
                      <a:pt x="18805" y="46445"/>
                      <a:pt x="18125" y="46445"/>
                    </a:cubicBezTo>
                    <a:lnTo>
                      <a:pt x="14726" y="46445"/>
                    </a:lnTo>
                    <a:cubicBezTo>
                      <a:pt x="14047" y="46445"/>
                      <a:pt x="13367" y="45992"/>
                      <a:pt x="13367" y="45086"/>
                    </a:cubicBezTo>
                    <a:lnTo>
                      <a:pt x="13367" y="29453"/>
                    </a:lnTo>
                    <a:lnTo>
                      <a:pt x="9742" y="26734"/>
                    </a:lnTo>
                    <a:lnTo>
                      <a:pt x="4758" y="23109"/>
                    </a:lnTo>
                    <a:lnTo>
                      <a:pt x="453" y="19937"/>
                    </a:lnTo>
                    <a:cubicBezTo>
                      <a:pt x="227" y="19711"/>
                      <a:pt x="0" y="19258"/>
                      <a:pt x="0" y="19031"/>
                    </a:cubicBezTo>
                    <a:lnTo>
                      <a:pt x="0" y="1359"/>
                    </a:lnTo>
                    <a:cubicBezTo>
                      <a:pt x="0" y="680"/>
                      <a:pt x="680" y="0"/>
                      <a:pt x="1359" y="0"/>
                    </a:cubicBezTo>
                    <a:lnTo>
                      <a:pt x="4758" y="0"/>
                    </a:lnTo>
                    <a:cubicBezTo>
                      <a:pt x="5437" y="0"/>
                      <a:pt x="6117" y="453"/>
                      <a:pt x="6117" y="1359"/>
                    </a:cubicBezTo>
                    <a:lnTo>
                      <a:pt x="6117" y="16992"/>
                    </a:lnTo>
                    <a:lnTo>
                      <a:pt x="9742" y="19484"/>
                    </a:lnTo>
                    <a:lnTo>
                      <a:pt x="14726" y="23336"/>
                    </a:lnTo>
                    <a:close/>
                  </a:path>
                </a:pathLst>
              </a:custGeom>
              <a:solidFill>
                <a:srgbClr val="000000"/>
              </a:solidFill>
              <a:ln w="2249" cap="flat">
                <a:noFill/>
                <a:prstDash val="solid"/>
                <a:miter/>
              </a:ln>
            </p:spPr>
            <p:txBody>
              <a:bodyPr rtlCol="0" anchor="ctr"/>
              <a:lstStyle/>
              <a:p>
                <a:endParaRPr lang="en-BE" sz="900"/>
              </a:p>
            </p:txBody>
          </p:sp>
          <p:sp>
            <p:nvSpPr>
              <p:cNvPr id="321" name="Freeform: Shape 320">
                <a:extLst>
                  <a:ext uri="{FF2B5EF4-FFF2-40B4-BE49-F238E27FC236}">
                    <a16:creationId xmlns:a16="http://schemas.microsoft.com/office/drawing/2014/main" id="{E30CC82C-6697-48FD-9111-916078B7414F}"/>
                  </a:ext>
                </a:extLst>
              </p:cNvPr>
              <p:cNvSpPr/>
              <p:nvPr/>
            </p:nvSpPr>
            <p:spPr>
              <a:xfrm>
                <a:off x="8377011" y="1001772"/>
                <a:ext cx="20390" cy="11328"/>
              </a:xfrm>
              <a:custGeom>
                <a:avLst/>
                <a:gdLst>
                  <a:gd name="connsiteX0" fmla="*/ 17308 w 20390"/>
                  <a:gd name="connsiteY0" fmla="*/ 316 h 11328"/>
                  <a:gd name="connsiteX1" fmla="*/ 19120 w 20390"/>
                  <a:gd name="connsiteY1" fmla="*/ 542 h 11328"/>
                  <a:gd name="connsiteX2" fmla="*/ 21159 w 20390"/>
                  <a:gd name="connsiteY2" fmla="*/ 3261 h 11328"/>
                  <a:gd name="connsiteX3" fmla="*/ 20933 w 20390"/>
                  <a:gd name="connsiteY3" fmla="*/ 5074 h 11328"/>
                  <a:gd name="connsiteX4" fmla="*/ 11644 w 20390"/>
                  <a:gd name="connsiteY4" fmla="*/ 12324 h 11328"/>
                  <a:gd name="connsiteX5" fmla="*/ 10738 w 20390"/>
                  <a:gd name="connsiteY5" fmla="*/ 12550 h 11328"/>
                  <a:gd name="connsiteX6" fmla="*/ 9831 w 20390"/>
                  <a:gd name="connsiteY6" fmla="*/ 12324 h 11328"/>
                  <a:gd name="connsiteX7" fmla="*/ 542 w 20390"/>
                  <a:gd name="connsiteY7" fmla="*/ 5074 h 11328"/>
                  <a:gd name="connsiteX8" fmla="*/ 316 w 20390"/>
                  <a:gd name="connsiteY8" fmla="*/ 3261 h 11328"/>
                  <a:gd name="connsiteX9" fmla="*/ 2355 w 20390"/>
                  <a:gd name="connsiteY9" fmla="*/ 542 h 11328"/>
                  <a:gd name="connsiteX10" fmla="*/ 4167 w 20390"/>
                  <a:gd name="connsiteY10" fmla="*/ 316 h 11328"/>
                  <a:gd name="connsiteX11" fmla="*/ 10738 w 20390"/>
                  <a:gd name="connsiteY11" fmla="*/ 5300 h 11328"/>
                  <a:gd name="connsiteX12" fmla="*/ 17308 w 20390"/>
                  <a:gd name="connsiteY12" fmla="*/ 316 h 1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90" h="11328">
                    <a:moveTo>
                      <a:pt x="17308" y="316"/>
                    </a:moveTo>
                    <a:cubicBezTo>
                      <a:pt x="17988" y="-137"/>
                      <a:pt x="18667" y="89"/>
                      <a:pt x="19120" y="542"/>
                    </a:cubicBezTo>
                    <a:lnTo>
                      <a:pt x="21159" y="3261"/>
                    </a:lnTo>
                    <a:cubicBezTo>
                      <a:pt x="21613" y="3941"/>
                      <a:pt x="21613" y="4620"/>
                      <a:pt x="20933" y="5074"/>
                    </a:cubicBezTo>
                    <a:lnTo>
                      <a:pt x="11644" y="12324"/>
                    </a:lnTo>
                    <a:cubicBezTo>
                      <a:pt x="11417" y="12550"/>
                      <a:pt x="11191" y="12550"/>
                      <a:pt x="10738" y="12550"/>
                    </a:cubicBezTo>
                    <a:cubicBezTo>
                      <a:pt x="10284" y="12550"/>
                      <a:pt x="10284" y="12550"/>
                      <a:pt x="9831" y="12324"/>
                    </a:cubicBezTo>
                    <a:lnTo>
                      <a:pt x="542" y="5074"/>
                    </a:lnTo>
                    <a:cubicBezTo>
                      <a:pt x="-137" y="4620"/>
                      <a:pt x="-137" y="3714"/>
                      <a:pt x="316" y="3261"/>
                    </a:cubicBezTo>
                    <a:lnTo>
                      <a:pt x="2355" y="542"/>
                    </a:lnTo>
                    <a:cubicBezTo>
                      <a:pt x="2808" y="-137"/>
                      <a:pt x="3714" y="-137"/>
                      <a:pt x="4167" y="316"/>
                    </a:cubicBezTo>
                    <a:lnTo>
                      <a:pt x="10738" y="5300"/>
                    </a:lnTo>
                    <a:lnTo>
                      <a:pt x="17308" y="316"/>
                    </a:lnTo>
                    <a:close/>
                  </a:path>
                </a:pathLst>
              </a:custGeom>
              <a:solidFill>
                <a:srgbClr val="000000"/>
              </a:solidFill>
              <a:ln w="2249" cap="flat">
                <a:noFill/>
                <a:prstDash val="solid"/>
                <a:miter/>
              </a:ln>
            </p:spPr>
            <p:txBody>
              <a:bodyPr rtlCol="0" anchor="ctr"/>
              <a:lstStyle/>
              <a:p>
                <a:endParaRPr lang="en-BE" sz="900"/>
              </a:p>
            </p:txBody>
          </p:sp>
        </p:grpSp>
        <p:grpSp>
          <p:nvGrpSpPr>
            <p:cNvPr id="322" name="Group 321">
              <a:extLst>
                <a:ext uri="{FF2B5EF4-FFF2-40B4-BE49-F238E27FC236}">
                  <a16:creationId xmlns:a16="http://schemas.microsoft.com/office/drawing/2014/main" id="{74309A13-D854-4E2F-887D-AFEE510ADB02}"/>
                </a:ext>
              </a:extLst>
            </p:cNvPr>
            <p:cNvGrpSpPr/>
            <p:nvPr/>
          </p:nvGrpSpPr>
          <p:grpSpPr>
            <a:xfrm>
              <a:off x="19967129" y="5275066"/>
              <a:ext cx="712867" cy="518452"/>
              <a:chOff x="8527084" y="6947953"/>
              <a:chExt cx="161991" cy="117812"/>
            </a:xfrm>
          </p:grpSpPr>
          <p:sp>
            <p:nvSpPr>
              <p:cNvPr id="323" name="Freeform: Shape 322">
                <a:extLst>
                  <a:ext uri="{FF2B5EF4-FFF2-40B4-BE49-F238E27FC236}">
                    <a16:creationId xmlns:a16="http://schemas.microsoft.com/office/drawing/2014/main" id="{02A0BA1A-8FFD-4258-9580-83D4D0B36C3A}"/>
                  </a:ext>
                </a:extLst>
              </p:cNvPr>
              <p:cNvSpPr/>
              <p:nvPr/>
            </p:nvSpPr>
            <p:spPr>
              <a:xfrm>
                <a:off x="8664153" y="7039031"/>
                <a:ext cx="24922" cy="24922"/>
              </a:xfrm>
              <a:custGeom>
                <a:avLst/>
                <a:gdLst>
                  <a:gd name="connsiteX0" fmla="*/ 25375 w 24921"/>
                  <a:gd name="connsiteY0" fmla="*/ 12687 h 24921"/>
                  <a:gd name="connsiteX1" fmla="*/ 12687 w 24921"/>
                  <a:gd name="connsiteY1" fmla="*/ 25375 h 24921"/>
                  <a:gd name="connsiteX2" fmla="*/ 0 w 24921"/>
                  <a:gd name="connsiteY2" fmla="*/ 12687 h 24921"/>
                  <a:gd name="connsiteX3" fmla="*/ 12687 w 24921"/>
                  <a:gd name="connsiteY3" fmla="*/ 0 h 24921"/>
                  <a:gd name="connsiteX4" fmla="*/ 25375 w 24921"/>
                  <a:gd name="connsiteY4" fmla="*/ 12687 h 2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1" h="24921">
                    <a:moveTo>
                      <a:pt x="25375" y="12687"/>
                    </a:moveTo>
                    <a:cubicBezTo>
                      <a:pt x="25375" y="19694"/>
                      <a:pt x="19694" y="25375"/>
                      <a:pt x="12687" y="25375"/>
                    </a:cubicBezTo>
                    <a:cubicBezTo>
                      <a:pt x="5680" y="25375"/>
                      <a:pt x="0" y="19694"/>
                      <a:pt x="0" y="12687"/>
                    </a:cubicBezTo>
                    <a:cubicBezTo>
                      <a:pt x="0" y="5680"/>
                      <a:pt x="5680" y="0"/>
                      <a:pt x="12687" y="0"/>
                    </a:cubicBezTo>
                    <a:cubicBezTo>
                      <a:pt x="19694" y="0"/>
                      <a:pt x="25375" y="5680"/>
                      <a:pt x="25375" y="12687"/>
                    </a:cubicBezTo>
                    <a:close/>
                  </a:path>
                </a:pathLst>
              </a:custGeom>
              <a:noFill/>
              <a:ln w="19050" cap="flat">
                <a:solidFill>
                  <a:srgbClr val="000000"/>
                </a:solidFill>
                <a:prstDash val="solid"/>
                <a:miter/>
              </a:ln>
            </p:spPr>
            <p:txBody>
              <a:bodyPr rtlCol="0" anchor="ctr"/>
              <a:lstStyle/>
              <a:p>
                <a:endParaRPr lang="en-BE" sz="900"/>
              </a:p>
            </p:txBody>
          </p:sp>
          <p:sp>
            <p:nvSpPr>
              <p:cNvPr id="324" name="Freeform: Shape 323">
                <a:extLst>
                  <a:ext uri="{FF2B5EF4-FFF2-40B4-BE49-F238E27FC236}">
                    <a16:creationId xmlns:a16="http://schemas.microsoft.com/office/drawing/2014/main" id="{F20C196C-0122-4A43-992A-71A1B96CA4F6}"/>
                  </a:ext>
                </a:extLst>
              </p:cNvPr>
              <p:cNvSpPr/>
              <p:nvPr/>
            </p:nvSpPr>
            <p:spPr>
              <a:xfrm>
                <a:off x="8660528" y="6947953"/>
                <a:ext cx="15859" cy="99687"/>
              </a:xfrm>
              <a:custGeom>
                <a:avLst/>
                <a:gdLst>
                  <a:gd name="connsiteX0" fmla="*/ 16312 w 15859"/>
                  <a:gd name="connsiteY0" fmla="*/ 101499 h 99686"/>
                  <a:gd name="connsiteX1" fmla="*/ 0 w 15859"/>
                  <a:gd name="connsiteY1" fmla="*/ 0 h 99686"/>
                </a:gdLst>
                <a:ahLst/>
                <a:cxnLst>
                  <a:cxn ang="0">
                    <a:pos x="connsiteX0" y="connsiteY0"/>
                  </a:cxn>
                  <a:cxn ang="0">
                    <a:pos x="connsiteX1" y="connsiteY1"/>
                  </a:cxn>
                </a:cxnLst>
                <a:rect l="l" t="t" r="r" b="b"/>
                <a:pathLst>
                  <a:path w="15859" h="99686">
                    <a:moveTo>
                      <a:pt x="16312" y="101499"/>
                    </a:moveTo>
                    <a:lnTo>
                      <a:pt x="0" y="0"/>
                    </a:lnTo>
                  </a:path>
                </a:pathLst>
              </a:custGeom>
              <a:ln w="19050" cap="flat">
                <a:solidFill>
                  <a:srgbClr val="000000"/>
                </a:solidFill>
                <a:prstDash val="solid"/>
                <a:miter/>
              </a:ln>
            </p:spPr>
            <p:txBody>
              <a:bodyPr rtlCol="0" anchor="ctr"/>
              <a:lstStyle/>
              <a:p>
                <a:endParaRPr lang="en-BE" sz="900"/>
              </a:p>
            </p:txBody>
          </p:sp>
          <p:sp>
            <p:nvSpPr>
              <p:cNvPr id="325" name="Freeform: Shape 324">
                <a:extLst>
                  <a:ext uri="{FF2B5EF4-FFF2-40B4-BE49-F238E27FC236}">
                    <a16:creationId xmlns:a16="http://schemas.microsoft.com/office/drawing/2014/main" id="{E6E84FA8-4999-46FA-B65D-59456F30C17E}"/>
                  </a:ext>
                </a:extLst>
              </p:cNvPr>
              <p:cNvSpPr/>
              <p:nvPr/>
            </p:nvSpPr>
            <p:spPr>
              <a:xfrm>
                <a:off x="8646028" y="6947953"/>
                <a:ext cx="13594" cy="2266"/>
              </a:xfrm>
              <a:custGeom>
                <a:avLst/>
                <a:gdLst>
                  <a:gd name="connsiteX0" fmla="*/ 0 w 13593"/>
                  <a:gd name="connsiteY0" fmla="*/ 0 h 0"/>
                  <a:gd name="connsiteX1" fmla="*/ 14500 w 13593"/>
                  <a:gd name="connsiteY1" fmla="*/ 0 h 0"/>
                </a:gdLst>
                <a:ahLst/>
                <a:cxnLst>
                  <a:cxn ang="0">
                    <a:pos x="connsiteX0" y="connsiteY0"/>
                  </a:cxn>
                  <a:cxn ang="0">
                    <a:pos x="connsiteX1" y="connsiteY1"/>
                  </a:cxn>
                </a:cxnLst>
                <a:rect l="l" t="t" r="r" b="b"/>
                <a:pathLst>
                  <a:path w="13593">
                    <a:moveTo>
                      <a:pt x="0" y="0"/>
                    </a:moveTo>
                    <a:lnTo>
                      <a:pt x="14500" y="0"/>
                    </a:lnTo>
                  </a:path>
                </a:pathLst>
              </a:custGeom>
              <a:ln w="19050" cap="flat">
                <a:solidFill>
                  <a:srgbClr val="000000"/>
                </a:solidFill>
                <a:prstDash val="solid"/>
                <a:miter/>
              </a:ln>
            </p:spPr>
            <p:txBody>
              <a:bodyPr rtlCol="0" anchor="ctr"/>
              <a:lstStyle/>
              <a:p>
                <a:endParaRPr lang="en-BE" sz="900"/>
              </a:p>
            </p:txBody>
          </p:sp>
          <p:sp>
            <p:nvSpPr>
              <p:cNvPr id="326" name="Freeform: Shape 325">
                <a:extLst>
                  <a:ext uri="{FF2B5EF4-FFF2-40B4-BE49-F238E27FC236}">
                    <a16:creationId xmlns:a16="http://schemas.microsoft.com/office/drawing/2014/main" id="{D054A822-4410-481E-BAC8-C2E671960274}"/>
                  </a:ext>
                </a:extLst>
              </p:cNvPr>
              <p:cNvSpPr/>
              <p:nvPr/>
            </p:nvSpPr>
            <p:spPr>
              <a:xfrm>
                <a:off x="8641950" y="7022265"/>
                <a:ext cx="29453" cy="29453"/>
              </a:xfrm>
              <a:custGeom>
                <a:avLst/>
                <a:gdLst>
                  <a:gd name="connsiteX0" fmla="*/ 30586 w 29452"/>
                  <a:gd name="connsiteY0" fmla="*/ 0 h 29452"/>
                  <a:gd name="connsiteX1" fmla="*/ 0 w 29452"/>
                  <a:gd name="connsiteY1" fmla="*/ 31266 h 29452"/>
                </a:gdLst>
                <a:ahLst/>
                <a:cxnLst>
                  <a:cxn ang="0">
                    <a:pos x="connsiteX0" y="connsiteY0"/>
                  </a:cxn>
                  <a:cxn ang="0">
                    <a:pos x="connsiteX1" y="connsiteY1"/>
                  </a:cxn>
                </a:cxnLst>
                <a:rect l="l" t="t" r="r" b="b"/>
                <a:pathLst>
                  <a:path w="29452" h="29452">
                    <a:moveTo>
                      <a:pt x="30586" y="0"/>
                    </a:moveTo>
                    <a:lnTo>
                      <a:pt x="0" y="31266"/>
                    </a:lnTo>
                  </a:path>
                </a:pathLst>
              </a:custGeom>
              <a:ln w="19050" cap="flat">
                <a:solidFill>
                  <a:srgbClr val="000000"/>
                </a:solidFill>
                <a:prstDash val="solid"/>
                <a:miter/>
              </a:ln>
            </p:spPr>
            <p:txBody>
              <a:bodyPr rtlCol="0" anchor="ctr"/>
              <a:lstStyle/>
              <a:p>
                <a:endParaRPr lang="en-BE" sz="900"/>
              </a:p>
            </p:txBody>
          </p:sp>
          <p:sp>
            <p:nvSpPr>
              <p:cNvPr id="327" name="Freeform: Shape 326">
                <a:extLst>
                  <a:ext uri="{FF2B5EF4-FFF2-40B4-BE49-F238E27FC236}">
                    <a16:creationId xmlns:a16="http://schemas.microsoft.com/office/drawing/2014/main" id="{5C181835-AF18-46C5-9839-3F2742BA3BB7}"/>
                  </a:ext>
                </a:extLst>
              </p:cNvPr>
              <p:cNvSpPr/>
              <p:nvPr/>
            </p:nvSpPr>
            <p:spPr>
              <a:xfrm>
                <a:off x="8545888" y="7053530"/>
                <a:ext cx="101952" cy="2266"/>
              </a:xfrm>
              <a:custGeom>
                <a:avLst/>
                <a:gdLst>
                  <a:gd name="connsiteX0" fmla="*/ 0 w 101952"/>
                  <a:gd name="connsiteY0" fmla="*/ 0 h 0"/>
                  <a:gd name="connsiteX1" fmla="*/ 103538 w 101952"/>
                  <a:gd name="connsiteY1" fmla="*/ 0 h 0"/>
                </a:gdLst>
                <a:ahLst/>
                <a:cxnLst>
                  <a:cxn ang="0">
                    <a:pos x="connsiteX0" y="connsiteY0"/>
                  </a:cxn>
                  <a:cxn ang="0">
                    <a:pos x="connsiteX1" y="connsiteY1"/>
                  </a:cxn>
                </a:cxnLst>
                <a:rect l="l" t="t" r="r" b="b"/>
                <a:pathLst>
                  <a:path w="101952">
                    <a:moveTo>
                      <a:pt x="0" y="0"/>
                    </a:moveTo>
                    <a:lnTo>
                      <a:pt x="103538" y="0"/>
                    </a:lnTo>
                  </a:path>
                </a:pathLst>
              </a:custGeom>
              <a:ln w="19050" cap="flat">
                <a:solidFill>
                  <a:srgbClr val="000000"/>
                </a:solidFill>
                <a:prstDash val="solid"/>
                <a:miter/>
              </a:ln>
            </p:spPr>
            <p:txBody>
              <a:bodyPr rtlCol="0" anchor="ctr"/>
              <a:lstStyle/>
              <a:p>
                <a:endParaRPr lang="en-BE" sz="900"/>
              </a:p>
            </p:txBody>
          </p:sp>
          <p:sp>
            <p:nvSpPr>
              <p:cNvPr id="328" name="Freeform: Shape 327">
                <a:extLst>
                  <a:ext uri="{FF2B5EF4-FFF2-40B4-BE49-F238E27FC236}">
                    <a16:creationId xmlns:a16="http://schemas.microsoft.com/office/drawing/2014/main" id="{5F78E503-D21F-4BDA-8C08-2DC5CB69C8B1}"/>
                  </a:ext>
                </a:extLst>
              </p:cNvPr>
              <p:cNvSpPr/>
              <p:nvPr/>
            </p:nvSpPr>
            <p:spPr>
              <a:xfrm>
                <a:off x="8533201" y="7040843"/>
                <a:ext cx="24922" cy="24922"/>
              </a:xfrm>
              <a:custGeom>
                <a:avLst/>
                <a:gdLst>
                  <a:gd name="connsiteX0" fmla="*/ 25375 w 24921"/>
                  <a:gd name="connsiteY0" fmla="*/ 12688 h 24921"/>
                  <a:gd name="connsiteX1" fmla="*/ 12687 w 24921"/>
                  <a:gd name="connsiteY1" fmla="*/ 25375 h 24921"/>
                  <a:gd name="connsiteX2" fmla="*/ 0 w 24921"/>
                  <a:gd name="connsiteY2" fmla="*/ 12688 h 24921"/>
                  <a:gd name="connsiteX3" fmla="*/ 12687 w 24921"/>
                  <a:gd name="connsiteY3" fmla="*/ 0 h 24921"/>
                  <a:gd name="connsiteX4" fmla="*/ 25375 w 24921"/>
                  <a:gd name="connsiteY4" fmla="*/ 12688 h 2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1" h="24921">
                    <a:moveTo>
                      <a:pt x="25375" y="12688"/>
                    </a:moveTo>
                    <a:cubicBezTo>
                      <a:pt x="25375" y="19695"/>
                      <a:pt x="19694" y="25375"/>
                      <a:pt x="12687" y="25375"/>
                    </a:cubicBezTo>
                    <a:cubicBezTo>
                      <a:pt x="5680" y="25375"/>
                      <a:pt x="0" y="19695"/>
                      <a:pt x="0" y="12688"/>
                    </a:cubicBezTo>
                    <a:cubicBezTo>
                      <a:pt x="0" y="5681"/>
                      <a:pt x="5680" y="0"/>
                      <a:pt x="12687" y="0"/>
                    </a:cubicBezTo>
                    <a:cubicBezTo>
                      <a:pt x="19694" y="0"/>
                      <a:pt x="25375" y="5681"/>
                      <a:pt x="25375" y="12688"/>
                    </a:cubicBezTo>
                    <a:close/>
                  </a:path>
                </a:pathLst>
              </a:custGeom>
              <a:noFill/>
              <a:ln w="19050" cap="flat">
                <a:solidFill>
                  <a:srgbClr val="000000"/>
                </a:solidFill>
                <a:prstDash val="solid"/>
                <a:miter/>
              </a:ln>
            </p:spPr>
            <p:txBody>
              <a:bodyPr rtlCol="0" anchor="ctr"/>
              <a:lstStyle/>
              <a:p>
                <a:endParaRPr lang="en-BE" sz="900"/>
              </a:p>
            </p:txBody>
          </p:sp>
          <p:sp>
            <p:nvSpPr>
              <p:cNvPr id="329" name="Freeform: Shape 328">
                <a:extLst>
                  <a:ext uri="{FF2B5EF4-FFF2-40B4-BE49-F238E27FC236}">
                    <a16:creationId xmlns:a16="http://schemas.microsoft.com/office/drawing/2014/main" id="{EC3F5702-77D6-41A6-8B1E-4F483CD84656}"/>
                  </a:ext>
                </a:extLst>
              </p:cNvPr>
              <p:cNvSpPr/>
              <p:nvPr/>
            </p:nvSpPr>
            <p:spPr>
              <a:xfrm>
                <a:off x="8527084" y="7034726"/>
                <a:ext cx="36250" cy="24922"/>
              </a:xfrm>
              <a:custGeom>
                <a:avLst/>
                <a:gdLst>
                  <a:gd name="connsiteX0" fmla="*/ 0 w 36249"/>
                  <a:gd name="connsiteY0" fmla="*/ 18805 h 24921"/>
                  <a:gd name="connsiteX1" fmla="*/ 18805 w 36249"/>
                  <a:gd name="connsiteY1" fmla="*/ 0 h 24921"/>
                  <a:gd name="connsiteX2" fmla="*/ 37609 w 36249"/>
                  <a:gd name="connsiteY2" fmla="*/ 18805 h 24921"/>
                  <a:gd name="connsiteX3" fmla="*/ 36476 w 36249"/>
                  <a:gd name="connsiteY3" fmla="*/ 25148 h 24921"/>
                </a:gdLst>
                <a:ahLst/>
                <a:cxnLst>
                  <a:cxn ang="0">
                    <a:pos x="connsiteX0" y="connsiteY0"/>
                  </a:cxn>
                  <a:cxn ang="0">
                    <a:pos x="connsiteX1" y="connsiteY1"/>
                  </a:cxn>
                  <a:cxn ang="0">
                    <a:pos x="connsiteX2" y="connsiteY2"/>
                  </a:cxn>
                  <a:cxn ang="0">
                    <a:pos x="connsiteX3" y="connsiteY3"/>
                  </a:cxn>
                </a:cxnLst>
                <a:rect l="l" t="t" r="r" b="b"/>
                <a:pathLst>
                  <a:path w="36249" h="24921">
                    <a:moveTo>
                      <a:pt x="0" y="18805"/>
                    </a:moveTo>
                    <a:cubicBezTo>
                      <a:pt x="0" y="8383"/>
                      <a:pt x="8383" y="0"/>
                      <a:pt x="18805" y="0"/>
                    </a:cubicBezTo>
                    <a:cubicBezTo>
                      <a:pt x="29226" y="0"/>
                      <a:pt x="37609" y="8383"/>
                      <a:pt x="37609" y="18805"/>
                    </a:cubicBezTo>
                    <a:cubicBezTo>
                      <a:pt x="37609" y="21070"/>
                      <a:pt x="37156" y="23336"/>
                      <a:pt x="36476" y="25148"/>
                    </a:cubicBezTo>
                  </a:path>
                </a:pathLst>
              </a:custGeom>
              <a:noFill/>
              <a:ln w="19050" cap="flat">
                <a:solidFill>
                  <a:srgbClr val="000000"/>
                </a:solidFill>
                <a:prstDash val="solid"/>
                <a:miter/>
              </a:ln>
            </p:spPr>
            <p:txBody>
              <a:bodyPr rtlCol="0" anchor="ctr"/>
              <a:lstStyle/>
              <a:p>
                <a:endParaRPr lang="en-BE" sz="900"/>
              </a:p>
            </p:txBody>
          </p:sp>
          <p:sp>
            <p:nvSpPr>
              <p:cNvPr id="330" name="Freeform: Shape 329">
                <a:extLst>
                  <a:ext uri="{FF2B5EF4-FFF2-40B4-BE49-F238E27FC236}">
                    <a16:creationId xmlns:a16="http://schemas.microsoft.com/office/drawing/2014/main" id="{D98B51E9-4B26-42E9-A372-7DD72212AE7A}"/>
                  </a:ext>
                </a:extLst>
              </p:cNvPr>
              <p:cNvSpPr/>
              <p:nvPr/>
            </p:nvSpPr>
            <p:spPr>
              <a:xfrm>
                <a:off x="8658036" y="7051945"/>
                <a:ext cx="2266" cy="9062"/>
              </a:xfrm>
              <a:custGeom>
                <a:avLst/>
                <a:gdLst>
                  <a:gd name="connsiteX0" fmla="*/ 2492 w 2265"/>
                  <a:gd name="connsiteY0" fmla="*/ 9289 h 9062"/>
                  <a:gd name="connsiteX1" fmla="*/ 0 w 2265"/>
                  <a:gd name="connsiteY1" fmla="*/ 0 h 9062"/>
                </a:gdLst>
                <a:ahLst/>
                <a:cxnLst>
                  <a:cxn ang="0">
                    <a:pos x="connsiteX0" y="connsiteY0"/>
                  </a:cxn>
                  <a:cxn ang="0">
                    <a:pos x="connsiteX1" y="connsiteY1"/>
                  </a:cxn>
                </a:cxnLst>
                <a:rect l="l" t="t" r="r" b="b"/>
                <a:pathLst>
                  <a:path w="2265" h="9062">
                    <a:moveTo>
                      <a:pt x="2492" y="9289"/>
                    </a:moveTo>
                    <a:cubicBezTo>
                      <a:pt x="906" y="6570"/>
                      <a:pt x="0" y="3398"/>
                      <a:pt x="0" y="0"/>
                    </a:cubicBezTo>
                  </a:path>
                </a:pathLst>
              </a:custGeom>
              <a:noFill/>
              <a:ln w="19050" cap="flat">
                <a:solidFill>
                  <a:srgbClr val="000000"/>
                </a:solidFill>
                <a:prstDash val="solid"/>
                <a:miter/>
              </a:ln>
            </p:spPr>
            <p:txBody>
              <a:bodyPr rtlCol="0" anchor="ctr"/>
              <a:lstStyle/>
              <a:p>
                <a:endParaRPr lang="en-BE" sz="900"/>
              </a:p>
            </p:txBody>
          </p:sp>
          <p:sp>
            <p:nvSpPr>
              <p:cNvPr id="331" name="Freeform: Shape 330">
                <a:extLst>
                  <a:ext uri="{FF2B5EF4-FFF2-40B4-BE49-F238E27FC236}">
                    <a16:creationId xmlns:a16="http://schemas.microsoft.com/office/drawing/2014/main" id="{33C650BA-4A9A-4F14-AF5A-F02B8CA8B2B8}"/>
                  </a:ext>
                </a:extLst>
              </p:cNvPr>
              <p:cNvSpPr/>
              <p:nvPr/>
            </p:nvSpPr>
            <p:spPr>
              <a:xfrm>
                <a:off x="8658036" y="7032913"/>
                <a:ext cx="27187" cy="18125"/>
              </a:xfrm>
              <a:custGeom>
                <a:avLst/>
                <a:gdLst>
                  <a:gd name="connsiteX0" fmla="*/ 0 w 27187"/>
                  <a:gd name="connsiteY0" fmla="*/ 18805 h 18124"/>
                  <a:gd name="connsiteX1" fmla="*/ 18805 w 27187"/>
                  <a:gd name="connsiteY1" fmla="*/ 0 h 18124"/>
                  <a:gd name="connsiteX2" fmla="*/ 28547 w 27187"/>
                  <a:gd name="connsiteY2" fmla="*/ 2719 h 18124"/>
                </a:gdLst>
                <a:ahLst/>
                <a:cxnLst>
                  <a:cxn ang="0">
                    <a:pos x="connsiteX0" y="connsiteY0"/>
                  </a:cxn>
                  <a:cxn ang="0">
                    <a:pos x="connsiteX1" y="connsiteY1"/>
                  </a:cxn>
                  <a:cxn ang="0">
                    <a:pos x="connsiteX2" y="connsiteY2"/>
                  </a:cxn>
                </a:cxnLst>
                <a:rect l="l" t="t" r="r" b="b"/>
                <a:pathLst>
                  <a:path w="27187" h="18124">
                    <a:moveTo>
                      <a:pt x="0" y="18805"/>
                    </a:moveTo>
                    <a:cubicBezTo>
                      <a:pt x="0" y="8383"/>
                      <a:pt x="8383" y="0"/>
                      <a:pt x="18805" y="0"/>
                    </a:cubicBezTo>
                    <a:cubicBezTo>
                      <a:pt x="22430" y="0"/>
                      <a:pt x="25828" y="907"/>
                      <a:pt x="28547" y="2719"/>
                    </a:cubicBezTo>
                  </a:path>
                </a:pathLst>
              </a:custGeom>
              <a:noFill/>
              <a:ln w="19050" cap="flat">
                <a:solidFill>
                  <a:srgbClr val="000000"/>
                </a:solidFill>
                <a:prstDash val="solid"/>
                <a:miter/>
              </a:ln>
            </p:spPr>
            <p:txBody>
              <a:bodyPr rtlCol="0" anchor="ctr"/>
              <a:lstStyle/>
              <a:p>
                <a:endParaRPr lang="en-BE" sz="900"/>
              </a:p>
            </p:txBody>
          </p:sp>
          <p:sp>
            <p:nvSpPr>
              <p:cNvPr id="332" name="Freeform: Shape 331">
                <a:extLst>
                  <a:ext uri="{FF2B5EF4-FFF2-40B4-BE49-F238E27FC236}">
                    <a16:creationId xmlns:a16="http://schemas.microsoft.com/office/drawing/2014/main" id="{958E918A-9020-41FC-AEE1-ED743410D9AB}"/>
                  </a:ext>
                </a:extLst>
              </p:cNvPr>
              <p:cNvSpPr/>
              <p:nvPr/>
            </p:nvSpPr>
            <p:spPr>
              <a:xfrm>
                <a:off x="8572622" y="7053530"/>
                <a:ext cx="67968" cy="6797"/>
              </a:xfrm>
              <a:custGeom>
                <a:avLst/>
                <a:gdLst>
                  <a:gd name="connsiteX0" fmla="*/ 0 w 67968"/>
                  <a:gd name="connsiteY0" fmla="*/ 0 h 6796"/>
                  <a:gd name="connsiteX1" fmla="*/ 69328 w 67968"/>
                  <a:gd name="connsiteY1" fmla="*/ 0 h 6796"/>
                  <a:gd name="connsiteX2" fmla="*/ 69328 w 67968"/>
                  <a:gd name="connsiteY2" fmla="*/ 6797 h 6796"/>
                  <a:gd name="connsiteX3" fmla="*/ 0 w 67968"/>
                  <a:gd name="connsiteY3" fmla="*/ 6797 h 6796"/>
                </a:gdLst>
                <a:ahLst/>
                <a:cxnLst>
                  <a:cxn ang="0">
                    <a:pos x="connsiteX0" y="connsiteY0"/>
                  </a:cxn>
                  <a:cxn ang="0">
                    <a:pos x="connsiteX1" y="connsiteY1"/>
                  </a:cxn>
                  <a:cxn ang="0">
                    <a:pos x="connsiteX2" y="connsiteY2"/>
                  </a:cxn>
                  <a:cxn ang="0">
                    <a:pos x="connsiteX3" y="connsiteY3"/>
                  </a:cxn>
                </a:cxnLst>
                <a:rect l="l" t="t" r="r" b="b"/>
                <a:pathLst>
                  <a:path w="67968" h="6796">
                    <a:moveTo>
                      <a:pt x="0" y="0"/>
                    </a:moveTo>
                    <a:lnTo>
                      <a:pt x="69328" y="0"/>
                    </a:lnTo>
                    <a:lnTo>
                      <a:pt x="69328" y="6797"/>
                    </a:lnTo>
                    <a:lnTo>
                      <a:pt x="0" y="6797"/>
                    </a:lnTo>
                    <a:close/>
                  </a:path>
                </a:pathLst>
              </a:custGeom>
              <a:noFill/>
              <a:ln w="19050" cap="flat">
                <a:solidFill>
                  <a:srgbClr val="000000"/>
                </a:solidFill>
                <a:prstDash val="solid"/>
                <a:miter/>
              </a:ln>
            </p:spPr>
            <p:txBody>
              <a:bodyPr rtlCol="0" anchor="ctr"/>
              <a:lstStyle/>
              <a:p>
                <a:endParaRPr lang="en-BE" sz="900"/>
              </a:p>
            </p:txBody>
          </p:sp>
        </p:grpSp>
        <p:grpSp>
          <p:nvGrpSpPr>
            <p:cNvPr id="333" name="Group 332">
              <a:extLst>
                <a:ext uri="{FF2B5EF4-FFF2-40B4-BE49-F238E27FC236}">
                  <a16:creationId xmlns:a16="http://schemas.microsoft.com/office/drawing/2014/main" id="{9D507368-7E93-467A-9278-A978BECC7B68}"/>
                </a:ext>
              </a:extLst>
            </p:cNvPr>
            <p:cNvGrpSpPr/>
            <p:nvPr/>
          </p:nvGrpSpPr>
          <p:grpSpPr>
            <a:xfrm>
              <a:off x="18584361" y="6094769"/>
              <a:ext cx="807593" cy="641503"/>
              <a:chOff x="2038181" y="3561485"/>
              <a:chExt cx="694198" cy="551429"/>
            </a:xfrm>
          </p:grpSpPr>
          <p:sp>
            <p:nvSpPr>
              <p:cNvPr id="334" name="Rectangle 276">
                <a:extLst>
                  <a:ext uri="{FF2B5EF4-FFF2-40B4-BE49-F238E27FC236}">
                    <a16:creationId xmlns:a16="http://schemas.microsoft.com/office/drawing/2014/main" id="{F1CA0989-5F2C-486E-826A-607AF3F371E4}"/>
                  </a:ext>
                </a:extLst>
              </p:cNvPr>
              <p:cNvSpPr/>
              <p:nvPr/>
            </p:nvSpPr>
            <p:spPr>
              <a:xfrm>
                <a:off x="2049780" y="3573778"/>
                <a:ext cx="682599" cy="460201"/>
              </a:xfrm>
              <a:custGeom>
                <a:avLst/>
                <a:gdLst>
                  <a:gd name="connsiteX0" fmla="*/ 0 w 1254001"/>
                  <a:gd name="connsiteY0" fmla="*/ 0 h 770298"/>
                  <a:gd name="connsiteX1" fmla="*/ 1254001 w 1254001"/>
                  <a:gd name="connsiteY1" fmla="*/ 0 h 770298"/>
                  <a:gd name="connsiteX2" fmla="*/ 1254001 w 1254001"/>
                  <a:gd name="connsiteY2" fmla="*/ 770298 h 770298"/>
                  <a:gd name="connsiteX3" fmla="*/ 0 w 1254001"/>
                  <a:gd name="connsiteY3" fmla="*/ 770298 h 770298"/>
                  <a:gd name="connsiteX4" fmla="*/ 0 w 1254001"/>
                  <a:gd name="connsiteY4" fmla="*/ 0 h 770298"/>
                  <a:gd name="connsiteX0" fmla="*/ 0 w 1254001"/>
                  <a:gd name="connsiteY0" fmla="*/ 3575 h 773873"/>
                  <a:gd name="connsiteX1" fmla="*/ 365662 w 1254001"/>
                  <a:gd name="connsiteY1" fmla="*/ 0 h 773873"/>
                  <a:gd name="connsiteX2" fmla="*/ 1254001 w 1254001"/>
                  <a:gd name="connsiteY2" fmla="*/ 3575 h 773873"/>
                  <a:gd name="connsiteX3" fmla="*/ 1254001 w 1254001"/>
                  <a:gd name="connsiteY3" fmla="*/ 773873 h 773873"/>
                  <a:gd name="connsiteX4" fmla="*/ 0 w 1254001"/>
                  <a:gd name="connsiteY4" fmla="*/ 773873 h 773873"/>
                  <a:gd name="connsiteX5" fmla="*/ 0 w 1254001"/>
                  <a:gd name="connsiteY5" fmla="*/ 3575 h 773873"/>
                  <a:gd name="connsiteX0" fmla="*/ 0 w 1254001"/>
                  <a:gd name="connsiteY0" fmla="*/ 3575 h 773873"/>
                  <a:gd name="connsiteX1" fmla="*/ 365662 w 1254001"/>
                  <a:gd name="connsiteY1" fmla="*/ 0 h 773873"/>
                  <a:gd name="connsiteX2" fmla="*/ 408181 w 1254001"/>
                  <a:gd name="connsiteY2" fmla="*/ 239795 h 773873"/>
                  <a:gd name="connsiteX3" fmla="*/ 1254001 w 1254001"/>
                  <a:gd name="connsiteY3" fmla="*/ 773873 h 773873"/>
                  <a:gd name="connsiteX4" fmla="*/ 0 w 1254001"/>
                  <a:gd name="connsiteY4" fmla="*/ 773873 h 773873"/>
                  <a:gd name="connsiteX5" fmla="*/ 0 w 1254001"/>
                  <a:gd name="connsiteY5" fmla="*/ 3575 h 773873"/>
                  <a:gd name="connsiteX0" fmla="*/ 0 w 1254001"/>
                  <a:gd name="connsiteY0" fmla="*/ 3575 h 773873"/>
                  <a:gd name="connsiteX1" fmla="*/ 365662 w 1254001"/>
                  <a:gd name="connsiteY1" fmla="*/ 0 h 773873"/>
                  <a:gd name="connsiteX2" fmla="*/ 431041 w 1254001"/>
                  <a:gd name="connsiteY2" fmla="*/ 201695 h 773873"/>
                  <a:gd name="connsiteX3" fmla="*/ 1254001 w 1254001"/>
                  <a:gd name="connsiteY3" fmla="*/ 773873 h 773873"/>
                  <a:gd name="connsiteX4" fmla="*/ 0 w 1254001"/>
                  <a:gd name="connsiteY4" fmla="*/ 773873 h 773873"/>
                  <a:gd name="connsiteX5" fmla="*/ 0 w 1254001"/>
                  <a:gd name="connsiteY5" fmla="*/ 3575 h 773873"/>
                  <a:gd name="connsiteX0" fmla="*/ 0 w 545341"/>
                  <a:gd name="connsiteY0" fmla="*/ 3575 h 773873"/>
                  <a:gd name="connsiteX1" fmla="*/ 365662 w 545341"/>
                  <a:gd name="connsiteY1" fmla="*/ 0 h 773873"/>
                  <a:gd name="connsiteX2" fmla="*/ 431041 w 545341"/>
                  <a:gd name="connsiteY2" fmla="*/ 201695 h 773873"/>
                  <a:gd name="connsiteX3" fmla="*/ 545341 w 545341"/>
                  <a:gd name="connsiteY3" fmla="*/ 255713 h 773873"/>
                  <a:gd name="connsiteX4" fmla="*/ 0 w 545341"/>
                  <a:gd name="connsiteY4" fmla="*/ 773873 h 773873"/>
                  <a:gd name="connsiteX5" fmla="*/ 0 w 545341"/>
                  <a:gd name="connsiteY5" fmla="*/ 3575 h 773873"/>
                  <a:gd name="connsiteX0" fmla="*/ 0 w 545341"/>
                  <a:gd name="connsiteY0" fmla="*/ 3575 h 773873"/>
                  <a:gd name="connsiteX1" fmla="*/ 365662 w 545341"/>
                  <a:gd name="connsiteY1" fmla="*/ 0 h 773873"/>
                  <a:gd name="connsiteX2" fmla="*/ 431041 w 545341"/>
                  <a:gd name="connsiteY2" fmla="*/ 201695 h 773873"/>
                  <a:gd name="connsiteX3" fmla="*/ 545341 w 545341"/>
                  <a:gd name="connsiteY3" fmla="*/ 255713 h 773873"/>
                  <a:gd name="connsiteX4" fmla="*/ 495202 w 545341"/>
                  <a:gd name="connsiteY4" fmla="*/ 457201 h 773873"/>
                  <a:gd name="connsiteX5" fmla="*/ 0 w 545341"/>
                  <a:gd name="connsiteY5" fmla="*/ 773873 h 773873"/>
                  <a:gd name="connsiteX6" fmla="*/ 0 w 545341"/>
                  <a:gd name="connsiteY6" fmla="*/ 3575 h 773873"/>
                  <a:gd name="connsiteX0" fmla="*/ 137258 w 682599"/>
                  <a:gd name="connsiteY0" fmla="*/ 3575 h 773873"/>
                  <a:gd name="connsiteX1" fmla="*/ 502920 w 682599"/>
                  <a:gd name="connsiteY1" fmla="*/ 0 h 773873"/>
                  <a:gd name="connsiteX2" fmla="*/ 568299 w 682599"/>
                  <a:gd name="connsiteY2" fmla="*/ 201695 h 773873"/>
                  <a:gd name="connsiteX3" fmla="*/ 682599 w 682599"/>
                  <a:gd name="connsiteY3" fmla="*/ 255713 h 773873"/>
                  <a:gd name="connsiteX4" fmla="*/ 632460 w 682599"/>
                  <a:gd name="connsiteY4" fmla="*/ 457201 h 773873"/>
                  <a:gd name="connsiteX5" fmla="*/ 0 w 682599"/>
                  <a:gd name="connsiteY5" fmla="*/ 434341 h 773873"/>
                  <a:gd name="connsiteX6" fmla="*/ 137258 w 682599"/>
                  <a:gd name="connsiteY6" fmla="*/ 773873 h 773873"/>
                  <a:gd name="connsiteX7" fmla="*/ 137258 w 682599"/>
                  <a:gd name="connsiteY7" fmla="*/ 3575 h 773873"/>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37258 w 682599"/>
                  <a:gd name="connsiteY7"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60020 w 682599"/>
                  <a:gd name="connsiteY7" fmla="*/ 16002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73964"/>
                  <a:gd name="connsiteX1" fmla="*/ 502920 w 682599"/>
                  <a:gd name="connsiteY1" fmla="*/ 0 h 473964"/>
                  <a:gd name="connsiteX2" fmla="*/ 568299 w 682599"/>
                  <a:gd name="connsiteY2" fmla="*/ 201695 h 473964"/>
                  <a:gd name="connsiteX3" fmla="*/ 682599 w 682599"/>
                  <a:gd name="connsiteY3" fmla="*/ 255713 h 473964"/>
                  <a:gd name="connsiteX4" fmla="*/ 632460 w 682599"/>
                  <a:gd name="connsiteY4" fmla="*/ 457201 h 473964"/>
                  <a:gd name="connsiteX5" fmla="*/ 0 w 682599"/>
                  <a:gd name="connsiteY5" fmla="*/ 434341 h 473964"/>
                  <a:gd name="connsiteX6" fmla="*/ 15338 w 682599"/>
                  <a:gd name="connsiteY6" fmla="*/ 255713 h 473964"/>
                  <a:gd name="connsiteX7" fmla="*/ 106680 w 682599"/>
                  <a:gd name="connsiteY7" fmla="*/ 182881 h 473964"/>
                  <a:gd name="connsiteX8" fmla="*/ 137258 w 682599"/>
                  <a:gd name="connsiteY8" fmla="*/ 3575 h 473964"/>
                  <a:gd name="connsiteX0" fmla="*/ 137258 w 682599"/>
                  <a:gd name="connsiteY0" fmla="*/ 3575 h 460201"/>
                  <a:gd name="connsiteX1" fmla="*/ 502920 w 682599"/>
                  <a:gd name="connsiteY1" fmla="*/ 0 h 460201"/>
                  <a:gd name="connsiteX2" fmla="*/ 568299 w 682599"/>
                  <a:gd name="connsiteY2" fmla="*/ 201695 h 460201"/>
                  <a:gd name="connsiteX3" fmla="*/ 682599 w 682599"/>
                  <a:gd name="connsiteY3" fmla="*/ 255713 h 460201"/>
                  <a:gd name="connsiteX4" fmla="*/ 632460 w 682599"/>
                  <a:gd name="connsiteY4" fmla="*/ 457201 h 460201"/>
                  <a:gd name="connsiteX5" fmla="*/ 0 w 682599"/>
                  <a:gd name="connsiteY5" fmla="*/ 434341 h 460201"/>
                  <a:gd name="connsiteX6" fmla="*/ 15338 w 682599"/>
                  <a:gd name="connsiteY6" fmla="*/ 255713 h 460201"/>
                  <a:gd name="connsiteX7" fmla="*/ 106680 w 682599"/>
                  <a:gd name="connsiteY7" fmla="*/ 182881 h 460201"/>
                  <a:gd name="connsiteX8" fmla="*/ 137258 w 682599"/>
                  <a:gd name="connsiteY8" fmla="*/ 3575 h 46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599" h="460201">
                    <a:moveTo>
                      <a:pt x="137258" y="3575"/>
                    </a:moveTo>
                    <a:lnTo>
                      <a:pt x="502920" y="0"/>
                    </a:lnTo>
                    <a:lnTo>
                      <a:pt x="568299" y="201695"/>
                    </a:lnTo>
                    <a:lnTo>
                      <a:pt x="682599" y="255713"/>
                    </a:lnTo>
                    <a:cubicBezTo>
                      <a:pt x="579526" y="353356"/>
                      <a:pt x="644093" y="481478"/>
                      <a:pt x="632460" y="457201"/>
                    </a:cubicBezTo>
                    <a:cubicBezTo>
                      <a:pt x="617220" y="431801"/>
                      <a:pt x="99060" y="368301"/>
                      <a:pt x="0" y="434341"/>
                    </a:cubicBezTo>
                    <a:cubicBezTo>
                      <a:pt x="5113" y="374798"/>
                      <a:pt x="25465" y="254296"/>
                      <a:pt x="15338" y="255713"/>
                    </a:cubicBezTo>
                    <a:cubicBezTo>
                      <a:pt x="22925" y="277156"/>
                      <a:pt x="106713" y="176678"/>
                      <a:pt x="106680" y="182881"/>
                    </a:cubicBezTo>
                    <a:cubicBezTo>
                      <a:pt x="109253" y="206932"/>
                      <a:pt x="127065" y="63344"/>
                      <a:pt x="137258" y="3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900"/>
              </a:p>
            </p:txBody>
          </p:sp>
          <p:grpSp>
            <p:nvGrpSpPr>
              <p:cNvPr id="335" name="Group 334">
                <a:extLst>
                  <a:ext uri="{FF2B5EF4-FFF2-40B4-BE49-F238E27FC236}">
                    <a16:creationId xmlns:a16="http://schemas.microsoft.com/office/drawing/2014/main" id="{D1554672-5DEF-4382-AC82-189019399CBC}"/>
                  </a:ext>
                </a:extLst>
              </p:cNvPr>
              <p:cNvGrpSpPr/>
              <p:nvPr/>
            </p:nvGrpSpPr>
            <p:grpSpPr>
              <a:xfrm>
                <a:off x="2038181" y="3561485"/>
                <a:ext cx="671304" cy="551429"/>
                <a:chOff x="4616069" y="5749453"/>
                <a:chExt cx="127210" cy="104494"/>
              </a:xfrm>
              <a:solidFill>
                <a:schemeClr val="tx1"/>
              </a:solidFill>
            </p:grpSpPr>
            <p:sp>
              <p:nvSpPr>
                <p:cNvPr id="336" name="Freeform: Shape 335">
                  <a:extLst>
                    <a:ext uri="{FF2B5EF4-FFF2-40B4-BE49-F238E27FC236}">
                      <a16:creationId xmlns:a16="http://schemas.microsoft.com/office/drawing/2014/main" id="{DDEAC4C1-E327-4C37-B7F7-E58804F877EB}"/>
                    </a:ext>
                  </a:extLst>
                </p:cNvPr>
                <p:cNvSpPr/>
                <p:nvPr/>
              </p:nvSpPr>
              <p:spPr>
                <a:xfrm>
                  <a:off x="4633560" y="5749453"/>
                  <a:ext cx="93136" cy="40889"/>
                </a:xfrm>
                <a:custGeom>
                  <a:avLst/>
                  <a:gdLst>
                    <a:gd name="connsiteX0" fmla="*/ 7269 w 93136"/>
                    <a:gd name="connsiteY0" fmla="*/ 41797 h 40889"/>
                    <a:gd name="connsiteX1" fmla="*/ 13175 w 93136"/>
                    <a:gd name="connsiteY1" fmla="*/ 10222 h 40889"/>
                    <a:gd name="connsiteX2" fmla="*/ 16583 w 93136"/>
                    <a:gd name="connsiteY2" fmla="*/ 6815 h 40889"/>
                    <a:gd name="connsiteX3" fmla="*/ 77008 w 93136"/>
                    <a:gd name="connsiteY3" fmla="*/ 6815 h 40889"/>
                    <a:gd name="connsiteX4" fmla="*/ 80415 w 93136"/>
                    <a:gd name="connsiteY4" fmla="*/ 10222 h 40889"/>
                    <a:gd name="connsiteX5" fmla="*/ 86321 w 93136"/>
                    <a:gd name="connsiteY5" fmla="*/ 41797 h 40889"/>
                    <a:gd name="connsiteX6" fmla="*/ 93136 w 93136"/>
                    <a:gd name="connsiteY6" fmla="*/ 41797 h 40889"/>
                    <a:gd name="connsiteX7" fmla="*/ 87003 w 93136"/>
                    <a:gd name="connsiteY7" fmla="*/ 9541 h 40889"/>
                    <a:gd name="connsiteX8" fmla="*/ 77008 w 93136"/>
                    <a:gd name="connsiteY8" fmla="*/ 0 h 40889"/>
                    <a:gd name="connsiteX9" fmla="*/ 76553 w 93136"/>
                    <a:gd name="connsiteY9" fmla="*/ 0 h 40889"/>
                    <a:gd name="connsiteX10" fmla="*/ 16356 w 93136"/>
                    <a:gd name="connsiteY10" fmla="*/ 0 h 40889"/>
                    <a:gd name="connsiteX11" fmla="*/ 15901 w 93136"/>
                    <a:gd name="connsiteY11" fmla="*/ 0 h 40889"/>
                    <a:gd name="connsiteX12" fmla="*/ 5906 w 93136"/>
                    <a:gd name="connsiteY12" fmla="*/ 9541 h 40889"/>
                    <a:gd name="connsiteX13" fmla="*/ 0 w 93136"/>
                    <a:gd name="connsiteY13" fmla="*/ 41797 h 40889"/>
                    <a:gd name="connsiteX14" fmla="*/ 7269 w 93136"/>
                    <a:gd name="connsiteY14" fmla="*/ 41797 h 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136" h="40889">
                      <a:moveTo>
                        <a:pt x="7269" y="41797"/>
                      </a:moveTo>
                      <a:lnTo>
                        <a:pt x="13175" y="10222"/>
                      </a:lnTo>
                      <a:cubicBezTo>
                        <a:pt x="13175" y="8405"/>
                        <a:pt x="14765" y="6815"/>
                        <a:pt x="16583" y="6815"/>
                      </a:cubicBezTo>
                      <a:lnTo>
                        <a:pt x="77008" y="6815"/>
                      </a:lnTo>
                      <a:cubicBezTo>
                        <a:pt x="78825" y="6815"/>
                        <a:pt x="80415" y="8405"/>
                        <a:pt x="80415" y="10222"/>
                      </a:cubicBezTo>
                      <a:lnTo>
                        <a:pt x="86321" y="41797"/>
                      </a:lnTo>
                      <a:lnTo>
                        <a:pt x="93136" y="41797"/>
                      </a:lnTo>
                      <a:lnTo>
                        <a:pt x="87003" y="9541"/>
                      </a:lnTo>
                      <a:cubicBezTo>
                        <a:pt x="86776" y="4316"/>
                        <a:pt x="82460" y="0"/>
                        <a:pt x="77008" y="0"/>
                      </a:cubicBezTo>
                      <a:lnTo>
                        <a:pt x="76553" y="0"/>
                      </a:lnTo>
                      <a:lnTo>
                        <a:pt x="16356" y="0"/>
                      </a:lnTo>
                      <a:lnTo>
                        <a:pt x="15901" y="0"/>
                      </a:lnTo>
                      <a:cubicBezTo>
                        <a:pt x="10449" y="0"/>
                        <a:pt x="6133" y="4316"/>
                        <a:pt x="5906" y="9541"/>
                      </a:cubicBezTo>
                      <a:lnTo>
                        <a:pt x="0" y="41797"/>
                      </a:lnTo>
                      <a:lnTo>
                        <a:pt x="7269" y="41797"/>
                      </a:lnTo>
                      <a:close/>
                    </a:path>
                  </a:pathLst>
                </a:custGeom>
                <a:grpFill/>
                <a:ln w="2244" cap="flat">
                  <a:noFill/>
                  <a:prstDash val="solid"/>
                  <a:miter/>
                </a:ln>
              </p:spPr>
              <p:txBody>
                <a:bodyPr rtlCol="0" anchor="ctr"/>
                <a:lstStyle/>
                <a:p>
                  <a:endParaRPr lang="en-BE" sz="900"/>
                </a:p>
              </p:txBody>
            </p:sp>
            <p:sp>
              <p:nvSpPr>
                <p:cNvPr id="337" name="Freeform: Shape 336">
                  <a:extLst>
                    <a:ext uri="{FF2B5EF4-FFF2-40B4-BE49-F238E27FC236}">
                      <a16:creationId xmlns:a16="http://schemas.microsoft.com/office/drawing/2014/main" id="{F9F1AC4F-ADF4-463D-8681-0679AD12A7B3}"/>
                    </a:ext>
                  </a:extLst>
                </p:cNvPr>
                <p:cNvSpPr/>
                <p:nvPr/>
              </p:nvSpPr>
              <p:spPr>
                <a:xfrm>
                  <a:off x="4634015" y="5835774"/>
                  <a:ext cx="27259" cy="18173"/>
                </a:xfrm>
                <a:custGeom>
                  <a:avLst/>
                  <a:gdLst>
                    <a:gd name="connsiteX0" fmla="*/ 20217 w 27259"/>
                    <a:gd name="connsiteY0" fmla="*/ 0 h 18172"/>
                    <a:gd name="connsiteX1" fmla="*/ 20445 w 27259"/>
                    <a:gd name="connsiteY1" fmla="*/ 3180 h 18172"/>
                    <a:gd name="connsiteX2" fmla="*/ 13403 w 27259"/>
                    <a:gd name="connsiteY2" fmla="*/ 12040 h 18172"/>
                    <a:gd name="connsiteX3" fmla="*/ 6361 w 27259"/>
                    <a:gd name="connsiteY3" fmla="*/ 3180 h 18172"/>
                    <a:gd name="connsiteX4" fmla="*/ 6588 w 27259"/>
                    <a:gd name="connsiteY4" fmla="*/ 0 h 18172"/>
                    <a:gd name="connsiteX5" fmla="*/ 0 w 27259"/>
                    <a:gd name="connsiteY5" fmla="*/ 0 h 18172"/>
                    <a:gd name="connsiteX6" fmla="*/ 0 w 27259"/>
                    <a:gd name="connsiteY6" fmla="*/ 3180 h 18172"/>
                    <a:gd name="connsiteX7" fmla="*/ 13630 w 27259"/>
                    <a:gd name="connsiteY7" fmla="*/ 18173 h 18172"/>
                    <a:gd name="connsiteX8" fmla="*/ 27259 w 27259"/>
                    <a:gd name="connsiteY8" fmla="*/ 3180 h 18172"/>
                    <a:gd name="connsiteX9" fmla="*/ 27259 w 27259"/>
                    <a:gd name="connsiteY9" fmla="*/ 0 h 18172"/>
                    <a:gd name="connsiteX10" fmla="*/ 20217 w 27259"/>
                    <a:gd name="connsiteY10" fmla="*/ 0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217" y="0"/>
                      </a:moveTo>
                      <a:cubicBezTo>
                        <a:pt x="20445" y="908"/>
                        <a:pt x="20445" y="2044"/>
                        <a:pt x="20445" y="3180"/>
                      </a:cubicBezTo>
                      <a:cubicBezTo>
                        <a:pt x="20445" y="10904"/>
                        <a:pt x="17946" y="12040"/>
                        <a:pt x="13403" y="12040"/>
                      </a:cubicBezTo>
                      <a:cubicBezTo>
                        <a:pt x="8859" y="12040"/>
                        <a:pt x="6361" y="10904"/>
                        <a:pt x="6361" y="3180"/>
                      </a:cubicBezTo>
                      <a:cubicBezTo>
                        <a:pt x="6361" y="2044"/>
                        <a:pt x="6361" y="908"/>
                        <a:pt x="6588" y="0"/>
                      </a:cubicBezTo>
                      <a:lnTo>
                        <a:pt x="0" y="0"/>
                      </a:lnTo>
                      <a:cubicBezTo>
                        <a:pt x="0" y="908"/>
                        <a:pt x="0" y="2044"/>
                        <a:pt x="0" y="3180"/>
                      </a:cubicBezTo>
                      <a:cubicBezTo>
                        <a:pt x="0" y="16356"/>
                        <a:pt x="3635" y="18173"/>
                        <a:pt x="13630" y="18173"/>
                      </a:cubicBezTo>
                      <a:cubicBezTo>
                        <a:pt x="19763" y="18173"/>
                        <a:pt x="27259" y="19309"/>
                        <a:pt x="27259" y="3180"/>
                      </a:cubicBezTo>
                      <a:cubicBezTo>
                        <a:pt x="27259" y="2044"/>
                        <a:pt x="27259" y="908"/>
                        <a:pt x="27259" y="0"/>
                      </a:cubicBezTo>
                      <a:lnTo>
                        <a:pt x="20217" y="0"/>
                      </a:lnTo>
                      <a:close/>
                    </a:path>
                  </a:pathLst>
                </a:custGeom>
                <a:grpFill/>
                <a:ln w="2244" cap="flat">
                  <a:noFill/>
                  <a:prstDash val="solid"/>
                  <a:miter/>
                </a:ln>
              </p:spPr>
              <p:txBody>
                <a:bodyPr rtlCol="0" anchor="ctr"/>
                <a:lstStyle/>
                <a:p>
                  <a:endParaRPr lang="en-BE" sz="900"/>
                </a:p>
              </p:txBody>
            </p:sp>
            <p:sp>
              <p:nvSpPr>
                <p:cNvPr id="338" name="Freeform: Shape 337">
                  <a:extLst>
                    <a:ext uri="{FF2B5EF4-FFF2-40B4-BE49-F238E27FC236}">
                      <a16:creationId xmlns:a16="http://schemas.microsoft.com/office/drawing/2014/main" id="{A12EC736-F1FC-485B-B2BF-E36A01970FEB}"/>
                    </a:ext>
                  </a:extLst>
                </p:cNvPr>
                <p:cNvSpPr/>
                <p:nvPr/>
              </p:nvSpPr>
              <p:spPr>
                <a:xfrm>
                  <a:off x="4699664" y="5835774"/>
                  <a:ext cx="27259" cy="18173"/>
                </a:xfrm>
                <a:custGeom>
                  <a:avLst/>
                  <a:gdLst>
                    <a:gd name="connsiteX0" fmla="*/ 20217 w 27259"/>
                    <a:gd name="connsiteY0" fmla="*/ 0 h 18172"/>
                    <a:gd name="connsiteX1" fmla="*/ 20445 w 27259"/>
                    <a:gd name="connsiteY1" fmla="*/ 3180 h 18172"/>
                    <a:gd name="connsiteX2" fmla="*/ 13403 w 27259"/>
                    <a:gd name="connsiteY2" fmla="*/ 12040 h 18172"/>
                    <a:gd name="connsiteX3" fmla="*/ 6361 w 27259"/>
                    <a:gd name="connsiteY3" fmla="*/ 3180 h 18172"/>
                    <a:gd name="connsiteX4" fmla="*/ 6588 w 27259"/>
                    <a:gd name="connsiteY4" fmla="*/ 0 h 18172"/>
                    <a:gd name="connsiteX5" fmla="*/ 0 w 27259"/>
                    <a:gd name="connsiteY5" fmla="*/ 0 h 18172"/>
                    <a:gd name="connsiteX6" fmla="*/ 0 w 27259"/>
                    <a:gd name="connsiteY6" fmla="*/ 3180 h 18172"/>
                    <a:gd name="connsiteX7" fmla="*/ 13630 w 27259"/>
                    <a:gd name="connsiteY7" fmla="*/ 18173 h 18172"/>
                    <a:gd name="connsiteX8" fmla="*/ 27259 w 27259"/>
                    <a:gd name="connsiteY8" fmla="*/ 3180 h 18172"/>
                    <a:gd name="connsiteX9" fmla="*/ 27259 w 27259"/>
                    <a:gd name="connsiteY9" fmla="*/ 0 h 18172"/>
                    <a:gd name="connsiteX10" fmla="*/ 20217 w 27259"/>
                    <a:gd name="connsiteY10" fmla="*/ 0 h 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9" h="18172">
                      <a:moveTo>
                        <a:pt x="20217" y="0"/>
                      </a:moveTo>
                      <a:cubicBezTo>
                        <a:pt x="20445" y="908"/>
                        <a:pt x="20445" y="2044"/>
                        <a:pt x="20445" y="3180"/>
                      </a:cubicBezTo>
                      <a:cubicBezTo>
                        <a:pt x="20445" y="10904"/>
                        <a:pt x="17946" y="12040"/>
                        <a:pt x="13403" y="12040"/>
                      </a:cubicBezTo>
                      <a:cubicBezTo>
                        <a:pt x="8859" y="12040"/>
                        <a:pt x="6361" y="10904"/>
                        <a:pt x="6361" y="3180"/>
                      </a:cubicBezTo>
                      <a:cubicBezTo>
                        <a:pt x="6361" y="2044"/>
                        <a:pt x="6361" y="908"/>
                        <a:pt x="6588" y="0"/>
                      </a:cubicBezTo>
                      <a:lnTo>
                        <a:pt x="0" y="0"/>
                      </a:lnTo>
                      <a:cubicBezTo>
                        <a:pt x="0" y="908"/>
                        <a:pt x="0" y="2044"/>
                        <a:pt x="0" y="3180"/>
                      </a:cubicBezTo>
                      <a:cubicBezTo>
                        <a:pt x="0" y="16356"/>
                        <a:pt x="3635" y="18173"/>
                        <a:pt x="13630" y="18173"/>
                      </a:cubicBezTo>
                      <a:cubicBezTo>
                        <a:pt x="19763" y="18173"/>
                        <a:pt x="27259" y="19309"/>
                        <a:pt x="27259" y="3180"/>
                      </a:cubicBezTo>
                      <a:cubicBezTo>
                        <a:pt x="27259" y="2044"/>
                        <a:pt x="27259" y="908"/>
                        <a:pt x="27259" y="0"/>
                      </a:cubicBezTo>
                      <a:lnTo>
                        <a:pt x="20217" y="0"/>
                      </a:lnTo>
                      <a:close/>
                    </a:path>
                  </a:pathLst>
                </a:custGeom>
                <a:grpFill/>
                <a:ln w="2244" cap="flat">
                  <a:noFill/>
                  <a:prstDash val="solid"/>
                  <a:miter/>
                </a:ln>
              </p:spPr>
              <p:txBody>
                <a:bodyPr rtlCol="0" anchor="ctr"/>
                <a:lstStyle/>
                <a:p>
                  <a:endParaRPr lang="en-BE" sz="900"/>
                </a:p>
              </p:txBody>
            </p:sp>
            <p:sp>
              <p:nvSpPr>
                <p:cNvPr id="339" name="Freeform: Shape 338">
                  <a:extLst>
                    <a:ext uri="{FF2B5EF4-FFF2-40B4-BE49-F238E27FC236}">
                      <a16:creationId xmlns:a16="http://schemas.microsoft.com/office/drawing/2014/main" id="{757FC6B9-BA48-4EDF-82AD-9624F3B54EF1}"/>
                    </a:ext>
                  </a:extLst>
                </p:cNvPr>
                <p:cNvSpPr/>
                <p:nvPr/>
              </p:nvSpPr>
              <p:spPr>
                <a:xfrm>
                  <a:off x="4686035" y="5777831"/>
                  <a:ext cx="27259" cy="15901"/>
                </a:xfrm>
                <a:custGeom>
                  <a:avLst/>
                  <a:gdLst>
                    <a:gd name="connsiteX0" fmla="*/ 20672 w 27259"/>
                    <a:gd name="connsiteY0" fmla="*/ 15919 h 15901"/>
                    <a:gd name="connsiteX1" fmla="*/ 27259 w 27259"/>
                    <a:gd name="connsiteY1" fmla="*/ 15919 h 15901"/>
                    <a:gd name="connsiteX2" fmla="*/ 27259 w 27259"/>
                    <a:gd name="connsiteY2" fmla="*/ 15010 h 15901"/>
                    <a:gd name="connsiteX3" fmla="*/ 13630 w 27259"/>
                    <a:gd name="connsiteY3" fmla="*/ 17 h 15901"/>
                    <a:gd name="connsiteX4" fmla="*/ 0 w 27259"/>
                    <a:gd name="connsiteY4" fmla="*/ 15010 h 15901"/>
                    <a:gd name="connsiteX5" fmla="*/ 0 w 27259"/>
                    <a:gd name="connsiteY5" fmla="*/ 15919 h 15901"/>
                    <a:gd name="connsiteX6" fmla="*/ 6588 w 27259"/>
                    <a:gd name="connsiteY6" fmla="*/ 15919 h 1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59" h="15901">
                      <a:moveTo>
                        <a:pt x="20672" y="15919"/>
                      </a:moveTo>
                      <a:lnTo>
                        <a:pt x="27259" y="15919"/>
                      </a:lnTo>
                      <a:cubicBezTo>
                        <a:pt x="27259" y="15691"/>
                        <a:pt x="27259" y="15237"/>
                        <a:pt x="27259" y="15010"/>
                      </a:cubicBezTo>
                      <a:cubicBezTo>
                        <a:pt x="27259" y="1835"/>
                        <a:pt x="23625" y="17"/>
                        <a:pt x="13630" y="17"/>
                      </a:cubicBezTo>
                      <a:cubicBezTo>
                        <a:pt x="7496" y="17"/>
                        <a:pt x="0" y="-1118"/>
                        <a:pt x="0" y="15010"/>
                      </a:cubicBezTo>
                      <a:cubicBezTo>
                        <a:pt x="0" y="15464"/>
                        <a:pt x="0" y="15691"/>
                        <a:pt x="0" y="15919"/>
                      </a:cubicBezTo>
                      <a:lnTo>
                        <a:pt x="6588" y="15919"/>
                      </a:lnTo>
                    </a:path>
                  </a:pathLst>
                </a:custGeom>
                <a:grpFill/>
                <a:ln w="2244" cap="flat">
                  <a:noFill/>
                  <a:prstDash val="solid"/>
                  <a:miter/>
                </a:ln>
              </p:spPr>
              <p:txBody>
                <a:bodyPr rtlCol="0" anchor="ctr"/>
                <a:lstStyle/>
                <a:p>
                  <a:endParaRPr lang="en-BE" sz="900"/>
                </a:p>
              </p:txBody>
            </p:sp>
            <p:sp>
              <p:nvSpPr>
                <p:cNvPr id="340" name="Freeform: Shape 339">
                  <a:extLst>
                    <a:ext uri="{FF2B5EF4-FFF2-40B4-BE49-F238E27FC236}">
                      <a16:creationId xmlns:a16="http://schemas.microsoft.com/office/drawing/2014/main" id="{0922DD48-AF24-4FFF-9356-20688179D270}"/>
                    </a:ext>
                  </a:extLst>
                </p:cNvPr>
                <p:cNvSpPr/>
                <p:nvPr/>
              </p:nvSpPr>
              <p:spPr>
                <a:xfrm>
                  <a:off x="4711704" y="5800110"/>
                  <a:ext cx="11358" cy="20445"/>
                </a:xfrm>
                <a:custGeom>
                  <a:avLst/>
                  <a:gdLst>
                    <a:gd name="connsiteX0" fmla="*/ 6133 w 11358"/>
                    <a:gd name="connsiteY0" fmla="*/ 20671 h 20444"/>
                    <a:gd name="connsiteX1" fmla="*/ 12267 w 11358"/>
                    <a:gd name="connsiteY1" fmla="*/ 9995 h 20444"/>
                    <a:gd name="connsiteX2" fmla="*/ 12267 w 11358"/>
                    <a:gd name="connsiteY2" fmla="*/ 10676 h 20444"/>
                    <a:gd name="connsiteX3" fmla="*/ 6133 w 11358"/>
                    <a:gd name="connsiteY3" fmla="*/ 0 h 20444"/>
                    <a:gd name="connsiteX4" fmla="*/ 0 w 11358"/>
                    <a:gd name="connsiteY4" fmla="*/ 10676 h 20444"/>
                    <a:gd name="connsiteX5" fmla="*/ 0 w 11358"/>
                    <a:gd name="connsiteY5" fmla="*/ 9995 h 20444"/>
                    <a:gd name="connsiteX6" fmla="*/ 6133 w 11358"/>
                    <a:gd name="connsiteY6" fmla="*/ 20671 h 2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58" h="20444">
                      <a:moveTo>
                        <a:pt x="6133" y="20671"/>
                      </a:moveTo>
                      <a:cubicBezTo>
                        <a:pt x="10677" y="20671"/>
                        <a:pt x="12267" y="19309"/>
                        <a:pt x="12267" y="9995"/>
                      </a:cubicBezTo>
                      <a:lnTo>
                        <a:pt x="12267" y="10676"/>
                      </a:lnTo>
                      <a:cubicBezTo>
                        <a:pt x="12267" y="1136"/>
                        <a:pt x="10677" y="0"/>
                        <a:pt x="6133" y="0"/>
                      </a:cubicBezTo>
                      <a:cubicBezTo>
                        <a:pt x="1590" y="0"/>
                        <a:pt x="0" y="1363"/>
                        <a:pt x="0" y="10676"/>
                      </a:cubicBezTo>
                      <a:lnTo>
                        <a:pt x="0" y="9995"/>
                      </a:lnTo>
                      <a:cubicBezTo>
                        <a:pt x="0" y="19536"/>
                        <a:pt x="1590" y="20671"/>
                        <a:pt x="6133" y="20671"/>
                      </a:cubicBezTo>
                      <a:close/>
                    </a:path>
                  </a:pathLst>
                </a:custGeom>
                <a:grpFill/>
                <a:ln w="2244" cap="flat">
                  <a:noFill/>
                  <a:prstDash val="solid"/>
                  <a:miter/>
                </a:ln>
              </p:spPr>
              <p:txBody>
                <a:bodyPr rtlCol="0" anchor="ctr"/>
                <a:lstStyle/>
                <a:p>
                  <a:endParaRPr lang="en-BE" sz="900"/>
                </a:p>
              </p:txBody>
            </p:sp>
            <p:sp>
              <p:nvSpPr>
                <p:cNvPr id="341" name="Freeform: Shape 340">
                  <a:extLst>
                    <a:ext uri="{FF2B5EF4-FFF2-40B4-BE49-F238E27FC236}">
                      <a16:creationId xmlns:a16="http://schemas.microsoft.com/office/drawing/2014/main" id="{92FCEBE7-91A3-47D7-8DF6-C739C767A4B3}"/>
                    </a:ext>
                  </a:extLst>
                </p:cNvPr>
                <p:cNvSpPr/>
                <p:nvPr/>
              </p:nvSpPr>
              <p:spPr>
                <a:xfrm>
                  <a:off x="4636267" y="5800110"/>
                  <a:ext cx="11358" cy="20445"/>
                </a:xfrm>
                <a:custGeom>
                  <a:avLst/>
                  <a:gdLst>
                    <a:gd name="connsiteX0" fmla="*/ 6152 w 11358"/>
                    <a:gd name="connsiteY0" fmla="*/ 20671 h 20444"/>
                    <a:gd name="connsiteX1" fmla="*/ 12286 w 11358"/>
                    <a:gd name="connsiteY1" fmla="*/ 9995 h 20444"/>
                    <a:gd name="connsiteX2" fmla="*/ 12286 w 11358"/>
                    <a:gd name="connsiteY2" fmla="*/ 10676 h 20444"/>
                    <a:gd name="connsiteX3" fmla="*/ 6152 w 11358"/>
                    <a:gd name="connsiteY3" fmla="*/ 0 h 20444"/>
                    <a:gd name="connsiteX4" fmla="*/ 19 w 11358"/>
                    <a:gd name="connsiteY4" fmla="*/ 10676 h 20444"/>
                    <a:gd name="connsiteX5" fmla="*/ 19 w 11358"/>
                    <a:gd name="connsiteY5" fmla="*/ 9995 h 20444"/>
                    <a:gd name="connsiteX6" fmla="*/ 6152 w 11358"/>
                    <a:gd name="connsiteY6" fmla="*/ 20671 h 2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58" h="20444">
                      <a:moveTo>
                        <a:pt x="6152" y="20671"/>
                      </a:moveTo>
                      <a:cubicBezTo>
                        <a:pt x="10695" y="20671"/>
                        <a:pt x="12286" y="19309"/>
                        <a:pt x="12286" y="9995"/>
                      </a:cubicBezTo>
                      <a:lnTo>
                        <a:pt x="12286" y="10676"/>
                      </a:lnTo>
                      <a:cubicBezTo>
                        <a:pt x="12286" y="1136"/>
                        <a:pt x="10695" y="0"/>
                        <a:pt x="6152" y="0"/>
                      </a:cubicBezTo>
                      <a:cubicBezTo>
                        <a:pt x="1609" y="0"/>
                        <a:pt x="19" y="1363"/>
                        <a:pt x="19" y="10676"/>
                      </a:cubicBezTo>
                      <a:lnTo>
                        <a:pt x="19" y="9995"/>
                      </a:lnTo>
                      <a:cubicBezTo>
                        <a:pt x="-208" y="19536"/>
                        <a:pt x="1609" y="20671"/>
                        <a:pt x="6152" y="20671"/>
                      </a:cubicBezTo>
                      <a:close/>
                    </a:path>
                  </a:pathLst>
                </a:custGeom>
                <a:grpFill/>
                <a:ln w="2244" cap="flat">
                  <a:noFill/>
                  <a:prstDash val="solid"/>
                  <a:miter/>
                </a:ln>
              </p:spPr>
              <p:txBody>
                <a:bodyPr rtlCol="0" anchor="ctr"/>
                <a:lstStyle/>
                <a:p>
                  <a:endParaRPr lang="en-BE" sz="900"/>
                </a:p>
              </p:txBody>
            </p:sp>
            <p:sp>
              <p:nvSpPr>
                <p:cNvPr id="342" name="Freeform: Shape 341">
                  <a:extLst>
                    <a:ext uri="{FF2B5EF4-FFF2-40B4-BE49-F238E27FC236}">
                      <a16:creationId xmlns:a16="http://schemas.microsoft.com/office/drawing/2014/main" id="{B123FB44-8DFF-4816-9CEF-16C39716F564}"/>
                    </a:ext>
                  </a:extLst>
                </p:cNvPr>
                <p:cNvSpPr/>
                <p:nvPr/>
              </p:nvSpPr>
              <p:spPr>
                <a:xfrm>
                  <a:off x="4692622" y="5761720"/>
                  <a:ext cx="13630" cy="13630"/>
                </a:xfrm>
                <a:custGeom>
                  <a:avLst/>
                  <a:gdLst>
                    <a:gd name="connsiteX0" fmla="*/ 14084 w 13629"/>
                    <a:gd name="connsiteY0" fmla="*/ 7042 h 13629"/>
                    <a:gd name="connsiteX1" fmla="*/ 7042 w 13629"/>
                    <a:gd name="connsiteY1" fmla="*/ 14084 h 13629"/>
                    <a:gd name="connsiteX2" fmla="*/ 0 w 13629"/>
                    <a:gd name="connsiteY2" fmla="*/ 7042 h 13629"/>
                    <a:gd name="connsiteX3" fmla="*/ 7042 w 13629"/>
                    <a:gd name="connsiteY3" fmla="*/ 0 h 13629"/>
                    <a:gd name="connsiteX4" fmla="*/ 14084 w 13629"/>
                    <a:gd name="connsiteY4" fmla="*/ 7042 h 13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9" h="13629">
                      <a:moveTo>
                        <a:pt x="14084" y="7042"/>
                      </a:moveTo>
                      <a:cubicBezTo>
                        <a:pt x="14084" y="10931"/>
                        <a:pt x="10931" y="14084"/>
                        <a:pt x="7042" y="14084"/>
                      </a:cubicBezTo>
                      <a:cubicBezTo>
                        <a:pt x="3153" y="14084"/>
                        <a:pt x="0" y="10931"/>
                        <a:pt x="0" y="7042"/>
                      </a:cubicBezTo>
                      <a:cubicBezTo>
                        <a:pt x="0" y="3153"/>
                        <a:pt x="3153" y="0"/>
                        <a:pt x="7042" y="0"/>
                      </a:cubicBezTo>
                      <a:cubicBezTo>
                        <a:pt x="10931" y="0"/>
                        <a:pt x="14084" y="3153"/>
                        <a:pt x="14084" y="7042"/>
                      </a:cubicBezTo>
                      <a:close/>
                    </a:path>
                  </a:pathLst>
                </a:custGeom>
                <a:grpFill/>
                <a:ln w="2244" cap="flat">
                  <a:noFill/>
                  <a:prstDash val="solid"/>
                  <a:miter/>
                </a:ln>
              </p:spPr>
              <p:txBody>
                <a:bodyPr rtlCol="0" anchor="ctr"/>
                <a:lstStyle/>
                <a:p>
                  <a:endParaRPr lang="en-BE" sz="900"/>
                </a:p>
              </p:txBody>
            </p:sp>
            <p:sp>
              <p:nvSpPr>
                <p:cNvPr id="343" name="Freeform: Shape 342">
                  <a:extLst>
                    <a:ext uri="{FF2B5EF4-FFF2-40B4-BE49-F238E27FC236}">
                      <a16:creationId xmlns:a16="http://schemas.microsoft.com/office/drawing/2014/main" id="{D57ADDD4-99AC-4165-B1BC-A20C68ACFE0B}"/>
                    </a:ext>
                  </a:extLst>
                </p:cNvPr>
                <p:cNvSpPr/>
                <p:nvPr/>
              </p:nvSpPr>
              <p:spPr>
                <a:xfrm>
                  <a:off x="4616069" y="5788070"/>
                  <a:ext cx="127210" cy="47704"/>
                </a:xfrm>
                <a:custGeom>
                  <a:avLst/>
                  <a:gdLst>
                    <a:gd name="connsiteX0" fmla="*/ 103358 w 127210"/>
                    <a:gd name="connsiteY0" fmla="*/ 0 h 47703"/>
                    <a:gd name="connsiteX1" fmla="*/ 24306 w 127210"/>
                    <a:gd name="connsiteY1" fmla="*/ 0 h 47703"/>
                    <a:gd name="connsiteX2" fmla="*/ 24306 w 127210"/>
                    <a:gd name="connsiteY2" fmla="*/ 0 h 47703"/>
                    <a:gd name="connsiteX3" fmla="*/ 0 w 127210"/>
                    <a:gd name="connsiteY3" fmla="*/ 14311 h 47703"/>
                    <a:gd name="connsiteX4" fmla="*/ 0 w 127210"/>
                    <a:gd name="connsiteY4" fmla="*/ 47250 h 47703"/>
                    <a:gd name="connsiteX5" fmla="*/ 1363 w 127210"/>
                    <a:gd name="connsiteY5" fmla="*/ 48612 h 47703"/>
                    <a:gd name="connsiteX6" fmla="*/ 10222 w 127210"/>
                    <a:gd name="connsiteY6" fmla="*/ 48612 h 47703"/>
                    <a:gd name="connsiteX7" fmla="*/ 24988 w 127210"/>
                    <a:gd name="connsiteY7" fmla="*/ 48612 h 47703"/>
                    <a:gd name="connsiteX8" fmla="*/ 61106 w 127210"/>
                    <a:gd name="connsiteY8" fmla="*/ 48612 h 47703"/>
                    <a:gd name="connsiteX9" fmla="*/ 104721 w 127210"/>
                    <a:gd name="connsiteY9" fmla="*/ 48612 h 47703"/>
                    <a:gd name="connsiteX10" fmla="*/ 126529 w 127210"/>
                    <a:gd name="connsiteY10" fmla="*/ 48612 h 47703"/>
                    <a:gd name="connsiteX11" fmla="*/ 127892 w 127210"/>
                    <a:gd name="connsiteY11" fmla="*/ 47250 h 47703"/>
                    <a:gd name="connsiteX12" fmla="*/ 127892 w 127210"/>
                    <a:gd name="connsiteY12" fmla="*/ 14311 h 47703"/>
                    <a:gd name="connsiteX13" fmla="*/ 103358 w 127210"/>
                    <a:gd name="connsiteY13" fmla="*/ 0 h 47703"/>
                    <a:gd name="connsiteX14" fmla="*/ 122213 w 127210"/>
                    <a:gd name="connsiteY14" fmla="*/ 42025 h 47703"/>
                    <a:gd name="connsiteX15" fmla="*/ 105176 w 127210"/>
                    <a:gd name="connsiteY15" fmla="*/ 42025 h 47703"/>
                    <a:gd name="connsiteX16" fmla="*/ 104040 w 127210"/>
                    <a:gd name="connsiteY16" fmla="*/ 42025 h 47703"/>
                    <a:gd name="connsiteX17" fmla="*/ 24533 w 127210"/>
                    <a:gd name="connsiteY17" fmla="*/ 42025 h 47703"/>
                    <a:gd name="connsiteX18" fmla="*/ 10449 w 127210"/>
                    <a:gd name="connsiteY18" fmla="*/ 42025 h 47703"/>
                    <a:gd name="connsiteX19" fmla="*/ 6133 w 127210"/>
                    <a:gd name="connsiteY19" fmla="*/ 42025 h 47703"/>
                    <a:gd name="connsiteX20" fmla="*/ 6133 w 127210"/>
                    <a:gd name="connsiteY20" fmla="*/ 14311 h 47703"/>
                    <a:gd name="connsiteX21" fmla="*/ 24761 w 127210"/>
                    <a:gd name="connsiteY21" fmla="*/ 6815 h 47703"/>
                    <a:gd name="connsiteX22" fmla="*/ 61788 w 127210"/>
                    <a:gd name="connsiteY22" fmla="*/ 6815 h 47703"/>
                    <a:gd name="connsiteX23" fmla="*/ 103358 w 127210"/>
                    <a:gd name="connsiteY23" fmla="*/ 6815 h 47703"/>
                    <a:gd name="connsiteX24" fmla="*/ 121986 w 127210"/>
                    <a:gd name="connsiteY24" fmla="*/ 14311 h 47703"/>
                    <a:gd name="connsiteX25" fmla="*/ 121986 w 127210"/>
                    <a:gd name="connsiteY25" fmla="*/ 42025 h 4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210" h="47703">
                      <a:moveTo>
                        <a:pt x="103358" y="0"/>
                      </a:moveTo>
                      <a:lnTo>
                        <a:pt x="24306" y="0"/>
                      </a:lnTo>
                      <a:lnTo>
                        <a:pt x="24306" y="0"/>
                      </a:lnTo>
                      <a:cubicBezTo>
                        <a:pt x="9541" y="0"/>
                        <a:pt x="0" y="2044"/>
                        <a:pt x="0" y="14311"/>
                      </a:cubicBezTo>
                      <a:lnTo>
                        <a:pt x="0" y="47250"/>
                      </a:lnTo>
                      <a:cubicBezTo>
                        <a:pt x="0" y="47931"/>
                        <a:pt x="681" y="48612"/>
                        <a:pt x="1363" y="48612"/>
                      </a:cubicBezTo>
                      <a:lnTo>
                        <a:pt x="10222" y="48612"/>
                      </a:lnTo>
                      <a:lnTo>
                        <a:pt x="24988" y="48612"/>
                      </a:lnTo>
                      <a:lnTo>
                        <a:pt x="61106" y="48612"/>
                      </a:lnTo>
                      <a:lnTo>
                        <a:pt x="104721" y="48612"/>
                      </a:lnTo>
                      <a:lnTo>
                        <a:pt x="126529" y="48612"/>
                      </a:lnTo>
                      <a:cubicBezTo>
                        <a:pt x="127210" y="48612"/>
                        <a:pt x="127892" y="47931"/>
                        <a:pt x="127892" y="47250"/>
                      </a:cubicBezTo>
                      <a:lnTo>
                        <a:pt x="127892" y="14311"/>
                      </a:lnTo>
                      <a:cubicBezTo>
                        <a:pt x="128119" y="1817"/>
                        <a:pt x="118351" y="0"/>
                        <a:pt x="103358" y="0"/>
                      </a:cubicBezTo>
                      <a:close/>
                      <a:moveTo>
                        <a:pt x="122213" y="42025"/>
                      </a:moveTo>
                      <a:lnTo>
                        <a:pt x="105176" y="42025"/>
                      </a:lnTo>
                      <a:lnTo>
                        <a:pt x="104040" y="42025"/>
                      </a:lnTo>
                      <a:lnTo>
                        <a:pt x="24533" y="42025"/>
                      </a:lnTo>
                      <a:lnTo>
                        <a:pt x="10449" y="42025"/>
                      </a:lnTo>
                      <a:lnTo>
                        <a:pt x="6133" y="42025"/>
                      </a:lnTo>
                      <a:lnTo>
                        <a:pt x="6133" y="14311"/>
                      </a:lnTo>
                      <a:cubicBezTo>
                        <a:pt x="6133" y="8632"/>
                        <a:pt x="12040" y="6815"/>
                        <a:pt x="24761" y="6815"/>
                      </a:cubicBezTo>
                      <a:lnTo>
                        <a:pt x="61788" y="6815"/>
                      </a:lnTo>
                      <a:lnTo>
                        <a:pt x="103358" y="6815"/>
                      </a:lnTo>
                      <a:cubicBezTo>
                        <a:pt x="116307" y="6815"/>
                        <a:pt x="121986" y="8632"/>
                        <a:pt x="121986" y="14311"/>
                      </a:cubicBezTo>
                      <a:lnTo>
                        <a:pt x="121986" y="42025"/>
                      </a:lnTo>
                      <a:close/>
                    </a:path>
                  </a:pathLst>
                </a:custGeom>
                <a:grpFill/>
                <a:ln w="2244" cap="flat">
                  <a:noFill/>
                  <a:prstDash val="solid"/>
                  <a:miter/>
                </a:ln>
              </p:spPr>
              <p:txBody>
                <a:bodyPr rtlCol="0" anchor="ctr"/>
                <a:lstStyle/>
                <a:p>
                  <a:endParaRPr lang="en-BE" sz="900"/>
                </a:p>
              </p:txBody>
            </p:sp>
          </p:grpSp>
        </p:grpSp>
      </p:grpSp>
      <p:pic>
        <p:nvPicPr>
          <p:cNvPr id="344" name="Shape 16">
            <a:extLst>
              <a:ext uri="{FF2B5EF4-FFF2-40B4-BE49-F238E27FC236}">
                <a16:creationId xmlns:a16="http://schemas.microsoft.com/office/drawing/2014/main" id="{17177ECE-9D43-4418-B9E4-20417AFDCC35}"/>
              </a:ext>
            </a:extLst>
          </p:cNvPr>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33121" y="361952"/>
            <a:ext cx="880567" cy="43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5" name="Rectangle 344">
            <a:extLst>
              <a:ext uri="{FF2B5EF4-FFF2-40B4-BE49-F238E27FC236}">
                <a16:creationId xmlns:a16="http://schemas.microsoft.com/office/drawing/2014/main" id="{A774DBD8-7661-4E60-9D11-75D1D32D2A83}"/>
              </a:ext>
            </a:extLst>
          </p:cNvPr>
          <p:cNvSpPr/>
          <p:nvPr/>
        </p:nvSpPr>
        <p:spPr>
          <a:xfrm>
            <a:off x="-12700" y="0"/>
            <a:ext cx="459834" cy="6858000"/>
          </a:xfrm>
          <a:prstGeom prst="rect">
            <a:avLst/>
          </a:prstGeom>
          <a:solidFill>
            <a:srgbClr val="BA1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619107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8">
            <a:extLst>
              <a:ext uri="{FF2B5EF4-FFF2-40B4-BE49-F238E27FC236}">
                <a16:creationId xmlns:a16="http://schemas.microsoft.com/office/drawing/2014/main" id="{E30B4608-EC26-428F-B439-6C7766678F35}"/>
              </a:ext>
            </a:extLst>
          </p:cNvPr>
          <p:cNvSpPr txBox="1"/>
          <p:nvPr/>
        </p:nvSpPr>
        <p:spPr>
          <a:xfrm>
            <a:off x="659320" y="547916"/>
            <a:ext cx="6241782" cy="1238718"/>
          </a:xfrm>
          <a:prstGeom prst="rect">
            <a:avLst/>
          </a:prstGeom>
          <a:noFill/>
        </p:spPr>
        <p:txBody>
          <a:bodyPr wrap="square" lIns="91358" tIns="45679" rIns="91358" bIns="45679" rtlCol="0">
            <a:spAutoFit/>
          </a:bodyPr>
          <a:lstStyle/>
          <a:p>
            <a:r>
              <a:rPr lang="nl-BE" sz="5450" b="1">
                <a:latin typeface="Lato Black" panose="020F0502020204030203" pitchFamily="34" charset="0"/>
                <a:ea typeface="Lato Black" panose="020F0502020204030203" pitchFamily="34" charset="0"/>
                <a:cs typeface="Lato Black" panose="020F0502020204030203" pitchFamily="34" charset="0"/>
              </a:rPr>
              <a:t>Standardisation. </a:t>
            </a:r>
          </a:p>
          <a:p>
            <a:endParaRPr lang="nl-BE" sz="2000">
              <a:solidFill>
                <a:srgbClr val="486E9A"/>
              </a:solidFill>
              <a:latin typeface="Merriweather" panose="00000500000000000000" pitchFamily="50" charset="0"/>
              <a:ea typeface="Lato" panose="020F0502020204030203" pitchFamily="34" charset="0"/>
              <a:cs typeface="Lato" panose="020F0502020204030203" pitchFamily="34" charset="0"/>
            </a:endParaRPr>
          </a:p>
        </p:txBody>
      </p:sp>
      <p:grpSp>
        <p:nvGrpSpPr>
          <p:cNvPr id="11" name="Group 10">
            <a:extLst>
              <a:ext uri="{FF2B5EF4-FFF2-40B4-BE49-F238E27FC236}">
                <a16:creationId xmlns:a16="http://schemas.microsoft.com/office/drawing/2014/main" id="{B9E01D86-DBAC-4052-BE35-5F8B7BECD94D}"/>
              </a:ext>
            </a:extLst>
          </p:cNvPr>
          <p:cNvGrpSpPr/>
          <p:nvPr/>
        </p:nvGrpSpPr>
        <p:grpSpPr>
          <a:xfrm>
            <a:off x="2587075" y="2294789"/>
            <a:ext cx="872868" cy="1495384"/>
            <a:chOff x="3937608" y="10527459"/>
            <a:chExt cx="1347379" cy="2308308"/>
          </a:xfrm>
        </p:grpSpPr>
        <p:pic>
          <p:nvPicPr>
            <p:cNvPr id="12" name="Picture 12" descr="https://static.thenounproject.com/png/1383225-200.png">
              <a:extLst>
                <a:ext uri="{FF2B5EF4-FFF2-40B4-BE49-F238E27FC236}">
                  <a16:creationId xmlns:a16="http://schemas.microsoft.com/office/drawing/2014/main" id="{16B797FA-1989-4C34-B862-93F37DA0A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392" y="10527459"/>
              <a:ext cx="1192703" cy="11927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B7CA3C3-6D05-437A-9C1A-B600AB3E9653}"/>
                </a:ext>
              </a:extLst>
            </p:cNvPr>
            <p:cNvSpPr txBox="1"/>
            <p:nvPr/>
          </p:nvSpPr>
          <p:spPr>
            <a:xfrm>
              <a:off x="3937608" y="11933095"/>
              <a:ext cx="1347379" cy="902672"/>
            </a:xfrm>
            <a:prstGeom prst="rect">
              <a:avLst/>
            </a:prstGeom>
            <a:noFill/>
          </p:spPr>
          <p:txBody>
            <a:bodyPr wrap="none" rtlCol="0">
              <a:spAutoFit/>
            </a:bodyPr>
            <a:lstStyle/>
            <a:p>
              <a:pPr algn="ctr"/>
              <a:r>
                <a:rPr lang="nl-BE" sz="1600"/>
                <a:t>Uniform</a:t>
              </a:r>
            </a:p>
            <a:p>
              <a:pPr algn="ctr"/>
              <a:r>
                <a:rPr lang="nl-BE" sz="1600"/>
                <a:t>licences</a:t>
              </a:r>
            </a:p>
          </p:txBody>
        </p:sp>
      </p:grpSp>
      <p:grpSp>
        <p:nvGrpSpPr>
          <p:cNvPr id="2" name="Group 1">
            <a:extLst>
              <a:ext uri="{FF2B5EF4-FFF2-40B4-BE49-F238E27FC236}">
                <a16:creationId xmlns:a16="http://schemas.microsoft.com/office/drawing/2014/main" id="{8DDEAE5F-C334-4DA2-835C-4F8B7E0F5DC6}"/>
              </a:ext>
            </a:extLst>
          </p:cNvPr>
          <p:cNvGrpSpPr/>
          <p:nvPr/>
        </p:nvGrpSpPr>
        <p:grpSpPr>
          <a:xfrm>
            <a:off x="2263033" y="4337910"/>
            <a:ext cx="1597490" cy="1466637"/>
            <a:chOff x="8743830" y="8138340"/>
            <a:chExt cx="3194978" cy="2933274"/>
          </a:xfrm>
        </p:grpSpPr>
        <p:pic>
          <p:nvPicPr>
            <p:cNvPr id="3074" name="Picture 2" descr="https://static.thenounproject.com/png/850698-200.png">
              <a:extLst>
                <a:ext uri="{FF2B5EF4-FFF2-40B4-BE49-F238E27FC236}">
                  <a16:creationId xmlns:a16="http://schemas.microsoft.com/office/drawing/2014/main" id="{D5E666B4-A8CE-4B2C-A3B2-A5E73BB0D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8703" y="8138340"/>
              <a:ext cx="1548216" cy="154821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AA77DCA-2966-4BCE-AF7F-004CDE73A2D4}"/>
                </a:ext>
              </a:extLst>
            </p:cNvPr>
            <p:cNvSpPr txBox="1"/>
            <p:nvPr/>
          </p:nvSpPr>
          <p:spPr>
            <a:xfrm>
              <a:off x="8743830" y="9902064"/>
              <a:ext cx="3194978" cy="1169550"/>
            </a:xfrm>
            <a:prstGeom prst="rect">
              <a:avLst/>
            </a:prstGeom>
            <a:noFill/>
          </p:spPr>
          <p:txBody>
            <a:bodyPr wrap="none" rtlCol="0">
              <a:spAutoFit/>
            </a:bodyPr>
            <a:lstStyle/>
            <a:p>
              <a:pPr algn="ctr"/>
              <a:r>
                <a:rPr lang="nl-BE" sz="1600"/>
                <a:t>Clear transaction</a:t>
              </a:r>
            </a:p>
            <a:p>
              <a:pPr algn="ctr"/>
              <a:r>
                <a:rPr lang="nl-BE" sz="1600"/>
                <a:t>model</a:t>
              </a:r>
            </a:p>
          </p:txBody>
        </p:sp>
      </p:grpSp>
      <p:grpSp>
        <p:nvGrpSpPr>
          <p:cNvPr id="28" name="Group 27">
            <a:extLst>
              <a:ext uri="{FF2B5EF4-FFF2-40B4-BE49-F238E27FC236}">
                <a16:creationId xmlns:a16="http://schemas.microsoft.com/office/drawing/2014/main" id="{8000DAFB-484E-4120-8674-D823A9FD2D77}"/>
              </a:ext>
            </a:extLst>
          </p:cNvPr>
          <p:cNvGrpSpPr/>
          <p:nvPr/>
        </p:nvGrpSpPr>
        <p:grpSpPr>
          <a:xfrm>
            <a:off x="5429755" y="4434796"/>
            <a:ext cx="1943289" cy="2293080"/>
            <a:chOff x="17121387" y="8222593"/>
            <a:chExt cx="3886576" cy="4586158"/>
          </a:xfrm>
        </p:grpSpPr>
        <p:pic>
          <p:nvPicPr>
            <p:cNvPr id="3076" name="Picture 4" descr="https://static.thenounproject.com/png/1067572-200.png">
              <a:extLst>
                <a:ext uri="{FF2B5EF4-FFF2-40B4-BE49-F238E27FC236}">
                  <a16:creationId xmlns:a16="http://schemas.microsoft.com/office/drawing/2014/main" id="{4A3EF336-84DF-4D9A-A006-780B949C5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94180" y="8222593"/>
              <a:ext cx="1340979" cy="134097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B0E9E8A-4C28-4B40-9106-4E55B6D5BCF2}"/>
                </a:ext>
              </a:extLst>
            </p:cNvPr>
            <p:cNvSpPr txBox="1"/>
            <p:nvPr/>
          </p:nvSpPr>
          <p:spPr>
            <a:xfrm>
              <a:off x="17121387" y="9792542"/>
              <a:ext cx="3886576" cy="3016209"/>
            </a:xfrm>
            <a:prstGeom prst="rect">
              <a:avLst/>
            </a:prstGeom>
            <a:noFill/>
          </p:spPr>
          <p:txBody>
            <a:bodyPr wrap="none" rtlCol="0">
              <a:spAutoFit/>
            </a:bodyPr>
            <a:lstStyle/>
            <a:p>
              <a:pPr algn="ctr"/>
              <a:r>
                <a:rPr lang="nl-BE" sz="1600"/>
                <a:t>Data exchange</a:t>
              </a:r>
            </a:p>
            <a:p>
              <a:pPr marL="228600" indent="-228600">
                <a:buFontTx/>
                <a:buChar char="-"/>
              </a:pPr>
              <a:r>
                <a:rPr lang="nl-BE" sz="1200"/>
                <a:t>Security</a:t>
              </a:r>
            </a:p>
            <a:p>
              <a:pPr marL="228600" indent="-228600">
                <a:buFontTx/>
                <a:buChar char="-"/>
              </a:pPr>
              <a:r>
                <a:rPr lang="nl-BE" sz="1200"/>
                <a:t>Requirements</a:t>
              </a:r>
            </a:p>
            <a:p>
              <a:pPr marL="228600" indent="-228600">
                <a:buFontTx/>
                <a:buChar char="-"/>
              </a:pPr>
              <a:r>
                <a:rPr lang="nl-BE" sz="1200"/>
                <a:t>Principles</a:t>
              </a:r>
            </a:p>
            <a:p>
              <a:pPr marL="228600" indent="-228600">
                <a:buFontTx/>
                <a:buChar char="-"/>
              </a:pPr>
              <a:r>
                <a:rPr lang="nl-BE" sz="1200"/>
                <a:t>Machine readable offer</a:t>
              </a:r>
            </a:p>
            <a:p>
              <a:pPr marL="228600" indent="-228600">
                <a:buFontTx/>
                <a:buChar char="-"/>
              </a:pPr>
              <a:r>
                <a:rPr lang="nl-BE" sz="1200"/>
                <a:t>Trust + XP exchange</a:t>
              </a:r>
            </a:p>
            <a:p>
              <a:pPr marL="228600" indent="-228600">
                <a:buFontTx/>
                <a:buChar char="-"/>
              </a:pPr>
              <a:endParaRPr lang="nl-BE" sz="1600"/>
            </a:p>
          </p:txBody>
        </p:sp>
      </p:grpSp>
      <p:grpSp>
        <p:nvGrpSpPr>
          <p:cNvPr id="30" name="Group 29">
            <a:extLst>
              <a:ext uri="{FF2B5EF4-FFF2-40B4-BE49-F238E27FC236}">
                <a16:creationId xmlns:a16="http://schemas.microsoft.com/office/drawing/2014/main" id="{50F79FCC-E1B1-4263-B817-F8B7C3DF09CD}"/>
              </a:ext>
            </a:extLst>
          </p:cNvPr>
          <p:cNvGrpSpPr/>
          <p:nvPr/>
        </p:nvGrpSpPr>
        <p:grpSpPr>
          <a:xfrm>
            <a:off x="12926206" y="2230077"/>
            <a:ext cx="952500" cy="1233535"/>
            <a:chOff x="12144696" y="10514406"/>
            <a:chExt cx="1905000" cy="2467070"/>
          </a:xfrm>
        </p:grpSpPr>
        <p:pic>
          <p:nvPicPr>
            <p:cNvPr id="31" name="Picture 4" descr="https://static.thenounproject.com/png/690980-200.png">
              <a:extLst>
                <a:ext uri="{FF2B5EF4-FFF2-40B4-BE49-F238E27FC236}">
                  <a16:creationId xmlns:a16="http://schemas.microsoft.com/office/drawing/2014/main" id="{4F0ABF29-6107-4FDE-ADD6-C0E2E61AB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696" y="1051440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5477E15-0353-4FCC-9EA0-C58A22F58E05}"/>
                </a:ext>
              </a:extLst>
            </p:cNvPr>
            <p:cNvSpPr txBox="1"/>
            <p:nvPr/>
          </p:nvSpPr>
          <p:spPr>
            <a:xfrm>
              <a:off x="12258120" y="12304368"/>
              <a:ext cx="1678152" cy="677108"/>
            </a:xfrm>
            <a:prstGeom prst="rect">
              <a:avLst/>
            </a:prstGeom>
            <a:noFill/>
          </p:spPr>
          <p:txBody>
            <a:bodyPr wrap="none" rtlCol="0">
              <a:spAutoFit/>
            </a:bodyPr>
            <a:lstStyle/>
            <a:p>
              <a:pPr algn="ctr"/>
              <a:r>
                <a:rPr lang="nl-BE" sz="1600"/>
                <a:t>MyData</a:t>
              </a:r>
            </a:p>
          </p:txBody>
        </p:sp>
      </p:grpSp>
      <p:grpSp>
        <p:nvGrpSpPr>
          <p:cNvPr id="3" name="Group 2">
            <a:extLst>
              <a:ext uri="{FF2B5EF4-FFF2-40B4-BE49-F238E27FC236}">
                <a16:creationId xmlns:a16="http://schemas.microsoft.com/office/drawing/2014/main" id="{3107A61B-A881-4582-BC44-DC4EF4DA9800}"/>
              </a:ext>
            </a:extLst>
          </p:cNvPr>
          <p:cNvGrpSpPr/>
          <p:nvPr/>
        </p:nvGrpSpPr>
        <p:grpSpPr>
          <a:xfrm>
            <a:off x="5749758" y="2230077"/>
            <a:ext cx="1095364" cy="1751474"/>
            <a:chOff x="11496340" y="4460154"/>
            <a:chExt cx="2190728" cy="3502948"/>
          </a:xfrm>
        </p:grpSpPr>
        <p:sp>
          <p:nvSpPr>
            <p:cNvPr id="24" name="TextBox 23">
              <a:extLst>
                <a:ext uri="{FF2B5EF4-FFF2-40B4-BE49-F238E27FC236}">
                  <a16:creationId xmlns:a16="http://schemas.microsoft.com/office/drawing/2014/main" id="{A6C5CE2B-C11A-49DE-B488-96B3930C8AC4}"/>
                </a:ext>
              </a:extLst>
            </p:cNvPr>
            <p:cNvSpPr txBox="1"/>
            <p:nvPr/>
          </p:nvSpPr>
          <p:spPr>
            <a:xfrm>
              <a:off x="11496340" y="6301108"/>
              <a:ext cx="2190728" cy="1661994"/>
            </a:xfrm>
            <a:prstGeom prst="rect">
              <a:avLst/>
            </a:prstGeom>
            <a:noFill/>
          </p:spPr>
          <p:txBody>
            <a:bodyPr wrap="none" rtlCol="0">
              <a:spAutoFit/>
            </a:bodyPr>
            <a:lstStyle/>
            <a:p>
              <a:pPr algn="ctr"/>
              <a:r>
                <a:rPr lang="nl-BE" sz="1600" dirty="0"/>
                <a:t>Standard </a:t>
              </a:r>
            </a:p>
            <a:p>
              <a:pPr algn="ctr"/>
              <a:r>
                <a:rPr lang="nl-BE" sz="1600" dirty="0"/>
                <a:t>linked data</a:t>
              </a:r>
            </a:p>
            <a:p>
              <a:pPr algn="ctr"/>
              <a:r>
                <a:rPr lang="nl-BE" sz="1600" dirty="0"/>
                <a:t>(OSLO²)</a:t>
              </a:r>
            </a:p>
          </p:txBody>
        </p:sp>
        <p:pic>
          <p:nvPicPr>
            <p:cNvPr id="3078" name="Picture 6" descr="https://static.thenounproject.com/png/1236825-200.png">
              <a:extLst>
                <a:ext uri="{FF2B5EF4-FFF2-40B4-BE49-F238E27FC236}">
                  <a16:creationId xmlns:a16="http://schemas.microsoft.com/office/drawing/2014/main" id="{7F17DBED-01A3-4A25-9A3A-CB5F30A37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60792" y="4460154"/>
              <a:ext cx="1905000"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TextBox 35">
            <a:extLst>
              <a:ext uri="{FF2B5EF4-FFF2-40B4-BE49-F238E27FC236}">
                <a16:creationId xmlns:a16="http://schemas.microsoft.com/office/drawing/2014/main" id="{CD20C8C6-6B5D-4FA1-A721-8B06A552A9E2}"/>
              </a:ext>
            </a:extLst>
          </p:cNvPr>
          <p:cNvSpPr txBox="1"/>
          <p:nvPr/>
        </p:nvSpPr>
        <p:spPr>
          <a:xfrm>
            <a:off x="9707793" y="6577781"/>
            <a:ext cx="2005677" cy="230832"/>
          </a:xfrm>
          <a:prstGeom prst="rect">
            <a:avLst/>
          </a:prstGeom>
          <a:noFill/>
        </p:spPr>
        <p:txBody>
          <a:bodyPr wrap="none" rtlCol="0">
            <a:spAutoFit/>
          </a:bodyPr>
          <a:lstStyle/>
          <a:p>
            <a:r>
              <a:rPr lang="nl-BE" sz="900"/>
              <a:t>Copyright: Iconen thenounproject.com</a:t>
            </a:r>
          </a:p>
        </p:txBody>
      </p:sp>
      <p:pic>
        <p:nvPicPr>
          <p:cNvPr id="6148" name="Picture 4" descr="https://static.thenounproject.com/png/1122496-200.png">
            <a:extLst>
              <a:ext uri="{FF2B5EF4-FFF2-40B4-BE49-F238E27FC236}">
                <a16:creationId xmlns:a16="http://schemas.microsoft.com/office/drawing/2014/main" id="{55F67A33-24F3-484B-B4CB-73D4887FD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0378" y="4293791"/>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570BE78-B4F1-4EC5-BA3D-3E9A5656AEDE}"/>
              </a:ext>
            </a:extLst>
          </p:cNvPr>
          <p:cNvSpPr txBox="1"/>
          <p:nvPr/>
        </p:nvSpPr>
        <p:spPr>
          <a:xfrm>
            <a:off x="8775083" y="5230285"/>
            <a:ext cx="1473032" cy="338554"/>
          </a:xfrm>
          <a:prstGeom prst="rect">
            <a:avLst/>
          </a:prstGeom>
          <a:noFill/>
        </p:spPr>
        <p:txBody>
          <a:bodyPr wrap="none" rtlCol="0">
            <a:spAutoFit/>
          </a:bodyPr>
          <a:lstStyle/>
          <a:p>
            <a:pPr algn="ctr"/>
            <a:r>
              <a:rPr lang="nl-BE" sz="1600"/>
              <a:t>Interoperability</a:t>
            </a:r>
          </a:p>
        </p:txBody>
      </p:sp>
      <p:grpSp>
        <p:nvGrpSpPr>
          <p:cNvPr id="5" name="Group 4">
            <a:extLst>
              <a:ext uri="{FF2B5EF4-FFF2-40B4-BE49-F238E27FC236}">
                <a16:creationId xmlns:a16="http://schemas.microsoft.com/office/drawing/2014/main" id="{7415F277-FB29-4D13-9054-627C4E284E90}"/>
              </a:ext>
            </a:extLst>
          </p:cNvPr>
          <p:cNvGrpSpPr/>
          <p:nvPr/>
        </p:nvGrpSpPr>
        <p:grpSpPr>
          <a:xfrm>
            <a:off x="8693611" y="2294789"/>
            <a:ext cx="1470403" cy="1521359"/>
            <a:chOff x="8173873" y="4589577"/>
            <a:chExt cx="2940806" cy="3042718"/>
          </a:xfrm>
        </p:grpSpPr>
        <p:pic>
          <p:nvPicPr>
            <p:cNvPr id="6150" name="Picture 6" descr="https://static.thenounproject.com/png/1116121-200.png">
              <a:extLst>
                <a:ext uri="{FF2B5EF4-FFF2-40B4-BE49-F238E27FC236}">
                  <a16:creationId xmlns:a16="http://schemas.microsoft.com/office/drawing/2014/main" id="{02E5CD40-4802-4428-84D5-A063188556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1773" y="458957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3244CF8-C692-429A-AD19-70B01CA46C9A}"/>
                </a:ext>
              </a:extLst>
            </p:cNvPr>
            <p:cNvSpPr txBox="1"/>
            <p:nvPr/>
          </p:nvSpPr>
          <p:spPr>
            <a:xfrm>
              <a:off x="8173873" y="6462745"/>
              <a:ext cx="2940806" cy="1169550"/>
            </a:xfrm>
            <a:prstGeom prst="rect">
              <a:avLst/>
            </a:prstGeom>
            <a:noFill/>
          </p:spPr>
          <p:txBody>
            <a:bodyPr wrap="none" rtlCol="0">
              <a:spAutoFit/>
            </a:bodyPr>
            <a:lstStyle/>
            <a:p>
              <a:pPr algn="ctr"/>
              <a:r>
                <a:rPr lang="nl-BE" sz="1600"/>
                <a:t>Open &amp; flexible</a:t>
              </a:r>
            </a:p>
            <a:p>
              <a:pPr algn="ctr"/>
              <a:r>
                <a:rPr lang="nl-BE" sz="1600"/>
                <a:t>by design</a:t>
              </a:r>
            </a:p>
          </p:txBody>
        </p:sp>
      </p:grpSp>
      <p:pic>
        <p:nvPicPr>
          <p:cNvPr id="25" name="Shape 16">
            <a:extLst>
              <a:ext uri="{FF2B5EF4-FFF2-40B4-BE49-F238E27FC236}">
                <a16:creationId xmlns:a16="http://schemas.microsoft.com/office/drawing/2014/main" id="{8B450BD9-EC50-41FE-A7B2-4F1DFA9BE413}"/>
              </a:ext>
            </a:extLst>
          </p:cNvPr>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33121" y="361952"/>
            <a:ext cx="880567" cy="43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a:extLst>
              <a:ext uri="{FF2B5EF4-FFF2-40B4-BE49-F238E27FC236}">
                <a16:creationId xmlns:a16="http://schemas.microsoft.com/office/drawing/2014/main" id="{935E6796-2D13-4279-8A94-2EE02BDC1CFD}"/>
              </a:ext>
            </a:extLst>
          </p:cNvPr>
          <p:cNvSpPr/>
          <p:nvPr/>
        </p:nvSpPr>
        <p:spPr>
          <a:xfrm>
            <a:off x="-12700" y="0"/>
            <a:ext cx="459834" cy="6858000"/>
          </a:xfrm>
          <a:prstGeom prst="rect">
            <a:avLst/>
          </a:prstGeom>
          <a:solidFill>
            <a:srgbClr val="BA1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07604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b="1" smtClean="0"/>
              <a:t>Informatie Vlaanderen</a:t>
            </a:r>
            <a:endParaRPr lang="nl-BE" b="1" dirty="0"/>
          </a:p>
        </p:txBody>
      </p:sp>
      <p:sp>
        <p:nvSpPr>
          <p:cNvPr id="3" name="Title 2"/>
          <p:cNvSpPr>
            <a:spLocks noGrp="1"/>
          </p:cNvSpPr>
          <p:nvPr>
            <p:ph type="title"/>
          </p:nvPr>
        </p:nvSpPr>
        <p:spPr/>
        <p:txBody>
          <a:bodyPr/>
          <a:lstStyle/>
          <a:p>
            <a:r>
              <a:rPr lang="nl-BE" b="1" smtClean="0">
                <a:latin typeface="FlandersArtSans-Bold" panose="00000800000000000000" charset="0"/>
              </a:rPr>
              <a:t>OSLO: proces en methode</a:t>
            </a:r>
            <a:endParaRPr lang="nl-BE" b="1" dirty="0">
              <a:latin typeface="FlandersArtSans-Bold" panose="00000800000000000000" charset="0"/>
            </a:endParaRPr>
          </a:p>
        </p:txBody>
      </p:sp>
    </p:spTree>
    <p:extLst>
      <p:ext uri="{BB962C8B-B14F-4D97-AF65-F5344CB8AC3E}">
        <p14:creationId xmlns:p14="http://schemas.microsoft.com/office/powerpoint/2010/main" val="28394489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OSLO – Grassroots initiative</a:t>
            </a:r>
            <a:br>
              <a:rPr lang="en-US" dirty="0"/>
            </a:b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37</a:t>
            </a:fld>
            <a:endParaRPr lang="nl-BE" dirty="0"/>
          </a:p>
        </p:txBody>
      </p:sp>
      <p:pic>
        <p:nvPicPr>
          <p:cNvPr id="6" name="Afbeelding 4">
            <a:extLst>
              <a:ext uri="{FF2B5EF4-FFF2-40B4-BE49-F238E27FC236}">
                <a16:creationId xmlns:a16="http://schemas.microsoft.com/office/drawing/2014/main" id="{AB0B22F4-4DCA-48FD-A3E2-C4720688426E}"/>
              </a:ext>
            </a:extLst>
          </p:cNvPr>
          <p:cNvPicPr>
            <a:picLocks noChangeAspect="1"/>
          </p:cNvPicPr>
          <p:nvPr/>
        </p:nvPicPr>
        <p:blipFill>
          <a:blip r:embed="rId2"/>
          <a:stretch>
            <a:fillRect/>
          </a:stretch>
        </p:blipFill>
        <p:spPr>
          <a:xfrm>
            <a:off x="2248417" y="1561352"/>
            <a:ext cx="7436623" cy="4155881"/>
          </a:xfrm>
          <a:prstGeom prst="rect">
            <a:avLst/>
          </a:prstGeom>
        </p:spPr>
      </p:pic>
    </p:spTree>
    <p:extLst>
      <p:ext uri="{BB962C8B-B14F-4D97-AF65-F5344CB8AC3E}">
        <p14:creationId xmlns:p14="http://schemas.microsoft.com/office/powerpoint/2010/main" val="39308160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a:t>
            </a:r>
            <a:br>
              <a:rPr lang="en-US" dirty="0"/>
            </a:b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38</a:t>
            </a:fld>
            <a:endParaRPr lang="nl-BE" dirty="0"/>
          </a:p>
        </p:txBody>
      </p:sp>
      <p:pic>
        <p:nvPicPr>
          <p:cNvPr id="5" name="Afbeelding 10">
            <a:extLst>
              <a:ext uri="{FF2B5EF4-FFF2-40B4-BE49-F238E27FC236}">
                <a16:creationId xmlns:a16="http://schemas.microsoft.com/office/drawing/2014/main" id="{E62E6B27-9ABF-492C-AD29-9456E85A485F}"/>
              </a:ext>
            </a:extLst>
          </p:cNvPr>
          <p:cNvPicPr>
            <a:picLocks noChangeAspect="1"/>
          </p:cNvPicPr>
          <p:nvPr/>
        </p:nvPicPr>
        <p:blipFill rotWithShape="1">
          <a:blip r:embed="rId2">
            <a:alphaModFix/>
          </a:blip>
          <a:srcRect l="49703" t="49694" r="12756"/>
          <a:stretch/>
        </p:blipFill>
        <p:spPr>
          <a:xfrm>
            <a:off x="4865990" y="1316205"/>
            <a:ext cx="6487809" cy="4890367"/>
          </a:xfrm>
          <a:prstGeom prst="rect">
            <a:avLst/>
          </a:prstGeom>
          <a:solidFill>
            <a:srgbClr val="EEEEEE"/>
          </a:solidFill>
          <a:ln w="114300" cap="sq">
            <a:solidFill>
              <a:schemeClr val="bg1">
                <a:lumMod val="85000"/>
              </a:schemeClr>
            </a:solidFill>
            <a:prstDash val="solid"/>
            <a:miter/>
            <a:headEnd type="none" w="med" len="med"/>
            <a:tailEnd type="none" w="med" len="med"/>
          </a:ln>
        </p:spPr>
      </p:pic>
      <p:pic>
        <p:nvPicPr>
          <p:cNvPr id="7" name="Afbeelding 1">
            <a:extLst>
              <a:ext uri="{FF2B5EF4-FFF2-40B4-BE49-F238E27FC236}">
                <a16:creationId xmlns:a16="http://schemas.microsoft.com/office/drawing/2014/main" id="{7FD38C1F-E745-4E62-B9D2-ABA7969047F1}"/>
              </a:ext>
            </a:extLst>
          </p:cNvPr>
          <p:cNvPicPr>
            <a:picLocks noChangeAspect="1"/>
          </p:cNvPicPr>
          <p:nvPr/>
        </p:nvPicPr>
        <p:blipFill rotWithShape="1">
          <a:blip r:embed="rId2">
            <a:alphaModFix/>
          </a:blip>
          <a:srcRect l="15350" t="12201" r="51575"/>
          <a:stretch/>
        </p:blipFill>
        <p:spPr>
          <a:xfrm>
            <a:off x="876594" y="1319014"/>
            <a:ext cx="3266443" cy="4877482"/>
          </a:xfrm>
          <a:prstGeom prst="rect">
            <a:avLst/>
          </a:prstGeom>
          <a:solidFill>
            <a:srgbClr val="EEEEEE"/>
          </a:solidFill>
          <a:ln w="114300" cap="sq">
            <a:solidFill>
              <a:schemeClr val="bg1">
                <a:lumMod val="85000"/>
              </a:schemeClr>
            </a:solidFill>
            <a:prstDash val="solid"/>
            <a:miter/>
            <a:headEnd type="none" w="med" len="med"/>
            <a:tailEnd type="none" w="med" len="med"/>
          </a:ln>
        </p:spPr>
      </p:pic>
    </p:spTree>
    <p:extLst>
      <p:ext uri="{BB962C8B-B14F-4D97-AF65-F5344CB8AC3E}">
        <p14:creationId xmlns:p14="http://schemas.microsoft.com/office/powerpoint/2010/main" val="7719809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Objectives</a:t>
            </a:r>
            <a:br>
              <a:rPr lang="en-US" dirty="0"/>
            </a:b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39</a:t>
            </a:fld>
            <a:endParaRPr lang="nl-BE" dirty="0"/>
          </a:p>
        </p:txBody>
      </p:sp>
      <p:pic>
        <p:nvPicPr>
          <p:cNvPr id="9" name="Afbeelding 13">
            <a:extLst>
              <a:ext uri="{FF2B5EF4-FFF2-40B4-BE49-F238E27FC236}">
                <a16:creationId xmlns:a16="http://schemas.microsoft.com/office/drawing/2014/main" id="{66A3AC09-9F49-493B-93D1-8BE68A53CD8A}"/>
              </a:ext>
            </a:extLst>
          </p:cNvPr>
          <p:cNvPicPr>
            <a:picLocks noChangeAspect="1"/>
          </p:cNvPicPr>
          <p:nvPr/>
        </p:nvPicPr>
        <p:blipFill rotWithShape="1">
          <a:blip r:embed="rId2">
            <a:alphaModFix/>
          </a:blip>
          <a:srcRect l="15350" t="12201" r="46806"/>
          <a:stretch/>
        </p:blipFill>
        <p:spPr>
          <a:xfrm>
            <a:off x="1485954" y="1304694"/>
            <a:ext cx="3805328" cy="4966128"/>
          </a:xfrm>
          <a:prstGeom prst="rect">
            <a:avLst/>
          </a:prstGeom>
          <a:solidFill>
            <a:srgbClr val="EEEEEE"/>
          </a:solidFill>
          <a:ln w="114300" cap="sq">
            <a:solidFill>
              <a:schemeClr val="bg1">
                <a:lumMod val="85000"/>
              </a:schemeClr>
            </a:solidFill>
            <a:prstDash val="solid"/>
            <a:miter/>
            <a:headEnd type="none" w="med" len="med"/>
            <a:tailEnd type="none" w="med" len="med"/>
          </a:ln>
        </p:spPr>
      </p:pic>
      <p:pic>
        <p:nvPicPr>
          <p:cNvPr id="10" name="Afbeelding 14">
            <a:extLst>
              <a:ext uri="{FF2B5EF4-FFF2-40B4-BE49-F238E27FC236}">
                <a16:creationId xmlns:a16="http://schemas.microsoft.com/office/drawing/2014/main" id="{58529B6A-1BE9-47CA-97F9-AFDF628151E1}"/>
              </a:ext>
            </a:extLst>
          </p:cNvPr>
          <p:cNvPicPr>
            <a:picLocks noChangeAspect="1"/>
          </p:cNvPicPr>
          <p:nvPr/>
        </p:nvPicPr>
        <p:blipFill rotWithShape="1">
          <a:blip r:embed="rId2">
            <a:alphaModFix/>
          </a:blip>
          <a:srcRect l="55245" t="26794" r="13775"/>
          <a:stretch/>
        </p:blipFill>
        <p:spPr>
          <a:xfrm>
            <a:off x="6938693" y="1293903"/>
            <a:ext cx="3755710" cy="4992120"/>
          </a:xfrm>
          <a:prstGeom prst="rect">
            <a:avLst/>
          </a:prstGeom>
          <a:solidFill>
            <a:srgbClr val="EEEEEE"/>
          </a:solidFill>
          <a:ln w="114300" cap="sq">
            <a:solidFill>
              <a:schemeClr val="bg1">
                <a:lumMod val="85000"/>
              </a:schemeClr>
            </a:solidFill>
            <a:prstDash val="solid"/>
            <a:miter/>
            <a:headEnd type="none" w="med" len="med"/>
            <a:tailEnd type="none" w="med" len="med"/>
          </a:ln>
        </p:spPr>
      </p:pic>
    </p:spTree>
    <p:extLst>
      <p:ext uri="{BB962C8B-B14F-4D97-AF65-F5344CB8AC3E}">
        <p14:creationId xmlns:p14="http://schemas.microsoft.com/office/powerpoint/2010/main" val="1458878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Aanleiding</a:t>
            </a:r>
            <a:r>
              <a:rPr lang="en-US" dirty="0"/>
              <a:t> </a:t>
            </a:r>
            <a:r>
              <a:rPr lang="en-US" dirty="0" err="1"/>
              <a:t>en</a:t>
            </a:r>
            <a:r>
              <a:rPr lang="en-US" dirty="0"/>
              <a:t> context: </a:t>
            </a:r>
            <a:r>
              <a:rPr lang="en-US" dirty="0" err="1"/>
              <a:t>introductie</a:t>
            </a:r>
            <a:r>
              <a:rPr lang="en-US" dirty="0"/>
              <a:t> </a:t>
            </a:r>
            <a:r>
              <a:rPr lang="en-US" dirty="0" err="1"/>
              <a:t>basibereikbaarheid</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4</a:t>
            </a:fld>
            <a:endParaRPr lang="nl-BE" dirty="0"/>
          </a:p>
        </p:txBody>
      </p:sp>
      <p:sp>
        <p:nvSpPr>
          <p:cNvPr id="6" name="Text Placeholder 1"/>
          <p:cNvSpPr txBox="1">
            <a:spLocks/>
          </p:cNvSpPr>
          <p:nvPr/>
        </p:nvSpPr>
        <p:spPr>
          <a:xfrm>
            <a:off x="838201" y="1458007"/>
            <a:ext cx="10515692" cy="4992300"/>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FlandersArtSans-Light"/>
              </a:rPr>
              <a:t>Missie</a:t>
            </a:r>
            <a:r>
              <a:rPr lang="en-US" dirty="0">
                <a:latin typeface="FlandersArtSans-Light"/>
              </a:rPr>
              <a:t> </a:t>
            </a:r>
            <a:r>
              <a:rPr lang="en-US" dirty="0" err="1">
                <a:latin typeface="FlandersArtSans-Light"/>
              </a:rPr>
              <a:t>en</a:t>
            </a:r>
            <a:r>
              <a:rPr lang="en-US" dirty="0">
                <a:latin typeface="FlandersArtSans-Light"/>
              </a:rPr>
              <a:t> </a:t>
            </a:r>
            <a:r>
              <a:rPr lang="en-US" dirty="0" err="1">
                <a:latin typeface="FlandersArtSans-Light"/>
              </a:rPr>
              <a:t>visie</a:t>
            </a:r>
            <a:r>
              <a:rPr lang="en-US" dirty="0">
                <a:latin typeface="FlandersArtSans-Light"/>
              </a:rPr>
              <a:t> </a:t>
            </a:r>
            <a:r>
              <a:rPr lang="en-US" dirty="0" err="1">
                <a:latin typeface="FlandersArtSans-Light"/>
              </a:rPr>
              <a:t>Basisbereikbaarheid</a:t>
            </a:r>
            <a:r>
              <a:rPr lang="en-US" dirty="0">
                <a:latin typeface="FlandersArtSans-Light"/>
              </a:rPr>
              <a:t>:</a:t>
            </a:r>
          </a:p>
        </p:txBody>
      </p:sp>
      <p:sp>
        <p:nvSpPr>
          <p:cNvPr id="2" name="Rechthoek 1">
            <a:extLst>
              <a:ext uri="{FF2B5EF4-FFF2-40B4-BE49-F238E27FC236}">
                <a16:creationId xmlns:a16="http://schemas.microsoft.com/office/drawing/2014/main" id="{6DD07D9B-5C3F-4DED-8AE6-F70FFE9D0CFF}"/>
              </a:ext>
            </a:extLst>
          </p:cNvPr>
          <p:cNvSpPr/>
          <p:nvPr/>
        </p:nvSpPr>
        <p:spPr>
          <a:xfrm>
            <a:off x="838108" y="2120202"/>
            <a:ext cx="6739851" cy="4062651"/>
          </a:xfrm>
          <a:prstGeom prst="rect">
            <a:avLst/>
          </a:prstGeom>
        </p:spPr>
        <p:txBody>
          <a:bodyPr wrap="square">
            <a:spAutoFit/>
          </a:bodyPr>
          <a:lstStyle/>
          <a:p>
            <a:r>
              <a:rPr lang="nl-NL" b="1" dirty="0">
                <a:latin typeface="FlandersArtSans-Light" panose="00000400000000000000" pitchFamily="2" charset="0"/>
              </a:rPr>
              <a:t>Missie</a:t>
            </a:r>
            <a:r>
              <a:rPr lang="nl-NL" dirty="0">
                <a:latin typeface="FlandersArtSans-Light" panose="00000400000000000000" pitchFamily="2" charset="0"/>
              </a:rPr>
              <a:t>: Het mobiliteitsbeleid is gericht op het </a:t>
            </a:r>
            <a:r>
              <a:rPr lang="nl-NL" b="1" dirty="0">
                <a:latin typeface="FlandersArtSans-Light" panose="00000400000000000000" pitchFamily="2" charset="0"/>
              </a:rPr>
              <a:t>garanderen van de bereikbaarheid</a:t>
            </a:r>
            <a:r>
              <a:rPr lang="nl-NL" dirty="0">
                <a:latin typeface="FlandersArtSans-Light" panose="00000400000000000000" pitchFamily="2" charset="0"/>
              </a:rPr>
              <a:t> van onze samenleving. Daarbij wordt geïnvesteerd in een mobiliteitssysteem waarmee de economie en de maatschappij ondersteund worden.</a:t>
            </a:r>
          </a:p>
          <a:p>
            <a:endParaRPr lang="nl-NL" dirty="0">
              <a:latin typeface="FlandersArtSans-Light" panose="00000400000000000000" pitchFamily="2" charset="0"/>
            </a:endParaRPr>
          </a:p>
          <a:p>
            <a:r>
              <a:rPr lang="nl-NL" b="1" dirty="0">
                <a:latin typeface="FlandersArtSans-Light" panose="00000400000000000000" pitchFamily="2" charset="0"/>
              </a:rPr>
              <a:t>Visie</a:t>
            </a:r>
            <a:r>
              <a:rPr lang="nl-NL" dirty="0">
                <a:latin typeface="FlandersArtSans-Light" panose="00000400000000000000" pitchFamily="2" charset="0"/>
              </a:rPr>
              <a:t>: Het mobiliteitssysteem is </a:t>
            </a:r>
            <a:r>
              <a:rPr lang="nl-NL" b="1" dirty="0">
                <a:latin typeface="FlandersArtSans-Light" panose="00000400000000000000" pitchFamily="2" charset="0"/>
              </a:rPr>
              <a:t>duurzaam, veilig, intelligent en multimodaal</a:t>
            </a:r>
            <a:r>
              <a:rPr lang="nl-NL" dirty="0">
                <a:latin typeface="FlandersArtSans-Light" panose="00000400000000000000" pitchFamily="2" charset="0"/>
              </a:rPr>
              <a:t>. Het wordt uitgebouwd en geëxploiteerd met aandacht voor toegankelijkheid en leefbaarheid.</a:t>
            </a:r>
          </a:p>
          <a:p>
            <a:endParaRPr lang="nl-NL" dirty="0">
              <a:latin typeface="FlandersArtSans-Light" panose="00000400000000000000" pitchFamily="2" charset="0"/>
            </a:endParaRPr>
          </a:p>
          <a:p>
            <a:r>
              <a:rPr lang="nl-NL" sz="2400" dirty="0">
                <a:latin typeface="FlandersArtSans-Light" panose="00000400000000000000" pitchFamily="2" charset="0"/>
              </a:rPr>
              <a:t>Resultaat:</a:t>
            </a:r>
          </a:p>
          <a:p>
            <a:endParaRPr lang="nl-NL" dirty="0">
              <a:latin typeface="FlandersArtSans-Light" panose="00000400000000000000" pitchFamily="2" charset="0"/>
            </a:endParaRPr>
          </a:p>
          <a:p>
            <a:r>
              <a:rPr lang="nl-NL" b="1" dirty="0">
                <a:latin typeface="FlandersArtSans-Light" panose="00000400000000000000" pitchFamily="2" charset="0"/>
              </a:rPr>
              <a:t>Decreet basisbereikbaarheid </a:t>
            </a:r>
            <a:r>
              <a:rPr lang="nl-NL" dirty="0">
                <a:latin typeface="FlandersArtSans-Light" panose="00000400000000000000" pitchFamily="2" charset="0"/>
              </a:rPr>
              <a:t>van 26 april 2019</a:t>
            </a:r>
          </a:p>
          <a:p>
            <a:r>
              <a:rPr lang="nl-NL" dirty="0">
                <a:latin typeface="FlandersArtSans-Light" panose="00000400000000000000" pitchFamily="2" charset="0"/>
              </a:rPr>
              <a:t>	</a:t>
            </a:r>
          </a:p>
          <a:p>
            <a:endParaRPr lang="nl-NL" dirty="0">
              <a:latin typeface="FlandersArtSans-Light" panose="00000400000000000000" pitchFamily="2" charset="0"/>
            </a:endParaRPr>
          </a:p>
        </p:txBody>
      </p:sp>
      <p:pic>
        <p:nvPicPr>
          <p:cNvPr id="1026" name="Picture 2" descr="Afbeeldingsresultaat voor missie en visie">
            <a:hlinkClick r:id="rId2"/>
            <a:extLst>
              <a:ext uri="{FF2B5EF4-FFF2-40B4-BE49-F238E27FC236}">
                <a16:creationId xmlns:a16="http://schemas.microsoft.com/office/drawing/2014/main" id="{5152DE04-4B18-4E41-B9B2-2DCCAFB8B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63378">
            <a:off x="7820007" y="1437541"/>
            <a:ext cx="3291840" cy="3291840"/>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B5E8246C-341C-4E08-91F2-109B00E7A207}"/>
              </a:ext>
            </a:extLst>
          </p:cNvPr>
          <p:cNvPicPr>
            <a:picLocks noChangeAspect="1"/>
          </p:cNvPicPr>
          <p:nvPr/>
        </p:nvPicPr>
        <p:blipFill>
          <a:blip r:embed="rId4"/>
          <a:stretch>
            <a:fillRect/>
          </a:stretch>
        </p:blipFill>
        <p:spPr>
          <a:xfrm>
            <a:off x="7925228" y="3954157"/>
            <a:ext cx="3085714" cy="3085714"/>
          </a:xfrm>
          <a:prstGeom prst="rect">
            <a:avLst/>
          </a:prstGeom>
        </p:spPr>
      </p:pic>
    </p:spTree>
    <p:extLst>
      <p:ext uri="{BB962C8B-B14F-4D97-AF65-F5344CB8AC3E}">
        <p14:creationId xmlns:p14="http://schemas.microsoft.com/office/powerpoint/2010/main" val="3687876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1" y="365126"/>
            <a:ext cx="10515600" cy="984352"/>
          </a:xfrm>
        </p:spPr>
        <p:txBody>
          <a:bodyPr/>
          <a:lstStyle/>
          <a:p>
            <a:r>
              <a:rPr lang="en-US" dirty="0"/>
              <a:t>OSLO community</a:t>
            </a:r>
          </a:p>
        </p:txBody>
      </p:sp>
      <p:pic>
        <p:nvPicPr>
          <p:cNvPr id="11" name="Picture 10">
            <a:extLst>
              <a:ext uri="{FF2B5EF4-FFF2-40B4-BE49-F238E27FC236}">
                <a16:creationId xmlns:a16="http://schemas.microsoft.com/office/drawing/2014/main" id="{DFCAA51B-D365-43E3-8CAB-9BC7C9E2D4E3}"/>
              </a:ext>
            </a:extLst>
          </p:cNvPr>
          <p:cNvPicPr>
            <a:picLocks noChangeAspect="1"/>
          </p:cNvPicPr>
          <p:nvPr/>
        </p:nvPicPr>
        <p:blipFill>
          <a:blip r:embed="rId2"/>
          <a:stretch>
            <a:fillRect/>
          </a:stretch>
        </p:blipFill>
        <p:spPr>
          <a:xfrm>
            <a:off x="633046" y="1661680"/>
            <a:ext cx="11074400" cy="4122621"/>
          </a:xfrm>
          <a:prstGeom prst="rect">
            <a:avLst/>
          </a:prstGeom>
        </p:spPr>
      </p:pic>
    </p:spTree>
    <p:extLst>
      <p:ext uri="{BB962C8B-B14F-4D97-AF65-F5344CB8AC3E}">
        <p14:creationId xmlns:p14="http://schemas.microsoft.com/office/powerpoint/2010/main" val="16191293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Interoperability levels</a:t>
            </a:r>
            <a:endParaRPr lang="nl-BE" dirty="0"/>
          </a:p>
        </p:txBody>
      </p:sp>
      <p:sp>
        <p:nvSpPr>
          <p:cNvPr id="5" name="Shape 592">
            <a:extLst>
              <a:ext uri="{FF2B5EF4-FFF2-40B4-BE49-F238E27FC236}">
                <a16:creationId xmlns:a16="http://schemas.microsoft.com/office/drawing/2014/main" id="{8B248FA6-CEB1-497F-92F5-AF078AE45EDD}"/>
              </a:ext>
            </a:extLst>
          </p:cNvPr>
          <p:cNvSpPr/>
          <p:nvPr/>
        </p:nvSpPr>
        <p:spPr>
          <a:xfrm>
            <a:off x="2349250" y="1349478"/>
            <a:ext cx="7678351" cy="4536504"/>
          </a:xfrm>
          <a:prstGeom prst="rect">
            <a:avLst/>
          </a:prstGeom>
          <a:solidFill>
            <a:schemeClr val="lt1"/>
          </a:solidFill>
          <a:ln w="114300" cap="sq" cmpd="sng">
            <a:solidFill>
              <a:srgbClr val="D8D8D8"/>
            </a:solidFill>
            <a:prstDash val="solid"/>
            <a:miter lim="8000"/>
            <a:headEnd type="none" w="med" len="med"/>
            <a:tailEnd type="none" w="med" len="med"/>
          </a:ln>
        </p:spPr>
        <p:txBody>
          <a:bodyPr wrap="square" lIns="45700" tIns="45700" rIns="45700" bIns="45700" anchor="ctr" anchorCtr="0">
            <a:noAutofit/>
          </a:bodyPr>
          <a:lstStyle/>
          <a:p>
            <a:pPr marL="0" marR="0" lvl="0" indent="0" algn="l" rtl="0">
              <a:lnSpc>
                <a:spcPct val="100000"/>
              </a:lnSpc>
              <a:spcBef>
                <a:spcPts val="0"/>
              </a:spcBef>
              <a:spcAft>
                <a:spcPts val="0"/>
              </a:spcAft>
              <a:buFont typeface="Arial"/>
              <a:buNone/>
            </a:pPr>
            <a:endParaRPr sz="1800" b="0" i="0" u="none" strike="noStrike" cap="none">
              <a:solidFill>
                <a:srgbClr val="000000"/>
              </a:solidFill>
              <a:latin typeface="Arial"/>
              <a:ea typeface="Arial"/>
              <a:cs typeface="Arial"/>
              <a:sym typeface="Arial"/>
            </a:endParaRPr>
          </a:p>
        </p:txBody>
      </p:sp>
      <p:sp>
        <p:nvSpPr>
          <p:cNvPr id="6" name="Freeform 9">
            <a:extLst>
              <a:ext uri="{FF2B5EF4-FFF2-40B4-BE49-F238E27FC236}">
                <a16:creationId xmlns:a16="http://schemas.microsoft.com/office/drawing/2014/main" id="{C345282D-FC77-4908-96E4-5D4A62825DAD}"/>
              </a:ext>
            </a:extLst>
          </p:cNvPr>
          <p:cNvSpPr/>
          <p:nvPr/>
        </p:nvSpPr>
        <p:spPr>
          <a:xfrm>
            <a:off x="3506119" y="4949878"/>
            <a:ext cx="5405341" cy="694005"/>
          </a:xfrm>
          <a:custGeom>
            <a:avLst/>
            <a:gdLst>
              <a:gd name="connsiteX0" fmla="*/ 0 w 6287529"/>
              <a:gd name="connsiteY0" fmla="*/ 0 h 923670"/>
              <a:gd name="connsiteX1" fmla="*/ 6287529 w 6287529"/>
              <a:gd name="connsiteY1" fmla="*/ 0 h 923670"/>
              <a:gd name="connsiteX2" fmla="*/ 6287529 w 6287529"/>
              <a:gd name="connsiteY2" fmla="*/ 923670 h 923670"/>
              <a:gd name="connsiteX3" fmla="*/ 0 w 6287529"/>
              <a:gd name="connsiteY3" fmla="*/ 923670 h 923670"/>
              <a:gd name="connsiteX4" fmla="*/ 0 w 6287529"/>
              <a:gd name="connsiteY4" fmla="*/ 0 h 923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7529" h="923670">
                <a:moveTo>
                  <a:pt x="0" y="0"/>
                </a:moveTo>
                <a:lnTo>
                  <a:pt x="6287529" y="0"/>
                </a:lnTo>
                <a:lnTo>
                  <a:pt x="6287529" y="923670"/>
                </a:lnTo>
                <a:lnTo>
                  <a:pt x="0" y="923670"/>
                </a:lnTo>
                <a:lnTo>
                  <a:pt x="0" y="0"/>
                </a:lnTo>
                <a:close/>
              </a:path>
            </a:pathLst>
          </a:custGeom>
          <a:solidFill>
            <a:srgbClr val="FFF275"/>
          </a:solidFill>
          <a:ln w="38100" cap="flat" cmpd="sng" algn="ctr">
            <a:solidFill>
              <a:srgbClr val="FFE615"/>
            </a:solidFill>
            <a:prstDash val="solid"/>
          </a:ln>
          <a:effectLst>
            <a:outerShdw blurRad="40000" dist="20000" dir="5400000" rotWithShape="0">
              <a:srgbClr val="000000">
                <a:alpha val="38000"/>
              </a:srgbClr>
            </a:outerShdw>
          </a:effectLst>
        </p:spPr>
        <p:style>
          <a:lnRef idx="3">
            <a:scrgbClr r="0" g="0" b="0"/>
          </a:lnRef>
          <a:fillRef idx="1">
            <a:scrgbClr r="0" g="0" b="0"/>
          </a:fillRef>
          <a:effectRef idx="1">
            <a:scrgbClr r="0" g="0" b="0"/>
          </a:effectRef>
          <a:fontRef idx="minor">
            <a:schemeClr val="dk1">
              <a:hueOff val="0"/>
              <a:satOff val="0"/>
              <a:lumOff val="0"/>
              <a:alphaOff val="0"/>
            </a:schemeClr>
          </a:fontRef>
        </p:style>
        <p:txBody>
          <a:bodyPr spcFirstLastPara="0" vert="horz" wrap="square" lIns="128015" tIns="128016" rIns="128016" bIns="625554" numCol="1" spcCol="1270" anchor="ctr" anchorCtr="0">
            <a:noAutofit/>
          </a:bodyPr>
          <a:lstStyle/>
          <a:p>
            <a:pPr algn="ctr" defTabSz="800100" rtl="0">
              <a:lnSpc>
                <a:spcPct val="90000"/>
              </a:lnSpc>
              <a:spcBef>
                <a:spcPct val="0"/>
              </a:spcBef>
              <a:spcAft>
                <a:spcPct val="35000"/>
              </a:spcAft>
            </a:pPr>
            <a:r>
              <a:rPr lang="nl-BE" b="1" kern="1200" dirty="0">
                <a:solidFill>
                  <a:sysClr val="windowText" lastClr="000000">
                    <a:hueOff val="0"/>
                    <a:satOff val="0"/>
                    <a:lumOff val="0"/>
                    <a:alphaOff val="0"/>
                  </a:sysClr>
                </a:solidFill>
                <a:latin typeface="Calibri"/>
              </a:rPr>
              <a:t/>
            </a:r>
            <a:br>
              <a:rPr lang="nl-BE" b="1" kern="1200" dirty="0">
                <a:solidFill>
                  <a:sysClr val="windowText" lastClr="000000">
                    <a:hueOff val="0"/>
                    <a:satOff val="0"/>
                    <a:lumOff val="0"/>
                    <a:alphaOff val="0"/>
                  </a:sysClr>
                </a:solidFill>
                <a:latin typeface="Calibri"/>
              </a:rPr>
            </a:br>
            <a:r>
              <a:rPr lang="nl-BE" b="1" kern="1200" dirty="0">
                <a:solidFill>
                  <a:sysClr val="windowText" lastClr="000000">
                    <a:hueOff val="0"/>
                    <a:satOff val="0"/>
                    <a:lumOff val="0"/>
                    <a:alphaOff val="0"/>
                  </a:sysClr>
                </a:solidFill>
                <a:latin typeface="Calibri"/>
              </a:rPr>
              <a:t/>
            </a:r>
            <a:br>
              <a:rPr lang="nl-BE" b="1" kern="1200" dirty="0">
                <a:solidFill>
                  <a:sysClr val="windowText" lastClr="000000">
                    <a:hueOff val="0"/>
                    <a:satOff val="0"/>
                    <a:lumOff val="0"/>
                    <a:alphaOff val="0"/>
                  </a:sysClr>
                </a:solidFill>
                <a:latin typeface="Calibri"/>
              </a:rPr>
            </a:br>
            <a:r>
              <a:rPr lang="nl-BE" b="1" kern="1200" dirty="0" err="1">
                <a:solidFill>
                  <a:sysClr val="windowText" lastClr="000000">
                    <a:hueOff val="0"/>
                    <a:satOff val="0"/>
                    <a:lumOff val="0"/>
                    <a:alphaOff val="0"/>
                  </a:sysClr>
                </a:solidFill>
                <a:latin typeface="Calibri"/>
              </a:rPr>
              <a:t>Technological</a:t>
            </a:r>
            <a:r>
              <a:rPr lang="nl-BE" b="1" kern="1200" dirty="0">
                <a:solidFill>
                  <a:sysClr val="windowText" lastClr="000000">
                    <a:hueOff val="0"/>
                    <a:satOff val="0"/>
                    <a:lumOff val="0"/>
                    <a:alphaOff val="0"/>
                  </a:sysClr>
                </a:solidFill>
                <a:latin typeface="Calibri"/>
              </a:rPr>
              <a:t> </a:t>
            </a:r>
            <a:r>
              <a:rPr lang="nl-BE" b="1" kern="1200" dirty="0" err="1">
                <a:solidFill>
                  <a:sysClr val="windowText" lastClr="000000">
                    <a:hueOff val="0"/>
                    <a:satOff val="0"/>
                    <a:lumOff val="0"/>
                    <a:alphaOff val="0"/>
                  </a:sysClr>
                </a:solidFill>
                <a:latin typeface="Calibri"/>
              </a:rPr>
              <a:t>interoperability</a:t>
            </a:r>
            <a:r>
              <a:rPr lang="nl-BE" b="1" kern="1200" dirty="0">
                <a:solidFill>
                  <a:sysClr val="windowText" lastClr="000000">
                    <a:hueOff val="0"/>
                    <a:satOff val="0"/>
                    <a:lumOff val="0"/>
                    <a:alphaOff val="0"/>
                  </a:sysClr>
                </a:solidFill>
                <a:latin typeface="Calibri"/>
              </a:rPr>
              <a:t/>
            </a:r>
            <a:br>
              <a:rPr lang="nl-BE" b="1" kern="1200" dirty="0">
                <a:solidFill>
                  <a:sysClr val="windowText" lastClr="000000">
                    <a:hueOff val="0"/>
                    <a:satOff val="0"/>
                    <a:lumOff val="0"/>
                    <a:alphaOff val="0"/>
                  </a:sysClr>
                </a:solidFill>
                <a:latin typeface="Calibri"/>
              </a:rPr>
            </a:br>
            <a:r>
              <a:rPr lang="nl-BE" kern="1200" dirty="0" err="1">
                <a:solidFill>
                  <a:sysClr val="windowText" lastClr="000000">
                    <a:hueOff val="0"/>
                    <a:satOff val="0"/>
                    <a:lumOff val="0"/>
                    <a:alphaOff val="0"/>
                  </a:sysClr>
                </a:solidFill>
                <a:latin typeface="Calibri"/>
              </a:rPr>
              <a:t>technical</a:t>
            </a:r>
            <a:r>
              <a:rPr lang="nl-BE" kern="1200" dirty="0">
                <a:solidFill>
                  <a:sysClr val="windowText" lastClr="000000">
                    <a:hueOff val="0"/>
                    <a:satOff val="0"/>
                    <a:lumOff val="0"/>
                    <a:alphaOff val="0"/>
                  </a:sysClr>
                </a:solidFill>
                <a:latin typeface="Calibri"/>
              </a:rPr>
              <a:t> issues </a:t>
            </a:r>
            <a:r>
              <a:rPr lang="nl-BE" kern="1200" dirty="0" err="1">
                <a:solidFill>
                  <a:sysClr val="windowText" lastClr="000000">
                    <a:hueOff val="0"/>
                    <a:satOff val="0"/>
                    <a:lumOff val="0"/>
                    <a:alphaOff val="0"/>
                  </a:sysClr>
                </a:solidFill>
                <a:latin typeface="Calibri"/>
              </a:rPr>
              <a:t>involved</a:t>
            </a:r>
            <a:r>
              <a:rPr lang="nl-BE" kern="1200" dirty="0">
                <a:solidFill>
                  <a:sysClr val="windowText" lastClr="000000">
                    <a:hueOff val="0"/>
                    <a:satOff val="0"/>
                    <a:lumOff val="0"/>
                    <a:alphaOff val="0"/>
                  </a:sysClr>
                </a:solidFill>
                <a:latin typeface="Calibri"/>
              </a:rPr>
              <a:t> in </a:t>
            </a:r>
            <a:r>
              <a:rPr lang="nl-BE" kern="1200" dirty="0" err="1">
                <a:solidFill>
                  <a:sysClr val="windowText" lastClr="000000">
                    <a:hueOff val="0"/>
                    <a:satOff val="0"/>
                    <a:lumOff val="0"/>
                    <a:alphaOff val="0"/>
                  </a:sysClr>
                </a:solidFill>
                <a:latin typeface="Calibri"/>
              </a:rPr>
              <a:t>linking</a:t>
            </a:r>
            <a:r>
              <a:rPr lang="nl-BE" kern="1200" dirty="0">
                <a:solidFill>
                  <a:sysClr val="windowText" lastClr="000000">
                    <a:hueOff val="0"/>
                    <a:satOff val="0"/>
                    <a:lumOff val="0"/>
                    <a:alphaOff val="0"/>
                  </a:sysClr>
                </a:solidFill>
                <a:latin typeface="Calibri"/>
              </a:rPr>
              <a:t> computer systems</a:t>
            </a:r>
          </a:p>
        </p:txBody>
      </p:sp>
      <p:sp>
        <p:nvSpPr>
          <p:cNvPr id="7" name="Freeform 10">
            <a:extLst>
              <a:ext uri="{FF2B5EF4-FFF2-40B4-BE49-F238E27FC236}">
                <a16:creationId xmlns:a16="http://schemas.microsoft.com/office/drawing/2014/main" id="{F2FC0D2C-D524-44BD-9AAD-4A994DFB12A6}"/>
              </a:ext>
            </a:extLst>
          </p:cNvPr>
          <p:cNvSpPr/>
          <p:nvPr/>
        </p:nvSpPr>
        <p:spPr>
          <a:xfrm>
            <a:off x="3506119" y="3797750"/>
            <a:ext cx="5405341" cy="1067381"/>
          </a:xfrm>
          <a:custGeom>
            <a:avLst/>
            <a:gdLst>
              <a:gd name="connsiteX0" fmla="*/ 0 w 6287529"/>
              <a:gd name="connsiteY0" fmla="*/ 497538 h 1420605"/>
              <a:gd name="connsiteX1" fmla="*/ 2966189 w 6287529"/>
              <a:gd name="connsiteY1" fmla="*/ 497538 h 1420605"/>
              <a:gd name="connsiteX2" fmla="*/ 2966189 w 6287529"/>
              <a:gd name="connsiteY2" fmla="*/ 355151 h 1420605"/>
              <a:gd name="connsiteX3" fmla="*/ 2788613 w 6287529"/>
              <a:gd name="connsiteY3" fmla="*/ 355151 h 1420605"/>
              <a:gd name="connsiteX4" fmla="*/ 3143765 w 6287529"/>
              <a:gd name="connsiteY4" fmla="*/ 0 h 1420605"/>
              <a:gd name="connsiteX5" fmla="*/ 3498916 w 6287529"/>
              <a:gd name="connsiteY5" fmla="*/ 355151 h 1420605"/>
              <a:gd name="connsiteX6" fmla="*/ 3321340 w 6287529"/>
              <a:gd name="connsiteY6" fmla="*/ 355151 h 1420605"/>
              <a:gd name="connsiteX7" fmla="*/ 3321340 w 6287529"/>
              <a:gd name="connsiteY7" fmla="*/ 497538 h 1420605"/>
              <a:gd name="connsiteX8" fmla="*/ 6287529 w 6287529"/>
              <a:gd name="connsiteY8" fmla="*/ 497538 h 1420605"/>
              <a:gd name="connsiteX9" fmla="*/ 6287529 w 6287529"/>
              <a:gd name="connsiteY9" fmla="*/ 1420605 h 1420605"/>
              <a:gd name="connsiteX10" fmla="*/ 0 w 6287529"/>
              <a:gd name="connsiteY10" fmla="*/ 1420605 h 1420605"/>
              <a:gd name="connsiteX11" fmla="*/ 0 w 6287529"/>
              <a:gd name="connsiteY11" fmla="*/ 497538 h 142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7529" h="1420605">
                <a:moveTo>
                  <a:pt x="6287529" y="923067"/>
                </a:moveTo>
                <a:lnTo>
                  <a:pt x="3321340" y="923067"/>
                </a:lnTo>
                <a:lnTo>
                  <a:pt x="3321340" y="1065454"/>
                </a:lnTo>
                <a:lnTo>
                  <a:pt x="3498916" y="1065454"/>
                </a:lnTo>
                <a:lnTo>
                  <a:pt x="3143764" y="1420604"/>
                </a:lnTo>
                <a:lnTo>
                  <a:pt x="2788613" y="1065454"/>
                </a:lnTo>
                <a:lnTo>
                  <a:pt x="2966189" y="1065454"/>
                </a:lnTo>
                <a:lnTo>
                  <a:pt x="2966189" y="923067"/>
                </a:lnTo>
                <a:lnTo>
                  <a:pt x="0" y="923067"/>
                </a:lnTo>
                <a:lnTo>
                  <a:pt x="0" y="1"/>
                </a:lnTo>
                <a:lnTo>
                  <a:pt x="6287529" y="1"/>
                </a:lnTo>
                <a:lnTo>
                  <a:pt x="6287529" y="923067"/>
                </a:lnTo>
                <a:close/>
              </a:path>
            </a:pathLst>
          </a:custGeom>
          <a:solidFill>
            <a:srgbClr val="FFF275"/>
          </a:solidFill>
          <a:ln w="38100" cap="flat" cmpd="sng" algn="ctr">
            <a:solidFill>
              <a:srgbClr val="FFE615"/>
            </a:solidFill>
            <a:prstDash val="solid"/>
          </a:ln>
          <a:effectLst>
            <a:outerShdw blurRad="40000" dist="20000" dir="5400000" rotWithShape="0">
              <a:srgbClr val="000000">
                <a:alpha val="38000"/>
              </a:srgbClr>
            </a:outerShdw>
          </a:effectLst>
        </p:spPr>
        <p:style>
          <a:lnRef idx="3">
            <a:scrgbClr r="0" g="0" b="0"/>
          </a:lnRef>
          <a:fillRef idx="1">
            <a:scrgbClr r="0" g="0" b="0"/>
          </a:fillRef>
          <a:effectRef idx="1">
            <a:scrgbClr r="0" g="0" b="0"/>
          </a:effectRef>
          <a:fontRef idx="minor">
            <a:schemeClr val="dk1">
              <a:hueOff val="0"/>
              <a:satOff val="0"/>
              <a:lumOff val="0"/>
              <a:alphaOff val="0"/>
            </a:schemeClr>
          </a:fontRef>
        </p:style>
        <p:txBody>
          <a:bodyPr spcFirstLastPara="0" vert="horz" wrap="square" lIns="128015" tIns="128016" rIns="128016" bIns="625554" numCol="1" spcCol="1270" anchor="ctr" anchorCtr="0">
            <a:noAutofit/>
          </a:bodyPr>
          <a:lstStyle/>
          <a:p>
            <a:pPr lvl="0" algn="ctr" defTabSz="800100" rtl="0">
              <a:lnSpc>
                <a:spcPct val="90000"/>
              </a:lnSpc>
              <a:spcBef>
                <a:spcPct val="0"/>
              </a:spcBef>
              <a:spcAft>
                <a:spcPct val="35000"/>
              </a:spcAft>
            </a:pPr>
            <a:r>
              <a:rPr lang="nl-BE" b="1" kern="1200" dirty="0" err="1">
                <a:solidFill>
                  <a:sysClr val="windowText" lastClr="000000">
                    <a:hueOff val="0"/>
                    <a:satOff val="0"/>
                    <a:lumOff val="0"/>
                    <a:alphaOff val="0"/>
                  </a:sysClr>
                </a:solidFill>
                <a:latin typeface="Calibri"/>
                <a:ea typeface="+mn-ea"/>
                <a:cs typeface="+mn-cs"/>
              </a:rPr>
              <a:t>Semantic</a:t>
            </a:r>
            <a:r>
              <a:rPr lang="nl-BE" b="1" kern="1200" dirty="0">
                <a:solidFill>
                  <a:sysClr val="windowText" lastClr="000000">
                    <a:hueOff val="0"/>
                    <a:satOff val="0"/>
                    <a:lumOff val="0"/>
                    <a:alphaOff val="0"/>
                  </a:sysClr>
                </a:solidFill>
                <a:latin typeface="Calibri"/>
                <a:ea typeface="+mn-ea"/>
                <a:cs typeface="+mn-cs"/>
              </a:rPr>
              <a:t> </a:t>
            </a:r>
            <a:r>
              <a:rPr lang="nl-BE" b="1" kern="1200" dirty="0" err="1">
                <a:solidFill>
                  <a:sysClr val="windowText" lastClr="000000">
                    <a:hueOff val="0"/>
                    <a:satOff val="0"/>
                    <a:lumOff val="0"/>
                    <a:alphaOff val="0"/>
                  </a:sysClr>
                </a:solidFill>
                <a:latin typeface="Calibri"/>
                <a:ea typeface="+mn-ea"/>
                <a:cs typeface="+mn-cs"/>
              </a:rPr>
              <a:t>interoperability</a:t>
            </a:r>
            <a:r>
              <a:rPr lang="nl-BE" kern="1200" dirty="0">
                <a:solidFill>
                  <a:sysClr val="windowText" lastClr="000000">
                    <a:hueOff val="0"/>
                    <a:satOff val="0"/>
                    <a:lumOff val="0"/>
                    <a:alphaOff val="0"/>
                  </a:sysClr>
                </a:solidFill>
                <a:latin typeface="Calibri"/>
                <a:ea typeface="+mn-ea"/>
                <a:cs typeface="+mn-cs"/>
              </a:rPr>
              <a:t/>
            </a:r>
            <a:br>
              <a:rPr lang="nl-BE" kern="1200" dirty="0">
                <a:solidFill>
                  <a:sysClr val="windowText" lastClr="000000">
                    <a:hueOff val="0"/>
                    <a:satOff val="0"/>
                    <a:lumOff val="0"/>
                    <a:alphaOff val="0"/>
                  </a:sysClr>
                </a:solidFill>
                <a:latin typeface="Calibri"/>
                <a:ea typeface="+mn-ea"/>
                <a:cs typeface="+mn-cs"/>
              </a:rPr>
            </a:br>
            <a:r>
              <a:rPr lang="nl-BE" kern="1200" dirty="0" err="1">
                <a:solidFill>
                  <a:sysClr val="windowText" lastClr="000000">
                    <a:hueOff val="0"/>
                    <a:satOff val="0"/>
                    <a:lumOff val="0"/>
                    <a:alphaOff val="0"/>
                  </a:sysClr>
                </a:solidFill>
                <a:latin typeface="Calibri"/>
                <a:ea typeface="+mn-ea"/>
                <a:cs typeface="+mn-cs"/>
              </a:rPr>
              <a:t>meaning</a:t>
            </a:r>
            <a:r>
              <a:rPr lang="nl-BE" kern="1200" dirty="0">
                <a:solidFill>
                  <a:sysClr val="windowText" lastClr="000000">
                    <a:hueOff val="0"/>
                    <a:satOff val="0"/>
                    <a:lumOff val="0"/>
                    <a:alphaOff val="0"/>
                  </a:sysClr>
                </a:solidFill>
                <a:latin typeface="Calibri"/>
                <a:ea typeface="+mn-ea"/>
                <a:cs typeface="+mn-cs"/>
              </a:rPr>
              <a:t>, </a:t>
            </a:r>
            <a:r>
              <a:rPr lang="nl-BE" kern="1200" dirty="0" err="1">
                <a:solidFill>
                  <a:sysClr val="windowText" lastClr="000000">
                    <a:hueOff val="0"/>
                    <a:satOff val="0"/>
                    <a:lumOff val="0"/>
                    <a:alphaOff val="0"/>
                  </a:sysClr>
                </a:solidFill>
                <a:latin typeface="Calibri"/>
                <a:ea typeface="+mn-ea"/>
                <a:cs typeface="+mn-cs"/>
              </a:rPr>
              <a:t>structure</a:t>
            </a:r>
            <a:r>
              <a:rPr lang="nl-BE" kern="1200" dirty="0">
                <a:solidFill>
                  <a:sysClr val="windowText" lastClr="000000">
                    <a:hueOff val="0"/>
                    <a:satOff val="0"/>
                    <a:lumOff val="0"/>
                    <a:alphaOff val="0"/>
                  </a:sysClr>
                </a:solidFill>
                <a:latin typeface="Calibri"/>
                <a:ea typeface="+mn-ea"/>
                <a:cs typeface="+mn-cs"/>
              </a:rPr>
              <a:t> </a:t>
            </a:r>
            <a:r>
              <a:rPr lang="nl-BE" kern="1200" dirty="0" err="1">
                <a:solidFill>
                  <a:sysClr val="windowText" lastClr="000000">
                    <a:hueOff val="0"/>
                    <a:satOff val="0"/>
                    <a:lumOff val="0"/>
                    <a:alphaOff val="0"/>
                  </a:sysClr>
                </a:solidFill>
                <a:latin typeface="Calibri"/>
                <a:ea typeface="+mn-ea"/>
                <a:cs typeface="+mn-cs"/>
              </a:rPr>
              <a:t>and</a:t>
            </a:r>
            <a:r>
              <a:rPr lang="nl-BE" kern="1200" dirty="0">
                <a:solidFill>
                  <a:sysClr val="windowText" lastClr="000000">
                    <a:hueOff val="0"/>
                    <a:satOff val="0"/>
                    <a:lumOff val="0"/>
                    <a:alphaOff val="0"/>
                  </a:sysClr>
                </a:solidFill>
                <a:latin typeface="Calibri"/>
                <a:ea typeface="+mn-ea"/>
                <a:cs typeface="+mn-cs"/>
              </a:rPr>
              <a:t> </a:t>
            </a:r>
            <a:r>
              <a:rPr lang="nl-BE" kern="1200" dirty="0" err="1">
                <a:solidFill>
                  <a:sysClr val="windowText" lastClr="000000">
                    <a:hueOff val="0"/>
                    <a:satOff val="0"/>
                    <a:lumOff val="0"/>
                    <a:alphaOff val="0"/>
                  </a:sysClr>
                </a:solidFill>
                <a:latin typeface="Calibri"/>
                <a:ea typeface="+mn-ea"/>
                <a:cs typeface="+mn-cs"/>
              </a:rPr>
              <a:t>appropriate</a:t>
            </a:r>
            <a:r>
              <a:rPr lang="nl-BE" kern="1200" dirty="0">
                <a:solidFill>
                  <a:sysClr val="windowText" lastClr="000000">
                    <a:hueOff val="0"/>
                    <a:satOff val="0"/>
                    <a:lumOff val="0"/>
                    <a:alphaOff val="0"/>
                  </a:sysClr>
                </a:solidFill>
                <a:latin typeface="Calibri"/>
                <a:ea typeface="+mn-ea"/>
                <a:cs typeface="+mn-cs"/>
              </a:rPr>
              <a:t> </a:t>
            </a:r>
            <a:r>
              <a:rPr lang="nl-BE" kern="1200" dirty="0" err="1">
                <a:solidFill>
                  <a:sysClr val="windowText" lastClr="000000">
                    <a:hueOff val="0"/>
                    <a:satOff val="0"/>
                    <a:lumOff val="0"/>
                    <a:alphaOff val="0"/>
                  </a:sysClr>
                </a:solidFill>
                <a:latin typeface="Calibri"/>
                <a:ea typeface="+mn-ea"/>
                <a:cs typeface="+mn-cs"/>
              </a:rPr>
              <a:t>use</a:t>
            </a:r>
            <a:r>
              <a:rPr lang="nl-BE" kern="1200" dirty="0">
                <a:solidFill>
                  <a:sysClr val="windowText" lastClr="000000">
                    <a:hueOff val="0"/>
                    <a:satOff val="0"/>
                    <a:lumOff val="0"/>
                    <a:alphaOff val="0"/>
                  </a:sysClr>
                </a:solidFill>
                <a:latin typeface="Calibri"/>
                <a:ea typeface="+mn-ea"/>
                <a:cs typeface="+mn-cs"/>
              </a:rPr>
              <a:t> of information</a:t>
            </a:r>
          </a:p>
        </p:txBody>
      </p:sp>
      <p:sp>
        <p:nvSpPr>
          <p:cNvPr id="8" name="Freeform 11">
            <a:extLst>
              <a:ext uri="{FF2B5EF4-FFF2-40B4-BE49-F238E27FC236}">
                <a16:creationId xmlns:a16="http://schemas.microsoft.com/office/drawing/2014/main" id="{1AE41A81-AC94-4380-BE9A-F17F77253771}"/>
              </a:ext>
            </a:extLst>
          </p:cNvPr>
          <p:cNvSpPr/>
          <p:nvPr/>
        </p:nvSpPr>
        <p:spPr>
          <a:xfrm>
            <a:off x="3506119" y="2717630"/>
            <a:ext cx="5405341" cy="1067382"/>
          </a:xfrm>
          <a:custGeom>
            <a:avLst/>
            <a:gdLst>
              <a:gd name="connsiteX0" fmla="*/ 0 w 6287529"/>
              <a:gd name="connsiteY0" fmla="*/ 497538 h 1420605"/>
              <a:gd name="connsiteX1" fmla="*/ 2966189 w 6287529"/>
              <a:gd name="connsiteY1" fmla="*/ 497538 h 1420605"/>
              <a:gd name="connsiteX2" fmla="*/ 2966189 w 6287529"/>
              <a:gd name="connsiteY2" fmla="*/ 355151 h 1420605"/>
              <a:gd name="connsiteX3" fmla="*/ 2788613 w 6287529"/>
              <a:gd name="connsiteY3" fmla="*/ 355151 h 1420605"/>
              <a:gd name="connsiteX4" fmla="*/ 3143765 w 6287529"/>
              <a:gd name="connsiteY4" fmla="*/ 0 h 1420605"/>
              <a:gd name="connsiteX5" fmla="*/ 3498916 w 6287529"/>
              <a:gd name="connsiteY5" fmla="*/ 355151 h 1420605"/>
              <a:gd name="connsiteX6" fmla="*/ 3321340 w 6287529"/>
              <a:gd name="connsiteY6" fmla="*/ 355151 h 1420605"/>
              <a:gd name="connsiteX7" fmla="*/ 3321340 w 6287529"/>
              <a:gd name="connsiteY7" fmla="*/ 497538 h 1420605"/>
              <a:gd name="connsiteX8" fmla="*/ 6287529 w 6287529"/>
              <a:gd name="connsiteY8" fmla="*/ 497538 h 1420605"/>
              <a:gd name="connsiteX9" fmla="*/ 6287529 w 6287529"/>
              <a:gd name="connsiteY9" fmla="*/ 1420605 h 1420605"/>
              <a:gd name="connsiteX10" fmla="*/ 0 w 6287529"/>
              <a:gd name="connsiteY10" fmla="*/ 1420605 h 1420605"/>
              <a:gd name="connsiteX11" fmla="*/ 0 w 6287529"/>
              <a:gd name="connsiteY11" fmla="*/ 497538 h 142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7529" h="1420605">
                <a:moveTo>
                  <a:pt x="6287529" y="923067"/>
                </a:moveTo>
                <a:lnTo>
                  <a:pt x="3321340" y="923067"/>
                </a:lnTo>
                <a:lnTo>
                  <a:pt x="3321340" y="1065454"/>
                </a:lnTo>
                <a:lnTo>
                  <a:pt x="3498916" y="1065454"/>
                </a:lnTo>
                <a:lnTo>
                  <a:pt x="3143764" y="1420604"/>
                </a:lnTo>
                <a:lnTo>
                  <a:pt x="2788613" y="1065454"/>
                </a:lnTo>
                <a:lnTo>
                  <a:pt x="2966189" y="1065454"/>
                </a:lnTo>
                <a:lnTo>
                  <a:pt x="2966189" y="923067"/>
                </a:lnTo>
                <a:lnTo>
                  <a:pt x="0" y="923067"/>
                </a:lnTo>
                <a:lnTo>
                  <a:pt x="0" y="1"/>
                </a:lnTo>
                <a:lnTo>
                  <a:pt x="6287529" y="1"/>
                </a:lnTo>
                <a:lnTo>
                  <a:pt x="6287529" y="923067"/>
                </a:lnTo>
                <a:close/>
              </a:path>
            </a:pathLst>
          </a:custGeom>
          <a:solidFill>
            <a:schemeClr val="bg1"/>
          </a:solidFill>
          <a:ln w="38100" cap="flat" cmpd="sng" algn="ctr">
            <a:solidFill>
              <a:srgbClr val="FFE615"/>
            </a:solidFill>
            <a:prstDash val="solid"/>
          </a:ln>
          <a:effectLst>
            <a:outerShdw blurRad="40000" dist="20000" dir="5400000" rotWithShape="0">
              <a:srgbClr val="000000">
                <a:alpha val="38000"/>
              </a:srgbClr>
            </a:outerShdw>
          </a:effectLst>
        </p:spPr>
        <p:style>
          <a:lnRef idx="3">
            <a:scrgbClr r="0" g="0" b="0"/>
          </a:lnRef>
          <a:fillRef idx="1">
            <a:scrgbClr r="0" g="0" b="0"/>
          </a:fillRef>
          <a:effectRef idx="1">
            <a:scrgbClr r="0" g="0" b="0"/>
          </a:effectRef>
          <a:fontRef idx="minor">
            <a:schemeClr val="dk1">
              <a:hueOff val="0"/>
              <a:satOff val="0"/>
              <a:lumOff val="0"/>
              <a:alphaOff val="0"/>
            </a:schemeClr>
          </a:fontRef>
        </p:style>
        <p:txBody>
          <a:bodyPr spcFirstLastPara="0" vert="horz" wrap="square" lIns="128015" tIns="128016" rIns="128016" bIns="625555" numCol="1" spcCol="1270" anchor="ctr" anchorCtr="0">
            <a:noAutofit/>
          </a:bodyPr>
          <a:lstStyle/>
          <a:p>
            <a:pPr lvl="0" algn="ctr" defTabSz="800100" rtl="0">
              <a:lnSpc>
                <a:spcPct val="90000"/>
              </a:lnSpc>
              <a:spcBef>
                <a:spcPct val="0"/>
              </a:spcBef>
              <a:spcAft>
                <a:spcPct val="35000"/>
              </a:spcAft>
            </a:pPr>
            <a:r>
              <a:rPr lang="nl-BE" b="1" kern="1200" dirty="0" err="1">
                <a:solidFill>
                  <a:sysClr val="windowText" lastClr="000000">
                    <a:hueOff val="0"/>
                    <a:satOff val="0"/>
                    <a:lumOff val="0"/>
                    <a:alphaOff val="0"/>
                  </a:sysClr>
                </a:solidFill>
                <a:latin typeface="Calibri"/>
                <a:ea typeface="+mn-ea"/>
                <a:cs typeface="+mn-cs"/>
              </a:rPr>
              <a:t>Organisational</a:t>
            </a:r>
            <a:r>
              <a:rPr lang="nl-BE" b="1" kern="1200" dirty="0">
                <a:solidFill>
                  <a:sysClr val="windowText" lastClr="000000">
                    <a:hueOff val="0"/>
                    <a:satOff val="0"/>
                    <a:lumOff val="0"/>
                    <a:alphaOff val="0"/>
                  </a:sysClr>
                </a:solidFill>
                <a:latin typeface="Calibri"/>
                <a:ea typeface="+mn-ea"/>
                <a:cs typeface="+mn-cs"/>
              </a:rPr>
              <a:t> </a:t>
            </a:r>
            <a:r>
              <a:rPr lang="nl-BE" b="1" kern="1200" dirty="0" err="1">
                <a:solidFill>
                  <a:sysClr val="windowText" lastClr="000000">
                    <a:hueOff val="0"/>
                    <a:satOff val="0"/>
                    <a:lumOff val="0"/>
                    <a:alphaOff val="0"/>
                  </a:sysClr>
                </a:solidFill>
                <a:latin typeface="Calibri"/>
                <a:ea typeface="+mn-ea"/>
                <a:cs typeface="+mn-cs"/>
              </a:rPr>
              <a:t>interoperability</a:t>
            </a:r>
            <a:r>
              <a:rPr lang="nl-BE" b="1" kern="1200" dirty="0">
                <a:solidFill>
                  <a:sysClr val="windowText" lastClr="000000">
                    <a:hueOff val="0"/>
                    <a:satOff val="0"/>
                    <a:lumOff val="0"/>
                    <a:alphaOff val="0"/>
                  </a:sysClr>
                </a:solidFill>
                <a:latin typeface="Calibri"/>
                <a:ea typeface="+mn-ea"/>
                <a:cs typeface="+mn-cs"/>
              </a:rPr>
              <a:t/>
            </a:r>
            <a:br>
              <a:rPr lang="nl-BE" b="1" kern="1200" dirty="0">
                <a:solidFill>
                  <a:sysClr val="windowText" lastClr="000000">
                    <a:hueOff val="0"/>
                    <a:satOff val="0"/>
                    <a:lumOff val="0"/>
                    <a:alphaOff val="0"/>
                  </a:sysClr>
                </a:solidFill>
                <a:latin typeface="Calibri"/>
                <a:ea typeface="+mn-ea"/>
                <a:cs typeface="+mn-cs"/>
              </a:rPr>
            </a:br>
            <a:r>
              <a:rPr lang="nl-BE" b="1" kern="1200" dirty="0">
                <a:solidFill>
                  <a:sysClr val="windowText" lastClr="000000">
                    <a:hueOff val="0"/>
                    <a:satOff val="0"/>
                    <a:lumOff val="0"/>
                    <a:alphaOff val="0"/>
                  </a:sysClr>
                </a:solidFill>
                <a:latin typeface="Calibri"/>
              </a:rPr>
              <a:t> </a:t>
            </a:r>
            <a:r>
              <a:rPr lang="nl-BE" kern="1200" dirty="0" err="1">
                <a:solidFill>
                  <a:sysClr val="windowText" lastClr="000000">
                    <a:hueOff val="0"/>
                    <a:satOff val="0"/>
                    <a:lumOff val="0"/>
                    <a:alphaOff val="0"/>
                  </a:sysClr>
                </a:solidFill>
                <a:latin typeface="Calibri"/>
              </a:rPr>
              <a:t>optimised</a:t>
            </a:r>
            <a:r>
              <a:rPr lang="nl-BE" kern="1200" dirty="0">
                <a:solidFill>
                  <a:sysClr val="windowText" lastClr="000000">
                    <a:hueOff val="0"/>
                    <a:satOff val="0"/>
                    <a:lumOff val="0"/>
                    <a:alphaOff val="0"/>
                  </a:sysClr>
                </a:solidFill>
                <a:latin typeface="Calibri"/>
              </a:rPr>
              <a:t> </a:t>
            </a:r>
            <a:r>
              <a:rPr lang="nl-BE" kern="1200" dirty="0" err="1">
                <a:solidFill>
                  <a:sysClr val="windowText" lastClr="000000">
                    <a:hueOff val="0"/>
                    <a:satOff val="0"/>
                    <a:lumOff val="0"/>
                    <a:alphaOff val="0"/>
                  </a:sysClr>
                </a:solidFill>
                <a:latin typeface="Calibri"/>
              </a:rPr>
              <a:t>processes</a:t>
            </a:r>
            <a:r>
              <a:rPr lang="nl-BE" kern="1200" dirty="0">
                <a:solidFill>
                  <a:sysClr val="windowText" lastClr="000000">
                    <a:hueOff val="0"/>
                    <a:satOff val="0"/>
                    <a:lumOff val="0"/>
                    <a:alphaOff val="0"/>
                  </a:sysClr>
                </a:solidFill>
                <a:latin typeface="Calibri"/>
              </a:rPr>
              <a:t> </a:t>
            </a:r>
            <a:r>
              <a:rPr lang="nl-BE" kern="1200" dirty="0" err="1">
                <a:solidFill>
                  <a:sysClr val="windowText" lastClr="000000">
                    <a:hueOff val="0"/>
                    <a:satOff val="0"/>
                    <a:lumOff val="0"/>
                    <a:alphaOff val="0"/>
                  </a:sysClr>
                </a:solidFill>
                <a:latin typeface="Calibri"/>
              </a:rPr>
              <a:t>by</a:t>
            </a:r>
            <a:r>
              <a:rPr lang="nl-BE" kern="1200" dirty="0">
                <a:solidFill>
                  <a:sysClr val="windowText" lastClr="000000">
                    <a:hueOff val="0"/>
                    <a:satOff val="0"/>
                    <a:lumOff val="0"/>
                    <a:alphaOff val="0"/>
                  </a:sysClr>
                </a:solidFill>
                <a:latin typeface="Calibri"/>
                <a:ea typeface="+mn-ea"/>
                <a:cs typeface="+mn-cs"/>
              </a:rPr>
              <a:t>/</a:t>
            </a:r>
            <a:r>
              <a:rPr lang="nl-BE" kern="1200" dirty="0" err="1">
                <a:solidFill>
                  <a:sysClr val="windowText" lastClr="000000">
                    <a:hueOff val="0"/>
                    <a:satOff val="0"/>
                    <a:lumOff val="0"/>
                    <a:alphaOff val="0"/>
                  </a:sysClr>
                </a:solidFill>
                <a:latin typeface="Calibri"/>
                <a:ea typeface="+mn-ea"/>
                <a:cs typeface="+mn-cs"/>
              </a:rPr>
              <a:t>for</a:t>
            </a:r>
            <a:r>
              <a:rPr lang="nl-BE" kern="1200" dirty="0">
                <a:solidFill>
                  <a:sysClr val="windowText" lastClr="000000">
                    <a:hueOff val="0"/>
                    <a:satOff val="0"/>
                    <a:lumOff val="0"/>
                    <a:alphaOff val="0"/>
                  </a:sysClr>
                </a:solidFill>
                <a:latin typeface="Calibri"/>
                <a:ea typeface="+mn-ea"/>
                <a:cs typeface="+mn-cs"/>
              </a:rPr>
              <a:t> </a:t>
            </a:r>
            <a:r>
              <a:rPr lang="nl-BE" kern="1200" dirty="0" err="1">
                <a:solidFill>
                  <a:sysClr val="windowText" lastClr="000000">
                    <a:hueOff val="0"/>
                    <a:satOff val="0"/>
                    <a:lumOff val="0"/>
                    <a:alphaOff val="0"/>
                  </a:sysClr>
                </a:solidFill>
                <a:latin typeface="Calibri"/>
                <a:ea typeface="+mn-ea"/>
                <a:cs typeface="+mn-cs"/>
              </a:rPr>
              <a:t>optimised</a:t>
            </a:r>
            <a:r>
              <a:rPr lang="nl-BE" kern="1200" dirty="0">
                <a:solidFill>
                  <a:sysClr val="windowText" lastClr="000000">
                    <a:hueOff val="0"/>
                    <a:satOff val="0"/>
                    <a:lumOff val="0"/>
                    <a:alphaOff val="0"/>
                  </a:sysClr>
                </a:solidFill>
                <a:latin typeface="Calibri"/>
                <a:ea typeface="+mn-ea"/>
                <a:cs typeface="+mn-cs"/>
              </a:rPr>
              <a:t> data exchange</a:t>
            </a:r>
          </a:p>
        </p:txBody>
      </p:sp>
      <p:sp>
        <p:nvSpPr>
          <p:cNvPr id="9" name="Freeform 11">
            <a:extLst>
              <a:ext uri="{FF2B5EF4-FFF2-40B4-BE49-F238E27FC236}">
                <a16:creationId xmlns:a16="http://schemas.microsoft.com/office/drawing/2014/main" id="{51691233-9197-4507-B5ED-4721BB6F87BA}"/>
              </a:ext>
            </a:extLst>
          </p:cNvPr>
          <p:cNvSpPr/>
          <p:nvPr/>
        </p:nvSpPr>
        <p:spPr>
          <a:xfrm>
            <a:off x="3501378" y="1650249"/>
            <a:ext cx="5405341" cy="1067382"/>
          </a:xfrm>
          <a:custGeom>
            <a:avLst/>
            <a:gdLst>
              <a:gd name="connsiteX0" fmla="*/ 0 w 6287529"/>
              <a:gd name="connsiteY0" fmla="*/ 497538 h 1420605"/>
              <a:gd name="connsiteX1" fmla="*/ 2966189 w 6287529"/>
              <a:gd name="connsiteY1" fmla="*/ 497538 h 1420605"/>
              <a:gd name="connsiteX2" fmla="*/ 2966189 w 6287529"/>
              <a:gd name="connsiteY2" fmla="*/ 355151 h 1420605"/>
              <a:gd name="connsiteX3" fmla="*/ 2788613 w 6287529"/>
              <a:gd name="connsiteY3" fmla="*/ 355151 h 1420605"/>
              <a:gd name="connsiteX4" fmla="*/ 3143765 w 6287529"/>
              <a:gd name="connsiteY4" fmla="*/ 0 h 1420605"/>
              <a:gd name="connsiteX5" fmla="*/ 3498916 w 6287529"/>
              <a:gd name="connsiteY5" fmla="*/ 355151 h 1420605"/>
              <a:gd name="connsiteX6" fmla="*/ 3321340 w 6287529"/>
              <a:gd name="connsiteY6" fmla="*/ 355151 h 1420605"/>
              <a:gd name="connsiteX7" fmla="*/ 3321340 w 6287529"/>
              <a:gd name="connsiteY7" fmla="*/ 497538 h 1420605"/>
              <a:gd name="connsiteX8" fmla="*/ 6287529 w 6287529"/>
              <a:gd name="connsiteY8" fmla="*/ 497538 h 1420605"/>
              <a:gd name="connsiteX9" fmla="*/ 6287529 w 6287529"/>
              <a:gd name="connsiteY9" fmla="*/ 1420605 h 1420605"/>
              <a:gd name="connsiteX10" fmla="*/ 0 w 6287529"/>
              <a:gd name="connsiteY10" fmla="*/ 1420605 h 1420605"/>
              <a:gd name="connsiteX11" fmla="*/ 0 w 6287529"/>
              <a:gd name="connsiteY11" fmla="*/ 497538 h 142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7529" h="1420605">
                <a:moveTo>
                  <a:pt x="6287529" y="923067"/>
                </a:moveTo>
                <a:lnTo>
                  <a:pt x="3321340" y="923067"/>
                </a:lnTo>
                <a:lnTo>
                  <a:pt x="3321340" y="1065454"/>
                </a:lnTo>
                <a:lnTo>
                  <a:pt x="3498916" y="1065454"/>
                </a:lnTo>
                <a:lnTo>
                  <a:pt x="3143764" y="1420604"/>
                </a:lnTo>
                <a:lnTo>
                  <a:pt x="2788613" y="1065454"/>
                </a:lnTo>
                <a:lnTo>
                  <a:pt x="2966189" y="1065454"/>
                </a:lnTo>
                <a:lnTo>
                  <a:pt x="2966189" y="923067"/>
                </a:lnTo>
                <a:lnTo>
                  <a:pt x="0" y="923067"/>
                </a:lnTo>
                <a:lnTo>
                  <a:pt x="0" y="1"/>
                </a:lnTo>
                <a:lnTo>
                  <a:pt x="6287529" y="1"/>
                </a:lnTo>
                <a:lnTo>
                  <a:pt x="6287529" y="923067"/>
                </a:lnTo>
                <a:close/>
              </a:path>
            </a:pathLst>
          </a:custGeom>
          <a:solidFill>
            <a:schemeClr val="bg1"/>
          </a:solidFill>
          <a:ln w="38100" cap="flat" cmpd="sng" algn="ctr">
            <a:solidFill>
              <a:srgbClr val="FFE615"/>
            </a:solidFill>
            <a:prstDash val="solid"/>
          </a:ln>
          <a:effectLst>
            <a:outerShdw blurRad="40000" dist="20000" dir="5400000" rotWithShape="0">
              <a:srgbClr val="000000">
                <a:alpha val="38000"/>
              </a:srgbClr>
            </a:outerShdw>
          </a:effectLst>
        </p:spPr>
        <p:style>
          <a:lnRef idx="3">
            <a:scrgbClr r="0" g="0" b="0"/>
          </a:lnRef>
          <a:fillRef idx="1">
            <a:scrgbClr r="0" g="0" b="0"/>
          </a:fillRef>
          <a:effectRef idx="1">
            <a:scrgbClr r="0" g="0" b="0"/>
          </a:effectRef>
          <a:fontRef idx="minor">
            <a:schemeClr val="dk1">
              <a:hueOff val="0"/>
              <a:satOff val="0"/>
              <a:lumOff val="0"/>
              <a:alphaOff val="0"/>
            </a:schemeClr>
          </a:fontRef>
        </p:style>
        <p:txBody>
          <a:bodyPr spcFirstLastPara="0" vert="horz" wrap="square" lIns="128015" tIns="128016" rIns="128016" bIns="625555" numCol="1" spcCol="1270" anchor="ctr" anchorCtr="0">
            <a:noAutofit/>
          </a:bodyPr>
          <a:lstStyle/>
          <a:p>
            <a:pPr lvl="0" algn="ctr" defTabSz="800100" rtl="0">
              <a:lnSpc>
                <a:spcPct val="90000"/>
              </a:lnSpc>
              <a:spcBef>
                <a:spcPct val="0"/>
              </a:spcBef>
              <a:spcAft>
                <a:spcPct val="35000"/>
              </a:spcAft>
            </a:pPr>
            <a:r>
              <a:rPr lang="nl-BE" b="1" kern="1200" dirty="0">
                <a:solidFill>
                  <a:sysClr val="windowText" lastClr="000000">
                    <a:hueOff val="0"/>
                    <a:satOff val="0"/>
                    <a:lumOff val="0"/>
                    <a:alphaOff val="0"/>
                  </a:sysClr>
                </a:solidFill>
                <a:latin typeface="Calibri"/>
                <a:ea typeface="+mn-ea"/>
                <a:cs typeface="+mn-cs"/>
              </a:rPr>
              <a:t>Legal </a:t>
            </a:r>
            <a:r>
              <a:rPr lang="nl-BE" b="1" kern="1200" dirty="0" err="1">
                <a:solidFill>
                  <a:sysClr val="windowText" lastClr="000000">
                    <a:hueOff val="0"/>
                    <a:satOff val="0"/>
                    <a:lumOff val="0"/>
                    <a:alphaOff val="0"/>
                  </a:sysClr>
                </a:solidFill>
                <a:latin typeface="Calibri"/>
                <a:ea typeface="+mn-ea"/>
                <a:cs typeface="+mn-cs"/>
              </a:rPr>
              <a:t>interoperability</a:t>
            </a:r>
            <a:r>
              <a:rPr lang="nl-BE" b="1" kern="1200" dirty="0">
                <a:solidFill>
                  <a:sysClr val="windowText" lastClr="000000">
                    <a:hueOff val="0"/>
                    <a:satOff val="0"/>
                    <a:lumOff val="0"/>
                    <a:alphaOff val="0"/>
                  </a:sysClr>
                </a:solidFill>
                <a:latin typeface="Calibri"/>
                <a:ea typeface="+mn-ea"/>
                <a:cs typeface="+mn-cs"/>
              </a:rPr>
              <a:t/>
            </a:r>
            <a:br>
              <a:rPr lang="nl-BE" b="1" kern="1200" dirty="0">
                <a:solidFill>
                  <a:sysClr val="windowText" lastClr="000000">
                    <a:hueOff val="0"/>
                    <a:satOff val="0"/>
                    <a:lumOff val="0"/>
                    <a:alphaOff val="0"/>
                  </a:sysClr>
                </a:solidFill>
                <a:latin typeface="Calibri"/>
                <a:ea typeface="+mn-ea"/>
                <a:cs typeface="+mn-cs"/>
              </a:rPr>
            </a:br>
            <a:r>
              <a:rPr lang="nl-BE" kern="1200" dirty="0" err="1">
                <a:solidFill>
                  <a:sysClr val="windowText" lastClr="000000">
                    <a:hueOff val="0"/>
                    <a:satOff val="0"/>
                    <a:lumOff val="0"/>
                    <a:alphaOff val="0"/>
                  </a:sysClr>
                </a:solidFill>
                <a:latin typeface="Calibri"/>
                <a:ea typeface="+mn-ea"/>
                <a:cs typeface="+mn-cs"/>
              </a:rPr>
              <a:t>aligned</a:t>
            </a:r>
            <a:r>
              <a:rPr lang="nl-BE" kern="1200" dirty="0">
                <a:solidFill>
                  <a:sysClr val="windowText" lastClr="000000">
                    <a:hueOff val="0"/>
                    <a:satOff val="0"/>
                    <a:lumOff val="0"/>
                    <a:alphaOff val="0"/>
                  </a:sysClr>
                </a:solidFill>
                <a:latin typeface="Calibri"/>
                <a:ea typeface="+mn-ea"/>
                <a:cs typeface="+mn-cs"/>
              </a:rPr>
              <a:t> </a:t>
            </a:r>
            <a:r>
              <a:rPr lang="nl-BE" kern="1200" dirty="0" err="1">
                <a:solidFill>
                  <a:sysClr val="windowText" lastClr="000000">
                    <a:hueOff val="0"/>
                    <a:satOff val="0"/>
                    <a:lumOff val="0"/>
                    <a:alphaOff val="0"/>
                  </a:sysClr>
                </a:solidFill>
                <a:latin typeface="Calibri"/>
                <a:ea typeface="+mn-ea"/>
                <a:cs typeface="+mn-cs"/>
              </a:rPr>
              <a:t>and</a:t>
            </a:r>
            <a:r>
              <a:rPr lang="nl-BE" kern="1200" dirty="0">
                <a:solidFill>
                  <a:sysClr val="windowText" lastClr="000000">
                    <a:hueOff val="0"/>
                    <a:satOff val="0"/>
                    <a:lumOff val="0"/>
                    <a:alphaOff val="0"/>
                  </a:sysClr>
                </a:solidFill>
                <a:latin typeface="Calibri"/>
                <a:ea typeface="+mn-ea"/>
                <a:cs typeface="+mn-cs"/>
              </a:rPr>
              <a:t> digital </a:t>
            </a:r>
            <a:r>
              <a:rPr lang="nl-BE" kern="1200" dirty="0" err="1">
                <a:solidFill>
                  <a:sysClr val="windowText" lastClr="000000">
                    <a:hueOff val="0"/>
                    <a:satOff val="0"/>
                    <a:lumOff val="0"/>
                    <a:alphaOff val="0"/>
                  </a:sysClr>
                </a:solidFill>
                <a:latin typeface="Calibri"/>
                <a:ea typeface="+mn-ea"/>
                <a:cs typeface="+mn-cs"/>
              </a:rPr>
              <a:t>friendly</a:t>
            </a:r>
            <a:r>
              <a:rPr lang="nl-BE" kern="1200" dirty="0">
                <a:solidFill>
                  <a:sysClr val="windowText" lastClr="000000">
                    <a:hueOff val="0"/>
                    <a:satOff val="0"/>
                    <a:lumOff val="0"/>
                    <a:alphaOff val="0"/>
                  </a:sysClr>
                </a:solidFill>
                <a:latin typeface="Calibri"/>
                <a:ea typeface="+mn-ea"/>
                <a:cs typeface="+mn-cs"/>
              </a:rPr>
              <a:t> </a:t>
            </a:r>
            <a:r>
              <a:rPr lang="nl-BE" kern="1200" dirty="0" err="1">
                <a:solidFill>
                  <a:sysClr val="windowText" lastClr="000000">
                    <a:hueOff val="0"/>
                    <a:satOff val="0"/>
                    <a:lumOff val="0"/>
                    <a:alphaOff val="0"/>
                  </a:sysClr>
                </a:solidFill>
                <a:latin typeface="Calibri"/>
                <a:ea typeface="+mn-ea"/>
                <a:cs typeface="+mn-cs"/>
              </a:rPr>
              <a:t>legislation</a:t>
            </a:r>
            <a:endParaRPr lang="nl-BE" kern="1200" dirty="0">
              <a:solidFill>
                <a:sysClr val="windowText" lastClr="000000">
                  <a:hueOff val="0"/>
                  <a:satOff val="0"/>
                  <a:lumOff val="0"/>
                  <a:alphaOff val="0"/>
                </a:sysClr>
              </a:solidFill>
              <a:latin typeface="Calibri"/>
              <a:ea typeface="+mn-ea"/>
              <a:cs typeface="+mn-cs"/>
            </a:endParaRPr>
          </a:p>
        </p:txBody>
      </p:sp>
    </p:spTree>
    <p:extLst>
      <p:ext uri="{BB962C8B-B14F-4D97-AF65-F5344CB8AC3E}">
        <p14:creationId xmlns:p14="http://schemas.microsoft.com/office/powerpoint/2010/main" val="15193269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 and Re-use </a:t>
            </a:r>
          </a:p>
        </p:txBody>
      </p:sp>
      <p:sp>
        <p:nvSpPr>
          <p:cNvPr id="30" name="Shape 592">
            <a:extLst>
              <a:ext uri="{FF2B5EF4-FFF2-40B4-BE49-F238E27FC236}">
                <a16:creationId xmlns:a16="http://schemas.microsoft.com/office/drawing/2014/main" id="{034FED05-0807-491F-A18D-2FE30C9B3342}"/>
              </a:ext>
            </a:extLst>
          </p:cNvPr>
          <p:cNvSpPr/>
          <p:nvPr/>
        </p:nvSpPr>
        <p:spPr>
          <a:xfrm>
            <a:off x="2064071" y="1724330"/>
            <a:ext cx="8369713" cy="3702742"/>
          </a:xfrm>
          <a:prstGeom prst="rect">
            <a:avLst/>
          </a:prstGeom>
          <a:solidFill>
            <a:srgbClr val="FFFFFF">
              <a:lumMod val="95000"/>
            </a:srgbClr>
          </a:solidFill>
          <a:ln w="114300" cap="sq" cmpd="sng">
            <a:solidFill>
              <a:srgbClr val="D8D8D8"/>
            </a:solidFill>
            <a:prstDash val="solid"/>
            <a:miter lim="8000"/>
            <a:headEnd type="none" w="med" len="med"/>
            <a:tailEnd type="none" w="med" len="med"/>
          </a:ln>
        </p:spPr>
        <p:txBody>
          <a:bodyPr wrap="square" lIns="45700" tIns="45700" rIns="45700" bIns="45700" anchor="ctr" anchorCtr="0">
            <a:noAutofit/>
          </a:bodyPr>
          <a:lstStyle/>
          <a:p>
            <a:pPr marL="0" marR="0" lvl="0" indent="0" defTabSz="914400" eaLnBrk="1" fontAlgn="auto" latinLnBrk="0" hangingPunct="1">
              <a:lnSpc>
                <a:spcPct val="100000"/>
              </a:lnSpc>
              <a:spcBef>
                <a:spcPts val="0"/>
              </a:spcBef>
              <a:spcAft>
                <a:spcPts val="0"/>
              </a:spcAft>
              <a:buClrTx/>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1" name="Picture 16" descr="https://joinup.ec.europa.eu/sites/default/files/inline-images/dcat%281%29.png">
            <a:hlinkClick r:id="rId2"/>
            <a:extLst>
              <a:ext uri="{FF2B5EF4-FFF2-40B4-BE49-F238E27FC236}">
                <a16:creationId xmlns:a16="http://schemas.microsoft.com/office/drawing/2014/main" id="{917504D7-DE1F-4E90-8336-3B4AEE96D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972" y="3209436"/>
            <a:ext cx="672854" cy="66350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https://joinup.ec.europa.eu/sites/default/files/inline-images/cpv.png">
            <a:hlinkClick r:id="rId4"/>
            <a:extLst>
              <a:ext uri="{FF2B5EF4-FFF2-40B4-BE49-F238E27FC236}">
                <a16:creationId xmlns:a16="http://schemas.microsoft.com/office/drawing/2014/main" id="{6782E443-9826-4192-BBE9-2F2FC5FD3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7396" y="3224680"/>
            <a:ext cx="672854" cy="67285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9" descr="https://joinup.ec.europa.eu/sites/default/files/inline-images/cbv.png">
            <a:hlinkClick r:id="rId6"/>
            <a:extLst>
              <a:ext uri="{FF2B5EF4-FFF2-40B4-BE49-F238E27FC236}">
                <a16:creationId xmlns:a16="http://schemas.microsoft.com/office/drawing/2014/main" id="{84D4E3EE-870B-4836-B3F7-6F3696E52D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6833" y="3224680"/>
            <a:ext cx="672854" cy="6728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7" descr="https://joinup.ec.europa.eu/sites/default/files/inline-images/cpov%281%29.png">
            <a:hlinkClick r:id="rId8"/>
            <a:extLst>
              <a:ext uri="{FF2B5EF4-FFF2-40B4-BE49-F238E27FC236}">
                <a16:creationId xmlns:a16="http://schemas.microsoft.com/office/drawing/2014/main" id="{ECECD094-3002-446C-BB79-6885EBF71D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6374" y="3221232"/>
            <a:ext cx="672854" cy="663509"/>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1AAD9608-B8C1-4105-B9A5-87E6E2EB95B1}"/>
              </a:ext>
            </a:extLst>
          </p:cNvPr>
          <p:cNvGrpSpPr/>
          <p:nvPr/>
        </p:nvGrpSpPr>
        <p:grpSpPr>
          <a:xfrm>
            <a:off x="3334588" y="3987937"/>
            <a:ext cx="792088" cy="654164"/>
            <a:chOff x="7668344" y="4230611"/>
            <a:chExt cx="792088" cy="654164"/>
          </a:xfrm>
        </p:grpSpPr>
        <p:sp>
          <p:nvSpPr>
            <p:cNvPr id="36" name="Rectangle 35">
              <a:extLst>
                <a:ext uri="{FF2B5EF4-FFF2-40B4-BE49-F238E27FC236}">
                  <a16:creationId xmlns:a16="http://schemas.microsoft.com/office/drawing/2014/main" id="{AAAF92A5-04B4-4A55-978A-95F1F85ABC01}"/>
                </a:ext>
              </a:extLst>
            </p:cNvPr>
            <p:cNvSpPr/>
            <p:nvPr/>
          </p:nvSpPr>
          <p:spPr>
            <a:xfrm>
              <a:off x="7721589" y="4230611"/>
              <a:ext cx="672854" cy="654164"/>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37" name="TextBox 36">
              <a:extLst>
                <a:ext uri="{FF2B5EF4-FFF2-40B4-BE49-F238E27FC236}">
                  <a16:creationId xmlns:a16="http://schemas.microsoft.com/office/drawing/2014/main" id="{BF4A058A-C868-4274-8183-A20F68693456}"/>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PERSON</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grpSp>
      <p:grpSp>
        <p:nvGrpSpPr>
          <p:cNvPr id="38" name="Group 37">
            <a:extLst>
              <a:ext uri="{FF2B5EF4-FFF2-40B4-BE49-F238E27FC236}">
                <a16:creationId xmlns:a16="http://schemas.microsoft.com/office/drawing/2014/main" id="{62B39EF9-2648-4CFC-98C3-B9A9BD84BB9B}"/>
              </a:ext>
            </a:extLst>
          </p:cNvPr>
          <p:cNvGrpSpPr/>
          <p:nvPr/>
        </p:nvGrpSpPr>
        <p:grpSpPr>
          <a:xfrm>
            <a:off x="4067960" y="3999733"/>
            <a:ext cx="792088" cy="654164"/>
            <a:chOff x="7668344" y="4230611"/>
            <a:chExt cx="792088" cy="654164"/>
          </a:xfrm>
        </p:grpSpPr>
        <p:sp>
          <p:nvSpPr>
            <p:cNvPr id="39" name="Rectangle 38">
              <a:extLst>
                <a:ext uri="{FF2B5EF4-FFF2-40B4-BE49-F238E27FC236}">
                  <a16:creationId xmlns:a16="http://schemas.microsoft.com/office/drawing/2014/main" id="{F442C299-FB02-43DC-9A84-0D8FD4D37648}"/>
                </a:ext>
              </a:extLst>
            </p:cNvPr>
            <p:cNvSpPr/>
            <p:nvPr/>
          </p:nvSpPr>
          <p:spPr>
            <a:xfrm>
              <a:off x="7721589" y="4230611"/>
              <a:ext cx="672854" cy="654164"/>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40" name="TextBox 39">
              <a:extLst>
                <a:ext uri="{FF2B5EF4-FFF2-40B4-BE49-F238E27FC236}">
                  <a16:creationId xmlns:a16="http://schemas.microsoft.com/office/drawing/2014/main" id="{4B7910DD-14EE-403D-A2F2-902082C1A589}"/>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BUSINESS</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grpSp>
      <p:grpSp>
        <p:nvGrpSpPr>
          <p:cNvPr id="41" name="Group 40">
            <a:extLst>
              <a:ext uri="{FF2B5EF4-FFF2-40B4-BE49-F238E27FC236}">
                <a16:creationId xmlns:a16="http://schemas.microsoft.com/office/drawing/2014/main" id="{B7138433-7DE2-4C22-B002-A80CC9047E55}"/>
              </a:ext>
            </a:extLst>
          </p:cNvPr>
          <p:cNvGrpSpPr/>
          <p:nvPr/>
        </p:nvGrpSpPr>
        <p:grpSpPr>
          <a:xfrm>
            <a:off x="5142017" y="3968518"/>
            <a:ext cx="792088" cy="654164"/>
            <a:chOff x="7668344" y="4230611"/>
            <a:chExt cx="792088" cy="654164"/>
          </a:xfrm>
        </p:grpSpPr>
        <p:sp>
          <p:nvSpPr>
            <p:cNvPr id="42" name="Rectangle 41">
              <a:extLst>
                <a:ext uri="{FF2B5EF4-FFF2-40B4-BE49-F238E27FC236}">
                  <a16:creationId xmlns:a16="http://schemas.microsoft.com/office/drawing/2014/main" id="{B23083FF-1ED1-40AB-A357-D03070D2F4EA}"/>
                </a:ext>
              </a:extLst>
            </p:cNvPr>
            <p:cNvSpPr/>
            <p:nvPr/>
          </p:nvSpPr>
          <p:spPr>
            <a:xfrm>
              <a:off x="7721589" y="4230611"/>
              <a:ext cx="672854" cy="654164"/>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43" name="TextBox 42">
              <a:extLst>
                <a:ext uri="{FF2B5EF4-FFF2-40B4-BE49-F238E27FC236}">
                  <a16:creationId xmlns:a16="http://schemas.microsoft.com/office/drawing/2014/main" id="{3E68565C-979D-4835-8785-A4FB69FE5CE0}"/>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ROAD</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grpSp>
      <p:grpSp>
        <p:nvGrpSpPr>
          <p:cNvPr id="44" name="Group 43">
            <a:extLst>
              <a:ext uri="{FF2B5EF4-FFF2-40B4-BE49-F238E27FC236}">
                <a16:creationId xmlns:a16="http://schemas.microsoft.com/office/drawing/2014/main" id="{5AF95C26-069D-4009-AD97-550394BAD7A3}"/>
              </a:ext>
            </a:extLst>
          </p:cNvPr>
          <p:cNvGrpSpPr/>
          <p:nvPr/>
        </p:nvGrpSpPr>
        <p:grpSpPr>
          <a:xfrm>
            <a:off x="5930904" y="3968518"/>
            <a:ext cx="792088" cy="654164"/>
            <a:chOff x="7668344" y="4230611"/>
            <a:chExt cx="792088" cy="654164"/>
          </a:xfrm>
        </p:grpSpPr>
        <p:sp>
          <p:nvSpPr>
            <p:cNvPr id="45" name="Rectangle 44">
              <a:extLst>
                <a:ext uri="{FF2B5EF4-FFF2-40B4-BE49-F238E27FC236}">
                  <a16:creationId xmlns:a16="http://schemas.microsoft.com/office/drawing/2014/main" id="{13CE8DE8-C21C-4E32-9DE2-774181B052C3}"/>
                </a:ext>
              </a:extLst>
            </p:cNvPr>
            <p:cNvSpPr/>
            <p:nvPr/>
          </p:nvSpPr>
          <p:spPr>
            <a:xfrm>
              <a:off x="7721589" y="4230611"/>
              <a:ext cx="672854" cy="654164"/>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46" name="TextBox 45">
              <a:extLst>
                <a:ext uri="{FF2B5EF4-FFF2-40B4-BE49-F238E27FC236}">
                  <a16:creationId xmlns:a16="http://schemas.microsoft.com/office/drawing/2014/main" id="{1C79EE3F-7657-43AA-9FCA-640932632CFC}"/>
                </a:ext>
              </a:extLst>
            </p:cNvPr>
            <p:cNvSpPr txBox="1"/>
            <p:nvPr/>
          </p:nvSpPr>
          <p:spPr>
            <a:xfrm>
              <a:off x="7668344" y="4230611"/>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ORGANISATION</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grpSp>
      <p:sp>
        <p:nvSpPr>
          <p:cNvPr id="47" name="Rectangle 46">
            <a:extLst>
              <a:ext uri="{FF2B5EF4-FFF2-40B4-BE49-F238E27FC236}">
                <a16:creationId xmlns:a16="http://schemas.microsoft.com/office/drawing/2014/main" id="{59A48EB7-98F0-4C10-A6B9-6A87FF048897}"/>
              </a:ext>
            </a:extLst>
          </p:cNvPr>
          <p:cNvSpPr/>
          <p:nvPr/>
        </p:nvSpPr>
        <p:spPr>
          <a:xfrm>
            <a:off x="6787719" y="3975144"/>
            <a:ext cx="672854" cy="654164"/>
          </a:xfrm>
          <a:prstGeom prst="rect">
            <a:avLst/>
          </a:prstGeom>
          <a:solidFill>
            <a:srgbClr val="F79646">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48" name="TextBox 47">
            <a:extLst>
              <a:ext uri="{FF2B5EF4-FFF2-40B4-BE49-F238E27FC236}">
                <a16:creationId xmlns:a16="http://schemas.microsoft.com/office/drawing/2014/main" id="{72BDE20E-0275-4AAB-9ACE-204ECB3ADE47}"/>
              </a:ext>
            </a:extLst>
          </p:cNvPr>
          <p:cNvSpPr txBox="1"/>
          <p:nvPr/>
        </p:nvSpPr>
        <p:spPr>
          <a:xfrm>
            <a:off x="6734474" y="3983700"/>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rPr>
              <a:t>OSLO</a:t>
            </a:r>
          </a:p>
          <a:p>
            <a:pPr marL="0" marR="0" lvl="0" indent="0" algn="ctr" defTabSz="914400" eaLnBrk="1" fontAlgn="auto" latinLnBrk="1" hangingPunct="0">
              <a:lnSpc>
                <a:spcPct val="100000"/>
              </a:lnSpc>
              <a:spcBef>
                <a:spcPts val="0"/>
              </a:spcBef>
              <a:spcAft>
                <a:spcPts val="0"/>
              </a:spcAft>
              <a:buClrTx/>
              <a:buSzTx/>
              <a:buFontTx/>
              <a:buNone/>
              <a:tabLst/>
              <a:defRPr/>
            </a:pP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DCAT-AP VL</a:t>
            </a:r>
            <a:b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br>
            <a:r>
              <a:rPr kumimoji="0" lang="nl-BE" sz="800" b="0" i="0" u="none" strike="noStrike" kern="0" cap="none" spc="0" normalizeH="0" baseline="0" noProof="0" dirty="0">
                <a:ln>
                  <a:noFill/>
                </a:ln>
                <a:solidFill>
                  <a:srgbClr val="FFFFFF"/>
                </a:solidFill>
                <a:effectLst/>
                <a:uLnTx/>
                <a:uFillTx/>
                <a:latin typeface="FlandersArtSans-Regular"/>
                <a:sym typeface="FlandersArtSans-Regular"/>
              </a:rPr>
              <a:t>VOCABULARY</a:t>
            </a:r>
            <a:endParaRPr kumimoji="0" lang="nl-BE" sz="1800" b="0" i="0" u="none" strike="noStrike" kern="0" cap="none" spc="0" normalizeH="0" baseline="0" noProof="0" dirty="0">
              <a:ln>
                <a:noFill/>
              </a:ln>
              <a:solidFill>
                <a:srgbClr val="FFFFFF"/>
              </a:solidFill>
              <a:effectLst/>
              <a:uLnTx/>
              <a:uFillTx/>
              <a:latin typeface="FlandersArtSans-Regular"/>
              <a:ea typeface="FlandersArtSans-Regular"/>
              <a:cs typeface="FlandersArtSans-Regular"/>
              <a:sym typeface="FlandersArtSans-Regular"/>
            </a:endParaRPr>
          </a:p>
        </p:txBody>
      </p:sp>
      <p:sp>
        <p:nvSpPr>
          <p:cNvPr id="49" name="TextBox 48">
            <a:extLst>
              <a:ext uri="{FF2B5EF4-FFF2-40B4-BE49-F238E27FC236}">
                <a16:creationId xmlns:a16="http://schemas.microsoft.com/office/drawing/2014/main" id="{91100481-E410-40D5-911B-14F80D4A4CB5}"/>
              </a:ext>
            </a:extLst>
          </p:cNvPr>
          <p:cNvSpPr txBox="1"/>
          <p:nvPr/>
        </p:nvSpPr>
        <p:spPr>
          <a:xfrm>
            <a:off x="2140289" y="2375915"/>
            <a:ext cx="1114748" cy="2246767"/>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International</a:t>
            </a:r>
            <a:b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b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Standards</a:t>
            </a:r>
          </a:p>
          <a:p>
            <a:pPr marL="0" marR="0" lvl="0" indent="0" defTabSz="914400" eaLnBrk="1" fontAlgn="auto" latinLnBrk="1" hangingPunct="0">
              <a:lnSpc>
                <a:spcPct val="100000"/>
              </a:lnSpc>
              <a:spcBef>
                <a:spcPts val="0"/>
              </a:spcBef>
              <a:spcAft>
                <a:spcPts val="0"/>
              </a:spcAft>
              <a:buClrTx/>
              <a:buSzTx/>
              <a:buFontTx/>
              <a:buNone/>
              <a:tabLst/>
              <a:defRPr/>
            </a:pP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EU ISA CORE</a:t>
            </a: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ea typeface="FlandersArtSans-Regular"/>
                <a:cs typeface="FlandersArtSans-Regular"/>
                <a:sym typeface="FlandersArtSans-Regular"/>
              </a:rPr>
              <a:t>Vocabularies</a:t>
            </a:r>
            <a:endParaRPr kumimoji="0" lang="nl-BE" sz="14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endParaRPr kumimoji="0" lang="nl-BE" sz="14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rPr>
              <a:t>OSLO</a:t>
            </a: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Extention</a:t>
            </a:r>
            <a:endParaRPr kumimoji="0" lang="nl-BE" sz="14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
        <p:nvSpPr>
          <p:cNvPr id="50" name="Arrow: Curved Down 49">
            <a:extLst>
              <a:ext uri="{FF2B5EF4-FFF2-40B4-BE49-F238E27FC236}">
                <a16:creationId xmlns:a16="http://schemas.microsoft.com/office/drawing/2014/main" id="{BA36B0CF-5ADE-416F-A5C4-D5A9DD24F1A0}"/>
              </a:ext>
            </a:extLst>
          </p:cNvPr>
          <p:cNvSpPr/>
          <p:nvPr/>
        </p:nvSpPr>
        <p:spPr>
          <a:xfrm rot="5400000">
            <a:off x="7365811" y="3582535"/>
            <a:ext cx="1368152" cy="785218"/>
          </a:xfrm>
          <a:prstGeom prst="curvedDownArrow">
            <a:avLst/>
          </a:prstGeom>
          <a:solidFill>
            <a:srgbClr val="FFFFFF"/>
          </a:solidFill>
          <a:ln w="25400" cap="flat">
            <a:solidFill>
              <a:srgbClr val="4F81BD"/>
            </a:solid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marL="0" marR="0" lvl="0" indent="0" defTabSz="914400" eaLnBrk="1" fontAlgn="auto" latinLnBrk="1" hangingPunct="0">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srgbClr val="000000"/>
              </a:solidFill>
              <a:effectLst/>
              <a:uLnTx/>
              <a:uFillTx/>
              <a:latin typeface="FlandersArtSans-Regular"/>
              <a:ea typeface="FlandersArtSans-Regular"/>
              <a:cs typeface="FlandersArtSans-Regular"/>
              <a:sym typeface="FlandersArtSans-Regular"/>
            </a:endParaRPr>
          </a:p>
        </p:txBody>
      </p:sp>
      <p:sp>
        <p:nvSpPr>
          <p:cNvPr id="51" name="TextBox 50">
            <a:extLst>
              <a:ext uri="{FF2B5EF4-FFF2-40B4-BE49-F238E27FC236}">
                <a16:creationId xmlns:a16="http://schemas.microsoft.com/office/drawing/2014/main" id="{BAA6C75B-5D97-4AC4-BD79-EC030DE5B4DB}"/>
              </a:ext>
            </a:extLst>
          </p:cNvPr>
          <p:cNvSpPr txBox="1"/>
          <p:nvPr/>
        </p:nvSpPr>
        <p:spPr>
          <a:xfrm>
            <a:off x="8526837" y="3167762"/>
            <a:ext cx="1835762" cy="1569658"/>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EU - ISA²</a:t>
            </a: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Federal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Government</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Regional</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Government</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Local</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Government</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Industry</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Academia</a:t>
            </a:r>
            <a:endParaRPr kumimoji="0" lang="nl-BE" sz="1400" b="1" i="0" u="none" strike="noStrike" kern="0" cap="none" spc="0" normalizeH="0" baseline="0" noProof="0" dirty="0">
              <a:ln>
                <a:noFill/>
              </a:ln>
              <a:solidFill>
                <a:srgbClr val="000000"/>
              </a:solidFill>
              <a:effectLst/>
              <a:uLnTx/>
              <a:uFillTx/>
              <a:latin typeface="FlandersArtSans-Regular"/>
              <a:sym typeface="FlandersArtSans-Regular"/>
            </a:endParaRPr>
          </a:p>
          <a:p>
            <a:pPr marL="0" marR="0" lvl="0" indent="0" defTabSz="914400" eaLnBrk="1" fontAlgn="auto" latinLnBrk="1" hangingPunct="0">
              <a:lnSpc>
                <a:spcPct val="100000"/>
              </a:lnSpc>
              <a:spcBef>
                <a:spcPts val="0"/>
              </a:spcBef>
              <a:spcAft>
                <a:spcPts val="0"/>
              </a:spcAft>
              <a:buClrTx/>
              <a:buSzTx/>
              <a:buFontTx/>
              <a:buNone/>
              <a:tabLst/>
              <a:defRPr/>
            </a:pPr>
            <a:endParaRPr kumimoji="0" lang="nl-BE" sz="12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pic>
        <p:nvPicPr>
          <p:cNvPr id="52" name="Picture 26" descr="http://linkeddata.org/static/images/lod-datasets_2009-07-14_cropped.png">
            <a:extLst>
              <a:ext uri="{FF2B5EF4-FFF2-40B4-BE49-F238E27FC236}">
                <a16:creationId xmlns:a16="http://schemas.microsoft.com/office/drawing/2014/main" id="{0F56340F-587E-4DEA-8C62-5D807D286B0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553" b="76172"/>
          <a:stretch/>
        </p:blipFill>
        <p:spPr bwMode="auto">
          <a:xfrm>
            <a:off x="3380142" y="2382923"/>
            <a:ext cx="4080967" cy="676302"/>
          </a:xfrm>
          <a:prstGeom prst="rect">
            <a:avLst/>
          </a:prstGeom>
          <a:noFill/>
          <a:ln>
            <a:solidFill>
              <a:srgbClr val="005A9C"/>
            </a:solidFill>
          </a:ln>
          <a:extLst>
            <a:ext uri="{909E8E84-426E-40DD-AFC4-6F175D3DCCD1}">
              <a14:hiddenFill xmlns:a14="http://schemas.microsoft.com/office/drawing/2010/main">
                <a:solidFill>
                  <a:srgbClr val="FFFFFF"/>
                </a:solidFill>
              </a14:hiddenFill>
            </a:ext>
          </a:extLst>
        </p:spPr>
      </p:pic>
      <p:sp>
        <p:nvSpPr>
          <p:cNvPr id="53" name="TextBox 79">
            <a:extLst>
              <a:ext uri="{FF2B5EF4-FFF2-40B4-BE49-F238E27FC236}">
                <a16:creationId xmlns:a16="http://schemas.microsoft.com/office/drawing/2014/main" id="{84D56FEC-ECA1-42BD-950B-9A9AFE94C586}"/>
              </a:ext>
            </a:extLst>
          </p:cNvPr>
          <p:cNvSpPr txBox="1"/>
          <p:nvPr/>
        </p:nvSpPr>
        <p:spPr>
          <a:xfrm>
            <a:off x="7477674" y="2548034"/>
            <a:ext cx="2884925" cy="707884"/>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marL="0" marR="0" lvl="0" indent="0" defTabSz="914400" eaLnBrk="1" fontAlgn="auto" latinLnBrk="1" hangingPunct="0">
              <a:lnSpc>
                <a:spcPct val="100000"/>
              </a:lnSpc>
              <a:spcBef>
                <a:spcPts val="0"/>
              </a:spcBef>
              <a:spcAft>
                <a:spcPts val="0"/>
              </a:spcAft>
              <a:buClrTx/>
              <a:buSzTx/>
              <a:buFontTx/>
              <a:buNone/>
              <a:tabLst/>
              <a:defRPr/>
            </a:pP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e.g</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for</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mobility</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Datex</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II, SIRI, </a:t>
            </a:r>
            <a:r>
              <a:rPr kumimoji="0" lang="nl-BE" sz="1400" b="1" i="0" u="none" strike="noStrike" kern="0" cap="none" spc="0" normalizeH="0" baseline="0" noProof="0" dirty="0" err="1">
                <a:ln>
                  <a:noFill/>
                </a:ln>
                <a:solidFill>
                  <a:srgbClr val="000000"/>
                </a:solidFill>
                <a:effectLst/>
                <a:uLnTx/>
                <a:uFillTx/>
                <a:latin typeface="FlandersArtSans-Regular"/>
                <a:sym typeface="FlandersArtSans-Regular"/>
              </a:rPr>
              <a:t>NeTEx</a:t>
            </a:r>
            <a:r>
              <a:rPr kumimoji="0" lang="nl-BE" sz="1400" b="1" i="0" u="none" strike="noStrike" kern="0" cap="none" spc="0" normalizeH="0" baseline="0" noProof="0" dirty="0">
                <a:ln>
                  <a:noFill/>
                </a:ln>
                <a:solidFill>
                  <a:srgbClr val="000000"/>
                </a:solidFill>
                <a:effectLst/>
                <a:uLnTx/>
                <a:uFillTx/>
                <a:latin typeface="FlandersArtSans-Regular"/>
                <a:sym typeface="FlandersArtSans-Regular"/>
              </a:rPr>
              <a:t>, Transmodel, GBFS, …</a:t>
            </a:r>
          </a:p>
          <a:p>
            <a:pPr marL="0" marR="0" lvl="0" indent="0" defTabSz="914400" eaLnBrk="1" fontAlgn="auto" latinLnBrk="1" hangingPunct="0">
              <a:lnSpc>
                <a:spcPct val="100000"/>
              </a:lnSpc>
              <a:spcBef>
                <a:spcPts val="0"/>
              </a:spcBef>
              <a:spcAft>
                <a:spcPts val="0"/>
              </a:spcAft>
              <a:buClrTx/>
              <a:buSzTx/>
              <a:buFontTx/>
              <a:buNone/>
              <a:tabLst/>
              <a:defRPr/>
            </a:pPr>
            <a:endParaRPr kumimoji="0" lang="nl-BE" sz="1200" b="1" i="0" u="none" strike="noStrike" kern="0" cap="none" spc="0" normalizeH="0" baseline="0" noProof="0" dirty="0">
              <a:ln>
                <a:noFill/>
              </a:ln>
              <a:solidFill>
                <a:srgbClr val="000000"/>
              </a:solidFill>
              <a:effectLst/>
              <a:uLnTx/>
              <a:uFillTx/>
              <a:latin typeface="FlandersArtSans-Regular"/>
              <a:ea typeface="FlandersArtSans-Regular"/>
              <a:cs typeface="FlandersArtSans-Regular"/>
              <a:sym typeface="FlandersArtSans-Regular"/>
            </a:endParaRPr>
          </a:p>
        </p:txBody>
      </p:sp>
    </p:spTree>
    <p:extLst>
      <p:ext uri="{BB962C8B-B14F-4D97-AF65-F5344CB8AC3E}">
        <p14:creationId xmlns:p14="http://schemas.microsoft.com/office/powerpoint/2010/main" val="10557604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1" y="365126"/>
            <a:ext cx="10515600" cy="984352"/>
          </a:xfrm>
        </p:spPr>
        <p:txBody>
          <a:bodyPr/>
          <a:lstStyle/>
          <a:p>
            <a:r>
              <a:rPr lang="en-US" dirty="0"/>
              <a:t>Process and method for developing data standards</a:t>
            </a:r>
          </a:p>
        </p:txBody>
      </p:sp>
      <p:pic>
        <p:nvPicPr>
          <p:cNvPr id="27" name="Picture 3">
            <a:extLst>
              <a:ext uri="{FF2B5EF4-FFF2-40B4-BE49-F238E27FC236}">
                <a16:creationId xmlns:a16="http://schemas.microsoft.com/office/drawing/2014/main" id="{50475E95-19A7-42B5-BF05-C3B8F0FEC123}"/>
              </a:ext>
            </a:extLst>
          </p:cNvPr>
          <p:cNvPicPr>
            <a:picLocks noChangeAspect="1"/>
          </p:cNvPicPr>
          <p:nvPr/>
        </p:nvPicPr>
        <p:blipFill>
          <a:blip r:embed="rId2"/>
          <a:stretch>
            <a:fillRect/>
          </a:stretch>
        </p:blipFill>
        <p:spPr>
          <a:xfrm>
            <a:off x="1684580" y="1496036"/>
            <a:ext cx="5995468" cy="4320000"/>
          </a:xfrm>
          <a:prstGeom prst="rect">
            <a:avLst/>
          </a:prstGeom>
        </p:spPr>
      </p:pic>
      <p:pic>
        <p:nvPicPr>
          <p:cNvPr id="28" name="Picture 4">
            <a:extLst>
              <a:ext uri="{FF2B5EF4-FFF2-40B4-BE49-F238E27FC236}">
                <a16:creationId xmlns:a16="http://schemas.microsoft.com/office/drawing/2014/main" id="{0DF0CFDE-FC71-4888-AB46-6122AEB7D739}"/>
              </a:ext>
            </a:extLst>
          </p:cNvPr>
          <p:cNvPicPr>
            <a:picLocks noChangeAspect="1"/>
          </p:cNvPicPr>
          <p:nvPr/>
        </p:nvPicPr>
        <p:blipFill>
          <a:blip r:embed="rId3"/>
          <a:stretch>
            <a:fillRect/>
          </a:stretch>
        </p:blipFill>
        <p:spPr>
          <a:xfrm>
            <a:off x="8018800" y="1668592"/>
            <a:ext cx="2051511" cy="2906672"/>
          </a:xfrm>
          <a:prstGeom prst="rect">
            <a:avLst/>
          </a:prstGeom>
          <a:solidFill>
            <a:srgbClr val="FFFFFF">
              <a:lumMod val="95000"/>
            </a:srgbClr>
          </a:solidFill>
          <a:ln w="114300" cap="sq" cmpd="sng">
            <a:solidFill>
              <a:srgbClr val="D8D8D8"/>
            </a:solidFill>
            <a:prstDash val="solid"/>
            <a:miter lim="8000"/>
            <a:headEnd type="none" w="med" len="med"/>
            <a:tailEnd type="none" w="med" len="med"/>
          </a:ln>
        </p:spPr>
      </p:pic>
      <p:sp>
        <p:nvSpPr>
          <p:cNvPr id="29" name="Tekstvak 1">
            <a:extLst>
              <a:ext uri="{FF2B5EF4-FFF2-40B4-BE49-F238E27FC236}">
                <a16:creationId xmlns:a16="http://schemas.microsoft.com/office/drawing/2014/main" id="{1B128F22-1C59-47F6-8C64-3AFB2703285B}"/>
              </a:ext>
            </a:extLst>
          </p:cNvPr>
          <p:cNvSpPr txBox="1"/>
          <p:nvPr/>
        </p:nvSpPr>
        <p:spPr>
          <a:xfrm>
            <a:off x="7904067" y="4978772"/>
            <a:ext cx="2411058"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nl-BE" sz="1200" dirty="0">
                <a:solidFill>
                  <a:srgbClr val="000000"/>
                </a:solidFill>
                <a:hlinkClick r:id="rId4"/>
              </a:rPr>
              <a:t>https://data.vlaanderen.be/cms/Proces_en_methode_voor_de_erkenning_van_datastandaarden_v1.0.pdf</a:t>
            </a:r>
            <a:r>
              <a:rPr lang="nl-BE" sz="1200" dirty="0">
                <a:solidFill>
                  <a:srgbClr val="000000"/>
                </a:solidFill>
              </a:rPr>
              <a:t> </a:t>
            </a:r>
            <a:endParaRPr kumimoji="0" lang="nl-BE" sz="1200" b="0" i="0" u="none" strike="noStrike" cap="none" spc="0" normalizeH="0" baseline="0" dirty="0">
              <a:ln>
                <a:noFill/>
              </a:ln>
              <a:solidFill>
                <a:srgbClr val="000000"/>
              </a:solidFill>
              <a:effectLst/>
              <a:uFillTx/>
              <a:latin typeface="FlandersArtSans-Regular"/>
              <a:ea typeface="FlandersArtSans-Regular"/>
              <a:cs typeface="FlandersArtSans-Regular"/>
              <a:sym typeface="FlandersArtSans-Regular"/>
            </a:endParaRPr>
          </a:p>
        </p:txBody>
      </p:sp>
    </p:spTree>
    <p:extLst>
      <p:ext uri="{BB962C8B-B14F-4D97-AF65-F5344CB8AC3E}">
        <p14:creationId xmlns:p14="http://schemas.microsoft.com/office/powerpoint/2010/main" val="31541044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Erkenningsprocedure</a:t>
            </a:r>
          </a:p>
        </p:txBody>
      </p:sp>
      <p:sp>
        <p:nvSpPr>
          <p:cNvPr id="2" name="Slide Number Placeholder 1"/>
          <p:cNvSpPr>
            <a:spLocks noGrp="1"/>
          </p:cNvSpPr>
          <p:nvPr>
            <p:ph type="sldNum" sz="quarter" idx="4"/>
          </p:nvPr>
        </p:nvSpPr>
        <p:spPr/>
        <p:txBody>
          <a:bodyPr/>
          <a:lstStyle/>
          <a:p>
            <a:fld id="{F55100FD-100E-4D95-BDF2-1B298B1F89AD}" type="slidenum">
              <a:rPr lang="nl-BE" smtClean="0"/>
              <a:pPr/>
              <a:t>44</a:t>
            </a:fld>
            <a:endParaRPr lang="nl-BE" dirty="0"/>
          </a:p>
        </p:txBody>
      </p:sp>
      <p:pic>
        <p:nvPicPr>
          <p:cNvPr id="6" name="image18.png"/>
          <p:cNvPicPr/>
          <p:nvPr/>
        </p:nvPicPr>
        <p:blipFill>
          <a:blip r:embed="rId3"/>
          <a:srcRect/>
          <a:stretch>
            <a:fillRect/>
          </a:stretch>
        </p:blipFill>
        <p:spPr>
          <a:xfrm>
            <a:off x="1356206" y="1616149"/>
            <a:ext cx="9489004" cy="3890104"/>
          </a:xfrm>
          <a:prstGeom prst="rect">
            <a:avLst/>
          </a:prstGeom>
          <a:ln/>
        </p:spPr>
      </p:pic>
    </p:spTree>
    <p:extLst>
      <p:ext uri="{BB962C8B-B14F-4D97-AF65-F5344CB8AC3E}">
        <p14:creationId xmlns:p14="http://schemas.microsoft.com/office/powerpoint/2010/main" val="31987627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735;p88">
            <a:extLst>
              <a:ext uri="{FF2B5EF4-FFF2-40B4-BE49-F238E27FC236}">
                <a16:creationId xmlns:a16="http://schemas.microsoft.com/office/drawing/2014/main" id="{DA2CC231-A6C1-49D3-848A-5E431A3ECFE6}"/>
              </a:ext>
            </a:extLst>
          </p:cNvPr>
          <p:cNvSpPr txBox="1">
            <a:spLocks/>
          </p:cNvSpPr>
          <p:nvPr/>
        </p:nvSpPr>
        <p:spPr>
          <a:xfrm>
            <a:off x="793051" y="216000"/>
            <a:ext cx="8333999" cy="440381"/>
          </a:xfrm>
          <a:prstGeom prst="rect">
            <a:avLst/>
          </a:prstGeom>
          <a:noFill/>
          <a:ln w="12700">
            <a:noFill/>
            <a:miter lim="400000"/>
          </a:ln>
          <a:extLst>
            <a:ext uri="{C572A759-6A51-4108-AA02-DFA0A04FC94B}">
              <ma14:wrappingTextBoxFlag xmlns:ma14="http://schemas.microsoft.com/office/mac/drawingml/2011/main" xmlns="" val="1"/>
            </a:ext>
          </a:extLst>
        </p:spPr>
        <p:txBody>
          <a:bodyPr spcFirstLastPara="1" wrap="square" lIns="0" tIns="0" rIns="0" bIns="0" anchor="t" anchorCtr="0">
            <a:noAutofit/>
          </a:bodyPr>
          <a:lstStyle>
            <a:lvl1pPr>
              <a:defRPr sz="4400" b="1">
                <a:latin typeface="Flanders Art Sans"/>
                <a:ea typeface="Flanders Art Sans"/>
                <a:cs typeface="Flanders Art Sans"/>
                <a:sym typeface="Flanders Art Sans"/>
              </a:defRPr>
            </a:lvl1pPr>
            <a:lvl2pPr>
              <a:defRPr sz="4400" b="1">
                <a:latin typeface="Flanders Art Sans"/>
                <a:ea typeface="Flanders Art Sans"/>
                <a:cs typeface="Flanders Art Sans"/>
                <a:sym typeface="Flanders Art Sans"/>
              </a:defRPr>
            </a:lvl2pPr>
            <a:lvl3pPr>
              <a:defRPr sz="4400" b="1">
                <a:latin typeface="Flanders Art Sans"/>
                <a:ea typeface="Flanders Art Sans"/>
                <a:cs typeface="Flanders Art Sans"/>
                <a:sym typeface="Flanders Art Sans"/>
              </a:defRPr>
            </a:lvl3pPr>
            <a:lvl4pPr>
              <a:defRPr sz="4400" b="1">
                <a:latin typeface="Flanders Art Sans"/>
                <a:ea typeface="Flanders Art Sans"/>
                <a:cs typeface="Flanders Art Sans"/>
                <a:sym typeface="Flanders Art Sans"/>
              </a:defRPr>
            </a:lvl4pPr>
            <a:lvl5pPr>
              <a:defRPr sz="4400" b="1">
                <a:latin typeface="Flanders Art Sans"/>
                <a:ea typeface="Flanders Art Sans"/>
                <a:cs typeface="Flanders Art Sans"/>
                <a:sym typeface="Flanders Art Sans"/>
              </a:defRPr>
            </a:lvl5pPr>
            <a:lvl6pPr>
              <a:defRPr sz="4400" b="1">
                <a:latin typeface="Flanders Art Sans"/>
                <a:ea typeface="Flanders Art Sans"/>
                <a:cs typeface="Flanders Art Sans"/>
                <a:sym typeface="Flanders Art Sans"/>
              </a:defRPr>
            </a:lvl6pPr>
            <a:lvl7pPr>
              <a:defRPr sz="4400" b="1">
                <a:latin typeface="Flanders Art Sans"/>
                <a:ea typeface="Flanders Art Sans"/>
                <a:cs typeface="Flanders Art Sans"/>
                <a:sym typeface="Flanders Art Sans"/>
              </a:defRPr>
            </a:lvl7pPr>
            <a:lvl8pPr>
              <a:defRPr sz="4400" b="1">
                <a:latin typeface="Flanders Art Sans"/>
                <a:ea typeface="Flanders Art Sans"/>
                <a:cs typeface="Flanders Art Sans"/>
                <a:sym typeface="Flanders Art Sans"/>
              </a:defRPr>
            </a:lvl8pPr>
            <a:lvl9pPr>
              <a:defRPr sz="4400" b="1">
                <a:latin typeface="Flanders Art Sans"/>
                <a:ea typeface="Flanders Art Sans"/>
                <a:cs typeface="Flanders Art Sans"/>
                <a:sym typeface="Flanders Art Sans"/>
              </a:defRPr>
            </a:lvl9pPr>
          </a:lstStyle>
          <a:p>
            <a:pPr rtl="0">
              <a:buSzPts val="3600"/>
            </a:pPr>
            <a:r>
              <a:rPr lang="en-GB" dirty="0"/>
              <a:t>Timeline</a:t>
            </a:r>
          </a:p>
        </p:txBody>
      </p:sp>
      <p:graphicFrame>
        <p:nvGraphicFramePr>
          <p:cNvPr id="9" name="Google Shape;738;p88">
            <a:extLst>
              <a:ext uri="{FF2B5EF4-FFF2-40B4-BE49-F238E27FC236}">
                <a16:creationId xmlns:a16="http://schemas.microsoft.com/office/drawing/2014/main" id="{D3994E6A-4189-4BC1-9C24-6D0F60C912FD}"/>
              </a:ext>
            </a:extLst>
          </p:cNvPr>
          <p:cNvGraphicFramePr/>
          <p:nvPr>
            <p:extLst>
              <p:ext uri="{D42A27DB-BD31-4B8C-83A1-F6EECF244321}">
                <p14:modId xmlns:p14="http://schemas.microsoft.com/office/powerpoint/2010/main" val="1220755774"/>
              </p:ext>
            </p:extLst>
          </p:nvPr>
        </p:nvGraphicFramePr>
        <p:xfrm>
          <a:off x="793051" y="1331143"/>
          <a:ext cx="10006484" cy="4790523"/>
        </p:xfrm>
        <a:graphic>
          <a:graphicData uri="http://schemas.openxmlformats.org/drawingml/2006/table">
            <a:tbl>
              <a:tblPr firstRow="1" bandRow="1">
                <a:noFill/>
              </a:tblPr>
              <a:tblGrid>
                <a:gridCol w="2644556">
                  <a:extLst>
                    <a:ext uri="{9D8B030D-6E8A-4147-A177-3AD203B41FA5}">
                      <a16:colId xmlns:a16="http://schemas.microsoft.com/office/drawing/2014/main" val="20000"/>
                    </a:ext>
                  </a:extLst>
                </a:gridCol>
                <a:gridCol w="262926">
                  <a:extLst>
                    <a:ext uri="{9D8B030D-6E8A-4147-A177-3AD203B41FA5}">
                      <a16:colId xmlns:a16="http://schemas.microsoft.com/office/drawing/2014/main" val="20001"/>
                    </a:ext>
                  </a:extLst>
                </a:gridCol>
                <a:gridCol w="262926">
                  <a:extLst>
                    <a:ext uri="{9D8B030D-6E8A-4147-A177-3AD203B41FA5}">
                      <a16:colId xmlns:a16="http://schemas.microsoft.com/office/drawing/2014/main" val="20002"/>
                    </a:ext>
                  </a:extLst>
                </a:gridCol>
                <a:gridCol w="262926">
                  <a:extLst>
                    <a:ext uri="{9D8B030D-6E8A-4147-A177-3AD203B41FA5}">
                      <a16:colId xmlns:a16="http://schemas.microsoft.com/office/drawing/2014/main" val="20003"/>
                    </a:ext>
                  </a:extLst>
                </a:gridCol>
                <a:gridCol w="262926">
                  <a:extLst>
                    <a:ext uri="{9D8B030D-6E8A-4147-A177-3AD203B41FA5}">
                      <a16:colId xmlns:a16="http://schemas.microsoft.com/office/drawing/2014/main" val="20004"/>
                    </a:ext>
                  </a:extLst>
                </a:gridCol>
                <a:gridCol w="262926">
                  <a:extLst>
                    <a:ext uri="{9D8B030D-6E8A-4147-A177-3AD203B41FA5}">
                      <a16:colId xmlns:a16="http://schemas.microsoft.com/office/drawing/2014/main" val="20005"/>
                    </a:ext>
                  </a:extLst>
                </a:gridCol>
                <a:gridCol w="262926">
                  <a:extLst>
                    <a:ext uri="{9D8B030D-6E8A-4147-A177-3AD203B41FA5}">
                      <a16:colId xmlns:a16="http://schemas.microsoft.com/office/drawing/2014/main" val="20006"/>
                    </a:ext>
                  </a:extLst>
                </a:gridCol>
                <a:gridCol w="262926">
                  <a:extLst>
                    <a:ext uri="{9D8B030D-6E8A-4147-A177-3AD203B41FA5}">
                      <a16:colId xmlns:a16="http://schemas.microsoft.com/office/drawing/2014/main" val="20007"/>
                    </a:ext>
                  </a:extLst>
                </a:gridCol>
                <a:gridCol w="262926">
                  <a:extLst>
                    <a:ext uri="{9D8B030D-6E8A-4147-A177-3AD203B41FA5}">
                      <a16:colId xmlns:a16="http://schemas.microsoft.com/office/drawing/2014/main" val="20008"/>
                    </a:ext>
                  </a:extLst>
                </a:gridCol>
                <a:gridCol w="262926">
                  <a:extLst>
                    <a:ext uri="{9D8B030D-6E8A-4147-A177-3AD203B41FA5}">
                      <a16:colId xmlns:a16="http://schemas.microsoft.com/office/drawing/2014/main" val="20009"/>
                    </a:ext>
                  </a:extLst>
                </a:gridCol>
                <a:gridCol w="262926">
                  <a:extLst>
                    <a:ext uri="{9D8B030D-6E8A-4147-A177-3AD203B41FA5}">
                      <a16:colId xmlns:a16="http://schemas.microsoft.com/office/drawing/2014/main" val="20010"/>
                    </a:ext>
                  </a:extLst>
                </a:gridCol>
                <a:gridCol w="262926">
                  <a:extLst>
                    <a:ext uri="{9D8B030D-6E8A-4147-A177-3AD203B41FA5}">
                      <a16:colId xmlns:a16="http://schemas.microsoft.com/office/drawing/2014/main" val="20011"/>
                    </a:ext>
                  </a:extLst>
                </a:gridCol>
                <a:gridCol w="262926">
                  <a:extLst>
                    <a:ext uri="{9D8B030D-6E8A-4147-A177-3AD203B41FA5}">
                      <a16:colId xmlns:a16="http://schemas.microsoft.com/office/drawing/2014/main" val="20012"/>
                    </a:ext>
                  </a:extLst>
                </a:gridCol>
                <a:gridCol w="262926">
                  <a:extLst>
                    <a:ext uri="{9D8B030D-6E8A-4147-A177-3AD203B41FA5}">
                      <a16:colId xmlns:a16="http://schemas.microsoft.com/office/drawing/2014/main" val="20013"/>
                    </a:ext>
                  </a:extLst>
                </a:gridCol>
                <a:gridCol w="262926">
                  <a:extLst>
                    <a:ext uri="{9D8B030D-6E8A-4147-A177-3AD203B41FA5}">
                      <a16:colId xmlns:a16="http://schemas.microsoft.com/office/drawing/2014/main" val="20014"/>
                    </a:ext>
                  </a:extLst>
                </a:gridCol>
                <a:gridCol w="262926">
                  <a:extLst>
                    <a:ext uri="{9D8B030D-6E8A-4147-A177-3AD203B41FA5}">
                      <a16:colId xmlns:a16="http://schemas.microsoft.com/office/drawing/2014/main" val="20015"/>
                    </a:ext>
                  </a:extLst>
                </a:gridCol>
                <a:gridCol w="262926">
                  <a:extLst>
                    <a:ext uri="{9D8B030D-6E8A-4147-A177-3AD203B41FA5}">
                      <a16:colId xmlns:a16="http://schemas.microsoft.com/office/drawing/2014/main" val="20016"/>
                    </a:ext>
                  </a:extLst>
                </a:gridCol>
                <a:gridCol w="262926">
                  <a:extLst>
                    <a:ext uri="{9D8B030D-6E8A-4147-A177-3AD203B41FA5}">
                      <a16:colId xmlns:a16="http://schemas.microsoft.com/office/drawing/2014/main" val="20017"/>
                    </a:ext>
                  </a:extLst>
                </a:gridCol>
                <a:gridCol w="262926">
                  <a:extLst>
                    <a:ext uri="{9D8B030D-6E8A-4147-A177-3AD203B41FA5}">
                      <a16:colId xmlns:a16="http://schemas.microsoft.com/office/drawing/2014/main" val="20018"/>
                    </a:ext>
                  </a:extLst>
                </a:gridCol>
                <a:gridCol w="262926">
                  <a:extLst>
                    <a:ext uri="{9D8B030D-6E8A-4147-A177-3AD203B41FA5}">
                      <a16:colId xmlns:a16="http://schemas.microsoft.com/office/drawing/2014/main" val="20019"/>
                    </a:ext>
                  </a:extLst>
                </a:gridCol>
                <a:gridCol w="262926">
                  <a:extLst>
                    <a:ext uri="{9D8B030D-6E8A-4147-A177-3AD203B41FA5}">
                      <a16:colId xmlns:a16="http://schemas.microsoft.com/office/drawing/2014/main" val="20020"/>
                    </a:ext>
                  </a:extLst>
                </a:gridCol>
                <a:gridCol w="262926">
                  <a:extLst>
                    <a:ext uri="{9D8B030D-6E8A-4147-A177-3AD203B41FA5}">
                      <a16:colId xmlns:a16="http://schemas.microsoft.com/office/drawing/2014/main" val="20021"/>
                    </a:ext>
                  </a:extLst>
                </a:gridCol>
                <a:gridCol w="262926">
                  <a:extLst>
                    <a:ext uri="{9D8B030D-6E8A-4147-A177-3AD203B41FA5}">
                      <a16:colId xmlns:a16="http://schemas.microsoft.com/office/drawing/2014/main" val="20022"/>
                    </a:ext>
                  </a:extLst>
                </a:gridCol>
                <a:gridCol w="262926">
                  <a:extLst>
                    <a:ext uri="{9D8B030D-6E8A-4147-A177-3AD203B41FA5}">
                      <a16:colId xmlns:a16="http://schemas.microsoft.com/office/drawing/2014/main" val="20023"/>
                    </a:ext>
                  </a:extLst>
                </a:gridCol>
                <a:gridCol w="262926">
                  <a:extLst>
                    <a:ext uri="{9D8B030D-6E8A-4147-A177-3AD203B41FA5}">
                      <a16:colId xmlns:a16="http://schemas.microsoft.com/office/drawing/2014/main" val="20024"/>
                    </a:ext>
                  </a:extLst>
                </a:gridCol>
                <a:gridCol w="262926">
                  <a:extLst>
                    <a:ext uri="{9D8B030D-6E8A-4147-A177-3AD203B41FA5}">
                      <a16:colId xmlns:a16="http://schemas.microsoft.com/office/drawing/2014/main" val="20025"/>
                    </a:ext>
                  </a:extLst>
                </a:gridCol>
                <a:gridCol w="262926">
                  <a:extLst>
                    <a:ext uri="{9D8B030D-6E8A-4147-A177-3AD203B41FA5}">
                      <a16:colId xmlns:a16="http://schemas.microsoft.com/office/drawing/2014/main" val="20026"/>
                    </a:ext>
                  </a:extLst>
                </a:gridCol>
                <a:gridCol w="262926">
                  <a:extLst>
                    <a:ext uri="{9D8B030D-6E8A-4147-A177-3AD203B41FA5}">
                      <a16:colId xmlns:a16="http://schemas.microsoft.com/office/drawing/2014/main" val="20027"/>
                    </a:ext>
                  </a:extLst>
                </a:gridCol>
                <a:gridCol w="262926">
                  <a:extLst>
                    <a:ext uri="{9D8B030D-6E8A-4147-A177-3AD203B41FA5}">
                      <a16:colId xmlns:a16="http://schemas.microsoft.com/office/drawing/2014/main" val="20028"/>
                    </a:ext>
                  </a:extLst>
                </a:gridCol>
              </a:tblGrid>
              <a:tr h="386674">
                <a:tc rowSpan="2">
                  <a:txBody>
                    <a:bodyPr/>
                    <a:lstStyle/>
                    <a:p>
                      <a:pPr marL="0" marR="0" lvl="0" indent="0" algn="l" rtl="0">
                        <a:spcBef>
                          <a:spcPts val="0"/>
                        </a:spcBef>
                        <a:spcAft>
                          <a:spcPts val="0"/>
                        </a:spcAft>
                        <a:buNone/>
                      </a:pPr>
                      <a:endParaRPr lang="nl-BE" sz="1200" noProof="0" dirty="0"/>
                    </a:p>
                  </a:txBody>
                  <a:tcPr marL="68588" marR="68588" marT="54000" marB="59400">
                    <a:lnL w="9525" cap="flat" cmpd="sng">
                      <a:solidFill>
                        <a:srgbClr val="000000">
                          <a:alpha val="0"/>
                        </a:srgbClr>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989898"/>
                    </a:solidFill>
                  </a:tcPr>
                </a:tc>
                <a:tc gridSpan="16">
                  <a:txBody>
                    <a:bodyPr/>
                    <a:lstStyle/>
                    <a:p>
                      <a:pPr marL="0" marR="0" lvl="0" indent="0" algn="ctr" rtl="0">
                        <a:spcBef>
                          <a:spcPts val="0"/>
                        </a:spcBef>
                        <a:spcAft>
                          <a:spcPts val="0"/>
                        </a:spcAft>
                        <a:buNone/>
                      </a:pPr>
                      <a:r>
                        <a:rPr lang="en-GB" sz="1200" dirty="0"/>
                        <a:t>2019</a:t>
                      </a:r>
                      <a:endParaRPr sz="1400" dirty="0"/>
                    </a:p>
                  </a:txBody>
                  <a:tcPr marL="68588" marR="68588" marT="54000" marB="59400">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D70F"/>
                    </a:solidFill>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gridSpan="12">
                  <a:txBody>
                    <a:bodyPr/>
                    <a:lstStyle/>
                    <a:p>
                      <a:pPr marL="0" marR="0" lvl="0" indent="0" algn="ctr" rtl="0">
                        <a:spcBef>
                          <a:spcPts val="0"/>
                        </a:spcBef>
                        <a:spcAft>
                          <a:spcPts val="0"/>
                        </a:spcAft>
                        <a:buNone/>
                      </a:pPr>
                      <a:r>
                        <a:rPr lang="en-GB" sz="1200" dirty="0"/>
                        <a:t>2020</a:t>
                      </a:r>
                      <a:endParaRPr sz="1400" dirty="0"/>
                    </a:p>
                  </a:txBody>
                  <a:tcPr marL="68588" marR="68588" marT="54000" marB="59400">
                    <a:lnL w="76200"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D70F"/>
                    </a:solidFill>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0"/>
                  </a:ext>
                </a:extLst>
              </a:tr>
              <a:tr h="319957">
                <a:tc v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September</a:t>
                      </a:r>
                      <a:endParaRPr sz="1400" b="1" dirty="0"/>
                    </a:p>
                  </a:txBody>
                  <a:tcPr marL="68588" marR="68588" marT="40500" marB="67500">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October</a:t>
                      </a:r>
                      <a:endParaRPr sz="1400" b="1" dirty="0"/>
                    </a:p>
                  </a:txBody>
                  <a:tcPr marL="68588" marR="68588" marT="40500" marB="67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November</a:t>
                      </a:r>
                      <a:endParaRPr sz="1400" b="1" dirty="0"/>
                    </a:p>
                  </a:txBody>
                  <a:tcPr marL="68588" marR="68588" marT="40500" marB="67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December</a:t>
                      </a:r>
                      <a:endParaRPr sz="1400" b="1" dirty="0"/>
                    </a:p>
                  </a:txBody>
                  <a:tcPr marL="68588" marR="68588" marT="40500" marB="67500">
                    <a:lnL w="127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January</a:t>
                      </a:r>
                      <a:endParaRPr sz="1400" b="1" dirty="0"/>
                    </a:p>
                  </a:txBody>
                  <a:tcPr marL="68588" marR="68588" marT="40500" marB="67500">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February</a:t>
                      </a:r>
                      <a:endParaRPr sz="1400" b="1" dirty="0"/>
                    </a:p>
                  </a:txBody>
                  <a:tcPr marL="68588" marR="68588" marT="40500" marB="67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4">
                  <a:txBody>
                    <a:bodyPr/>
                    <a:lstStyle/>
                    <a:p>
                      <a:pPr marL="0" marR="0" lvl="0" indent="0" algn="ctr" rtl="0">
                        <a:spcBef>
                          <a:spcPts val="0"/>
                        </a:spcBef>
                        <a:spcAft>
                          <a:spcPts val="0"/>
                        </a:spcAft>
                        <a:buNone/>
                      </a:pPr>
                      <a:r>
                        <a:rPr lang="en-GB" sz="900" b="1" dirty="0">
                          <a:solidFill>
                            <a:schemeClr val="lt1"/>
                          </a:solidFill>
                        </a:rPr>
                        <a:t>March</a:t>
                      </a:r>
                      <a:endParaRPr sz="1400" b="1" dirty="0"/>
                    </a:p>
                  </a:txBody>
                  <a:tcPr marL="68588" marR="68588" marT="40500" marB="67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76200" cap="flat" cmpd="sng">
                      <a:solidFill>
                        <a:schemeClr val="lt1"/>
                      </a:solidFill>
                      <a:prstDash val="solid"/>
                      <a:round/>
                      <a:headEnd type="none" w="sm" len="sm"/>
                      <a:tailEnd type="none" w="sm" len="sm"/>
                    </a:lnB>
                    <a:solidFill>
                      <a:srgbClr val="6B6B6B"/>
                    </a:solidFill>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10001"/>
                  </a:ext>
                </a:extLst>
              </a:tr>
              <a:tr h="554114">
                <a:tc>
                  <a:txBody>
                    <a:bodyPr/>
                    <a:lstStyle/>
                    <a:p>
                      <a:pPr marL="0" marR="0" lvl="0" indent="0" algn="l" rtl="0">
                        <a:lnSpc>
                          <a:spcPct val="100000"/>
                        </a:lnSpc>
                        <a:spcBef>
                          <a:spcPts val="0"/>
                        </a:spcBef>
                        <a:spcAft>
                          <a:spcPts val="0"/>
                        </a:spcAft>
                        <a:buClr>
                          <a:schemeClr val="lt1"/>
                        </a:buClr>
                        <a:buSzPts val="1100"/>
                        <a:buFont typeface="Arial"/>
                        <a:buNone/>
                      </a:pPr>
                      <a:r>
                        <a:rPr lang="nl-BE" sz="800" b="1" dirty="0">
                          <a:solidFill>
                            <a:schemeClr val="lt1"/>
                          </a:solidFill>
                        </a:rPr>
                        <a:t>Kick-off</a:t>
                      </a:r>
                      <a:endParaRPr sz="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dirty="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3"/>
                  </a:ext>
                </a:extLst>
              </a:tr>
              <a:tr h="506085">
                <a:tc>
                  <a:txBody>
                    <a:bodyPr/>
                    <a:lstStyle/>
                    <a:p>
                      <a:pPr marL="0" marR="0" lvl="0" indent="0" algn="l" rtl="0">
                        <a:lnSpc>
                          <a:spcPct val="100000"/>
                        </a:lnSpc>
                        <a:spcBef>
                          <a:spcPts val="0"/>
                        </a:spcBef>
                        <a:spcAft>
                          <a:spcPts val="0"/>
                        </a:spcAft>
                        <a:buClr>
                          <a:schemeClr val="lt1"/>
                        </a:buClr>
                        <a:buSzPts val="1100"/>
                        <a:buFont typeface="Arial"/>
                        <a:buNone/>
                      </a:pPr>
                      <a:r>
                        <a:rPr lang="en-GB" sz="800" b="1" dirty="0">
                          <a:solidFill>
                            <a:schemeClr val="lt1"/>
                          </a:solidFill>
                        </a:rPr>
                        <a:t>Business workshop</a:t>
                      </a:r>
                      <a:endParaRPr sz="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5"/>
                  </a:ext>
                </a:extLst>
              </a:tr>
              <a:tr h="557224">
                <a:tc>
                  <a:txBody>
                    <a:bodyPr/>
                    <a:lstStyle/>
                    <a:p>
                      <a:pPr marL="0" marR="0" lvl="0" indent="0" algn="l" rtl="0">
                        <a:lnSpc>
                          <a:spcPct val="100000"/>
                        </a:lnSpc>
                        <a:spcBef>
                          <a:spcPts val="0"/>
                        </a:spcBef>
                        <a:spcAft>
                          <a:spcPts val="0"/>
                        </a:spcAft>
                        <a:buClr>
                          <a:schemeClr val="lt1"/>
                        </a:buClr>
                        <a:buSzPts val="1100"/>
                        <a:buFont typeface="Arial"/>
                        <a:buNone/>
                      </a:pPr>
                      <a:r>
                        <a:rPr lang="nl-BE" sz="800" b="1" dirty="0" err="1">
                          <a:solidFill>
                            <a:schemeClr val="lt1"/>
                          </a:solidFill>
                        </a:rPr>
                        <a:t>Scoping</a:t>
                      </a:r>
                      <a:endParaRPr sz="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6"/>
                  </a:ext>
                </a:extLst>
              </a:tr>
              <a:tr h="557224">
                <a:tc>
                  <a:txBody>
                    <a:bodyPr/>
                    <a:lstStyle/>
                    <a:p>
                      <a:pPr marL="0" marR="0" lvl="0" indent="0" algn="l" rtl="0">
                        <a:lnSpc>
                          <a:spcPct val="100000"/>
                        </a:lnSpc>
                        <a:spcBef>
                          <a:spcPts val="0"/>
                        </a:spcBef>
                        <a:spcAft>
                          <a:spcPts val="0"/>
                        </a:spcAft>
                        <a:buClr>
                          <a:schemeClr val="lt1"/>
                        </a:buClr>
                        <a:buSzPts val="1100"/>
                        <a:buFont typeface="Arial"/>
                        <a:buNone/>
                      </a:pPr>
                      <a:r>
                        <a:rPr lang="nl-BE" sz="800" b="1" dirty="0" err="1">
                          <a:solidFill>
                            <a:schemeClr val="lt1"/>
                          </a:solidFill>
                        </a:rPr>
                        <a:t>Ratification</a:t>
                      </a:r>
                      <a:r>
                        <a:rPr lang="nl-BE" sz="800" b="1" dirty="0">
                          <a:solidFill>
                            <a:schemeClr val="lt1"/>
                          </a:solidFill>
                        </a:rPr>
                        <a:t> of </a:t>
                      </a:r>
                      <a:r>
                        <a:rPr lang="nl-BE" sz="800" b="1" dirty="0" err="1">
                          <a:solidFill>
                            <a:schemeClr val="lt1"/>
                          </a:solidFill>
                        </a:rPr>
                        <a:t>the</a:t>
                      </a:r>
                      <a:r>
                        <a:rPr lang="nl-BE" sz="800" b="1" dirty="0">
                          <a:solidFill>
                            <a:schemeClr val="lt1"/>
                          </a:solidFill>
                        </a:rPr>
                        <a:t> PID</a:t>
                      </a:r>
                      <a:endParaRPr sz="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7"/>
                  </a:ext>
                </a:extLst>
              </a:tr>
              <a:tr h="506085">
                <a:tc>
                  <a:txBody>
                    <a:bodyPr/>
                    <a:lstStyle/>
                    <a:p>
                      <a:pPr marL="0" marR="0" lvl="0" indent="0" algn="l" rtl="0">
                        <a:lnSpc>
                          <a:spcPct val="100000"/>
                        </a:lnSpc>
                        <a:spcBef>
                          <a:spcPts val="0"/>
                        </a:spcBef>
                        <a:spcAft>
                          <a:spcPts val="0"/>
                        </a:spcAft>
                        <a:buClr>
                          <a:schemeClr val="lt1"/>
                        </a:buClr>
                        <a:buSzPts val="1100"/>
                        <a:buFont typeface="Arial"/>
                        <a:buNone/>
                      </a:pPr>
                      <a:r>
                        <a:rPr lang="nl-BE" sz="800" b="1" dirty="0" err="1">
                          <a:solidFill>
                            <a:schemeClr val="lt1"/>
                          </a:solidFill>
                        </a:rPr>
                        <a:t>Thematic</a:t>
                      </a:r>
                      <a:r>
                        <a:rPr lang="nl-BE" sz="800" b="1" dirty="0">
                          <a:solidFill>
                            <a:schemeClr val="lt1"/>
                          </a:solidFill>
                        </a:rPr>
                        <a:t> </a:t>
                      </a:r>
                      <a:r>
                        <a:rPr lang="nl-BE" sz="800" b="1" dirty="0" err="1">
                          <a:solidFill>
                            <a:schemeClr val="lt1"/>
                          </a:solidFill>
                        </a:rPr>
                        <a:t>working</a:t>
                      </a:r>
                      <a:r>
                        <a:rPr lang="nl-BE" sz="800" b="1" dirty="0">
                          <a:solidFill>
                            <a:schemeClr val="lt1"/>
                          </a:solidFill>
                        </a:rPr>
                        <a:t> </a:t>
                      </a:r>
                      <a:r>
                        <a:rPr lang="nl-BE" sz="800" b="1" dirty="0" err="1">
                          <a:solidFill>
                            <a:schemeClr val="lt1"/>
                          </a:solidFill>
                        </a:rPr>
                        <a:t>groups</a:t>
                      </a:r>
                      <a:endParaRPr sz="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8"/>
                  </a:ext>
                </a:extLst>
              </a:tr>
              <a:tr h="467720">
                <a:tc>
                  <a:txBody>
                    <a:bodyPr/>
                    <a:lstStyle/>
                    <a:p>
                      <a:pPr marL="0" marR="0" lvl="0" indent="0" algn="l" rtl="0">
                        <a:lnSpc>
                          <a:spcPct val="100000"/>
                        </a:lnSpc>
                        <a:spcBef>
                          <a:spcPts val="0"/>
                        </a:spcBef>
                        <a:spcAft>
                          <a:spcPts val="0"/>
                        </a:spcAft>
                        <a:buClr>
                          <a:schemeClr val="lt1"/>
                        </a:buClr>
                        <a:buSzPts val="1100"/>
                        <a:buFont typeface="Arial"/>
                        <a:buNone/>
                      </a:pPr>
                      <a:r>
                        <a:rPr lang="nl-BE" sz="800" b="1" dirty="0">
                          <a:solidFill>
                            <a:schemeClr val="lt1"/>
                          </a:solidFill>
                        </a:rPr>
                        <a:t>Candidate standard</a:t>
                      </a:r>
                      <a:endParaRPr sz="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3353208306"/>
                  </a:ext>
                </a:extLst>
              </a:tr>
              <a:tr h="467720">
                <a:tc>
                  <a:txBody>
                    <a:bodyPr/>
                    <a:lstStyle/>
                    <a:p>
                      <a:pPr marL="0" marR="0" lvl="0" indent="0" algn="l" rtl="0">
                        <a:lnSpc>
                          <a:spcPct val="100000"/>
                        </a:lnSpc>
                        <a:spcBef>
                          <a:spcPts val="0"/>
                        </a:spcBef>
                        <a:spcAft>
                          <a:spcPts val="0"/>
                        </a:spcAft>
                        <a:buClr>
                          <a:schemeClr val="lt1"/>
                        </a:buClr>
                        <a:buSzPts val="1100"/>
                        <a:buFont typeface="Arial"/>
                        <a:buNone/>
                      </a:pPr>
                      <a:r>
                        <a:rPr lang="nl-BE" sz="800" b="1" dirty="0">
                          <a:solidFill>
                            <a:schemeClr val="lt1"/>
                          </a:solidFill>
                        </a:rPr>
                        <a:t>Public review</a:t>
                      </a:r>
                      <a:endParaRPr sz="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rgbClr val="F0D70F"/>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3553495225"/>
                  </a:ext>
                </a:extLst>
              </a:tr>
              <a:tr h="467720">
                <a:tc>
                  <a:txBody>
                    <a:bodyPr/>
                    <a:lstStyle/>
                    <a:p>
                      <a:pPr marL="0" marR="0" lvl="0" indent="0" algn="l" rtl="0">
                        <a:lnSpc>
                          <a:spcPct val="100000"/>
                        </a:lnSpc>
                        <a:spcBef>
                          <a:spcPts val="0"/>
                        </a:spcBef>
                        <a:spcAft>
                          <a:spcPts val="0"/>
                        </a:spcAft>
                        <a:buClr>
                          <a:schemeClr val="lt1"/>
                        </a:buClr>
                        <a:buSzPts val="1100"/>
                        <a:buFont typeface="Arial"/>
                        <a:buNone/>
                      </a:pPr>
                      <a:r>
                        <a:rPr lang="nl-BE" sz="800" b="1" dirty="0" err="1">
                          <a:solidFill>
                            <a:schemeClr val="lt1"/>
                          </a:solidFill>
                        </a:rPr>
                        <a:t>Ratification</a:t>
                      </a:r>
                      <a:r>
                        <a:rPr lang="nl-BE" sz="800" b="1" dirty="0">
                          <a:solidFill>
                            <a:schemeClr val="lt1"/>
                          </a:solidFill>
                        </a:rPr>
                        <a:t> </a:t>
                      </a:r>
                      <a:r>
                        <a:rPr lang="nl-BE" sz="800" b="1" dirty="0" err="1">
                          <a:solidFill>
                            <a:schemeClr val="lt1"/>
                          </a:solidFill>
                        </a:rPr>
                        <a:t>by</a:t>
                      </a:r>
                      <a:r>
                        <a:rPr lang="nl-BE" sz="800" b="1" dirty="0">
                          <a:solidFill>
                            <a:schemeClr val="lt1"/>
                          </a:solidFill>
                        </a:rPr>
                        <a:t> </a:t>
                      </a:r>
                      <a:r>
                        <a:rPr lang="nl-BE" sz="800" b="1" dirty="0" err="1">
                          <a:solidFill>
                            <a:schemeClr val="lt1"/>
                          </a:solidFill>
                        </a:rPr>
                        <a:t>the</a:t>
                      </a:r>
                      <a:r>
                        <a:rPr lang="nl-BE" sz="800" b="1" dirty="0">
                          <a:solidFill>
                            <a:schemeClr val="lt1"/>
                          </a:solidFill>
                        </a:rPr>
                        <a:t> SDO</a:t>
                      </a:r>
                      <a:endParaRPr sz="800" b="1" dirty="0">
                        <a:solidFill>
                          <a:schemeClr val="lt1"/>
                        </a:solidFill>
                      </a:endParaRPr>
                    </a:p>
                  </a:txBody>
                  <a:tcPr marL="68588" marR="68588" marT="81000" marB="94500" anchor="ctr">
                    <a:lnL w="9525" cap="flat" cmpd="sng">
                      <a:solidFill>
                        <a:srgbClr val="000000">
                          <a:alpha val="0"/>
                        </a:srgbClr>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89898"/>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762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762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bg1">
                        <a:lumMod val="85000"/>
                      </a:schemeClr>
                    </a:solidFill>
                  </a:tcPr>
                </a:tc>
                <a:tc>
                  <a:txBody>
                    <a:bodyPr/>
                    <a:lstStyle/>
                    <a:p>
                      <a:pPr marL="0" marR="0" lvl="0" indent="0" algn="l" rtl="0">
                        <a:spcBef>
                          <a:spcPts val="0"/>
                        </a:spcBef>
                        <a:spcAft>
                          <a:spcPts val="0"/>
                        </a:spcAft>
                        <a:buNone/>
                      </a:pPr>
                      <a:endParaRPr sz="1200" dirty="0"/>
                    </a:p>
                  </a:txBody>
                  <a:tcPr marL="68588" marR="68588" marT="81000" marB="94500">
                    <a:lnL w="12700" cap="flat" cmpd="sng" algn="ctr">
                      <a:solidFill>
                        <a:schemeClr val="lt1"/>
                      </a:solidFill>
                      <a:prstDash val="solid"/>
                      <a:round/>
                      <a:headEnd type="none" w="sm" len="sm"/>
                      <a:tailEnd type="none" w="sm" len="sm"/>
                    </a:lnL>
                    <a:lnR w="12700"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D70F"/>
                    </a:solidFill>
                  </a:tcPr>
                </a:tc>
                <a:extLst>
                  <a:ext uri="{0D108BD9-81ED-4DB2-BD59-A6C34878D82A}">
                    <a16:rowId xmlns:a16="http://schemas.microsoft.com/office/drawing/2014/main" val="3281476183"/>
                  </a:ext>
                </a:extLst>
              </a:tr>
            </a:tbl>
          </a:graphicData>
        </a:graphic>
      </p:graphicFrame>
    </p:spTree>
    <p:extLst>
      <p:ext uri="{BB962C8B-B14F-4D97-AF65-F5344CB8AC3E}">
        <p14:creationId xmlns:p14="http://schemas.microsoft.com/office/powerpoint/2010/main" val="22972327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551;p85">
            <a:extLst>
              <a:ext uri="{FF2B5EF4-FFF2-40B4-BE49-F238E27FC236}">
                <a16:creationId xmlns:a16="http://schemas.microsoft.com/office/drawing/2014/main" id="{C29B9406-F745-4315-A0B8-C39B969733D3}"/>
              </a:ext>
            </a:extLst>
          </p:cNvPr>
          <p:cNvCxnSpPr/>
          <p:nvPr/>
        </p:nvCxnSpPr>
        <p:spPr>
          <a:xfrm>
            <a:off x="3581401" y="3551708"/>
            <a:ext cx="0" cy="509514"/>
          </a:xfrm>
          <a:prstGeom prst="straightConnector1">
            <a:avLst/>
          </a:prstGeom>
          <a:noFill/>
          <a:ln w="12700" cap="sq" cmpd="sng">
            <a:solidFill>
              <a:srgbClr val="F0D70F"/>
            </a:solidFill>
            <a:prstDash val="solid"/>
            <a:round/>
            <a:headEnd type="none" w="sm" len="sm"/>
            <a:tailEnd type="diamond" w="med" len="med"/>
          </a:ln>
        </p:spPr>
      </p:cxnSp>
      <p:cxnSp>
        <p:nvCxnSpPr>
          <p:cNvPr id="5" name="Google Shape;553;p85">
            <a:extLst>
              <a:ext uri="{FF2B5EF4-FFF2-40B4-BE49-F238E27FC236}">
                <a16:creationId xmlns:a16="http://schemas.microsoft.com/office/drawing/2014/main" id="{023911BB-7570-4BFF-B9C2-BDB13CE304ED}"/>
              </a:ext>
            </a:extLst>
          </p:cNvPr>
          <p:cNvCxnSpPr/>
          <p:nvPr/>
        </p:nvCxnSpPr>
        <p:spPr>
          <a:xfrm>
            <a:off x="5738435" y="3521870"/>
            <a:ext cx="0" cy="941087"/>
          </a:xfrm>
          <a:prstGeom prst="straightConnector1">
            <a:avLst/>
          </a:prstGeom>
          <a:noFill/>
          <a:ln w="12700" cap="sq" cmpd="sng">
            <a:solidFill>
              <a:srgbClr val="6B6B6B"/>
            </a:solidFill>
            <a:prstDash val="solid"/>
            <a:round/>
            <a:headEnd type="none" w="sm" len="sm"/>
            <a:tailEnd type="diamond" w="med" len="med"/>
          </a:ln>
        </p:spPr>
      </p:cxnSp>
      <p:cxnSp>
        <p:nvCxnSpPr>
          <p:cNvPr id="7" name="Google Shape;554;p85">
            <a:extLst>
              <a:ext uri="{FF2B5EF4-FFF2-40B4-BE49-F238E27FC236}">
                <a16:creationId xmlns:a16="http://schemas.microsoft.com/office/drawing/2014/main" id="{3FC47AAE-7715-41AC-A4B7-A3ACA5595320}"/>
              </a:ext>
            </a:extLst>
          </p:cNvPr>
          <p:cNvCxnSpPr/>
          <p:nvPr/>
        </p:nvCxnSpPr>
        <p:spPr>
          <a:xfrm>
            <a:off x="7723909" y="3551708"/>
            <a:ext cx="0" cy="509514"/>
          </a:xfrm>
          <a:prstGeom prst="straightConnector1">
            <a:avLst/>
          </a:prstGeom>
          <a:noFill/>
          <a:ln w="12700" cap="sq" cmpd="sng">
            <a:solidFill>
              <a:srgbClr val="F0D70F"/>
            </a:solidFill>
            <a:prstDash val="solid"/>
            <a:round/>
            <a:headEnd type="none" w="sm" len="sm"/>
            <a:tailEnd type="diamond" w="med" len="med"/>
          </a:ln>
        </p:spPr>
      </p:cxnSp>
      <p:cxnSp>
        <p:nvCxnSpPr>
          <p:cNvPr id="8" name="Google Shape;556;p85">
            <a:extLst>
              <a:ext uri="{FF2B5EF4-FFF2-40B4-BE49-F238E27FC236}">
                <a16:creationId xmlns:a16="http://schemas.microsoft.com/office/drawing/2014/main" id="{030FBE19-19A9-4EE7-B452-1EC09697C836}"/>
              </a:ext>
            </a:extLst>
          </p:cNvPr>
          <p:cNvCxnSpPr/>
          <p:nvPr/>
        </p:nvCxnSpPr>
        <p:spPr>
          <a:xfrm>
            <a:off x="9410793" y="3513113"/>
            <a:ext cx="0" cy="949842"/>
          </a:xfrm>
          <a:prstGeom prst="straightConnector1">
            <a:avLst/>
          </a:prstGeom>
          <a:noFill/>
          <a:ln w="12700" cap="sq" cmpd="sng">
            <a:solidFill>
              <a:schemeClr val="accent4"/>
            </a:solidFill>
            <a:prstDash val="solid"/>
            <a:round/>
            <a:headEnd type="none" w="sm" len="sm"/>
            <a:tailEnd type="diamond" w="med" len="med"/>
          </a:ln>
        </p:spPr>
      </p:cxnSp>
      <p:sp>
        <p:nvSpPr>
          <p:cNvPr id="10" name="Google Shape;557;p85">
            <a:extLst>
              <a:ext uri="{FF2B5EF4-FFF2-40B4-BE49-F238E27FC236}">
                <a16:creationId xmlns:a16="http://schemas.microsoft.com/office/drawing/2014/main" id="{3403F73B-A268-4D29-B01A-FC37BD8BF1D2}"/>
              </a:ext>
            </a:extLst>
          </p:cNvPr>
          <p:cNvSpPr txBox="1">
            <a:spLocks noGrp="1"/>
          </p:cNvSpPr>
          <p:nvPr>
            <p:ph type="title" idx="4294967295"/>
          </p:nvPr>
        </p:nvSpPr>
        <p:spPr>
          <a:xfrm>
            <a:off x="643008" y="345173"/>
            <a:ext cx="8334375" cy="587375"/>
          </a:xfrm>
          <a:prstGeom prst="rect">
            <a:avLst/>
          </a:prstGeom>
          <a:noFill/>
          <a:ln>
            <a:noFill/>
          </a:ln>
        </p:spPr>
        <p:txBody>
          <a:bodyPr spcFirstLastPara="1" vert="horz" wrap="square" lIns="0" tIns="0" rIns="0" bIns="0" rtlCol="0" anchor="t" anchorCtr="0">
            <a:noAutofit/>
          </a:bodyPr>
          <a:lstStyle/>
          <a:p>
            <a:pPr rtl="0">
              <a:buClr>
                <a:schemeClr val="lt1"/>
              </a:buClr>
              <a:buSzPts val="3600"/>
            </a:pPr>
            <a:r>
              <a:rPr lang="nl-BE" dirty="0" err="1">
                <a:solidFill>
                  <a:schemeClr val="tx1"/>
                </a:solidFill>
              </a:rPr>
              <a:t>Thematic</a:t>
            </a:r>
            <a:r>
              <a:rPr lang="nl-BE" dirty="0">
                <a:solidFill>
                  <a:schemeClr val="tx1"/>
                </a:solidFill>
              </a:rPr>
              <a:t> workshops</a:t>
            </a:r>
          </a:p>
        </p:txBody>
      </p:sp>
      <p:grpSp>
        <p:nvGrpSpPr>
          <p:cNvPr id="11" name="Google Shape;560;p85">
            <a:extLst>
              <a:ext uri="{FF2B5EF4-FFF2-40B4-BE49-F238E27FC236}">
                <a16:creationId xmlns:a16="http://schemas.microsoft.com/office/drawing/2014/main" id="{E5074CD1-7991-4F6A-AA37-6FCAFF103371}"/>
              </a:ext>
            </a:extLst>
          </p:cNvPr>
          <p:cNvGrpSpPr/>
          <p:nvPr/>
        </p:nvGrpSpPr>
        <p:grpSpPr>
          <a:xfrm>
            <a:off x="1524002" y="3218346"/>
            <a:ext cx="9051131" cy="428625"/>
            <a:chOff x="0" y="3019425"/>
            <a:chExt cx="12068175" cy="571500"/>
          </a:xfrm>
        </p:grpSpPr>
        <p:sp>
          <p:nvSpPr>
            <p:cNvPr id="12" name="Google Shape;561;p85">
              <a:extLst>
                <a:ext uri="{FF2B5EF4-FFF2-40B4-BE49-F238E27FC236}">
                  <a16:creationId xmlns:a16="http://schemas.microsoft.com/office/drawing/2014/main" id="{EE8F9274-7E4D-461F-93F7-308ADBC46ACB}"/>
                </a:ext>
              </a:extLst>
            </p:cNvPr>
            <p:cNvSpPr/>
            <p:nvPr/>
          </p:nvSpPr>
          <p:spPr>
            <a:xfrm>
              <a:off x="0" y="3146439"/>
              <a:ext cx="11849100" cy="317470"/>
            </a:xfrm>
            <a:prstGeom prst="rect">
              <a:avLst/>
            </a:prstGeom>
            <a:solidFill>
              <a:schemeClr val="tx1"/>
            </a:solidFill>
            <a:ln>
              <a:noFill/>
            </a:ln>
          </p:spPr>
          <p:txBody>
            <a:bodyPr spcFirstLastPara="1" wrap="square" lIns="68569" tIns="34275" rIns="68569" bIns="34275" anchor="ctr" anchorCtr="0">
              <a:noAutofit/>
            </a:bodyPr>
            <a:lstStyle/>
            <a:p>
              <a:pPr algn="ctr" rtl="0"/>
              <a:endParaRPr lang="nl-BE" sz="1200" dirty="0">
                <a:latin typeface="Arial"/>
                <a:ea typeface="Arial"/>
                <a:cs typeface="Arial"/>
                <a:sym typeface="Arial"/>
              </a:endParaRPr>
            </a:p>
          </p:txBody>
        </p:sp>
        <p:sp>
          <p:nvSpPr>
            <p:cNvPr id="13" name="Google Shape;562;p85">
              <a:extLst>
                <a:ext uri="{FF2B5EF4-FFF2-40B4-BE49-F238E27FC236}">
                  <a16:creationId xmlns:a16="http://schemas.microsoft.com/office/drawing/2014/main" id="{889AEE24-DDD8-4390-B58C-A38BF8FA35E1}"/>
                </a:ext>
              </a:extLst>
            </p:cNvPr>
            <p:cNvSpPr txBox="1"/>
            <p:nvPr/>
          </p:nvSpPr>
          <p:spPr>
            <a:xfrm>
              <a:off x="268813" y="3146439"/>
              <a:ext cx="2880000" cy="317470"/>
            </a:xfrm>
            <a:prstGeom prst="rect">
              <a:avLst/>
            </a:prstGeom>
            <a:solidFill>
              <a:srgbClr val="6B6B6B"/>
            </a:solidFill>
            <a:ln>
              <a:noFill/>
            </a:ln>
          </p:spPr>
          <p:txBody>
            <a:bodyPr spcFirstLastPara="1" wrap="square" lIns="54000" tIns="54000" rIns="54000" bIns="67500" anchor="t" anchorCtr="0">
              <a:noAutofit/>
            </a:bodyPr>
            <a:lstStyle/>
            <a:p>
              <a:pPr algn="ctr" rtl="0"/>
              <a:r>
                <a:rPr lang="nl-BE" sz="750" b="1" dirty="0">
                  <a:solidFill>
                    <a:schemeClr val="bg1"/>
                  </a:solidFill>
                </a:rPr>
                <a:t>September</a:t>
              </a:r>
              <a:endParaRPr lang="nl-BE" sz="750" b="1" dirty="0">
                <a:solidFill>
                  <a:schemeClr val="bg1"/>
                </a:solidFill>
                <a:sym typeface="Arial"/>
              </a:endParaRPr>
            </a:p>
          </p:txBody>
        </p:sp>
        <p:sp>
          <p:nvSpPr>
            <p:cNvPr id="14" name="Google Shape;563;p85">
              <a:extLst>
                <a:ext uri="{FF2B5EF4-FFF2-40B4-BE49-F238E27FC236}">
                  <a16:creationId xmlns:a16="http://schemas.microsoft.com/office/drawing/2014/main" id="{4FE82FF9-8368-43A6-814C-6161EFD0F8B7}"/>
                </a:ext>
              </a:extLst>
            </p:cNvPr>
            <p:cNvSpPr txBox="1"/>
            <p:nvPr/>
          </p:nvSpPr>
          <p:spPr>
            <a:xfrm>
              <a:off x="3153936" y="3146439"/>
              <a:ext cx="2880000" cy="317470"/>
            </a:xfrm>
            <a:prstGeom prst="rect">
              <a:avLst/>
            </a:prstGeom>
            <a:solidFill>
              <a:srgbClr val="F0D70F"/>
            </a:solidFill>
            <a:ln>
              <a:noFill/>
            </a:ln>
          </p:spPr>
          <p:txBody>
            <a:bodyPr spcFirstLastPara="1" wrap="square" lIns="54000" tIns="54000" rIns="54000" bIns="67500" anchor="t" anchorCtr="0">
              <a:noAutofit/>
            </a:bodyPr>
            <a:lstStyle/>
            <a:p>
              <a:pPr algn="ctr" rtl="0"/>
              <a:r>
                <a:rPr lang="nl-BE" sz="750" b="1" dirty="0">
                  <a:latin typeface="Arial"/>
                  <a:ea typeface="Arial"/>
                  <a:cs typeface="Arial"/>
                  <a:sym typeface="Arial"/>
                </a:rPr>
                <a:t>Oktober</a:t>
              </a:r>
            </a:p>
          </p:txBody>
        </p:sp>
        <p:sp>
          <p:nvSpPr>
            <p:cNvPr id="15" name="Google Shape;564;p85">
              <a:extLst>
                <a:ext uri="{FF2B5EF4-FFF2-40B4-BE49-F238E27FC236}">
                  <a16:creationId xmlns:a16="http://schemas.microsoft.com/office/drawing/2014/main" id="{5B498427-16AA-4C61-A6DB-AA19AEA3370B}"/>
                </a:ext>
              </a:extLst>
            </p:cNvPr>
            <p:cNvSpPr txBox="1"/>
            <p:nvPr/>
          </p:nvSpPr>
          <p:spPr>
            <a:xfrm>
              <a:off x="6023964" y="3146439"/>
              <a:ext cx="2880000" cy="317470"/>
            </a:xfrm>
            <a:prstGeom prst="rect">
              <a:avLst/>
            </a:prstGeom>
            <a:solidFill>
              <a:srgbClr val="6B6B6B"/>
            </a:solidFill>
            <a:ln>
              <a:noFill/>
            </a:ln>
          </p:spPr>
          <p:txBody>
            <a:bodyPr spcFirstLastPara="1" wrap="square" lIns="54000" tIns="54000" rIns="54000" bIns="67500" anchor="t" anchorCtr="0">
              <a:noAutofit/>
            </a:bodyPr>
            <a:lstStyle/>
            <a:p>
              <a:pPr algn="ctr" rtl="0"/>
              <a:r>
                <a:rPr lang="nl-BE" sz="750" b="1" dirty="0">
                  <a:solidFill>
                    <a:schemeClr val="bg1"/>
                  </a:solidFill>
                  <a:latin typeface="Arial"/>
                  <a:ea typeface="Arial"/>
                  <a:cs typeface="Arial"/>
                  <a:sym typeface="Arial"/>
                </a:rPr>
                <a:t>November</a:t>
              </a:r>
            </a:p>
          </p:txBody>
        </p:sp>
        <p:sp>
          <p:nvSpPr>
            <p:cNvPr id="16" name="Google Shape;565;p85">
              <a:extLst>
                <a:ext uri="{FF2B5EF4-FFF2-40B4-BE49-F238E27FC236}">
                  <a16:creationId xmlns:a16="http://schemas.microsoft.com/office/drawing/2014/main" id="{D461E1A4-9917-4C37-8F52-F37F7FBF7F9E}"/>
                </a:ext>
              </a:extLst>
            </p:cNvPr>
            <p:cNvSpPr txBox="1"/>
            <p:nvPr/>
          </p:nvSpPr>
          <p:spPr>
            <a:xfrm>
              <a:off x="8905221" y="3146439"/>
              <a:ext cx="2880000" cy="317470"/>
            </a:xfrm>
            <a:prstGeom prst="rect">
              <a:avLst/>
            </a:prstGeom>
            <a:solidFill>
              <a:srgbClr val="F0D70F"/>
            </a:solidFill>
            <a:ln>
              <a:noFill/>
            </a:ln>
          </p:spPr>
          <p:txBody>
            <a:bodyPr spcFirstLastPara="1" wrap="square" lIns="54000" tIns="54000" rIns="54000" bIns="67500" anchor="t" anchorCtr="0">
              <a:noAutofit/>
            </a:bodyPr>
            <a:lstStyle/>
            <a:p>
              <a:pPr algn="ctr" rtl="0"/>
              <a:r>
                <a:rPr lang="nl-BE" sz="750" b="1" dirty="0">
                  <a:sym typeface="Arial"/>
                </a:rPr>
                <a:t>December</a:t>
              </a:r>
              <a:endParaRPr lang="nl-BE" b="1" dirty="0"/>
            </a:p>
          </p:txBody>
        </p:sp>
        <p:sp>
          <p:nvSpPr>
            <p:cNvPr id="17" name="Google Shape;574;p85">
              <a:extLst>
                <a:ext uri="{FF2B5EF4-FFF2-40B4-BE49-F238E27FC236}">
                  <a16:creationId xmlns:a16="http://schemas.microsoft.com/office/drawing/2014/main" id="{7269AAF7-2148-4615-A8CB-0C4E739AE831}"/>
                </a:ext>
              </a:extLst>
            </p:cNvPr>
            <p:cNvSpPr/>
            <p:nvPr/>
          </p:nvSpPr>
          <p:spPr>
            <a:xfrm rot="5400000">
              <a:off x="11672888" y="3195637"/>
              <a:ext cx="571500" cy="219075"/>
            </a:xfrm>
            <a:prstGeom prst="triangle">
              <a:avLst>
                <a:gd name="adj" fmla="val 50000"/>
              </a:avLst>
            </a:prstGeom>
            <a:solidFill>
              <a:schemeClr val="tx1"/>
            </a:solidFill>
            <a:ln>
              <a:noFill/>
            </a:ln>
          </p:spPr>
          <p:txBody>
            <a:bodyPr spcFirstLastPara="1" wrap="square" lIns="68569" tIns="34275" rIns="68569" bIns="34275" anchor="ctr" anchorCtr="0">
              <a:noAutofit/>
            </a:bodyPr>
            <a:lstStyle/>
            <a:p>
              <a:pPr algn="ctr" rtl="0"/>
              <a:endParaRPr lang="nl-BE" sz="1200" dirty="0">
                <a:latin typeface="Arial"/>
                <a:ea typeface="Arial"/>
                <a:cs typeface="Arial"/>
                <a:sym typeface="Arial"/>
              </a:endParaRPr>
            </a:p>
          </p:txBody>
        </p:sp>
      </p:grpSp>
      <p:cxnSp>
        <p:nvCxnSpPr>
          <p:cNvPr id="18" name="Google Shape;575;p85">
            <a:extLst>
              <a:ext uri="{FF2B5EF4-FFF2-40B4-BE49-F238E27FC236}">
                <a16:creationId xmlns:a16="http://schemas.microsoft.com/office/drawing/2014/main" id="{49EC243F-DDE3-48EE-B009-D95B6084E369}"/>
              </a:ext>
            </a:extLst>
          </p:cNvPr>
          <p:cNvCxnSpPr>
            <a:stCxn id="19" idx="2"/>
            <a:endCxn id="13" idx="0"/>
          </p:cNvCxnSpPr>
          <p:nvPr/>
        </p:nvCxnSpPr>
        <p:spPr>
          <a:xfrm flipH="1">
            <a:off x="2805610" y="2763283"/>
            <a:ext cx="0" cy="550323"/>
          </a:xfrm>
          <a:prstGeom prst="straightConnector1">
            <a:avLst/>
          </a:prstGeom>
          <a:noFill/>
          <a:ln w="12700" cap="sq" cmpd="sng">
            <a:solidFill>
              <a:srgbClr val="F0D70F"/>
            </a:solidFill>
            <a:prstDash val="solid"/>
            <a:round/>
            <a:headEnd type="diamond" w="med" len="med"/>
            <a:tailEnd type="none" w="sm" len="sm"/>
          </a:ln>
        </p:spPr>
      </p:cxnSp>
      <p:sp>
        <p:nvSpPr>
          <p:cNvPr id="19" name="Google Shape;576;p85">
            <a:extLst>
              <a:ext uri="{FF2B5EF4-FFF2-40B4-BE49-F238E27FC236}">
                <a16:creationId xmlns:a16="http://schemas.microsoft.com/office/drawing/2014/main" id="{7790443B-0567-4FD6-BBC7-C5D77BE355F6}"/>
              </a:ext>
            </a:extLst>
          </p:cNvPr>
          <p:cNvSpPr txBox="1"/>
          <p:nvPr/>
        </p:nvSpPr>
        <p:spPr>
          <a:xfrm>
            <a:off x="2202548" y="2128492"/>
            <a:ext cx="1213152" cy="634790"/>
          </a:xfrm>
          <a:prstGeom prst="rect">
            <a:avLst/>
          </a:prstGeom>
          <a:noFill/>
          <a:ln>
            <a:noFill/>
          </a:ln>
        </p:spPr>
        <p:txBody>
          <a:bodyPr spcFirstLastPara="1" wrap="square" lIns="0" tIns="0" rIns="0" bIns="0" anchor="b" anchorCtr="0">
            <a:noAutofit/>
          </a:bodyPr>
          <a:lstStyle/>
          <a:p>
            <a:pPr algn="l" rtl="0"/>
            <a:r>
              <a:rPr lang="nl-BE" sz="1650" dirty="0"/>
              <a:t>16</a:t>
            </a:r>
            <a:endParaRPr lang="nl-BE" dirty="0"/>
          </a:p>
          <a:p>
            <a:pPr lvl="0"/>
            <a:r>
              <a:rPr lang="nl-BE" sz="1000" b="1" dirty="0"/>
              <a:t>Kick-Off</a:t>
            </a:r>
            <a:endParaRPr lang="nl-BE" sz="1000" dirty="0">
              <a:sym typeface="Arial"/>
            </a:endParaRPr>
          </a:p>
        </p:txBody>
      </p:sp>
      <p:cxnSp>
        <p:nvCxnSpPr>
          <p:cNvPr id="20" name="Google Shape;577;p85">
            <a:extLst>
              <a:ext uri="{FF2B5EF4-FFF2-40B4-BE49-F238E27FC236}">
                <a16:creationId xmlns:a16="http://schemas.microsoft.com/office/drawing/2014/main" id="{7D4D64B0-841D-4958-8A0B-F56CD381999F}"/>
              </a:ext>
            </a:extLst>
          </p:cNvPr>
          <p:cNvCxnSpPr/>
          <p:nvPr/>
        </p:nvCxnSpPr>
        <p:spPr>
          <a:xfrm>
            <a:off x="4239364" y="2445888"/>
            <a:ext cx="0" cy="867718"/>
          </a:xfrm>
          <a:prstGeom prst="straightConnector1">
            <a:avLst/>
          </a:prstGeom>
          <a:noFill/>
          <a:ln w="12700" cap="sq" cmpd="sng">
            <a:solidFill>
              <a:srgbClr val="6B6B6B"/>
            </a:solidFill>
            <a:prstDash val="solid"/>
            <a:round/>
            <a:headEnd type="diamond" w="med" len="med"/>
            <a:tailEnd type="none" w="sm" len="sm"/>
          </a:ln>
        </p:spPr>
      </p:cxnSp>
      <p:sp>
        <p:nvSpPr>
          <p:cNvPr id="21" name="Google Shape;578;p85">
            <a:extLst>
              <a:ext uri="{FF2B5EF4-FFF2-40B4-BE49-F238E27FC236}">
                <a16:creationId xmlns:a16="http://schemas.microsoft.com/office/drawing/2014/main" id="{D77A3856-C695-41F5-AAA5-97B326D9DF60}"/>
              </a:ext>
            </a:extLst>
          </p:cNvPr>
          <p:cNvSpPr txBox="1"/>
          <p:nvPr/>
        </p:nvSpPr>
        <p:spPr>
          <a:xfrm>
            <a:off x="4337695" y="2361017"/>
            <a:ext cx="1183277" cy="450713"/>
          </a:xfrm>
          <a:prstGeom prst="rect">
            <a:avLst/>
          </a:prstGeom>
          <a:noFill/>
          <a:ln>
            <a:noFill/>
          </a:ln>
        </p:spPr>
        <p:txBody>
          <a:bodyPr spcFirstLastPara="1" wrap="square" lIns="0" tIns="0" rIns="0" bIns="0" anchor="b" anchorCtr="0">
            <a:noAutofit/>
          </a:bodyPr>
          <a:lstStyle/>
          <a:p>
            <a:pPr algn="l" rtl="0"/>
            <a:r>
              <a:rPr lang="nl-BE" sz="1650" dirty="0">
                <a:sym typeface="Arial"/>
              </a:rPr>
              <a:t>09</a:t>
            </a:r>
          </a:p>
          <a:p>
            <a:pPr algn="l" rtl="0"/>
            <a:r>
              <a:rPr lang="nl-BE" sz="1000" dirty="0" err="1">
                <a:sym typeface="Arial"/>
              </a:rPr>
              <a:t>Thematic</a:t>
            </a:r>
            <a:r>
              <a:rPr lang="nl-BE" sz="1000" dirty="0">
                <a:sym typeface="Arial"/>
              </a:rPr>
              <a:t> workshop 1</a:t>
            </a:r>
            <a:endParaRPr lang="nl-BE" sz="2400" dirty="0"/>
          </a:p>
        </p:txBody>
      </p:sp>
      <p:cxnSp>
        <p:nvCxnSpPr>
          <p:cNvPr id="22" name="Google Shape;580;p85">
            <a:extLst>
              <a:ext uri="{FF2B5EF4-FFF2-40B4-BE49-F238E27FC236}">
                <a16:creationId xmlns:a16="http://schemas.microsoft.com/office/drawing/2014/main" id="{F90798A6-82CD-4911-ADA5-C9B73893B330}"/>
              </a:ext>
            </a:extLst>
          </p:cNvPr>
          <p:cNvCxnSpPr/>
          <p:nvPr/>
        </p:nvCxnSpPr>
        <p:spPr>
          <a:xfrm flipH="1">
            <a:off x="6442364" y="2657311"/>
            <a:ext cx="0" cy="656294"/>
          </a:xfrm>
          <a:prstGeom prst="straightConnector1">
            <a:avLst/>
          </a:prstGeom>
          <a:noFill/>
          <a:ln w="12700" cap="sq" cmpd="sng">
            <a:solidFill>
              <a:srgbClr val="F0D70F"/>
            </a:solidFill>
            <a:prstDash val="solid"/>
            <a:round/>
            <a:headEnd type="diamond" w="med" len="med"/>
            <a:tailEnd type="none" w="sm" len="sm"/>
          </a:ln>
        </p:spPr>
      </p:cxnSp>
      <p:cxnSp>
        <p:nvCxnSpPr>
          <p:cNvPr id="23" name="Google Shape;582;p85">
            <a:extLst>
              <a:ext uri="{FF2B5EF4-FFF2-40B4-BE49-F238E27FC236}">
                <a16:creationId xmlns:a16="http://schemas.microsoft.com/office/drawing/2014/main" id="{6C4DB461-B7A3-44C8-9D05-0C8FF2EA2896}"/>
              </a:ext>
            </a:extLst>
          </p:cNvPr>
          <p:cNvCxnSpPr/>
          <p:nvPr/>
        </p:nvCxnSpPr>
        <p:spPr>
          <a:xfrm>
            <a:off x="8410760" y="2220251"/>
            <a:ext cx="0" cy="1093355"/>
          </a:xfrm>
          <a:prstGeom prst="straightConnector1">
            <a:avLst/>
          </a:prstGeom>
          <a:noFill/>
          <a:ln w="12700" cap="sq" cmpd="sng">
            <a:solidFill>
              <a:srgbClr val="6B6B6B"/>
            </a:solidFill>
            <a:prstDash val="solid"/>
            <a:round/>
            <a:headEnd type="diamond" w="med" len="med"/>
            <a:tailEnd type="none" w="sm" len="sm"/>
          </a:ln>
        </p:spPr>
      </p:cxnSp>
      <p:sp>
        <p:nvSpPr>
          <p:cNvPr id="24" name="Google Shape;584;p85">
            <a:extLst>
              <a:ext uri="{FF2B5EF4-FFF2-40B4-BE49-F238E27FC236}">
                <a16:creationId xmlns:a16="http://schemas.microsoft.com/office/drawing/2014/main" id="{7978B404-B2E3-4DE4-A1EA-B1DB653847A2}"/>
              </a:ext>
            </a:extLst>
          </p:cNvPr>
          <p:cNvSpPr txBox="1"/>
          <p:nvPr/>
        </p:nvSpPr>
        <p:spPr>
          <a:xfrm>
            <a:off x="6563995" y="2022523"/>
            <a:ext cx="1332193" cy="1015663"/>
          </a:xfrm>
          <a:prstGeom prst="rect">
            <a:avLst/>
          </a:prstGeom>
          <a:noFill/>
          <a:ln>
            <a:noFill/>
          </a:ln>
        </p:spPr>
        <p:txBody>
          <a:bodyPr spcFirstLastPara="1" wrap="square" lIns="0" tIns="0" rIns="0" bIns="0" anchor="b" anchorCtr="0">
            <a:noAutofit/>
          </a:bodyPr>
          <a:lstStyle/>
          <a:p>
            <a:pPr algn="l" rtl="0"/>
            <a:r>
              <a:rPr lang="nl-BE" sz="1650" dirty="0">
                <a:sym typeface="Arial"/>
              </a:rPr>
              <a:t>06</a:t>
            </a:r>
            <a:endParaRPr lang="nl-BE" dirty="0"/>
          </a:p>
          <a:p>
            <a:pPr algn="l" rtl="0"/>
            <a:r>
              <a:rPr lang="nl-BE" sz="1000" dirty="0" err="1">
                <a:sym typeface="Arial"/>
              </a:rPr>
              <a:t>Thematic</a:t>
            </a:r>
            <a:r>
              <a:rPr lang="nl-BE" sz="1000" dirty="0">
                <a:sym typeface="Arial"/>
              </a:rPr>
              <a:t> workshop 3</a:t>
            </a:r>
          </a:p>
        </p:txBody>
      </p:sp>
      <p:sp>
        <p:nvSpPr>
          <p:cNvPr id="25" name="Google Shape;586;p85">
            <a:extLst>
              <a:ext uri="{FF2B5EF4-FFF2-40B4-BE49-F238E27FC236}">
                <a16:creationId xmlns:a16="http://schemas.microsoft.com/office/drawing/2014/main" id="{FEF74CBF-C988-4FC2-AE94-CE0818A85E24}"/>
              </a:ext>
            </a:extLst>
          </p:cNvPr>
          <p:cNvSpPr txBox="1"/>
          <p:nvPr/>
        </p:nvSpPr>
        <p:spPr>
          <a:xfrm>
            <a:off x="8465793" y="2234690"/>
            <a:ext cx="1518635" cy="761747"/>
          </a:xfrm>
          <a:prstGeom prst="rect">
            <a:avLst/>
          </a:prstGeom>
          <a:noFill/>
          <a:ln>
            <a:noFill/>
          </a:ln>
        </p:spPr>
        <p:txBody>
          <a:bodyPr spcFirstLastPara="1" wrap="square" lIns="0" tIns="0" rIns="0" bIns="0" anchor="b" anchorCtr="0">
            <a:noAutofit/>
          </a:bodyPr>
          <a:lstStyle/>
          <a:p>
            <a:pPr algn="l" rtl="0"/>
            <a:r>
              <a:rPr lang="nl-BE" sz="1650" dirty="0"/>
              <a:t>04</a:t>
            </a:r>
            <a:endParaRPr lang="nl-BE" dirty="0"/>
          </a:p>
          <a:p>
            <a:pPr algn="l" rtl="0"/>
            <a:r>
              <a:rPr lang="nl-BE" sz="1000" dirty="0" err="1">
                <a:sym typeface="Arial"/>
              </a:rPr>
              <a:t>Thematic</a:t>
            </a:r>
            <a:r>
              <a:rPr lang="nl-BE" sz="1000" dirty="0">
                <a:sym typeface="Arial"/>
              </a:rPr>
              <a:t> workshop 5</a:t>
            </a:r>
          </a:p>
        </p:txBody>
      </p:sp>
      <p:sp>
        <p:nvSpPr>
          <p:cNvPr id="26" name="Google Shape;587;p85">
            <a:extLst>
              <a:ext uri="{FF2B5EF4-FFF2-40B4-BE49-F238E27FC236}">
                <a16:creationId xmlns:a16="http://schemas.microsoft.com/office/drawing/2014/main" id="{71E242B7-CA33-4260-A762-EBC9E32CF437}"/>
              </a:ext>
            </a:extLst>
          </p:cNvPr>
          <p:cNvSpPr txBox="1"/>
          <p:nvPr/>
        </p:nvSpPr>
        <p:spPr>
          <a:xfrm>
            <a:off x="2115210" y="3621704"/>
            <a:ext cx="1378399" cy="805511"/>
          </a:xfrm>
          <a:prstGeom prst="rect">
            <a:avLst/>
          </a:prstGeom>
          <a:noFill/>
          <a:ln>
            <a:noFill/>
          </a:ln>
        </p:spPr>
        <p:txBody>
          <a:bodyPr spcFirstLastPara="1" wrap="square" lIns="0" tIns="0" rIns="0" bIns="0" anchor="t" anchorCtr="0">
            <a:noAutofit/>
          </a:bodyPr>
          <a:lstStyle/>
          <a:p>
            <a:pPr algn="r" rtl="0"/>
            <a:r>
              <a:rPr lang="nl-BE" sz="1650" dirty="0">
                <a:sym typeface="Arial"/>
              </a:rPr>
              <a:t>25</a:t>
            </a:r>
            <a:endParaRPr lang="nl-BE" dirty="0"/>
          </a:p>
          <a:p>
            <a:pPr lvl="0" algn="r"/>
            <a:r>
              <a:rPr lang="nl-BE" sz="1000" b="1" dirty="0"/>
              <a:t>Business workshop</a:t>
            </a:r>
            <a:endParaRPr lang="nl-BE" sz="1000" dirty="0">
              <a:sym typeface="Arial"/>
            </a:endParaRPr>
          </a:p>
        </p:txBody>
      </p:sp>
      <p:sp>
        <p:nvSpPr>
          <p:cNvPr id="27" name="Google Shape;589;p85">
            <a:extLst>
              <a:ext uri="{FF2B5EF4-FFF2-40B4-BE49-F238E27FC236}">
                <a16:creationId xmlns:a16="http://schemas.microsoft.com/office/drawing/2014/main" id="{CA58CE9B-16A8-44C4-A2B1-7117D63CAA06}"/>
              </a:ext>
            </a:extLst>
          </p:cNvPr>
          <p:cNvSpPr txBox="1"/>
          <p:nvPr/>
        </p:nvSpPr>
        <p:spPr>
          <a:xfrm>
            <a:off x="4504623" y="3891646"/>
            <a:ext cx="1131386" cy="507831"/>
          </a:xfrm>
          <a:prstGeom prst="rect">
            <a:avLst/>
          </a:prstGeom>
          <a:noFill/>
          <a:ln>
            <a:noFill/>
          </a:ln>
        </p:spPr>
        <p:txBody>
          <a:bodyPr spcFirstLastPara="1" wrap="square" lIns="0" tIns="0" rIns="0" bIns="0" anchor="t" anchorCtr="0">
            <a:noAutofit/>
          </a:bodyPr>
          <a:lstStyle/>
          <a:p>
            <a:pPr algn="r" rtl="0"/>
            <a:r>
              <a:rPr lang="nl-BE" sz="1650" dirty="0"/>
              <a:t>23</a:t>
            </a:r>
            <a:endParaRPr lang="nl-BE" dirty="0"/>
          </a:p>
          <a:p>
            <a:pPr algn="r" rtl="0"/>
            <a:r>
              <a:rPr lang="nl-BE" sz="1000" dirty="0" err="1">
                <a:sym typeface="Arial"/>
              </a:rPr>
              <a:t>Thematic</a:t>
            </a:r>
            <a:r>
              <a:rPr lang="nl-BE" sz="1000" dirty="0">
                <a:sym typeface="Arial"/>
              </a:rPr>
              <a:t> workshop 2</a:t>
            </a:r>
          </a:p>
        </p:txBody>
      </p:sp>
      <p:sp>
        <p:nvSpPr>
          <p:cNvPr id="28" name="Google Shape;590;p85">
            <a:extLst>
              <a:ext uri="{FF2B5EF4-FFF2-40B4-BE49-F238E27FC236}">
                <a16:creationId xmlns:a16="http://schemas.microsoft.com/office/drawing/2014/main" id="{ABE0E6C5-C19D-4E74-903D-D28881B83D50}"/>
              </a:ext>
            </a:extLst>
          </p:cNvPr>
          <p:cNvSpPr txBox="1"/>
          <p:nvPr/>
        </p:nvSpPr>
        <p:spPr>
          <a:xfrm>
            <a:off x="6453566" y="3646969"/>
            <a:ext cx="1202538" cy="634790"/>
          </a:xfrm>
          <a:prstGeom prst="rect">
            <a:avLst/>
          </a:prstGeom>
          <a:noFill/>
          <a:ln>
            <a:noFill/>
          </a:ln>
        </p:spPr>
        <p:txBody>
          <a:bodyPr spcFirstLastPara="1" wrap="square" lIns="0" tIns="0" rIns="0" bIns="0" anchor="t" anchorCtr="0">
            <a:noAutofit/>
          </a:bodyPr>
          <a:lstStyle/>
          <a:p>
            <a:pPr algn="r" rtl="0"/>
            <a:r>
              <a:rPr lang="nl-BE" sz="1650" dirty="0">
                <a:sym typeface="Arial"/>
              </a:rPr>
              <a:t>20</a:t>
            </a:r>
            <a:endParaRPr lang="nl-BE" dirty="0"/>
          </a:p>
          <a:p>
            <a:pPr algn="r" rtl="0"/>
            <a:r>
              <a:rPr lang="nl-BE" sz="1000" dirty="0" err="1">
                <a:sym typeface="Arial"/>
              </a:rPr>
              <a:t>Thematic</a:t>
            </a:r>
            <a:r>
              <a:rPr lang="nl-BE" sz="1000" dirty="0">
                <a:sym typeface="Arial"/>
              </a:rPr>
              <a:t> workshop 4</a:t>
            </a:r>
          </a:p>
        </p:txBody>
      </p:sp>
      <p:sp>
        <p:nvSpPr>
          <p:cNvPr id="29" name="Google Shape;586;p85">
            <a:extLst>
              <a:ext uri="{FF2B5EF4-FFF2-40B4-BE49-F238E27FC236}">
                <a16:creationId xmlns:a16="http://schemas.microsoft.com/office/drawing/2014/main" id="{2DB5B287-A795-45AF-8268-AFE61D85D79C}"/>
              </a:ext>
            </a:extLst>
          </p:cNvPr>
          <p:cNvSpPr txBox="1"/>
          <p:nvPr/>
        </p:nvSpPr>
        <p:spPr>
          <a:xfrm>
            <a:off x="9479310" y="3657680"/>
            <a:ext cx="945000" cy="761747"/>
          </a:xfrm>
          <a:prstGeom prst="rect">
            <a:avLst/>
          </a:prstGeom>
          <a:noFill/>
          <a:ln>
            <a:noFill/>
          </a:ln>
        </p:spPr>
        <p:txBody>
          <a:bodyPr spcFirstLastPara="1" wrap="square" lIns="0" tIns="0" rIns="0" bIns="0" anchor="b" anchorCtr="0">
            <a:noAutofit/>
          </a:bodyPr>
          <a:lstStyle/>
          <a:p>
            <a:pPr algn="l" rtl="0"/>
            <a:r>
              <a:rPr lang="nl-BE" sz="1650" dirty="0"/>
              <a:t>16</a:t>
            </a:r>
            <a:endParaRPr lang="nl-BE" dirty="0"/>
          </a:p>
          <a:p>
            <a:pPr lvl="0"/>
            <a:r>
              <a:rPr lang="nl-BE" sz="1000" b="1" dirty="0"/>
              <a:t>Public review</a:t>
            </a:r>
            <a:endParaRPr lang="nl-BE" sz="1000" b="1" dirty="0">
              <a:sym typeface="Arial"/>
            </a:endParaRPr>
          </a:p>
        </p:txBody>
      </p:sp>
    </p:spTree>
    <p:extLst>
      <p:ext uri="{BB962C8B-B14F-4D97-AF65-F5344CB8AC3E}">
        <p14:creationId xmlns:p14="http://schemas.microsoft.com/office/powerpoint/2010/main" val="15471626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38201" y="1326273"/>
            <a:ext cx="10515600" cy="4992328"/>
          </a:xfrm>
        </p:spPr>
        <p:txBody>
          <a:bodyPr/>
          <a:lstStyle/>
          <a:p>
            <a:pPr lvl="1"/>
            <a:r>
              <a:rPr lang="nl-BE" noProof="0" dirty="0">
                <a:latin typeface="FlandersArtSans-Light"/>
              </a:rPr>
              <a:t>Normatieve documenten</a:t>
            </a:r>
          </a:p>
          <a:p>
            <a:pPr lvl="2"/>
            <a:r>
              <a:rPr lang="nl-BE" noProof="0" dirty="0">
                <a:latin typeface="FlandersArtSans-Light"/>
              </a:rPr>
              <a:t>UML, RDF, HTML documentatie, </a:t>
            </a:r>
          </a:p>
          <a:p>
            <a:pPr lvl="1"/>
            <a:r>
              <a:rPr lang="nl-BE" dirty="0">
                <a:latin typeface="FlandersArtSans-Light"/>
              </a:rPr>
              <a:t>Ondersteunende documenten</a:t>
            </a:r>
          </a:p>
          <a:p>
            <a:pPr lvl="2"/>
            <a:r>
              <a:rPr lang="nl-BE" noProof="0" dirty="0">
                <a:latin typeface="FlandersArtSans-Light"/>
              </a:rPr>
              <a:t>SHACL, JSON-LD</a:t>
            </a:r>
          </a:p>
        </p:txBody>
      </p:sp>
      <p:sp>
        <p:nvSpPr>
          <p:cNvPr id="3" name="Title 2"/>
          <p:cNvSpPr>
            <a:spLocks noGrp="1"/>
          </p:cNvSpPr>
          <p:nvPr>
            <p:ph type="title"/>
          </p:nvPr>
        </p:nvSpPr>
        <p:spPr/>
        <p:txBody>
          <a:bodyPr/>
          <a:lstStyle/>
          <a:p>
            <a:r>
              <a:rPr lang="nl-BE" noProof="0"/>
              <a:t>Output </a:t>
            </a:r>
            <a:r>
              <a:rPr lang="nl-BE" noProof="0" dirty="0"/>
              <a:t>(1/2)</a:t>
            </a:r>
          </a:p>
        </p:txBody>
      </p:sp>
      <p:sp>
        <p:nvSpPr>
          <p:cNvPr id="4" name="Slide Number Placeholder 3"/>
          <p:cNvSpPr>
            <a:spLocks noGrp="1"/>
          </p:cNvSpPr>
          <p:nvPr>
            <p:ph type="sldNum" sz="quarter" idx="4"/>
          </p:nvPr>
        </p:nvSpPr>
        <p:spPr/>
        <p:txBody>
          <a:bodyPr/>
          <a:lstStyle/>
          <a:p>
            <a:fld id="{C9C406F6-A053-43CA-AEC8-FA3EEE83A3FB}" type="slidenum">
              <a:rPr lang="nl-BE" smtClean="0"/>
              <a:pPr/>
              <a:t>47</a:t>
            </a:fld>
            <a:endParaRPr lang="nl-BE" dirty="0"/>
          </a:p>
        </p:txBody>
      </p:sp>
    </p:spTree>
    <p:extLst>
      <p:ext uri="{BB962C8B-B14F-4D97-AF65-F5344CB8AC3E}">
        <p14:creationId xmlns:p14="http://schemas.microsoft.com/office/powerpoint/2010/main" val="35829129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a:t>Output </a:t>
            </a:r>
            <a:r>
              <a:rPr lang="nl-BE" noProof="0" dirty="0"/>
              <a:t>(2/2)</a:t>
            </a:r>
          </a:p>
        </p:txBody>
      </p:sp>
      <p:sp>
        <p:nvSpPr>
          <p:cNvPr id="4" name="Slide Number Placeholder 3"/>
          <p:cNvSpPr>
            <a:spLocks noGrp="1"/>
          </p:cNvSpPr>
          <p:nvPr>
            <p:ph type="sldNum" sz="quarter" idx="4"/>
          </p:nvPr>
        </p:nvSpPr>
        <p:spPr/>
        <p:txBody>
          <a:bodyPr/>
          <a:lstStyle/>
          <a:p>
            <a:fld id="{C9C406F6-A053-43CA-AEC8-FA3EEE83A3FB}" type="slidenum">
              <a:rPr lang="nl-BE" smtClean="0"/>
              <a:pPr/>
              <a:t>48</a:t>
            </a:fld>
            <a:endParaRPr lang="nl-BE" dirty="0"/>
          </a:p>
        </p:txBody>
      </p:sp>
      <p:graphicFrame>
        <p:nvGraphicFramePr>
          <p:cNvPr id="6" name="Content Placeholder 5"/>
          <p:cNvGraphicFramePr>
            <a:graphicFrameLocks noGrp="1"/>
          </p:cNvGraphicFramePr>
          <p:nvPr>
            <p:ph sz="quarter" idx="10"/>
            <p:extLst/>
          </p:nvPr>
        </p:nvGraphicFramePr>
        <p:xfrm>
          <a:off x="838202" y="1482725"/>
          <a:ext cx="10766120" cy="4662894"/>
        </p:xfrm>
        <a:graphic>
          <a:graphicData uri="http://schemas.openxmlformats.org/drawingml/2006/table">
            <a:tbl>
              <a:tblPr bandRow="1">
                <a:tableStyleId>{93296810-A885-4BE3-A3E7-6D5BEEA58F35}</a:tableStyleId>
              </a:tblPr>
              <a:tblGrid>
                <a:gridCol w="1755679">
                  <a:extLst>
                    <a:ext uri="{9D8B030D-6E8A-4147-A177-3AD203B41FA5}">
                      <a16:colId xmlns:a16="http://schemas.microsoft.com/office/drawing/2014/main" val="3283969494"/>
                    </a:ext>
                  </a:extLst>
                </a:gridCol>
                <a:gridCol w="9010441">
                  <a:extLst>
                    <a:ext uri="{9D8B030D-6E8A-4147-A177-3AD203B41FA5}">
                      <a16:colId xmlns:a16="http://schemas.microsoft.com/office/drawing/2014/main" val="1755487248"/>
                    </a:ext>
                  </a:extLst>
                </a:gridCol>
              </a:tblGrid>
              <a:tr h="2622878">
                <a:tc>
                  <a:txBody>
                    <a:bodyPr/>
                    <a:lstStyle/>
                    <a:p>
                      <a:pPr algn="ctr"/>
                      <a:r>
                        <a:rPr lang="nl-BE" sz="1600" b="1"/>
                        <a:t>HTML  </a:t>
                      </a:r>
                      <a:r>
                        <a:rPr lang="nl-BE" sz="1600" b="1" dirty="0"/>
                        <a:t>documentatie</a:t>
                      </a:r>
                    </a:p>
                  </a:txBody>
                  <a:tcPr anchor="ctr"/>
                </a:tc>
                <a:tc>
                  <a:txBody>
                    <a:bodyPr/>
                    <a:lstStyle/>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b="1" dirty="0"/>
                    </a:p>
                  </a:txBody>
                  <a:tcPr/>
                </a:tc>
                <a:extLst>
                  <a:ext uri="{0D108BD9-81ED-4DB2-BD59-A6C34878D82A}">
                    <a16:rowId xmlns:a16="http://schemas.microsoft.com/office/drawing/2014/main" val="639596955"/>
                  </a:ext>
                </a:extLst>
              </a:tr>
              <a:tr h="2040016">
                <a:tc>
                  <a:txBody>
                    <a:bodyPr/>
                    <a:lstStyle/>
                    <a:p>
                      <a:pPr algn="ctr"/>
                      <a:r>
                        <a:rPr lang="nl-BE" sz="1600" b="1" dirty="0"/>
                        <a:t>UML</a:t>
                      </a:r>
                    </a:p>
                  </a:txBody>
                  <a:tcPr anchor="ctr"/>
                </a:tc>
                <a:tc>
                  <a:txBody>
                    <a:bodyPr/>
                    <a:lstStyle/>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txBody>
                  <a:tcPr/>
                </a:tc>
                <a:extLst>
                  <a:ext uri="{0D108BD9-81ED-4DB2-BD59-A6C34878D82A}">
                    <a16:rowId xmlns:a16="http://schemas.microsoft.com/office/drawing/2014/main" val="719588400"/>
                  </a:ext>
                </a:extLst>
              </a:tr>
            </a:tbl>
          </a:graphicData>
        </a:graphic>
      </p:graphicFrame>
      <p:pic>
        <p:nvPicPr>
          <p:cNvPr id="2" name="Picture 1"/>
          <p:cNvPicPr>
            <a:picLocks noChangeAspect="1"/>
          </p:cNvPicPr>
          <p:nvPr/>
        </p:nvPicPr>
        <p:blipFill>
          <a:blip r:embed="rId2"/>
          <a:stretch>
            <a:fillRect/>
          </a:stretch>
        </p:blipFill>
        <p:spPr>
          <a:xfrm>
            <a:off x="6429153" y="2469861"/>
            <a:ext cx="5006080" cy="1516440"/>
          </a:xfrm>
          <a:prstGeom prst="rect">
            <a:avLst/>
          </a:prstGeom>
        </p:spPr>
      </p:pic>
      <p:pic>
        <p:nvPicPr>
          <p:cNvPr id="1026" name="Picture 2" descr="https://data.vlaanderen.be/cms/ap/openbaar-domein/overvie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9916" y="4234303"/>
            <a:ext cx="2891425" cy="18611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771552" y="1591205"/>
            <a:ext cx="3575641" cy="1757312"/>
          </a:xfrm>
          <a:prstGeom prst="rect">
            <a:avLst/>
          </a:prstGeom>
        </p:spPr>
      </p:pic>
    </p:spTree>
    <p:extLst>
      <p:ext uri="{BB962C8B-B14F-4D97-AF65-F5344CB8AC3E}">
        <p14:creationId xmlns:p14="http://schemas.microsoft.com/office/powerpoint/2010/main" val="4190079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hlinkClick r:id="rId2"/>
            <a:extLst>
              <a:ext uri="{FF2B5EF4-FFF2-40B4-BE49-F238E27FC236}">
                <a16:creationId xmlns:a16="http://schemas.microsoft.com/office/drawing/2014/main" id="{974ACD33-18AD-429A-9A85-BFBCCE88E9BF}"/>
              </a:ext>
            </a:extLst>
          </p:cNvPr>
          <p:cNvPicPr>
            <a:picLocks noGrp="1" noChangeAspect="1"/>
          </p:cNvPicPr>
          <p:nvPr>
            <p:ph sz="quarter" idx="10"/>
          </p:nvPr>
        </p:nvPicPr>
        <p:blipFill rotWithShape="1">
          <a:blip r:embed="rId3" cstate="print">
            <a:extLst>
              <a:ext uri="{28A0092B-C50C-407E-A947-70E740481C1C}">
                <a14:useLocalDpi xmlns:a14="http://schemas.microsoft.com/office/drawing/2010/main" val="0"/>
              </a:ext>
            </a:extLst>
          </a:blip>
          <a:srcRect b="75063"/>
          <a:stretch/>
        </p:blipFill>
        <p:spPr>
          <a:xfrm>
            <a:off x="774958" y="1469980"/>
            <a:ext cx="6127836" cy="3779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26820AD6-4F01-4D70-84B4-AC641004FBE7}"/>
              </a:ext>
            </a:extLst>
          </p:cNvPr>
          <p:cNvSpPr>
            <a:spLocks noGrp="1"/>
          </p:cNvSpPr>
          <p:nvPr>
            <p:ph type="title"/>
          </p:nvPr>
        </p:nvSpPr>
        <p:spPr>
          <a:xfrm>
            <a:off x="838200" y="365126"/>
            <a:ext cx="9856203" cy="984352"/>
          </a:xfrm>
        </p:spPr>
        <p:txBody>
          <a:bodyPr/>
          <a:lstStyle/>
          <a:p>
            <a:r>
              <a:rPr lang="nl-BE"/>
              <a:t>Publicatie van standaard op data.vlaanderen.be</a:t>
            </a:r>
            <a:endParaRPr lang="nl-BE" dirty="0"/>
          </a:p>
        </p:txBody>
      </p:sp>
      <p:sp>
        <p:nvSpPr>
          <p:cNvPr id="4" name="Slide Number Placeholder 3">
            <a:extLst>
              <a:ext uri="{FF2B5EF4-FFF2-40B4-BE49-F238E27FC236}">
                <a16:creationId xmlns:a16="http://schemas.microsoft.com/office/drawing/2014/main" id="{CF04F4EC-3FF0-42E3-9FC3-A0A57F69F1AD}"/>
              </a:ext>
            </a:extLst>
          </p:cNvPr>
          <p:cNvSpPr>
            <a:spLocks noGrp="1"/>
          </p:cNvSpPr>
          <p:nvPr>
            <p:ph type="sldNum" sz="quarter" idx="4"/>
          </p:nvPr>
        </p:nvSpPr>
        <p:spPr/>
        <p:txBody>
          <a:bodyPr/>
          <a:lstStyle/>
          <a:p>
            <a:fld id="{C9C406F6-A053-43CA-AEC8-FA3EEE83A3FB}" type="slidenum">
              <a:rPr lang="nl-BE" smtClean="0"/>
              <a:pPr/>
              <a:t>49</a:t>
            </a:fld>
            <a:endParaRPr lang="nl-BE" dirty="0"/>
          </a:p>
        </p:txBody>
      </p:sp>
      <p:pic>
        <p:nvPicPr>
          <p:cNvPr id="6" name="Picture 8" descr="A screenshot of a cell phone&#10;&#10;Description generated with very high confidence">
            <a:extLst>
              <a:ext uri="{FF2B5EF4-FFF2-40B4-BE49-F238E27FC236}">
                <a16:creationId xmlns:a16="http://schemas.microsoft.com/office/drawing/2014/main" id="{34916CBD-CA3B-47D5-BB1F-7E3FF34CFA34}"/>
              </a:ext>
            </a:extLst>
          </p:cNvPr>
          <p:cNvPicPr>
            <a:picLocks noChangeAspect="1"/>
          </p:cNvPicPr>
          <p:nvPr/>
        </p:nvPicPr>
        <p:blipFill rotWithShape="1">
          <a:blip r:embed="rId4"/>
          <a:srcRect l="60118" t="11268" r="7908" b="5458"/>
          <a:stretch/>
        </p:blipFill>
        <p:spPr>
          <a:xfrm>
            <a:off x="4396779" y="2292974"/>
            <a:ext cx="5957542" cy="43216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10" descr="A screenshot of a cell phone&#10;&#10;Description generated with very high confidence">
            <a:extLst>
              <a:ext uri="{FF2B5EF4-FFF2-40B4-BE49-F238E27FC236}">
                <a16:creationId xmlns:a16="http://schemas.microsoft.com/office/drawing/2014/main" id="{04629444-67E6-44FA-B4CC-C9B9B1B0F124}"/>
              </a:ext>
            </a:extLst>
          </p:cNvPr>
          <p:cNvPicPr>
            <a:picLocks noChangeAspect="1"/>
          </p:cNvPicPr>
          <p:nvPr/>
        </p:nvPicPr>
        <p:blipFill rotWithShape="1">
          <a:blip r:embed="rId5"/>
          <a:srcRect l="60093" t="10963" r="10534" b="17940"/>
          <a:stretch/>
        </p:blipFill>
        <p:spPr>
          <a:xfrm>
            <a:off x="6172770" y="1573748"/>
            <a:ext cx="5794405" cy="3910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8845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1464" y="365175"/>
            <a:ext cx="5314536" cy="1325563"/>
          </a:xfrm>
        </p:spPr>
        <p:txBody>
          <a:bodyPr vert="horz" lIns="91440" tIns="45720" rIns="91440" bIns="45720" rtlCol="0" anchor="ctr">
            <a:normAutofit fontScale="90000"/>
          </a:bodyPr>
          <a:lstStyle/>
          <a:p>
            <a:r>
              <a:rPr lang="en-US" sz="3700" dirty="0">
                <a:latin typeface="FlandersArtSans-Light" panose="00000400000000000000" pitchFamily="2" charset="0"/>
              </a:rPr>
              <a:t>Hoe </a:t>
            </a:r>
            <a:r>
              <a:rPr lang="en-US" sz="3700" dirty="0" err="1">
                <a:latin typeface="FlandersArtSans-Light" panose="00000400000000000000" pitchFamily="2" charset="0"/>
              </a:rPr>
              <a:t>basisbereikbaarheid</a:t>
            </a:r>
            <a:r>
              <a:rPr lang="en-US" sz="3700" dirty="0">
                <a:latin typeface="FlandersArtSans-Light" panose="00000400000000000000" pitchFamily="2" charset="0"/>
              </a:rPr>
              <a:t> </a:t>
            </a:r>
            <a:r>
              <a:rPr lang="en-US" sz="3700" dirty="0" err="1">
                <a:latin typeface="FlandersArtSans-Light" panose="00000400000000000000" pitchFamily="2" charset="0"/>
              </a:rPr>
              <a:t>realiseren</a:t>
            </a:r>
            <a:r>
              <a:rPr lang="en-US" sz="3700" dirty="0">
                <a:latin typeface="FlandersArtSans-Light" panose="00000400000000000000" pitchFamily="2" charset="0"/>
              </a:rPr>
              <a:t> in </a:t>
            </a:r>
            <a:r>
              <a:rPr lang="en-US" sz="3700" dirty="0" err="1">
                <a:latin typeface="FlandersArtSans-Light" panose="00000400000000000000" pitchFamily="2" charset="0"/>
              </a:rPr>
              <a:t>Vlaanderen</a:t>
            </a:r>
            <a:r>
              <a:rPr lang="en-US" sz="3700" dirty="0">
                <a:latin typeface="FlandersArtSans-Light" panose="00000400000000000000" pitchFamily="2" charset="0"/>
              </a:rPr>
              <a:t>?</a:t>
            </a:r>
          </a:p>
        </p:txBody>
      </p:sp>
      <p:sp>
        <p:nvSpPr>
          <p:cNvPr id="6" name="Text Placeholder 1"/>
          <p:cNvSpPr txBox="1">
            <a:spLocks/>
          </p:cNvSpPr>
          <p:nvPr/>
        </p:nvSpPr>
        <p:spPr>
          <a:xfrm>
            <a:off x="643128" y="2006507"/>
            <a:ext cx="7837713" cy="4346668"/>
          </a:xfrm>
          <a:prstGeom prst="rect">
            <a:avLst/>
          </a:prstGeom>
        </p:spPr>
        <p:txBody>
          <a:bodyPr vert="horz" lIns="91440" tIns="45720" rIns="91440" bIns="45720" rtlCol="0" anchor="t">
            <a:normAutofit fontScale="55000" lnSpcReduction="20000"/>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Aanpak</a:t>
            </a:r>
            <a:r>
              <a:rPr lang="en-US" sz="3200" dirty="0">
                <a:latin typeface="FlandersArtSans-Light" panose="00000400000000000000" pitchFamily="2" charset="0"/>
              </a:rPr>
              <a:t> van </a:t>
            </a:r>
            <a:r>
              <a:rPr lang="en-US" sz="3200" dirty="0" err="1">
                <a:latin typeface="FlandersArtSans-Light" panose="00000400000000000000" pitchFamily="2" charset="0"/>
              </a:rPr>
              <a:t>zowel</a:t>
            </a:r>
            <a:r>
              <a:rPr lang="en-US" sz="3200" dirty="0">
                <a:latin typeface="FlandersArtSans-Light" panose="00000400000000000000" pitchFamily="2" charset="0"/>
              </a:rPr>
              <a:t> </a:t>
            </a:r>
            <a:r>
              <a:rPr lang="en-US" sz="3200" dirty="0" err="1">
                <a:latin typeface="FlandersArtSans-Light" panose="00000400000000000000" pitchFamily="2" charset="0"/>
              </a:rPr>
              <a:t>infrastructuur</a:t>
            </a:r>
            <a:r>
              <a:rPr lang="en-US" sz="3200" dirty="0">
                <a:latin typeface="FlandersArtSans-Light" panose="00000400000000000000" pitchFamily="2" charset="0"/>
              </a:rPr>
              <a:t> </a:t>
            </a:r>
            <a:r>
              <a:rPr lang="en-US" sz="3200" dirty="0" err="1">
                <a:latin typeface="FlandersArtSans-Light" panose="00000400000000000000" pitchFamily="2" charset="0"/>
              </a:rPr>
              <a:t>als</a:t>
            </a:r>
            <a:r>
              <a:rPr lang="en-US" sz="3200" dirty="0">
                <a:latin typeface="FlandersArtSans-Light" panose="00000400000000000000" pitchFamily="2" charset="0"/>
              </a:rPr>
              <a:t> </a:t>
            </a:r>
            <a:r>
              <a:rPr lang="en-US" sz="3200" dirty="0" err="1">
                <a:latin typeface="FlandersArtSans-Light" panose="00000400000000000000" pitchFamily="2" charset="0"/>
              </a:rPr>
              <a:t>personenvervoer</a:t>
            </a:r>
            <a:r>
              <a:rPr lang="en-US" sz="3200" dirty="0">
                <a:latin typeface="FlandersArtSans-Light" panose="00000400000000000000" pitchFamily="2" charset="0"/>
              </a:rPr>
              <a:t> op </a:t>
            </a:r>
          </a:p>
          <a:p>
            <a:pPr>
              <a:lnSpc>
                <a:spcPct val="90000"/>
              </a:lnSpc>
            </a:pPr>
            <a:r>
              <a:rPr lang="en-US" sz="3200" dirty="0">
                <a:latin typeface="FlandersArtSans-Light" panose="00000400000000000000" pitchFamily="2" charset="0"/>
              </a:rPr>
              <a:t>   </a:t>
            </a:r>
            <a:r>
              <a:rPr lang="en-US" sz="3200" dirty="0" err="1">
                <a:latin typeface="FlandersArtSans-Light" panose="00000400000000000000" pitchFamily="2" charset="0"/>
              </a:rPr>
              <a:t>niveau</a:t>
            </a:r>
            <a:r>
              <a:rPr lang="en-US" sz="3200" dirty="0">
                <a:latin typeface="FlandersArtSans-Light" panose="00000400000000000000" pitchFamily="2" charset="0"/>
              </a:rPr>
              <a:t> van </a:t>
            </a:r>
            <a:r>
              <a:rPr lang="en-US" sz="3200" dirty="0" err="1">
                <a:latin typeface="FlandersArtSans-Light" panose="00000400000000000000" pitchFamily="2" charset="0"/>
              </a:rPr>
              <a:t>vervoerregio</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Personenvervoer</a:t>
            </a:r>
            <a:r>
              <a:rPr lang="en-US" sz="3200" dirty="0">
                <a:latin typeface="FlandersArtSans-Light" panose="00000400000000000000" pitchFamily="2" charset="0"/>
              </a:rPr>
              <a:t>: </a:t>
            </a:r>
            <a:r>
              <a:rPr lang="en-US" sz="3200" dirty="0" err="1">
                <a:latin typeface="FlandersArtSans-Light" panose="00000400000000000000" pitchFamily="2" charset="0"/>
              </a:rPr>
              <a:t>netwerk</a:t>
            </a:r>
            <a:r>
              <a:rPr lang="en-US" sz="3200" dirty="0">
                <a:latin typeface="FlandersArtSans-Light" panose="00000400000000000000" pitchFamily="2" charset="0"/>
              </a:rPr>
              <a:t> </a:t>
            </a:r>
            <a:r>
              <a:rPr lang="en-US" sz="3200" dirty="0" err="1">
                <a:latin typeface="FlandersArtSans-Light" panose="00000400000000000000" pitchFamily="2" charset="0"/>
              </a:rPr>
              <a:t>bestaande</a:t>
            </a:r>
            <a:r>
              <a:rPr lang="en-US" sz="3200" dirty="0">
                <a:latin typeface="FlandersArtSans-Light" panose="00000400000000000000" pitchFamily="2" charset="0"/>
              </a:rPr>
              <a:t> </a:t>
            </a:r>
            <a:r>
              <a:rPr lang="en-US" sz="3200" dirty="0" err="1">
                <a:latin typeface="FlandersArtSans-Light" panose="00000400000000000000" pitchFamily="2" charset="0"/>
              </a:rPr>
              <a:t>uit</a:t>
            </a:r>
            <a:r>
              <a:rPr lang="en-US" sz="3200" dirty="0">
                <a:latin typeface="FlandersArtSans-Light" panose="00000400000000000000" pitchFamily="2" charset="0"/>
              </a:rPr>
              <a:t> 4 </a:t>
            </a:r>
            <a:r>
              <a:rPr lang="en-US" sz="3200" dirty="0" err="1">
                <a:latin typeface="FlandersArtSans-Light" panose="00000400000000000000" pitchFamily="2" charset="0"/>
              </a:rPr>
              <a:t>lagen</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Inrichten</a:t>
            </a:r>
            <a:r>
              <a:rPr lang="en-US" sz="3200" dirty="0">
                <a:latin typeface="FlandersArtSans-Light" panose="00000400000000000000" pitchFamily="2" charset="0"/>
              </a:rPr>
              <a:t> van </a:t>
            </a:r>
            <a:r>
              <a:rPr lang="en-US" sz="3200" dirty="0" err="1">
                <a:latin typeface="FlandersArtSans-Light" panose="00000400000000000000" pitchFamily="2" charset="0"/>
              </a:rPr>
              <a:t>mobipunten</a:t>
            </a:r>
            <a:r>
              <a:rPr lang="en-US" sz="3200" dirty="0">
                <a:latin typeface="FlandersArtSans-Light" panose="00000400000000000000" pitchFamily="2" charset="0"/>
              </a:rPr>
              <a:t> om over </a:t>
            </a:r>
            <a:r>
              <a:rPr lang="en-US" sz="3200" dirty="0" err="1">
                <a:latin typeface="FlandersArtSans-Light" panose="00000400000000000000" pitchFamily="2" charset="0"/>
              </a:rPr>
              <a:t>te</a:t>
            </a:r>
            <a:r>
              <a:rPr lang="en-US" sz="3200" dirty="0">
                <a:latin typeface="FlandersArtSans-Light" panose="00000400000000000000" pitchFamily="2" charset="0"/>
              </a:rPr>
              <a:t> </a:t>
            </a:r>
            <a:r>
              <a:rPr lang="en-US" sz="3200" dirty="0" err="1">
                <a:latin typeface="FlandersArtSans-Light" panose="00000400000000000000" pitchFamily="2" charset="0"/>
              </a:rPr>
              <a:t>stappen</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Inzetten</a:t>
            </a:r>
            <a:r>
              <a:rPr lang="en-US" sz="3200" dirty="0">
                <a:latin typeface="FlandersArtSans-Light" panose="00000400000000000000" pitchFamily="2" charset="0"/>
              </a:rPr>
              <a:t> op </a:t>
            </a:r>
            <a:r>
              <a:rPr lang="en-US" sz="3200" dirty="0" err="1">
                <a:latin typeface="FlandersArtSans-Light" panose="00000400000000000000" pitchFamily="2" charset="0"/>
              </a:rPr>
              <a:t>combimobiliteit</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Oprichten</a:t>
            </a:r>
            <a:r>
              <a:rPr lang="en-US" sz="3200" dirty="0">
                <a:latin typeface="FlandersArtSans-Light" panose="00000400000000000000" pitchFamily="2" charset="0"/>
              </a:rPr>
              <a:t> van de </a:t>
            </a:r>
            <a:r>
              <a:rPr lang="en-US" sz="3200" dirty="0" err="1">
                <a:latin typeface="FlandersArtSans-Light" panose="00000400000000000000" pitchFamily="2" charset="0"/>
              </a:rPr>
              <a:t>mobiliteitscentrale</a:t>
            </a:r>
            <a:r>
              <a:rPr lang="en-US" sz="3200" dirty="0">
                <a:latin typeface="FlandersArtSans-Light" panose="00000400000000000000" pitchFamily="2" charset="0"/>
              </a:rPr>
              <a:t>  </a:t>
            </a: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Werken</a:t>
            </a:r>
            <a:r>
              <a:rPr lang="en-US" sz="3200" dirty="0">
                <a:latin typeface="FlandersArtSans-Light" panose="00000400000000000000" pitchFamily="2" charset="0"/>
              </a:rPr>
              <a:t> </a:t>
            </a:r>
            <a:r>
              <a:rPr lang="en-US" sz="3200" dirty="0" err="1">
                <a:latin typeface="FlandersArtSans-Light" panose="00000400000000000000" pitchFamily="2" charset="0"/>
              </a:rPr>
              <a:t>volgens</a:t>
            </a:r>
            <a:r>
              <a:rPr lang="en-US" sz="3200" dirty="0">
                <a:latin typeface="FlandersArtSans-Light" panose="00000400000000000000" pitchFamily="2" charset="0"/>
              </a:rPr>
              <a:t> </a:t>
            </a:r>
            <a:r>
              <a:rPr lang="en-US" sz="3200" dirty="0" err="1">
                <a:latin typeface="FlandersArtSans-Light" panose="00000400000000000000" pitchFamily="2" charset="0"/>
              </a:rPr>
              <a:t>MaaS</a:t>
            </a:r>
            <a:r>
              <a:rPr lang="en-US" sz="3200" dirty="0">
                <a:latin typeface="FlandersArtSans-Light" panose="00000400000000000000" pitchFamily="2" charset="0"/>
              </a:rPr>
              <a:t> </a:t>
            </a:r>
            <a:r>
              <a:rPr lang="en-US" sz="3200" dirty="0" err="1">
                <a:latin typeface="FlandersArtSans-Light" panose="00000400000000000000" pitchFamily="2" charset="0"/>
              </a:rPr>
              <a:t>principes</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r>
              <a:rPr lang="en-US" sz="3200" dirty="0" err="1">
                <a:latin typeface="FlandersArtSans-Light" panose="00000400000000000000" pitchFamily="2" charset="0"/>
              </a:rPr>
              <a:t>Rechtsgrond</a:t>
            </a:r>
            <a:r>
              <a:rPr lang="en-US" sz="3200" dirty="0">
                <a:latin typeface="FlandersArtSans-Light" panose="00000400000000000000" pitchFamily="2" charset="0"/>
              </a:rPr>
              <a:t> </a:t>
            </a:r>
            <a:r>
              <a:rPr lang="en-US" sz="3200" dirty="0" err="1">
                <a:latin typeface="FlandersArtSans-Light" panose="00000400000000000000" pitchFamily="2" charset="0"/>
              </a:rPr>
              <a:t>standaardisatie</a:t>
            </a:r>
            <a:endParaRPr lang="en-US" sz="3200" dirty="0">
              <a:latin typeface="FlandersArtSans-Light" panose="00000400000000000000" pitchFamily="2" charset="0"/>
            </a:endParaRPr>
          </a:p>
          <a:p>
            <a:pPr indent="-228600">
              <a:lnSpc>
                <a:spcPct val="90000"/>
              </a:lnSpc>
              <a:buFont typeface="Arial" panose="020B0604020202020204" pitchFamily="34" charset="0"/>
              <a:buChar char="•"/>
            </a:pPr>
            <a:endParaRPr lang="en-US" sz="1700" dirty="0"/>
          </a:p>
        </p:txBody>
      </p:sp>
      <p:pic>
        <p:nvPicPr>
          <p:cNvPr id="2050" name="Picture 2" descr="Gerelateerde afbeelding">
            <a:hlinkClick r:id="rId2"/>
            <a:extLst>
              <a:ext uri="{FF2B5EF4-FFF2-40B4-BE49-F238E27FC236}">
                <a16:creationId xmlns:a16="http://schemas.microsoft.com/office/drawing/2014/main" id="{F63F3A5A-2678-4DE3-89AA-C2B9EA233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4" r="3" b="3"/>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a:xfrm>
            <a:off x="11000232" y="6108192"/>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C9C406F6-A053-43CA-AEC8-FA3EEE83A3FB}" type="slidenum">
              <a:rPr lang="en-US" sz="1500">
                <a:solidFill>
                  <a:srgbClr val="FFFFFF"/>
                </a:solidFill>
                <a:latin typeface="Calibri" panose="020F0502020204030204"/>
              </a:rPr>
              <a:pPr algn="ctr">
                <a:spcAft>
                  <a:spcPts val="600"/>
                </a:spcAft>
                <a:defRPr/>
              </a:pPr>
              <a:t>5</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5954065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b="1" dirty="0" smtClean="0"/>
              <a:t>imec </a:t>
            </a:r>
            <a:r>
              <a:rPr lang="nl-BE" b="1" dirty="0"/>
              <a:t>– </a:t>
            </a:r>
            <a:r>
              <a:rPr lang="nl-BE" b="1" dirty="0" err="1"/>
              <a:t>UGent</a:t>
            </a:r>
            <a:r>
              <a:rPr lang="nl-BE" b="1" dirty="0"/>
              <a:t> – </a:t>
            </a:r>
            <a:r>
              <a:rPr lang="nl-BE" b="1" dirty="0" err="1"/>
              <a:t>IDLab</a:t>
            </a:r>
            <a:endParaRPr lang="nl-BE" b="1" dirty="0"/>
          </a:p>
          <a:p>
            <a:endParaRPr lang="nl-BE" b="1" dirty="0"/>
          </a:p>
        </p:txBody>
      </p:sp>
      <p:sp>
        <p:nvSpPr>
          <p:cNvPr id="3" name="Title 2"/>
          <p:cNvSpPr>
            <a:spLocks noGrp="1"/>
          </p:cNvSpPr>
          <p:nvPr>
            <p:ph type="title"/>
          </p:nvPr>
        </p:nvSpPr>
        <p:spPr/>
        <p:txBody>
          <a:bodyPr/>
          <a:lstStyle/>
          <a:p>
            <a:r>
              <a:rPr lang="nl-BE" dirty="0"/>
              <a:t>Link met internationale initiatieven</a:t>
            </a:r>
            <a:endParaRPr lang="nl-BE" b="1" dirty="0">
              <a:latin typeface="FlandersArtSans-Bold" panose="00000800000000000000" charset="0"/>
            </a:endParaRPr>
          </a:p>
        </p:txBody>
      </p:sp>
    </p:spTree>
    <p:extLst>
      <p:ext uri="{BB962C8B-B14F-4D97-AF65-F5344CB8AC3E}">
        <p14:creationId xmlns:p14="http://schemas.microsoft.com/office/powerpoint/2010/main" val="9919738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114" y="2265045"/>
            <a:ext cx="9540366" cy="3897630"/>
          </a:xfrm>
        </p:spPr>
        <p:txBody>
          <a:bodyPr>
            <a:normAutofit/>
          </a:bodyPr>
          <a:lstStyle/>
          <a:p>
            <a:r>
              <a:rPr lang="nl-BE" sz="2800" i="1" dirty="0"/>
              <a:t>Dit traject komt ook vanuit internationaal oogpunt op het juiste moment:</a:t>
            </a:r>
          </a:p>
          <a:p>
            <a:pPr>
              <a:spcAft>
                <a:spcPts val="600"/>
              </a:spcAft>
            </a:pPr>
            <a:r>
              <a:rPr lang="nl-BE" sz="2800" i="1" dirty="0"/>
              <a:t>   - </a:t>
            </a:r>
            <a:r>
              <a:rPr lang="nl-BE" sz="2800" i="1" dirty="0" err="1"/>
              <a:t>Mobivoc</a:t>
            </a:r>
            <a:endParaRPr lang="nl-BE" sz="2800" i="1" dirty="0"/>
          </a:p>
          <a:p>
            <a:pPr>
              <a:spcAft>
                <a:spcPts val="600"/>
              </a:spcAft>
            </a:pPr>
            <a:r>
              <a:rPr lang="nl-BE" sz="2800" i="1" dirty="0"/>
              <a:t>   - W3C transport werkgroep</a:t>
            </a:r>
          </a:p>
          <a:p>
            <a:pPr>
              <a:spcAft>
                <a:spcPts val="600"/>
              </a:spcAft>
            </a:pPr>
            <a:r>
              <a:rPr lang="nl-BE" sz="2800" i="1" dirty="0"/>
              <a:t>   - Transmodel als </a:t>
            </a:r>
            <a:r>
              <a:rPr lang="nl-BE" sz="2800" i="1" dirty="0" err="1"/>
              <a:t>Linked</a:t>
            </a:r>
            <a:r>
              <a:rPr lang="nl-BE" sz="2800" i="1" dirty="0"/>
              <a:t> </a:t>
            </a:r>
            <a:r>
              <a:rPr lang="nl-BE" sz="2800" i="1" dirty="0" smtClean="0"/>
              <a:t>Data</a:t>
            </a:r>
            <a:endParaRPr lang="nl-BE" sz="2800" i="1" dirty="0"/>
          </a:p>
        </p:txBody>
      </p:sp>
      <p:sp>
        <p:nvSpPr>
          <p:cNvPr id="8" name="Slide Number Placeholder 7">
            <a:extLst>
              <a:ext uri="{FF2B5EF4-FFF2-40B4-BE49-F238E27FC236}">
                <a16:creationId xmlns:a16="http://schemas.microsoft.com/office/drawing/2014/main" id="{7A793943-6B71-8740-AEB0-09B619D4CED5}"/>
              </a:ext>
            </a:extLst>
          </p:cNvPr>
          <p:cNvSpPr>
            <a:spLocks noGrp="1"/>
          </p:cNvSpPr>
          <p:nvPr>
            <p:ph type="sldNum" sz="quarter" idx="12"/>
          </p:nvPr>
        </p:nvSpPr>
        <p:spPr/>
        <p:txBody>
          <a:bodyPr/>
          <a:lstStyle/>
          <a:p>
            <a:fld id="{7870704B-CE94-48CC-AF30-84932A1262A7}" type="slidenum">
              <a:rPr lang="en-GB" smtClean="0"/>
              <a:pPr/>
              <a:t>51</a:t>
            </a:fld>
            <a:endParaRPr lang="en-GB" dirty="0"/>
          </a:p>
        </p:txBody>
      </p:sp>
    </p:spTree>
    <p:extLst>
      <p:ext uri="{BB962C8B-B14F-4D97-AF65-F5344CB8AC3E}">
        <p14:creationId xmlns:p14="http://schemas.microsoft.com/office/powerpoint/2010/main" val="41157403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a:off x="144533" y="2952800"/>
            <a:ext cx="11989600" cy="1366400"/>
          </a:xfrm>
          <a:prstGeom prst="rect">
            <a:avLst/>
          </a:prstGeom>
        </p:spPr>
        <p:txBody>
          <a:bodyPr spcFirstLastPara="1" vert="horz" wrap="square" lIns="121900" tIns="121900" rIns="121900" bIns="121900" rtlCol="0" anchor="b" anchorCtr="0">
            <a:noAutofit/>
          </a:bodyPr>
          <a:lstStyle/>
          <a:p>
            <a:r>
              <a:rPr lang="en"/>
              <a:t>Link deelmobiliteit met</a:t>
            </a:r>
            <a:br>
              <a:rPr lang="en"/>
            </a:br>
            <a:r>
              <a:rPr lang="en"/>
              <a:t>internationale standaarden</a:t>
            </a:r>
            <a:endParaRPr/>
          </a:p>
        </p:txBody>
      </p:sp>
      <p:sp>
        <p:nvSpPr>
          <p:cNvPr id="58" name="Google Shape;58;p13"/>
          <p:cNvSpPr txBox="1">
            <a:spLocks noGrp="1"/>
          </p:cNvSpPr>
          <p:nvPr>
            <p:ph type="subTitle" idx="1"/>
          </p:nvPr>
        </p:nvSpPr>
        <p:spPr>
          <a:xfrm>
            <a:off x="415600" y="3269533"/>
            <a:ext cx="11360800" cy="2631200"/>
          </a:xfrm>
          <a:prstGeom prst="rect">
            <a:avLst/>
          </a:prstGeom>
        </p:spPr>
        <p:txBody>
          <a:bodyPr spcFirstLastPara="1" vert="horz" wrap="square" lIns="121900" tIns="121900" rIns="121900" bIns="121900" rtlCol="0" anchor="t" anchorCtr="0">
            <a:noAutofit/>
          </a:bodyPr>
          <a:lstStyle/>
          <a:p>
            <a:pPr>
              <a:spcBef>
                <a:spcPts val="0"/>
              </a:spcBef>
            </a:pPr>
            <a:endParaRPr dirty="0"/>
          </a:p>
          <a:p>
            <a:pPr>
              <a:spcBef>
                <a:spcPts val="0"/>
              </a:spcBef>
            </a:pPr>
            <a:endParaRPr dirty="0"/>
          </a:p>
          <a:p>
            <a:pPr>
              <a:spcBef>
                <a:spcPts val="0"/>
              </a:spcBef>
            </a:pPr>
            <a:r>
              <a:rPr lang="en" u="sng" dirty="0">
                <a:solidFill>
                  <a:schemeClr val="hlink"/>
                </a:solidFill>
                <a:hlinkClick r:id="rId3"/>
              </a:rPr>
              <a:t>https://pietercolpaert.be</a:t>
            </a:r>
            <a:r>
              <a:rPr lang="en" dirty="0"/>
              <a:t> </a:t>
            </a:r>
            <a:endParaRPr dirty="0"/>
          </a:p>
          <a:p>
            <a:pPr>
              <a:spcBef>
                <a:spcPts val="0"/>
              </a:spcBef>
            </a:pPr>
            <a:r>
              <a:rPr lang="en" dirty="0"/>
              <a:t/>
            </a:r>
            <a:br>
              <a:rPr lang="en" dirty="0"/>
            </a:br>
            <a:endParaRPr dirty="0"/>
          </a:p>
          <a:p>
            <a:pPr>
              <a:spcBef>
                <a:spcPts val="0"/>
              </a:spcBef>
            </a:pPr>
            <a:endParaRPr dirty="0"/>
          </a:p>
          <a:p>
            <a:pPr>
              <a:spcBef>
                <a:spcPts val="0"/>
              </a:spcBef>
            </a:pPr>
            <a:endParaRPr dirty="0"/>
          </a:p>
        </p:txBody>
      </p:sp>
    </p:spTree>
    <p:extLst>
      <p:ext uri="{BB962C8B-B14F-4D97-AF65-F5344CB8AC3E}">
        <p14:creationId xmlns:p14="http://schemas.microsoft.com/office/powerpoint/2010/main" val="26764114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en" u="sng"/>
              <a:t>Doel:</a:t>
            </a:r>
            <a:r>
              <a:rPr lang="en"/>
              <a:t> automatische integratie van mobiliteitsgegevens in eender welke routeplanner</a:t>
            </a:r>
            <a:endParaRPr/>
          </a:p>
        </p:txBody>
      </p:sp>
    </p:spTree>
    <p:extLst>
      <p:ext uri="{BB962C8B-B14F-4D97-AF65-F5344CB8AC3E}">
        <p14:creationId xmlns:p14="http://schemas.microsoft.com/office/powerpoint/2010/main" val="40017225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Effect van deelmobiliteit op algoritmes (1)</a:t>
            </a:r>
            <a:endParaRPr/>
          </a:p>
        </p:txBody>
      </p:sp>
      <p:sp>
        <p:nvSpPr>
          <p:cNvPr id="69" name="Google Shape;69;p15"/>
          <p:cNvSpPr txBox="1"/>
          <p:nvPr/>
        </p:nvSpPr>
        <p:spPr>
          <a:xfrm>
            <a:off x="7427100" y="6028500"/>
            <a:ext cx="4530400" cy="296400"/>
          </a:xfrm>
          <a:prstGeom prst="rect">
            <a:avLst/>
          </a:prstGeom>
          <a:noFill/>
          <a:ln>
            <a:noFill/>
          </a:ln>
        </p:spPr>
        <p:txBody>
          <a:bodyPr spcFirstLastPara="1" wrap="square" lIns="121900" tIns="121900" rIns="121900" bIns="121900" anchor="t" anchorCtr="0">
            <a:noAutofit/>
          </a:bodyPr>
          <a:lstStyle/>
          <a:p>
            <a:r>
              <a:rPr lang="en" sz="1467">
                <a:latin typeface="Open Sans"/>
                <a:ea typeface="Open Sans"/>
                <a:cs typeface="Open Sans"/>
                <a:sym typeface="Open Sans"/>
              </a:rPr>
              <a:t>Openhopper.be → routeplanner voor e-bikes</a:t>
            </a:r>
            <a:endParaRPr sz="2400">
              <a:latin typeface="Open Sans"/>
              <a:ea typeface="Open Sans"/>
              <a:cs typeface="Open Sans"/>
              <a:sym typeface="Open Sans"/>
            </a:endParaRPr>
          </a:p>
        </p:txBody>
      </p:sp>
      <p:sp>
        <p:nvSpPr>
          <p:cNvPr id="70" name="Google Shape;70;p15"/>
          <p:cNvSpPr txBox="1"/>
          <p:nvPr/>
        </p:nvSpPr>
        <p:spPr>
          <a:xfrm>
            <a:off x="415600" y="1356967"/>
            <a:ext cx="4725600" cy="2395200"/>
          </a:xfrm>
          <a:prstGeom prst="rect">
            <a:avLst/>
          </a:prstGeom>
          <a:noFill/>
          <a:ln>
            <a:noFill/>
          </a:ln>
        </p:spPr>
        <p:txBody>
          <a:bodyPr spcFirstLastPara="1" wrap="square" lIns="121900" tIns="121900" rIns="121900" bIns="121900" anchor="t" anchorCtr="0">
            <a:noAutofit/>
          </a:bodyPr>
          <a:lstStyle/>
          <a:p>
            <a:r>
              <a:rPr lang="en" sz="2400" u="sng">
                <a:latin typeface="Open Sans"/>
                <a:ea typeface="Open Sans"/>
                <a:cs typeface="Open Sans"/>
                <a:sym typeface="Open Sans"/>
              </a:rPr>
              <a:t>Probleem: </a:t>
            </a:r>
            <a:r>
              <a:rPr lang="en" sz="2400">
                <a:latin typeface="Open Sans"/>
                <a:ea typeface="Open Sans"/>
                <a:cs typeface="Open Sans"/>
                <a:sym typeface="Open Sans"/>
              </a:rPr>
              <a:t/>
            </a:r>
            <a:br>
              <a:rPr lang="en" sz="2400">
                <a:latin typeface="Open Sans"/>
                <a:ea typeface="Open Sans"/>
                <a:cs typeface="Open Sans"/>
                <a:sym typeface="Open Sans"/>
              </a:rPr>
            </a:br>
            <a:r>
              <a:rPr lang="en" sz="2400">
                <a:latin typeface="Open Sans"/>
                <a:ea typeface="Open Sans"/>
                <a:cs typeface="Open Sans"/>
                <a:sym typeface="Open Sans"/>
              </a:rPr>
              <a:t>Diversifiëren van toepassingen</a:t>
            </a:r>
            <a:endParaRPr sz="2400">
              <a:latin typeface="Open Sans"/>
              <a:ea typeface="Open Sans"/>
              <a:cs typeface="Open Sans"/>
              <a:sym typeface="Open Sans"/>
            </a:endParaRPr>
          </a:p>
          <a:p>
            <a:endParaRPr sz="2400">
              <a:latin typeface="Open Sans"/>
              <a:ea typeface="Open Sans"/>
              <a:cs typeface="Open Sans"/>
              <a:sym typeface="Open Sans"/>
            </a:endParaRPr>
          </a:p>
          <a:p>
            <a:r>
              <a:rPr lang="en" sz="2400" u="sng">
                <a:latin typeface="Open Sans"/>
                <a:ea typeface="Open Sans"/>
                <a:cs typeface="Open Sans"/>
                <a:sym typeface="Open Sans"/>
              </a:rPr>
              <a:t>Oplossing: </a:t>
            </a:r>
            <a:r>
              <a:rPr lang="en" sz="2400">
                <a:latin typeface="Open Sans"/>
                <a:ea typeface="Open Sans"/>
                <a:cs typeface="Open Sans"/>
                <a:sym typeface="Open Sans"/>
              </a:rPr>
              <a:t/>
            </a:r>
            <a:br>
              <a:rPr lang="en" sz="2400">
                <a:latin typeface="Open Sans"/>
                <a:ea typeface="Open Sans"/>
                <a:cs typeface="Open Sans"/>
                <a:sym typeface="Open Sans"/>
              </a:rPr>
            </a:br>
            <a:r>
              <a:rPr lang="en" sz="2400">
                <a:latin typeface="Open Sans"/>
                <a:ea typeface="Open Sans"/>
                <a:cs typeface="Open Sans"/>
                <a:sym typeface="Open Sans"/>
              </a:rPr>
              <a:t>Iedereen de kracht geven om te innoveren</a:t>
            </a:r>
            <a:endParaRPr sz="2400">
              <a:latin typeface="Open Sans"/>
              <a:ea typeface="Open Sans"/>
              <a:cs typeface="Open Sans"/>
              <a:sym typeface="Open Sans"/>
            </a:endParaRPr>
          </a:p>
        </p:txBody>
      </p:sp>
      <p:pic>
        <p:nvPicPr>
          <p:cNvPr id="71" name="Google Shape;71;p15"/>
          <p:cNvPicPr preferRelativeResize="0"/>
          <p:nvPr/>
        </p:nvPicPr>
        <p:blipFill>
          <a:blip r:embed="rId3">
            <a:alphaModFix/>
          </a:blip>
          <a:stretch>
            <a:fillRect/>
          </a:stretch>
        </p:blipFill>
        <p:spPr>
          <a:xfrm>
            <a:off x="6424701" y="1560167"/>
            <a:ext cx="2951105" cy="4265132"/>
          </a:xfrm>
          <a:prstGeom prst="rect">
            <a:avLst/>
          </a:prstGeom>
          <a:noFill/>
          <a:ln>
            <a:noFill/>
          </a:ln>
        </p:spPr>
      </p:pic>
    </p:spTree>
    <p:extLst>
      <p:ext uri="{BB962C8B-B14F-4D97-AF65-F5344CB8AC3E}">
        <p14:creationId xmlns:p14="http://schemas.microsoft.com/office/powerpoint/2010/main" val="32723102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5237534" y="1461900"/>
            <a:ext cx="6190433" cy="4566600"/>
          </a:xfrm>
          <a:prstGeom prst="rect">
            <a:avLst/>
          </a:prstGeom>
          <a:noFill/>
          <a:ln>
            <a:noFill/>
          </a:ln>
        </p:spPr>
      </p:pic>
      <p:sp>
        <p:nvSpPr>
          <p:cNvPr id="77" name="Google Shape;77;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Effect van deelmobiliteit op algoritmes (2)</a:t>
            </a:r>
            <a:endParaRPr/>
          </a:p>
        </p:txBody>
      </p:sp>
      <p:sp>
        <p:nvSpPr>
          <p:cNvPr id="78" name="Google Shape;78;p16"/>
          <p:cNvSpPr txBox="1"/>
          <p:nvPr/>
        </p:nvSpPr>
        <p:spPr>
          <a:xfrm>
            <a:off x="7957567" y="6028500"/>
            <a:ext cx="4000000" cy="296400"/>
          </a:xfrm>
          <a:prstGeom prst="rect">
            <a:avLst/>
          </a:prstGeom>
          <a:noFill/>
          <a:ln>
            <a:noFill/>
          </a:ln>
        </p:spPr>
        <p:txBody>
          <a:bodyPr spcFirstLastPara="1" wrap="square" lIns="121900" tIns="121900" rIns="121900" bIns="121900" anchor="t" anchorCtr="0">
            <a:noAutofit/>
          </a:bodyPr>
          <a:lstStyle/>
          <a:p>
            <a:r>
              <a:rPr lang="en" sz="1467" u="sng">
                <a:solidFill>
                  <a:schemeClr val="hlink"/>
                </a:solidFill>
                <a:hlinkClick r:id="rId4"/>
              </a:rPr>
              <a:t>https://hdelva.be/slides/sem4tra2019/#/16</a:t>
            </a:r>
            <a:endParaRPr sz="2400"/>
          </a:p>
        </p:txBody>
      </p:sp>
      <p:sp>
        <p:nvSpPr>
          <p:cNvPr id="79" name="Google Shape;79;p16"/>
          <p:cNvSpPr txBox="1"/>
          <p:nvPr/>
        </p:nvSpPr>
        <p:spPr>
          <a:xfrm>
            <a:off x="415600" y="1356967"/>
            <a:ext cx="4725600" cy="2395200"/>
          </a:xfrm>
          <a:prstGeom prst="rect">
            <a:avLst/>
          </a:prstGeom>
          <a:noFill/>
          <a:ln>
            <a:noFill/>
          </a:ln>
        </p:spPr>
        <p:txBody>
          <a:bodyPr spcFirstLastPara="1" wrap="square" lIns="121900" tIns="121900" rIns="121900" bIns="121900" anchor="t" anchorCtr="0">
            <a:noAutofit/>
          </a:bodyPr>
          <a:lstStyle/>
          <a:p>
            <a:r>
              <a:rPr lang="en" sz="2400" u="sng">
                <a:latin typeface="Open Sans"/>
                <a:ea typeface="Open Sans"/>
                <a:cs typeface="Open Sans"/>
                <a:sym typeface="Open Sans"/>
              </a:rPr>
              <a:t>Probleem: </a:t>
            </a:r>
            <a:r>
              <a:rPr lang="en" sz="2400">
                <a:latin typeface="Open Sans"/>
                <a:ea typeface="Open Sans"/>
                <a:cs typeface="Open Sans"/>
                <a:sym typeface="Open Sans"/>
              </a:rPr>
              <a:t/>
            </a:r>
            <a:br>
              <a:rPr lang="en" sz="2400">
                <a:latin typeface="Open Sans"/>
                <a:ea typeface="Open Sans"/>
                <a:cs typeface="Open Sans"/>
                <a:sym typeface="Open Sans"/>
              </a:rPr>
            </a:br>
            <a:r>
              <a:rPr lang="en" sz="2400">
                <a:latin typeface="Open Sans"/>
                <a:ea typeface="Open Sans"/>
                <a:cs typeface="Open Sans"/>
                <a:sym typeface="Open Sans"/>
              </a:rPr>
              <a:t>niet meer slechts 400m overstappen</a:t>
            </a:r>
            <a:endParaRPr sz="2400">
              <a:latin typeface="Open Sans"/>
              <a:ea typeface="Open Sans"/>
              <a:cs typeface="Open Sans"/>
              <a:sym typeface="Open Sans"/>
            </a:endParaRPr>
          </a:p>
          <a:p>
            <a:endParaRPr sz="2400">
              <a:latin typeface="Open Sans"/>
              <a:ea typeface="Open Sans"/>
              <a:cs typeface="Open Sans"/>
              <a:sym typeface="Open Sans"/>
            </a:endParaRPr>
          </a:p>
          <a:p>
            <a:r>
              <a:rPr lang="en" sz="2400" u="sng">
                <a:latin typeface="Open Sans"/>
                <a:ea typeface="Open Sans"/>
                <a:cs typeface="Open Sans"/>
                <a:sym typeface="Open Sans"/>
              </a:rPr>
              <a:t>Oplossing: </a:t>
            </a:r>
            <a:r>
              <a:rPr lang="en" sz="2400">
                <a:latin typeface="Open Sans"/>
                <a:ea typeface="Open Sans"/>
                <a:cs typeface="Open Sans"/>
                <a:sym typeface="Open Sans"/>
              </a:rPr>
              <a:t/>
            </a:r>
            <a:br>
              <a:rPr lang="en" sz="2400">
                <a:latin typeface="Open Sans"/>
                <a:ea typeface="Open Sans"/>
                <a:cs typeface="Open Sans"/>
                <a:sym typeface="Open Sans"/>
              </a:rPr>
            </a:br>
            <a:r>
              <a:rPr lang="en" sz="2400">
                <a:latin typeface="Open Sans"/>
                <a:ea typeface="Open Sans"/>
                <a:cs typeface="Open Sans"/>
                <a:sym typeface="Open Sans"/>
              </a:rPr>
              <a:t>“Unrestricted transfers”</a:t>
            </a:r>
            <a:endParaRPr sz="2400">
              <a:latin typeface="Open Sans"/>
              <a:ea typeface="Open Sans"/>
              <a:cs typeface="Open Sans"/>
              <a:sym typeface="Open Sans"/>
            </a:endParaRPr>
          </a:p>
        </p:txBody>
      </p:sp>
    </p:spTree>
    <p:extLst>
      <p:ext uri="{BB962C8B-B14F-4D97-AF65-F5344CB8AC3E}">
        <p14:creationId xmlns:p14="http://schemas.microsoft.com/office/powerpoint/2010/main" val="16297473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Effect van deelmobiliteit op algoritmes (3)</a:t>
            </a:r>
            <a:endParaRPr/>
          </a:p>
        </p:txBody>
      </p:sp>
      <p:sp>
        <p:nvSpPr>
          <p:cNvPr id="85" name="Google Shape;85;p17"/>
          <p:cNvSpPr txBox="1">
            <a:spLocks noGrp="1"/>
          </p:cNvSpPr>
          <p:nvPr>
            <p:ph type="body" idx="1"/>
          </p:nvPr>
        </p:nvSpPr>
        <p:spPr>
          <a:xfrm>
            <a:off x="7880433" y="5854867"/>
            <a:ext cx="4195200" cy="806000"/>
          </a:xfrm>
          <a:prstGeom prst="rect">
            <a:avLst/>
          </a:prstGeom>
        </p:spPr>
        <p:txBody>
          <a:bodyPr spcFirstLastPara="1" vert="horz" wrap="square" lIns="121900" tIns="121900" rIns="121900" bIns="121900" rtlCol="0" anchor="t" anchorCtr="0">
            <a:noAutofit/>
          </a:bodyPr>
          <a:lstStyle/>
          <a:p>
            <a:pPr marL="0" indent="0">
              <a:buNone/>
            </a:pPr>
            <a:r>
              <a:rPr lang="en"/>
              <a:t>Demo op ITS.be congres</a:t>
            </a:r>
            <a:endParaRPr/>
          </a:p>
        </p:txBody>
      </p:sp>
      <p:pic>
        <p:nvPicPr>
          <p:cNvPr id="86" name="Google Shape;86;p17"/>
          <p:cNvPicPr preferRelativeResize="0"/>
          <p:nvPr/>
        </p:nvPicPr>
        <p:blipFill rotWithShape="1">
          <a:blip r:embed="rId3">
            <a:alphaModFix/>
          </a:blip>
          <a:srcRect r="793"/>
          <a:stretch/>
        </p:blipFill>
        <p:spPr>
          <a:xfrm>
            <a:off x="2556734" y="1531234"/>
            <a:ext cx="7117767" cy="3977833"/>
          </a:xfrm>
          <a:prstGeom prst="rect">
            <a:avLst/>
          </a:prstGeom>
          <a:noFill/>
          <a:ln>
            <a:noFill/>
          </a:ln>
        </p:spPr>
      </p:pic>
    </p:spTree>
    <p:extLst>
      <p:ext uri="{BB962C8B-B14F-4D97-AF65-F5344CB8AC3E}">
        <p14:creationId xmlns:p14="http://schemas.microsoft.com/office/powerpoint/2010/main" val="3640873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4 redenen dat dit op goeie moment komt</a:t>
            </a:r>
            <a:endParaRPr/>
          </a:p>
        </p:txBody>
      </p:sp>
      <p:sp>
        <p:nvSpPr>
          <p:cNvPr id="92" name="Google Shape;92;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AutoNum type="arabicPeriod"/>
            </a:pPr>
            <a:r>
              <a:rPr lang="en"/>
              <a:t>Transmodel wordt Linked Data</a:t>
            </a:r>
            <a:endParaRPr/>
          </a:p>
          <a:p>
            <a:pPr>
              <a:buAutoNum type="arabicPeriod"/>
            </a:pPr>
            <a:r>
              <a:rPr lang="en"/>
              <a:t>Mobivoc vocabularium</a:t>
            </a:r>
            <a:endParaRPr/>
          </a:p>
          <a:p>
            <a:pPr>
              <a:buAutoNum type="arabicPeriod"/>
            </a:pPr>
            <a:r>
              <a:rPr lang="en"/>
              <a:t>GBFS en Mobility Data krijgen tractie</a:t>
            </a:r>
            <a:endParaRPr/>
          </a:p>
          <a:p>
            <a:pPr>
              <a:buAutoNum type="arabicPeriod"/>
            </a:pPr>
            <a:r>
              <a:rPr lang="en"/>
              <a:t>Internationale events</a:t>
            </a:r>
            <a:endParaRPr/>
          </a:p>
        </p:txBody>
      </p:sp>
    </p:spTree>
    <p:extLst>
      <p:ext uri="{BB962C8B-B14F-4D97-AF65-F5344CB8AC3E}">
        <p14:creationId xmlns:p14="http://schemas.microsoft.com/office/powerpoint/2010/main" val="9701846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marL="609585" indent="-745048">
              <a:buSzPts val="5200"/>
              <a:buAutoNum type="arabicPeriod"/>
            </a:pPr>
            <a:r>
              <a:rPr lang="en"/>
              <a:t>Transmodel</a:t>
            </a:r>
            <a:endParaRPr/>
          </a:p>
        </p:txBody>
      </p:sp>
    </p:spTree>
    <p:extLst>
      <p:ext uri="{BB962C8B-B14F-4D97-AF65-F5344CB8AC3E}">
        <p14:creationId xmlns:p14="http://schemas.microsoft.com/office/powerpoint/2010/main" val="815701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1701800" y="1612900"/>
            <a:ext cx="8788400" cy="3632200"/>
          </a:xfrm>
          <a:prstGeom prst="rect">
            <a:avLst/>
          </a:prstGeom>
          <a:noFill/>
          <a:ln>
            <a:noFill/>
          </a:ln>
        </p:spPr>
      </p:pic>
      <p:sp>
        <p:nvSpPr>
          <p:cNvPr id="103" name="Google Shape;103;p20"/>
          <p:cNvSpPr txBox="1"/>
          <p:nvPr/>
        </p:nvSpPr>
        <p:spPr>
          <a:xfrm>
            <a:off x="1191200" y="5669279"/>
            <a:ext cx="9809600" cy="552961"/>
          </a:xfrm>
          <a:prstGeom prst="rect">
            <a:avLst/>
          </a:prstGeom>
          <a:noFill/>
          <a:ln>
            <a:noFill/>
          </a:ln>
        </p:spPr>
        <p:txBody>
          <a:bodyPr spcFirstLastPara="1" wrap="square" lIns="121900" tIns="121900" rIns="121900" bIns="121900" anchor="ctr" anchorCtr="0">
            <a:noAutofit/>
          </a:bodyPr>
          <a:lstStyle/>
          <a:p>
            <a:pPr algn="ctr"/>
            <a:r>
              <a:rPr lang="en" sz="2000" u="sng" dirty="0">
                <a:solidFill>
                  <a:schemeClr val="hlink"/>
                </a:solidFill>
                <a:latin typeface="Open Sans"/>
                <a:ea typeface="Open Sans"/>
                <a:cs typeface="Open Sans"/>
                <a:sym typeface="Open Sans"/>
                <a:hlinkClick r:id="rId4"/>
              </a:rPr>
              <a:t>https://eur-lex.europa.eu/legal-content/EN/TXT/?uri=PI_COM:C(2017)3574</a:t>
            </a:r>
            <a:r>
              <a:rPr lang="en" sz="2000" dirty="0">
                <a:latin typeface="Open Sans"/>
                <a:ea typeface="Open Sans"/>
                <a:cs typeface="Open Sans"/>
                <a:sym typeface="Open Sans"/>
              </a:rPr>
              <a:t> </a:t>
            </a:r>
            <a:endParaRPr sz="2000" dirty="0">
              <a:latin typeface="Open Sans"/>
              <a:ea typeface="Open Sans"/>
              <a:cs typeface="Open Sans"/>
              <a:sym typeface="Open Sans"/>
            </a:endParaRPr>
          </a:p>
          <a:p>
            <a:pPr algn="ctr"/>
            <a:endParaRPr sz="2000" dirty="0">
              <a:latin typeface="Open Sans"/>
              <a:ea typeface="Open Sans"/>
              <a:cs typeface="Open Sans"/>
              <a:sym typeface="Open Sans"/>
            </a:endParaRPr>
          </a:p>
          <a:p>
            <a:pPr algn="ctr"/>
            <a:r>
              <a:rPr lang="en" sz="2000" dirty="0">
                <a:latin typeface="Open Sans"/>
                <a:ea typeface="Open Sans"/>
                <a:cs typeface="Open Sans"/>
                <a:sym typeface="Open Sans"/>
              </a:rPr>
              <a:t>Machine-readable == RDF?</a:t>
            </a:r>
            <a:endParaRPr sz="2000" dirty="0">
              <a:latin typeface="Open Sans"/>
              <a:ea typeface="Open Sans"/>
              <a:cs typeface="Open Sans"/>
              <a:sym typeface="Open Sans"/>
            </a:endParaRPr>
          </a:p>
          <a:p>
            <a:pPr algn="ctr"/>
            <a:r>
              <a:rPr lang="en" sz="2000" dirty="0">
                <a:latin typeface="Open Sans"/>
                <a:ea typeface="Open Sans"/>
                <a:cs typeface="Open Sans"/>
                <a:sym typeface="Open Sans"/>
              </a:rPr>
              <a:t>Fully compatible == semantic shape validations?</a:t>
            </a:r>
            <a:endParaRPr sz="2000" dirty="0">
              <a:latin typeface="Open Sans"/>
              <a:ea typeface="Open Sans"/>
              <a:cs typeface="Open Sans"/>
              <a:sym typeface="Open Sans"/>
            </a:endParaRPr>
          </a:p>
        </p:txBody>
      </p:sp>
      <p:sp>
        <p:nvSpPr>
          <p:cNvPr id="104" name="Google Shape;104;p20"/>
          <p:cNvSpPr txBox="1">
            <a:spLocks noGrp="1"/>
          </p:cNvSpPr>
          <p:nvPr>
            <p:ph type="title" idx="4294967295"/>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a:t>What’s </a:t>
            </a:r>
            <a:r>
              <a:rPr lang="en" i="1"/>
              <a:t>fully compatible machine readable</a:t>
            </a:r>
            <a:r>
              <a:rPr lang="en"/>
              <a:t>?</a:t>
            </a:r>
            <a:endParaRPr/>
          </a:p>
        </p:txBody>
      </p:sp>
    </p:spTree>
    <p:extLst>
      <p:ext uri="{BB962C8B-B14F-4D97-AF65-F5344CB8AC3E}">
        <p14:creationId xmlns:p14="http://schemas.microsoft.com/office/powerpoint/2010/main" val="2740308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93" y="177234"/>
            <a:ext cx="10515600" cy="984352"/>
          </a:xfrm>
        </p:spPr>
        <p:txBody>
          <a:bodyPr>
            <a:normAutofit/>
          </a:bodyPr>
          <a:lstStyle/>
          <a:p>
            <a:r>
              <a:rPr lang="en-US" dirty="0" err="1"/>
              <a:t>Uitwerken</a:t>
            </a:r>
            <a:r>
              <a:rPr lang="en-US" dirty="0"/>
              <a:t> van </a:t>
            </a:r>
            <a:r>
              <a:rPr lang="en-US" dirty="0" err="1"/>
              <a:t>infrastructuur</a:t>
            </a:r>
            <a:r>
              <a:rPr lang="en-US" dirty="0"/>
              <a:t> </a:t>
            </a:r>
            <a:r>
              <a:rPr lang="en-US" dirty="0" err="1"/>
              <a:t>en</a:t>
            </a:r>
            <a:r>
              <a:rPr lang="en-US" dirty="0"/>
              <a:t> </a:t>
            </a:r>
            <a:r>
              <a:rPr lang="en-US" dirty="0" err="1"/>
              <a:t>personenvervoer</a:t>
            </a:r>
            <a:r>
              <a:rPr lang="en-US" dirty="0"/>
              <a:t> in 15 </a:t>
            </a:r>
            <a:r>
              <a:rPr lang="en-US" dirty="0" err="1"/>
              <a:t>Vervoerregio’s</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6</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FlandersArtSans-Light"/>
              </a:rPr>
              <a:t>Werking</a:t>
            </a:r>
            <a:r>
              <a:rPr lang="en-US" dirty="0">
                <a:latin typeface="FlandersArtSans-Light"/>
              </a:rPr>
              <a:t> in </a:t>
            </a:r>
            <a:r>
              <a:rPr lang="en-US" dirty="0" err="1">
                <a:latin typeface="FlandersArtSans-Light"/>
              </a:rPr>
              <a:t>handen</a:t>
            </a:r>
            <a:r>
              <a:rPr lang="en-US" dirty="0">
                <a:latin typeface="FlandersArtSans-Light"/>
              </a:rPr>
              <a:t> van </a:t>
            </a:r>
            <a:r>
              <a:rPr lang="en-US" dirty="0" err="1">
                <a:latin typeface="FlandersArtSans-Light"/>
              </a:rPr>
              <a:t>vervoerregioraad</a:t>
            </a:r>
            <a:r>
              <a:rPr lang="en-US" dirty="0">
                <a:latin typeface="FlandersArtSans-Light"/>
              </a:rPr>
              <a:t> per </a:t>
            </a:r>
            <a:r>
              <a:rPr lang="en-US" dirty="0" err="1">
                <a:latin typeface="FlandersArtSans-Light"/>
              </a:rPr>
              <a:t>vervoerregio</a:t>
            </a:r>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2308324"/>
          </a:xfrm>
          <a:prstGeom prst="rect">
            <a:avLst/>
          </a:prstGeom>
        </p:spPr>
        <p:txBody>
          <a:bodyPr wrap="square">
            <a:spAutoFit/>
          </a:bodyPr>
          <a:lstStyle/>
          <a:p>
            <a:endParaRPr lang="nl-BE" dirty="0">
              <a:latin typeface="FlandersArtSans-Light" panose="00000400000000000000" pitchFamily="2" charset="0"/>
            </a:endParaRPr>
          </a:p>
          <a:p>
            <a:pPr marL="285750" indent="-285750">
              <a:buClr>
                <a:srgbClr val="FFFF00"/>
              </a:buClr>
              <a:buFont typeface="Arial" panose="020B0604020202020204" pitchFamily="34" charset="0"/>
              <a:buChar char="•"/>
            </a:pPr>
            <a:r>
              <a:rPr lang="nl-BE" dirty="0">
                <a:latin typeface="FlandersArtSans-Light" panose="00000400000000000000" pitchFamily="2" charset="0"/>
              </a:rPr>
              <a:t>Staat in voor </a:t>
            </a:r>
            <a:r>
              <a:rPr lang="nl-BE" b="1" dirty="0">
                <a:latin typeface="FlandersArtSans-Light" panose="00000400000000000000" pitchFamily="2" charset="0"/>
              </a:rPr>
              <a:t>overleg</a:t>
            </a:r>
            <a:r>
              <a:rPr lang="nl-BE" dirty="0">
                <a:latin typeface="FlandersArtSans-Light" panose="00000400000000000000" pitchFamily="2" charset="0"/>
              </a:rPr>
              <a:t> tussen gemeenten, Vlaamse overheid en andere belanghebbenden over mobiliteit</a:t>
            </a:r>
          </a:p>
          <a:p>
            <a:pPr marL="285750" indent="-285750">
              <a:buClr>
                <a:srgbClr val="FFFF00"/>
              </a:buClr>
              <a:buFont typeface="Arial" panose="020B0604020202020204" pitchFamily="34" charset="0"/>
              <a:buChar char="•"/>
            </a:pPr>
            <a:r>
              <a:rPr lang="nl-BE" dirty="0">
                <a:latin typeface="FlandersArtSans-Light" panose="00000400000000000000" pitchFamily="2" charset="0"/>
              </a:rPr>
              <a:t>Verzorgt de </a:t>
            </a:r>
            <a:r>
              <a:rPr lang="nl-BE" b="1" dirty="0">
                <a:latin typeface="FlandersArtSans-Light" panose="00000400000000000000" pitchFamily="2" charset="0"/>
              </a:rPr>
              <a:t>participatie en inspraak </a:t>
            </a:r>
            <a:r>
              <a:rPr lang="nl-BE" dirty="0">
                <a:latin typeface="FlandersArtSans-Light" panose="00000400000000000000" pitchFamily="2" charset="0"/>
              </a:rPr>
              <a:t>voor gemeenten over mobiliteit ( in de vorm van advies of beslissingen)</a:t>
            </a:r>
            <a:endParaRPr lang="nl-NL" dirty="0">
              <a:latin typeface="FlandersArtSans-Light" panose="00000400000000000000" pitchFamily="2" charset="0"/>
            </a:endParaRPr>
          </a:p>
          <a:p>
            <a:endParaRPr lang="nl-NL" dirty="0">
              <a:latin typeface="FlandersArtSans-Light" panose="00000400000000000000" pitchFamily="2" charset="0"/>
            </a:endParaRPr>
          </a:p>
          <a:p>
            <a:r>
              <a:rPr lang="nl-NL" dirty="0">
                <a:latin typeface="FlandersArtSans-Light" panose="00000400000000000000" pitchFamily="2" charset="0"/>
              </a:rPr>
              <a:t>	</a:t>
            </a:r>
          </a:p>
          <a:p>
            <a:endParaRPr lang="nl-NL" dirty="0">
              <a:latin typeface="FlandersArtSans-Light" panose="00000400000000000000" pitchFamily="2" charset="0"/>
            </a:endParaRPr>
          </a:p>
        </p:txBody>
      </p:sp>
      <p:pic>
        <p:nvPicPr>
          <p:cNvPr id="8" name="Afbeelding 7">
            <a:extLst>
              <a:ext uri="{FF2B5EF4-FFF2-40B4-BE49-F238E27FC236}">
                <a16:creationId xmlns:a16="http://schemas.microsoft.com/office/drawing/2014/main" id="{D97BC2B2-5C79-4A0B-933C-D845FAF40ACA}"/>
              </a:ext>
            </a:extLst>
          </p:cNvPr>
          <p:cNvPicPr>
            <a:picLocks noChangeAspect="1"/>
          </p:cNvPicPr>
          <p:nvPr/>
        </p:nvPicPr>
        <p:blipFill>
          <a:blip r:embed="rId2"/>
          <a:stretch>
            <a:fillRect/>
          </a:stretch>
        </p:blipFill>
        <p:spPr>
          <a:xfrm>
            <a:off x="2155863" y="3054167"/>
            <a:ext cx="8495017" cy="3503673"/>
          </a:xfrm>
          <a:prstGeom prst="rect">
            <a:avLst/>
          </a:prstGeom>
        </p:spPr>
      </p:pic>
    </p:spTree>
    <p:extLst>
      <p:ext uri="{BB962C8B-B14F-4D97-AF65-F5344CB8AC3E}">
        <p14:creationId xmlns:p14="http://schemas.microsoft.com/office/powerpoint/2010/main" val="30790948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Proposed actions: accepted</a:t>
            </a:r>
            <a:endParaRPr/>
          </a:p>
        </p:txBody>
      </p:sp>
      <p:sp>
        <p:nvSpPr>
          <p:cNvPr id="110" name="Google Shape;110;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AutoNum type="arabicPeriod"/>
            </a:pPr>
            <a:r>
              <a:rPr lang="en"/>
              <a:t>Create a set of URIs</a:t>
            </a:r>
            <a:r>
              <a:rPr lang="en">
                <a:solidFill>
                  <a:schemeClr val="dk1"/>
                </a:solidFill>
              </a:rPr>
              <a:t> on a Github repo (</a:t>
            </a:r>
            <a:r>
              <a:rPr lang="en" u="sng">
                <a:solidFill>
                  <a:schemeClr val="accent5"/>
                </a:solidFill>
                <a:hlinkClick r:id="rId3"/>
              </a:rPr>
              <a:t>just like the NeTEx XSD</a:t>
            </a:r>
            <a:r>
              <a:rPr lang="en">
                <a:solidFill>
                  <a:schemeClr val="dk1"/>
                </a:solidFill>
              </a:rPr>
              <a:t>):</a:t>
            </a:r>
            <a:endParaRPr/>
          </a:p>
          <a:p>
            <a:pPr lvl="1">
              <a:buAutoNum type="alphaLcPeriod"/>
            </a:pPr>
            <a:r>
              <a:rPr lang="en" u="sng"/>
              <a:t>Action point 1:</a:t>
            </a:r>
            <a:r>
              <a:rPr lang="en"/>
              <a:t> choose base URI. </a:t>
            </a:r>
            <a:br>
              <a:rPr lang="en"/>
            </a:br>
            <a:r>
              <a:rPr lang="en"/>
              <a:t>	Proposal: “</a:t>
            </a:r>
            <a:r>
              <a:rPr lang="en" u="sng">
                <a:solidFill>
                  <a:schemeClr val="hlink"/>
                </a:solidFill>
                <a:hlinkClick r:id="rId4"/>
              </a:rPr>
              <a:t>https://w3id.org/transmodel/terms#</a:t>
            </a:r>
            <a:r>
              <a:rPr lang="en"/>
              <a:t>”</a:t>
            </a:r>
            <a:endParaRPr/>
          </a:p>
          <a:p>
            <a:pPr lvl="1">
              <a:buAutoNum type="alphaLcPeriod"/>
            </a:pPr>
            <a:r>
              <a:rPr lang="en" u="sng"/>
              <a:t>Action point 2:</a:t>
            </a:r>
            <a:r>
              <a:rPr lang="en"/>
              <a:t> create 1 on 1 mapping. </a:t>
            </a:r>
            <a:br>
              <a:rPr lang="en"/>
            </a:br>
            <a:r>
              <a:rPr lang="en"/>
              <a:t>	Proposal: collaborate with the SNAP project </a:t>
            </a:r>
            <a:br>
              <a:rPr lang="en"/>
            </a:br>
            <a:r>
              <a:rPr lang="en"/>
              <a:t>		they got funding for this: </a:t>
            </a:r>
            <a:r>
              <a:rPr lang="en" u="sng">
                <a:solidFill>
                  <a:schemeClr val="hlink"/>
                </a:solidFill>
                <a:hlinkClick r:id="rId5"/>
              </a:rPr>
              <a:t>https://github.com/oeg-upm/transmodel-ontology</a:t>
            </a:r>
            <a:r>
              <a:rPr lang="en"/>
              <a:t>) </a:t>
            </a:r>
            <a:br>
              <a:rPr lang="en"/>
            </a:br>
            <a:endParaRPr/>
          </a:p>
          <a:p>
            <a:pPr>
              <a:buAutoNum type="arabicPeriod"/>
            </a:pPr>
            <a:r>
              <a:rPr lang="en"/>
              <a:t>A </a:t>
            </a:r>
            <a:r>
              <a:rPr lang="en" b="1"/>
              <a:t>work item</a:t>
            </a:r>
            <a:r>
              <a:rPr lang="en"/>
              <a:t> to create validation rules for “fully-compatible machine-readable formats”</a:t>
            </a:r>
            <a:endParaRPr/>
          </a:p>
        </p:txBody>
      </p:sp>
    </p:spTree>
    <p:extLst>
      <p:ext uri="{BB962C8B-B14F-4D97-AF65-F5344CB8AC3E}">
        <p14:creationId xmlns:p14="http://schemas.microsoft.com/office/powerpoint/2010/main" val="29999856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Desired impact: reference ontology</a:t>
            </a:r>
            <a:endParaRPr/>
          </a:p>
        </p:txBody>
      </p:sp>
      <p:sp>
        <p:nvSpPr>
          <p:cNvPr id="116" name="Google Shape;116;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AutoNum type="arabicPeriod"/>
            </a:pPr>
            <a:r>
              <a:rPr lang="en"/>
              <a:t>Clarity on when the definition in Transmodel is used</a:t>
            </a:r>
            <a:endParaRPr/>
          </a:p>
          <a:p>
            <a:pPr lvl="1">
              <a:lnSpc>
                <a:spcPct val="115000"/>
              </a:lnSpc>
              <a:buClr>
                <a:srgbClr val="000000"/>
              </a:buClr>
              <a:buFont typeface="Open Sans"/>
              <a:buAutoNum type="alphaLcPeriod"/>
            </a:pPr>
            <a:r>
              <a:rPr lang="en"/>
              <a:t>Everyone will use the same identifiers for Transmodel definitions</a:t>
            </a:r>
            <a:endParaRPr/>
          </a:p>
          <a:p>
            <a:pPr lvl="1">
              <a:buAutoNum type="alphaLcPeriod"/>
            </a:pPr>
            <a:r>
              <a:rPr lang="en"/>
              <a:t>When a term is mentioned in JSON, the intended definition will be clear through JSON-LD</a:t>
            </a:r>
            <a:endParaRPr/>
          </a:p>
          <a:p>
            <a:pPr lvl="1">
              <a:buAutoNum type="alphaLcPeriod"/>
            </a:pPr>
            <a:r>
              <a:rPr lang="en"/>
              <a:t>Projects like </a:t>
            </a:r>
            <a:r>
              <a:rPr lang="en" u="sng">
                <a:solidFill>
                  <a:schemeClr val="hlink"/>
                </a:solidFill>
                <a:hlinkClick r:id="rId3"/>
              </a:rPr>
              <a:t>IT2Rail</a:t>
            </a:r>
            <a:r>
              <a:rPr lang="en"/>
              <a:t>, </a:t>
            </a:r>
            <a:r>
              <a:rPr lang="en" u="sng">
                <a:solidFill>
                  <a:schemeClr val="hlink"/>
                </a:solidFill>
                <a:hlinkClick r:id="rId4"/>
              </a:rPr>
              <a:t>SNAP</a:t>
            </a:r>
            <a:r>
              <a:rPr lang="en"/>
              <a:t>, </a:t>
            </a:r>
            <a:r>
              <a:rPr lang="en" u="sng">
                <a:solidFill>
                  <a:schemeClr val="hlink"/>
                </a:solidFill>
                <a:hlinkClick r:id="rId5"/>
              </a:rPr>
              <a:t>Open Planner</a:t>
            </a:r>
            <a:r>
              <a:rPr lang="en"/>
              <a:t>,</a:t>
            </a:r>
            <a:r>
              <a:rPr lang="en" u="sng">
                <a:solidFill>
                  <a:schemeClr val="hlink"/>
                </a:solidFill>
                <a:hlinkClick r:id="rId6"/>
              </a:rPr>
              <a:t>Smart Routing</a:t>
            </a:r>
            <a:r>
              <a:rPr lang="en"/>
              <a:t>, </a:t>
            </a:r>
            <a:r>
              <a:rPr lang="en" u="sng">
                <a:solidFill>
                  <a:schemeClr val="hlink"/>
                </a:solidFill>
                <a:hlinkClick r:id="rId7"/>
              </a:rPr>
              <a:t>Digitransit GraphQL interface</a:t>
            </a:r>
            <a:r>
              <a:rPr lang="en"/>
              <a:t>, … have an authoritative source for identifiers and will use the same ones</a:t>
            </a:r>
            <a:br>
              <a:rPr lang="en"/>
            </a:br>
            <a:endParaRPr/>
          </a:p>
          <a:p>
            <a:pPr>
              <a:buAutoNum type="arabicPeriod"/>
            </a:pPr>
            <a:r>
              <a:rPr lang="en"/>
              <a:t>Formalization of what our group understands by “fully-compatible machine readable format” and defined validation rules</a:t>
            </a:r>
            <a:endParaRPr/>
          </a:p>
          <a:p>
            <a:pPr marL="1828754" indent="0">
              <a:buNone/>
            </a:pPr>
            <a:r>
              <a:rPr lang="en" sz="1867"/>
              <a:t>Further reading: </a:t>
            </a:r>
            <a:r>
              <a:rPr lang="en" sz="1867" u="sng">
                <a:solidFill>
                  <a:schemeClr val="hlink"/>
                </a:solidFill>
                <a:hlinkClick r:id="rId8"/>
              </a:rPr>
              <a:t>https://book.validatingrdf.com/</a:t>
            </a:r>
            <a:r>
              <a:rPr lang="en" sz="1867"/>
              <a:t> </a:t>
            </a:r>
            <a:endParaRPr sz="1867"/>
          </a:p>
        </p:txBody>
      </p:sp>
    </p:spTree>
    <p:extLst>
      <p:ext uri="{BB962C8B-B14F-4D97-AF65-F5344CB8AC3E}">
        <p14:creationId xmlns:p14="http://schemas.microsoft.com/office/powerpoint/2010/main" val="6921001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609600" y="446004"/>
            <a:ext cx="10972800" cy="1143200"/>
          </a:xfrm>
          <a:prstGeom prst="rect">
            <a:avLst/>
          </a:prstGeom>
        </p:spPr>
        <p:txBody>
          <a:bodyPr spcFirstLastPara="1" vert="horz" wrap="square" lIns="121900" tIns="121900" rIns="121900" bIns="121900" rtlCol="0" anchor="ctr" anchorCtr="0">
            <a:noAutofit/>
          </a:bodyPr>
          <a:lstStyle/>
          <a:p>
            <a:pPr algn="l"/>
            <a:r>
              <a:rPr lang="en"/>
              <a:t>Linked Data </a:t>
            </a:r>
            <a:r>
              <a:rPr lang="en" b="1"/>
              <a:t>does not</a:t>
            </a:r>
            <a:r>
              <a:rPr lang="en"/>
              <a:t/>
            </a:r>
            <a:br>
              <a:rPr lang="en"/>
            </a:br>
            <a:r>
              <a:rPr lang="en"/>
              <a:t> solve semantic interoperability</a:t>
            </a:r>
            <a:endParaRPr sz="4000">
              <a:latin typeface="Open Sans"/>
              <a:ea typeface="Open Sans"/>
              <a:cs typeface="Open Sans"/>
              <a:sym typeface="Open Sans"/>
            </a:endParaRPr>
          </a:p>
        </p:txBody>
      </p:sp>
      <p:sp>
        <p:nvSpPr>
          <p:cNvPr id="122" name="Google Shape;122;p23"/>
          <p:cNvSpPr txBox="1"/>
          <p:nvPr/>
        </p:nvSpPr>
        <p:spPr>
          <a:xfrm>
            <a:off x="1167133" y="1915400"/>
            <a:ext cx="8787200" cy="3424000"/>
          </a:xfrm>
          <a:prstGeom prst="rect">
            <a:avLst/>
          </a:prstGeom>
          <a:noFill/>
          <a:ln>
            <a:noFill/>
          </a:ln>
        </p:spPr>
        <p:txBody>
          <a:bodyPr spcFirstLastPara="1" wrap="square" lIns="121900" tIns="121900" rIns="121900" bIns="121900" anchor="t" anchorCtr="0">
            <a:noAutofit/>
          </a:bodyPr>
          <a:lstStyle/>
          <a:p>
            <a:pPr>
              <a:lnSpc>
                <a:spcPct val="115000"/>
              </a:lnSpc>
            </a:pPr>
            <a:r>
              <a:rPr lang="en" sz="2133" b="1">
                <a:solidFill>
                  <a:schemeClr val="dk1"/>
                </a:solidFill>
                <a:latin typeface="Open Sans"/>
                <a:ea typeface="Open Sans"/>
                <a:cs typeface="Open Sans"/>
                <a:sym typeface="Open Sans"/>
              </a:rPr>
              <a:t>Station</a:t>
            </a:r>
            <a:r>
              <a:rPr lang="en" sz="2133">
                <a:solidFill>
                  <a:schemeClr val="dk1"/>
                </a:solidFill>
                <a:latin typeface="Open Sans"/>
                <a:ea typeface="Open Sans"/>
                <a:cs typeface="Open Sans"/>
                <a:sym typeface="Open Sans"/>
              </a:rPr>
              <a:t> → </a:t>
            </a:r>
            <a:r>
              <a:rPr lang="en" sz="2133" u="sng">
                <a:solidFill>
                  <a:schemeClr val="accent5"/>
                </a:solidFill>
                <a:latin typeface="Open Sans"/>
                <a:ea typeface="Open Sans"/>
                <a:cs typeface="Open Sans"/>
                <a:sym typeface="Open Sans"/>
                <a:hlinkClick r:id="rId3"/>
              </a:rPr>
              <a:t>http://vocab.gtfs.org/terms#Station</a:t>
            </a:r>
            <a:r>
              <a:rPr lang="en" sz="2133">
                <a:solidFill>
                  <a:schemeClr val="dk1"/>
                </a:solidFill>
                <a:latin typeface="Open Sans"/>
                <a:ea typeface="Open Sans"/>
                <a:cs typeface="Open Sans"/>
                <a:sym typeface="Open Sans"/>
              </a:rPr>
              <a:t> </a:t>
            </a:r>
            <a:endParaRPr sz="2133">
              <a:solidFill>
                <a:schemeClr val="dk1"/>
              </a:solidFill>
              <a:latin typeface="Open Sans"/>
              <a:ea typeface="Open Sans"/>
              <a:cs typeface="Open Sans"/>
              <a:sym typeface="Open Sans"/>
            </a:endParaRPr>
          </a:p>
          <a:p>
            <a:pPr>
              <a:lnSpc>
                <a:spcPct val="115000"/>
              </a:lnSpc>
            </a:pPr>
            <a:endParaRPr sz="2133">
              <a:solidFill>
                <a:schemeClr val="dk1"/>
              </a:solidFill>
              <a:latin typeface="Open Sans"/>
              <a:ea typeface="Open Sans"/>
              <a:cs typeface="Open Sans"/>
              <a:sym typeface="Open Sans"/>
            </a:endParaRPr>
          </a:p>
          <a:p>
            <a:pPr>
              <a:lnSpc>
                <a:spcPct val="115000"/>
              </a:lnSpc>
            </a:pPr>
            <a:r>
              <a:rPr lang="en" sz="2133">
                <a:solidFill>
                  <a:schemeClr val="dk1"/>
                </a:solidFill>
                <a:latin typeface="Open Sans"/>
                <a:ea typeface="Open Sans"/>
                <a:cs typeface="Open Sans"/>
                <a:sym typeface="Open Sans"/>
              </a:rPr>
              <a:t>But also…</a:t>
            </a:r>
            <a:endParaRPr sz="2133">
              <a:solidFill>
                <a:schemeClr val="dk1"/>
              </a:solidFill>
              <a:latin typeface="Open Sans"/>
              <a:ea typeface="Open Sans"/>
              <a:cs typeface="Open Sans"/>
              <a:sym typeface="Open Sans"/>
            </a:endParaRPr>
          </a:p>
          <a:p>
            <a:pPr marL="609585" indent="-440256">
              <a:lnSpc>
                <a:spcPct val="115000"/>
              </a:lnSpc>
              <a:buSzPts val="1600"/>
              <a:buFont typeface="Open Sans"/>
              <a:buChar char="●"/>
            </a:pPr>
            <a:r>
              <a:rPr lang="en" sz="2133" u="sng">
                <a:solidFill>
                  <a:schemeClr val="hlink"/>
                </a:solidFill>
                <a:latin typeface="Open Sans"/>
                <a:ea typeface="Open Sans"/>
                <a:cs typeface="Open Sans"/>
                <a:sym typeface="Open Sans"/>
                <a:hlinkClick r:id="rId4"/>
              </a:rPr>
              <a:t>http://www.wikidata.org/entity/Q55488</a:t>
            </a:r>
            <a:r>
              <a:rPr lang="en" sz="2133">
                <a:solidFill>
                  <a:schemeClr val="dk1"/>
                </a:solidFill>
                <a:latin typeface="Open Sans"/>
                <a:ea typeface="Open Sans"/>
                <a:cs typeface="Open Sans"/>
                <a:sym typeface="Open Sans"/>
              </a:rPr>
              <a:t> (railway station)</a:t>
            </a:r>
            <a:endParaRPr sz="2133">
              <a:solidFill>
                <a:schemeClr val="dk1"/>
              </a:solidFill>
              <a:latin typeface="Open Sans"/>
              <a:ea typeface="Open Sans"/>
              <a:cs typeface="Open Sans"/>
              <a:sym typeface="Open Sans"/>
            </a:endParaRPr>
          </a:p>
          <a:p>
            <a:pPr marL="609585" indent="-440256">
              <a:lnSpc>
                <a:spcPct val="115000"/>
              </a:lnSpc>
              <a:buClr>
                <a:schemeClr val="dk1"/>
              </a:buClr>
              <a:buSzPts val="1600"/>
              <a:buFont typeface="Open Sans"/>
              <a:buChar char="●"/>
            </a:pPr>
            <a:r>
              <a:rPr lang="en" sz="2133" u="sng">
                <a:solidFill>
                  <a:schemeClr val="hlink"/>
                </a:solidFill>
                <a:latin typeface="Open Sans"/>
                <a:ea typeface="Open Sans"/>
                <a:cs typeface="Open Sans"/>
                <a:sym typeface="Open Sans"/>
                <a:hlinkClick r:id="rId5"/>
              </a:rPr>
              <a:t>https://schema.org/TrainStation</a:t>
            </a:r>
            <a:endParaRPr sz="2133">
              <a:solidFill>
                <a:schemeClr val="dk1"/>
              </a:solidFill>
              <a:latin typeface="Open Sans"/>
              <a:ea typeface="Open Sans"/>
              <a:cs typeface="Open Sans"/>
              <a:sym typeface="Open Sans"/>
            </a:endParaRPr>
          </a:p>
          <a:p>
            <a:pPr marL="609585" indent="-440256">
              <a:lnSpc>
                <a:spcPct val="115000"/>
              </a:lnSpc>
              <a:buClr>
                <a:schemeClr val="dk1"/>
              </a:buClr>
              <a:buSzPts val="1600"/>
              <a:buFont typeface="Open Sans"/>
              <a:buChar char="●"/>
            </a:pPr>
            <a:r>
              <a:rPr lang="en" sz="2133" u="sng">
                <a:solidFill>
                  <a:schemeClr val="hlink"/>
                </a:solidFill>
                <a:latin typeface="Open Sans"/>
                <a:ea typeface="Open Sans"/>
                <a:cs typeface="Open Sans"/>
                <a:sym typeface="Open Sans"/>
                <a:hlinkClick r:id="rId6"/>
              </a:rPr>
              <a:t>http://linkedgeodata.org/ontology/RailwayStation</a:t>
            </a:r>
            <a:r>
              <a:rPr lang="en" sz="2133">
                <a:solidFill>
                  <a:schemeClr val="dk1"/>
                </a:solidFill>
                <a:latin typeface="Open Sans"/>
                <a:ea typeface="Open Sans"/>
                <a:cs typeface="Open Sans"/>
                <a:sym typeface="Open Sans"/>
              </a:rPr>
              <a:t> (from OSM)</a:t>
            </a:r>
            <a:endParaRPr sz="2133">
              <a:solidFill>
                <a:schemeClr val="dk1"/>
              </a:solidFill>
              <a:latin typeface="Open Sans"/>
              <a:ea typeface="Open Sans"/>
              <a:cs typeface="Open Sans"/>
              <a:sym typeface="Open Sans"/>
            </a:endParaRPr>
          </a:p>
          <a:p>
            <a:pPr marL="609585" indent="-440256">
              <a:lnSpc>
                <a:spcPct val="115000"/>
              </a:lnSpc>
              <a:buClr>
                <a:schemeClr val="dk1"/>
              </a:buClr>
              <a:buSzPts val="1600"/>
              <a:buFont typeface="Open Sans"/>
              <a:buChar char="●"/>
            </a:pPr>
            <a:r>
              <a:rPr lang="en" sz="2133">
                <a:solidFill>
                  <a:schemeClr val="dk1"/>
                </a:solidFill>
                <a:latin typeface="Open Sans"/>
                <a:ea typeface="Open Sans"/>
                <a:cs typeface="Open Sans"/>
                <a:sym typeface="Open Sans"/>
              </a:rPr>
              <a:t>… Transmodel?</a:t>
            </a:r>
            <a:endParaRPr sz="2133">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109069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609600" y="446004"/>
            <a:ext cx="10972800" cy="1143200"/>
          </a:xfrm>
          <a:prstGeom prst="rect">
            <a:avLst/>
          </a:prstGeom>
        </p:spPr>
        <p:txBody>
          <a:bodyPr spcFirstLastPara="1" vert="horz" wrap="square" lIns="121900" tIns="121900" rIns="121900" bIns="121900" rtlCol="0" anchor="ctr" anchorCtr="0">
            <a:noAutofit/>
          </a:bodyPr>
          <a:lstStyle/>
          <a:p>
            <a:pPr algn="l"/>
            <a:r>
              <a:rPr lang="en"/>
              <a:t>Linked Data </a:t>
            </a:r>
            <a:r>
              <a:rPr lang="en" b="1"/>
              <a:t>creates a framework to</a:t>
            </a:r>
            <a:r>
              <a:rPr lang="en"/>
              <a:t/>
            </a:r>
            <a:br>
              <a:rPr lang="en"/>
            </a:br>
            <a:r>
              <a:rPr lang="en"/>
              <a:t> solve semantic interoperability</a:t>
            </a:r>
            <a:endParaRPr sz="4000">
              <a:latin typeface="Open Sans"/>
              <a:ea typeface="Open Sans"/>
              <a:cs typeface="Open Sans"/>
              <a:sym typeface="Open Sans"/>
            </a:endParaRPr>
          </a:p>
        </p:txBody>
      </p:sp>
      <p:sp>
        <p:nvSpPr>
          <p:cNvPr id="128" name="Google Shape;128;p24"/>
          <p:cNvSpPr txBox="1"/>
          <p:nvPr/>
        </p:nvSpPr>
        <p:spPr>
          <a:xfrm>
            <a:off x="405200" y="2656267"/>
            <a:ext cx="5285600" cy="1007200"/>
          </a:xfrm>
          <a:prstGeom prst="rect">
            <a:avLst/>
          </a:prstGeom>
          <a:noFill/>
          <a:ln>
            <a:noFill/>
          </a:ln>
        </p:spPr>
        <p:txBody>
          <a:bodyPr spcFirstLastPara="1" wrap="square" lIns="121900" tIns="121900" rIns="121900" bIns="121900" anchor="t" anchorCtr="0">
            <a:noAutofit/>
          </a:bodyPr>
          <a:lstStyle/>
          <a:p>
            <a:pPr>
              <a:lnSpc>
                <a:spcPct val="115000"/>
              </a:lnSpc>
            </a:pPr>
            <a:r>
              <a:rPr lang="en" sz="2133">
                <a:solidFill>
                  <a:schemeClr val="dk1"/>
                </a:solidFill>
                <a:latin typeface="Open Sans"/>
                <a:ea typeface="Open Sans"/>
                <a:cs typeface="Open Sans"/>
                <a:sym typeface="Open Sans"/>
              </a:rPr>
              <a:t>&lt;</a:t>
            </a:r>
            <a:r>
              <a:rPr lang="en" sz="2133" u="sng">
                <a:solidFill>
                  <a:schemeClr val="accent5"/>
                </a:solidFill>
                <a:latin typeface="Open Sans"/>
                <a:ea typeface="Open Sans"/>
                <a:cs typeface="Open Sans"/>
                <a:sym typeface="Open Sans"/>
                <a:hlinkClick r:id="rId3"/>
              </a:rPr>
              <a:t>http://vocab.gtfs.org/terms#Station</a:t>
            </a:r>
            <a:r>
              <a:rPr lang="en" sz="2133">
                <a:solidFill>
                  <a:schemeClr val="dk1"/>
                </a:solidFill>
                <a:latin typeface="Open Sans"/>
                <a:ea typeface="Open Sans"/>
                <a:cs typeface="Open Sans"/>
                <a:sym typeface="Open Sans"/>
              </a:rPr>
              <a:t>&gt;</a:t>
            </a:r>
            <a:endParaRPr sz="2133">
              <a:solidFill>
                <a:schemeClr val="dk1"/>
              </a:solidFill>
              <a:latin typeface="Open Sans"/>
              <a:ea typeface="Open Sans"/>
              <a:cs typeface="Open Sans"/>
              <a:sym typeface="Open Sans"/>
            </a:endParaRPr>
          </a:p>
          <a:p>
            <a:pPr>
              <a:lnSpc>
                <a:spcPct val="115000"/>
              </a:lnSpc>
            </a:pPr>
            <a:r>
              <a:rPr lang="en" sz="2133">
                <a:solidFill>
                  <a:schemeClr val="dk1"/>
                </a:solidFill>
                <a:latin typeface="Open Sans"/>
                <a:ea typeface="Open Sans"/>
                <a:cs typeface="Open Sans"/>
                <a:sym typeface="Open Sans"/>
              </a:rPr>
              <a:t> </a:t>
            </a:r>
            <a:endParaRPr sz="2133">
              <a:solidFill>
                <a:schemeClr val="dk1"/>
              </a:solidFill>
              <a:latin typeface="Open Sans"/>
              <a:ea typeface="Open Sans"/>
              <a:cs typeface="Open Sans"/>
              <a:sym typeface="Open Sans"/>
            </a:endParaRPr>
          </a:p>
          <a:p>
            <a:pPr>
              <a:lnSpc>
                <a:spcPct val="115000"/>
              </a:lnSpc>
            </a:pPr>
            <a:endParaRPr sz="2133">
              <a:solidFill>
                <a:schemeClr val="dk1"/>
              </a:solidFill>
              <a:latin typeface="Open Sans"/>
              <a:ea typeface="Open Sans"/>
              <a:cs typeface="Open Sans"/>
              <a:sym typeface="Open Sans"/>
            </a:endParaRPr>
          </a:p>
        </p:txBody>
      </p:sp>
      <p:sp>
        <p:nvSpPr>
          <p:cNvPr id="129" name="Google Shape;129;p24"/>
          <p:cNvSpPr txBox="1"/>
          <p:nvPr/>
        </p:nvSpPr>
        <p:spPr>
          <a:xfrm>
            <a:off x="1890367" y="1982947"/>
            <a:ext cx="6539600" cy="710800"/>
          </a:xfrm>
          <a:prstGeom prst="rect">
            <a:avLst/>
          </a:prstGeom>
          <a:noFill/>
          <a:ln>
            <a:noFill/>
          </a:ln>
        </p:spPr>
        <p:txBody>
          <a:bodyPr spcFirstLastPara="1" wrap="square" lIns="121900" tIns="121900" rIns="121900" bIns="121900" anchor="t" anchorCtr="0">
            <a:noAutofit/>
          </a:bodyPr>
          <a:lstStyle/>
          <a:p>
            <a:pPr>
              <a:lnSpc>
                <a:spcPct val="115000"/>
              </a:lnSpc>
            </a:pPr>
            <a:r>
              <a:rPr lang="en" sz="2133">
                <a:solidFill>
                  <a:schemeClr val="dk1"/>
                </a:solidFill>
                <a:latin typeface="Open Sans"/>
                <a:ea typeface="Open Sans"/>
                <a:cs typeface="Open Sans"/>
                <a:sym typeface="Open Sans"/>
              </a:rPr>
              <a:t>&lt;</a:t>
            </a:r>
            <a:r>
              <a:rPr lang="en" sz="2133" u="sng">
                <a:solidFill>
                  <a:schemeClr val="hlink"/>
                </a:solidFill>
                <a:latin typeface="Open Sans"/>
                <a:ea typeface="Open Sans"/>
                <a:cs typeface="Open Sans"/>
                <a:sym typeface="Open Sans"/>
                <a:hlinkClick r:id="rId4"/>
              </a:rPr>
              <a:t>https://w3id.org/</a:t>
            </a:r>
            <a:r>
              <a:rPr lang="en" sz="2133" b="1" u="sng">
                <a:solidFill>
                  <a:schemeClr val="hlink"/>
                </a:solidFill>
                <a:latin typeface="Open Sans"/>
                <a:ea typeface="Open Sans"/>
                <a:cs typeface="Open Sans"/>
                <a:sym typeface="Open Sans"/>
                <a:hlinkClick r:id="rId4"/>
              </a:rPr>
              <a:t>transmodel</a:t>
            </a:r>
            <a:r>
              <a:rPr lang="en" sz="2133" u="sng">
                <a:solidFill>
                  <a:schemeClr val="hlink"/>
                </a:solidFill>
                <a:latin typeface="Open Sans"/>
                <a:ea typeface="Open Sans"/>
                <a:cs typeface="Open Sans"/>
                <a:sym typeface="Open Sans"/>
                <a:hlinkClick r:id="rId4"/>
              </a:rPr>
              <a:t>/terms#StopPlace</a:t>
            </a:r>
            <a:r>
              <a:rPr lang="en" sz="2133">
                <a:solidFill>
                  <a:schemeClr val="dk1"/>
                </a:solidFill>
                <a:latin typeface="Open Sans"/>
                <a:ea typeface="Open Sans"/>
                <a:cs typeface="Open Sans"/>
                <a:sym typeface="Open Sans"/>
              </a:rPr>
              <a:t>&gt;</a:t>
            </a:r>
            <a:endParaRPr sz="2400"/>
          </a:p>
        </p:txBody>
      </p:sp>
      <p:sp>
        <p:nvSpPr>
          <p:cNvPr id="130" name="Google Shape;130;p24"/>
          <p:cNvSpPr txBox="1"/>
          <p:nvPr/>
        </p:nvSpPr>
        <p:spPr>
          <a:xfrm>
            <a:off x="4041533" y="3243933"/>
            <a:ext cx="7224400" cy="7108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chemeClr val="dk1"/>
                </a:solidFill>
              </a:rPr>
              <a:t>&lt;</a:t>
            </a:r>
            <a:r>
              <a:rPr lang="en" sz="2133" u="sng">
                <a:solidFill>
                  <a:schemeClr val="accent5"/>
                </a:solidFill>
                <a:latin typeface="Open Sans"/>
                <a:ea typeface="Open Sans"/>
                <a:cs typeface="Open Sans"/>
                <a:sym typeface="Open Sans"/>
                <a:hlinkClick r:id="rId5"/>
              </a:rPr>
              <a:t>http://linkedgeodata.org/ontology/RailwayStation</a:t>
            </a:r>
            <a:r>
              <a:rPr lang="en" sz="2133">
                <a:solidFill>
                  <a:schemeClr val="dk1"/>
                </a:solidFill>
                <a:latin typeface="Open Sans"/>
                <a:ea typeface="Open Sans"/>
                <a:cs typeface="Open Sans"/>
                <a:sym typeface="Open Sans"/>
              </a:rPr>
              <a:t>&gt;</a:t>
            </a:r>
            <a:endParaRPr sz="2400"/>
          </a:p>
        </p:txBody>
      </p:sp>
      <p:sp>
        <p:nvSpPr>
          <p:cNvPr id="131" name="Google Shape;131;p24"/>
          <p:cNvSpPr txBox="1"/>
          <p:nvPr/>
        </p:nvSpPr>
        <p:spPr>
          <a:xfrm>
            <a:off x="3945033" y="4977167"/>
            <a:ext cx="4591200" cy="710800"/>
          </a:xfrm>
          <a:prstGeom prst="rect">
            <a:avLst/>
          </a:prstGeom>
          <a:noFill/>
          <a:ln>
            <a:noFill/>
          </a:ln>
        </p:spPr>
        <p:txBody>
          <a:bodyPr spcFirstLastPara="1" wrap="square" lIns="121900" tIns="121900" rIns="121900" bIns="121900" anchor="t" anchorCtr="0">
            <a:noAutofit/>
          </a:bodyPr>
          <a:lstStyle/>
          <a:p>
            <a:pPr>
              <a:lnSpc>
                <a:spcPct val="115000"/>
              </a:lnSpc>
            </a:pPr>
            <a:r>
              <a:rPr lang="en" sz="2133">
                <a:solidFill>
                  <a:schemeClr val="dk1"/>
                </a:solidFill>
                <a:latin typeface="Open Sans"/>
                <a:ea typeface="Open Sans"/>
                <a:cs typeface="Open Sans"/>
                <a:sym typeface="Open Sans"/>
              </a:rPr>
              <a:t>&lt;</a:t>
            </a:r>
            <a:r>
              <a:rPr lang="en" sz="2133" u="sng">
                <a:solidFill>
                  <a:schemeClr val="accent5"/>
                </a:solidFill>
                <a:latin typeface="Open Sans"/>
                <a:ea typeface="Open Sans"/>
                <a:cs typeface="Open Sans"/>
                <a:sym typeface="Open Sans"/>
                <a:hlinkClick r:id="rId6"/>
              </a:rPr>
              <a:t>https://schema.org/TrainStation</a:t>
            </a:r>
            <a:r>
              <a:rPr lang="en" sz="2400">
                <a:solidFill>
                  <a:schemeClr val="dk1"/>
                </a:solidFill>
              </a:rPr>
              <a:t>&gt;</a:t>
            </a:r>
            <a:endParaRPr sz="2400"/>
          </a:p>
        </p:txBody>
      </p:sp>
      <p:sp>
        <p:nvSpPr>
          <p:cNvPr id="132" name="Google Shape;132;p24"/>
          <p:cNvSpPr txBox="1"/>
          <p:nvPr/>
        </p:nvSpPr>
        <p:spPr>
          <a:xfrm>
            <a:off x="405200" y="3721433"/>
            <a:ext cx="6096000" cy="570800"/>
          </a:xfrm>
          <a:prstGeom prst="rect">
            <a:avLst/>
          </a:prstGeom>
          <a:noFill/>
          <a:ln>
            <a:noFill/>
          </a:ln>
        </p:spPr>
        <p:txBody>
          <a:bodyPr spcFirstLastPara="1" wrap="square" lIns="121900" tIns="121900" rIns="121900" bIns="121900" anchor="t" anchorCtr="0">
            <a:noAutofit/>
          </a:bodyPr>
          <a:lstStyle/>
          <a:p>
            <a:pPr>
              <a:lnSpc>
                <a:spcPct val="115000"/>
              </a:lnSpc>
            </a:pPr>
            <a:r>
              <a:rPr lang="en" sz="2133">
                <a:solidFill>
                  <a:schemeClr val="dk1"/>
                </a:solidFill>
                <a:latin typeface="Open Sans"/>
                <a:ea typeface="Open Sans"/>
                <a:cs typeface="Open Sans"/>
                <a:sym typeface="Open Sans"/>
              </a:rPr>
              <a:t> &lt;</a:t>
            </a:r>
            <a:r>
              <a:rPr lang="en" sz="2133" u="sng">
                <a:solidFill>
                  <a:schemeClr val="accent5"/>
                </a:solidFill>
                <a:latin typeface="Open Sans"/>
                <a:ea typeface="Open Sans"/>
                <a:cs typeface="Open Sans"/>
                <a:sym typeface="Open Sans"/>
                <a:hlinkClick r:id="rId7"/>
              </a:rPr>
              <a:t>http://www.wikidata.org/entity/Q55488</a:t>
            </a:r>
            <a:r>
              <a:rPr lang="en" sz="2133">
                <a:solidFill>
                  <a:schemeClr val="dk1"/>
                </a:solidFill>
                <a:latin typeface="Open Sans"/>
                <a:ea typeface="Open Sans"/>
                <a:cs typeface="Open Sans"/>
                <a:sym typeface="Open Sans"/>
              </a:rPr>
              <a:t>&gt;</a:t>
            </a:r>
            <a:endParaRPr sz="2400"/>
          </a:p>
        </p:txBody>
      </p:sp>
      <p:cxnSp>
        <p:nvCxnSpPr>
          <p:cNvPr id="133" name="Google Shape;133;p24"/>
          <p:cNvCxnSpPr>
            <a:endCxn id="130" idx="0"/>
          </p:cNvCxnSpPr>
          <p:nvPr/>
        </p:nvCxnSpPr>
        <p:spPr>
          <a:xfrm>
            <a:off x="7224533" y="2551933"/>
            <a:ext cx="429200" cy="692000"/>
          </a:xfrm>
          <a:prstGeom prst="straightConnector1">
            <a:avLst/>
          </a:prstGeom>
          <a:noFill/>
          <a:ln w="9525" cap="flat" cmpd="sng">
            <a:solidFill>
              <a:schemeClr val="dk2"/>
            </a:solidFill>
            <a:prstDash val="solid"/>
            <a:round/>
            <a:headEnd type="none" w="med" len="med"/>
            <a:tailEnd type="triangle" w="med" len="med"/>
          </a:ln>
        </p:spPr>
      </p:cxnSp>
      <p:cxnSp>
        <p:nvCxnSpPr>
          <p:cNvPr id="134" name="Google Shape;134;p24"/>
          <p:cNvCxnSpPr/>
          <p:nvPr/>
        </p:nvCxnSpPr>
        <p:spPr>
          <a:xfrm flipH="1">
            <a:off x="5411233" y="2542367"/>
            <a:ext cx="607600" cy="270000"/>
          </a:xfrm>
          <a:prstGeom prst="straightConnector1">
            <a:avLst/>
          </a:prstGeom>
          <a:noFill/>
          <a:ln w="9525" cap="flat" cmpd="sng">
            <a:solidFill>
              <a:schemeClr val="dk2"/>
            </a:solidFill>
            <a:prstDash val="solid"/>
            <a:round/>
            <a:headEnd type="none" w="med" len="med"/>
            <a:tailEnd type="triangle" w="med" len="med"/>
          </a:ln>
        </p:spPr>
      </p:cxnSp>
      <p:cxnSp>
        <p:nvCxnSpPr>
          <p:cNvPr id="135" name="Google Shape;135;p24"/>
          <p:cNvCxnSpPr>
            <a:endCxn id="130" idx="1"/>
          </p:cNvCxnSpPr>
          <p:nvPr/>
        </p:nvCxnSpPr>
        <p:spPr>
          <a:xfrm>
            <a:off x="3076733" y="3217733"/>
            <a:ext cx="964800" cy="38160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24"/>
          <p:cNvCxnSpPr>
            <a:stCxn id="132" idx="2"/>
          </p:cNvCxnSpPr>
          <p:nvPr/>
        </p:nvCxnSpPr>
        <p:spPr>
          <a:xfrm>
            <a:off x="3453200" y="4292233"/>
            <a:ext cx="1080400" cy="7580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6277854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609600" y="445993"/>
            <a:ext cx="10972800" cy="2732800"/>
          </a:xfrm>
          <a:prstGeom prst="rect">
            <a:avLst/>
          </a:prstGeom>
        </p:spPr>
        <p:txBody>
          <a:bodyPr spcFirstLastPara="1" vert="horz" wrap="square" lIns="121900" tIns="121900" rIns="121900" bIns="121900" rtlCol="0" anchor="ctr" anchorCtr="0">
            <a:noAutofit/>
          </a:bodyPr>
          <a:lstStyle/>
          <a:p>
            <a:pPr algn="l"/>
            <a:r>
              <a:rPr lang="en" sz="3200"/>
              <a:t>Although that is already quite advanced… </a:t>
            </a:r>
            <a:endParaRPr sz="3200"/>
          </a:p>
          <a:p>
            <a:pPr algn="l"/>
            <a:endParaRPr sz="3200"/>
          </a:p>
          <a:p>
            <a:pPr algn="l"/>
            <a:r>
              <a:rPr lang="en" sz="3200"/>
              <a:t> … Being able to rely on the semantics of one standard already comes a long way</a:t>
            </a:r>
            <a:endParaRPr sz="3200">
              <a:latin typeface="Open Sans"/>
              <a:ea typeface="Open Sans"/>
              <a:cs typeface="Open Sans"/>
              <a:sym typeface="Open Sans"/>
            </a:endParaRPr>
          </a:p>
        </p:txBody>
      </p:sp>
      <p:sp>
        <p:nvSpPr>
          <p:cNvPr id="142" name="Google Shape;142;p25"/>
          <p:cNvSpPr txBox="1"/>
          <p:nvPr/>
        </p:nvSpPr>
        <p:spPr>
          <a:xfrm>
            <a:off x="1275133" y="2819400"/>
            <a:ext cx="9933200" cy="28232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 </a:t>
            </a:r>
            <a:br>
              <a:rPr lang="en" sz="2400">
                <a:latin typeface="Consolas"/>
                <a:ea typeface="Consolas"/>
                <a:cs typeface="Consolas"/>
                <a:sym typeface="Consolas"/>
              </a:rPr>
            </a:br>
            <a:r>
              <a:rPr lang="en" sz="2400">
                <a:latin typeface="Consolas"/>
                <a:ea typeface="Consolas"/>
                <a:cs typeface="Consolas"/>
                <a:sym typeface="Consolas"/>
              </a:rPr>
              <a:t>  </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@context</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 : { </a:t>
            </a:r>
            <a:br>
              <a:rPr lang="en" sz="2400">
                <a:latin typeface="Consolas"/>
                <a:ea typeface="Consolas"/>
                <a:cs typeface="Consolas"/>
                <a:sym typeface="Consolas"/>
              </a:rPr>
            </a:br>
            <a:r>
              <a:rPr lang="en" sz="2400">
                <a:latin typeface="Consolas"/>
                <a:ea typeface="Consolas"/>
                <a:cs typeface="Consolas"/>
                <a:sym typeface="Consolas"/>
              </a:rPr>
              <a:t>	</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Station</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 </a:t>
            </a:r>
            <a:r>
              <a:rPr lang="en" sz="2400">
                <a:solidFill>
                  <a:schemeClr val="dk1"/>
                </a:solidFill>
                <a:latin typeface="Consolas"/>
                <a:ea typeface="Consolas"/>
                <a:cs typeface="Consolas"/>
                <a:sym typeface="Consolas"/>
              </a:rPr>
              <a:t>"</a:t>
            </a:r>
            <a:r>
              <a:rPr lang="en" sz="2400" u="sng">
                <a:solidFill>
                  <a:schemeClr val="accent5"/>
                </a:solidFill>
                <a:latin typeface="Consolas"/>
                <a:ea typeface="Consolas"/>
                <a:cs typeface="Consolas"/>
                <a:sym typeface="Consolas"/>
                <a:hlinkClick r:id="rId3"/>
              </a:rPr>
              <a:t>https://w3id.org/transmodel/terms#StopPlace</a:t>
            </a:r>
            <a:r>
              <a:rPr lang="en" sz="2400">
                <a:solidFill>
                  <a:schemeClr val="dk1"/>
                </a:solidFill>
                <a:latin typeface="Consolas"/>
                <a:ea typeface="Consolas"/>
                <a:cs typeface="Consolas"/>
                <a:sym typeface="Consolas"/>
              </a:rPr>
              <a:t>",</a:t>
            </a:r>
            <a:endParaRPr sz="2400">
              <a:solidFill>
                <a:schemeClr val="dk1"/>
              </a:solidFill>
              <a:latin typeface="Consolas"/>
              <a:ea typeface="Consolas"/>
              <a:cs typeface="Consolas"/>
              <a:sym typeface="Consolas"/>
            </a:endParaRPr>
          </a:p>
          <a:p>
            <a:pPr indent="609585"/>
            <a:r>
              <a:rPr lang="en" sz="2400">
                <a:solidFill>
                  <a:schemeClr val="dk1"/>
                </a:solidFill>
                <a:latin typeface="Consolas"/>
                <a:ea typeface="Consolas"/>
                <a:cs typeface="Consolas"/>
                <a:sym typeface="Consolas"/>
              </a:rPr>
              <a:t>"name":"</a:t>
            </a:r>
            <a:r>
              <a:rPr lang="en" sz="2400" u="sng">
                <a:solidFill>
                  <a:schemeClr val="hlink"/>
                </a:solidFill>
                <a:latin typeface="Consolas"/>
                <a:ea typeface="Consolas"/>
                <a:cs typeface="Consolas"/>
                <a:sym typeface="Consolas"/>
                <a:hlinkClick r:id="rId4"/>
              </a:rPr>
              <a:t>https://schema.org/name</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 </a:t>
            </a:r>
            <a:endParaRPr sz="2400">
              <a:latin typeface="Consolas"/>
              <a:ea typeface="Consolas"/>
              <a:cs typeface="Consolas"/>
              <a:sym typeface="Consolas"/>
            </a:endParaRPr>
          </a:p>
          <a:p>
            <a:r>
              <a:rPr lang="en" sz="2400">
                <a:latin typeface="Consolas"/>
                <a:ea typeface="Consolas"/>
                <a:cs typeface="Consolas"/>
                <a:sym typeface="Consolas"/>
              </a:rPr>
              <a:t>  },</a:t>
            </a:r>
            <a:endParaRPr sz="2400">
              <a:latin typeface="Consolas"/>
              <a:ea typeface="Consolas"/>
              <a:cs typeface="Consolas"/>
              <a:sym typeface="Consolas"/>
            </a:endParaRPr>
          </a:p>
          <a:p>
            <a:r>
              <a:rPr lang="en" sz="2400">
                <a:latin typeface="Consolas"/>
                <a:ea typeface="Consolas"/>
                <a:cs typeface="Consolas"/>
                <a:sym typeface="Consolas"/>
              </a:rPr>
              <a:t>  </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@id</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 </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#GareDuNord</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a:t>
            </a:r>
            <a:endParaRPr sz="2400">
              <a:latin typeface="Consolas"/>
              <a:ea typeface="Consolas"/>
              <a:cs typeface="Consolas"/>
              <a:sym typeface="Consolas"/>
            </a:endParaRPr>
          </a:p>
          <a:p>
            <a:r>
              <a:rPr lang="en" sz="2400">
                <a:latin typeface="Consolas"/>
                <a:ea typeface="Consolas"/>
                <a:cs typeface="Consolas"/>
                <a:sym typeface="Consolas"/>
              </a:rPr>
              <a:t>  </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@type</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 </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Station</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a:t>
            </a:r>
            <a:endParaRPr sz="2400">
              <a:latin typeface="Consolas"/>
              <a:ea typeface="Consolas"/>
              <a:cs typeface="Consolas"/>
              <a:sym typeface="Consolas"/>
            </a:endParaRPr>
          </a:p>
          <a:p>
            <a:r>
              <a:rPr lang="en" sz="2400">
                <a:latin typeface="Consolas"/>
                <a:ea typeface="Consolas"/>
                <a:cs typeface="Consolas"/>
                <a:sym typeface="Consolas"/>
              </a:rPr>
              <a:t>  </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name</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 </a:t>
            </a:r>
            <a:r>
              <a:rPr lang="en" sz="2400">
                <a:solidFill>
                  <a:schemeClr val="dk1"/>
                </a:solidFill>
                <a:latin typeface="Consolas"/>
                <a:ea typeface="Consolas"/>
                <a:cs typeface="Consolas"/>
                <a:sym typeface="Consolas"/>
              </a:rPr>
              <a:t>"</a:t>
            </a:r>
            <a:r>
              <a:rPr lang="en" sz="2400">
                <a:latin typeface="Consolas"/>
                <a:ea typeface="Consolas"/>
                <a:cs typeface="Consolas"/>
                <a:sym typeface="Consolas"/>
              </a:rPr>
              <a:t>Gare du Nord</a:t>
            </a:r>
            <a:r>
              <a:rPr lang="en" sz="2400">
                <a:solidFill>
                  <a:schemeClr val="dk1"/>
                </a:solidFill>
                <a:latin typeface="Consolas"/>
                <a:ea typeface="Consolas"/>
                <a:cs typeface="Consolas"/>
                <a:sym typeface="Consolas"/>
              </a:rPr>
              <a:t>"</a:t>
            </a:r>
            <a:endParaRPr sz="2400">
              <a:latin typeface="Consolas"/>
              <a:ea typeface="Consolas"/>
              <a:cs typeface="Consolas"/>
              <a:sym typeface="Consolas"/>
            </a:endParaRPr>
          </a:p>
          <a:p>
            <a:r>
              <a:rPr lang="en" sz="2400">
                <a:latin typeface="Consolas"/>
                <a:ea typeface="Consolas"/>
                <a:cs typeface="Consolas"/>
                <a:sym typeface="Consolas"/>
              </a:rPr>
              <a:t>}</a:t>
            </a:r>
            <a:endParaRPr sz="2400">
              <a:latin typeface="Consolas"/>
              <a:ea typeface="Consolas"/>
              <a:cs typeface="Consolas"/>
              <a:sym typeface="Consolas"/>
            </a:endParaRPr>
          </a:p>
        </p:txBody>
      </p:sp>
    </p:spTree>
    <p:extLst>
      <p:ext uri="{BB962C8B-B14F-4D97-AF65-F5344CB8AC3E}">
        <p14:creationId xmlns:p14="http://schemas.microsoft.com/office/powerpoint/2010/main" val="33000551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Voordelen</a:t>
            </a:r>
            <a:endParaRPr/>
          </a:p>
        </p:txBody>
      </p:sp>
      <p:sp>
        <p:nvSpPr>
          <p:cNvPr id="148" name="Google Shape;148;p26"/>
          <p:cNvSpPr txBox="1">
            <a:spLocks noGrp="1"/>
          </p:cNvSpPr>
          <p:nvPr>
            <p:ph type="body" idx="1"/>
          </p:nvPr>
        </p:nvSpPr>
        <p:spPr>
          <a:xfrm>
            <a:off x="415600" y="1536633"/>
            <a:ext cx="11360800" cy="1048800"/>
          </a:xfrm>
          <a:prstGeom prst="rect">
            <a:avLst/>
          </a:prstGeom>
        </p:spPr>
        <p:txBody>
          <a:bodyPr spcFirstLastPara="1" vert="horz" wrap="square" lIns="121900" tIns="121900" rIns="121900" bIns="121900" rtlCol="0" anchor="t" anchorCtr="0">
            <a:noAutofit/>
          </a:bodyPr>
          <a:lstStyle/>
          <a:p>
            <a:pPr>
              <a:buChar char="-"/>
            </a:pPr>
            <a:r>
              <a:rPr lang="en"/>
              <a:t>Europese Standaard</a:t>
            </a:r>
            <a:endParaRPr/>
          </a:p>
          <a:p>
            <a:pPr>
              <a:buChar char="-"/>
            </a:pPr>
            <a:r>
              <a:rPr lang="en"/>
              <a:t>Vereist door EU regulering</a:t>
            </a:r>
            <a:endParaRPr/>
          </a:p>
          <a:p>
            <a:pPr>
              <a:buChar char="-"/>
            </a:pPr>
            <a:r>
              <a:rPr lang="en"/>
              <a:t>Goeie referentie</a:t>
            </a:r>
            <a:endParaRPr/>
          </a:p>
        </p:txBody>
      </p:sp>
      <p:sp>
        <p:nvSpPr>
          <p:cNvPr id="149" name="Google Shape;149;p26"/>
          <p:cNvSpPr txBox="1">
            <a:spLocks noGrp="1"/>
          </p:cNvSpPr>
          <p:nvPr>
            <p:ph type="title"/>
          </p:nvPr>
        </p:nvSpPr>
        <p:spPr>
          <a:xfrm>
            <a:off x="415600" y="3133367"/>
            <a:ext cx="11360800" cy="763600"/>
          </a:xfrm>
          <a:prstGeom prst="rect">
            <a:avLst/>
          </a:prstGeom>
        </p:spPr>
        <p:txBody>
          <a:bodyPr spcFirstLastPara="1" vert="horz" wrap="square" lIns="121900" tIns="121900" rIns="121900" bIns="121900" rtlCol="0" anchor="t" anchorCtr="0">
            <a:noAutofit/>
          </a:bodyPr>
          <a:lstStyle/>
          <a:p>
            <a:r>
              <a:rPr lang="en"/>
              <a:t>Nadelen</a:t>
            </a:r>
            <a:endParaRPr/>
          </a:p>
        </p:txBody>
      </p:sp>
      <p:sp>
        <p:nvSpPr>
          <p:cNvPr id="150" name="Google Shape;150;p26"/>
          <p:cNvSpPr txBox="1">
            <a:spLocks noGrp="1"/>
          </p:cNvSpPr>
          <p:nvPr>
            <p:ph type="body" idx="1"/>
          </p:nvPr>
        </p:nvSpPr>
        <p:spPr>
          <a:xfrm>
            <a:off x="522333" y="3896967"/>
            <a:ext cx="11360800" cy="1048800"/>
          </a:xfrm>
          <a:prstGeom prst="rect">
            <a:avLst/>
          </a:prstGeom>
        </p:spPr>
        <p:txBody>
          <a:bodyPr spcFirstLastPara="1" vert="horz" wrap="square" lIns="121900" tIns="121900" rIns="121900" bIns="121900" rtlCol="0" anchor="t" anchorCtr="0">
            <a:noAutofit/>
          </a:bodyPr>
          <a:lstStyle/>
          <a:p>
            <a:pPr>
              <a:buChar char="-"/>
            </a:pPr>
            <a:r>
              <a:rPr lang="en"/>
              <a:t>Weinig direct bruikbaar</a:t>
            </a:r>
            <a:endParaRPr/>
          </a:p>
          <a:p>
            <a:pPr>
              <a:buChar char="-"/>
            </a:pPr>
            <a:r>
              <a:rPr lang="en"/>
              <a:t>Heel vroeg rond Linked Data</a:t>
            </a:r>
            <a:endParaRPr/>
          </a:p>
        </p:txBody>
      </p:sp>
    </p:spTree>
    <p:extLst>
      <p:ext uri="{BB962C8B-B14F-4D97-AF65-F5344CB8AC3E}">
        <p14:creationId xmlns:p14="http://schemas.microsoft.com/office/powerpoint/2010/main" val="34462596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ctrTitle"/>
          </p:nvPr>
        </p:nvSpPr>
        <p:spPr>
          <a:xfrm>
            <a:off x="-481456" y="1069900"/>
            <a:ext cx="11360800" cy="2736800"/>
          </a:xfrm>
          <a:prstGeom prst="rect">
            <a:avLst/>
          </a:prstGeom>
        </p:spPr>
        <p:txBody>
          <a:bodyPr spcFirstLastPara="1" vert="horz" wrap="square" lIns="121900" tIns="121900" rIns="121900" bIns="121900" rtlCol="0" anchor="b" anchorCtr="0">
            <a:noAutofit/>
          </a:bodyPr>
          <a:lstStyle/>
          <a:p>
            <a:pPr marL="609585"/>
            <a:r>
              <a:rPr lang="en"/>
              <a:t>2. Mobivoc</a:t>
            </a:r>
            <a:endParaRPr/>
          </a:p>
        </p:txBody>
      </p:sp>
      <p:sp>
        <p:nvSpPr>
          <p:cNvPr id="156" name="Google Shape;156;p27"/>
          <p:cNvSpPr txBox="1"/>
          <p:nvPr/>
        </p:nvSpPr>
        <p:spPr>
          <a:xfrm>
            <a:off x="2392100" y="4080067"/>
            <a:ext cx="6231200" cy="569200"/>
          </a:xfrm>
          <a:prstGeom prst="rect">
            <a:avLst/>
          </a:prstGeom>
          <a:noFill/>
          <a:ln>
            <a:noFill/>
          </a:ln>
        </p:spPr>
        <p:txBody>
          <a:bodyPr spcFirstLastPara="1" wrap="square" lIns="121900" tIns="121900" rIns="121900" bIns="121900" anchor="t" anchorCtr="0">
            <a:noAutofit/>
          </a:bodyPr>
          <a:lstStyle/>
          <a:p>
            <a:pPr algn="ctr"/>
            <a:r>
              <a:rPr lang="en" sz="2400" u="sng">
                <a:solidFill>
                  <a:schemeClr val="hlink"/>
                </a:solidFill>
                <a:latin typeface="Open Sans"/>
                <a:ea typeface="Open Sans"/>
                <a:cs typeface="Open Sans"/>
                <a:sym typeface="Open Sans"/>
                <a:hlinkClick r:id="rId3"/>
              </a:rPr>
              <a:t>https://mobivoc.org</a:t>
            </a:r>
            <a:endParaRPr sz="2400">
              <a:latin typeface="Open Sans"/>
              <a:ea typeface="Open Sans"/>
              <a:cs typeface="Open Sans"/>
              <a:sym typeface="Open Sans"/>
            </a:endParaRPr>
          </a:p>
          <a:p>
            <a:pPr algn="ctr"/>
            <a:endParaRPr sz="2400">
              <a:latin typeface="Open Sans"/>
              <a:ea typeface="Open Sans"/>
              <a:cs typeface="Open Sans"/>
              <a:sym typeface="Open Sans"/>
            </a:endParaRPr>
          </a:p>
        </p:txBody>
      </p:sp>
    </p:spTree>
    <p:extLst>
      <p:ext uri="{BB962C8B-B14F-4D97-AF65-F5344CB8AC3E}">
        <p14:creationId xmlns:p14="http://schemas.microsoft.com/office/powerpoint/2010/main" val="39842309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Voordelen</a:t>
            </a:r>
            <a:endParaRPr/>
          </a:p>
        </p:txBody>
      </p:sp>
      <p:sp>
        <p:nvSpPr>
          <p:cNvPr id="162" name="Google Shape;162;p28"/>
          <p:cNvSpPr txBox="1">
            <a:spLocks noGrp="1"/>
          </p:cNvSpPr>
          <p:nvPr>
            <p:ph type="body" idx="1"/>
          </p:nvPr>
        </p:nvSpPr>
        <p:spPr>
          <a:xfrm>
            <a:off x="415600" y="1536633"/>
            <a:ext cx="11360800" cy="1892400"/>
          </a:xfrm>
          <a:prstGeom prst="rect">
            <a:avLst/>
          </a:prstGeom>
        </p:spPr>
        <p:txBody>
          <a:bodyPr spcFirstLastPara="1" vert="horz" wrap="square" lIns="121900" tIns="121900" rIns="121900" bIns="121900" rtlCol="0" anchor="t" anchorCtr="0">
            <a:noAutofit/>
          </a:bodyPr>
          <a:lstStyle/>
          <a:p>
            <a:pPr>
              <a:buChar char="-"/>
            </a:pPr>
            <a:r>
              <a:rPr lang="en"/>
              <a:t>Volledig Linked Data en compatibel met OSLO</a:t>
            </a:r>
            <a:endParaRPr/>
          </a:p>
          <a:p>
            <a:pPr>
              <a:buChar char="-"/>
            </a:pPr>
            <a:r>
              <a:rPr lang="en"/>
              <a:t>Interessante use cases (zie mobivoc.org)</a:t>
            </a:r>
            <a:endParaRPr/>
          </a:p>
          <a:p>
            <a:pPr>
              <a:buChar char="-"/>
            </a:pPr>
            <a:r>
              <a:rPr lang="en"/>
              <a:t>Getest in echte wereld in Duitsland</a:t>
            </a:r>
            <a:endParaRPr/>
          </a:p>
          <a:p>
            <a:pPr>
              <a:buChar char="-"/>
            </a:pPr>
            <a:r>
              <a:rPr lang="en">
                <a:solidFill>
                  <a:schemeClr val="dk1"/>
                </a:solidFill>
              </a:rPr>
              <a:t>Standaardisatieproces is flou</a:t>
            </a:r>
            <a:endParaRPr>
              <a:solidFill>
                <a:schemeClr val="dk1"/>
              </a:solidFill>
            </a:endParaRPr>
          </a:p>
          <a:p>
            <a:pPr>
              <a:buClr>
                <a:schemeClr val="dk1"/>
              </a:buClr>
              <a:buChar char="-"/>
            </a:pPr>
            <a:r>
              <a:rPr lang="en">
                <a:solidFill>
                  <a:schemeClr val="dk1"/>
                </a:solidFill>
              </a:rPr>
              <a:t>Reeds gebruikt in Velopark.be voor veilige fietsparkeerplaatsen</a:t>
            </a:r>
            <a:endParaRPr>
              <a:solidFill>
                <a:schemeClr val="dk1"/>
              </a:solidFill>
            </a:endParaRPr>
          </a:p>
        </p:txBody>
      </p:sp>
      <p:sp>
        <p:nvSpPr>
          <p:cNvPr id="163" name="Google Shape;163;p28"/>
          <p:cNvSpPr txBox="1">
            <a:spLocks noGrp="1"/>
          </p:cNvSpPr>
          <p:nvPr>
            <p:ph type="title"/>
          </p:nvPr>
        </p:nvSpPr>
        <p:spPr>
          <a:xfrm>
            <a:off x="415600" y="3742967"/>
            <a:ext cx="11360800" cy="763600"/>
          </a:xfrm>
          <a:prstGeom prst="rect">
            <a:avLst/>
          </a:prstGeom>
        </p:spPr>
        <p:txBody>
          <a:bodyPr spcFirstLastPara="1" vert="horz" wrap="square" lIns="121900" tIns="121900" rIns="121900" bIns="121900" rtlCol="0" anchor="t" anchorCtr="0">
            <a:noAutofit/>
          </a:bodyPr>
          <a:lstStyle/>
          <a:p>
            <a:r>
              <a:rPr lang="en"/>
              <a:t>Nadelen</a:t>
            </a:r>
            <a:endParaRPr/>
          </a:p>
        </p:txBody>
      </p:sp>
      <p:sp>
        <p:nvSpPr>
          <p:cNvPr id="164" name="Google Shape;164;p28"/>
          <p:cNvSpPr txBox="1">
            <a:spLocks noGrp="1"/>
          </p:cNvSpPr>
          <p:nvPr>
            <p:ph type="body" idx="1"/>
          </p:nvPr>
        </p:nvSpPr>
        <p:spPr>
          <a:xfrm>
            <a:off x="522333" y="4506567"/>
            <a:ext cx="11360800" cy="1048800"/>
          </a:xfrm>
          <a:prstGeom prst="rect">
            <a:avLst/>
          </a:prstGeom>
        </p:spPr>
        <p:txBody>
          <a:bodyPr spcFirstLastPara="1" vert="horz" wrap="square" lIns="121900" tIns="121900" rIns="121900" bIns="121900" rtlCol="0" anchor="t" anchorCtr="0">
            <a:noAutofit/>
          </a:bodyPr>
          <a:lstStyle/>
          <a:p>
            <a:pPr>
              <a:buChar char="-"/>
            </a:pPr>
            <a:r>
              <a:rPr lang="en"/>
              <a:t>Standaardisatieproces is flou (maar hebben voorgesteld om mee te werken)</a:t>
            </a:r>
            <a:endParaRPr/>
          </a:p>
          <a:p>
            <a:pPr>
              <a:buChar char="-"/>
            </a:pPr>
            <a:r>
              <a:rPr lang="en"/>
              <a:t>Weinig geadopteerd</a:t>
            </a:r>
            <a:endParaRPr/>
          </a:p>
        </p:txBody>
      </p:sp>
    </p:spTree>
    <p:extLst>
      <p:ext uri="{BB962C8B-B14F-4D97-AF65-F5344CB8AC3E}">
        <p14:creationId xmlns:p14="http://schemas.microsoft.com/office/powerpoint/2010/main" val="4494564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r>
              <a:rPr lang="en"/>
              <a:t>3. GBFS en Mobility Data</a:t>
            </a:r>
            <a:endParaRPr/>
          </a:p>
        </p:txBody>
      </p:sp>
      <p:sp>
        <p:nvSpPr>
          <p:cNvPr id="170" name="Google Shape;170;p29"/>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endParaRPr/>
          </a:p>
        </p:txBody>
      </p:sp>
    </p:spTree>
    <p:extLst>
      <p:ext uri="{BB962C8B-B14F-4D97-AF65-F5344CB8AC3E}">
        <p14:creationId xmlns:p14="http://schemas.microsoft.com/office/powerpoint/2010/main" val="34383916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Voordelen</a:t>
            </a:r>
            <a:endParaRPr/>
          </a:p>
        </p:txBody>
      </p:sp>
      <p:sp>
        <p:nvSpPr>
          <p:cNvPr id="176" name="Google Shape;176;p30"/>
          <p:cNvSpPr txBox="1">
            <a:spLocks noGrp="1"/>
          </p:cNvSpPr>
          <p:nvPr>
            <p:ph type="body" idx="1"/>
          </p:nvPr>
        </p:nvSpPr>
        <p:spPr>
          <a:xfrm>
            <a:off x="415600" y="1536633"/>
            <a:ext cx="11360800" cy="1892400"/>
          </a:xfrm>
          <a:prstGeom prst="rect">
            <a:avLst/>
          </a:prstGeom>
        </p:spPr>
        <p:txBody>
          <a:bodyPr spcFirstLastPara="1" vert="horz" wrap="square" lIns="121900" tIns="121900" rIns="121900" bIns="121900" rtlCol="0" anchor="t" anchorCtr="0">
            <a:noAutofit/>
          </a:bodyPr>
          <a:lstStyle/>
          <a:p>
            <a:pPr>
              <a:buChar char="-"/>
            </a:pPr>
            <a:r>
              <a:rPr lang="en"/>
              <a:t>Eindelijk iets wat goeie adoptie kent</a:t>
            </a:r>
            <a:endParaRPr/>
          </a:p>
        </p:txBody>
      </p:sp>
      <p:sp>
        <p:nvSpPr>
          <p:cNvPr id="177" name="Google Shape;177;p30"/>
          <p:cNvSpPr txBox="1">
            <a:spLocks noGrp="1"/>
          </p:cNvSpPr>
          <p:nvPr>
            <p:ph type="title"/>
          </p:nvPr>
        </p:nvSpPr>
        <p:spPr>
          <a:xfrm>
            <a:off x="415600" y="3133367"/>
            <a:ext cx="11360800" cy="763600"/>
          </a:xfrm>
          <a:prstGeom prst="rect">
            <a:avLst/>
          </a:prstGeom>
        </p:spPr>
        <p:txBody>
          <a:bodyPr spcFirstLastPara="1" vert="horz" wrap="square" lIns="121900" tIns="121900" rIns="121900" bIns="121900" rtlCol="0" anchor="t" anchorCtr="0">
            <a:noAutofit/>
          </a:bodyPr>
          <a:lstStyle/>
          <a:p>
            <a:r>
              <a:rPr lang="en"/>
              <a:t>Nadelen</a:t>
            </a:r>
            <a:endParaRPr/>
          </a:p>
        </p:txBody>
      </p:sp>
      <p:sp>
        <p:nvSpPr>
          <p:cNvPr id="178" name="Google Shape;178;p30"/>
          <p:cNvSpPr txBox="1">
            <a:spLocks noGrp="1"/>
          </p:cNvSpPr>
          <p:nvPr>
            <p:ph type="body" idx="1"/>
          </p:nvPr>
        </p:nvSpPr>
        <p:spPr>
          <a:xfrm>
            <a:off x="522333" y="3896967"/>
            <a:ext cx="11360800" cy="1048800"/>
          </a:xfrm>
          <a:prstGeom prst="rect">
            <a:avLst/>
          </a:prstGeom>
        </p:spPr>
        <p:txBody>
          <a:bodyPr spcFirstLastPara="1" vert="horz" wrap="square" lIns="121900" tIns="121900" rIns="121900" bIns="121900" rtlCol="0" anchor="t" anchorCtr="0">
            <a:noAutofit/>
          </a:bodyPr>
          <a:lstStyle/>
          <a:p>
            <a:pPr>
              <a:buChar char="-"/>
            </a:pPr>
            <a:r>
              <a:rPr lang="en"/>
              <a:t>Geen Linked Data</a:t>
            </a:r>
            <a:endParaRPr/>
          </a:p>
          <a:p>
            <a:pPr>
              <a:buChar char="-"/>
            </a:pPr>
            <a:r>
              <a:rPr lang="en"/>
              <a:t>JSON-vorm ook moeilijk mapbaar naar Linked Data</a:t>
            </a:r>
            <a:endParaRPr/>
          </a:p>
          <a:p>
            <a:pPr>
              <a:buChar char="-"/>
            </a:pPr>
            <a:r>
              <a:rPr lang="en"/>
              <a:t>Standaardisatie verloopt flou</a:t>
            </a:r>
            <a:endParaRPr/>
          </a:p>
        </p:txBody>
      </p:sp>
    </p:spTree>
    <p:extLst>
      <p:ext uri="{BB962C8B-B14F-4D97-AF65-F5344CB8AC3E}">
        <p14:creationId xmlns:p14="http://schemas.microsoft.com/office/powerpoint/2010/main" val="19760453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OV : </a:t>
            </a:r>
            <a:r>
              <a:rPr lang="en-US" dirty="0" err="1"/>
              <a:t>gelaagd</a:t>
            </a:r>
            <a:r>
              <a:rPr lang="en-US" dirty="0"/>
              <a:t> </a:t>
            </a:r>
            <a:r>
              <a:rPr lang="en-US" dirty="0" err="1"/>
              <a:t>netwerk</a:t>
            </a:r>
            <a:r>
              <a:rPr lang="en-US" dirty="0"/>
              <a:t> </a:t>
            </a:r>
            <a:r>
              <a:rPr lang="en-US" dirty="0" err="1"/>
              <a:t>bestaat</a:t>
            </a:r>
            <a:r>
              <a:rPr lang="en-US" dirty="0"/>
              <a:t> </a:t>
            </a:r>
            <a:r>
              <a:rPr lang="en-US" dirty="0" err="1"/>
              <a:t>uit</a:t>
            </a:r>
            <a:r>
              <a:rPr lang="en-US" dirty="0"/>
              <a:t> 4 </a:t>
            </a:r>
            <a:r>
              <a:rPr lang="en-US" dirty="0" err="1"/>
              <a:t>lagen</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7</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7" name="Tijdelijke aanduiding voor inhoud 3">
            <a:extLst>
              <a:ext uri="{FF2B5EF4-FFF2-40B4-BE49-F238E27FC236}">
                <a16:creationId xmlns:a16="http://schemas.microsoft.com/office/drawing/2014/main" id="{6B8E3BA4-77BC-469D-A0CD-9A074046A896}"/>
              </a:ext>
            </a:extLst>
          </p:cNvPr>
          <p:cNvPicPr>
            <a:picLocks noChangeAspect="1"/>
          </p:cNvPicPr>
          <p:nvPr/>
        </p:nvPicPr>
        <p:blipFill>
          <a:blip r:embed="rId3"/>
          <a:stretch>
            <a:fillRect/>
          </a:stretch>
        </p:blipFill>
        <p:spPr>
          <a:xfrm>
            <a:off x="1276497" y="750064"/>
            <a:ext cx="10000745" cy="5808773"/>
          </a:xfrm>
          <a:prstGeom prst="rect">
            <a:avLst/>
          </a:prstGeom>
        </p:spPr>
      </p:pic>
    </p:spTree>
    <p:extLst>
      <p:ext uri="{BB962C8B-B14F-4D97-AF65-F5344CB8AC3E}">
        <p14:creationId xmlns:p14="http://schemas.microsoft.com/office/powerpoint/2010/main" val="636104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Voordelen</a:t>
            </a:r>
            <a:endParaRPr/>
          </a:p>
        </p:txBody>
      </p:sp>
      <p:sp>
        <p:nvSpPr>
          <p:cNvPr id="184" name="Google Shape;184;p31"/>
          <p:cNvSpPr txBox="1">
            <a:spLocks noGrp="1"/>
          </p:cNvSpPr>
          <p:nvPr>
            <p:ph type="body" idx="1"/>
          </p:nvPr>
        </p:nvSpPr>
        <p:spPr>
          <a:xfrm>
            <a:off x="415600" y="1536633"/>
            <a:ext cx="11360800" cy="1892400"/>
          </a:xfrm>
          <a:prstGeom prst="rect">
            <a:avLst/>
          </a:prstGeom>
        </p:spPr>
        <p:txBody>
          <a:bodyPr spcFirstLastPara="1" vert="horz" wrap="square" lIns="121900" tIns="121900" rIns="121900" bIns="121900" rtlCol="0" anchor="t" anchorCtr="0">
            <a:noAutofit/>
          </a:bodyPr>
          <a:lstStyle/>
          <a:p>
            <a:pPr>
              <a:buChar char="-"/>
            </a:pPr>
            <a:r>
              <a:rPr lang="en"/>
              <a:t>Eindelijk iets wat goeie adoptie kent</a:t>
            </a:r>
            <a:endParaRPr/>
          </a:p>
          <a:p>
            <a:pPr>
              <a:buChar char="-"/>
            </a:pPr>
            <a:r>
              <a:rPr lang="en" i="1">
                <a:solidFill>
                  <a:schemeClr val="dk1"/>
                </a:solidFill>
              </a:rPr>
              <a:t>Standaardisatie verloopt flou</a:t>
            </a:r>
            <a:endParaRPr i="1"/>
          </a:p>
        </p:txBody>
      </p:sp>
      <p:sp>
        <p:nvSpPr>
          <p:cNvPr id="185" name="Google Shape;185;p31"/>
          <p:cNvSpPr txBox="1">
            <a:spLocks noGrp="1"/>
          </p:cNvSpPr>
          <p:nvPr>
            <p:ph type="title"/>
          </p:nvPr>
        </p:nvSpPr>
        <p:spPr>
          <a:xfrm>
            <a:off x="415600" y="3133367"/>
            <a:ext cx="11360800" cy="763600"/>
          </a:xfrm>
          <a:prstGeom prst="rect">
            <a:avLst/>
          </a:prstGeom>
        </p:spPr>
        <p:txBody>
          <a:bodyPr spcFirstLastPara="1" vert="horz" wrap="square" lIns="121900" tIns="121900" rIns="121900" bIns="121900" rtlCol="0" anchor="t" anchorCtr="0">
            <a:noAutofit/>
          </a:bodyPr>
          <a:lstStyle/>
          <a:p>
            <a:r>
              <a:rPr lang="en"/>
              <a:t>Nadelen</a:t>
            </a:r>
            <a:endParaRPr/>
          </a:p>
        </p:txBody>
      </p:sp>
      <p:sp>
        <p:nvSpPr>
          <p:cNvPr id="186" name="Google Shape;186;p31"/>
          <p:cNvSpPr txBox="1">
            <a:spLocks noGrp="1"/>
          </p:cNvSpPr>
          <p:nvPr>
            <p:ph type="body" idx="1"/>
          </p:nvPr>
        </p:nvSpPr>
        <p:spPr>
          <a:xfrm>
            <a:off x="522333" y="3896967"/>
            <a:ext cx="11360800" cy="1048800"/>
          </a:xfrm>
          <a:prstGeom prst="rect">
            <a:avLst/>
          </a:prstGeom>
        </p:spPr>
        <p:txBody>
          <a:bodyPr spcFirstLastPara="1" vert="horz" wrap="square" lIns="121900" tIns="121900" rIns="121900" bIns="121900" rtlCol="0" anchor="t" anchorCtr="0">
            <a:noAutofit/>
          </a:bodyPr>
          <a:lstStyle/>
          <a:p>
            <a:pPr>
              <a:buChar char="-"/>
            </a:pPr>
            <a:r>
              <a:rPr lang="en"/>
              <a:t>Geen Linked Data</a:t>
            </a:r>
            <a:endParaRPr/>
          </a:p>
          <a:p>
            <a:pPr>
              <a:buChar char="-"/>
            </a:pPr>
            <a:r>
              <a:rPr lang="en"/>
              <a:t>JSON-vorm ook moeilijk mapbaar naar Linked Data</a:t>
            </a:r>
            <a:endParaRPr/>
          </a:p>
          <a:p>
            <a:pPr>
              <a:buChar char="-"/>
            </a:pPr>
            <a:r>
              <a:rPr lang="en"/>
              <a:t>Standaardisatie verloopt flou</a:t>
            </a:r>
            <a:endParaRPr/>
          </a:p>
        </p:txBody>
      </p:sp>
    </p:spTree>
    <p:extLst>
      <p:ext uri="{BB962C8B-B14F-4D97-AF65-F5344CB8AC3E}">
        <p14:creationId xmlns:p14="http://schemas.microsoft.com/office/powerpoint/2010/main" val="16201447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4. Internationale werkgroepen</a:t>
            </a:r>
            <a:endParaRPr/>
          </a:p>
        </p:txBody>
      </p:sp>
      <p:sp>
        <p:nvSpPr>
          <p:cNvPr id="192" name="Google Shape;192;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har char="-"/>
            </a:pPr>
            <a:r>
              <a:rPr lang="en"/>
              <a:t>Semantics for Transport workshop (academisch):</a:t>
            </a:r>
            <a:endParaRPr/>
          </a:p>
          <a:p>
            <a:pPr marL="1219170" indent="0">
              <a:buNone/>
            </a:pPr>
            <a:r>
              <a:rPr lang="en" u="sng">
                <a:solidFill>
                  <a:schemeClr val="hlink"/>
                </a:solidFill>
                <a:hlinkClick r:id="rId3"/>
              </a:rPr>
              <a:t>https://sem4tra.linkeddata.es</a:t>
            </a:r>
            <a:endParaRPr/>
          </a:p>
          <a:p>
            <a:pPr marL="1219170" indent="0">
              <a:buNone/>
            </a:pPr>
            <a:r>
              <a:rPr lang="en"/>
              <a:t>September 2019, Karlsruhe</a:t>
            </a:r>
            <a:endParaRPr/>
          </a:p>
          <a:p>
            <a:pPr marL="1219170" indent="0">
              <a:buNone/>
            </a:pPr>
            <a:endParaRPr/>
          </a:p>
          <a:p>
            <a:pPr marL="1219170" indent="0">
              <a:buNone/>
            </a:pPr>
            <a:endParaRPr/>
          </a:p>
          <a:p>
            <a:pPr>
              <a:buChar char="-"/>
            </a:pPr>
            <a:r>
              <a:rPr lang="en"/>
              <a:t>W3C werkgroep over “Data Models for Transportation” (web-standaard):</a:t>
            </a:r>
            <a:endParaRPr/>
          </a:p>
          <a:p>
            <a:pPr marL="1219170" indent="0">
              <a:buNone/>
            </a:pPr>
            <a:r>
              <a:rPr lang="en" u="sng">
                <a:solidFill>
                  <a:schemeClr val="hlink"/>
                </a:solidFill>
                <a:hlinkClick r:id="rId4"/>
              </a:rPr>
              <a:t>https://www.w3.org/auto/events/data-ws-2019</a:t>
            </a:r>
            <a:endParaRPr/>
          </a:p>
          <a:p>
            <a:pPr marL="1219170" indent="0">
              <a:buNone/>
            </a:pPr>
            <a:r>
              <a:rPr lang="en"/>
              <a:t>September 2019, San Francisco</a:t>
            </a:r>
            <a:endParaRPr/>
          </a:p>
          <a:p>
            <a:pPr marL="1219170" indent="0">
              <a:buNone/>
            </a:pPr>
            <a:endParaRPr/>
          </a:p>
        </p:txBody>
      </p:sp>
    </p:spTree>
    <p:extLst>
      <p:ext uri="{BB962C8B-B14F-4D97-AF65-F5344CB8AC3E}">
        <p14:creationId xmlns:p14="http://schemas.microsoft.com/office/powerpoint/2010/main" val="25918424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nl-BE" sz="8000" b="1" dirty="0" smtClean="0">
                <a:latin typeface="FlandersArtSans-Bold" panose="00000800000000000000" charset="0"/>
              </a:rPr>
              <a:t>Q &amp; A</a:t>
            </a:r>
            <a:endParaRPr lang="nl-BE" sz="8000" b="1" dirty="0">
              <a:latin typeface="FlandersArtSans-Bold" panose="00000800000000000000" charset="0"/>
            </a:endParaRPr>
          </a:p>
        </p:txBody>
      </p:sp>
    </p:spTree>
    <p:extLst>
      <p:ext uri="{BB962C8B-B14F-4D97-AF65-F5344CB8AC3E}">
        <p14:creationId xmlns:p14="http://schemas.microsoft.com/office/powerpoint/2010/main" val="5545750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809" descr="http://www.tour-taxis.com/images/HT_front-.jpg">
            <a:extLst>
              <a:ext uri="{FF2B5EF4-FFF2-40B4-BE49-F238E27FC236}">
                <a16:creationId xmlns:a16="http://schemas.microsoft.com/office/drawing/2014/main" id="{30C3170A-4215-4838-A75E-E76248164907}"/>
              </a:ext>
            </a:extLst>
          </p:cNvPr>
          <p:cNvPicPr preferRelativeResize="0"/>
          <p:nvPr/>
        </p:nvPicPr>
        <p:blipFill rotWithShape="1">
          <a:blip r:embed="rId3">
            <a:alphaModFix/>
          </a:blip>
          <a:srcRect r="36"/>
          <a:stretch/>
        </p:blipFill>
        <p:spPr>
          <a:xfrm>
            <a:off x="0" y="0"/>
            <a:ext cx="12426512" cy="6858000"/>
          </a:xfrm>
          <a:prstGeom prst="rect">
            <a:avLst/>
          </a:prstGeom>
          <a:solidFill>
            <a:srgbClr val="EEEEEE"/>
          </a:solidFill>
          <a:ln w="114300" cap="sq" cmpd="sng">
            <a:noFill/>
            <a:prstDash val="solid"/>
            <a:miter lim="8000"/>
            <a:headEnd type="none" w="med" len="med"/>
            <a:tailEnd type="none" w="med" len="med"/>
          </a:ln>
        </p:spPr>
      </p:pic>
      <p:sp>
        <p:nvSpPr>
          <p:cNvPr id="8" name="Titel 7"/>
          <p:cNvSpPr>
            <a:spLocks noGrp="1"/>
          </p:cNvSpPr>
          <p:nvPr>
            <p:ph type="ctrTitle"/>
          </p:nvPr>
        </p:nvSpPr>
        <p:spPr>
          <a:xfrm>
            <a:off x="414257" y="962829"/>
            <a:ext cx="4428128" cy="2196000"/>
          </a:xfrm>
        </p:spPr>
        <p:txBody>
          <a:bodyPr/>
          <a:lstStyle/>
          <a:p>
            <a:r>
              <a:rPr lang="nl-BE" dirty="0"/>
              <a:t>data.vlaanderen.be</a:t>
            </a:r>
          </a:p>
        </p:txBody>
      </p:sp>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645" y="4898986"/>
            <a:ext cx="900000" cy="1795443"/>
          </a:xfrm>
          <a:prstGeom prst="rect">
            <a:avLst/>
          </a:prstGeom>
        </p:spPr>
      </p:pic>
      <p:pic>
        <p:nvPicPr>
          <p:cNvPr id="7" name="Informatie_vlaanderen.png">
            <a:extLst>
              <a:ext uri="{FF2B5EF4-FFF2-40B4-BE49-F238E27FC236}">
                <a16:creationId xmlns:a16="http://schemas.microsoft.com/office/drawing/2014/main" id="{8624F5A1-0E31-4D9A-BFEF-0E15E186EECE}"/>
              </a:ext>
            </a:extLst>
          </p:cNvPr>
          <p:cNvPicPr/>
          <p:nvPr/>
        </p:nvPicPr>
        <p:blipFill>
          <a:blip r:embed="rId5">
            <a:lum bright="70000" contrast="-70000"/>
          </a:blip>
          <a:stretch>
            <a:fillRect/>
          </a:stretch>
        </p:blipFill>
        <p:spPr>
          <a:xfrm>
            <a:off x="10231726" y="5983615"/>
            <a:ext cx="1404939" cy="404814"/>
          </a:xfrm>
          <a:prstGeom prst="rect">
            <a:avLst/>
          </a:prstGeom>
          <a:ln w="12700">
            <a:miter lim="400000"/>
          </a:ln>
        </p:spPr>
      </p:pic>
      <p:pic>
        <p:nvPicPr>
          <p:cNvPr id="12" name="Picture 11" descr="Gerelateerde afbeelding">
            <a:extLst>
              <a:ext uri="{FF2B5EF4-FFF2-40B4-BE49-F238E27FC236}">
                <a16:creationId xmlns:a16="http://schemas.microsoft.com/office/drawing/2014/main" id="{27894014-602B-4B07-B3F9-0BCAA19D35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6361" y="6388429"/>
            <a:ext cx="306000" cy="30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kstvak 8">
            <a:extLst>
              <a:ext uri="{FF2B5EF4-FFF2-40B4-BE49-F238E27FC236}">
                <a16:creationId xmlns:a16="http://schemas.microsoft.com/office/drawing/2014/main" id="{4044B738-DFB4-42D2-9419-4E1B153B9BCB}"/>
              </a:ext>
            </a:extLst>
          </p:cNvPr>
          <p:cNvSpPr txBox="1"/>
          <p:nvPr/>
        </p:nvSpPr>
        <p:spPr>
          <a:xfrm>
            <a:off x="9860080" y="6371264"/>
            <a:ext cx="2148233" cy="646331"/>
          </a:xfrm>
          <a:prstGeom prst="rect">
            <a:avLst/>
          </a:prstGeom>
          <a:noFill/>
        </p:spPr>
        <p:txBody>
          <a:bodyPr wrap="square" rtlCol="0">
            <a:spAutoFit/>
          </a:bodyPr>
          <a:lstStyle/>
          <a:p>
            <a:r>
              <a:rPr lang="nl-BE" dirty="0">
                <a:solidFill>
                  <a:schemeClr val="bg1"/>
                </a:solidFill>
              </a:rPr>
              <a:t>@</a:t>
            </a:r>
            <a:r>
              <a:rPr lang="nl-BE" dirty="0" err="1">
                <a:solidFill>
                  <a:schemeClr val="bg1"/>
                </a:solidFill>
              </a:rPr>
              <a:t>info_vlaanderen</a:t>
            </a:r>
            <a:endParaRPr lang="nl-BE" dirty="0">
              <a:solidFill>
                <a:schemeClr val="bg1"/>
              </a:solidFill>
            </a:endParaRPr>
          </a:p>
          <a:p>
            <a:endParaRPr lang="nl-BE" dirty="0">
              <a:solidFill>
                <a:schemeClr val="bg1"/>
              </a:solidFill>
            </a:endParaRPr>
          </a:p>
        </p:txBody>
      </p:sp>
    </p:spTree>
    <p:extLst>
      <p:ext uri="{BB962C8B-B14F-4D97-AF65-F5344CB8AC3E}">
        <p14:creationId xmlns:p14="http://schemas.microsoft.com/office/powerpoint/2010/main" val="863786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Kwalitatieve</a:t>
            </a:r>
            <a:r>
              <a:rPr lang="en-US" dirty="0"/>
              <a:t> </a:t>
            </a:r>
            <a:r>
              <a:rPr lang="en-US" dirty="0" err="1"/>
              <a:t>overstappunten</a:t>
            </a:r>
            <a:r>
              <a:rPr lang="en-US" dirty="0"/>
              <a:t> : </a:t>
            </a:r>
            <a:r>
              <a:rPr lang="en-US" dirty="0" err="1"/>
              <a:t>mobipunten</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8</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7" name="Picture 3">
            <a:extLst>
              <a:ext uri="{FF2B5EF4-FFF2-40B4-BE49-F238E27FC236}">
                <a16:creationId xmlns:a16="http://schemas.microsoft.com/office/drawing/2014/main" id="{BD1C81AA-685B-4A02-80B0-A6619CD1F3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2516" y="1178170"/>
            <a:ext cx="9526846" cy="577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5531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Inzetten</a:t>
            </a:r>
            <a:r>
              <a:rPr lang="en-US" dirty="0"/>
              <a:t> op </a:t>
            </a:r>
            <a:r>
              <a:rPr lang="en-US" dirty="0" err="1"/>
              <a:t>combimobiliteit</a:t>
            </a:r>
            <a:endParaRPr lang="nl-BE"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9</a:t>
            </a:fld>
            <a:endParaRPr lang="nl-BE" dirty="0"/>
          </a:p>
        </p:txBody>
      </p:sp>
      <p:sp>
        <p:nvSpPr>
          <p:cNvPr id="6" name="Text Placeholder 1"/>
          <p:cNvSpPr txBox="1">
            <a:spLocks/>
          </p:cNvSpPr>
          <p:nvPr/>
        </p:nvSpPr>
        <p:spPr>
          <a:xfrm>
            <a:off x="733530" y="1215851"/>
            <a:ext cx="10620363" cy="5234456"/>
          </a:xfrm>
          <a:prstGeom prst="rect">
            <a:avLst/>
          </a:prstGeom>
        </p:spPr>
        <p:txBody>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FlandersArtSans-Light"/>
            </a:endParaRPr>
          </a:p>
        </p:txBody>
      </p:sp>
      <p:sp>
        <p:nvSpPr>
          <p:cNvPr id="2" name="Rechthoek 1">
            <a:extLst>
              <a:ext uri="{FF2B5EF4-FFF2-40B4-BE49-F238E27FC236}">
                <a16:creationId xmlns:a16="http://schemas.microsoft.com/office/drawing/2014/main" id="{6DD07D9B-5C3F-4DED-8AE6-F70FFE9D0CFF}"/>
              </a:ext>
            </a:extLst>
          </p:cNvPr>
          <p:cNvSpPr/>
          <p:nvPr/>
        </p:nvSpPr>
        <p:spPr>
          <a:xfrm>
            <a:off x="838107" y="1494610"/>
            <a:ext cx="9109761" cy="369332"/>
          </a:xfrm>
          <a:prstGeom prst="rect">
            <a:avLst/>
          </a:prstGeom>
        </p:spPr>
        <p:txBody>
          <a:bodyPr wrap="square">
            <a:spAutoFit/>
          </a:bodyPr>
          <a:lstStyle/>
          <a:p>
            <a:endParaRPr lang="nl-NL" dirty="0">
              <a:latin typeface="FlandersArtSans-Light" panose="00000400000000000000" pitchFamily="2" charset="0"/>
            </a:endParaRPr>
          </a:p>
        </p:txBody>
      </p:sp>
      <p:pic>
        <p:nvPicPr>
          <p:cNvPr id="5" name="Afbeelding 4">
            <a:extLst>
              <a:ext uri="{FF2B5EF4-FFF2-40B4-BE49-F238E27FC236}">
                <a16:creationId xmlns:a16="http://schemas.microsoft.com/office/drawing/2014/main" id="{40B9F52E-621A-4760-9D7C-EC5CE52B5BE5}"/>
              </a:ext>
            </a:extLst>
          </p:cNvPr>
          <p:cNvPicPr>
            <a:picLocks noChangeAspect="1"/>
          </p:cNvPicPr>
          <p:nvPr/>
        </p:nvPicPr>
        <p:blipFill>
          <a:blip r:embed="rId3"/>
          <a:stretch>
            <a:fillRect/>
          </a:stretch>
        </p:blipFill>
        <p:spPr>
          <a:xfrm>
            <a:off x="1086551" y="1215851"/>
            <a:ext cx="9329281" cy="5213574"/>
          </a:xfrm>
          <a:prstGeom prst="rect">
            <a:avLst/>
          </a:prstGeom>
        </p:spPr>
      </p:pic>
    </p:spTree>
    <p:extLst>
      <p:ext uri="{BB962C8B-B14F-4D97-AF65-F5344CB8AC3E}">
        <p14:creationId xmlns:p14="http://schemas.microsoft.com/office/powerpoint/2010/main" val="2550602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ment xmlns="d8af5a5f-e2e6-468c-9f28-f81d99523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9" ma:contentTypeDescription="Create a new document." ma:contentTypeScope="" ma:versionID="fb28d411da389315a23a165fb8a3e039">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443c4d93bffd698bffa712bc2af570ef"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BD9542-9CD3-4E6E-A2E8-59F30185DDCA}">
  <ds:schemaRefs>
    <ds:schemaRef ds:uri="http://purl.org/dc/elements/1.1/"/>
    <ds:schemaRef ds:uri="http://schemas.microsoft.com/office/2006/metadata/properties"/>
    <ds:schemaRef ds:uri="abd5de4e-6ecd-4522-a9f4-1c24c7648312"/>
    <ds:schemaRef ds:uri="d8af5a5f-e2e6-468c-9f28-f81d99523fe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BE29D09-6B96-41A9-91DE-47376AB17722}">
  <ds:schemaRefs>
    <ds:schemaRef ds:uri="http://schemas.microsoft.com/sharepoint/v3/contenttype/forms"/>
  </ds:schemaRefs>
</ds:datastoreItem>
</file>

<file path=customXml/itemProps3.xml><?xml version="1.0" encoding="utf-8"?>
<ds:datastoreItem xmlns:ds="http://schemas.openxmlformats.org/officeDocument/2006/customXml" ds:itemID="{F23651B4-000B-456B-A20F-62B3781970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6762</TotalTime>
  <Words>1971</Words>
  <Application>Microsoft Office PowerPoint</Application>
  <PresentationFormat>Widescreen</PresentationFormat>
  <Paragraphs>619</Paragraphs>
  <Slides>73</Slides>
  <Notes>34</Notes>
  <HiddenSlides>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73</vt:i4>
      </vt:variant>
    </vt:vector>
  </HeadingPairs>
  <TitlesOfParts>
    <vt:vector size="92" baseType="lpstr">
      <vt:lpstr>ＭＳ Ｐゴシック</vt:lpstr>
      <vt:lpstr>Arial</vt:lpstr>
      <vt:lpstr>Calibri</vt:lpstr>
      <vt:lpstr>Calibri Light</vt:lpstr>
      <vt:lpstr>Consolas</vt:lpstr>
      <vt:lpstr>Flanders Art Sans</vt:lpstr>
      <vt:lpstr>FlandersArtSans-Bold</vt:lpstr>
      <vt:lpstr>FlandersArtSans-Light</vt:lpstr>
      <vt:lpstr>FlandersArtSans-Regular</vt:lpstr>
      <vt:lpstr>Lato</vt:lpstr>
      <vt:lpstr>Lato Black</vt:lpstr>
      <vt:lpstr>Merriweather</vt:lpstr>
      <vt:lpstr>Noto Sans Symbols</vt:lpstr>
      <vt:lpstr>Open Sans</vt:lpstr>
      <vt:lpstr>Symbol</vt:lpstr>
      <vt:lpstr>Times New Roman</vt:lpstr>
      <vt:lpstr>Verdana</vt:lpstr>
      <vt:lpstr>Wingdings</vt:lpstr>
      <vt:lpstr>1_Office Theme</vt:lpstr>
      <vt:lpstr>PowerPoint Presentation</vt:lpstr>
      <vt:lpstr>Agenda</vt:lpstr>
      <vt:lpstr>Aanleiding en context Decreet Basisbereikbaarheid</vt:lpstr>
      <vt:lpstr>Aanleiding en context: introductie basibereikbaarheid</vt:lpstr>
      <vt:lpstr>Hoe basisbereikbaarheid realiseren in Vlaanderen?</vt:lpstr>
      <vt:lpstr>Uitwerken van infrastructuur en personenvervoer in 15 Vervoerregio’s</vt:lpstr>
      <vt:lpstr>OV : gelaagd netwerk bestaat uit 4 lagen</vt:lpstr>
      <vt:lpstr>Kwalitatieve overstappunten : mobipunten</vt:lpstr>
      <vt:lpstr>Inzetten op combimobiliteit</vt:lpstr>
      <vt:lpstr>Oprichten mobiliteitscentrale</vt:lpstr>
      <vt:lpstr>Werken volgens MaaS principes</vt:lpstr>
      <vt:lpstr>Rechtsgrond standaardisatie</vt:lpstr>
      <vt:lpstr>Belang van interoperabiliteit voor de sector</vt:lpstr>
      <vt:lpstr>Importance of interoperability</vt:lpstr>
      <vt:lpstr>Content </vt:lpstr>
      <vt:lpstr>PowerPoint Presentation</vt:lpstr>
      <vt:lpstr>ITS.be “sustainable mobility enabled by technology - impartial, public-private, multimodal”</vt:lpstr>
      <vt:lpstr>PowerPoint Presentation</vt:lpstr>
      <vt:lpstr>ITS congress 3 october 2019</vt:lpstr>
      <vt:lpstr>Core group</vt:lpstr>
      <vt:lpstr>Priority domains</vt:lpstr>
      <vt:lpstr>Maas alliance</vt:lpstr>
      <vt:lpstr>Action plan enablers</vt:lpstr>
      <vt:lpstr>PowerPoint Presentation</vt:lpstr>
      <vt:lpstr>Key use cases </vt:lpstr>
      <vt:lpstr>PowerPoint Presentation</vt:lpstr>
      <vt:lpstr>PowerPoint Presentation</vt:lpstr>
      <vt:lpstr>attention </vt:lpstr>
      <vt:lpstr>Belang van interoperabiliteit  voor lokale besturen</vt:lpstr>
      <vt:lpstr>Belang van interoperabiliteit voor lokale besturen</vt:lpstr>
      <vt:lpstr>Belang van interoperabiliteit voor lokale besturen</vt:lpstr>
      <vt:lpstr>PowerPoint Presentation</vt:lpstr>
      <vt:lpstr>PowerPoint Presentation</vt:lpstr>
      <vt:lpstr>PowerPoint Presentation</vt:lpstr>
      <vt:lpstr>PowerPoint Presentation</vt:lpstr>
      <vt:lpstr>OSLO: proces en methode</vt:lpstr>
      <vt:lpstr>OSLO – Grassroots initiative </vt:lpstr>
      <vt:lpstr>Motivation </vt:lpstr>
      <vt:lpstr>Objectives </vt:lpstr>
      <vt:lpstr>OSLO community</vt:lpstr>
      <vt:lpstr>Interoperability levels</vt:lpstr>
      <vt:lpstr>Share and Re-use </vt:lpstr>
      <vt:lpstr>Process and method for developing data standards</vt:lpstr>
      <vt:lpstr>Erkenningsprocedure</vt:lpstr>
      <vt:lpstr>PowerPoint Presentation</vt:lpstr>
      <vt:lpstr>Thematic workshops</vt:lpstr>
      <vt:lpstr>Output (1/2)</vt:lpstr>
      <vt:lpstr>Output (2/2)</vt:lpstr>
      <vt:lpstr>Publicatie van standaard op data.vlaanderen.be</vt:lpstr>
      <vt:lpstr>Link met internationale initiatieven</vt:lpstr>
      <vt:lpstr>PowerPoint Presentation</vt:lpstr>
      <vt:lpstr>Link deelmobiliteit met internationale standaarden</vt:lpstr>
      <vt:lpstr>Doel: automatische integratie van mobiliteitsgegevens in eender welke routeplanner</vt:lpstr>
      <vt:lpstr>Effect van deelmobiliteit op algoritmes (1)</vt:lpstr>
      <vt:lpstr>Effect van deelmobiliteit op algoritmes (2)</vt:lpstr>
      <vt:lpstr>Effect van deelmobiliteit op algoritmes (3)</vt:lpstr>
      <vt:lpstr>4 redenen dat dit op goeie moment komt</vt:lpstr>
      <vt:lpstr>Transmodel</vt:lpstr>
      <vt:lpstr>What’s fully compatible machine readable?</vt:lpstr>
      <vt:lpstr>Proposed actions: accepted</vt:lpstr>
      <vt:lpstr>Desired impact: reference ontology</vt:lpstr>
      <vt:lpstr>Linked Data does not  solve semantic interoperability</vt:lpstr>
      <vt:lpstr>Linked Data creates a framework to  solve semantic interoperability</vt:lpstr>
      <vt:lpstr>Although that is already quite advanced…    … Being able to rely on the semantics of one standard already comes a long way</vt:lpstr>
      <vt:lpstr>Voordelen</vt:lpstr>
      <vt:lpstr>2. Mobivoc</vt:lpstr>
      <vt:lpstr>Voordelen</vt:lpstr>
      <vt:lpstr>3. GBFS en Mobility Data</vt:lpstr>
      <vt:lpstr>Voordelen</vt:lpstr>
      <vt:lpstr>Voordelen</vt:lpstr>
      <vt:lpstr>4. Internationale werkgroepen</vt:lpstr>
      <vt:lpstr>Q &amp; A</vt:lpstr>
      <vt:lpstr>data.vlaanderen.be</vt:lpstr>
    </vt:vector>
  </TitlesOfParts>
  <Company>PricewaterhouseCoopers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 Bedrijventerreinen</dc:title>
  <dc:creator>Haleydt Kevin</dc:creator>
  <cp:lastModifiedBy>Vercauteren Laurens</cp:lastModifiedBy>
  <cp:revision>172</cp:revision>
  <dcterms:created xsi:type="dcterms:W3CDTF">2019-05-17T05:46:56Z</dcterms:created>
  <dcterms:modified xsi:type="dcterms:W3CDTF">2019-09-18T14:38:21Z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